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84" r:id="rId2"/>
    <p:sldMasterId id="2147483696" r:id="rId3"/>
    <p:sldMasterId id="2147483708" r:id="rId4"/>
    <p:sldMasterId id="2147483720" r:id="rId5"/>
    <p:sldMasterId id="2147483732" r:id="rId6"/>
  </p:sldMasterIdLst>
  <p:notesMasterIdLst>
    <p:notesMasterId r:id="rId69"/>
  </p:notesMasterIdLst>
  <p:handoutMasterIdLst>
    <p:handoutMasterId r:id="rId70"/>
  </p:handoutMasterIdLst>
  <p:sldIdLst>
    <p:sldId id="257" r:id="rId7"/>
    <p:sldId id="264" r:id="rId8"/>
    <p:sldId id="320" r:id="rId9"/>
    <p:sldId id="315" r:id="rId10"/>
    <p:sldId id="259" r:id="rId11"/>
    <p:sldId id="327" r:id="rId12"/>
    <p:sldId id="328" r:id="rId13"/>
    <p:sldId id="329" r:id="rId14"/>
    <p:sldId id="330" r:id="rId15"/>
    <p:sldId id="331" r:id="rId16"/>
    <p:sldId id="314" r:id="rId17"/>
    <p:sldId id="260" r:id="rId18"/>
    <p:sldId id="288" r:id="rId19"/>
    <p:sldId id="292" r:id="rId20"/>
    <p:sldId id="293" r:id="rId21"/>
    <p:sldId id="321" r:id="rId22"/>
    <p:sldId id="322" r:id="rId23"/>
    <p:sldId id="261" r:id="rId24"/>
    <p:sldId id="280" r:id="rId25"/>
    <p:sldId id="262" r:id="rId26"/>
    <p:sldId id="279" r:id="rId27"/>
    <p:sldId id="316" r:id="rId28"/>
    <p:sldId id="317" r:id="rId29"/>
    <p:sldId id="267" r:id="rId30"/>
    <p:sldId id="272" r:id="rId31"/>
    <p:sldId id="270" r:id="rId32"/>
    <p:sldId id="271" r:id="rId33"/>
    <p:sldId id="269" r:id="rId34"/>
    <p:sldId id="283" r:id="rId35"/>
    <p:sldId id="281" r:id="rId36"/>
    <p:sldId id="274" r:id="rId37"/>
    <p:sldId id="275" r:id="rId38"/>
    <p:sldId id="276" r:id="rId39"/>
    <p:sldId id="277" r:id="rId40"/>
    <p:sldId id="265" r:id="rId41"/>
    <p:sldId id="282" r:id="rId42"/>
    <p:sldId id="273" r:id="rId43"/>
    <p:sldId id="289" r:id="rId44"/>
    <p:sldId id="290" r:id="rId45"/>
    <p:sldId id="326" r:id="rId46"/>
    <p:sldId id="285" r:id="rId47"/>
    <p:sldId id="291" r:id="rId48"/>
    <p:sldId id="308" r:id="rId49"/>
    <p:sldId id="309" r:id="rId50"/>
    <p:sldId id="296" r:id="rId51"/>
    <p:sldId id="297" r:id="rId52"/>
    <p:sldId id="298" r:id="rId53"/>
    <p:sldId id="311" r:id="rId54"/>
    <p:sldId id="312" r:id="rId55"/>
    <p:sldId id="303" r:id="rId56"/>
    <p:sldId id="313" r:id="rId57"/>
    <p:sldId id="310" r:id="rId58"/>
    <p:sldId id="318" r:id="rId59"/>
    <p:sldId id="319" r:id="rId60"/>
    <p:sldId id="284" r:id="rId61"/>
    <p:sldId id="286" r:id="rId62"/>
    <p:sldId id="287" r:id="rId63"/>
    <p:sldId id="323" r:id="rId64"/>
    <p:sldId id="324" r:id="rId65"/>
    <p:sldId id="325" r:id="rId66"/>
    <p:sldId id="302" r:id="rId67"/>
    <p:sldId id="300" r:id="rId68"/>
  </p:sldIdLst>
  <p:sldSz cx="9144000" cy="6858000" type="screen4x3"/>
  <p:notesSz cx="6858000" cy="9144000"/>
  <p:embeddedFontLst>
    <p:embeddedFont>
      <p:font typeface="Calibri" panose="020F0502020204030204" pitchFamily="34" charset="0"/>
      <p:regular r:id="rId71"/>
      <p:bold r:id="rId72"/>
      <p:italic r:id="rId73"/>
      <p:boldItalic r:id="rId74"/>
    </p:embeddedFont>
    <p:embeddedFont>
      <p:font typeface="Tahoma" panose="020B0604030504040204" pitchFamily="34" charset="0"/>
      <p:regular r:id="rId75"/>
      <p:bold r:id="rId76"/>
    </p:embeddedFont>
    <p:embeddedFont>
      <p:font typeface="Verdana" panose="020B0604030504040204" pitchFamily="34" charset="0"/>
      <p:regular r:id="rId77"/>
      <p:bold r:id="rId78"/>
      <p:italic r:id="rId79"/>
      <p:boldItalic r:id="rId80"/>
    </p:embeddedFont>
    <p:embeddedFont>
      <p:font typeface="Vrinda" panose="020B0502040204020203" pitchFamily="34" charset="0"/>
      <p:regular r:id="rId81"/>
      <p:bold r:id="rId82"/>
    </p:embeddedFont>
  </p:embeddedFontLst>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497D"/>
    <a:srgbClr val="7F7F7F"/>
    <a:srgbClr val="808080"/>
    <a:srgbClr val="969696"/>
    <a:srgbClr val="000066"/>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3049" autoAdjust="0"/>
    <p:restoredTop sz="94660"/>
  </p:normalViewPr>
  <p:slideViewPr>
    <p:cSldViewPr>
      <p:cViewPr varScale="1">
        <p:scale>
          <a:sx n="88" d="100"/>
          <a:sy n="88" d="100"/>
        </p:scale>
        <p:origin x="225" y="60"/>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viewProps" Target="viewProp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font" Target="fonts/font4.fntdata"/><Relationship Id="rId79" Type="http://schemas.openxmlformats.org/officeDocument/2006/relationships/font" Target="fonts/font9.fntdata"/><Relationship Id="rId5" Type="http://schemas.openxmlformats.org/officeDocument/2006/relationships/slideMaster" Target="slideMasters/slideMaster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notesMaster" Target="notesMasters/notesMaster1.xml"/><Relationship Id="rId77" Type="http://schemas.openxmlformats.org/officeDocument/2006/relationships/font" Target="fonts/font7.fntdata"/><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font" Target="fonts/font2.fntdata"/><Relationship Id="rId80" Type="http://schemas.openxmlformats.org/officeDocument/2006/relationships/font" Target="fonts/font10.fntdata"/><Relationship Id="rId85"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handoutMaster" Target="handoutMasters/handoutMaster1.xml"/><Relationship Id="rId75" Type="http://schemas.openxmlformats.org/officeDocument/2006/relationships/font" Target="fonts/font5.fntdata"/><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font" Target="fonts/font3.fntdata"/><Relationship Id="rId78" Type="http://schemas.openxmlformats.org/officeDocument/2006/relationships/font" Target="fonts/font8.fntdata"/><Relationship Id="rId81" Type="http://schemas.openxmlformats.org/officeDocument/2006/relationships/font" Target="fonts/font11.fntdata"/><Relationship Id="rId86"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font" Target="fonts/font6.fntdata"/><Relationship Id="rId7" Type="http://schemas.openxmlformats.org/officeDocument/2006/relationships/slide" Target="slides/slide1.xml"/><Relationship Id="rId71" Type="http://schemas.openxmlformats.org/officeDocument/2006/relationships/font" Target="fonts/font1.fntdata"/><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61" Type="http://schemas.openxmlformats.org/officeDocument/2006/relationships/slide" Target="slides/slide55.xml"/><Relationship Id="rId82" Type="http://schemas.openxmlformats.org/officeDocument/2006/relationships/font" Target="fonts/font12.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6800973-A94B-444F-BCF0-692A3E7DD5CB}" type="datetimeFigureOut">
              <a:rPr lang="en-GB" smtClean="0"/>
              <a:t>06/10/2026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51B932F-057C-420A-AF79-8B572BB53C52}" type="slidenum">
              <a:rPr lang="en-GB" smtClean="0"/>
              <a:t>‹#›</a:t>
            </a:fld>
            <a:endParaRPr lang="en-GB"/>
          </a:p>
        </p:txBody>
      </p:sp>
    </p:spTree>
    <p:extLst>
      <p:ext uri="{BB962C8B-B14F-4D97-AF65-F5344CB8AC3E}">
        <p14:creationId xmlns:p14="http://schemas.microsoft.com/office/powerpoint/2010/main" val="3292908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40B789-1B99-4805-9823-49BCE5CD960D}" type="datetimeFigureOut">
              <a:rPr lang="en-GB" smtClean="0"/>
              <a:t>06/10/2026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C5F1B-0D04-4708-8622-BBB908CAB7A6}" type="slidenum">
              <a:rPr lang="en-GB" smtClean="0"/>
              <a:t>‹#›</a:t>
            </a:fld>
            <a:endParaRPr lang="en-GB"/>
          </a:p>
        </p:txBody>
      </p:sp>
    </p:spTree>
    <p:extLst>
      <p:ext uri="{BB962C8B-B14F-4D97-AF65-F5344CB8AC3E}">
        <p14:creationId xmlns:p14="http://schemas.microsoft.com/office/powerpoint/2010/main" val="378717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8F1B07FE-449B-6BC3-2514-22E43C51B9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32DD552-42FE-4B45-9D5C-60558437551E}"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6867" name="Rectangle 2">
            <a:extLst>
              <a:ext uri="{FF2B5EF4-FFF2-40B4-BE49-F238E27FC236}">
                <a16:creationId xmlns:a16="http://schemas.microsoft.com/office/drawing/2014/main" id="{583417D9-8926-2736-39A5-675A6CB782EB}"/>
              </a:ext>
            </a:extLst>
          </p:cNvPr>
          <p:cNvSpPr>
            <a:spLocks noGrp="1" noRot="1" noChangeAspect="1" noChangeArrowheads="1" noTextEdit="1"/>
          </p:cNvSpPr>
          <p:nvPr>
            <p:ph type="sldImg"/>
          </p:nvPr>
        </p:nvSpPr>
        <p:spPr>
          <a:xfrm>
            <a:off x="3130550" y="514350"/>
            <a:ext cx="3427413" cy="2570163"/>
          </a:xfrm>
          <a:ln w="12700"/>
        </p:spPr>
      </p:sp>
      <p:sp>
        <p:nvSpPr>
          <p:cNvPr id="36868" name="Rectangle 3">
            <a:extLst>
              <a:ext uri="{FF2B5EF4-FFF2-40B4-BE49-F238E27FC236}">
                <a16:creationId xmlns:a16="http://schemas.microsoft.com/office/drawing/2014/main" id="{6BD856C6-C853-31E5-E749-07515919986D}"/>
              </a:ext>
            </a:extLst>
          </p:cNvPr>
          <p:cNvSpPr>
            <a:spLocks noGrp="1" noChangeArrowheads="1"/>
          </p:cNvSpPr>
          <p:nvPr>
            <p:ph type="body" idx="1"/>
          </p:nvPr>
        </p:nvSpPr>
        <p:spPr>
          <a:xfrm>
            <a:off x="1293813" y="3257550"/>
            <a:ext cx="7099300" cy="30861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7094" tIns="43547" rIns="87094" bIns="43547"/>
          <a:lstStyle/>
          <a:p>
            <a:pPr defTabSz="762000"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8B4FB469-5912-AB2F-FCEF-7991C6932CD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4B2E704-8F82-4488-ABE7-29E07C0CE410}"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0963" name="Rectangle 2">
            <a:extLst>
              <a:ext uri="{FF2B5EF4-FFF2-40B4-BE49-F238E27FC236}">
                <a16:creationId xmlns:a16="http://schemas.microsoft.com/office/drawing/2014/main" id="{7C73C92C-DAA4-1AAF-CB70-5D2AD4427F9D}"/>
              </a:ext>
            </a:extLst>
          </p:cNvPr>
          <p:cNvSpPr>
            <a:spLocks noGrp="1" noRot="1" noChangeAspect="1" noChangeArrowheads="1" noTextEdit="1"/>
          </p:cNvSpPr>
          <p:nvPr>
            <p:ph type="sldImg"/>
          </p:nvPr>
        </p:nvSpPr>
        <p:spPr>
          <a:xfrm>
            <a:off x="3130550" y="514350"/>
            <a:ext cx="3427413" cy="2570163"/>
          </a:xfrm>
          <a:ln w="12700"/>
        </p:spPr>
      </p:sp>
      <p:sp>
        <p:nvSpPr>
          <p:cNvPr id="40964" name="Rectangle 3">
            <a:extLst>
              <a:ext uri="{FF2B5EF4-FFF2-40B4-BE49-F238E27FC236}">
                <a16:creationId xmlns:a16="http://schemas.microsoft.com/office/drawing/2014/main" id="{EC09FB3B-9243-B4B6-5842-B4259AA91C4A}"/>
              </a:ext>
            </a:extLst>
          </p:cNvPr>
          <p:cNvSpPr>
            <a:spLocks noGrp="1" noChangeArrowheads="1"/>
          </p:cNvSpPr>
          <p:nvPr>
            <p:ph type="body" idx="1"/>
          </p:nvPr>
        </p:nvSpPr>
        <p:spPr>
          <a:xfrm>
            <a:off x="1293813" y="3257550"/>
            <a:ext cx="7099300" cy="30861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7094" tIns="43547" rIns="87094" bIns="43547"/>
          <a:lstStyle/>
          <a:p>
            <a:pPr defTabSz="762000"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F5671BF2-A175-15C0-888D-8D490AA51A4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A292E0F-27E3-43A2-8EA7-E633DA6425F0}" type="slidenum">
              <a:rPr lang="en-GB" altLang="en-US"/>
              <a:pPr>
                <a:spcBef>
                  <a:spcPct val="0"/>
                </a:spcBef>
              </a:pPr>
              <a:t>4</a:t>
            </a:fld>
            <a:endParaRPr lang="en-GB" altLang="en-US"/>
          </a:p>
        </p:txBody>
      </p:sp>
      <p:sp>
        <p:nvSpPr>
          <p:cNvPr id="7171" name="Rectangle 2">
            <a:extLst>
              <a:ext uri="{FF2B5EF4-FFF2-40B4-BE49-F238E27FC236}">
                <a16:creationId xmlns:a16="http://schemas.microsoft.com/office/drawing/2014/main" id="{C8F9C9CA-10EF-031F-3157-F1EE4761D518}"/>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A225456A-04C4-E34C-FD78-148A6C9B58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E3A7AC5D-008A-A04A-5969-F7B1B589C7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865407D-C63B-4D71-9F48-9ADCE62D4552}"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3011" name="Rectangle 2">
            <a:extLst>
              <a:ext uri="{FF2B5EF4-FFF2-40B4-BE49-F238E27FC236}">
                <a16:creationId xmlns:a16="http://schemas.microsoft.com/office/drawing/2014/main" id="{A5A226AC-406B-7ED1-7CC5-605DB8D78111}"/>
              </a:ext>
            </a:extLst>
          </p:cNvPr>
          <p:cNvSpPr>
            <a:spLocks noGrp="1" noRot="1" noChangeAspect="1" noChangeArrowheads="1" noTextEdit="1"/>
          </p:cNvSpPr>
          <p:nvPr>
            <p:ph type="sldImg"/>
          </p:nvPr>
        </p:nvSpPr>
        <p:spPr>
          <a:xfrm>
            <a:off x="3130550" y="514350"/>
            <a:ext cx="3427413" cy="2570163"/>
          </a:xfrm>
          <a:ln w="12700"/>
        </p:spPr>
      </p:sp>
      <p:sp>
        <p:nvSpPr>
          <p:cNvPr id="43012" name="Rectangle 3">
            <a:extLst>
              <a:ext uri="{FF2B5EF4-FFF2-40B4-BE49-F238E27FC236}">
                <a16:creationId xmlns:a16="http://schemas.microsoft.com/office/drawing/2014/main" id="{DDADBBBC-265F-49F0-FC76-5ED3194B16E9}"/>
              </a:ext>
            </a:extLst>
          </p:cNvPr>
          <p:cNvSpPr>
            <a:spLocks noGrp="1" noChangeArrowheads="1"/>
          </p:cNvSpPr>
          <p:nvPr>
            <p:ph type="body" idx="1"/>
          </p:nvPr>
        </p:nvSpPr>
        <p:spPr>
          <a:xfrm>
            <a:off x="1293813" y="3257550"/>
            <a:ext cx="7099300" cy="30861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7094" tIns="43547" rIns="87094" bIns="43547"/>
          <a:lstStyle/>
          <a:p>
            <a:pPr defTabSz="762000"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0FEC7BAA-A657-194D-7230-3993CDE169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B2D07CE-3A7C-48C6-804B-9C0294B4E35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5059" name="Rectangle 2">
            <a:extLst>
              <a:ext uri="{FF2B5EF4-FFF2-40B4-BE49-F238E27FC236}">
                <a16:creationId xmlns:a16="http://schemas.microsoft.com/office/drawing/2014/main" id="{BFCDF7C7-5B5D-0BCB-E9E4-16157DF2CAA6}"/>
              </a:ext>
            </a:extLst>
          </p:cNvPr>
          <p:cNvSpPr>
            <a:spLocks noGrp="1" noRot="1" noChangeAspect="1" noChangeArrowheads="1" noTextEdit="1"/>
          </p:cNvSpPr>
          <p:nvPr>
            <p:ph type="sldImg"/>
          </p:nvPr>
        </p:nvSpPr>
        <p:spPr>
          <a:xfrm>
            <a:off x="3130550" y="514350"/>
            <a:ext cx="3427413" cy="2570163"/>
          </a:xfrm>
          <a:ln w="12700"/>
        </p:spPr>
      </p:sp>
      <p:sp>
        <p:nvSpPr>
          <p:cNvPr id="45060" name="Rectangle 3">
            <a:extLst>
              <a:ext uri="{FF2B5EF4-FFF2-40B4-BE49-F238E27FC236}">
                <a16:creationId xmlns:a16="http://schemas.microsoft.com/office/drawing/2014/main" id="{FC45D31F-82C1-3E5E-2054-DC31445FCEEE}"/>
              </a:ext>
            </a:extLst>
          </p:cNvPr>
          <p:cNvSpPr>
            <a:spLocks noGrp="1" noChangeArrowheads="1"/>
          </p:cNvSpPr>
          <p:nvPr>
            <p:ph type="body" idx="1"/>
          </p:nvPr>
        </p:nvSpPr>
        <p:spPr>
          <a:xfrm>
            <a:off x="1293813" y="3257550"/>
            <a:ext cx="7099300" cy="30861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7094" tIns="43547" rIns="87094" bIns="43547"/>
          <a:lstStyle/>
          <a:p>
            <a:pPr defTabSz="762000"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FC5F1B-0D04-4708-8622-BBB908CAB7A6}" type="slidenum">
              <a:rPr lang="en-GB" smtClean="0"/>
              <a:t>26</a:t>
            </a:fld>
            <a:endParaRPr lang="en-GB"/>
          </a:p>
        </p:txBody>
      </p:sp>
    </p:spTree>
    <p:extLst>
      <p:ext uri="{BB962C8B-B14F-4D97-AF65-F5344CB8AC3E}">
        <p14:creationId xmlns:p14="http://schemas.microsoft.com/office/powerpoint/2010/main" val="1614348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FC5F1B-0D04-4708-8622-BBB908CAB7A6}" type="slidenum">
              <a:rPr lang="en-GB" smtClean="0"/>
              <a:t>27</a:t>
            </a:fld>
            <a:endParaRPr lang="en-GB"/>
          </a:p>
        </p:txBody>
      </p:sp>
    </p:spTree>
    <p:extLst>
      <p:ext uri="{BB962C8B-B14F-4D97-AF65-F5344CB8AC3E}">
        <p14:creationId xmlns:p14="http://schemas.microsoft.com/office/powerpoint/2010/main" val="1614348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pPr>
                <a:defRPr/>
              </a:pPr>
              <a:t>10/6/2026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pPr>
                <a:defRPr/>
              </a:pPr>
              <a:t>‹#›</a:t>
            </a:fld>
            <a:endParaRPr lang="en-US"/>
          </a:p>
        </p:txBody>
      </p:sp>
    </p:spTree>
    <p:extLst>
      <p:ext uri="{BB962C8B-B14F-4D97-AF65-F5344CB8AC3E}">
        <p14:creationId xmlns:p14="http://schemas.microsoft.com/office/powerpoint/2010/main" val="1667458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pPr>
                <a:defRPr/>
              </a:pPr>
              <a:t>10/6/2026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pPr>
                <a:defRPr/>
              </a:pPr>
              <a:t>‹#›</a:t>
            </a:fld>
            <a:endParaRPr lang="en-US"/>
          </a:p>
        </p:txBody>
      </p:sp>
    </p:spTree>
    <p:extLst>
      <p:ext uri="{BB962C8B-B14F-4D97-AF65-F5344CB8AC3E}">
        <p14:creationId xmlns:p14="http://schemas.microsoft.com/office/powerpoint/2010/main" val="355148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pPr>
                <a:defRPr/>
              </a:pPr>
              <a:t>10/6/2026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pPr>
                <a:defRPr/>
              </a:pPr>
              <a:t>‹#›</a:t>
            </a:fld>
            <a:endParaRPr lang="en-US"/>
          </a:p>
        </p:txBody>
      </p:sp>
    </p:spTree>
    <p:extLst>
      <p:ext uri="{BB962C8B-B14F-4D97-AF65-F5344CB8AC3E}">
        <p14:creationId xmlns:p14="http://schemas.microsoft.com/office/powerpoint/2010/main" val="33179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pPr>
                <a:defRPr/>
              </a:pPr>
              <a:t>10/6/2026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pPr>
                <a:defRPr/>
              </a:pPr>
              <a:t>‹#›</a:t>
            </a:fld>
            <a:endParaRPr lang="en-US"/>
          </a:p>
        </p:txBody>
      </p:sp>
    </p:spTree>
    <p:extLst>
      <p:ext uri="{BB962C8B-B14F-4D97-AF65-F5344CB8AC3E}">
        <p14:creationId xmlns:p14="http://schemas.microsoft.com/office/powerpoint/2010/main" val="3963285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pPr>
                <a:defRPr/>
              </a:pPr>
              <a:t>10/6/2026</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pPr>
                <a:defRPr/>
              </a:pPr>
              <a:t>‹#›</a:t>
            </a:fld>
            <a:endParaRPr lang="en-US"/>
          </a:p>
        </p:txBody>
      </p:sp>
    </p:spTree>
    <p:extLst>
      <p:ext uri="{BB962C8B-B14F-4D97-AF65-F5344CB8AC3E}">
        <p14:creationId xmlns:p14="http://schemas.microsoft.com/office/powerpoint/2010/main" val="736787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pPr>
                <a:defRPr/>
              </a:pPr>
              <a:t>10/6/2026</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pPr>
                <a:defRPr/>
              </a:pPr>
              <a:t>‹#›</a:t>
            </a:fld>
            <a:endParaRPr lang="en-US"/>
          </a:p>
        </p:txBody>
      </p:sp>
    </p:spTree>
    <p:extLst>
      <p:ext uri="{BB962C8B-B14F-4D97-AF65-F5344CB8AC3E}">
        <p14:creationId xmlns:p14="http://schemas.microsoft.com/office/powerpoint/2010/main" val="1876808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pPr>
                <a:defRPr/>
              </a:pPr>
              <a:t>10/6/2026</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pPr>
                <a:defRPr/>
              </a:pPr>
              <a:t>‹#›</a:t>
            </a:fld>
            <a:endParaRPr lang="en-US"/>
          </a:p>
        </p:txBody>
      </p:sp>
    </p:spTree>
    <p:extLst>
      <p:ext uri="{BB962C8B-B14F-4D97-AF65-F5344CB8AC3E}">
        <p14:creationId xmlns:p14="http://schemas.microsoft.com/office/powerpoint/2010/main" val="413399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pPr>
                <a:defRPr/>
              </a:pPr>
              <a:t>10/6/2026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pPr>
                <a:defRPr/>
              </a:pPr>
              <a:t>‹#›</a:t>
            </a:fld>
            <a:endParaRPr lang="en-US"/>
          </a:p>
        </p:txBody>
      </p:sp>
    </p:spTree>
    <p:extLst>
      <p:ext uri="{BB962C8B-B14F-4D97-AF65-F5344CB8AC3E}">
        <p14:creationId xmlns:p14="http://schemas.microsoft.com/office/powerpoint/2010/main" val="3491341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pPr>
                <a:defRPr/>
              </a:pPr>
              <a:t>10/6/2026</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pPr>
                <a:defRPr/>
              </a:pPr>
              <a:t>‹#›</a:t>
            </a:fld>
            <a:endParaRPr lang="en-US"/>
          </a:p>
        </p:txBody>
      </p:sp>
    </p:spTree>
    <p:extLst>
      <p:ext uri="{BB962C8B-B14F-4D97-AF65-F5344CB8AC3E}">
        <p14:creationId xmlns:p14="http://schemas.microsoft.com/office/powerpoint/2010/main" val="426892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pPr>
                <a:defRPr/>
              </a:pPr>
              <a:t>10/6/2026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pPr>
                <a:defRPr/>
              </a:pPr>
              <a:t>‹#›</a:t>
            </a:fld>
            <a:endParaRPr lang="en-US"/>
          </a:p>
        </p:txBody>
      </p:sp>
    </p:spTree>
    <p:extLst>
      <p:ext uri="{BB962C8B-B14F-4D97-AF65-F5344CB8AC3E}">
        <p14:creationId xmlns:p14="http://schemas.microsoft.com/office/powerpoint/2010/main" val="3395895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pPr>
                <a:defRPr/>
              </a:pPr>
              <a:t>10/6/2026</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pPr>
                <a:defRPr/>
              </a:pPr>
              <a:t>‹#›</a:t>
            </a:fld>
            <a:endParaRPr lang="en-US"/>
          </a:p>
        </p:txBody>
      </p:sp>
    </p:spTree>
    <p:extLst>
      <p:ext uri="{BB962C8B-B14F-4D97-AF65-F5344CB8AC3E}">
        <p14:creationId xmlns:p14="http://schemas.microsoft.com/office/powerpoint/2010/main" val="3473237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EA5E4B9-A62C-4DEF-88E8-3116BC77A784}"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1055461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0D383EA-75C7-48CF-A79F-9420A52EBDB0}"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3921164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3B99889-433A-41AE-B85F-286BCE5453D3}"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13381274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9DBDECF-6084-4992-AC1A-79C0E3832305}"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4070220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0A5A9E66-A026-4670-809D-F939B07107BA}"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836957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D19420A4-2636-411D-B800-FCE50573FEA6}"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3983512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02A4D951-A1F1-44E9-B33A-FE58DF846C18}"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40821702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3ABEC73-17B4-414B-B7D8-1D66EF270438}"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40727766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2B99EC-3A2E-4EFD-957C-6691B4860F5B}"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2605197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090F4BA-123A-478E-AAF3-C3D792932CE7}"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36813770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1A4EF7C-C4C1-42C3-9A90-B7B258A7D3FB}"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28153415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469006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484891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80928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12831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solidFill>
                  <a:prstClr val="black">
                    <a:tint val="75000"/>
                  </a:prstClr>
                </a:solidFill>
              </a:rPr>
              <a:pPr>
                <a:defRPr/>
              </a:pPr>
              <a:t>10/6/2026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175914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solidFill>
                  <a:prstClr val="black">
                    <a:tint val="75000"/>
                  </a:prstClr>
                </a:solidFill>
              </a:rPr>
              <a:pPr>
                <a:defRPr/>
              </a:pPr>
              <a:t>10/6/2026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569381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solidFill>
                  <a:prstClr val="black">
                    <a:tint val="75000"/>
                  </a:prstClr>
                </a:solidFill>
              </a:rPr>
              <a:pPr>
                <a:defRPr/>
              </a:pPr>
              <a:t>10/6/2026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9303683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854122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0431403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96598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899480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1340183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938751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002231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426449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solidFill>
                  <a:prstClr val="black">
                    <a:tint val="75000"/>
                  </a:prstClr>
                </a:solidFill>
              </a:rPr>
              <a:pPr>
                <a:defRPr/>
              </a:pPr>
              <a:t>10/6/2026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877382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solidFill>
                  <a:prstClr val="black">
                    <a:tint val="75000"/>
                  </a:prstClr>
                </a:solidFill>
              </a:rPr>
              <a:pPr>
                <a:defRPr/>
              </a:pPr>
              <a:t>10/6/2026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672479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solidFill>
                  <a:prstClr val="black">
                    <a:tint val="75000"/>
                  </a:prstClr>
                </a:solidFill>
              </a:rPr>
              <a:pPr>
                <a:defRPr/>
              </a:pPr>
              <a:t>10/6/2026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7670282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350635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8778331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612713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9256298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692510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203541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54612584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70900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solidFill>
                  <a:prstClr val="black">
                    <a:tint val="75000"/>
                  </a:prstClr>
                </a:solidFill>
              </a:rPr>
              <a:pPr>
                <a:defRPr/>
              </a:pPr>
              <a:t>10/6/2026</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398728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solidFill>
                  <a:prstClr val="black">
                    <a:tint val="75000"/>
                  </a:prstClr>
                </a:solidFill>
              </a:rPr>
              <a:pPr>
                <a:defRPr/>
              </a:pPr>
              <a:t>10/6/2026</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415579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solidFill>
                  <a:prstClr val="black">
                    <a:tint val="75000"/>
                  </a:prstClr>
                </a:solidFill>
              </a:rPr>
              <a:pPr>
                <a:defRPr/>
              </a:pPr>
              <a:t>10/6/2026</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5810796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9247446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solidFill>
                  <a:prstClr val="black">
                    <a:tint val="75000"/>
                  </a:prstClr>
                </a:solidFill>
              </a:rPr>
              <a:pPr>
                <a:defRPr/>
              </a:pPr>
              <a:t>10/6/2026</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386094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0099274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093988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1C2F0226-1555-5A24-2B23-B2A3FA7B81A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F46E815D-8D8B-4E85-84EC-967A9E51293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E20FD5C0-5F73-07C8-E327-C3B97A2A35E9}"/>
              </a:ext>
            </a:extLst>
          </p:cNvPr>
          <p:cNvSpPr>
            <a:spLocks noGrp="1" noChangeArrowheads="1"/>
          </p:cNvSpPr>
          <p:nvPr>
            <p:ph type="sldNum" sz="quarter" idx="12"/>
          </p:nvPr>
        </p:nvSpPr>
        <p:spPr>
          <a:ln/>
        </p:spPr>
        <p:txBody>
          <a:bodyPr/>
          <a:lstStyle>
            <a:lvl1pPr>
              <a:defRPr/>
            </a:lvl1pPr>
          </a:lstStyle>
          <a:p>
            <a:pPr>
              <a:defRPr/>
            </a:pPr>
            <a:fld id="{ED84A6C8-8F6B-40C8-B1B3-9967E5836256}" type="slidenum">
              <a:rPr lang="en-GB" altLang="en-US"/>
              <a:pPr>
                <a:defRPr/>
              </a:pPr>
              <a:t>‹#›</a:t>
            </a:fld>
            <a:endParaRPr lang="en-GB" altLang="en-US"/>
          </a:p>
        </p:txBody>
      </p:sp>
    </p:spTree>
    <p:extLst>
      <p:ext uri="{BB962C8B-B14F-4D97-AF65-F5344CB8AC3E}">
        <p14:creationId xmlns:p14="http://schemas.microsoft.com/office/powerpoint/2010/main" val="91475669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47FE86F0-C701-C671-3381-A0B42815BB5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F3E4F8F2-9D81-6D4B-ECA7-615BA8EEDF0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72C21AB0-3C48-D5FA-DC65-7B3C05B1A4F3}"/>
              </a:ext>
            </a:extLst>
          </p:cNvPr>
          <p:cNvSpPr>
            <a:spLocks noGrp="1" noChangeArrowheads="1"/>
          </p:cNvSpPr>
          <p:nvPr>
            <p:ph type="sldNum" sz="quarter" idx="12"/>
          </p:nvPr>
        </p:nvSpPr>
        <p:spPr>
          <a:ln/>
        </p:spPr>
        <p:txBody>
          <a:bodyPr/>
          <a:lstStyle>
            <a:lvl1pPr>
              <a:defRPr/>
            </a:lvl1pPr>
          </a:lstStyle>
          <a:p>
            <a:pPr>
              <a:defRPr/>
            </a:pPr>
            <a:fld id="{DCC7728F-20C7-4149-A904-26BB2AF64CF2}" type="slidenum">
              <a:rPr lang="en-GB" altLang="en-US"/>
              <a:pPr>
                <a:defRPr/>
              </a:pPr>
              <a:t>‹#›</a:t>
            </a:fld>
            <a:endParaRPr lang="en-GB" altLang="en-US"/>
          </a:p>
        </p:txBody>
      </p:sp>
    </p:spTree>
    <p:extLst>
      <p:ext uri="{BB962C8B-B14F-4D97-AF65-F5344CB8AC3E}">
        <p14:creationId xmlns:p14="http://schemas.microsoft.com/office/powerpoint/2010/main" val="16776301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B4535AF6-6800-E206-2447-45DDFF343F05}"/>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78730EEA-0115-F79B-0F90-868DC8CDC17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64F304E4-D3B5-CB6E-506B-FD73464F9D3D}"/>
              </a:ext>
            </a:extLst>
          </p:cNvPr>
          <p:cNvSpPr>
            <a:spLocks noGrp="1" noChangeArrowheads="1"/>
          </p:cNvSpPr>
          <p:nvPr>
            <p:ph type="sldNum" sz="quarter" idx="12"/>
          </p:nvPr>
        </p:nvSpPr>
        <p:spPr>
          <a:ln/>
        </p:spPr>
        <p:txBody>
          <a:bodyPr/>
          <a:lstStyle>
            <a:lvl1pPr>
              <a:defRPr/>
            </a:lvl1pPr>
          </a:lstStyle>
          <a:p>
            <a:pPr>
              <a:defRPr/>
            </a:pPr>
            <a:fld id="{5AC5A83C-8E95-457C-97DF-8947BD3298DE}" type="slidenum">
              <a:rPr lang="en-GB" altLang="en-US"/>
              <a:pPr>
                <a:defRPr/>
              </a:pPr>
              <a:t>‹#›</a:t>
            </a:fld>
            <a:endParaRPr lang="en-GB" altLang="en-US"/>
          </a:p>
        </p:txBody>
      </p:sp>
    </p:spTree>
    <p:extLst>
      <p:ext uri="{BB962C8B-B14F-4D97-AF65-F5344CB8AC3E}">
        <p14:creationId xmlns:p14="http://schemas.microsoft.com/office/powerpoint/2010/main" val="211425092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568B59D-8911-7508-D72C-4D8471AA7D50}"/>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6B58B68F-A993-3E13-AD40-0E222ADCD07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649DAB99-BDF2-31C9-9D39-86369581BEE4}"/>
              </a:ext>
            </a:extLst>
          </p:cNvPr>
          <p:cNvSpPr>
            <a:spLocks noGrp="1" noChangeArrowheads="1"/>
          </p:cNvSpPr>
          <p:nvPr>
            <p:ph type="sldNum" sz="quarter" idx="12"/>
          </p:nvPr>
        </p:nvSpPr>
        <p:spPr>
          <a:ln/>
        </p:spPr>
        <p:txBody>
          <a:bodyPr/>
          <a:lstStyle>
            <a:lvl1pPr>
              <a:defRPr/>
            </a:lvl1pPr>
          </a:lstStyle>
          <a:p>
            <a:pPr>
              <a:defRPr/>
            </a:pPr>
            <a:fld id="{E20A88E3-095F-4F43-91D4-E808BEAB2A55}" type="slidenum">
              <a:rPr lang="en-GB" altLang="en-US"/>
              <a:pPr>
                <a:defRPr/>
              </a:pPr>
              <a:t>‹#›</a:t>
            </a:fld>
            <a:endParaRPr lang="en-GB" altLang="en-US"/>
          </a:p>
        </p:txBody>
      </p:sp>
    </p:spTree>
    <p:extLst>
      <p:ext uri="{BB962C8B-B14F-4D97-AF65-F5344CB8AC3E}">
        <p14:creationId xmlns:p14="http://schemas.microsoft.com/office/powerpoint/2010/main" val="393901830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B465987C-8C18-6FA9-4E44-36A289975A80}"/>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C54D8548-C5A4-E6CB-57DF-6E759A21B28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61BCF91C-1FFD-875D-6844-AE4AE4185B10}"/>
              </a:ext>
            </a:extLst>
          </p:cNvPr>
          <p:cNvSpPr>
            <a:spLocks noGrp="1" noChangeArrowheads="1"/>
          </p:cNvSpPr>
          <p:nvPr>
            <p:ph type="sldNum" sz="quarter" idx="12"/>
          </p:nvPr>
        </p:nvSpPr>
        <p:spPr>
          <a:ln/>
        </p:spPr>
        <p:txBody>
          <a:bodyPr/>
          <a:lstStyle>
            <a:lvl1pPr>
              <a:defRPr/>
            </a:lvl1pPr>
          </a:lstStyle>
          <a:p>
            <a:pPr>
              <a:defRPr/>
            </a:pPr>
            <a:fld id="{C99AFF66-DA84-47E4-AAE8-EC1D735595A6}" type="slidenum">
              <a:rPr lang="en-GB" altLang="en-US"/>
              <a:pPr>
                <a:defRPr/>
              </a:pPr>
              <a:t>‹#›</a:t>
            </a:fld>
            <a:endParaRPr lang="en-GB" altLang="en-US"/>
          </a:p>
        </p:txBody>
      </p:sp>
    </p:spTree>
    <p:extLst>
      <p:ext uri="{BB962C8B-B14F-4D97-AF65-F5344CB8AC3E}">
        <p14:creationId xmlns:p14="http://schemas.microsoft.com/office/powerpoint/2010/main" val="201222901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76E88AB-ACF9-3265-DDE1-E87039E27768}"/>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3F871CC2-7145-5673-E1AE-9B08EFA9E45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1F63C322-4D13-6BBA-7B90-7D91F0AA34AF}"/>
              </a:ext>
            </a:extLst>
          </p:cNvPr>
          <p:cNvSpPr>
            <a:spLocks noGrp="1" noChangeArrowheads="1"/>
          </p:cNvSpPr>
          <p:nvPr>
            <p:ph type="sldNum" sz="quarter" idx="12"/>
          </p:nvPr>
        </p:nvSpPr>
        <p:spPr>
          <a:ln/>
        </p:spPr>
        <p:txBody>
          <a:bodyPr/>
          <a:lstStyle>
            <a:lvl1pPr>
              <a:defRPr/>
            </a:lvl1pPr>
          </a:lstStyle>
          <a:p>
            <a:pPr>
              <a:defRPr/>
            </a:pPr>
            <a:fld id="{F3F0CB8F-F912-4673-8AD6-A4860269D135}" type="slidenum">
              <a:rPr lang="en-GB" altLang="en-US"/>
              <a:pPr>
                <a:defRPr/>
              </a:pPr>
              <a:t>‹#›</a:t>
            </a:fld>
            <a:endParaRPr lang="en-GB" altLang="en-US"/>
          </a:p>
        </p:txBody>
      </p:sp>
    </p:spTree>
    <p:extLst>
      <p:ext uri="{BB962C8B-B14F-4D97-AF65-F5344CB8AC3E}">
        <p14:creationId xmlns:p14="http://schemas.microsoft.com/office/powerpoint/2010/main" val="382117515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2D244B5-2204-41EC-AD37-CBF2E9F94A77}"/>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AF3D98C7-DC1F-18E6-C1B4-957223F8B0A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EA2DB21A-E805-F858-BB50-E631C3E4F948}"/>
              </a:ext>
            </a:extLst>
          </p:cNvPr>
          <p:cNvSpPr>
            <a:spLocks noGrp="1" noChangeArrowheads="1"/>
          </p:cNvSpPr>
          <p:nvPr>
            <p:ph type="sldNum" sz="quarter" idx="12"/>
          </p:nvPr>
        </p:nvSpPr>
        <p:spPr>
          <a:ln/>
        </p:spPr>
        <p:txBody>
          <a:bodyPr/>
          <a:lstStyle>
            <a:lvl1pPr>
              <a:defRPr/>
            </a:lvl1pPr>
          </a:lstStyle>
          <a:p>
            <a:pPr>
              <a:defRPr/>
            </a:pPr>
            <a:fld id="{1D1986E0-859E-48D8-BE2F-216010358F7B}" type="slidenum">
              <a:rPr lang="en-GB" altLang="en-US"/>
              <a:pPr>
                <a:defRPr/>
              </a:pPr>
              <a:t>‹#›</a:t>
            </a:fld>
            <a:endParaRPr lang="en-GB" altLang="en-US"/>
          </a:p>
        </p:txBody>
      </p:sp>
    </p:spTree>
    <p:extLst>
      <p:ext uri="{BB962C8B-B14F-4D97-AF65-F5344CB8AC3E}">
        <p14:creationId xmlns:p14="http://schemas.microsoft.com/office/powerpoint/2010/main" val="149648900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C2553FE9-A7FB-3095-2667-485915816E3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E55A90AE-20D0-CE5E-91C5-3441CE3A39B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5D1BA377-32E2-0B64-533F-5676BD93B8D4}"/>
              </a:ext>
            </a:extLst>
          </p:cNvPr>
          <p:cNvSpPr>
            <a:spLocks noGrp="1" noChangeArrowheads="1"/>
          </p:cNvSpPr>
          <p:nvPr>
            <p:ph type="sldNum" sz="quarter" idx="12"/>
          </p:nvPr>
        </p:nvSpPr>
        <p:spPr>
          <a:ln/>
        </p:spPr>
        <p:txBody>
          <a:bodyPr/>
          <a:lstStyle>
            <a:lvl1pPr>
              <a:defRPr/>
            </a:lvl1pPr>
          </a:lstStyle>
          <a:p>
            <a:pPr>
              <a:defRPr/>
            </a:pPr>
            <a:fld id="{2DCF751F-C84B-4B31-BEB2-B5116AA4A1D0}" type="slidenum">
              <a:rPr lang="en-GB" altLang="en-US"/>
              <a:pPr>
                <a:defRPr/>
              </a:pPr>
              <a:t>‹#›</a:t>
            </a:fld>
            <a:endParaRPr lang="en-GB" altLang="en-US"/>
          </a:p>
        </p:txBody>
      </p:sp>
    </p:spTree>
    <p:extLst>
      <p:ext uri="{BB962C8B-B14F-4D97-AF65-F5344CB8AC3E}">
        <p14:creationId xmlns:p14="http://schemas.microsoft.com/office/powerpoint/2010/main" val="232854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4C2F7AC-DE5D-0A30-B4BE-100FC8479ECE}"/>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62B2C0C7-FFC8-57CC-7A89-634A493F853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3E135915-CE6F-DFF0-7205-5C2CA28FB1F1}"/>
              </a:ext>
            </a:extLst>
          </p:cNvPr>
          <p:cNvSpPr>
            <a:spLocks noGrp="1" noChangeArrowheads="1"/>
          </p:cNvSpPr>
          <p:nvPr>
            <p:ph type="sldNum" sz="quarter" idx="12"/>
          </p:nvPr>
        </p:nvSpPr>
        <p:spPr>
          <a:ln/>
        </p:spPr>
        <p:txBody>
          <a:bodyPr/>
          <a:lstStyle>
            <a:lvl1pPr>
              <a:defRPr/>
            </a:lvl1pPr>
          </a:lstStyle>
          <a:p>
            <a:pPr>
              <a:defRPr/>
            </a:pPr>
            <a:fld id="{2F6844FC-1C28-459D-A436-E912886D0E53}" type="slidenum">
              <a:rPr lang="en-GB" altLang="en-US"/>
              <a:pPr>
                <a:defRPr/>
              </a:pPr>
              <a:t>‹#›</a:t>
            </a:fld>
            <a:endParaRPr lang="en-GB" altLang="en-US"/>
          </a:p>
        </p:txBody>
      </p:sp>
    </p:spTree>
    <p:extLst>
      <p:ext uri="{BB962C8B-B14F-4D97-AF65-F5344CB8AC3E}">
        <p14:creationId xmlns:p14="http://schemas.microsoft.com/office/powerpoint/2010/main" val="1403960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449D6A4E-628A-033D-1286-36450E5CAF6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0CA77655-6A38-088F-3F08-294B0900524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531090AD-64D1-1EB2-AB14-AA5AB4782AB0}"/>
              </a:ext>
            </a:extLst>
          </p:cNvPr>
          <p:cNvSpPr>
            <a:spLocks noGrp="1" noChangeArrowheads="1"/>
          </p:cNvSpPr>
          <p:nvPr>
            <p:ph type="sldNum" sz="quarter" idx="12"/>
          </p:nvPr>
        </p:nvSpPr>
        <p:spPr>
          <a:ln/>
        </p:spPr>
        <p:txBody>
          <a:bodyPr/>
          <a:lstStyle>
            <a:lvl1pPr>
              <a:defRPr/>
            </a:lvl1pPr>
          </a:lstStyle>
          <a:p>
            <a:pPr>
              <a:defRPr/>
            </a:pPr>
            <a:fld id="{89169465-B873-4E78-B549-11B6278E75E4}" type="slidenum">
              <a:rPr lang="en-GB" altLang="en-US"/>
              <a:pPr>
                <a:defRPr/>
              </a:pPr>
              <a:t>‹#›</a:t>
            </a:fld>
            <a:endParaRPr lang="en-GB" altLang="en-US"/>
          </a:p>
        </p:txBody>
      </p:sp>
    </p:spTree>
    <p:extLst>
      <p:ext uri="{BB962C8B-B14F-4D97-AF65-F5344CB8AC3E}">
        <p14:creationId xmlns:p14="http://schemas.microsoft.com/office/powerpoint/2010/main" val="139824862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1F3DE0D-C252-7982-700A-D3B764701436}"/>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299DA423-F6B1-7D86-BD27-F0D41F22124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119119EC-5698-FAB2-C288-E38D11406F09}"/>
              </a:ext>
            </a:extLst>
          </p:cNvPr>
          <p:cNvSpPr>
            <a:spLocks noGrp="1" noChangeArrowheads="1"/>
          </p:cNvSpPr>
          <p:nvPr>
            <p:ph type="sldNum" sz="quarter" idx="12"/>
          </p:nvPr>
        </p:nvSpPr>
        <p:spPr>
          <a:ln/>
        </p:spPr>
        <p:txBody>
          <a:bodyPr/>
          <a:lstStyle>
            <a:lvl1pPr>
              <a:defRPr/>
            </a:lvl1pPr>
          </a:lstStyle>
          <a:p>
            <a:pPr>
              <a:defRPr/>
            </a:pPr>
            <a:fld id="{C791C0AD-BBD7-4434-AC19-4BF76A100A12}" type="slidenum">
              <a:rPr lang="en-GB" altLang="en-US"/>
              <a:pPr>
                <a:defRPr/>
              </a:pPr>
              <a:t>‹#›</a:t>
            </a:fld>
            <a:endParaRPr lang="en-GB" altLang="en-US"/>
          </a:p>
        </p:txBody>
      </p:sp>
    </p:spTree>
    <p:extLst>
      <p:ext uri="{BB962C8B-B14F-4D97-AF65-F5344CB8AC3E}">
        <p14:creationId xmlns:p14="http://schemas.microsoft.com/office/powerpoint/2010/main" val="27423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pPr>
                <a:defRPr/>
              </a:pPr>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pPr>
                <a:defRPr/>
              </a:pPr>
              <a:t>‹#›</a:t>
            </a:fld>
            <a:endParaRPr lang="en-US"/>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 bg1="lt1" tx1="dk1" bg2="lt2" tx2="dk2" accent1="accent1" accent2="accent2" accent3="accent3" accent4="accent4" accent5="accent5" accent6="accent6" hlink="hlink" folHlink="folHlink"/>
  <p:sldLayoutIdLst>
    <p:sldLayoutId id="2147483683"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eaLnBrk="0" hangingPunct="0">
              <a:defRPr/>
            </a:pPr>
            <a:endParaRPr lang="en-US" altLang="en-US">
              <a:solidFill>
                <a:srgbClr val="FFFF00"/>
              </a:solidFill>
              <a:latin typeface="Times New Roman" pitchFamily="18" charset="0"/>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eaLnBrk="0" hangingPunct="0">
              <a:defRPr/>
            </a:pPr>
            <a:endParaRPr lang="en-US" altLang="en-US">
              <a:solidFill>
                <a:srgbClr val="FFFF00"/>
              </a:solidFill>
              <a:latin typeface="Times New Roman" pitchFamily="18" charset="0"/>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smtClean="0"/>
            </a:lvl1pPr>
          </a:lstStyle>
          <a:p>
            <a:pPr eaLnBrk="0" hangingPunct="0">
              <a:defRPr/>
            </a:pPr>
            <a:fld id="{2D0FEFAA-AA3D-4B42-B9DE-40A0F76A8BE8}" type="slidenum">
              <a:rPr lang="en-US" altLang="en-US">
                <a:solidFill>
                  <a:srgbClr val="FFFF00"/>
                </a:solidFill>
                <a:latin typeface="Times New Roman" pitchFamily="18" charset="0"/>
              </a:rPr>
              <a:pPr eaLnBrk="0" hangingPunct="0">
                <a:defRPr/>
              </a:pPr>
              <a:t>‹#›</a:t>
            </a:fld>
            <a:endParaRPr lang="en-US" altLang="en-US">
              <a:solidFill>
                <a:srgbClr val="FFFF00"/>
              </a:solidFill>
              <a:latin typeface="Times New Roman" pitchFamily="18" charset="0"/>
            </a:endParaRPr>
          </a:p>
        </p:txBody>
      </p:sp>
    </p:spTree>
    <p:extLst>
      <p:ext uri="{BB962C8B-B14F-4D97-AF65-F5344CB8AC3E}">
        <p14:creationId xmlns:p14="http://schemas.microsoft.com/office/powerpoint/2010/main" val="21042149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solidFill>
                  <a:prstClr val="black">
                    <a:tint val="75000"/>
                  </a:prstClr>
                </a:solidFill>
              </a:rPr>
              <a:pPr>
                <a:defRPr/>
              </a:pPr>
              <a:t>‹#›</a:t>
            </a:fld>
            <a:endParaRPr lang="en-US">
              <a:solidFill>
                <a:prstClr val="black">
                  <a:tint val="75000"/>
                </a:prstClr>
              </a:solidFill>
            </a:endParaRPr>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329032707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solidFill>
                  <a:prstClr val="black">
                    <a:tint val="75000"/>
                  </a:prstClr>
                </a:solidFill>
              </a:rPr>
              <a:pPr>
                <a:defRPr/>
              </a:pPr>
              <a:t>‹#›</a:t>
            </a:fld>
            <a:endParaRPr lang="en-US">
              <a:solidFill>
                <a:prstClr val="black">
                  <a:tint val="75000"/>
                </a:prstClr>
              </a:solidFill>
            </a:endParaRPr>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305305679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solidFill>
                  <a:prstClr val="black">
                    <a:tint val="75000"/>
                  </a:prstClr>
                </a:solidFill>
              </a:rPr>
              <a:pPr>
                <a:defRPr/>
              </a:pPr>
              <a:t>10/6/2026</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solidFill>
                  <a:prstClr val="black">
                    <a:tint val="75000"/>
                  </a:prstClr>
                </a:solidFill>
              </a:rPr>
              <a:pPr>
                <a:defRPr/>
              </a:pPr>
              <a:t>‹#›</a:t>
            </a:fld>
            <a:endParaRPr lang="en-US">
              <a:solidFill>
                <a:prstClr val="black">
                  <a:tint val="75000"/>
                </a:prstClr>
              </a:solidFill>
            </a:endParaRPr>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417512033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47FBB09-9ACB-228F-E055-A09C5FD10F28}"/>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7981DAF0-F087-E04A-90AE-FB04505B2BDD}"/>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1E5B9D71-DB01-89E4-8116-6D368EBFE55F}"/>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defRPr>
            </a:lvl1pPr>
          </a:lstStyle>
          <a:p>
            <a:pPr>
              <a:defRPr/>
            </a:pPr>
            <a:endParaRPr lang="en-GB"/>
          </a:p>
        </p:txBody>
      </p:sp>
      <p:sp>
        <p:nvSpPr>
          <p:cNvPr id="1029" name="Rectangle 5">
            <a:extLst>
              <a:ext uri="{FF2B5EF4-FFF2-40B4-BE49-F238E27FC236}">
                <a16:creationId xmlns:a16="http://schemas.microsoft.com/office/drawing/2014/main" id="{239E6941-1096-F8CD-15AD-39710ED2E90C}"/>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defRPr>
            </a:lvl1pPr>
          </a:lstStyle>
          <a:p>
            <a:pPr>
              <a:defRPr/>
            </a:pPr>
            <a:endParaRPr lang="en-GB"/>
          </a:p>
        </p:txBody>
      </p:sp>
      <p:sp>
        <p:nvSpPr>
          <p:cNvPr id="1030" name="Rectangle 6">
            <a:extLst>
              <a:ext uri="{FF2B5EF4-FFF2-40B4-BE49-F238E27FC236}">
                <a16:creationId xmlns:a16="http://schemas.microsoft.com/office/drawing/2014/main" id="{3ED7C4E5-3162-3972-9581-B31EB6B5736A}"/>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atin typeface="Times New Roman" panose="02020603050405020304" pitchFamily="18" charset="0"/>
              </a:defRPr>
            </a:lvl1pPr>
          </a:lstStyle>
          <a:p>
            <a:pPr>
              <a:defRPr/>
            </a:pPr>
            <a:fld id="{0D450B08-E944-4FB4-8D28-D43389A48080}" type="slidenum">
              <a:rPr lang="en-GB" altLang="en-US"/>
              <a:pPr>
                <a:defRPr/>
              </a:pPr>
              <a:t>‹#›</a:t>
            </a:fld>
            <a:endParaRPr lang="en-GB" altLang="en-US"/>
          </a:p>
        </p:txBody>
      </p:sp>
    </p:spTree>
    <p:extLst>
      <p:ext uri="{BB962C8B-B14F-4D97-AF65-F5344CB8AC3E}">
        <p14:creationId xmlns:p14="http://schemas.microsoft.com/office/powerpoint/2010/main" val="41960563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rcp.ac.uk/media/hvbeolvx/21072025-update-rcp-full-report-a-breath-of-fresh-air.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13" Type="http://schemas.microsoft.com/office/2007/relationships/hdphoto" Target="../media/hdphoto5.wdp"/><Relationship Id="rId3" Type="http://schemas.openxmlformats.org/officeDocument/2006/relationships/image" Target="../media/image7.gif"/><Relationship Id="rId7" Type="http://schemas.microsoft.com/office/2007/relationships/hdphoto" Target="../media/hdphoto2.wdp"/><Relationship Id="rId12" Type="http://schemas.openxmlformats.org/officeDocument/2006/relationships/image" Target="../media/image12.png"/><Relationship Id="rId2" Type="http://schemas.openxmlformats.org/officeDocument/2006/relationships/hyperlink" Target="#Download"/><Relationship Id="rId1" Type="http://schemas.openxmlformats.org/officeDocument/2006/relationships/slideLayout" Target="../slideLayouts/slideLayout2.xml"/><Relationship Id="rId6" Type="http://schemas.openxmlformats.org/officeDocument/2006/relationships/image" Target="../media/image9.png"/><Relationship Id="rId11" Type="http://schemas.microsoft.com/office/2007/relationships/hdphoto" Target="../media/hdphoto4.wdp"/><Relationship Id="rId5" Type="http://schemas.microsoft.com/office/2007/relationships/hdphoto" Target="../media/hdphoto1.wdp"/><Relationship Id="rId10" Type="http://schemas.openxmlformats.org/officeDocument/2006/relationships/image" Target="../media/image11.png"/><Relationship Id="rId4" Type="http://schemas.openxmlformats.org/officeDocument/2006/relationships/image" Target="../media/image8.png"/><Relationship Id="rId9"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Download"/><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Download"/><Relationship Id="rId2" Type="http://schemas.openxmlformats.org/officeDocument/2006/relationships/hyperlink" Target="https://www.gov.uk/government/publications/building-bulletin-101-ventilation-for-school-buildings" TargetMode="External"/><Relationship Id="rId1" Type="http://schemas.openxmlformats.org/officeDocument/2006/relationships/slideLayout" Target="../slideLayouts/slideLayout2.xml"/><Relationship Id="rId4" Type="http://schemas.openxmlformats.org/officeDocument/2006/relationships/image" Target="../media/image7.gif"/></Relationships>
</file>

<file path=ppt/slides/_rels/slide15.xml.rels><?xml version="1.0" encoding="UTF-8" standalone="yes"?>
<Relationships xmlns="http://schemas.openxmlformats.org/package/2006/relationships"><Relationship Id="rId3" Type="http://schemas.openxmlformats.org/officeDocument/2006/relationships/hyperlink" Target="#Download"/><Relationship Id="rId2" Type="http://schemas.openxmlformats.org/officeDocument/2006/relationships/hyperlink" Target="https://www.cibse.org/knowledge-research/knowledge-portal/tm52-the-limits-of-thermal-comfort-avoiding-overheating-in-european-buildings" TargetMode="External"/><Relationship Id="rId1" Type="http://schemas.openxmlformats.org/officeDocument/2006/relationships/slideLayout" Target="../slideLayouts/slideLayout2.xml"/><Relationship Id="rId4" Type="http://schemas.openxmlformats.org/officeDocument/2006/relationships/image" Target="../media/image7.gi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oleObject" Target="../embeddings/oleObject1.bin"/><Relationship Id="rId1" Type="http://schemas.openxmlformats.org/officeDocument/2006/relationships/slideLayout" Target="../slideLayouts/slideLayout57.xml"/></Relationships>
</file>

<file path=ppt/slides/_rels/slide23.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2.bin"/><Relationship Id="rId1" Type="http://schemas.openxmlformats.org/officeDocument/2006/relationships/slideLayout" Target="../slideLayouts/slideLayout5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4" Type="http://schemas.microsoft.com/office/2007/relationships/hdphoto" Target="../media/hdphoto7.wdp"/></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wmf"/><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3.x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oleObject" Target="../embeddings/oleObject3.bin"/><Relationship Id="rId1" Type="http://schemas.openxmlformats.org/officeDocument/2006/relationships/slideLayout" Target="../slideLayouts/slideLayout57.xml"/></Relationships>
</file>

<file path=ppt/slides/_rels/slide54.xml.rels><?xml version="1.0" encoding="UTF-8" standalone="yes"?>
<Relationships xmlns="http://schemas.openxmlformats.org/package/2006/relationships"><Relationship Id="rId3" Type="http://schemas.openxmlformats.org/officeDocument/2006/relationships/image" Target="../media/image40.wmf"/><Relationship Id="rId2" Type="http://schemas.openxmlformats.org/officeDocument/2006/relationships/oleObject" Target="../embeddings/oleObject4.bin"/><Relationship Id="rId1" Type="http://schemas.openxmlformats.org/officeDocument/2006/relationships/slideLayout" Target="../slideLayouts/slideLayout57.xml"/></Relationships>
</file>

<file path=ppt/slides/_rels/slide55.x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oleObject" Target="../embeddings/oleObject5.bin"/><Relationship Id="rId1" Type="http://schemas.openxmlformats.org/officeDocument/2006/relationships/slideLayout" Target="../slideLayouts/slideLayout57.xml"/></Relationships>
</file>

<file path=ppt/slides/_rels/slide56.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oleObject" Target="../embeddings/oleObject6.bin"/><Relationship Id="rId1" Type="http://schemas.openxmlformats.org/officeDocument/2006/relationships/slideLayout" Target="../slideLayouts/slideLayout57.xml"/></Relationships>
</file>

<file path=ppt/slides/_rels/slide57.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oleObject" Target="../embeddings/oleObject7.bin"/><Relationship Id="rId1" Type="http://schemas.openxmlformats.org/officeDocument/2006/relationships/slideLayout" Target="../slideLayouts/slideLayout57.xml"/></Relationships>
</file>

<file path=ppt/slides/_rels/slide58.xml.rels><?xml version="1.0" encoding="UTF-8" standalone="yes"?>
<Relationships xmlns="http://schemas.openxmlformats.org/package/2006/relationships"><Relationship Id="rId3" Type="http://schemas.openxmlformats.org/officeDocument/2006/relationships/hyperlink" Target="http://www.safetycabinetsolutions.co.uk/pdfs/Baker%20Balanced%20Airflow.pdf" TargetMode="External"/><Relationship Id="rId2" Type="http://schemas.openxmlformats.org/officeDocument/2006/relationships/image" Target="../media/image44.png"/><Relationship Id="rId1" Type="http://schemas.openxmlformats.org/officeDocument/2006/relationships/slideLayout" Target="../slideLayouts/slideLayout59.xml"/><Relationship Id="rId4" Type="http://schemas.openxmlformats.org/officeDocument/2006/relationships/image" Target="../media/image45.png"/></Relationships>
</file>

<file path=ppt/slides/_rels/slide59.xml.rels><?xml version="1.0" encoding="UTF-8" standalone="yes"?>
<Relationships xmlns="http://schemas.openxmlformats.org/package/2006/relationships"><Relationship Id="rId3" Type="http://schemas.openxmlformats.org/officeDocument/2006/relationships/image" Target="../media/image46.wmf"/><Relationship Id="rId2" Type="http://schemas.openxmlformats.org/officeDocument/2006/relationships/oleObject" Target="../embeddings/oleObject8.bin"/><Relationship Id="rId1" Type="http://schemas.openxmlformats.org/officeDocument/2006/relationships/slideLayout" Target="../slideLayouts/slideLayout57.xml"/><Relationship Id="rId5" Type="http://schemas.openxmlformats.org/officeDocument/2006/relationships/image" Target="../media/image47.wmf"/><Relationship Id="rId4" Type="http://schemas.openxmlformats.org/officeDocument/2006/relationships/oleObject" Target="../embeddings/oleObject9.bin"/></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251520" y="332656"/>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What is ventilation?</a:t>
            </a:r>
          </a:p>
        </p:txBody>
      </p:sp>
      <p:sp>
        <p:nvSpPr>
          <p:cNvPr id="4099" name="Content Placeholder 2"/>
          <p:cNvSpPr>
            <a:spLocks noGrp="1"/>
          </p:cNvSpPr>
          <p:nvPr>
            <p:ph idx="1"/>
          </p:nvPr>
        </p:nvSpPr>
        <p:spPr>
          <a:xfrm>
            <a:off x="457200" y="2714625"/>
            <a:ext cx="8075240" cy="3571875"/>
          </a:xfrm>
        </p:spPr>
        <p:txBody>
          <a:bodyPr/>
          <a:lstStyle/>
          <a:p>
            <a:pPr algn="just"/>
            <a:r>
              <a:rPr lang="en-US" sz="2000" dirty="0">
                <a:solidFill>
                  <a:schemeClr val="bg1">
                    <a:lumMod val="50000"/>
                  </a:schemeClr>
                </a:solidFill>
                <a:latin typeface="Vrinda" pitchFamily="34" charset="0"/>
                <a:cs typeface="Vrinda" pitchFamily="34" charset="0"/>
              </a:rPr>
              <a:t>Ventilation is the intentional provision of fresh air and the removal of stale air.</a:t>
            </a:r>
          </a:p>
          <a:p>
            <a:pPr algn="just"/>
            <a:endParaRPr lang="en-US" sz="1000" dirty="0">
              <a:solidFill>
                <a:schemeClr val="bg1">
                  <a:lumMod val="50000"/>
                </a:schemeClr>
              </a:solidFill>
              <a:latin typeface="Vrinda" pitchFamily="34" charset="0"/>
              <a:cs typeface="Vrinda" pitchFamily="34" charset="0"/>
            </a:endParaRPr>
          </a:p>
          <a:p>
            <a:pPr algn="just" eaLnBrk="1" hangingPunct="1"/>
            <a:r>
              <a:rPr lang="en-US" sz="2000" dirty="0">
                <a:solidFill>
                  <a:schemeClr val="bg1">
                    <a:lumMod val="50000"/>
                  </a:schemeClr>
                </a:solidFill>
                <a:latin typeface="Vrinda" pitchFamily="34" charset="0"/>
                <a:cs typeface="Vrinda" pitchFamily="34" charset="0"/>
              </a:rPr>
              <a:t>Ventilation is </a:t>
            </a:r>
            <a:r>
              <a:rPr lang="en-US" sz="2000" b="1" u="sng" dirty="0">
                <a:solidFill>
                  <a:schemeClr val="bg1">
                    <a:lumMod val="50000"/>
                  </a:schemeClr>
                </a:solidFill>
                <a:latin typeface="Vrinda" pitchFamily="34" charset="0"/>
                <a:cs typeface="Vrinda" pitchFamily="34" charset="0"/>
              </a:rPr>
              <a:t>not</a:t>
            </a:r>
            <a:r>
              <a:rPr lang="en-US" sz="2000" dirty="0">
                <a:solidFill>
                  <a:schemeClr val="bg1">
                    <a:lumMod val="50000"/>
                  </a:schemeClr>
                </a:solidFill>
                <a:latin typeface="Vrinda" pitchFamily="34" charset="0"/>
                <a:cs typeface="Vrinda" pitchFamily="34" charset="0"/>
              </a:rPr>
              <a:t> the incidental leakage of air through the building fabric known as </a:t>
            </a:r>
            <a:r>
              <a:rPr lang="en-US" sz="2000" b="1" dirty="0">
                <a:solidFill>
                  <a:schemeClr val="bg1">
                    <a:lumMod val="50000"/>
                  </a:schemeClr>
                </a:solidFill>
                <a:latin typeface="Vrinda" pitchFamily="34" charset="0"/>
                <a:cs typeface="Vrinda" pitchFamily="34" charset="0"/>
              </a:rPr>
              <a:t>infiltration</a:t>
            </a:r>
            <a:r>
              <a:rPr lang="en-US" sz="2000" dirty="0">
                <a:solidFill>
                  <a:schemeClr val="bg1">
                    <a:lumMod val="50000"/>
                  </a:schemeClr>
                </a:solidFill>
                <a:latin typeface="Vrinda" pitchFamily="34" charset="0"/>
                <a:cs typeface="Vrinda" pitchFamily="34" charset="0"/>
              </a:rPr>
              <a:t>.</a:t>
            </a:r>
          </a:p>
          <a:p>
            <a:pPr marL="0" indent="0" algn="just" eaLnBrk="1" hangingPunct="1">
              <a:buNone/>
            </a:pPr>
            <a:endParaRPr lang="en-US" sz="1000" dirty="0">
              <a:solidFill>
                <a:schemeClr val="bg1">
                  <a:lumMod val="50000"/>
                </a:schemeClr>
              </a:solidFill>
              <a:latin typeface="Vrinda" pitchFamily="34" charset="0"/>
              <a:cs typeface="Vrinda" pitchFamily="34" charset="0"/>
            </a:endParaRPr>
          </a:p>
          <a:p>
            <a:pPr marL="0" indent="0" algn="just" eaLnBrk="1" hangingPunct="1">
              <a:buNone/>
            </a:pPr>
            <a:r>
              <a:rPr lang="en-US" sz="2000" dirty="0">
                <a:solidFill>
                  <a:schemeClr val="bg1">
                    <a:lumMod val="50000"/>
                  </a:schemeClr>
                </a:solidFill>
                <a:latin typeface="Vrinda" pitchFamily="34" charset="0"/>
                <a:cs typeface="Vrinda" pitchFamily="34" charset="0"/>
              </a:rPr>
              <a:t>As we strive to reduce infiltration to improve energy efficiency, good ventilation design becomes more critical.</a:t>
            </a:r>
          </a:p>
          <a:p>
            <a:pPr marL="0" indent="0" algn="just" eaLnBrk="1" hangingPunct="1">
              <a:buNone/>
            </a:pPr>
            <a:endParaRPr lang="en-US" sz="1000" dirty="0">
              <a:solidFill>
                <a:schemeClr val="bg1">
                  <a:lumMod val="50000"/>
                </a:schemeClr>
              </a:solidFill>
              <a:latin typeface="Vrinda" pitchFamily="34" charset="0"/>
              <a:cs typeface="Vrinda" pitchFamily="34" charset="0"/>
            </a:endParaRPr>
          </a:p>
          <a:p>
            <a:pPr marL="0" indent="0" algn="just" eaLnBrk="1" hangingPunct="1">
              <a:buNone/>
            </a:pPr>
            <a:r>
              <a:rPr lang="en-US" sz="2000" dirty="0">
                <a:solidFill>
                  <a:schemeClr val="bg1">
                    <a:lumMod val="50000"/>
                  </a:schemeClr>
                </a:solidFill>
                <a:latin typeface="Vrinda" pitchFamily="34" charset="0"/>
                <a:cs typeface="Vrinda" pitchFamily="34" charset="0"/>
              </a:rPr>
              <a:t>Effective ventilation is also critical in helping to </a:t>
            </a:r>
            <a:r>
              <a:rPr lang="en-US" sz="2000" dirty="0" err="1">
                <a:solidFill>
                  <a:schemeClr val="bg1">
                    <a:lumMod val="50000"/>
                  </a:schemeClr>
                </a:solidFill>
                <a:latin typeface="Vrinda" pitchFamily="34" charset="0"/>
                <a:cs typeface="Vrinda" pitchFamily="34" charset="0"/>
              </a:rPr>
              <a:t>minimise</a:t>
            </a:r>
            <a:r>
              <a:rPr lang="en-US" sz="2000" dirty="0">
                <a:solidFill>
                  <a:schemeClr val="bg1">
                    <a:lumMod val="50000"/>
                  </a:schemeClr>
                </a:solidFill>
                <a:latin typeface="Vrinda" pitchFamily="34" charset="0"/>
                <a:cs typeface="Vrinda" pitchFamily="34" charset="0"/>
              </a:rPr>
              <a:t> overheating during summertime.    </a:t>
            </a:r>
            <a:r>
              <a:rPr lang="en-US" sz="2000" dirty="0">
                <a:solidFill>
                  <a:srgbClr val="000066"/>
                </a:solidFill>
                <a:latin typeface="Vrinda" pitchFamily="34" charset="0"/>
                <a:cs typeface="Vrinda"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8" name="Group 2">
            <a:extLst>
              <a:ext uri="{FF2B5EF4-FFF2-40B4-BE49-F238E27FC236}">
                <a16:creationId xmlns:a16="http://schemas.microsoft.com/office/drawing/2014/main" id="{B56BB934-4697-0617-079F-A7411B1487F3}"/>
              </a:ext>
            </a:extLst>
          </p:cNvPr>
          <p:cNvGrpSpPr>
            <a:grpSpLocks/>
          </p:cNvGrpSpPr>
          <p:nvPr/>
        </p:nvGrpSpPr>
        <p:grpSpPr bwMode="auto">
          <a:xfrm>
            <a:off x="730250" y="1816100"/>
            <a:ext cx="7535863" cy="3352800"/>
            <a:chOff x="498" y="1144"/>
            <a:chExt cx="5143" cy="2112"/>
          </a:xfrm>
        </p:grpSpPr>
        <p:sp>
          <p:nvSpPr>
            <p:cNvPr id="36310" name="Line 3">
              <a:extLst>
                <a:ext uri="{FF2B5EF4-FFF2-40B4-BE49-F238E27FC236}">
                  <a16:creationId xmlns:a16="http://schemas.microsoft.com/office/drawing/2014/main" id="{CD1AD94C-850B-3D6C-07F6-22236E3EDB62}"/>
                </a:ext>
              </a:extLst>
            </p:cNvPr>
            <p:cNvSpPr>
              <a:spLocks noChangeShapeType="1"/>
            </p:cNvSpPr>
            <p:nvPr/>
          </p:nvSpPr>
          <p:spPr bwMode="auto">
            <a:xfrm flipV="1">
              <a:off x="1476" y="1144"/>
              <a:ext cx="618"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1" name="Line 4">
              <a:extLst>
                <a:ext uri="{FF2B5EF4-FFF2-40B4-BE49-F238E27FC236}">
                  <a16:creationId xmlns:a16="http://schemas.microsoft.com/office/drawing/2014/main" id="{4B30B175-E093-9248-FD5F-AE0E9D79C32F}"/>
                </a:ext>
              </a:extLst>
            </p:cNvPr>
            <p:cNvSpPr>
              <a:spLocks noChangeShapeType="1"/>
            </p:cNvSpPr>
            <p:nvPr/>
          </p:nvSpPr>
          <p:spPr bwMode="auto">
            <a:xfrm>
              <a:off x="2097" y="1145"/>
              <a:ext cx="229"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2" name="Line 5">
              <a:extLst>
                <a:ext uri="{FF2B5EF4-FFF2-40B4-BE49-F238E27FC236}">
                  <a16:creationId xmlns:a16="http://schemas.microsoft.com/office/drawing/2014/main" id="{EE9EA12D-3034-9952-E887-08B3BEBB5170}"/>
                </a:ext>
              </a:extLst>
            </p:cNvPr>
            <p:cNvSpPr>
              <a:spLocks noChangeShapeType="1"/>
            </p:cNvSpPr>
            <p:nvPr/>
          </p:nvSpPr>
          <p:spPr bwMode="auto">
            <a:xfrm>
              <a:off x="2946" y="1145"/>
              <a:ext cx="227"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3" name="Line 6">
              <a:extLst>
                <a:ext uri="{FF2B5EF4-FFF2-40B4-BE49-F238E27FC236}">
                  <a16:creationId xmlns:a16="http://schemas.microsoft.com/office/drawing/2014/main" id="{8E17F39A-A257-10CE-F2DF-0E522E4EC702}"/>
                </a:ext>
              </a:extLst>
            </p:cNvPr>
            <p:cNvSpPr>
              <a:spLocks noChangeShapeType="1"/>
            </p:cNvSpPr>
            <p:nvPr/>
          </p:nvSpPr>
          <p:spPr bwMode="auto">
            <a:xfrm>
              <a:off x="3797" y="1145"/>
              <a:ext cx="226"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4" name="Line 7">
              <a:extLst>
                <a:ext uri="{FF2B5EF4-FFF2-40B4-BE49-F238E27FC236}">
                  <a16:creationId xmlns:a16="http://schemas.microsoft.com/office/drawing/2014/main" id="{68E49223-9FE9-8F20-7398-11F72F4350A6}"/>
                </a:ext>
              </a:extLst>
            </p:cNvPr>
            <p:cNvSpPr>
              <a:spLocks noChangeShapeType="1"/>
            </p:cNvSpPr>
            <p:nvPr/>
          </p:nvSpPr>
          <p:spPr bwMode="auto">
            <a:xfrm>
              <a:off x="4646" y="1145"/>
              <a:ext cx="228"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5" name="Line 8">
              <a:extLst>
                <a:ext uri="{FF2B5EF4-FFF2-40B4-BE49-F238E27FC236}">
                  <a16:creationId xmlns:a16="http://schemas.microsoft.com/office/drawing/2014/main" id="{7BA5EE1A-D1EF-DCF8-5F8A-0C5CFB850F5D}"/>
                </a:ext>
              </a:extLst>
            </p:cNvPr>
            <p:cNvSpPr>
              <a:spLocks noChangeShapeType="1"/>
            </p:cNvSpPr>
            <p:nvPr/>
          </p:nvSpPr>
          <p:spPr bwMode="auto">
            <a:xfrm>
              <a:off x="2069" y="1257"/>
              <a:ext cx="226" cy="3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6" name="Line 9">
              <a:extLst>
                <a:ext uri="{FF2B5EF4-FFF2-40B4-BE49-F238E27FC236}">
                  <a16:creationId xmlns:a16="http://schemas.microsoft.com/office/drawing/2014/main" id="{D5673F3C-6F56-3CA3-2D64-56170EED72EE}"/>
                </a:ext>
              </a:extLst>
            </p:cNvPr>
            <p:cNvSpPr>
              <a:spLocks noChangeShapeType="1"/>
            </p:cNvSpPr>
            <p:nvPr/>
          </p:nvSpPr>
          <p:spPr bwMode="auto">
            <a:xfrm>
              <a:off x="2918" y="1257"/>
              <a:ext cx="228" cy="3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7" name="Line 10">
              <a:extLst>
                <a:ext uri="{FF2B5EF4-FFF2-40B4-BE49-F238E27FC236}">
                  <a16:creationId xmlns:a16="http://schemas.microsoft.com/office/drawing/2014/main" id="{26036ECB-B418-E40A-0D09-7A4A70FA02EB}"/>
                </a:ext>
              </a:extLst>
            </p:cNvPr>
            <p:cNvSpPr>
              <a:spLocks noChangeShapeType="1"/>
            </p:cNvSpPr>
            <p:nvPr/>
          </p:nvSpPr>
          <p:spPr bwMode="auto">
            <a:xfrm>
              <a:off x="3767" y="1257"/>
              <a:ext cx="228" cy="3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8" name="Line 11">
              <a:extLst>
                <a:ext uri="{FF2B5EF4-FFF2-40B4-BE49-F238E27FC236}">
                  <a16:creationId xmlns:a16="http://schemas.microsoft.com/office/drawing/2014/main" id="{1F949706-ECA9-C046-D42E-7A04E6E439EB}"/>
                </a:ext>
              </a:extLst>
            </p:cNvPr>
            <p:cNvSpPr>
              <a:spLocks noChangeShapeType="1"/>
            </p:cNvSpPr>
            <p:nvPr/>
          </p:nvSpPr>
          <p:spPr bwMode="auto">
            <a:xfrm flipV="1">
              <a:off x="1560" y="1256"/>
              <a:ext cx="506" cy="2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19" name="Line 12">
              <a:extLst>
                <a:ext uri="{FF2B5EF4-FFF2-40B4-BE49-F238E27FC236}">
                  <a16:creationId xmlns:a16="http://schemas.microsoft.com/office/drawing/2014/main" id="{E0C99D76-546D-4797-EA3F-1CB4DD95946E}"/>
                </a:ext>
              </a:extLst>
            </p:cNvPr>
            <p:cNvSpPr>
              <a:spLocks noChangeShapeType="1"/>
            </p:cNvSpPr>
            <p:nvPr/>
          </p:nvSpPr>
          <p:spPr bwMode="auto">
            <a:xfrm flipV="1">
              <a:off x="2068" y="1214"/>
              <a:ext cx="69"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0" name="Line 13">
              <a:extLst>
                <a:ext uri="{FF2B5EF4-FFF2-40B4-BE49-F238E27FC236}">
                  <a16:creationId xmlns:a16="http://schemas.microsoft.com/office/drawing/2014/main" id="{9A853A51-0AC7-E5B5-A375-C56304D9185F}"/>
                </a:ext>
              </a:extLst>
            </p:cNvPr>
            <p:cNvSpPr>
              <a:spLocks noChangeShapeType="1"/>
            </p:cNvSpPr>
            <p:nvPr/>
          </p:nvSpPr>
          <p:spPr bwMode="auto">
            <a:xfrm flipV="1">
              <a:off x="2296" y="1256"/>
              <a:ext cx="619" cy="3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1" name="Line 14">
              <a:extLst>
                <a:ext uri="{FF2B5EF4-FFF2-40B4-BE49-F238E27FC236}">
                  <a16:creationId xmlns:a16="http://schemas.microsoft.com/office/drawing/2014/main" id="{71D8ECDF-2D67-C1B6-E0A5-8EA3434664AF}"/>
                </a:ext>
              </a:extLst>
            </p:cNvPr>
            <p:cNvSpPr>
              <a:spLocks noChangeShapeType="1"/>
            </p:cNvSpPr>
            <p:nvPr/>
          </p:nvSpPr>
          <p:spPr bwMode="auto">
            <a:xfrm flipV="1">
              <a:off x="2917" y="1214"/>
              <a:ext cx="71"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2" name="Line 15">
              <a:extLst>
                <a:ext uri="{FF2B5EF4-FFF2-40B4-BE49-F238E27FC236}">
                  <a16:creationId xmlns:a16="http://schemas.microsoft.com/office/drawing/2014/main" id="{0511AD38-76EF-7223-9140-00277A8E2194}"/>
                </a:ext>
              </a:extLst>
            </p:cNvPr>
            <p:cNvSpPr>
              <a:spLocks noChangeShapeType="1"/>
            </p:cNvSpPr>
            <p:nvPr/>
          </p:nvSpPr>
          <p:spPr bwMode="auto">
            <a:xfrm flipV="1">
              <a:off x="3766" y="1214"/>
              <a:ext cx="71"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3" name="Line 16">
              <a:extLst>
                <a:ext uri="{FF2B5EF4-FFF2-40B4-BE49-F238E27FC236}">
                  <a16:creationId xmlns:a16="http://schemas.microsoft.com/office/drawing/2014/main" id="{4C3657C0-A2AA-159F-3B26-7BD5E0990195}"/>
                </a:ext>
              </a:extLst>
            </p:cNvPr>
            <p:cNvSpPr>
              <a:spLocks noChangeShapeType="1"/>
            </p:cNvSpPr>
            <p:nvPr/>
          </p:nvSpPr>
          <p:spPr bwMode="auto">
            <a:xfrm flipV="1">
              <a:off x="3996" y="1256"/>
              <a:ext cx="618" cy="3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4" name="Line 17">
              <a:extLst>
                <a:ext uri="{FF2B5EF4-FFF2-40B4-BE49-F238E27FC236}">
                  <a16:creationId xmlns:a16="http://schemas.microsoft.com/office/drawing/2014/main" id="{A7AE04F7-AFE9-0D02-2F96-83104684E67B}"/>
                </a:ext>
              </a:extLst>
            </p:cNvPr>
            <p:cNvSpPr>
              <a:spLocks noChangeShapeType="1"/>
            </p:cNvSpPr>
            <p:nvPr/>
          </p:nvSpPr>
          <p:spPr bwMode="auto">
            <a:xfrm flipV="1">
              <a:off x="4616" y="1214"/>
              <a:ext cx="70"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5" name="Line 18">
              <a:extLst>
                <a:ext uri="{FF2B5EF4-FFF2-40B4-BE49-F238E27FC236}">
                  <a16:creationId xmlns:a16="http://schemas.microsoft.com/office/drawing/2014/main" id="{DB040316-04FD-EA15-C268-6AAD7ACA0E78}"/>
                </a:ext>
              </a:extLst>
            </p:cNvPr>
            <p:cNvSpPr>
              <a:spLocks noChangeShapeType="1"/>
            </p:cNvSpPr>
            <p:nvPr/>
          </p:nvSpPr>
          <p:spPr bwMode="auto">
            <a:xfrm flipV="1">
              <a:off x="2253" y="1511"/>
              <a:ext cx="72"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6" name="Line 19">
              <a:extLst>
                <a:ext uri="{FF2B5EF4-FFF2-40B4-BE49-F238E27FC236}">
                  <a16:creationId xmlns:a16="http://schemas.microsoft.com/office/drawing/2014/main" id="{9EA1B0B4-1465-90C8-E6E5-A032A4ED4B95}"/>
                </a:ext>
              </a:extLst>
            </p:cNvPr>
            <p:cNvSpPr>
              <a:spLocks noChangeShapeType="1"/>
            </p:cNvSpPr>
            <p:nvPr/>
          </p:nvSpPr>
          <p:spPr bwMode="auto">
            <a:xfrm flipV="1">
              <a:off x="2327" y="1144"/>
              <a:ext cx="616"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7" name="Line 20">
              <a:extLst>
                <a:ext uri="{FF2B5EF4-FFF2-40B4-BE49-F238E27FC236}">
                  <a16:creationId xmlns:a16="http://schemas.microsoft.com/office/drawing/2014/main" id="{8356810A-0C16-810B-D5C7-1306F6F23E25}"/>
                </a:ext>
              </a:extLst>
            </p:cNvPr>
            <p:cNvSpPr>
              <a:spLocks noChangeShapeType="1"/>
            </p:cNvSpPr>
            <p:nvPr/>
          </p:nvSpPr>
          <p:spPr bwMode="auto">
            <a:xfrm flipV="1">
              <a:off x="3102" y="1511"/>
              <a:ext cx="70"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8" name="Line 21">
              <a:extLst>
                <a:ext uri="{FF2B5EF4-FFF2-40B4-BE49-F238E27FC236}">
                  <a16:creationId xmlns:a16="http://schemas.microsoft.com/office/drawing/2014/main" id="{FAAC4F7E-68A5-99CC-3DCD-15561501A4D8}"/>
                </a:ext>
              </a:extLst>
            </p:cNvPr>
            <p:cNvSpPr>
              <a:spLocks noChangeShapeType="1"/>
            </p:cNvSpPr>
            <p:nvPr/>
          </p:nvSpPr>
          <p:spPr bwMode="auto">
            <a:xfrm flipV="1">
              <a:off x="3953" y="1511"/>
              <a:ext cx="69"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29" name="Line 22">
              <a:extLst>
                <a:ext uri="{FF2B5EF4-FFF2-40B4-BE49-F238E27FC236}">
                  <a16:creationId xmlns:a16="http://schemas.microsoft.com/office/drawing/2014/main" id="{3365E646-7BB6-4C48-2083-5A8D307251FA}"/>
                </a:ext>
              </a:extLst>
            </p:cNvPr>
            <p:cNvSpPr>
              <a:spLocks noChangeShapeType="1"/>
            </p:cNvSpPr>
            <p:nvPr/>
          </p:nvSpPr>
          <p:spPr bwMode="auto">
            <a:xfrm flipV="1">
              <a:off x="4024" y="1144"/>
              <a:ext cx="619" cy="3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0" name="Line 23">
              <a:extLst>
                <a:ext uri="{FF2B5EF4-FFF2-40B4-BE49-F238E27FC236}">
                  <a16:creationId xmlns:a16="http://schemas.microsoft.com/office/drawing/2014/main" id="{2DF11CF5-D4DE-F4F4-F4A4-6C4CC6BCF717}"/>
                </a:ext>
              </a:extLst>
            </p:cNvPr>
            <p:cNvSpPr>
              <a:spLocks noChangeShapeType="1"/>
            </p:cNvSpPr>
            <p:nvPr/>
          </p:nvSpPr>
          <p:spPr bwMode="auto">
            <a:xfrm>
              <a:off x="2105" y="1235"/>
              <a:ext cx="185" cy="2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1" name="Line 24">
              <a:extLst>
                <a:ext uri="{FF2B5EF4-FFF2-40B4-BE49-F238E27FC236}">
                  <a16:creationId xmlns:a16="http://schemas.microsoft.com/office/drawing/2014/main" id="{AA63D553-F7D0-6034-7476-94F1532A1875}"/>
                </a:ext>
              </a:extLst>
            </p:cNvPr>
            <p:cNvSpPr>
              <a:spLocks noChangeShapeType="1"/>
            </p:cNvSpPr>
            <p:nvPr/>
          </p:nvSpPr>
          <p:spPr bwMode="auto">
            <a:xfrm>
              <a:off x="2955" y="1235"/>
              <a:ext cx="182" cy="2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2" name="Line 25">
              <a:extLst>
                <a:ext uri="{FF2B5EF4-FFF2-40B4-BE49-F238E27FC236}">
                  <a16:creationId xmlns:a16="http://schemas.microsoft.com/office/drawing/2014/main" id="{A27DD96B-876D-1C19-229E-8EDEAE13D9F1}"/>
                </a:ext>
              </a:extLst>
            </p:cNvPr>
            <p:cNvSpPr>
              <a:spLocks noChangeShapeType="1"/>
            </p:cNvSpPr>
            <p:nvPr/>
          </p:nvSpPr>
          <p:spPr bwMode="auto">
            <a:xfrm>
              <a:off x="3804" y="1235"/>
              <a:ext cx="184" cy="2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3" name="Line 26">
              <a:extLst>
                <a:ext uri="{FF2B5EF4-FFF2-40B4-BE49-F238E27FC236}">
                  <a16:creationId xmlns:a16="http://schemas.microsoft.com/office/drawing/2014/main" id="{CF6C6254-6FC5-88A0-5408-3B583DAC4D38}"/>
                </a:ext>
              </a:extLst>
            </p:cNvPr>
            <p:cNvSpPr>
              <a:spLocks noChangeShapeType="1"/>
            </p:cNvSpPr>
            <p:nvPr/>
          </p:nvSpPr>
          <p:spPr bwMode="auto">
            <a:xfrm>
              <a:off x="4617" y="1257"/>
              <a:ext cx="171" cy="2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4" name="Line 27">
              <a:extLst>
                <a:ext uri="{FF2B5EF4-FFF2-40B4-BE49-F238E27FC236}">
                  <a16:creationId xmlns:a16="http://schemas.microsoft.com/office/drawing/2014/main" id="{048B15C3-6713-245A-C776-4391E900FB9D}"/>
                </a:ext>
              </a:extLst>
            </p:cNvPr>
            <p:cNvSpPr>
              <a:spLocks noChangeShapeType="1"/>
            </p:cNvSpPr>
            <p:nvPr/>
          </p:nvSpPr>
          <p:spPr bwMode="auto">
            <a:xfrm>
              <a:off x="4653" y="1235"/>
              <a:ext cx="185" cy="2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5" name="Line 28">
              <a:extLst>
                <a:ext uri="{FF2B5EF4-FFF2-40B4-BE49-F238E27FC236}">
                  <a16:creationId xmlns:a16="http://schemas.microsoft.com/office/drawing/2014/main" id="{EC4A64A3-045A-74D2-EE25-5C20913B6C8D}"/>
                </a:ext>
              </a:extLst>
            </p:cNvPr>
            <p:cNvSpPr>
              <a:spLocks noChangeShapeType="1"/>
            </p:cNvSpPr>
            <p:nvPr/>
          </p:nvSpPr>
          <p:spPr bwMode="auto">
            <a:xfrm>
              <a:off x="1561" y="3177"/>
              <a:ext cx="33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6" name="Line 29">
              <a:extLst>
                <a:ext uri="{FF2B5EF4-FFF2-40B4-BE49-F238E27FC236}">
                  <a16:creationId xmlns:a16="http://schemas.microsoft.com/office/drawing/2014/main" id="{FB3B1447-3B06-9565-6593-159BC71D2091}"/>
                </a:ext>
              </a:extLst>
            </p:cNvPr>
            <p:cNvSpPr>
              <a:spLocks noChangeShapeType="1"/>
            </p:cNvSpPr>
            <p:nvPr/>
          </p:nvSpPr>
          <p:spPr bwMode="auto">
            <a:xfrm>
              <a:off x="1477" y="2562"/>
              <a:ext cx="8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7" name="Line 30">
              <a:extLst>
                <a:ext uri="{FF2B5EF4-FFF2-40B4-BE49-F238E27FC236}">
                  <a16:creationId xmlns:a16="http://schemas.microsoft.com/office/drawing/2014/main" id="{0231ED3E-8B83-89E4-EDB0-113DD640892D}"/>
                </a:ext>
              </a:extLst>
            </p:cNvPr>
            <p:cNvSpPr>
              <a:spLocks noChangeShapeType="1"/>
            </p:cNvSpPr>
            <p:nvPr/>
          </p:nvSpPr>
          <p:spPr bwMode="auto">
            <a:xfrm>
              <a:off x="4790" y="2562"/>
              <a:ext cx="8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8" name="Line 31">
              <a:extLst>
                <a:ext uri="{FF2B5EF4-FFF2-40B4-BE49-F238E27FC236}">
                  <a16:creationId xmlns:a16="http://schemas.microsoft.com/office/drawing/2014/main" id="{3260BD84-FE07-4639-2B8E-D7A34CA51360}"/>
                </a:ext>
              </a:extLst>
            </p:cNvPr>
            <p:cNvSpPr>
              <a:spLocks noChangeShapeType="1"/>
            </p:cNvSpPr>
            <p:nvPr/>
          </p:nvSpPr>
          <p:spPr bwMode="auto">
            <a:xfrm>
              <a:off x="1477" y="2962"/>
              <a:ext cx="8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39" name="Line 32">
              <a:extLst>
                <a:ext uri="{FF2B5EF4-FFF2-40B4-BE49-F238E27FC236}">
                  <a16:creationId xmlns:a16="http://schemas.microsoft.com/office/drawing/2014/main" id="{A989A44F-673A-6513-6D30-E487CA726F67}"/>
                </a:ext>
              </a:extLst>
            </p:cNvPr>
            <p:cNvSpPr>
              <a:spLocks noChangeShapeType="1"/>
            </p:cNvSpPr>
            <p:nvPr/>
          </p:nvSpPr>
          <p:spPr bwMode="auto">
            <a:xfrm>
              <a:off x="1518" y="2564"/>
              <a:ext cx="1" cy="39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0" name="Line 33">
              <a:extLst>
                <a:ext uri="{FF2B5EF4-FFF2-40B4-BE49-F238E27FC236}">
                  <a16:creationId xmlns:a16="http://schemas.microsoft.com/office/drawing/2014/main" id="{08154B2D-D66A-F396-7176-36236EE2EDF2}"/>
                </a:ext>
              </a:extLst>
            </p:cNvPr>
            <p:cNvSpPr>
              <a:spLocks noChangeShapeType="1"/>
            </p:cNvSpPr>
            <p:nvPr/>
          </p:nvSpPr>
          <p:spPr bwMode="auto">
            <a:xfrm>
              <a:off x="1475" y="1512"/>
              <a:ext cx="1" cy="1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1" name="Line 34">
              <a:extLst>
                <a:ext uri="{FF2B5EF4-FFF2-40B4-BE49-F238E27FC236}">
                  <a16:creationId xmlns:a16="http://schemas.microsoft.com/office/drawing/2014/main" id="{A40BE85F-5B0A-3F47-8AC1-28466DC82E55}"/>
                </a:ext>
              </a:extLst>
            </p:cNvPr>
            <p:cNvSpPr>
              <a:spLocks noChangeShapeType="1"/>
            </p:cNvSpPr>
            <p:nvPr/>
          </p:nvSpPr>
          <p:spPr bwMode="auto">
            <a:xfrm>
              <a:off x="1559" y="1556"/>
              <a:ext cx="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2" name="Line 35">
              <a:extLst>
                <a:ext uri="{FF2B5EF4-FFF2-40B4-BE49-F238E27FC236}">
                  <a16:creationId xmlns:a16="http://schemas.microsoft.com/office/drawing/2014/main" id="{3012A5EF-F3CF-BF9F-76B3-97F254B51B7D}"/>
                </a:ext>
              </a:extLst>
            </p:cNvPr>
            <p:cNvSpPr>
              <a:spLocks noChangeShapeType="1"/>
            </p:cNvSpPr>
            <p:nvPr/>
          </p:nvSpPr>
          <p:spPr bwMode="auto">
            <a:xfrm>
              <a:off x="1559" y="1696"/>
              <a:ext cx="1" cy="67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3" name="Line 36">
              <a:extLst>
                <a:ext uri="{FF2B5EF4-FFF2-40B4-BE49-F238E27FC236}">
                  <a16:creationId xmlns:a16="http://schemas.microsoft.com/office/drawing/2014/main" id="{DE1B3E6B-6980-8708-FD4D-594E590A8203}"/>
                </a:ext>
              </a:extLst>
            </p:cNvPr>
            <p:cNvSpPr>
              <a:spLocks noChangeShapeType="1"/>
            </p:cNvSpPr>
            <p:nvPr/>
          </p:nvSpPr>
          <p:spPr bwMode="auto">
            <a:xfrm>
              <a:off x="1559" y="2417"/>
              <a:ext cx="1" cy="7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4" name="Line 37">
              <a:extLst>
                <a:ext uri="{FF2B5EF4-FFF2-40B4-BE49-F238E27FC236}">
                  <a16:creationId xmlns:a16="http://schemas.microsoft.com/office/drawing/2014/main" id="{EAF0D32E-B9AD-4A09-1186-6412D7C87D2B}"/>
                </a:ext>
              </a:extLst>
            </p:cNvPr>
            <p:cNvSpPr>
              <a:spLocks noChangeShapeType="1"/>
            </p:cNvSpPr>
            <p:nvPr/>
          </p:nvSpPr>
          <p:spPr bwMode="auto">
            <a:xfrm>
              <a:off x="1475" y="1696"/>
              <a:ext cx="1" cy="67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5" name="Line 38">
              <a:extLst>
                <a:ext uri="{FF2B5EF4-FFF2-40B4-BE49-F238E27FC236}">
                  <a16:creationId xmlns:a16="http://schemas.microsoft.com/office/drawing/2014/main" id="{EFBF51E9-46D7-FE4C-6E3D-E9919C860F24}"/>
                </a:ext>
              </a:extLst>
            </p:cNvPr>
            <p:cNvSpPr>
              <a:spLocks noChangeShapeType="1"/>
            </p:cNvSpPr>
            <p:nvPr/>
          </p:nvSpPr>
          <p:spPr bwMode="auto">
            <a:xfrm>
              <a:off x="1475" y="2417"/>
              <a:ext cx="1" cy="8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6" name="Line 39">
              <a:extLst>
                <a:ext uri="{FF2B5EF4-FFF2-40B4-BE49-F238E27FC236}">
                  <a16:creationId xmlns:a16="http://schemas.microsoft.com/office/drawing/2014/main" id="{218054CC-D221-6008-44A9-4841C5115185}"/>
                </a:ext>
              </a:extLst>
            </p:cNvPr>
            <p:cNvSpPr>
              <a:spLocks noChangeShapeType="1"/>
            </p:cNvSpPr>
            <p:nvPr/>
          </p:nvSpPr>
          <p:spPr bwMode="auto">
            <a:xfrm flipV="1">
              <a:off x="4788" y="1975"/>
              <a:ext cx="0" cy="120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7" name="Line 40">
              <a:extLst>
                <a:ext uri="{FF2B5EF4-FFF2-40B4-BE49-F238E27FC236}">
                  <a16:creationId xmlns:a16="http://schemas.microsoft.com/office/drawing/2014/main" id="{226AB44A-0FDC-9F64-2828-60912C3DC6C7}"/>
                </a:ext>
              </a:extLst>
            </p:cNvPr>
            <p:cNvSpPr>
              <a:spLocks noChangeShapeType="1"/>
            </p:cNvSpPr>
            <p:nvPr/>
          </p:nvSpPr>
          <p:spPr bwMode="auto">
            <a:xfrm flipV="1">
              <a:off x="4874" y="1975"/>
              <a:ext cx="0" cy="128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8" name="Line 41">
              <a:extLst>
                <a:ext uri="{FF2B5EF4-FFF2-40B4-BE49-F238E27FC236}">
                  <a16:creationId xmlns:a16="http://schemas.microsoft.com/office/drawing/2014/main" id="{08233F34-DE9A-E22A-8AF1-E784667C0D65}"/>
                </a:ext>
              </a:extLst>
            </p:cNvPr>
            <p:cNvSpPr>
              <a:spLocks noChangeShapeType="1"/>
            </p:cNvSpPr>
            <p:nvPr/>
          </p:nvSpPr>
          <p:spPr bwMode="auto">
            <a:xfrm flipV="1">
              <a:off x="4788" y="1533"/>
              <a:ext cx="0" cy="3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49" name="Line 42">
              <a:extLst>
                <a:ext uri="{FF2B5EF4-FFF2-40B4-BE49-F238E27FC236}">
                  <a16:creationId xmlns:a16="http://schemas.microsoft.com/office/drawing/2014/main" id="{BC6B025B-DED3-DAFF-FA04-4139A42A9513}"/>
                </a:ext>
              </a:extLst>
            </p:cNvPr>
            <p:cNvSpPr>
              <a:spLocks noChangeShapeType="1"/>
            </p:cNvSpPr>
            <p:nvPr/>
          </p:nvSpPr>
          <p:spPr bwMode="auto">
            <a:xfrm>
              <a:off x="4790" y="1532"/>
              <a:ext cx="4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0" name="Line 43">
              <a:extLst>
                <a:ext uri="{FF2B5EF4-FFF2-40B4-BE49-F238E27FC236}">
                  <a16:creationId xmlns:a16="http://schemas.microsoft.com/office/drawing/2014/main" id="{B52C549C-871C-5DFA-7E32-F3F6F2664ECB}"/>
                </a:ext>
              </a:extLst>
            </p:cNvPr>
            <p:cNvSpPr>
              <a:spLocks noChangeShapeType="1"/>
            </p:cNvSpPr>
            <p:nvPr/>
          </p:nvSpPr>
          <p:spPr bwMode="auto">
            <a:xfrm flipV="1">
              <a:off x="4839" y="1511"/>
              <a:ext cx="34"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1" name="Line 44">
              <a:extLst>
                <a:ext uri="{FF2B5EF4-FFF2-40B4-BE49-F238E27FC236}">
                  <a16:creationId xmlns:a16="http://schemas.microsoft.com/office/drawing/2014/main" id="{FF42A2CE-C2B7-957D-1C0D-2DDD247924B9}"/>
                </a:ext>
              </a:extLst>
            </p:cNvPr>
            <p:cNvSpPr>
              <a:spLocks noChangeShapeType="1"/>
            </p:cNvSpPr>
            <p:nvPr/>
          </p:nvSpPr>
          <p:spPr bwMode="auto">
            <a:xfrm flipV="1">
              <a:off x="4874" y="1511"/>
              <a:ext cx="0" cy="4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2" name="Line 45">
              <a:extLst>
                <a:ext uri="{FF2B5EF4-FFF2-40B4-BE49-F238E27FC236}">
                  <a16:creationId xmlns:a16="http://schemas.microsoft.com/office/drawing/2014/main" id="{B05C68B5-221F-D4C3-1A23-67D06A55B2A4}"/>
                </a:ext>
              </a:extLst>
            </p:cNvPr>
            <p:cNvSpPr>
              <a:spLocks noChangeShapeType="1"/>
            </p:cNvSpPr>
            <p:nvPr/>
          </p:nvSpPr>
          <p:spPr bwMode="auto">
            <a:xfrm>
              <a:off x="1356" y="1646"/>
              <a:ext cx="135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3" name="Line 46">
              <a:extLst>
                <a:ext uri="{FF2B5EF4-FFF2-40B4-BE49-F238E27FC236}">
                  <a16:creationId xmlns:a16="http://schemas.microsoft.com/office/drawing/2014/main" id="{3EE0B26B-F374-79A4-9B47-BE133731B5F3}"/>
                </a:ext>
              </a:extLst>
            </p:cNvPr>
            <p:cNvSpPr>
              <a:spLocks noChangeShapeType="1"/>
            </p:cNvSpPr>
            <p:nvPr/>
          </p:nvSpPr>
          <p:spPr bwMode="auto">
            <a:xfrm>
              <a:off x="1356" y="1694"/>
              <a:ext cx="135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4" name="Line 47">
              <a:extLst>
                <a:ext uri="{FF2B5EF4-FFF2-40B4-BE49-F238E27FC236}">
                  <a16:creationId xmlns:a16="http://schemas.microsoft.com/office/drawing/2014/main" id="{98609428-9856-E1A8-522B-A5E4CF1F9081}"/>
                </a:ext>
              </a:extLst>
            </p:cNvPr>
            <p:cNvSpPr>
              <a:spLocks noChangeShapeType="1"/>
            </p:cNvSpPr>
            <p:nvPr/>
          </p:nvSpPr>
          <p:spPr bwMode="auto">
            <a:xfrm flipH="1">
              <a:off x="1014" y="1776"/>
              <a:ext cx="3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5" name="Line 48">
              <a:extLst>
                <a:ext uri="{FF2B5EF4-FFF2-40B4-BE49-F238E27FC236}">
                  <a16:creationId xmlns:a16="http://schemas.microsoft.com/office/drawing/2014/main" id="{D71019DC-503D-1496-DD47-4F0D5C9EEA12}"/>
                </a:ext>
              </a:extLst>
            </p:cNvPr>
            <p:cNvSpPr>
              <a:spLocks noChangeShapeType="1"/>
            </p:cNvSpPr>
            <p:nvPr/>
          </p:nvSpPr>
          <p:spPr bwMode="auto">
            <a:xfrm flipV="1">
              <a:off x="1012" y="1566"/>
              <a:ext cx="0"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6" name="Line 49">
              <a:extLst>
                <a:ext uri="{FF2B5EF4-FFF2-40B4-BE49-F238E27FC236}">
                  <a16:creationId xmlns:a16="http://schemas.microsoft.com/office/drawing/2014/main" id="{3E43A994-7929-1827-F4B7-66F364907C3C}"/>
                </a:ext>
              </a:extLst>
            </p:cNvPr>
            <p:cNvSpPr>
              <a:spLocks noChangeShapeType="1"/>
            </p:cNvSpPr>
            <p:nvPr/>
          </p:nvSpPr>
          <p:spPr bwMode="auto">
            <a:xfrm>
              <a:off x="1014" y="1565"/>
              <a:ext cx="3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7" name="Line 50">
              <a:extLst>
                <a:ext uri="{FF2B5EF4-FFF2-40B4-BE49-F238E27FC236}">
                  <a16:creationId xmlns:a16="http://schemas.microsoft.com/office/drawing/2014/main" id="{19C4D905-842B-A837-108C-1B14C9C6782C}"/>
                </a:ext>
              </a:extLst>
            </p:cNvPr>
            <p:cNvSpPr>
              <a:spLocks noChangeShapeType="1"/>
            </p:cNvSpPr>
            <p:nvPr/>
          </p:nvSpPr>
          <p:spPr bwMode="auto">
            <a:xfrm>
              <a:off x="1354" y="1567"/>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8" name="Line 51">
              <a:extLst>
                <a:ext uri="{FF2B5EF4-FFF2-40B4-BE49-F238E27FC236}">
                  <a16:creationId xmlns:a16="http://schemas.microsoft.com/office/drawing/2014/main" id="{4589560E-1C4E-FF0D-E3E4-AD19FDD52AD9}"/>
                </a:ext>
              </a:extLst>
            </p:cNvPr>
            <p:cNvSpPr>
              <a:spLocks noChangeShapeType="1"/>
            </p:cNvSpPr>
            <p:nvPr/>
          </p:nvSpPr>
          <p:spPr bwMode="auto">
            <a:xfrm>
              <a:off x="1183" y="1567"/>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59" name="Line 52">
              <a:extLst>
                <a:ext uri="{FF2B5EF4-FFF2-40B4-BE49-F238E27FC236}">
                  <a16:creationId xmlns:a16="http://schemas.microsoft.com/office/drawing/2014/main" id="{EF3A25B2-D554-0199-945E-EC7CEB1602C2}"/>
                </a:ext>
              </a:extLst>
            </p:cNvPr>
            <p:cNvSpPr>
              <a:spLocks noChangeShapeType="1"/>
            </p:cNvSpPr>
            <p:nvPr/>
          </p:nvSpPr>
          <p:spPr bwMode="auto">
            <a:xfrm>
              <a:off x="1185" y="1567"/>
              <a:ext cx="169"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0" name="Freeform 53">
              <a:extLst>
                <a:ext uri="{FF2B5EF4-FFF2-40B4-BE49-F238E27FC236}">
                  <a16:creationId xmlns:a16="http://schemas.microsoft.com/office/drawing/2014/main" id="{8A41BC41-6C78-D55A-262D-2B15D8773C44}"/>
                </a:ext>
              </a:extLst>
            </p:cNvPr>
            <p:cNvSpPr>
              <a:spLocks/>
            </p:cNvSpPr>
            <p:nvPr/>
          </p:nvSpPr>
          <p:spPr bwMode="auto">
            <a:xfrm>
              <a:off x="1038" y="1615"/>
              <a:ext cx="122" cy="113"/>
            </a:xfrm>
            <a:custGeom>
              <a:avLst/>
              <a:gdLst>
                <a:gd name="T0" fmla="*/ 121 w 122"/>
                <a:gd name="T1" fmla="*/ 55 h 113"/>
                <a:gd name="T2" fmla="*/ 117 w 122"/>
                <a:gd name="T3" fmla="*/ 34 h 113"/>
                <a:gd name="T4" fmla="*/ 105 w 122"/>
                <a:gd name="T5" fmla="*/ 18 h 113"/>
                <a:gd name="T6" fmla="*/ 88 w 122"/>
                <a:gd name="T7" fmla="*/ 5 h 113"/>
                <a:gd name="T8" fmla="*/ 67 w 122"/>
                <a:gd name="T9" fmla="*/ 0 h 113"/>
                <a:gd name="T10" fmla="*/ 45 w 122"/>
                <a:gd name="T11" fmla="*/ 0 h 113"/>
                <a:gd name="T12" fmla="*/ 26 w 122"/>
                <a:gd name="T13" fmla="*/ 9 h 113"/>
                <a:gd name="T14" fmla="*/ 10 w 122"/>
                <a:gd name="T15" fmla="*/ 23 h 113"/>
                <a:gd name="T16" fmla="*/ 0 w 122"/>
                <a:gd name="T17" fmla="*/ 42 h 113"/>
                <a:gd name="T18" fmla="*/ 0 w 122"/>
                <a:gd name="T19" fmla="*/ 62 h 113"/>
                <a:gd name="T20" fmla="*/ 5 w 122"/>
                <a:gd name="T21" fmla="*/ 82 h 113"/>
                <a:gd name="T22" fmla="*/ 19 w 122"/>
                <a:gd name="T23" fmla="*/ 97 h 113"/>
                <a:gd name="T24" fmla="*/ 38 w 122"/>
                <a:gd name="T25" fmla="*/ 108 h 113"/>
                <a:gd name="T26" fmla="*/ 59 w 122"/>
                <a:gd name="T27" fmla="*/ 112 h 113"/>
                <a:gd name="T28" fmla="*/ 81 w 122"/>
                <a:gd name="T29" fmla="*/ 108 h 113"/>
                <a:gd name="T30" fmla="*/ 102 w 122"/>
                <a:gd name="T31" fmla="*/ 97 h 113"/>
                <a:gd name="T32" fmla="*/ 113 w 122"/>
                <a:gd name="T33" fmla="*/ 80 h 113"/>
                <a:gd name="T34" fmla="*/ 121 w 122"/>
                <a:gd name="T35" fmla="*/ 62 h 113"/>
                <a:gd name="T36" fmla="*/ 121 w 122"/>
                <a:gd name="T37" fmla="*/ 55 h 11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2"/>
                <a:gd name="T58" fmla="*/ 0 h 113"/>
                <a:gd name="T59" fmla="*/ 122 w 122"/>
                <a:gd name="T60" fmla="*/ 113 h 11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2" h="113">
                  <a:moveTo>
                    <a:pt x="121" y="55"/>
                  </a:moveTo>
                  <a:lnTo>
                    <a:pt x="117" y="34"/>
                  </a:lnTo>
                  <a:lnTo>
                    <a:pt x="105" y="18"/>
                  </a:lnTo>
                  <a:lnTo>
                    <a:pt x="88" y="5"/>
                  </a:lnTo>
                  <a:lnTo>
                    <a:pt x="67" y="0"/>
                  </a:lnTo>
                  <a:lnTo>
                    <a:pt x="45" y="0"/>
                  </a:lnTo>
                  <a:lnTo>
                    <a:pt x="26" y="9"/>
                  </a:lnTo>
                  <a:lnTo>
                    <a:pt x="10" y="23"/>
                  </a:lnTo>
                  <a:lnTo>
                    <a:pt x="0" y="42"/>
                  </a:lnTo>
                  <a:lnTo>
                    <a:pt x="0" y="62"/>
                  </a:lnTo>
                  <a:lnTo>
                    <a:pt x="5" y="82"/>
                  </a:lnTo>
                  <a:lnTo>
                    <a:pt x="19" y="97"/>
                  </a:lnTo>
                  <a:lnTo>
                    <a:pt x="38" y="108"/>
                  </a:lnTo>
                  <a:lnTo>
                    <a:pt x="59" y="112"/>
                  </a:lnTo>
                  <a:lnTo>
                    <a:pt x="81" y="108"/>
                  </a:lnTo>
                  <a:lnTo>
                    <a:pt x="102" y="97"/>
                  </a:lnTo>
                  <a:lnTo>
                    <a:pt x="113" y="80"/>
                  </a:lnTo>
                  <a:lnTo>
                    <a:pt x="121" y="62"/>
                  </a:lnTo>
                  <a:lnTo>
                    <a:pt x="121" y="5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1" name="Line 54">
              <a:extLst>
                <a:ext uri="{FF2B5EF4-FFF2-40B4-BE49-F238E27FC236}">
                  <a16:creationId xmlns:a16="http://schemas.microsoft.com/office/drawing/2014/main" id="{EEF5064A-931F-8C0B-107C-F3AC50C6C24D}"/>
                </a:ext>
              </a:extLst>
            </p:cNvPr>
            <p:cNvSpPr>
              <a:spLocks noChangeShapeType="1"/>
            </p:cNvSpPr>
            <p:nvPr/>
          </p:nvSpPr>
          <p:spPr bwMode="auto">
            <a:xfrm flipH="1">
              <a:off x="1042" y="1629"/>
              <a:ext cx="95"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2" name="Line 55">
              <a:extLst>
                <a:ext uri="{FF2B5EF4-FFF2-40B4-BE49-F238E27FC236}">
                  <a16:creationId xmlns:a16="http://schemas.microsoft.com/office/drawing/2014/main" id="{C7C428CA-FEE5-E66A-87A9-D3535E7C5C91}"/>
                </a:ext>
              </a:extLst>
            </p:cNvPr>
            <p:cNvSpPr>
              <a:spLocks noChangeShapeType="1"/>
            </p:cNvSpPr>
            <p:nvPr/>
          </p:nvSpPr>
          <p:spPr bwMode="auto">
            <a:xfrm flipH="1" flipV="1">
              <a:off x="1041" y="1689"/>
              <a:ext cx="95"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3" name="Line 56">
              <a:extLst>
                <a:ext uri="{FF2B5EF4-FFF2-40B4-BE49-F238E27FC236}">
                  <a16:creationId xmlns:a16="http://schemas.microsoft.com/office/drawing/2014/main" id="{23E07325-FB62-0D12-F7D7-B573031C6419}"/>
                </a:ext>
              </a:extLst>
            </p:cNvPr>
            <p:cNvSpPr>
              <a:spLocks noChangeShapeType="1"/>
            </p:cNvSpPr>
            <p:nvPr/>
          </p:nvSpPr>
          <p:spPr bwMode="auto">
            <a:xfrm>
              <a:off x="1354" y="2369"/>
              <a:ext cx="1" cy="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4" name="Line 57">
              <a:extLst>
                <a:ext uri="{FF2B5EF4-FFF2-40B4-BE49-F238E27FC236}">
                  <a16:creationId xmlns:a16="http://schemas.microsoft.com/office/drawing/2014/main" id="{834A11D7-921B-0F95-EF2E-5F5125FD2275}"/>
                </a:ext>
              </a:extLst>
            </p:cNvPr>
            <p:cNvSpPr>
              <a:spLocks noChangeShapeType="1"/>
            </p:cNvSpPr>
            <p:nvPr/>
          </p:nvSpPr>
          <p:spPr bwMode="auto">
            <a:xfrm flipV="1">
              <a:off x="1183" y="2288"/>
              <a:ext cx="0"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5" name="Line 58">
              <a:extLst>
                <a:ext uri="{FF2B5EF4-FFF2-40B4-BE49-F238E27FC236}">
                  <a16:creationId xmlns:a16="http://schemas.microsoft.com/office/drawing/2014/main" id="{CD9E7738-2C15-34B1-A387-10DAE427DA59}"/>
                </a:ext>
              </a:extLst>
            </p:cNvPr>
            <p:cNvSpPr>
              <a:spLocks noChangeShapeType="1"/>
            </p:cNvSpPr>
            <p:nvPr/>
          </p:nvSpPr>
          <p:spPr bwMode="auto">
            <a:xfrm>
              <a:off x="1354"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6" name="Freeform 59">
              <a:extLst>
                <a:ext uri="{FF2B5EF4-FFF2-40B4-BE49-F238E27FC236}">
                  <a16:creationId xmlns:a16="http://schemas.microsoft.com/office/drawing/2014/main" id="{D6CFC6B0-AD86-93ED-5431-14FD61545A76}"/>
                </a:ext>
              </a:extLst>
            </p:cNvPr>
            <p:cNvSpPr>
              <a:spLocks/>
            </p:cNvSpPr>
            <p:nvPr/>
          </p:nvSpPr>
          <p:spPr bwMode="auto">
            <a:xfrm>
              <a:off x="1209" y="2336"/>
              <a:ext cx="122" cy="113"/>
            </a:xfrm>
            <a:custGeom>
              <a:avLst/>
              <a:gdLst>
                <a:gd name="T0" fmla="*/ 121 w 122"/>
                <a:gd name="T1" fmla="*/ 55 h 113"/>
                <a:gd name="T2" fmla="*/ 117 w 122"/>
                <a:gd name="T3" fmla="*/ 35 h 113"/>
                <a:gd name="T4" fmla="*/ 105 w 122"/>
                <a:gd name="T5" fmla="*/ 18 h 113"/>
                <a:gd name="T6" fmla="*/ 90 w 122"/>
                <a:gd name="T7" fmla="*/ 6 h 113"/>
                <a:gd name="T8" fmla="*/ 67 w 122"/>
                <a:gd name="T9" fmla="*/ 0 h 113"/>
                <a:gd name="T10" fmla="*/ 45 w 122"/>
                <a:gd name="T11" fmla="*/ 0 h 113"/>
                <a:gd name="T12" fmla="*/ 26 w 122"/>
                <a:gd name="T13" fmla="*/ 9 h 113"/>
                <a:gd name="T14" fmla="*/ 10 w 122"/>
                <a:gd name="T15" fmla="*/ 24 h 113"/>
                <a:gd name="T16" fmla="*/ 0 w 122"/>
                <a:gd name="T17" fmla="*/ 42 h 113"/>
                <a:gd name="T18" fmla="*/ 0 w 122"/>
                <a:gd name="T19" fmla="*/ 63 h 113"/>
                <a:gd name="T20" fmla="*/ 5 w 122"/>
                <a:gd name="T21" fmla="*/ 83 h 113"/>
                <a:gd name="T22" fmla="*/ 19 w 122"/>
                <a:gd name="T23" fmla="*/ 97 h 113"/>
                <a:gd name="T24" fmla="*/ 40 w 122"/>
                <a:gd name="T25" fmla="*/ 108 h 113"/>
                <a:gd name="T26" fmla="*/ 59 w 122"/>
                <a:gd name="T27" fmla="*/ 112 h 113"/>
                <a:gd name="T28" fmla="*/ 81 w 122"/>
                <a:gd name="T29" fmla="*/ 108 h 113"/>
                <a:gd name="T30" fmla="*/ 102 w 122"/>
                <a:gd name="T31" fmla="*/ 97 h 113"/>
                <a:gd name="T32" fmla="*/ 115 w 122"/>
                <a:gd name="T33" fmla="*/ 81 h 113"/>
                <a:gd name="T34" fmla="*/ 121 w 122"/>
                <a:gd name="T35" fmla="*/ 63 h 113"/>
                <a:gd name="T36" fmla="*/ 121 w 122"/>
                <a:gd name="T37" fmla="*/ 55 h 11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2"/>
                <a:gd name="T58" fmla="*/ 0 h 113"/>
                <a:gd name="T59" fmla="*/ 122 w 122"/>
                <a:gd name="T60" fmla="*/ 113 h 11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2" h="113">
                  <a:moveTo>
                    <a:pt x="121" y="55"/>
                  </a:moveTo>
                  <a:lnTo>
                    <a:pt x="117" y="35"/>
                  </a:lnTo>
                  <a:lnTo>
                    <a:pt x="105" y="18"/>
                  </a:lnTo>
                  <a:lnTo>
                    <a:pt x="90" y="6"/>
                  </a:lnTo>
                  <a:lnTo>
                    <a:pt x="67" y="0"/>
                  </a:lnTo>
                  <a:lnTo>
                    <a:pt x="45" y="0"/>
                  </a:lnTo>
                  <a:lnTo>
                    <a:pt x="26" y="9"/>
                  </a:lnTo>
                  <a:lnTo>
                    <a:pt x="10" y="24"/>
                  </a:lnTo>
                  <a:lnTo>
                    <a:pt x="0" y="42"/>
                  </a:lnTo>
                  <a:lnTo>
                    <a:pt x="0" y="63"/>
                  </a:lnTo>
                  <a:lnTo>
                    <a:pt x="5" y="83"/>
                  </a:lnTo>
                  <a:lnTo>
                    <a:pt x="19" y="97"/>
                  </a:lnTo>
                  <a:lnTo>
                    <a:pt x="40" y="108"/>
                  </a:lnTo>
                  <a:lnTo>
                    <a:pt x="59" y="112"/>
                  </a:lnTo>
                  <a:lnTo>
                    <a:pt x="81" y="108"/>
                  </a:lnTo>
                  <a:lnTo>
                    <a:pt x="102" y="97"/>
                  </a:lnTo>
                  <a:lnTo>
                    <a:pt x="115" y="81"/>
                  </a:lnTo>
                  <a:lnTo>
                    <a:pt x="121" y="63"/>
                  </a:lnTo>
                  <a:lnTo>
                    <a:pt x="121" y="5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7" name="Line 60">
              <a:extLst>
                <a:ext uri="{FF2B5EF4-FFF2-40B4-BE49-F238E27FC236}">
                  <a16:creationId xmlns:a16="http://schemas.microsoft.com/office/drawing/2014/main" id="{E87639D6-39D2-9951-70AB-D0F94B54590F}"/>
                </a:ext>
              </a:extLst>
            </p:cNvPr>
            <p:cNvSpPr>
              <a:spLocks noChangeShapeType="1"/>
            </p:cNvSpPr>
            <p:nvPr/>
          </p:nvSpPr>
          <p:spPr bwMode="auto">
            <a:xfrm flipV="1">
              <a:off x="1229" y="2411"/>
              <a:ext cx="96"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8" name="Line 61">
              <a:extLst>
                <a:ext uri="{FF2B5EF4-FFF2-40B4-BE49-F238E27FC236}">
                  <a16:creationId xmlns:a16="http://schemas.microsoft.com/office/drawing/2014/main" id="{B68C60E6-8D18-8DEE-E8AD-D47336A151E5}"/>
                </a:ext>
              </a:extLst>
            </p:cNvPr>
            <p:cNvSpPr>
              <a:spLocks noChangeShapeType="1"/>
            </p:cNvSpPr>
            <p:nvPr/>
          </p:nvSpPr>
          <p:spPr bwMode="auto">
            <a:xfrm>
              <a:off x="1230" y="2351"/>
              <a:ext cx="96"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69" name="Line 62">
              <a:extLst>
                <a:ext uri="{FF2B5EF4-FFF2-40B4-BE49-F238E27FC236}">
                  <a16:creationId xmlns:a16="http://schemas.microsoft.com/office/drawing/2014/main" id="{D0D8D47F-700A-825E-5124-3CD8F9800E1E}"/>
                </a:ext>
              </a:extLst>
            </p:cNvPr>
            <p:cNvSpPr>
              <a:spLocks noChangeShapeType="1"/>
            </p:cNvSpPr>
            <p:nvPr/>
          </p:nvSpPr>
          <p:spPr bwMode="auto">
            <a:xfrm>
              <a:off x="1185" y="2287"/>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0" name="Line 63">
              <a:extLst>
                <a:ext uri="{FF2B5EF4-FFF2-40B4-BE49-F238E27FC236}">
                  <a16:creationId xmlns:a16="http://schemas.microsoft.com/office/drawing/2014/main" id="{F58B9A0C-0E6F-5FA4-C6FE-91B180D62955}"/>
                </a:ext>
              </a:extLst>
            </p:cNvPr>
            <p:cNvSpPr>
              <a:spLocks noChangeShapeType="1"/>
            </p:cNvSpPr>
            <p:nvPr/>
          </p:nvSpPr>
          <p:spPr bwMode="auto">
            <a:xfrm flipH="1">
              <a:off x="1185" y="2498"/>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1" name="Line 64">
              <a:extLst>
                <a:ext uri="{FF2B5EF4-FFF2-40B4-BE49-F238E27FC236}">
                  <a16:creationId xmlns:a16="http://schemas.microsoft.com/office/drawing/2014/main" id="{168FC4C1-1592-CA3A-2C28-50A7511F6D61}"/>
                </a:ext>
              </a:extLst>
            </p:cNvPr>
            <p:cNvSpPr>
              <a:spLocks noChangeShapeType="1"/>
            </p:cNvSpPr>
            <p:nvPr/>
          </p:nvSpPr>
          <p:spPr bwMode="auto">
            <a:xfrm>
              <a:off x="1354"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2" name="Line 65">
              <a:extLst>
                <a:ext uri="{FF2B5EF4-FFF2-40B4-BE49-F238E27FC236}">
                  <a16:creationId xmlns:a16="http://schemas.microsoft.com/office/drawing/2014/main" id="{9065DBE2-1FD3-EE2B-A690-79B368AECEBF}"/>
                </a:ext>
              </a:extLst>
            </p:cNvPr>
            <p:cNvSpPr>
              <a:spLocks noChangeShapeType="1"/>
            </p:cNvSpPr>
            <p:nvPr/>
          </p:nvSpPr>
          <p:spPr bwMode="auto">
            <a:xfrm>
              <a:off x="1183"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3" name="Line 66">
              <a:extLst>
                <a:ext uri="{FF2B5EF4-FFF2-40B4-BE49-F238E27FC236}">
                  <a16:creationId xmlns:a16="http://schemas.microsoft.com/office/drawing/2014/main" id="{7141FE66-BC3D-FE6A-AE7C-D269FD3D8908}"/>
                </a:ext>
              </a:extLst>
            </p:cNvPr>
            <p:cNvSpPr>
              <a:spLocks noChangeShapeType="1"/>
            </p:cNvSpPr>
            <p:nvPr/>
          </p:nvSpPr>
          <p:spPr bwMode="auto">
            <a:xfrm>
              <a:off x="1014" y="2287"/>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4" name="Line 67">
              <a:extLst>
                <a:ext uri="{FF2B5EF4-FFF2-40B4-BE49-F238E27FC236}">
                  <a16:creationId xmlns:a16="http://schemas.microsoft.com/office/drawing/2014/main" id="{E2EFC0E4-EBD1-D60B-7E8D-15734F9B29CA}"/>
                </a:ext>
              </a:extLst>
            </p:cNvPr>
            <p:cNvSpPr>
              <a:spLocks noChangeShapeType="1"/>
            </p:cNvSpPr>
            <p:nvPr/>
          </p:nvSpPr>
          <p:spPr bwMode="auto">
            <a:xfrm flipH="1">
              <a:off x="1014" y="2498"/>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5" name="Line 68">
              <a:extLst>
                <a:ext uri="{FF2B5EF4-FFF2-40B4-BE49-F238E27FC236}">
                  <a16:creationId xmlns:a16="http://schemas.microsoft.com/office/drawing/2014/main" id="{80C16CFC-1F12-F402-2AFA-DCF134B47A63}"/>
                </a:ext>
              </a:extLst>
            </p:cNvPr>
            <p:cNvSpPr>
              <a:spLocks noChangeShapeType="1"/>
            </p:cNvSpPr>
            <p:nvPr/>
          </p:nvSpPr>
          <p:spPr bwMode="auto">
            <a:xfrm>
              <a:off x="1012"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6" name="Line 69">
              <a:extLst>
                <a:ext uri="{FF2B5EF4-FFF2-40B4-BE49-F238E27FC236}">
                  <a16:creationId xmlns:a16="http://schemas.microsoft.com/office/drawing/2014/main" id="{B11657D8-5AE3-F201-C97C-4BD39C0BF23D}"/>
                </a:ext>
              </a:extLst>
            </p:cNvPr>
            <p:cNvSpPr>
              <a:spLocks noChangeShapeType="1"/>
            </p:cNvSpPr>
            <p:nvPr/>
          </p:nvSpPr>
          <p:spPr bwMode="auto">
            <a:xfrm>
              <a:off x="1012"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7" name="Line 70">
              <a:extLst>
                <a:ext uri="{FF2B5EF4-FFF2-40B4-BE49-F238E27FC236}">
                  <a16:creationId xmlns:a16="http://schemas.microsoft.com/office/drawing/2014/main" id="{6160F053-B6E3-AC25-023A-4E9D35DBFCE3}"/>
                </a:ext>
              </a:extLst>
            </p:cNvPr>
            <p:cNvSpPr>
              <a:spLocks noChangeShapeType="1"/>
            </p:cNvSpPr>
            <p:nvPr/>
          </p:nvSpPr>
          <p:spPr bwMode="auto">
            <a:xfrm>
              <a:off x="842" y="2287"/>
              <a:ext cx="17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8" name="Line 71">
              <a:extLst>
                <a:ext uri="{FF2B5EF4-FFF2-40B4-BE49-F238E27FC236}">
                  <a16:creationId xmlns:a16="http://schemas.microsoft.com/office/drawing/2014/main" id="{52B936A0-EE50-7A0D-AF86-362156B34FDF}"/>
                </a:ext>
              </a:extLst>
            </p:cNvPr>
            <p:cNvSpPr>
              <a:spLocks noChangeShapeType="1"/>
            </p:cNvSpPr>
            <p:nvPr/>
          </p:nvSpPr>
          <p:spPr bwMode="auto">
            <a:xfrm flipH="1">
              <a:off x="842" y="2498"/>
              <a:ext cx="17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79" name="Line 72">
              <a:extLst>
                <a:ext uri="{FF2B5EF4-FFF2-40B4-BE49-F238E27FC236}">
                  <a16:creationId xmlns:a16="http://schemas.microsoft.com/office/drawing/2014/main" id="{E5069377-4F7F-90AD-F938-8DE7ADC879D3}"/>
                </a:ext>
              </a:extLst>
            </p:cNvPr>
            <p:cNvSpPr>
              <a:spLocks noChangeShapeType="1"/>
            </p:cNvSpPr>
            <p:nvPr/>
          </p:nvSpPr>
          <p:spPr bwMode="auto">
            <a:xfrm>
              <a:off x="840"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0" name="Line 73">
              <a:extLst>
                <a:ext uri="{FF2B5EF4-FFF2-40B4-BE49-F238E27FC236}">
                  <a16:creationId xmlns:a16="http://schemas.microsoft.com/office/drawing/2014/main" id="{5F75397E-FDB2-36C2-9A41-77F34FFB1B1B}"/>
                </a:ext>
              </a:extLst>
            </p:cNvPr>
            <p:cNvSpPr>
              <a:spLocks noChangeShapeType="1"/>
            </p:cNvSpPr>
            <p:nvPr/>
          </p:nvSpPr>
          <p:spPr bwMode="auto">
            <a:xfrm>
              <a:off x="840"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1" name="Line 74">
              <a:extLst>
                <a:ext uri="{FF2B5EF4-FFF2-40B4-BE49-F238E27FC236}">
                  <a16:creationId xmlns:a16="http://schemas.microsoft.com/office/drawing/2014/main" id="{9B55B1BB-5EEC-DB31-F000-EAEC4232700D}"/>
                </a:ext>
              </a:extLst>
            </p:cNvPr>
            <p:cNvSpPr>
              <a:spLocks noChangeShapeType="1"/>
            </p:cNvSpPr>
            <p:nvPr/>
          </p:nvSpPr>
          <p:spPr bwMode="auto">
            <a:xfrm>
              <a:off x="671" y="2287"/>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2" name="Line 75">
              <a:extLst>
                <a:ext uri="{FF2B5EF4-FFF2-40B4-BE49-F238E27FC236}">
                  <a16:creationId xmlns:a16="http://schemas.microsoft.com/office/drawing/2014/main" id="{E563A273-B54E-A8BB-A2F5-5784CFBB509A}"/>
                </a:ext>
              </a:extLst>
            </p:cNvPr>
            <p:cNvSpPr>
              <a:spLocks noChangeShapeType="1"/>
            </p:cNvSpPr>
            <p:nvPr/>
          </p:nvSpPr>
          <p:spPr bwMode="auto">
            <a:xfrm flipH="1">
              <a:off x="671" y="2498"/>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3" name="Line 76">
              <a:extLst>
                <a:ext uri="{FF2B5EF4-FFF2-40B4-BE49-F238E27FC236}">
                  <a16:creationId xmlns:a16="http://schemas.microsoft.com/office/drawing/2014/main" id="{E7C7B56F-23C3-08C9-CCDE-DF12EE59C16B}"/>
                </a:ext>
              </a:extLst>
            </p:cNvPr>
            <p:cNvSpPr>
              <a:spLocks noChangeShapeType="1"/>
            </p:cNvSpPr>
            <p:nvPr/>
          </p:nvSpPr>
          <p:spPr bwMode="auto">
            <a:xfrm>
              <a:off x="669"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4" name="Line 77">
              <a:extLst>
                <a:ext uri="{FF2B5EF4-FFF2-40B4-BE49-F238E27FC236}">
                  <a16:creationId xmlns:a16="http://schemas.microsoft.com/office/drawing/2014/main" id="{8BB49B31-36E5-1F29-49E5-CEE952A60F51}"/>
                </a:ext>
              </a:extLst>
            </p:cNvPr>
            <p:cNvSpPr>
              <a:spLocks noChangeShapeType="1"/>
            </p:cNvSpPr>
            <p:nvPr/>
          </p:nvSpPr>
          <p:spPr bwMode="auto">
            <a:xfrm>
              <a:off x="842" y="2289"/>
              <a:ext cx="170"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5" name="Line 78">
              <a:extLst>
                <a:ext uri="{FF2B5EF4-FFF2-40B4-BE49-F238E27FC236}">
                  <a16:creationId xmlns:a16="http://schemas.microsoft.com/office/drawing/2014/main" id="{8CF43B30-CD65-77A0-3C49-D0C09EFAB8AD}"/>
                </a:ext>
              </a:extLst>
            </p:cNvPr>
            <p:cNvSpPr>
              <a:spLocks noChangeShapeType="1"/>
            </p:cNvSpPr>
            <p:nvPr/>
          </p:nvSpPr>
          <p:spPr bwMode="auto">
            <a:xfrm flipH="1">
              <a:off x="842" y="2289"/>
              <a:ext cx="170"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6" name="Line 79">
              <a:extLst>
                <a:ext uri="{FF2B5EF4-FFF2-40B4-BE49-F238E27FC236}">
                  <a16:creationId xmlns:a16="http://schemas.microsoft.com/office/drawing/2014/main" id="{64ED6E73-797D-37CC-FA60-5B3A8A734911}"/>
                </a:ext>
              </a:extLst>
            </p:cNvPr>
            <p:cNvSpPr>
              <a:spLocks noChangeShapeType="1"/>
            </p:cNvSpPr>
            <p:nvPr/>
          </p:nvSpPr>
          <p:spPr bwMode="auto">
            <a:xfrm>
              <a:off x="669"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7" name="Line 80">
              <a:extLst>
                <a:ext uri="{FF2B5EF4-FFF2-40B4-BE49-F238E27FC236}">
                  <a16:creationId xmlns:a16="http://schemas.microsoft.com/office/drawing/2014/main" id="{57494A6F-E1D9-75EF-A0E7-198253DACBF3}"/>
                </a:ext>
              </a:extLst>
            </p:cNvPr>
            <p:cNvSpPr>
              <a:spLocks noChangeShapeType="1"/>
            </p:cNvSpPr>
            <p:nvPr/>
          </p:nvSpPr>
          <p:spPr bwMode="auto">
            <a:xfrm>
              <a:off x="498" y="2289"/>
              <a:ext cx="1"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8" name="Freeform 81">
              <a:extLst>
                <a:ext uri="{FF2B5EF4-FFF2-40B4-BE49-F238E27FC236}">
                  <a16:creationId xmlns:a16="http://schemas.microsoft.com/office/drawing/2014/main" id="{BDB7267F-D45F-45B8-86E4-4E2833AB64B5}"/>
                </a:ext>
              </a:extLst>
            </p:cNvPr>
            <p:cNvSpPr>
              <a:spLocks/>
            </p:cNvSpPr>
            <p:nvPr/>
          </p:nvSpPr>
          <p:spPr bwMode="auto">
            <a:xfrm>
              <a:off x="4613" y="2329"/>
              <a:ext cx="122" cy="113"/>
            </a:xfrm>
            <a:custGeom>
              <a:avLst/>
              <a:gdLst>
                <a:gd name="T0" fmla="*/ 121 w 122"/>
                <a:gd name="T1" fmla="*/ 55 h 113"/>
                <a:gd name="T2" fmla="*/ 117 w 122"/>
                <a:gd name="T3" fmla="*/ 35 h 113"/>
                <a:gd name="T4" fmla="*/ 107 w 122"/>
                <a:gd name="T5" fmla="*/ 18 h 113"/>
                <a:gd name="T6" fmla="*/ 90 w 122"/>
                <a:gd name="T7" fmla="*/ 5 h 113"/>
                <a:gd name="T8" fmla="*/ 67 w 122"/>
                <a:gd name="T9" fmla="*/ 0 h 113"/>
                <a:gd name="T10" fmla="*/ 45 w 122"/>
                <a:gd name="T11" fmla="*/ 0 h 113"/>
                <a:gd name="T12" fmla="*/ 26 w 122"/>
                <a:gd name="T13" fmla="*/ 9 h 113"/>
                <a:gd name="T14" fmla="*/ 10 w 122"/>
                <a:gd name="T15" fmla="*/ 24 h 113"/>
                <a:gd name="T16" fmla="*/ 2 w 122"/>
                <a:gd name="T17" fmla="*/ 42 h 113"/>
                <a:gd name="T18" fmla="*/ 0 w 122"/>
                <a:gd name="T19" fmla="*/ 62 h 113"/>
                <a:gd name="T20" fmla="*/ 5 w 122"/>
                <a:gd name="T21" fmla="*/ 82 h 113"/>
                <a:gd name="T22" fmla="*/ 19 w 122"/>
                <a:gd name="T23" fmla="*/ 97 h 113"/>
                <a:gd name="T24" fmla="*/ 40 w 122"/>
                <a:gd name="T25" fmla="*/ 108 h 113"/>
                <a:gd name="T26" fmla="*/ 62 w 122"/>
                <a:gd name="T27" fmla="*/ 112 h 113"/>
                <a:gd name="T28" fmla="*/ 83 w 122"/>
                <a:gd name="T29" fmla="*/ 108 h 113"/>
                <a:gd name="T30" fmla="*/ 102 w 122"/>
                <a:gd name="T31" fmla="*/ 97 h 113"/>
                <a:gd name="T32" fmla="*/ 115 w 122"/>
                <a:gd name="T33" fmla="*/ 81 h 113"/>
                <a:gd name="T34" fmla="*/ 121 w 122"/>
                <a:gd name="T35" fmla="*/ 62 h 113"/>
                <a:gd name="T36" fmla="*/ 121 w 122"/>
                <a:gd name="T37" fmla="*/ 55 h 11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2"/>
                <a:gd name="T58" fmla="*/ 0 h 113"/>
                <a:gd name="T59" fmla="*/ 122 w 122"/>
                <a:gd name="T60" fmla="*/ 113 h 11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2" h="113">
                  <a:moveTo>
                    <a:pt x="121" y="55"/>
                  </a:moveTo>
                  <a:lnTo>
                    <a:pt x="117" y="35"/>
                  </a:lnTo>
                  <a:lnTo>
                    <a:pt x="107" y="18"/>
                  </a:lnTo>
                  <a:lnTo>
                    <a:pt x="90" y="5"/>
                  </a:lnTo>
                  <a:lnTo>
                    <a:pt x="67" y="0"/>
                  </a:lnTo>
                  <a:lnTo>
                    <a:pt x="45" y="0"/>
                  </a:lnTo>
                  <a:lnTo>
                    <a:pt x="26" y="9"/>
                  </a:lnTo>
                  <a:lnTo>
                    <a:pt x="10" y="24"/>
                  </a:lnTo>
                  <a:lnTo>
                    <a:pt x="2" y="42"/>
                  </a:lnTo>
                  <a:lnTo>
                    <a:pt x="0" y="62"/>
                  </a:lnTo>
                  <a:lnTo>
                    <a:pt x="5" y="82"/>
                  </a:lnTo>
                  <a:lnTo>
                    <a:pt x="19" y="97"/>
                  </a:lnTo>
                  <a:lnTo>
                    <a:pt x="40" y="108"/>
                  </a:lnTo>
                  <a:lnTo>
                    <a:pt x="62" y="112"/>
                  </a:lnTo>
                  <a:lnTo>
                    <a:pt x="83" y="108"/>
                  </a:lnTo>
                  <a:lnTo>
                    <a:pt x="102" y="97"/>
                  </a:lnTo>
                  <a:lnTo>
                    <a:pt x="115" y="81"/>
                  </a:lnTo>
                  <a:lnTo>
                    <a:pt x="121" y="62"/>
                  </a:lnTo>
                  <a:lnTo>
                    <a:pt x="121" y="5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89" name="Line 82">
              <a:extLst>
                <a:ext uri="{FF2B5EF4-FFF2-40B4-BE49-F238E27FC236}">
                  <a16:creationId xmlns:a16="http://schemas.microsoft.com/office/drawing/2014/main" id="{665C5C04-B054-7F55-7BB6-54A7EB0E769A}"/>
                </a:ext>
              </a:extLst>
            </p:cNvPr>
            <p:cNvSpPr>
              <a:spLocks noChangeShapeType="1"/>
            </p:cNvSpPr>
            <p:nvPr/>
          </p:nvSpPr>
          <p:spPr bwMode="auto">
            <a:xfrm>
              <a:off x="4629" y="2349"/>
              <a:ext cx="26"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0" name="Line 83">
              <a:extLst>
                <a:ext uri="{FF2B5EF4-FFF2-40B4-BE49-F238E27FC236}">
                  <a16:creationId xmlns:a16="http://schemas.microsoft.com/office/drawing/2014/main" id="{2FF7B94B-A133-A381-657B-0B425D4BD414}"/>
                </a:ext>
              </a:extLst>
            </p:cNvPr>
            <p:cNvSpPr>
              <a:spLocks noChangeShapeType="1"/>
            </p:cNvSpPr>
            <p:nvPr/>
          </p:nvSpPr>
          <p:spPr bwMode="auto">
            <a:xfrm flipH="1">
              <a:off x="4694" y="2349"/>
              <a:ext cx="26"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1" name="Line 84">
              <a:extLst>
                <a:ext uri="{FF2B5EF4-FFF2-40B4-BE49-F238E27FC236}">
                  <a16:creationId xmlns:a16="http://schemas.microsoft.com/office/drawing/2014/main" id="{74693F42-EDEC-6797-02F7-673651B59314}"/>
                </a:ext>
              </a:extLst>
            </p:cNvPr>
            <p:cNvSpPr>
              <a:spLocks noChangeShapeType="1"/>
            </p:cNvSpPr>
            <p:nvPr/>
          </p:nvSpPr>
          <p:spPr bwMode="auto">
            <a:xfrm>
              <a:off x="4561" y="2444"/>
              <a:ext cx="2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2" name="Line 85">
              <a:extLst>
                <a:ext uri="{FF2B5EF4-FFF2-40B4-BE49-F238E27FC236}">
                  <a16:creationId xmlns:a16="http://schemas.microsoft.com/office/drawing/2014/main" id="{0858C526-F88C-7741-8A9F-5B9CF662A398}"/>
                </a:ext>
              </a:extLst>
            </p:cNvPr>
            <p:cNvSpPr>
              <a:spLocks noChangeShapeType="1"/>
            </p:cNvSpPr>
            <p:nvPr/>
          </p:nvSpPr>
          <p:spPr bwMode="auto">
            <a:xfrm flipV="1">
              <a:off x="4788" y="2326"/>
              <a:ext cx="0" cy="1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3" name="Line 86">
              <a:extLst>
                <a:ext uri="{FF2B5EF4-FFF2-40B4-BE49-F238E27FC236}">
                  <a16:creationId xmlns:a16="http://schemas.microsoft.com/office/drawing/2014/main" id="{A77B46D1-F9C0-EDC1-DC2E-5063ABD87E49}"/>
                </a:ext>
              </a:extLst>
            </p:cNvPr>
            <p:cNvSpPr>
              <a:spLocks noChangeShapeType="1"/>
            </p:cNvSpPr>
            <p:nvPr/>
          </p:nvSpPr>
          <p:spPr bwMode="auto">
            <a:xfrm flipH="1">
              <a:off x="4561" y="2325"/>
              <a:ext cx="2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4" name="Line 87">
              <a:extLst>
                <a:ext uri="{FF2B5EF4-FFF2-40B4-BE49-F238E27FC236}">
                  <a16:creationId xmlns:a16="http://schemas.microsoft.com/office/drawing/2014/main" id="{C449A883-796F-35C4-B3F9-82E988306CD0}"/>
                </a:ext>
              </a:extLst>
            </p:cNvPr>
            <p:cNvSpPr>
              <a:spLocks noChangeShapeType="1"/>
            </p:cNvSpPr>
            <p:nvPr/>
          </p:nvSpPr>
          <p:spPr bwMode="auto">
            <a:xfrm>
              <a:off x="4559" y="2327"/>
              <a:ext cx="1" cy="1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5" name="Line 88">
              <a:extLst>
                <a:ext uri="{FF2B5EF4-FFF2-40B4-BE49-F238E27FC236}">
                  <a16:creationId xmlns:a16="http://schemas.microsoft.com/office/drawing/2014/main" id="{F905D5C4-110F-D158-A474-FFAC4733D314}"/>
                </a:ext>
              </a:extLst>
            </p:cNvPr>
            <p:cNvSpPr>
              <a:spLocks noChangeShapeType="1"/>
            </p:cNvSpPr>
            <p:nvPr/>
          </p:nvSpPr>
          <p:spPr bwMode="auto">
            <a:xfrm>
              <a:off x="4561" y="2562"/>
              <a:ext cx="2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6" name="Line 89">
              <a:extLst>
                <a:ext uri="{FF2B5EF4-FFF2-40B4-BE49-F238E27FC236}">
                  <a16:creationId xmlns:a16="http://schemas.microsoft.com/office/drawing/2014/main" id="{0A040A3E-5233-1C31-B9F2-2B4807CD7E20}"/>
                </a:ext>
              </a:extLst>
            </p:cNvPr>
            <p:cNvSpPr>
              <a:spLocks noChangeShapeType="1"/>
            </p:cNvSpPr>
            <p:nvPr/>
          </p:nvSpPr>
          <p:spPr bwMode="auto">
            <a:xfrm flipV="1">
              <a:off x="4788" y="2445"/>
              <a:ext cx="0" cy="1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7" name="Line 90">
              <a:extLst>
                <a:ext uri="{FF2B5EF4-FFF2-40B4-BE49-F238E27FC236}">
                  <a16:creationId xmlns:a16="http://schemas.microsoft.com/office/drawing/2014/main" id="{6867FBCF-3600-B0CB-1A07-5BA9A88EC119}"/>
                </a:ext>
              </a:extLst>
            </p:cNvPr>
            <p:cNvSpPr>
              <a:spLocks noChangeShapeType="1"/>
            </p:cNvSpPr>
            <p:nvPr/>
          </p:nvSpPr>
          <p:spPr bwMode="auto">
            <a:xfrm flipH="1">
              <a:off x="4561" y="2444"/>
              <a:ext cx="2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8" name="Line 91">
              <a:extLst>
                <a:ext uri="{FF2B5EF4-FFF2-40B4-BE49-F238E27FC236}">
                  <a16:creationId xmlns:a16="http://schemas.microsoft.com/office/drawing/2014/main" id="{EE2AFF44-8CF2-85B6-C7A3-55433EC4EFE1}"/>
                </a:ext>
              </a:extLst>
            </p:cNvPr>
            <p:cNvSpPr>
              <a:spLocks noChangeShapeType="1"/>
            </p:cNvSpPr>
            <p:nvPr/>
          </p:nvSpPr>
          <p:spPr bwMode="auto">
            <a:xfrm>
              <a:off x="4559" y="2446"/>
              <a:ext cx="1" cy="1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99" name="Line 92">
              <a:extLst>
                <a:ext uri="{FF2B5EF4-FFF2-40B4-BE49-F238E27FC236}">
                  <a16:creationId xmlns:a16="http://schemas.microsoft.com/office/drawing/2014/main" id="{F86B85DD-C2D0-E792-973D-C98304342FB3}"/>
                </a:ext>
              </a:extLst>
            </p:cNvPr>
            <p:cNvSpPr>
              <a:spLocks noChangeShapeType="1"/>
            </p:cNvSpPr>
            <p:nvPr/>
          </p:nvSpPr>
          <p:spPr bwMode="auto">
            <a:xfrm>
              <a:off x="4561" y="2446"/>
              <a:ext cx="227" cy="1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0" name="Line 93">
              <a:extLst>
                <a:ext uri="{FF2B5EF4-FFF2-40B4-BE49-F238E27FC236}">
                  <a16:creationId xmlns:a16="http://schemas.microsoft.com/office/drawing/2014/main" id="{A846C4CB-FECD-72B6-2964-742E9040CED0}"/>
                </a:ext>
              </a:extLst>
            </p:cNvPr>
            <p:cNvSpPr>
              <a:spLocks noChangeShapeType="1"/>
            </p:cNvSpPr>
            <p:nvPr/>
          </p:nvSpPr>
          <p:spPr bwMode="auto">
            <a:xfrm>
              <a:off x="5298" y="1929"/>
              <a:ext cx="1"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1" name="Line 94">
              <a:extLst>
                <a:ext uri="{FF2B5EF4-FFF2-40B4-BE49-F238E27FC236}">
                  <a16:creationId xmlns:a16="http://schemas.microsoft.com/office/drawing/2014/main" id="{01B76604-801B-78F5-CFF9-D84CED1A4B37}"/>
                </a:ext>
              </a:extLst>
            </p:cNvPr>
            <p:cNvSpPr>
              <a:spLocks noChangeShapeType="1"/>
            </p:cNvSpPr>
            <p:nvPr/>
          </p:nvSpPr>
          <p:spPr bwMode="auto">
            <a:xfrm>
              <a:off x="5640" y="1929"/>
              <a:ext cx="1"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2" name="Line 95">
              <a:extLst>
                <a:ext uri="{FF2B5EF4-FFF2-40B4-BE49-F238E27FC236}">
                  <a16:creationId xmlns:a16="http://schemas.microsoft.com/office/drawing/2014/main" id="{EEFB2F10-2D3C-B96B-116C-CDF4150CDCD2}"/>
                </a:ext>
              </a:extLst>
            </p:cNvPr>
            <p:cNvSpPr>
              <a:spLocks noChangeShapeType="1"/>
            </p:cNvSpPr>
            <p:nvPr/>
          </p:nvSpPr>
          <p:spPr bwMode="auto">
            <a:xfrm flipV="1">
              <a:off x="5469" y="1847"/>
              <a:ext cx="0"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3" name="Line 96">
              <a:extLst>
                <a:ext uri="{FF2B5EF4-FFF2-40B4-BE49-F238E27FC236}">
                  <a16:creationId xmlns:a16="http://schemas.microsoft.com/office/drawing/2014/main" id="{0A43A6D8-C25A-203C-97BC-C3F6BD5A627B}"/>
                </a:ext>
              </a:extLst>
            </p:cNvPr>
            <p:cNvSpPr>
              <a:spLocks noChangeShapeType="1"/>
            </p:cNvSpPr>
            <p:nvPr/>
          </p:nvSpPr>
          <p:spPr bwMode="auto">
            <a:xfrm>
              <a:off x="5640"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4" name="Freeform 97">
              <a:extLst>
                <a:ext uri="{FF2B5EF4-FFF2-40B4-BE49-F238E27FC236}">
                  <a16:creationId xmlns:a16="http://schemas.microsoft.com/office/drawing/2014/main" id="{5C1F7751-CA0B-617B-67B2-CBB09B4CD512}"/>
                </a:ext>
              </a:extLst>
            </p:cNvPr>
            <p:cNvSpPr>
              <a:spLocks/>
            </p:cNvSpPr>
            <p:nvPr/>
          </p:nvSpPr>
          <p:spPr bwMode="auto">
            <a:xfrm>
              <a:off x="5493" y="1894"/>
              <a:ext cx="124" cy="114"/>
            </a:xfrm>
            <a:custGeom>
              <a:avLst/>
              <a:gdLst>
                <a:gd name="T0" fmla="*/ 123 w 124"/>
                <a:gd name="T1" fmla="*/ 57 h 114"/>
                <a:gd name="T2" fmla="*/ 119 w 124"/>
                <a:gd name="T3" fmla="*/ 36 h 114"/>
                <a:gd name="T4" fmla="*/ 107 w 124"/>
                <a:gd name="T5" fmla="*/ 20 h 114"/>
                <a:gd name="T6" fmla="*/ 90 w 124"/>
                <a:gd name="T7" fmla="*/ 7 h 114"/>
                <a:gd name="T8" fmla="*/ 69 w 124"/>
                <a:gd name="T9" fmla="*/ 0 h 114"/>
                <a:gd name="T10" fmla="*/ 47 w 124"/>
                <a:gd name="T11" fmla="*/ 1 h 114"/>
                <a:gd name="T12" fmla="*/ 26 w 124"/>
                <a:gd name="T13" fmla="*/ 11 h 114"/>
                <a:gd name="T14" fmla="*/ 12 w 124"/>
                <a:gd name="T15" fmla="*/ 25 h 114"/>
                <a:gd name="T16" fmla="*/ 2 w 124"/>
                <a:gd name="T17" fmla="*/ 44 h 114"/>
                <a:gd name="T18" fmla="*/ 0 w 124"/>
                <a:gd name="T19" fmla="*/ 64 h 114"/>
                <a:gd name="T20" fmla="*/ 8 w 124"/>
                <a:gd name="T21" fmla="*/ 82 h 114"/>
                <a:gd name="T22" fmla="*/ 22 w 124"/>
                <a:gd name="T23" fmla="*/ 99 h 114"/>
                <a:gd name="T24" fmla="*/ 40 w 124"/>
                <a:gd name="T25" fmla="*/ 110 h 114"/>
                <a:gd name="T26" fmla="*/ 61 w 124"/>
                <a:gd name="T27" fmla="*/ 113 h 114"/>
                <a:gd name="T28" fmla="*/ 83 w 124"/>
                <a:gd name="T29" fmla="*/ 110 h 114"/>
                <a:gd name="T30" fmla="*/ 101 w 124"/>
                <a:gd name="T31" fmla="*/ 99 h 114"/>
                <a:gd name="T32" fmla="*/ 115 w 124"/>
                <a:gd name="T33" fmla="*/ 82 h 114"/>
                <a:gd name="T34" fmla="*/ 121 w 124"/>
                <a:gd name="T35" fmla="*/ 62 h 114"/>
                <a:gd name="T36" fmla="*/ 123 w 124"/>
                <a:gd name="T37" fmla="*/ 57 h 11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4"/>
                <a:gd name="T58" fmla="*/ 0 h 114"/>
                <a:gd name="T59" fmla="*/ 124 w 124"/>
                <a:gd name="T60" fmla="*/ 114 h 11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4" h="114">
                  <a:moveTo>
                    <a:pt x="123" y="57"/>
                  </a:moveTo>
                  <a:lnTo>
                    <a:pt x="119" y="36"/>
                  </a:lnTo>
                  <a:lnTo>
                    <a:pt x="107" y="20"/>
                  </a:lnTo>
                  <a:lnTo>
                    <a:pt x="90" y="7"/>
                  </a:lnTo>
                  <a:lnTo>
                    <a:pt x="69" y="0"/>
                  </a:lnTo>
                  <a:lnTo>
                    <a:pt x="47" y="1"/>
                  </a:lnTo>
                  <a:lnTo>
                    <a:pt x="26" y="11"/>
                  </a:lnTo>
                  <a:lnTo>
                    <a:pt x="12" y="25"/>
                  </a:lnTo>
                  <a:lnTo>
                    <a:pt x="2" y="44"/>
                  </a:lnTo>
                  <a:lnTo>
                    <a:pt x="0" y="64"/>
                  </a:lnTo>
                  <a:lnTo>
                    <a:pt x="8" y="82"/>
                  </a:lnTo>
                  <a:lnTo>
                    <a:pt x="22" y="99"/>
                  </a:lnTo>
                  <a:lnTo>
                    <a:pt x="40" y="110"/>
                  </a:lnTo>
                  <a:lnTo>
                    <a:pt x="61" y="113"/>
                  </a:lnTo>
                  <a:lnTo>
                    <a:pt x="83" y="110"/>
                  </a:lnTo>
                  <a:lnTo>
                    <a:pt x="101" y="99"/>
                  </a:lnTo>
                  <a:lnTo>
                    <a:pt x="115" y="82"/>
                  </a:lnTo>
                  <a:lnTo>
                    <a:pt x="121" y="62"/>
                  </a:lnTo>
                  <a:lnTo>
                    <a:pt x="123" y="5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5" name="Line 98">
              <a:extLst>
                <a:ext uri="{FF2B5EF4-FFF2-40B4-BE49-F238E27FC236}">
                  <a16:creationId xmlns:a16="http://schemas.microsoft.com/office/drawing/2014/main" id="{FD881B9B-B861-6D9C-1981-55A6C9C6B172}"/>
                </a:ext>
              </a:extLst>
            </p:cNvPr>
            <p:cNvSpPr>
              <a:spLocks noChangeShapeType="1"/>
            </p:cNvSpPr>
            <p:nvPr/>
          </p:nvSpPr>
          <p:spPr bwMode="auto">
            <a:xfrm flipV="1">
              <a:off x="5515" y="1970"/>
              <a:ext cx="96"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6" name="Line 99">
              <a:extLst>
                <a:ext uri="{FF2B5EF4-FFF2-40B4-BE49-F238E27FC236}">
                  <a16:creationId xmlns:a16="http://schemas.microsoft.com/office/drawing/2014/main" id="{E6CE6AAB-32A4-BCFB-8005-71B6A0E43B53}"/>
                </a:ext>
              </a:extLst>
            </p:cNvPr>
            <p:cNvSpPr>
              <a:spLocks noChangeShapeType="1"/>
            </p:cNvSpPr>
            <p:nvPr/>
          </p:nvSpPr>
          <p:spPr bwMode="auto">
            <a:xfrm>
              <a:off x="5516" y="1910"/>
              <a:ext cx="96"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7" name="Line 100">
              <a:extLst>
                <a:ext uri="{FF2B5EF4-FFF2-40B4-BE49-F238E27FC236}">
                  <a16:creationId xmlns:a16="http://schemas.microsoft.com/office/drawing/2014/main" id="{0E72EC9B-AE51-98DC-F63C-7DC2389FFAD5}"/>
                </a:ext>
              </a:extLst>
            </p:cNvPr>
            <p:cNvSpPr>
              <a:spLocks noChangeShapeType="1"/>
            </p:cNvSpPr>
            <p:nvPr/>
          </p:nvSpPr>
          <p:spPr bwMode="auto">
            <a:xfrm>
              <a:off x="5471" y="1846"/>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8" name="Line 101">
              <a:extLst>
                <a:ext uri="{FF2B5EF4-FFF2-40B4-BE49-F238E27FC236}">
                  <a16:creationId xmlns:a16="http://schemas.microsoft.com/office/drawing/2014/main" id="{37B9AF04-BADF-65D8-1093-685584D399CA}"/>
                </a:ext>
              </a:extLst>
            </p:cNvPr>
            <p:cNvSpPr>
              <a:spLocks noChangeShapeType="1"/>
            </p:cNvSpPr>
            <p:nvPr/>
          </p:nvSpPr>
          <p:spPr bwMode="auto">
            <a:xfrm flipH="1">
              <a:off x="5471" y="2055"/>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09" name="Line 102">
              <a:extLst>
                <a:ext uri="{FF2B5EF4-FFF2-40B4-BE49-F238E27FC236}">
                  <a16:creationId xmlns:a16="http://schemas.microsoft.com/office/drawing/2014/main" id="{EEAED3F8-65E5-CA23-0B79-53A46E207F9D}"/>
                </a:ext>
              </a:extLst>
            </p:cNvPr>
            <p:cNvSpPr>
              <a:spLocks noChangeShapeType="1"/>
            </p:cNvSpPr>
            <p:nvPr/>
          </p:nvSpPr>
          <p:spPr bwMode="auto">
            <a:xfrm>
              <a:off x="5640"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0" name="Line 103">
              <a:extLst>
                <a:ext uri="{FF2B5EF4-FFF2-40B4-BE49-F238E27FC236}">
                  <a16:creationId xmlns:a16="http://schemas.microsoft.com/office/drawing/2014/main" id="{29E2CA82-F1D3-A7CF-3B5E-FA0C58F4EBF8}"/>
                </a:ext>
              </a:extLst>
            </p:cNvPr>
            <p:cNvSpPr>
              <a:spLocks noChangeShapeType="1"/>
            </p:cNvSpPr>
            <p:nvPr/>
          </p:nvSpPr>
          <p:spPr bwMode="auto">
            <a:xfrm>
              <a:off x="5469"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1" name="Line 104">
              <a:extLst>
                <a:ext uri="{FF2B5EF4-FFF2-40B4-BE49-F238E27FC236}">
                  <a16:creationId xmlns:a16="http://schemas.microsoft.com/office/drawing/2014/main" id="{2293219D-A635-0523-F4B8-06A53209F628}"/>
                </a:ext>
              </a:extLst>
            </p:cNvPr>
            <p:cNvSpPr>
              <a:spLocks noChangeShapeType="1"/>
            </p:cNvSpPr>
            <p:nvPr/>
          </p:nvSpPr>
          <p:spPr bwMode="auto">
            <a:xfrm>
              <a:off x="5469"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2" name="Line 105">
              <a:extLst>
                <a:ext uri="{FF2B5EF4-FFF2-40B4-BE49-F238E27FC236}">
                  <a16:creationId xmlns:a16="http://schemas.microsoft.com/office/drawing/2014/main" id="{65FC3C6F-9B31-1255-596C-60A7F6C706A4}"/>
                </a:ext>
              </a:extLst>
            </p:cNvPr>
            <p:cNvSpPr>
              <a:spLocks noChangeShapeType="1"/>
            </p:cNvSpPr>
            <p:nvPr/>
          </p:nvSpPr>
          <p:spPr bwMode="auto">
            <a:xfrm>
              <a:off x="5469"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3" name="Line 106">
              <a:extLst>
                <a:ext uri="{FF2B5EF4-FFF2-40B4-BE49-F238E27FC236}">
                  <a16:creationId xmlns:a16="http://schemas.microsoft.com/office/drawing/2014/main" id="{05BE4260-F48E-B543-8AB6-B4FE311D7BBE}"/>
                </a:ext>
              </a:extLst>
            </p:cNvPr>
            <p:cNvSpPr>
              <a:spLocks noChangeShapeType="1"/>
            </p:cNvSpPr>
            <p:nvPr/>
          </p:nvSpPr>
          <p:spPr bwMode="auto">
            <a:xfrm>
              <a:off x="5300" y="1846"/>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4" name="Line 107">
              <a:extLst>
                <a:ext uri="{FF2B5EF4-FFF2-40B4-BE49-F238E27FC236}">
                  <a16:creationId xmlns:a16="http://schemas.microsoft.com/office/drawing/2014/main" id="{FAFAC5BE-2BAE-4C0B-44E3-20649FEFEBB0}"/>
                </a:ext>
              </a:extLst>
            </p:cNvPr>
            <p:cNvSpPr>
              <a:spLocks noChangeShapeType="1"/>
            </p:cNvSpPr>
            <p:nvPr/>
          </p:nvSpPr>
          <p:spPr bwMode="auto">
            <a:xfrm flipH="1">
              <a:off x="5300" y="2055"/>
              <a:ext cx="16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5" name="Line 108">
              <a:extLst>
                <a:ext uri="{FF2B5EF4-FFF2-40B4-BE49-F238E27FC236}">
                  <a16:creationId xmlns:a16="http://schemas.microsoft.com/office/drawing/2014/main" id="{34B2AA44-5801-3053-0766-3F546BD6F5F4}"/>
                </a:ext>
              </a:extLst>
            </p:cNvPr>
            <p:cNvSpPr>
              <a:spLocks noChangeShapeType="1"/>
            </p:cNvSpPr>
            <p:nvPr/>
          </p:nvSpPr>
          <p:spPr bwMode="auto">
            <a:xfrm>
              <a:off x="5298"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6" name="Line 109">
              <a:extLst>
                <a:ext uri="{FF2B5EF4-FFF2-40B4-BE49-F238E27FC236}">
                  <a16:creationId xmlns:a16="http://schemas.microsoft.com/office/drawing/2014/main" id="{F315C717-DE6D-32CF-56F0-B581D7B994E3}"/>
                </a:ext>
              </a:extLst>
            </p:cNvPr>
            <p:cNvSpPr>
              <a:spLocks noChangeShapeType="1"/>
            </p:cNvSpPr>
            <p:nvPr/>
          </p:nvSpPr>
          <p:spPr bwMode="auto">
            <a:xfrm>
              <a:off x="5298" y="1848"/>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7" name="Line 110">
              <a:extLst>
                <a:ext uri="{FF2B5EF4-FFF2-40B4-BE49-F238E27FC236}">
                  <a16:creationId xmlns:a16="http://schemas.microsoft.com/office/drawing/2014/main" id="{A9C7DEA2-6095-811A-3E2F-CEABB5D37404}"/>
                </a:ext>
              </a:extLst>
            </p:cNvPr>
            <p:cNvSpPr>
              <a:spLocks noChangeShapeType="1"/>
            </p:cNvSpPr>
            <p:nvPr/>
          </p:nvSpPr>
          <p:spPr bwMode="auto">
            <a:xfrm flipH="1">
              <a:off x="5055" y="1846"/>
              <a:ext cx="24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8" name="Line 111">
              <a:extLst>
                <a:ext uri="{FF2B5EF4-FFF2-40B4-BE49-F238E27FC236}">
                  <a16:creationId xmlns:a16="http://schemas.microsoft.com/office/drawing/2014/main" id="{8DAA8929-8950-9A6B-DA89-F23BAE4225C9}"/>
                </a:ext>
              </a:extLst>
            </p:cNvPr>
            <p:cNvSpPr>
              <a:spLocks noChangeShapeType="1"/>
            </p:cNvSpPr>
            <p:nvPr/>
          </p:nvSpPr>
          <p:spPr bwMode="auto">
            <a:xfrm>
              <a:off x="5053" y="1848"/>
              <a:ext cx="1" cy="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19" name="Line 112">
              <a:extLst>
                <a:ext uri="{FF2B5EF4-FFF2-40B4-BE49-F238E27FC236}">
                  <a16:creationId xmlns:a16="http://schemas.microsoft.com/office/drawing/2014/main" id="{D230CCB4-3415-AA46-8861-26DC3C1CBF43}"/>
                </a:ext>
              </a:extLst>
            </p:cNvPr>
            <p:cNvSpPr>
              <a:spLocks noChangeShapeType="1"/>
            </p:cNvSpPr>
            <p:nvPr/>
          </p:nvSpPr>
          <p:spPr bwMode="auto">
            <a:xfrm flipV="1">
              <a:off x="5298" y="1847"/>
              <a:ext cx="0" cy="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0" name="Line 113">
              <a:extLst>
                <a:ext uri="{FF2B5EF4-FFF2-40B4-BE49-F238E27FC236}">
                  <a16:creationId xmlns:a16="http://schemas.microsoft.com/office/drawing/2014/main" id="{F10A6D33-A687-A538-83DF-AB80B174E78B}"/>
                </a:ext>
              </a:extLst>
            </p:cNvPr>
            <p:cNvSpPr>
              <a:spLocks noChangeShapeType="1"/>
            </p:cNvSpPr>
            <p:nvPr/>
          </p:nvSpPr>
          <p:spPr bwMode="auto">
            <a:xfrm>
              <a:off x="5055" y="2138"/>
              <a:ext cx="119" cy="1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1" name="Line 114">
              <a:extLst>
                <a:ext uri="{FF2B5EF4-FFF2-40B4-BE49-F238E27FC236}">
                  <a16:creationId xmlns:a16="http://schemas.microsoft.com/office/drawing/2014/main" id="{C36DCDB4-7F58-7D29-F714-95327C0B3CB1}"/>
                </a:ext>
              </a:extLst>
            </p:cNvPr>
            <p:cNvSpPr>
              <a:spLocks noChangeShapeType="1"/>
            </p:cNvSpPr>
            <p:nvPr/>
          </p:nvSpPr>
          <p:spPr bwMode="auto">
            <a:xfrm flipH="1">
              <a:off x="5176" y="2138"/>
              <a:ext cx="122" cy="1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2" name="Line 115">
              <a:extLst>
                <a:ext uri="{FF2B5EF4-FFF2-40B4-BE49-F238E27FC236}">
                  <a16:creationId xmlns:a16="http://schemas.microsoft.com/office/drawing/2014/main" id="{55A240A7-23A0-2FA6-8E60-E8CA318A484A}"/>
                </a:ext>
              </a:extLst>
            </p:cNvPr>
            <p:cNvSpPr>
              <a:spLocks noChangeShapeType="1"/>
            </p:cNvSpPr>
            <p:nvPr/>
          </p:nvSpPr>
          <p:spPr bwMode="auto">
            <a:xfrm flipH="1">
              <a:off x="1203" y="1589"/>
              <a:ext cx="151" cy="1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3" name="Line 116">
              <a:extLst>
                <a:ext uri="{FF2B5EF4-FFF2-40B4-BE49-F238E27FC236}">
                  <a16:creationId xmlns:a16="http://schemas.microsoft.com/office/drawing/2014/main" id="{37DBB2D1-EA0A-0C5E-763C-9EDAFD244A1B}"/>
                </a:ext>
              </a:extLst>
            </p:cNvPr>
            <p:cNvSpPr>
              <a:spLocks noChangeShapeType="1"/>
            </p:cNvSpPr>
            <p:nvPr/>
          </p:nvSpPr>
          <p:spPr bwMode="auto">
            <a:xfrm flipH="1">
              <a:off x="1185" y="1567"/>
              <a:ext cx="152" cy="1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4" name="Line 117">
              <a:extLst>
                <a:ext uri="{FF2B5EF4-FFF2-40B4-BE49-F238E27FC236}">
                  <a16:creationId xmlns:a16="http://schemas.microsoft.com/office/drawing/2014/main" id="{6480D985-66B1-57A1-D3BD-D283EFC12052}"/>
                </a:ext>
              </a:extLst>
            </p:cNvPr>
            <p:cNvSpPr>
              <a:spLocks noChangeShapeType="1"/>
            </p:cNvSpPr>
            <p:nvPr/>
          </p:nvSpPr>
          <p:spPr bwMode="auto">
            <a:xfrm flipV="1">
              <a:off x="1013" y="2288"/>
              <a:ext cx="169"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5" name="Line 118">
              <a:extLst>
                <a:ext uri="{FF2B5EF4-FFF2-40B4-BE49-F238E27FC236}">
                  <a16:creationId xmlns:a16="http://schemas.microsoft.com/office/drawing/2014/main" id="{06B88296-0573-1F34-EA0E-53B2804F2811}"/>
                </a:ext>
              </a:extLst>
            </p:cNvPr>
            <p:cNvSpPr>
              <a:spLocks noChangeShapeType="1"/>
            </p:cNvSpPr>
            <p:nvPr/>
          </p:nvSpPr>
          <p:spPr bwMode="auto">
            <a:xfrm>
              <a:off x="500" y="2287"/>
              <a:ext cx="8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6" name="Line 119">
              <a:extLst>
                <a:ext uri="{FF2B5EF4-FFF2-40B4-BE49-F238E27FC236}">
                  <a16:creationId xmlns:a16="http://schemas.microsoft.com/office/drawing/2014/main" id="{91B075BB-3D67-D04F-0EB8-8E9E94DCE2FD}"/>
                </a:ext>
              </a:extLst>
            </p:cNvPr>
            <p:cNvSpPr>
              <a:spLocks noChangeShapeType="1"/>
            </p:cNvSpPr>
            <p:nvPr/>
          </p:nvSpPr>
          <p:spPr bwMode="auto">
            <a:xfrm>
              <a:off x="586" y="2287"/>
              <a:ext cx="8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7" name="Line 120">
              <a:extLst>
                <a:ext uri="{FF2B5EF4-FFF2-40B4-BE49-F238E27FC236}">
                  <a16:creationId xmlns:a16="http://schemas.microsoft.com/office/drawing/2014/main" id="{EE78FD04-808C-4624-2AA6-4B64E2ED4963}"/>
                </a:ext>
              </a:extLst>
            </p:cNvPr>
            <p:cNvSpPr>
              <a:spLocks noChangeShapeType="1"/>
            </p:cNvSpPr>
            <p:nvPr/>
          </p:nvSpPr>
          <p:spPr bwMode="auto">
            <a:xfrm flipH="1">
              <a:off x="586" y="2498"/>
              <a:ext cx="8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8" name="Line 121">
              <a:extLst>
                <a:ext uri="{FF2B5EF4-FFF2-40B4-BE49-F238E27FC236}">
                  <a16:creationId xmlns:a16="http://schemas.microsoft.com/office/drawing/2014/main" id="{F653A3AD-9BBD-57F9-FA65-712B1269ADAE}"/>
                </a:ext>
              </a:extLst>
            </p:cNvPr>
            <p:cNvSpPr>
              <a:spLocks noChangeShapeType="1"/>
            </p:cNvSpPr>
            <p:nvPr/>
          </p:nvSpPr>
          <p:spPr bwMode="auto">
            <a:xfrm flipH="1">
              <a:off x="500" y="2498"/>
              <a:ext cx="8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29" name="Line 122">
              <a:extLst>
                <a:ext uri="{FF2B5EF4-FFF2-40B4-BE49-F238E27FC236}">
                  <a16:creationId xmlns:a16="http://schemas.microsoft.com/office/drawing/2014/main" id="{6E8DFC96-CD73-6E7E-E373-EF5DFDF5A341}"/>
                </a:ext>
              </a:extLst>
            </p:cNvPr>
            <p:cNvSpPr>
              <a:spLocks noChangeShapeType="1"/>
            </p:cNvSpPr>
            <p:nvPr/>
          </p:nvSpPr>
          <p:spPr bwMode="auto">
            <a:xfrm flipV="1">
              <a:off x="627" y="2392"/>
              <a:ext cx="41" cy="1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0" name="Line 123">
              <a:extLst>
                <a:ext uri="{FF2B5EF4-FFF2-40B4-BE49-F238E27FC236}">
                  <a16:creationId xmlns:a16="http://schemas.microsoft.com/office/drawing/2014/main" id="{B0CB24A4-EE7C-1D09-C842-4E786EADC053}"/>
                </a:ext>
              </a:extLst>
            </p:cNvPr>
            <p:cNvSpPr>
              <a:spLocks noChangeShapeType="1"/>
            </p:cNvSpPr>
            <p:nvPr/>
          </p:nvSpPr>
          <p:spPr bwMode="auto">
            <a:xfrm flipH="1" flipV="1">
              <a:off x="627" y="2288"/>
              <a:ext cx="41" cy="1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1" name="Line 124">
              <a:extLst>
                <a:ext uri="{FF2B5EF4-FFF2-40B4-BE49-F238E27FC236}">
                  <a16:creationId xmlns:a16="http://schemas.microsoft.com/office/drawing/2014/main" id="{9F033D2F-F523-4F06-AEC0-8F1F0C98BA24}"/>
                </a:ext>
              </a:extLst>
            </p:cNvPr>
            <p:cNvSpPr>
              <a:spLocks noChangeShapeType="1"/>
            </p:cNvSpPr>
            <p:nvPr/>
          </p:nvSpPr>
          <p:spPr bwMode="auto">
            <a:xfrm>
              <a:off x="671" y="2289"/>
              <a:ext cx="169" cy="20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2" name="Line 125">
              <a:extLst>
                <a:ext uri="{FF2B5EF4-FFF2-40B4-BE49-F238E27FC236}">
                  <a16:creationId xmlns:a16="http://schemas.microsoft.com/office/drawing/2014/main" id="{14DF7233-8336-02DB-85A4-2C7957CD901C}"/>
                </a:ext>
              </a:extLst>
            </p:cNvPr>
            <p:cNvSpPr>
              <a:spLocks noChangeShapeType="1"/>
            </p:cNvSpPr>
            <p:nvPr/>
          </p:nvSpPr>
          <p:spPr bwMode="auto">
            <a:xfrm flipH="1">
              <a:off x="690" y="2311"/>
              <a:ext cx="150" cy="1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3" name="Line 126">
              <a:extLst>
                <a:ext uri="{FF2B5EF4-FFF2-40B4-BE49-F238E27FC236}">
                  <a16:creationId xmlns:a16="http://schemas.microsoft.com/office/drawing/2014/main" id="{7292C107-2FA8-A0D8-DCCD-2C756EFCB5C4}"/>
                </a:ext>
              </a:extLst>
            </p:cNvPr>
            <p:cNvSpPr>
              <a:spLocks noChangeShapeType="1"/>
            </p:cNvSpPr>
            <p:nvPr/>
          </p:nvSpPr>
          <p:spPr bwMode="auto">
            <a:xfrm>
              <a:off x="5174" y="1929"/>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4" name="Line 127">
              <a:extLst>
                <a:ext uri="{FF2B5EF4-FFF2-40B4-BE49-F238E27FC236}">
                  <a16:creationId xmlns:a16="http://schemas.microsoft.com/office/drawing/2014/main" id="{4453BB4B-7AF8-7D93-3999-6A7EA7F80B3C}"/>
                </a:ext>
              </a:extLst>
            </p:cNvPr>
            <p:cNvSpPr>
              <a:spLocks noChangeShapeType="1"/>
            </p:cNvSpPr>
            <p:nvPr/>
          </p:nvSpPr>
          <p:spPr bwMode="auto">
            <a:xfrm flipH="1">
              <a:off x="5318" y="1870"/>
              <a:ext cx="151" cy="1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5" name="Line 128">
              <a:extLst>
                <a:ext uri="{FF2B5EF4-FFF2-40B4-BE49-F238E27FC236}">
                  <a16:creationId xmlns:a16="http://schemas.microsoft.com/office/drawing/2014/main" id="{9F1DBFAF-6CFC-9ECD-3993-AC0AA83A2FEF}"/>
                </a:ext>
              </a:extLst>
            </p:cNvPr>
            <p:cNvSpPr>
              <a:spLocks noChangeShapeType="1"/>
            </p:cNvSpPr>
            <p:nvPr/>
          </p:nvSpPr>
          <p:spPr bwMode="auto">
            <a:xfrm flipH="1">
              <a:off x="5300" y="1848"/>
              <a:ext cx="150" cy="1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6" name="Line 129">
              <a:extLst>
                <a:ext uri="{FF2B5EF4-FFF2-40B4-BE49-F238E27FC236}">
                  <a16:creationId xmlns:a16="http://schemas.microsoft.com/office/drawing/2014/main" id="{0C63C27D-460E-9065-3A53-EDA9398FFF77}"/>
                </a:ext>
              </a:extLst>
            </p:cNvPr>
            <p:cNvSpPr>
              <a:spLocks noChangeShapeType="1"/>
            </p:cNvSpPr>
            <p:nvPr/>
          </p:nvSpPr>
          <p:spPr bwMode="auto">
            <a:xfrm>
              <a:off x="5300" y="1848"/>
              <a:ext cx="169"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7" name="Line 130">
              <a:extLst>
                <a:ext uri="{FF2B5EF4-FFF2-40B4-BE49-F238E27FC236}">
                  <a16:creationId xmlns:a16="http://schemas.microsoft.com/office/drawing/2014/main" id="{202A3374-2D44-7FE5-406A-D320EB032EDA}"/>
                </a:ext>
              </a:extLst>
            </p:cNvPr>
            <p:cNvSpPr>
              <a:spLocks noChangeShapeType="1"/>
            </p:cNvSpPr>
            <p:nvPr/>
          </p:nvSpPr>
          <p:spPr bwMode="auto">
            <a:xfrm>
              <a:off x="1356" y="2367"/>
              <a:ext cx="16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8" name="Freeform 131">
              <a:extLst>
                <a:ext uri="{FF2B5EF4-FFF2-40B4-BE49-F238E27FC236}">
                  <a16:creationId xmlns:a16="http://schemas.microsoft.com/office/drawing/2014/main" id="{CF51CA4B-704F-05E9-B953-8BD4CFB69ECA}"/>
                </a:ext>
              </a:extLst>
            </p:cNvPr>
            <p:cNvSpPr>
              <a:spLocks/>
            </p:cNvSpPr>
            <p:nvPr/>
          </p:nvSpPr>
          <p:spPr bwMode="auto">
            <a:xfrm>
              <a:off x="2958" y="2391"/>
              <a:ext cx="20" cy="25"/>
            </a:xfrm>
            <a:custGeom>
              <a:avLst/>
              <a:gdLst>
                <a:gd name="T0" fmla="*/ 8 w 20"/>
                <a:gd name="T1" fmla="*/ 24 h 25"/>
                <a:gd name="T2" fmla="*/ 4 w 20"/>
                <a:gd name="T3" fmla="*/ 22 h 25"/>
                <a:gd name="T4" fmla="*/ 0 w 20"/>
                <a:gd name="T5" fmla="*/ 19 h 25"/>
                <a:gd name="T6" fmla="*/ 0 w 20"/>
                <a:gd name="T7" fmla="*/ 13 h 25"/>
                <a:gd name="T8" fmla="*/ 0 w 20"/>
                <a:gd name="T9" fmla="*/ 6 h 25"/>
                <a:gd name="T10" fmla="*/ 4 w 20"/>
                <a:gd name="T11" fmla="*/ 2 h 25"/>
                <a:gd name="T12" fmla="*/ 8 w 20"/>
                <a:gd name="T13" fmla="*/ 0 h 25"/>
                <a:gd name="T14" fmla="*/ 12 w 20"/>
                <a:gd name="T15" fmla="*/ 2 h 25"/>
                <a:gd name="T16" fmla="*/ 17 w 20"/>
                <a:gd name="T17" fmla="*/ 6 h 25"/>
                <a:gd name="T18" fmla="*/ 19 w 20"/>
                <a:gd name="T19" fmla="*/ 13 h 25"/>
                <a:gd name="T20" fmla="*/ 17 w 20"/>
                <a:gd name="T21" fmla="*/ 19 h 25"/>
                <a:gd name="T22" fmla="*/ 12 w 20"/>
                <a:gd name="T23" fmla="*/ 22 h 25"/>
                <a:gd name="T24" fmla="*/ 8 w 20"/>
                <a:gd name="T25" fmla="*/ 24 h 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0"/>
                <a:gd name="T40" fmla="*/ 0 h 25"/>
                <a:gd name="T41" fmla="*/ 20 w 20"/>
                <a:gd name="T42" fmla="*/ 25 h 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0" h="25">
                  <a:moveTo>
                    <a:pt x="8" y="24"/>
                  </a:moveTo>
                  <a:lnTo>
                    <a:pt x="4" y="22"/>
                  </a:lnTo>
                  <a:lnTo>
                    <a:pt x="0" y="19"/>
                  </a:lnTo>
                  <a:lnTo>
                    <a:pt x="0" y="13"/>
                  </a:lnTo>
                  <a:lnTo>
                    <a:pt x="0" y="6"/>
                  </a:lnTo>
                  <a:lnTo>
                    <a:pt x="4" y="2"/>
                  </a:lnTo>
                  <a:lnTo>
                    <a:pt x="8" y="0"/>
                  </a:lnTo>
                  <a:lnTo>
                    <a:pt x="12" y="2"/>
                  </a:lnTo>
                  <a:lnTo>
                    <a:pt x="17" y="6"/>
                  </a:lnTo>
                  <a:lnTo>
                    <a:pt x="19" y="13"/>
                  </a:lnTo>
                  <a:lnTo>
                    <a:pt x="17" y="19"/>
                  </a:lnTo>
                  <a:lnTo>
                    <a:pt x="12" y="22"/>
                  </a:lnTo>
                  <a:lnTo>
                    <a:pt x="8"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39" name="Freeform 132">
              <a:extLst>
                <a:ext uri="{FF2B5EF4-FFF2-40B4-BE49-F238E27FC236}">
                  <a16:creationId xmlns:a16="http://schemas.microsoft.com/office/drawing/2014/main" id="{B2E9076E-0643-60FB-498D-40D0B77D910C}"/>
                </a:ext>
              </a:extLst>
            </p:cNvPr>
            <p:cNvSpPr>
              <a:spLocks/>
            </p:cNvSpPr>
            <p:nvPr/>
          </p:nvSpPr>
          <p:spPr bwMode="auto">
            <a:xfrm>
              <a:off x="2966" y="2367"/>
              <a:ext cx="12" cy="25"/>
            </a:xfrm>
            <a:custGeom>
              <a:avLst/>
              <a:gdLst>
                <a:gd name="T0" fmla="*/ 0 w 12"/>
                <a:gd name="T1" fmla="*/ 0 h 25"/>
                <a:gd name="T2" fmla="*/ 4 w 12"/>
                <a:gd name="T3" fmla="*/ 2 h 25"/>
                <a:gd name="T4" fmla="*/ 9 w 12"/>
                <a:gd name="T5" fmla="*/ 6 h 25"/>
                <a:gd name="T6" fmla="*/ 11 w 12"/>
                <a:gd name="T7" fmla="*/ 13 h 25"/>
                <a:gd name="T8" fmla="*/ 9 w 12"/>
                <a:gd name="T9" fmla="*/ 19 h 25"/>
                <a:gd name="T10" fmla="*/ 4 w 12"/>
                <a:gd name="T11" fmla="*/ 22 h 25"/>
                <a:gd name="T12" fmla="*/ 0 w 12"/>
                <a:gd name="T13" fmla="*/ 24 h 25"/>
                <a:gd name="T14" fmla="*/ 0 60000 65536"/>
                <a:gd name="T15" fmla="*/ 0 60000 65536"/>
                <a:gd name="T16" fmla="*/ 0 60000 65536"/>
                <a:gd name="T17" fmla="*/ 0 60000 65536"/>
                <a:gd name="T18" fmla="*/ 0 60000 65536"/>
                <a:gd name="T19" fmla="*/ 0 60000 65536"/>
                <a:gd name="T20" fmla="*/ 0 60000 65536"/>
                <a:gd name="T21" fmla="*/ 0 w 12"/>
                <a:gd name="T22" fmla="*/ 0 h 25"/>
                <a:gd name="T23" fmla="*/ 12 w 12"/>
                <a:gd name="T24" fmla="*/ 25 h 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25">
                  <a:moveTo>
                    <a:pt x="0" y="0"/>
                  </a:moveTo>
                  <a:lnTo>
                    <a:pt x="4" y="2"/>
                  </a:lnTo>
                  <a:lnTo>
                    <a:pt x="9" y="6"/>
                  </a:lnTo>
                  <a:lnTo>
                    <a:pt x="11" y="13"/>
                  </a:lnTo>
                  <a:lnTo>
                    <a:pt x="9" y="19"/>
                  </a:lnTo>
                  <a:lnTo>
                    <a:pt x="4" y="22"/>
                  </a:lnTo>
                  <a:lnTo>
                    <a:pt x="0"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0" name="Freeform 133">
              <a:extLst>
                <a:ext uri="{FF2B5EF4-FFF2-40B4-BE49-F238E27FC236}">
                  <a16:creationId xmlns:a16="http://schemas.microsoft.com/office/drawing/2014/main" id="{45D82648-DBC4-561E-3BE9-41033B6EE34C}"/>
                </a:ext>
              </a:extLst>
            </p:cNvPr>
            <p:cNvSpPr>
              <a:spLocks/>
            </p:cNvSpPr>
            <p:nvPr/>
          </p:nvSpPr>
          <p:spPr bwMode="auto">
            <a:xfrm>
              <a:off x="2966" y="2367"/>
              <a:ext cx="12" cy="25"/>
            </a:xfrm>
            <a:custGeom>
              <a:avLst/>
              <a:gdLst>
                <a:gd name="T0" fmla="*/ 0 w 12"/>
                <a:gd name="T1" fmla="*/ 0 h 25"/>
                <a:gd name="T2" fmla="*/ 4 w 12"/>
                <a:gd name="T3" fmla="*/ 2 h 25"/>
                <a:gd name="T4" fmla="*/ 9 w 12"/>
                <a:gd name="T5" fmla="*/ 6 h 25"/>
                <a:gd name="T6" fmla="*/ 11 w 12"/>
                <a:gd name="T7" fmla="*/ 13 h 25"/>
                <a:gd name="T8" fmla="*/ 9 w 12"/>
                <a:gd name="T9" fmla="*/ 19 h 25"/>
                <a:gd name="T10" fmla="*/ 4 w 12"/>
                <a:gd name="T11" fmla="*/ 22 h 25"/>
                <a:gd name="T12" fmla="*/ 0 w 12"/>
                <a:gd name="T13" fmla="*/ 24 h 25"/>
                <a:gd name="T14" fmla="*/ 0 60000 65536"/>
                <a:gd name="T15" fmla="*/ 0 60000 65536"/>
                <a:gd name="T16" fmla="*/ 0 60000 65536"/>
                <a:gd name="T17" fmla="*/ 0 60000 65536"/>
                <a:gd name="T18" fmla="*/ 0 60000 65536"/>
                <a:gd name="T19" fmla="*/ 0 60000 65536"/>
                <a:gd name="T20" fmla="*/ 0 60000 65536"/>
                <a:gd name="T21" fmla="*/ 0 w 12"/>
                <a:gd name="T22" fmla="*/ 0 h 25"/>
                <a:gd name="T23" fmla="*/ 12 w 12"/>
                <a:gd name="T24" fmla="*/ 25 h 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25">
                  <a:moveTo>
                    <a:pt x="0" y="0"/>
                  </a:moveTo>
                  <a:lnTo>
                    <a:pt x="4" y="2"/>
                  </a:lnTo>
                  <a:lnTo>
                    <a:pt x="9" y="6"/>
                  </a:lnTo>
                  <a:lnTo>
                    <a:pt x="11" y="13"/>
                  </a:lnTo>
                  <a:lnTo>
                    <a:pt x="9" y="19"/>
                  </a:lnTo>
                  <a:lnTo>
                    <a:pt x="4" y="22"/>
                  </a:lnTo>
                  <a:lnTo>
                    <a:pt x="0"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1" name="Line 134">
              <a:extLst>
                <a:ext uri="{FF2B5EF4-FFF2-40B4-BE49-F238E27FC236}">
                  <a16:creationId xmlns:a16="http://schemas.microsoft.com/office/drawing/2014/main" id="{2E95BC5E-02B9-D1D2-C643-596EAEB03550}"/>
                </a:ext>
              </a:extLst>
            </p:cNvPr>
            <p:cNvSpPr>
              <a:spLocks noChangeShapeType="1"/>
            </p:cNvSpPr>
            <p:nvPr/>
          </p:nvSpPr>
          <p:spPr bwMode="auto">
            <a:xfrm flipV="1">
              <a:off x="2094" y="1203"/>
              <a:ext cx="37"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2" name="Line 135">
              <a:extLst>
                <a:ext uri="{FF2B5EF4-FFF2-40B4-BE49-F238E27FC236}">
                  <a16:creationId xmlns:a16="http://schemas.microsoft.com/office/drawing/2014/main" id="{D645B523-F2EF-66CA-2CC9-51F07E30F843}"/>
                </a:ext>
              </a:extLst>
            </p:cNvPr>
            <p:cNvSpPr>
              <a:spLocks noChangeShapeType="1"/>
            </p:cNvSpPr>
            <p:nvPr/>
          </p:nvSpPr>
          <p:spPr bwMode="auto">
            <a:xfrm flipV="1">
              <a:off x="1978" y="1179"/>
              <a:ext cx="138" cy="1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3" name="Line 136">
              <a:extLst>
                <a:ext uri="{FF2B5EF4-FFF2-40B4-BE49-F238E27FC236}">
                  <a16:creationId xmlns:a16="http://schemas.microsoft.com/office/drawing/2014/main" id="{E7AD6D7C-DF4E-62B3-9F0D-12CAFD1D6338}"/>
                </a:ext>
              </a:extLst>
            </p:cNvPr>
            <p:cNvSpPr>
              <a:spLocks noChangeShapeType="1"/>
            </p:cNvSpPr>
            <p:nvPr/>
          </p:nvSpPr>
          <p:spPr bwMode="auto">
            <a:xfrm flipV="1">
              <a:off x="1863" y="1155"/>
              <a:ext cx="239" cy="2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4" name="Line 137">
              <a:extLst>
                <a:ext uri="{FF2B5EF4-FFF2-40B4-BE49-F238E27FC236}">
                  <a16:creationId xmlns:a16="http://schemas.microsoft.com/office/drawing/2014/main" id="{7FE94544-A8B1-356C-0491-0DE0BA1196E7}"/>
                </a:ext>
              </a:extLst>
            </p:cNvPr>
            <p:cNvSpPr>
              <a:spLocks noChangeShapeType="1"/>
            </p:cNvSpPr>
            <p:nvPr/>
          </p:nvSpPr>
          <p:spPr bwMode="auto">
            <a:xfrm flipV="1">
              <a:off x="1528" y="1616"/>
              <a:ext cx="3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5" name="Line 138">
              <a:extLst>
                <a:ext uri="{FF2B5EF4-FFF2-40B4-BE49-F238E27FC236}">
                  <a16:creationId xmlns:a16="http://schemas.microsoft.com/office/drawing/2014/main" id="{B23C2B4B-D593-ED9D-7335-639FAED4F936}"/>
                </a:ext>
              </a:extLst>
            </p:cNvPr>
            <p:cNvSpPr>
              <a:spLocks noChangeShapeType="1"/>
            </p:cNvSpPr>
            <p:nvPr/>
          </p:nvSpPr>
          <p:spPr bwMode="auto">
            <a:xfrm flipV="1">
              <a:off x="1747" y="1182"/>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6" name="Line 139">
              <a:extLst>
                <a:ext uri="{FF2B5EF4-FFF2-40B4-BE49-F238E27FC236}">
                  <a16:creationId xmlns:a16="http://schemas.microsoft.com/office/drawing/2014/main" id="{8D759182-9A27-7A5D-E810-AB6897D72E01}"/>
                </a:ext>
              </a:extLst>
            </p:cNvPr>
            <p:cNvSpPr>
              <a:spLocks noChangeShapeType="1"/>
            </p:cNvSpPr>
            <p:nvPr/>
          </p:nvSpPr>
          <p:spPr bwMode="auto">
            <a:xfrm flipV="1">
              <a:off x="1486" y="1579"/>
              <a:ext cx="72"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7" name="Line 140">
              <a:extLst>
                <a:ext uri="{FF2B5EF4-FFF2-40B4-BE49-F238E27FC236}">
                  <a16:creationId xmlns:a16="http://schemas.microsoft.com/office/drawing/2014/main" id="{F1E96F2E-374F-E201-E3E4-3957C6545F23}"/>
                </a:ext>
              </a:extLst>
            </p:cNvPr>
            <p:cNvSpPr>
              <a:spLocks noChangeShapeType="1"/>
            </p:cNvSpPr>
            <p:nvPr/>
          </p:nvSpPr>
          <p:spPr bwMode="auto">
            <a:xfrm flipV="1">
              <a:off x="1631" y="1250"/>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8" name="Line 141">
              <a:extLst>
                <a:ext uri="{FF2B5EF4-FFF2-40B4-BE49-F238E27FC236}">
                  <a16:creationId xmlns:a16="http://schemas.microsoft.com/office/drawing/2014/main" id="{24CF70B6-59E7-C04E-66FA-23E8983B9CD5}"/>
                </a:ext>
              </a:extLst>
            </p:cNvPr>
            <p:cNvSpPr>
              <a:spLocks noChangeShapeType="1"/>
            </p:cNvSpPr>
            <p:nvPr/>
          </p:nvSpPr>
          <p:spPr bwMode="auto">
            <a:xfrm flipV="1">
              <a:off x="1476" y="1318"/>
              <a:ext cx="323" cy="2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49" name="Line 142">
              <a:extLst>
                <a:ext uri="{FF2B5EF4-FFF2-40B4-BE49-F238E27FC236}">
                  <a16:creationId xmlns:a16="http://schemas.microsoft.com/office/drawing/2014/main" id="{E8F0EA86-EED8-74B1-C37F-A2015C5DC238}"/>
                </a:ext>
              </a:extLst>
            </p:cNvPr>
            <p:cNvSpPr>
              <a:spLocks noChangeShapeType="1"/>
            </p:cNvSpPr>
            <p:nvPr/>
          </p:nvSpPr>
          <p:spPr bwMode="auto">
            <a:xfrm flipV="1">
              <a:off x="1476" y="1386"/>
              <a:ext cx="207" cy="1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0" name="Line 143">
              <a:extLst>
                <a:ext uri="{FF2B5EF4-FFF2-40B4-BE49-F238E27FC236}">
                  <a16:creationId xmlns:a16="http://schemas.microsoft.com/office/drawing/2014/main" id="{DD2AFCDD-1FF0-BE0D-9788-B9F22284DCBF}"/>
                </a:ext>
              </a:extLst>
            </p:cNvPr>
            <p:cNvSpPr>
              <a:spLocks noChangeShapeType="1"/>
            </p:cNvSpPr>
            <p:nvPr/>
          </p:nvSpPr>
          <p:spPr bwMode="auto">
            <a:xfrm flipV="1">
              <a:off x="1476" y="1454"/>
              <a:ext cx="91" cy="8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1" name="Line 144">
              <a:extLst>
                <a:ext uri="{FF2B5EF4-FFF2-40B4-BE49-F238E27FC236}">
                  <a16:creationId xmlns:a16="http://schemas.microsoft.com/office/drawing/2014/main" id="{F8BE3670-FE98-61E5-FF53-CD59F0C85257}"/>
                </a:ext>
              </a:extLst>
            </p:cNvPr>
            <p:cNvSpPr>
              <a:spLocks noChangeShapeType="1"/>
            </p:cNvSpPr>
            <p:nvPr/>
          </p:nvSpPr>
          <p:spPr bwMode="auto">
            <a:xfrm flipV="1">
              <a:off x="2945" y="1204"/>
              <a:ext cx="36"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2" name="Line 145">
              <a:extLst>
                <a:ext uri="{FF2B5EF4-FFF2-40B4-BE49-F238E27FC236}">
                  <a16:creationId xmlns:a16="http://schemas.microsoft.com/office/drawing/2014/main" id="{09C47688-65E9-1FD9-5E23-DB34F4708201}"/>
                </a:ext>
              </a:extLst>
            </p:cNvPr>
            <p:cNvSpPr>
              <a:spLocks noChangeShapeType="1"/>
            </p:cNvSpPr>
            <p:nvPr/>
          </p:nvSpPr>
          <p:spPr bwMode="auto">
            <a:xfrm flipV="1">
              <a:off x="2832" y="1180"/>
              <a:ext cx="133" cy="1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3" name="Line 146">
              <a:extLst>
                <a:ext uri="{FF2B5EF4-FFF2-40B4-BE49-F238E27FC236}">
                  <a16:creationId xmlns:a16="http://schemas.microsoft.com/office/drawing/2014/main" id="{D9E609F0-A059-B4B0-149A-7158DD21D4A0}"/>
                </a:ext>
              </a:extLst>
            </p:cNvPr>
            <p:cNvSpPr>
              <a:spLocks noChangeShapeType="1"/>
            </p:cNvSpPr>
            <p:nvPr/>
          </p:nvSpPr>
          <p:spPr bwMode="auto">
            <a:xfrm flipV="1">
              <a:off x="2717" y="1155"/>
              <a:ext cx="235" cy="2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4" name="Line 147">
              <a:extLst>
                <a:ext uri="{FF2B5EF4-FFF2-40B4-BE49-F238E27FC236}">
                  <a16:creationId xmlns:a16="http://schemas.microsoft.com/office/drawing/2014/main" id="{C46339E1-D1D9-50D9-6555-B5344B9C6A0A}"/>
                </a:ext>
              </a:extLst>
            </p:cNvPr>
            <p:cNvSpPr>
              <a:spLocks noChangeShapeType="1"/>
            </p:cNvSpPr>
            <p:nvPr/>
          </p:nvSpPr>
          <p:spPr bwMode="auto">
            <a:xfrm flipV="1">
              <a:off x="2601" y="1180"/>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5" name="Line 148">
              <a:extLst>
                <a:ext uri="{FF2B5EF4-FFF2-40B4-BE49-F238E27FC236}">
                  <a16:creationId xmlns:a16="http://schemas.microsoft.com/office/drawing/2014/main" id="{886BD2D1-6148-294D-6D74-1BDD0F5C7199}"/>
                </a:ext>
              </a:extLst>
            </p:cNvPr>
            <p:cNvSpPr>
              <a:spLocks noChangeShapeType="1"/>
            </p:cNvSpPr>
            <p:nvPr/>
          </p:nvSpPr>
          <p:spPr bwMode="auto">
            <a:xfrm flipV="1">
              <a:off x="2486" y="1248"/>
              <a:ext cx="282"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6" name="Line 149">
              <a:extLst>
                <a:ext uri="{FF2B5EF4-FFF2-40B4-BE49-F238E27FC236}">
                  <a16:creationId xmlns:a16="http://schemas.microsoft.com/office/drawing/2014/main" id="{1042140C-8FA5-E758-65C5-E8006610F510}"/>
                </a:ext>
              </a:extLst>
            </p:cNvPr>
            <p:cNvSpPr>
              <a:spLocks noChangeShapeType="1"/>
            </p:cNvSpPr>
            <p:nvPr/>
          </p:nvSpPr>
          <p:spPr bwMode="auto">
            <a:xfrm flipV="1">
              <a:off x="2370" y="1316"/>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7" name="Line 150">
              <a:extLst>
                <a:ext uri="{FF2B5EF4-FFF2-40B4-BE49-F238E27FC236}">
                  <a16:creationId xmlns:a16="http://schemas.microsoft.com/office/drawing/2014/main" id="{3984E8B4-18F0-7D8D-150E-BD5AE01E1120}"/>
                </a:ext>
              </a:extLst>
            </p:cNvPr>
            <p:cNvSpPr>
              <a:spLocks noChangeShapeType="1"/>
            </p:cNvSpPr>
            <p:nvPr/>
          </p:nvSpPr>
          <p:spPr bwMode="auto">
            <a:xfrm flipV="1">
              <a:off x="2291" y="1384"/>
              <a:ext cx="246" cy="2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8" name="Line 151">
              <a:extLst>
                <a:ext uri="{FF2B5EF4-FFF2-40B4-BE49-F238E27FC236}">
                  <a16:creationId xmlns:a16="http://schemas.microsoft.com/office/drawing/2014/main" id="{ABEEF2FE-5A54-FCE5-99D8-490897EE377C}"/>
                </a:ext>
              </a:extLst>
            </p:cNvPr>
            <p:cNvSpPr>
              <a:spLocks noChangeShapeType="1"/>
            </p:cNvSpPr>
            <p:nvPr/>
          </p:nvSpPr>
          <p:spPr bwMode="auto">
            <a:xfrm flipV="1">
              <a:off x="2277" y="1452"/>
              <a:ext cx="145" cy="1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59" name="Line 152">
              <a:extLst>
                <a:ext uri="{FF2B5EF4-FFF2-40B4-BE49-F238E27FC236}">
                  <a16:creationId xmlns:a16="http://schemas.microsoft.com/office/drawing/2014/main" id="{CDB89BED-FEAA-FFD8-1F5A-F893D4392640}"/>
                </a:ext>
              </a:extLst>
            </p:cNvPr>
            <p:cNvSpPr>
              <a:spLocks noChangeShapeType="1"/>
            </p:cNvSpPr>
            <p:nvPr/>
          </p:nvSpPr>
          <p:spPr bwMode="auto">
            <a:xfrm flipV="1">
              <a:off x="2261" y="1520"/>
              <a:ext cx="45"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0" name="Line 153">
              <a:extLst>
                <a:ext uri="{FF2B5EF4-FFF2-40B4-BE49-F238E27FC236}">
                  <a16:creationId xmlns:a16="http://schemas.microsoft.com/office/drawing/2014/main" id="{CBE50983-46FD-770C-DE91-4EFE61A2A986}"/>
                </a:ext>
              </a:extLst>
            </p:cNvPr>
            <p:cNvSpPr>
              <a:spLocks noChangeShapeType="1"/>
            </p:cNvSpPr>
            <p:nvPr/>
          </p:nvSpPr>
          <p:spPr bwMode="auto">
            <a:xfrm flipV="1">
              <a:off x="4640" y="1203"/>
              <a:ext cx="39"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1" name="Line 154">
              <a:extLst>
                <a:ext uri="{FF2B5EF4-FFF2-40B4-BE49-F238E27FC236}">
                  <a16:creationId xmlns:a16="http://schemas.microsoft.com/office/drawing/2014/main" id="{6CB59A8F-D655-76BF-5060-0A08E8523AD4}"/>
                </a:ext>
              </a:extLst>
            </p:cNvPr>
            <p:cNvSpPr>
              <a:spLocks noChangeShapeType="1"/>
            </p:cNvSpPr>
            <p:nvPr/>
          </p:nvSpPr>
          <p:spPr bwMode="auto">
            <a:xfrm flipV="1">
              <a:off x="4524" y="1179"/>
              <a:ext cx="142" cy="1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2" name="Line 155">
              <a:extLst>
                <a:ext uri="{FF2B5EF4-FFF2-40B4-BE49-F238E27FC236}">
                  <a16:creationId xmlns:a16="http://schemas.microsoft.com/office/drawing/2014/main" id="{AD3D9773-E9FA-21C0-D808-38F0D29359B5}"/>
                </a:ext>
              </a:extLst>
            </p:cNvPr>
            <p:cNvSpPr>
              <a:spLocks noChangeShapeType="1"/>
            </p:cNvSpPr>
            <p:nvPr/>
          </p:nvSpPr>
          <p:spPr bwMode="auto">
            <a:xfrm flipV="1">
              <a:off x="4409" y="1155"/>
              <a:ext cx="241" cy="2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3" name="Line 156">
              <a:extLst>
                <a:ext uri="{FF2B5EF4-FFF2-40B4-BE49-F238E27FC236}">
                  <a16:creationId xmlns:a16="http://schemas.microsoft.com/office/drawing/2014/main" id="{0F390538-01D5-6316-3805-0747AB19F8CB}"/>
                </a:ext>
              </a:extLst>
            </p:cNvPr>
            <p:cNvSpPr>
              <a:spLocks noChangeShapeType="1"/>
            </p:cNvSpPr>
            <p:nvPr/>
          </p:nvSpPr>
          <p:spPr bwMode="auto">
            <a:xfrm flipV="1">
              <a:off x="4293" y="1184"/>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4" name="Line 157">
              <a:extLst>
                <a:ext uri="{FF2B5EF4-FFF2-40B4-BE49-F238E27FC236}">
                  <a16:creationId xmlns:a16="http://schemas.microsoft.com/office/drawing/2014/main" id="{4646D352-855F-40AE-F7CF-0069E5CE8BC8}"/>
                </a:ext>
              </a:extLst>
            </p:cNvPr>
            <p:cNvSpPr>
              <a:spLocks noChangeShapeType="1"/>
            </p:cNvSpPr>
            <p:nvPr/>
          </p:nvSpPr>
          <p:spPr bwMode="auto">
            <a:xfrm flipV="1">
              <a:off x="4178" y="1252"/>
              <a:ext cx="282"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5" name="Line 158">
              <a:extLst>
                <a:ext uri="{FF2B5EF4-FFF2-40B4-BE49-F238E27FC236}">
                  <a16:creationId xmlns:a16="http://schemas.microsoft.com/office/drawing/2014/main" id="{DA3C8966-8389-19BC-F017-34D97B58EBA0}"/>
                </a:ext>
              </a:extLst>
            </p:cNvPr>
            <p:cNvSpPr>
              <a:spLocks noChangeShapeType="1"/>
            </p:cNvSpPr>
            <p:nvPr/>
          </p:nvSpPr>
          <p:spPr bwMode="auto">
            <a:xfrm flipV="1">
              <a:off x="4062" y="1320"/>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6" name="Line 159">
              <a:extLst>
                <a:ext uri="{FF2B5EF4-FFF2-40B4-BE49-F238E27FC236}">
                  <a16:creationId xmlns:a16="http://schemas.microsoft.com/office/drawing/2014/main" id="{7143CC14-E769-744E-F3EE-357B5EA31915}"/>
                </a:ext>
              </a:extLst>
            </p:cNvPr>
            <p:cNvSpPr>
              <a:spLocks noChangeShapeType="1"/>
            </p:cNvSpPr>
            <p:nvPr/>
          </p:nvSpPr>
          <p:spPr bwMode="auto">
            <a:xfrm flipV="1">
              <a:off x="3991" y="1388"/>
              <a:ext cx="238" cy="2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7" name="Line 160">
              <a:extLst>
                <a:ext uri="{FF2B5EF4-FFF2-40B4-BE49-F238E27FC236}">
                  <a16:creationId xmlns:a16="http://schemas.microsoft.com/office/drawing/2014/main" id="{A498A358-7024-636E-887F-9BE85E9CEF61}"/>
                </a:ext>
              </a:extLst>
            </p:cNvPr>
            <p:cNvSpPr>
              <a:spLocks noChangeShapeType="1"/>
            </p:cNvSpPr>
            <p:nvPr/>
          </p:nvSpPr>
          <p:spPr bwMode="auto">
            <a:xfrm flipV="1">
              <a:off x="3975" y="1456"/>
              <a:ext cx="140" cy="1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8" name="Line 161">
              <a:extLst>
                <a:ext uri="{FF2B5EF4-FFF2-40B4-BE49-F238E27FC236}">
                  <a16:creationId xmlns:a16="http://schemas.microsoft.com/office/drawing/2014/main" id="{5CCCA3DA-8CA4-CE8C-4922-FD1E33E80EA2}"/>
                </a:ext>
              </a:extLst>
            </p:cNvPr>
            <p:cNvSpPr>
              <a:spLocks noChangeShapeType="1"/>
            </p:cNvSpPr>
            <p:nvPr/>
          </p:nvSpPr>
          <p:spPr bwMode="auto">
            <a:xfrm flipV="1">
              <a:off x="3958" y="1524"/>
              <a:ext cx="41"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69" name="Line 162">
              <a:extLst>
                <a:ext uri="{FF2B5EF4-FFF2-40B4-BE49-F238E27FC236}">
                  <a16:creationId xmlns:a16="http://schemas.microsoft.com/office/drawing/2014/main" id="{BFDDBEE8-D4DF-5938-8B54-A56237EDB6F6}"/>
                </a:ext>
              </a:extLst>
            </p:cNvPr>
            <p:cNvSpPr>
              <a:spLocks noChangeShapeType="1"/>
            </p:cNvSpPr>
            <p:nvPr/>
          </p:nvSpPr>
          <p:spPr bwMode="auto">
            <a:xfrm flipV="1">
              <a:off x="4847" y="1902"/>
              <a:ext cx="26"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0" name="Line 163">
              <a:extLst>
                <a:ext uri="{FF2B5EF4-FFF2-40B4-BE49-F238E27FC236}">
                  <a16:creationId xmlns:a16="http://schemas.microsoft.com/office/drawing/2014/main" id="{4A2A6F6C-002B-17B6-7364-46458FF08448}"/>
                </a:ext>
              </a:extLst>
            </p:cNvPr>
            <p:cNvSpPr>
              <a:spLocks noChangeShapeType="1"/>
            </p:cNvSpPr>
            <p:nvPr/>
          </p:nvSpPr>
          <p:spPr bwMode="auto">
            <a:xfrm flipV="1">
              <a:off x="4807" y="1863"/>
              <a:ext cx="66" cy="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1" name="Line 164">
              <a:extLst>
                <a:ext uri="{FF2B5EF4-FFF2-40B4-BE49-F238E27FC236}">
                  <a16:creationId xmlns:a16="http://schemas.microsoft.com/office/drawing/2014/main" id="{9F2CAB7D-810B-A655-6D2A-56F1B1DC673C}"/>
                </a:ext>
              </a:extLst>
            </p:cNvPr>
            <p:cNvSpPr>
              <a:spLocks noChangeShapeType="1"/>
            </p:cNvSpPr>
            <p:nvPr/>
          </p:nvSpPr>
          <p:spPr bwMode="auto">
            <a:xfrm flipV="1">
              <a:off x="4789" y="1827"/>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2" name="Line 165">
              <a:extLst>
                <a:ext uri="{FF2B5EF4-FFF2-40B4-BE49-F238E27FC236}">
                  <a16:creationId xmlns:a16="http://schemas.microsoft.com/office/drawing/2014/main" id="{93D8662E-2AD8-CCF4-2417-057D046B3065}"/>
                </a:ext>
              </a:extLst>
            </p:cNvPr>
            <p:cNvSpPr>
              <a:spLocks noChangeShapeType="1"/>
            </p:cNvSpPr>
            <p:nvPr/>
          </p:nvSpPr>
          <p:spPr bwMode="auto">
            <a:xfrm flipV="1">
              <a:off x="4789" y="178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3" name="Line 166">
              <a:extLst>
                <a:ext uri="{FF2B5EF4-FFF2-40B4-BE49-F238E27FC236}">
                  <a16:creationId xmlns:a16="http://schemas.microsoft.com/office/drawing/2014/main" id="{DC27B8D8-A6CA-4D41-CC69-C9AE00D68641}"/>
                </a:ext>
              </a:extLst>
            </p:cNvPr>
            <p:cNvSpPr>
              <a:spLocks noChangeShapeType="1"/>
            </p:cNvSpPr>
            <p:nvPr/>
          </p:nvSpPr>
          <p:spPr bwMode="auto">
            <a:xfrm flipV="1">
              <a:off x="4789" y="1750"/>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4" name="Line 167">
              <a:extLst>
                <a:ext uri="{FF2B5EF4-FFF2-40B4-BE49-F238E27FC236}">
                  <a16:creationId xmlns:a16="http://schemas.microsoft.com/office/drawing/2014/main" id="{1CDEC4CA-7BA6-4A40-00B8-43148A097161}"/>
                </a:ext>
              </a:extLst>
            </p:cNvPr>
            <p:cNvSpPr>
              <a:spLocks noChangeShapeType="1"/>
            </p:cNvSpPr>
            <p:nvPr/>
          </p:nvSpPr>
          <p:spPr bwMode="auto">
            <a:xfrm flipV="1">
              <a:off x="4789" y="1711"/>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5" name="Line 168">
              <a:extLst>
                <a:ext uri="{FF2B5EF4-FFF2-40B4-BE49-F238E27FC236}">
                  <a16:creationId xmlns:a16="http://schemas.microsoft.com/office/drawing/2014/main" id="{EEEFD46F-DF58-8390-4A90-BF0BA740D94F}"/>
                </a:ext>
              </a:extLst>
            </p:cNvPr>
            <p:cNvSpPr>
              <a:spLocks noChangeShapeType="1"/>
            </p:cNvSpPr>
            <p:nvPr/>
          </p:nvSpPr>
          <p:spPr bwMode="auto">
            <a:xfrm flipV="1">
              <a:off x="4789" y="1673"/>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6" name="Line 169">
              <a:extLst>
                <a:ext uri="{FF2B5EF4-FFF2-40B4-BE49-F238E27FC236}">
                  <a16:creationId xmlns:a16="http://schemas.microsoft.com/office/drawing/2014/main" id="{EFE4D1D0-B0BF-4355-DAB7-2F5A5EFA9A68}"/>
                </a:ext>
              </a:extLst>
            </p:cNvPr>
            <p:cNvSpPr>
              <a:spLocks noChangeShapeType="1"/>
            </p:cNvSpPr>
            <p:nvPr/>
          </p:nvSpPr>
          <p:spPr bwMode="auto">
            <a:xfrm flipV="1">
              <a:off x="4789" y="1636"/>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7" name="Line 170">
              <a:extLst>
                <a:ext uri="{FF2B5EF4-FFF2-40B4-BE49-F238E27FC236}">
                  <a16:creationId xmlns:a16="http://schemas.microsoft.com/office/drawing/2014/main" id="{DC304BEA-4BD9-69A0-3356-C20BA48A15DD}"/>
                </a:ext>
              </a:extLst>
            </p:cNvPr>
            <p:cNvSpPr>
              <a:spLocks noChangeShapeType="1"/>
            </p:cNvSpPr>
            <p:nvPr/>
          </p:nvSpPr>
          <p:spPr bwMode="auto">
            <a:xfrm flipV="1">
              <a:off x="4789" y="1597"/>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8" name="Line 171">
              <a:extLst>
                <a:ext uri="{FF2B5EF4-FFF2-40B4-BE49-F238E27FC236}">
                  <a16:creationId xmlns:a16="http://schemas.microsoft.com/office/drawing/2014/main" id="{54859EAE-45AA-BF91-E6D2-F8220FA29EF1}"/>
                </a:ext>
              </a:extLst>
            </p:cNvPr>
            <p:cNvSpPr>
              <a:spLocks noChangeShapeType="1"/>
            </p:cNvSpPr>
            <p:nvPr/>
          </p:nvSpPr>
          <p:spPr bwMode="auto">
            <a:xfrm flipV="1">
              <a:off x="4789" y="1559"/>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79" name="Line 172">
              <a:extLst>
                <a:ext uri="{FF2B5EF4-FFF2-40B4-BE49-F238E27FC236}">
                  <a16:creationId xmlns:a16="http://schemas.microsoft.com/office/drawing/2014/main" id="{E791C072-9313-6CB6-60C6-D3B985E03071}"/>
                </a:ext>
              </a:extLst>
            </p:cNvPr>
            <p:cNvSpPr>
              <a:spLocks noChangeShapeType="1"/>
            </p:cNvSpPr>
            <p:nvPr/>
          </p:nvSpPr>
          <p:spPr bwMode="auto">
            <a:xfrm flipV="1">
              <a:off x="4789" y="1520"/>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0" name="Line 173">
              <a:extLst>
                <a:ext uri="{FF2B5EF4-FFF2-40B4-BE49-F238E27FC236}">
                  <a16:creationId xmlns:a16="http://schemas.microsoft.com/office/drawing/2014/main" id="{EEC1F5E5-2DB8-B70D-39AB-C7DBD768D1C3}"/>
                </a:ext>
              </a:extLst>
            </p:cNvPr>
            <p:cNvSpPr>
              <a:spLocks noChangeShapeType="1"/>
            </p:cNvSpPr>
            <p:nvPr/>
          </p:nvSpPr>
          <p:spPr bwMode="auto">
            <a:xfrm flipV="1">
              <a:off x="4789" y="1533"/>
              <a:ext cx="3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1" name="Line 174">
              <a:extLst>
                <a:ext uri="{FF2B5EF4-FFF2-40B4-BE49-F238E27FC236}">
                  <a16:creationId xmlns:a16="http://schemas.microsoft.com/office/drawing/2014/main" id="{B7E51EDA-3AA1-7616-BE7B-0287ECD8F946}"/>
                </a:ext>
              </a:extLst>
            </p:cNvPr>
            <p:cNvSpPr>
              <a:spLocks noChangeShapeType="1"/>
            </p:cNvSpPr>
            <p:nvPr/>
          </p:nvSpPr>
          <p:spPr bwMode="auto">
            <a:xfrm flipV="1">
              <a:off x="4861" y="2552"/>
              <a:ext cx="1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2" name="Line 175">
              <a:extLst>
                <a:ext uri="{FF2B5EF4-FFF2-40B4-BE49-F238E27FC236}">
                  <a16:creationId xmlns:a16="http://schemas.microsoft.com/office/drawing/2014/main" id="{E7B5FC7D-8D79-2592-1AF6-5A06F1722471}"/>
                </a:ext>
              </a:extLst>
            </p:cNvPr>
            <p:cNvSpPr>
              <a:spLocks noChangeShapeType="1"/>
            </p:cNvSpPr>
            <p:nvPr/>
          </p:nvSpPr>
          <p:spPr bwMode="auto">
            <a:xfrm flipV="1">
              <a:off x="4821" y="2513"/>
              <a:ext cx="52"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3" name="Line 176">
              <a:extLst>
                <a:ext uri="{FF2B5EF4-FFF2-40B4-BE49-F238E27FC236}">
                  <a16:creationId xmlns:a16="http://schemas.microsoft.com/office/drawing/2014/main" id="{F4A856BF-94D0-F130-55B4-CD8D395B68CA}"/>
                </a:ext>
              </a:extLst>
            </p:cNvPr>
            <p:cNvSpPr>
              <a:spLocks noChangeShapeType="1"/>
            </p:cNvSpPr>
            <p:nvPr/>
          </p:nvSpPr>
          <p:spPr bwMode="auto">
            <a:xfrm flipV="1">
              <a:off x="4789" y="2475"/>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4" name="Line 177">
              <a:extLst>
                <a:ext uri="{FF2B5EF4-FFF2-40B4-BE49-F238E27FC236}">
                  <a16:creationId xmlns:a16="http://schemas.microsoft.com/office/drawing/2014/main" id="{7D027096-782D-E848-38A1-6C0D6B6AE4C9}"/>
                </a:ext>
              </a:extLst>
            </p:cNvPr>
            <p:cNvSpPr>
              <a:spLocks noChangeShapeType="1"/>
            </p:cNvSpPr>
            <p:nvPr/>
          </p:nvSpPr>
          <p:spPr bwMode="auto">
            <a:xfrm flipV="1">
              <a:off x="4789" y="2436"/>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5" name="Line 178">
              <a:extLst>
                <a:ext uri="{FF2B5EF4-FFF2-40B4-BE49-F238E27FC236}">
                  <a16:creationId xmlns:a16="http://schemas.microsoft.com/office/drawing/2014/main" id="{3C57B501-1856-132D-5766-570290AF3A95}"/>
                </a:ext>
              </a:extLst>
            </p:cNvPr>
            <p:cNvSpPr>
              <a:spLocks noChangeShapeType="1"/>
            </p:cNvSpPr>
            <p:nvPr/>
          </p:nvSpPr>
          <p:spPr bwMode="auto">
            <a:xfrm flipV="1">
              <a:off x="4789" y="2400"/>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6" name="Line 179">
              <a:extLst>
                <a:ext uri="{FF2B5EF4-FFF2-40B4-BE49-F238E27FC236}">
                  <a16:creationId xmlns:a16="http://schemas.microsoft.com/office/drawing/2014/main" id="{02466A20-16B1-CC5A-FF90-A17C0B9BF693}"/>
                </a:ext>
              </a:extLst>
            </p:cNvPr>
            <p:cNvSpPr>
              <a:spLocks noChangeShapeType="1"/>
            </p:cNvSpPr>
            <p:nvPr/>
          </p:nvSpPr>
          <p:spPr bwMode="auto">
            <a:xfrm flipV="1">
              <a:off x="4789" y="2361"/>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7" name="Line 180">
              <a:extLst>
                <a:ext uri="{FF2B5EF4-FFF2-40B4-BE49-F238E27FC236}">
                  <a16:creationId xmlns:a16="http://schemas.microsoft.com/office/drawing/2014/main" id="{BEAF2851-67A2-3EA7-2FD0-24082C47BFEA}"/>
                </a:ext>
              </a:extLst>
            </p:cNvPr>
            <p:cNvSpPr>
              <a:spLocks noChangeShapeType="1"/>
            </p:cNvSpPr>
            <p:nvPr/>
          </p:nvSpPr>
          <p:spPr bwMode="auto">
            <a:xfrm flipV="1">
              <a:off x="4789" y="2322"/>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8" name="Line 181">
              <a:extLst>
                <a:ext uri="{FF2B5EF4-FFF2-40B4-BE49-F238E27FC236}">
                  <a16:creationId xmlns:a16="http://schemas.microsoft.com/office/drawing/2014/main" id="{893DBF56-2C4A-1A22-5813-B667FE14571A}"/>
                </a:ext>
              </a:extLst>
            </p:cNvPr>
            <p:cNvSpPr>
              <a:spLocks noChangeShapeType="1"/>
            </p:cNvSpPr>
            <p:nvPr/>
          </p:nvSpPr>
          <p:spPr bwMode="auto">
            <a:xfrm flipV="1">
              <a:off x="4789" y="2284"/>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89" name="Line 182">
              <a:extLst>
                <a:ext uri="{FF2B5EF4-FFF2-40B4-BE49-F238E27FC236}">
                  <a16:creationId xmlns:a16="http://schemas.microsoft.com/office/drawing/2014/main" id="{3BD16836-2BD2-6354-555A-BDD16A73CD25}"/>
                </a:ext>
              </a:extLst>
            </p:cNvPr>
            <p:cNvSpPr>
              <a:spLocks noChangeShapeType="1"/>
            </p:cNvSpPr>
            <p:nvPr/>
          </p:nvSpPr>
          <p:spPr bwMode="auto">
            <a:xfrm flipV="1">
              <a:off x="4789" y="2245"/>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0" name="Line 183">
              <a:extLst>
                <a:ext uri="{FF2B5EF4-FFF2-40B4-BE49-F238E27FC236}">
                  <a16:creationId xmlns:a16="http://schemas.microsoft.com/office/drawing/2014/main" id="{DA0BA1BF-B9D9-D694-9F46-481ED3977AEF}"/>
                </a:ext>
              </a:extLst>
            </p:cNvPr>
            <p:cNvSpPr>
              <a:spLocks noChangeShapeType="1"/>
            </p:cNvSpPr>
            <p:nvPr/>
          </p:nvSpPr>
          <p:spPr bwMode="auto">
            <a:xfrm flipV="1">
              <a:off x="4789" y="2209"/>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1" name="Line 184">
              <a:extLst>
                <a:ext uri="{FF2B5EF4-FFF2-40B4-BE49-F238E27FC236}">
                  <a16:creationId xmlns:a16="http://schemas.microsoft.com/office/drawing/2014/main" id="{9047AEE4-C0D2-6DD6-006A-EFF4A436B755}"/>
                </a:ext>
              </a:extLst>
            </p:cNvPr>
            <p:cNvSpPr>
              <a:spLocks noChangeShapeType="1"/>
            </p:cNvSpPr>
            <p:nvPr/>
          </p:nvSpPr>
          <p:spPr bwMode="auto">
            <a:xfrm flipV="1">
              <a:off x="4789" y="2170"/>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2" name="Line 185">
              <a:extLst>
                <a:ext uri="{FF2B5EF4-FFF2-40B4-BE49-F238E27FC236}">
                  <a16:creationId xmlns:a16="http://schemas.microsoft.com/office/drawing/2014/main" id="{FCD62463-CEE2-073D-37A8-642743853182}"/>
                </a:ext>
              </a:extLst>
            </p:cNvPr>
            <p:cNvSpPr>
              <a:spLocks noChangeShapeType="1"/>
            </p:cNvSpPr>
            <p:nvPr/>
          </p:nvSpPr>
          <p:spPr bwMode="auto">
            <a:xfrm flipV="1">
              <a:off x="4789" y="2131"/>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3" name="Line 186">
              <a:extLst>
                <a:ext uri="{FF2B5EF4-FFF2-40B4-BE49-F238E27FC236}">
                  <a16:creationId xmlns:a16="http://schemas.microsoft.com/office/drawing/2014/main" id="{2AE40674-8210-CCA1-58E5-044CB00FCFE2}"/>
                </a:ext>
              </a:extLst>
            </p:cNvPr>
            <p:cNvSpPr>
              <a:spLocks noChangeShapeType="1"/>
            </p:cNvSpPr>
            <p:nvPr/>
          </p:nvSpPr>
          <p:spPr bwMode="auto">
            <a:xfrm flipV="1">
              <a:off x="4789" y="2093"/>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4" name="Line 187">
              <a:extLst>
                <a:ext uri="{FF2B5EF4-FFF2-40B4-BE49-F238E27FC236}">
                  <a16:creationId xmlns:a16="http://schemas.microsoft.com/office/drawing/2014/main" id="{B50B9C85-830B-D6F0-1B76-B75613921FCC}"/>
                </a:ext>
              </a:extLst>
            </p:cNvPr>
            <p:cNvSpPr>
              <a:spLocks noChangeShapeType="1"/>
            </p:cNvSpPr>
            <p:nvPr/>
          </p:nvSpPr>
          <p:spPr bwMode="auto">
            <a:xfrm flipV="1">
              <a:off x="4789" y="2054"/>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5" name="Line 188">
              <a:extLst>
                <a:ext uri="{FF2B5EF4-FFF2-40B4-BE49-F238E27FC236}">
                  <a16:creationId xmlns:a16="http://schemas.microsoft.com/office/drawing/2014/main" id="{D4780227-AEEB-E375-0CFF-4B2D929B484C}"/>
                </a:ext>
              </a:extLst>
            </p:cNvPr>
            <p:cNvSpPr>
              <a:spLocks noChangeShapeType="1"/>
            </p:cNvSpPr>
            <p:nvPr/>
          </p:nvSpPr>
          <p:spPr bwMode="auto">
            <a:xfrm flipV="1">
              <a:off x="4789" y="2018"/>
              <a:ext cx="84"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6" name="Line 189">
              <a:extLst>
                <a:ext uri="{FF2B5EF4-FFF2-40B4-BE49-F238E27FC236}">
                  <a16:creationId xmlns:a16="http://schemas.microsoft.com/office/drawing/2014/main" id="{13BD66E4-9580-FBB1-8722-60617A70E427}"/>
                </a:ext>
              </a:extLst>
            </p:cNvPr>
            <p:cNvSpPr>
              <a:spLocks noChangeShapeType="1"/>
            </p:cNvSpPr>
            <p:nvPr/>
          </p:nvSpPr>
          <p:spPr bwMode="auto">
            <a:xfrm flipV="1">
              <a:off x="4789" y="1979"/>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7" name="Line 190">
              <a:extLst>
                <a:ext uri="{FF2B5EF4-FFF2-40B4-BE49-F238E27FC236}">
                  <a16:creationId xmlns:a16="http://schemas.microsoft.com/office/drawing/2014/main" id="{95771FEF-5638-EFA0-012D-4A21C4EFF75A}"/>
                </a:ext>
              </a:extLst>
            </p:cNvPr>
            <p:cNvSpPr>
              <a:spLocks noChangeShapeType="1"/>
            </p:cNvSpPr>
            <p:nvPr/>
          </p:nvSpPr>
          <p:spPr bwMode="auto">
            <a:xfrm flipV="1">
              <a:off x="4789" y="1975"/>
              <a:ext cx="4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8" name="Line 191">
              <a:extLst>
                <a:ext uri="{FF2B5EF4-FFF2-40B4-BE49-F238E27FC236}">
                  <a16:creationId xmlns:a16="http://schemas.microsoft.com/office/drawing/2014/main" id="{33D79370-0D99-6306-31D8-A13A303EB919}"/>
                </a:ext>
              </a:extLst>
            </p:cNvPr>
            <p:cNvSpPr>
              <a:spLocks noChangeShapeType="1"/>
            </p:cNvSpPr>
            <p:nvPr/>
          </p:nvSpPr>
          <p:spPr bwMode="auto">
            <a:xfrm flipV="1">
              <a:off x="4789" y="1975"/>
              <a:ext cx="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499" name="Line 192">
              <a:extLst>
                <a:ext uri="{FF2B5EF4-FFF2-40B4-BE49-F238E27FC236}">
                  <a16:creationId xmlns:a16="http://schemas.microsoft.com/office/drawing/2014/main" id="{FBDF3077-CFE6-C030-29D9-C3D55718101E}"/>
                </a:ext>
              </a:extLst>
            </p:cNvPr>
            <p:cNvSpPr>
              <a:spLocks noChangeShapeType="1"/>
            </p:cNvSpPr>
            <p:nvPr/>
          </p:nvSpPr>
          <p:spPr bwMode="auto">
            <a:xfrm flipV="1">
              <a:off x="4854" y="3239"/>
              <a:ext cx="19"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0" name="Line 193">
              <a:extLst>
                <a:ext uri="{FF2B5EF4-FFF2-40B4-BE49-F238E27FC236}">
                  <a16:creationId xmlns:a16="http://schemas.microsoft.com/office/drawing/2014/main" id="{606A03EE-5E02-DA30-3CC9-49BB33B87288}"/>
                </a:ext>
              </a:extLst>
            </p:cNvPr>
            <p:cNvSpPr>
              <a:spLocks noChangeShapeType="1"/>
            </p:cNvSpPr>
            <p:nvPr/>
          </p:nvSpPr>
          <p:spPr bwMode="auto">
            <a:xfrm flipV="1">
              <a:off x="4813" y="3200"/>
              <a:ext cx="60" cy="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1" name="Line 194">
              <a:extLst>
                <a:ext uri="{FF2B5EF4-FFF2-40B4-BE49-F238E27FC236}">
                  <a16:creationId xmlns:a16="http://schemas.microsoft.com/office/drawing/2014/main" id="{58615708-E65E-624A-A440-861820B8429F}"/>
                </a:ext>
              </a:extLst>
            </p:cNvPr>
            <p:cNvSpPr>
              <a:spLocks noChangeShapeType="1"/>
            </p:cNvSpPr>
            <p:nvPr/>
          </p:nvSpPr>
          <p:spPr bwMode="auto">
            <a:xfrm flipV="1">
              <a:off x="4771"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2" name="Line 195">
              <a:extLst>
                <a:ext uri="{FF2B5EF4-FFF2-40B4-BE49-F238E27FC236}">
                  <a16:creationId xmlns:a16="http://schemas.microsoft.com/office/drawing/2014/main" id="{173D1F62-2234-B69E-7EFD-5C3B3443065A}"/>
                </a:ext>
              </a:extLst>
            </p:cNvPr>
            <p:cNvSpPr>
              <a:spLocks noChangeShapeType="1"/>
            </p:cNvSpPr>
            <p:nvPr/>
          </p:nvSpPr>
          <p:spPr bwMode="auto">
            <a:xfrm flipV="1">
              <a:off x="4729"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3" name="Line 196">
              <a:extLst>
                <a:ext uri="{FF2B5EF4-FFF2-40B4-BE49-F238E27FC236}">
                  <a16:creationId xmlns:a16="http://schemas.microsoft.com/office/drawing/2014/main" id="{D5BCDE66-08CF-B6B3-3E39-C757FFF00074}"/>
                </a:ext>
              </a:extLst>
            </p:cNvPr>
            <p:cNvSpPr>
              <a:spLocks noChangeShapeType="1"/>
            </p:cNvSpPr>
            <p:nvPr/>
          </p:nvSpPr>
          <p:spPr bwMode="auto">
            <a:xfrm flipV="1">
              <a:off x="4690"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4" name="Line 197">
              <a:extLst>
                <a:ext uri="{FF2B5EF4-FFF2-40B4-BE49-F238E27FC236}">
                  <a16:creationId xmlns:a16="http://schemas.microsoft.com/office/drawing/2014/main" id="{A3F9F5FE-C14C-A7C6-1F5F-A6D66AA6632F}"/>
                </a:ext>
              </a:extLst>
            </p:cNvPr>
            <p:cNvSpPr>
              <a:spLocks noChangeShapeType="1"/>
            </p:cNvSpPr>
            <p:nvPr/>
          </p:nvSpPr>
          <p:spPr bwMode="auto">
            <a:xfrm flipV="1">
              <a:off x="464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5" name="Line 198">
              <a:extLst>
                <a:ext uri="{FF2B5EF4-FFF2-40B4-BE49-F238E27FC236}">
                  <a16:creationId xmlns:a16="http://schemas.microsoft.com/office/drawing/2014/main" id="{0EC9FEFE-0C50-47FF-F5CD-0822739E3D92}"/>
                </a:ext>
              </a:extLst>
            </p:cNvPr>
            <p:cNvSpPr>
              <a:spLocks noChangeShapeType="1"/>
            </p:cNvSpPr>
            <p:nvPr/>
          </p:nvSpPr>
          <p:spPr bwMode="auto">
            <a:xfrm flipV="1">
              <a:off x="4606"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6" name="Line 199">
              <a:extLst>
                <a:ext uri="{FF2B5EF4-FFF2-40B4-BE49-F238E27FC236}">
                  <a16:creationId xmlns:a16="http://schemas.microsoft.com/office/drawing/2014/main" id="{4C9DC1ED-EF04-1590-8472-A807E0E0D144}"/>
                </a:ext>
              </a:extLst>
            </p:cNvPr>
            <p:cNvSpPr>
              <a:spLocks noChangeShapeType="1"/>
            </p:cNvSpPr>
            <p:nvPr/>
          </p:nvSpPr>
          <p:spPr bwMode="auto">
            <a:xfrm flipV="1">
              <a:off x="4564"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7" name="Line 200">
              <a:extLst>
                <a:ext uri="{FF2B5EF4-FFF2-40B4-BE49-F238E27FC236}">
                  <a16:creationId xmlns:a16="http://schemas.microsoft.com/office/drawing/2014/main" id="{AF495E02-2308-5A48-2672-D78ACD59B943}"/>
                </a:ext>
              </a:extLst>
            </p:cNvPr>
            <p:cNvSpPr>
              <a:spLocks noChangeShapeType="1"/>
            </p:cNvSpPr>
            <p:nvPr/>
          </p:nvSpPr>
          <p:spPr bwMode="auto">
            <a:xfrm flipV="1">
              <a:off x="4522"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8" name="Line 201">
              <a:extLst>
                <a:ext uri="{FF2B5EF4-FFF2-40B4-BE49-F238E27FC236}">
                  <a16:creationId xmlns:a16="http://schemas.microsoft.com/office/drawing/2014/main" id="{81E2CE24-CCBF-919C-EAA8-408439041904}"/>
                </a:ext>
              </a:extLst>
            </p:cNvPr>
            <p:cNvSpPr>
              <a:spLocks noChangeShapeType="1"/>
            </p:cNvSpPr>
            <p:nvPr/>
          </p:nvSpPr>
          <p:spPr bwMode="auto">
            <a:xfrm flipV="1">
              <a:off x="4483"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509" name="Line 202">
              <a:extLst>
                <a:ext uri="{FF2B5EF4-FFF2-40B4-BE49-F238E27FC236}">
                  <a16:creationId xmlns:a16="http://schemas.microsoft.com/office/drawing/2014/main" id="{BA302B7C-3C1D-ED0F-1BFE-9472A958ACA8}"/>
                </a:ext>
              </a:extLst>
            </p:cNvPr>
            <p:cNvSpPr>
              <a:spLocks noChangeShapeType="1"/>
            </p:cNvSpPr>
            <p:nvPr/>
          </p:nvSpPr>
          <p:spPr bwMode="auto">
            <a:xfrm flipV="1">
              <a:off x="444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19" name="Group 203">
            <a:extLst>
              <a:ext uri="{FF2B5EF4-FFF2-40B4-BE49-F238E27FC236}">
                <a16:creationId xmlns:a16="http://schemas.microsoft.com/office/drawing/2014/main" id="{A795B394-43FA-63B0-D356-12889E75DAB3}"/>
              </a:ext>
            </a:extLst>
          </p:cNvPr>
          <p:cNvGrpSpPr>
            <a:grpSpLocks/>
          </p:cNvGrpSpPr>
          <p:nvPr/>
        </p:nvGrpSpPr>
        <p:grpSpPr bwMode="auto">
          <a:xfrm>
            <a:off x="984250" y="642938"/>
            <a:ext cx="6419850" cy="4524375"/>
            <a:chOff x="672" y="405"/>
            <a:chExt cx="4381" cy="2850"/>
          </a:xfrm>
        </p:grpSpPr>
        <p:sp>
          <p:nvSpPr>
            <p:cNvPr id="36110" name="Line 204">
              <a:extLst>
                <a:ext uri="{FF2B5EF4-FFF2-40B4-BE49-F238E27FC236}">
                  <a16:creationId xmlns:a16="http://schemas.microsoft.com/office/drawing/2014/main" id="{E7B9D708-A007-A991-0147-C25A938D859F}"/>
                </a:ext>
              </a:extLst>
            </p:cNvPr>
            <p:cNvSpPr>
              <a:spLocks noChangeShapeType="1"/>
            </p:cNvSpPr>
            <p:nvPr/>
          </p:nvSpPr>
          <p:spPr bwMode="auto">
            <a:xfrm flipV="1">
              <a:off x="4399"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1" name="Line 205">
              <a:extLst>
                <a:ext uri="{FF2B5EF4-FFF2-40B4-BE49-F238E27FC236}">
                  <a16:creationId xmlns:a16="http://schemas.microsoft.com/office/drawing/2014/main" id="{D2E20BDE-F4A8-1717-38E0-27EF7AE44D5B}"/>
                </a:ext>
              </a:extLst>
            </p:cNvPr>
            <p:cNvSpPr>
              <a:spLocks noChangeShapeType="1"/>
            </p:cNvSpPr>
            <p:nvPr/>
          </p:nvSpPr>
          <p:spPr bwMode="auto">
            <a:xfrm flipV="1">
              <a:off x="4357"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2" name="Line 206">
              <a:extLst>
                <a:ext uri="{FF2B5EF4-FFF2-40B4-BE49-F238E27FC236}">
                  <a16:creationId xmlns:a16="http://schemas.microsoft.com/office/drawing/2014/main" id="{54818832-2EF8-8792-11BA-DE1E53114201}"/>
                </a:ext>
              </a:extLst>
            </p:cNvPr>
            <p:cNvSpPr>
              <a:spLocks noChangeShapeType="1"/>
            </p:cNvSpPr>
            <p:nvPr/>
          </p:nvSpPr>
          <p:spPr bwMode="auto">
            <a:xfrm flipV="1">
              <a:off x="431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3" name="Line 207">
              <a:extLst>
                <a:ext uri="{FF2B5EF4-FFF2-40B4-BE49-F238E27FC236}">
                  <a16:creationId xmlns:a16="http://schemas.microsoft.com/office/drawing/2014/main" id="{558DB7EE-B6EC-A0B8-E682-4397EE6D7C81}"/>
                </a:ext>
              </a:extLst>
            </p:cNvPr>
            <p:cNvSpPr>
              <a:spLocks noChangeShapeType="1"/>
            </p:cNvSpPr>
            <p:nvPr/>
          </p:nvSpPr>
          <p:spPr bwMode="auto">
            <a:xfrm flipV="1">
              <a:off x="4276"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4" name="Line 208">
              <a:extLst>
                <a:ext uri="{FF2B5EF4-FFF2-40B4-BE49-F238E27FC236}">
                  <a16:creationId xmlns:a16="http://schemas.microsoft.com/office/drawing/2014/main" id="{89D688BD-6124-A465-220D-38F9F0C22193}"/>
                </a:ext>
              </a:extLst>
            </p:cNvPr>
            <p:cNvSpPr>
              <a:spLocks noChangeShapeType="1"/>
            </p:cNvSpPr>
            <p:nvPr/>
          </p:nvSpPr>
          <p:spPr bwMode="auto">
            <a:xfrm flipV="1">
              <a:off x="4234"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5" name="Line 209">
              <a:extLst>
                <a:ext uri="{FF2B5EF4-FFF2-40B4-BE49-F238E27FC236}">
                  <a16:creationId xmlns:a16="http://schemas.microsoft.com/office/drawing/2014/main" id="{2FF373D5-5C62-64F8-D041-DBA2E0830317}"/>
                </a:ext>
              </a:extLst>
            </p:cNvPr>
            <p:cNvSpPr>
              <a:spLocks noChangeShapeType="1"/>
            </p:cNvSpPr>
            <p:nvPr/>
          </p:nvSpPr>
          <p:spPr bwMode="auto">
            <a:xfrm flipV="1">
              <a:off x="4192"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6" name="Line 210">
              <a:extLst>
                <a:ext uri="{FF2B5EF4-FFF2-40B4-BE49-F238E27FC236}">
                  <a16:creationId xmlns:a16="http://schemas.microsoft.com/office/drawing/2014/main" id="{6DFAEFA5-B4CF-6B4D-1B30-FAAA475D77A2}"/>
                </a:ext>
              </a:extLst>
            </p:cNvPr>
            <p:cNvSpPr>
              <a:spLocks noChangeShapeType="1"/>
            </p:cNvSpPr>
            <p:nvPr/>
          </p:nvSpPr>
          <p:spPr bwMode="auto">
            <a:xfrm flipV="1">
              <a:off x="4151"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7" name="Line 211">
              <a:extLst>
                <a:ext uri="{FF2B5EF4-FFF2-40B4-BE49-F238E27FC236}">
                  <a16:creationId xmlns:a16="http://schemas.microsoft.com/office/drawing/2014/main" id="{043756B5-97BC-6B08-59F8-D538339DAD54}"/>
                </a:ext>
              </a:extLst>
            </p:cNvPr>
            <p:cNvSpPr>
              <a:spLocks noChangeShapeType="1"/>
            </p:cNvSpPr>
            <p:nvPr/>
          </p:nvSpPr>
          <p:spPr bwMode="auto">
            <a:xfrm flipV="1">
              <a:off x="411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8" name="Line 212">
              <a:extLst>
                <a:ext uri="{FF2B5EF4-FFF2-40B4-BE49-F238E27FC236}">
                  <a16:creationId xmlns:a16="http://schemas.microsoft.com/office/drawing/2014/main" id="{E91ACEAC-F058-A9C0-E13B-EB6A45FF7147}"/>
                </a:ext>
              </a:extLst>
            </p:cNvPr>
            <p:cNvSpPr>
              <a:spLocks noChangeShapeType="1"/>
            </p:cNvSpPr>
            <p:nvPr/>
          </p:nvSpPr>
          <p:spPr bwMode="auto">
            <a:xfrm flipV="1">
              <a:off x="4068"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19" name="Line 213">
              <a:extLst>
                <a:ext uri="{FF2B5EF4-FFF2-40B4-BE49-F238E27FC236}">
                  <a16:creationId xmlns:a16="http://schemas.microsoft.com/office/drawing/2014/main" id="{13623F18-E681-B2FD-FE46-2BD6CF8527B9}"/>
                </a:ext>
              </a:extLst>
            </p:cNvPr>
            <p:cNvSpPr>
              <a:spLocks noChangeShapeType="1"/>
            </p:cNvSpPr>
            <p:nvPr/>
          </p:nvSpPr>
          <p:spPr bwMode="auto">
            <a:xfrm flipV="1">
              <a:off x="402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0" name="Line 214">
              <a:extLst>
                <a:ext uri="{FF2B5EF4-FFF2-40B4-BE49-F238E27FC236}">
                  <a16:creationId xmlns:a16="http://schemas.microsoft.com/office/drawing/2014/main" id="{9FC8BF1B-EBE0-B825-B97A-2BF02234AC43}"/>
                </a:ext>
              </a:extLst>
            </p:cNvPr>
            <p:cNvSpPr>
              <a:spLocks noChangeShapeType="1"/>
            </p:cNvSpPr>
            <p:nvPr/>
          </p:nvSpPr>
          <p:spPr bwMode="auto">
            <a:xfrm flipV="1">
              <a:off x="3985"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1" name="Line 215">
              <a:extLst>
                <a:ext uri="{FF2B5EF4-FFF2-40B4-BE49-F238E27FC236}">
                  <a16:creationId xmlns:a16="http://schemas.microsoft.com/office/drawing/2014/main" id="{92525A1D-AF86-C21B-F08E-E97AEDF198C5}"/>
                </a:ext>
              </a:extLst>
            </p:cNvPr>
            <p:cNvSpPr>
              <a:spLocks noChangeShapeType="1"/>
            </p:cNvSpPr>
            <p:nvPr/>
          </p:nvSpPr>
          <p:spPr bwMode="auto">
            <a:xfrm flipV="1">
              <a:off x="3944"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2" name="Line 216">
              <a:extLst>
                <a:ext uri="{FF2B5EF4-FFF2-40B4-BE49-F238E27FC236}">
                  <a16:creationId xmlns:a16="http://schemas.microsoft.com/office/drawing/2014/main" id="{D99A148A-384D-E10C-27FF-222CE2575FFB}"/>
                </a:ext>
              </a:extLst>
            </p:cNvPr>
            <p:cNvSpPr>
              <a:spLocks noChangeShapeType="1"/>
            </p:cNvSpPr>
            <p:nvPr/>
          </p:nvSpPr>
          <p:spPr bwMode="auto">
            <a:xfrm flipV="1">
              <a:off x="3904"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3" name="Line 217">
              <a:extLst>
                <a:ext uri="{FF2B5EF4-FFF2-40B4-BE49-F238E27FC236}">
                  <a16:creationId xmlns:a16="http://schemas.microsoft.com/office/drawing/2014/main" id="{2A34E943-31F9-91E4-ACBB-E12DFE8CC036}"/>
                </a:ext>
              </a:extLst>
            </p:cNvPr>
            <p:cNvSpPr>
              <a:spLocks noChangeShapeType="1"/>
            </p:cNvSpPr>
            <p:nvPr/>
          </p:nvSpPr>
          <p:spPr bwMode="auto">
            <a:xfrm flipV="1">
              <a:off x="3861"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4" name="Line 218">
              <a:extLst>
                <a:ext uri="{FF2B5EF4-FFF2-40B4-BE49-F238E27FC236}">
                  <a16:creationId xmlns:a16="http://schemas.microsoft.com/office/drawing/2014/main" id="{8D63231D-86DA-0C7E-4A7D-169A63AD414D}"/>
                </a:ext>
              </a:extLst>
            </p:cNvPr>
            <p:cNvSpPr>
              <a:spLocks noChangeShapeType="1"/>
            </p:cNvSpPr>
            <p:nvPr/>
          </p:nvSpPr>
          <p:spPr bwMode="auto">
            <a:xfrm flipV="1">
              <a:off x="382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5" name="Line 219">
              <a:extLst>
                <a:ext uri="{FF2B5EF4-FFF2-40B4-BE49-F238E27FC236}">
                  <a16:creationId xmlns:a16="http://schemas.microsoft.com/office/drawing/2014/main" id="{BBB7504B-68DB-B20E-4DBD-BF91A1BAE239}"/>
                </a:ext>
              </a:extLst>
            </p:cNvPr>
            <p:cNvSpPr>
              <a:spLocks noChangeShapeType="1"/>
            </p:cNvSpPr>
            <p:nvPr/>
          </p:nvSpPr>
          <p:spPr bwMode="auto">
            <a:xfrm flipV="1">
              <a:off x="3778"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6" name="Line 220">
              <a:extLst>
                <a:ext uri="{FF2B5EF4-FFF2-40B4-BE49-F238E27FC236}">
                  <a16:creationId xmlns:a16="http://schemas.microsoft.com/office/drawing/2014/main" id="{0463F7F9-F1C3-AA22-575B-6BFD393988C4}"/>
                </a:ext>
              </a:extLst>
            </p:cNvPr>
            <p:cNvSpPr>
              <a:spLocks noChangeShapeType="1"/>
            </p:cNvSpPr>
            <p:nvPr/>
          </p:nvSpPr>
          <p:spPr bwMode="auto">
            <a:xfrm flipV="1">
              <a:off x="373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7" name="Line 221">
              <a:extLst>
                <a:ext uri="{FF2B5EF4-FFF2-40B4-BE49-F238E27FC236}">
                  <a16:creationId xmlns:a16="http://schemas.microsoft.com/office/drawing/2014/main" id="{65531236-B254-F152-9D43-EB8378E417EA}"/>
                </a:ext>
              </a:extLst>
            </p:cNvPr>
            <p:cNvSpPr>
              <a:spLocks noChangeShapeType="1"/>
            </p:cNvSpPr>
            <p:nvPr/>
          </p:nvSpPr>
          <p:spPr bwMode="auto">
            <a:xfrm flipV="1">
              <a:off x="3697"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8" name="Line 222">
              <a:extLst>
                <a:ext uri="{FF2B5EF4-FFF2-40B4-BE49-F238E27FC236}">
                  <a16:creationId xmlns:a16="http://schemas.microsoft.com/office/drawing/2014/main" id="{D6A5569E-FB95-7D08-9159-95350799C54B}"/>
                </a:ext>
              </a:extLst>
            </p:cNvPr>
            <p:cNvSpPr>
              <a:spLocks noChangeShapeType="1"/>
            </p:cNvSpPr>
            <p:nvPr/>
          </p:nvSpPr>
          <p:spPr bwMode="auto">
            <a:xfrm flipV="1">
              <a:off x="3654"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29" name="Line 223">
              <a:extLst>
                <a:ext uri="{FF2B5EF4-FFF2-40B4-BE49-F238E27FC236}">
                  <a16:creationId xmlns:a16="http://schemas.microsoft.com/office/drawing/2014/main" id="{2292A3C1-CCD3-A961-9380-E4B8F61379AF}"/>
                </a:ext>
              </a:extLst>
            </p:cNvPr>
            <p:cNvSpPr>
              <a:spLocks noChangeShapeType="1"/>
            </p:cNvSpPr>
            <p:nvPr/>
          </p:nvSpPr>
          <p:spPr bwMode="auto">
            <a:xfrm flipV="1">
              <a:off x="3613"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0" name="Line 224">
              <a:extLst>
                <a:ext uri="{FF2B5EF4-FFF2-40B4-BE49-F238E27FC236}">
                  <a16:creationId xmlns:a16="http://schemas.microsoft.com/office/drawing/2014/main" id="{81967AB7-2652-2DF2-005A-EF7C247C1646}"/>
                </a:ext>
              </a:extLst>
            </p:cNvPr>
            <p:cNvSpPr>
              <a:spLocks noChangeShapeType="1"/>
            </p:cNvSpPr>
            <p:nvPr/>
          </p:nvSpPr>
          <p:spPr bwMode="auto">
            <a:xfrm flipV="1">
              <a:off x="3571"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1" name="Line 225">
              <a:extLst>
                <a:ext uri="{FF2B5EF4-FFF2-40B4-BE49-F238E27FC236}">
                  <a16:creationId xmlns:a16="http://schemas.microsoft.com/office/drawing/2014/main" id="{F5F7EB07-8333-E72B-2AB1-E66A1B4DC9B6}"/>
                </a:ext>
              </a:extLst>
            </p:cNvPr>
            <p:cNvSpPr>
              <a:spLocks noChangeShapeType="1"/>
            </p:cNvSpPr>
            <p:nvPr/>
          </p:nvSpPr>
          <p:spPr bwMode="auto">
            <a:xfrm flipV="1">
              <a:off x="353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2" name="Line 226">
              <a:extLst>
                <a:ext uri="{FF2B5EF4-FFF2-40B4-BE49-F238E27FC236}">
                  <a16:creationId xmlns:a16="http://schemas.microsoft.com/office/drawing/2014/main" id="{78064C51-28AB-5646-7D20-E986F22CFF27}"/>
                </a:ext>
              </a:extLst>
            </p:cNvPr>
            <p:cNvSpPr>
              <a:spLocks noChangeShapeType="1"/>
            </p:cNvSpPr>
            <p:nvPr/>
          </p:nvSpPr>
          <p:spPr bwMode="auto">
            <a:xfrm flipV="1">
              <a:off x="3490"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3" name="Line 227">
              <a:extLst>
                <a:ext uri="{FF2B5EF4-FFF2-40B4-BE49-F238E27FC236}">
                  <a16:creationId xmlns:a16="http://schemas.microsoft.com/office/drawing/2014/main" id="{C29FBCCF-0754-06FA-4A6C-5B3BE0860E15}"/>
                </a:ext>
              </a:extLst>
            </p:cNvPr>
            <p:cNvSpPr>
              <a:spLocks noChangeShapeType="1"/>
            </p:cNvSpPr>
            <p:nvPr/>
          </p:nvSpPr>
          <p:spPr bwMode="auto">
            <a:xfrm flipV="1">
              <a:off x="344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4" name="Line 228">
              <a:extLst>
                <a:ext uri="{FF2B5EF4-FFF2-40B4-BE49-F238E27FC236}">
                  <a16:creationId xmlns:a16="http://schemas.microsoft.com/office/drawing/2014/main" id="{9479750B-BB5F-667A-A9BD-3166974D43FC}"/>
                </a:ext>
              </a:extLst>
            </p:cNvPr>
            <p:cNvSpPr>
              <a:spLocks noChangeShapeType="1"/>
            </p:cNvSpPr>
            <p:nvPr/>
          </p:nvSpPr>
          <p:spPr bwMode="auto">
            <a:xfrm flipV="1">
              <a:off x="3406"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5" name="Line 229">
              <a:extLst>
                <a:ext uri="{FF2B5EF4-FFF2-40B4-BE49-F238E27FC236}">
                  <a16:creationId xmlns:a16="http://schemas.microsoft.com/office/drawing/2014/main" id="{2DC97FAC-5865-47FE-F1E4-6AE794961929}"/>
                </a:ext>
              </a:extLst>
            </p:cNvPr>
            <p:cNvSpPr>
              <a:spLocks noChangeShapeType="1"/>
            </p:cNvSpPr>
            <p:nvPr/>
          </p:nvSpPr>
          <p:spPr bwMode="auto">
            <a:xfrm flipV="1">
              <a:off x="3364"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6" name="Line 230">
              <a:extLst>
                <a:ext uri="{FF2B5EF4-FFF2-40B4-BE49-F238E27FC236}">
                  <a16:creationId xmlns:a16="http://schemas.microsoft.com/office/drawing/2014/main" id="{A322D310-312D-26A7-28BD-0F670596F67C}"/>
                </a:ext>
              </a:extLst>
            </p:cNvPr>
            <p:cNvSpPr>
              <a:spLocks noChangeShapeType="1"/>
            </p:cNvSpPr>
            <p:nvPr/>
          </p:nvSpPr>
          <p:spPr bwMode="auto">
            <a:xfrm flipV="1">
              <a:off x="3324"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7" name="Line 231">
              <a:extLst>
                <a:ext uri="{FF2B5EF4-FFF2-40B4-BE49-F238E27FC236}">
                  <a16:creationId xmlns:a16="http://schemas.microsoft.com/office/drawing/2014/main" id="{9C374DF0-D9B7-7F01-DD42-7AF59AD25852}"/>
                </a:ext>
              </a:extLst>
            </p:cNvPr>
            <p:cNvSpPr>
              <a:spLocks noChangeShapeType="1"/>
            </p:cNvSpPr>
            <p:nvPr/>
          </p:nvSpPr>
          <p:spPr bwMode="auto">
            <a:xfrm flipV="1">
              <a:off x="3283"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8" name="Line 232">
              <a:extLst>
                <a:ext uri="{FF2B5EF4-FFF2-40B4-BE49-F238E27FC236}">
                  <a16:creationId xmlns:a16="http://schemas.microsoft.com/office/drawing/2014/main" id="{0D69EBBA-DB87-EFF6-58A4-5F9ABB207EE3}"/>
                </a:ext>
              </a:extLst>
            </p:cNvPr>
            <p:cNvSpPr>
              <a:spLocks noChangeShapeType="1"/>
            </p:cNvSpPr>
            <p:nvPr/>
          </p:nvSpPr>
          <p:spPr bwMode="auto">
            <a:xfrm flipV="1">
              <a:off x="3241"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39" name="Line 233">
              <a:extLst>
                <a:ext uri="{FF2B5EF4-FFF2-40B4-BE49-F238E27FC236}">
                  <a16:creationId xmlns:a16="http://schemas.microsoft.com/office/drawing/2014/main" id="{D61D4C0D-66BA-1BF3-0F4F-CEDB61D51A73}"/>
                </a:ext>
              </a:extLst>
            </p:cNvPr>
            <p:cNvSpPr>
              <a:spLocks noChangeShapeType="1"/>
            </p:cNvSpPr>
            <p:nvPr/>
          </p:nvSpPr>
          <p:spPr bwMode="auto">
            <a:xfrm flipV="1">
              <a:off x="3199"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0" name="Line 234">
              <a:extLst>
                <a:ext uri="{FF2B5EF4-FFF2-40B4-BE49-F238E27FC236}">
                  <a16:creationId xmlns:a16="http://schemas.microsoft.com/office/drawing/2014/main" id="{D4A7BD43-6091-813E-3FB0-278CA30941B8}"/>
                </a:ext>
              </a:extLst>
            </p:cNvPr>
            <p:cNvSpPr>
              <a:spLocks noChangeShapeType="1"/>
            </p:cNvSpPr>
            <p:nvPr/>
          </p:nvSpPr>
          <p:spPr bwMode="auto">
            <a:xfrm flipV="1">
              <a:off x="3157"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1" name="Line 235">
              <a:extLst>
                <a:ext uri="{FF2B5EF4-FFF2-40B4-BE49-F238E27FC236}">
                  <a16:creationId xmlns:a16="http://schemas.microsoft.com/office/drawing/2014/main" id="{689BF750-3906-4A75-3264-5129591C5EB6}"/>
                </a:ext>
              </a:extLst>
            </p:cNvPr>
            <p:cNvSpPr>
              <a:spLocks noChangeShapeType="1"/>
            </p:cNvSpPr>
            <p:nvPr/>
          </p:nvSpPr>
          <p:spPr bwMode="auto">
            <a:xfrm flipV="1">
              <a:off x="311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2" name="Line 236">
              <a:extLst>
                <a:ext uri="{FF2B5EF4-FFF2-40B4-BE49-F238E27FC236}">
                  <a16:creationId xmlns:a16="http://schemas.microsoft.com/office/drawing/2014/main" id="{85E5938D-BA7F-9B26-19E0-7DB3233CCBEF}"/>
                </a:ext>
              </a:extLst>
            </p:cNvPr>
            <p:cNvSpPr>
              <a:spLocks noChangeShapeType="1"/>
            </p:cNvSpPr>
            <p:nvPr/>
          </p:nvSpPr>
          <p:spPr bwMode="auto">
            <a:xfrm flipV="1">
              <a:off x="3076"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3" name="Line 237">
              <a:extLst>
                <a:ext uri="{FF2B5EF4-FFF2-40B4-BE49-F238E27FC236}">
                  <a16:creationId xmlns:a16="http://schemas.microsoft.com/office/drawing/2014/main" id="{96F622F5-B588-BE3E-A902-15BBA7B275F1}"/>
                </a:ext>
              </a:extLst>
            </p:cNvPr>
            <p:cNvSpPr>
              <a:spLocks noChangeShapeType="1"/>
            </p:cNvSpPr>
            <p:nvPr/>
          </p:nvSpPr>
          <p:spPr bwMode="auto">
            <a:xfrm flipV="1">
              <a:off x="3034"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4" name="Line 238">
              <a:extLst>
                <a:ext uri="{FF2B5EF4-FFF2-40B4-BE49-F238E27FC236}">
                  <a16:creationId xmlns:a16="http://schemas.microsoft.com/office/drawing/2014/main" id="{4ED296DA-011F-0D30-A1D9-0B1A29EFA820}"/>
                </a:ext>
              </a:extLst>
            </p:cNvPr>
            <p:cNvSpPr>
              <a:spLocks noChangeShapeType="1"/>
            </p:cNvSpPr>
            <p:nvPr/>
          </p:nvSpPr>
          <p:spPr bwMode="auto">
            <a:xfrm flipV="1">
              <a:off x="2991"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5" name="Line 239">
              <a:extLst>
                <a:ext uri="{FF2B5EF4-FFF2-40B4-BE49-F238E27FC236}">
                  <a16:creationId xmlns:a16="http://schemas.microsoft.com/office/drawing/2014/main" id="{D7DB05FD-A8E2-760D-DB1B-0631ACEA97B1}"/>
                </a:ext>
              </a:extLst>
            </p:cNvPr>
            <p:cNvSpPr>
              <a:spLocks noChangeShapeType="1"/>
            </p:cNvSpPr>
            <p:nvPr/>
          </p:nvSpPr>
          <p:spPr bwMode="auto">
            <a:xfrm flipV="1">
              <a:off x="2950"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6" name="Line 240">
              <a:extLst>
                <a:ext uri="{FF2B5EF4-FFF2-40B4-BE49-F238E27FC236}">
                  <a16:creationId xmlns:a16="http://schemas.microsoft.com/office/drawing/2014/main" id="{89EBD417-11A9-3461-3E55-C15F4B124EF3}"/>
                </a:ext>
              </a:extLst>
            </p:cNvPr>
            <p:cNvSpPr>
              <a:spLocks noChangeShapeType="1"/>
            </p:cNvSpPr>
            <p:nvPr/>
          </p:nvSpPr>
          <p:spPr bwMode="auto">
            <a:xfrm flipV="1">
              <a:off x="291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7" name="Line 241">
              <a:extLst>
                <a:ext uri="{FF2B5EF4-FFF2-40B4-BE49-F238E27FC236}">
                  <a16:creationId xmlns:a16="http://schemas.microsoft.com/office/drawing/2014/main" id="{7315851A-4CF9-FDE1-74F2-CFE68137BFE0}"/>
                </a:ext>
              </a:extLst>
            </p:cNvPr>
            <p:cNvSpPr>
              <a:spLocks noChangeShapeType="1"/>
            </p:cNvSpPr>
            <p:nvPr/>
          </p:nvSpPr>
          <p:spPr bwMode="auto">
            <a:xfrm flipV="1">
              <a:off x="2868"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8" name="Line 242">
              <a:extLst>
                <a:ext uri="{FF2B5EF4-FFF2-40B4-BE49-F238E27FC236}">
                  <a16:creationId xmlns:a16="http://schemas.microsoft.com/office/drawing/2014/main" id="{929B3A87-D840-0C8A-40BB-CB1D0C9DBC90}"/>
                </a:ext>
              </a:extLst>
            </p:cNvPr>
            <p:cNvSpPr>
              <a:spLocks noChangeShapeType="1"/>
            </p:cNvSpPr>
            <p:nvPr/>
          </p:nvSpPr>
          <p:spPr bwMode="auto">
            <a:xfrm flipV="1">
              <a:off x="2827"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49" name="Line 243">
              <a:extLst>
                <a:ext uri="{FF2B5EF4-FFF2-40B4-BE49-F238E27FC236}">
                  <a16:creationId xmlns:a16="http://schemas.microsoft.com/office/drawing/2014/main" id="{A002FDDB-ADC8-2B5F-0053-72E010F02179}"/>
                </a:ext>
              </a:extLst>
            </p:cNvPr>
            <p:cNvSpPr>
              <a:spLocks noChangeShapeType="1"/>
            </p:cNvSpPr>
            <p:nvPr/>
          </p:nvSpPr>
          <p:spPr bwMode="auto">
            <a:xfrm flipV="1">
              <a:off x="2785"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0" name="Line 244">
              <a:extLst>
                <a:ext uri="{FF2B5EF4-FFF2-40B4-BE49-F238E27FC236}">
                  <a16:creationId xmlns:a16="http://schemas.microsoft.com/office/drawing/2014/main" id="{AA700E14-ABFF-5D15-4A48-EEA93F83A2EE}"/>
                </a:ext>
              </a:extLst>
            </p:cNvPr>
            <p:cNvSpPr>
              <a:spLocks noChangeShapeType="1"/>
            </p:cNvSpPr>
            <p:nvPr/>
          </p:nvSpPr>
          <p:spPr bwMode="auto">
            <a:xfrm flipV="1">
              <a:off x="2743"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1" name="Line 245">
              <a:extLst>
                <a:ext uri="{FF2B5EF4-FFF2-40B4-BE49-F238E27FC236}">
                  <a16:creationId xmlns:a16="http://schemas.microsoft.com/office/drawing/2014/main" id="{A1AE2B15-9AFA-8193-3368-80814C353DBB}"/>
                </a:ext>
              </a:extLst>
            </p:cNvPr>
            <p:cNvSpPr>
              <a:spLocks noChangeShapeType="1"/>
            </p:cNvSpPr>
            <p:nvPr/>
          </p:nvSpPr>
          <p:spPr bwMode="auto">
            <a:xfrm flipV="1">
              <a:off x="2703"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2" name="Line 246">
              <a:extLst>
                <a:ext uri="{FF2B5EF4-FFF2-40B4-BE49-F238E27FC236}">
                  <a16:creationId xmlns:a16="http://schemas.microsoft.com/office/drawing/2014/main" id="{162A9CCE-4412-55A9-6B50-B989D0DEFB26}"/>
                </a:ext>
              </a:extLst>
            </p:cNvPr>
            <p:cNvSpPr>
              <a:spLocks noChangeShapeType="1"/>
            </p:cNvSpPr>
            <p:nvPr/>
          </p:nvSpPr>
          <p:spPr bwMode="auto">
            <a:xfrm flipV="1">
              <a:off x="2661"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3" name="Line 247">
              <a:extLst>
                <a:ext uri="{FF2B5EF4-FFF2-40B4-BE49-F238E27FC236}">
                  <a16:creationId xmlns:a16="http://schemas.microsoft.com/office/drawing/2014/main" id="{B91F3B93-7CFA-0848-B33A-2E2CA07B2DB9}"/>
                </a:ext>
              </a:extLst>
            </p:cNvPr>
            <p:cNvSpPr>
              <a:spLocks noChangeShapeType="1"/>
            </p:cNvSpPr>
            <p:nvPr/>
          </p:nvSpPr>
          <p:spPr bwMode="auto">
            <a:xfrm flipV="1">
              <a:off x="2620"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4" name="Line 248">
              <a:extLst>
                <a:ext uri="{FF2B5EF4-FFF2-40B4-BE49-F238E27FC236}">
                  <a16:creationId xmlns:a16="http://schemas.microsoft.com/office/drawing/2014/main" id="{DE96E23D-AD24-E111-32DC-E939CEE74364}"/>
                </a:ext>
              </a:extLst>
            </p:cNvPr>
            <p:cNvSpPr>
              <a:spLocks noChangeShapeType="1"/>
            </p:cNvSpPr>
            <p:nvPr/>
          </p:nvSpPr>
          <p:spPr bwMode="auto">
            <a:xfrm flipV="1">
              <a:off x="2578"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5" name="Line 249">
              <a:extLst>
                <a:ext uri="{FF2B5EF4-FFF2-40B4-BE49-F238E27FC236}">
                  <a16:creationId xmlns:a16="http://schemas.microsoft.com/office/drawing/2014/main" id="{86F8C8F1-D67D-9F2C-EC5D-3618407EB691}"/>
                </a:ext>
              </a:extLst>
            </p:cNvPr>
            <p:cNvSpPr>
              <a:spLocks noChangeShapeType="1"/>
            </p:cNvSpPr>
            <p:nvPr/>
          </p:nvSpPr>
          <p:spPr bwMode="auto">
            <a:xfrm flipV="1">
              <a:off x="2536"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6" name="Line 250">
              <a:extLst>
                <a:ext uri="{FF2B5EF4-FFF2-40B4-BE49-F238E27FC236}">
                  <a16:creationId xmlns:a16="http://schemas.microsoft.com/office/drawing/2014/main" id="{E4188F06-312A-E9D9-041E-0AB6222FB959}"/>
                </a:ext>
              </a:extLst>
            </p:cNvPr>
            <p:cNvSpPr>
              <a:spLocks noChangeShapeType="1"/>
            </p:cNvSpPr>
            <p:nvPr/>
          </p:nvSpPr>
          <p:spPr bwMode="auto">
            <a:xfrm flipV="1">
              <a:off x="2496"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7" name="Line 251">
              <a:extLst>
                <a:ext uri="{FF2B5EF4-FFF2-40B4-BE49-F238E27FC236}">
                  <a16:creationId xmlns:a16="http://schemas.microsoft.com/office/drawing/2014/main" id="{9E01F18E-9766-0756-17EA-3B106FCAB2F3}"/>
                </a:ext>
              </a:extLst>
            </p:cNvPr>
            <p:cNvSpPr>
              <a:spLocks noChangeShapeType="1"/>
            </p:cNvSpPr>
            <p:nvPr/>
          </p:nvSpPr>
          <p:spPr bwMode="auto">
            <a:xfrm flipV="1">
              <a:off x="2454"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8" name="Line 252">
              <a:extLst>
                <a:ext uri="{FF2B5EF4-FFF2-40B4-BE49-F238E27FC236}">
                  <a16:creationId xmlns:a16="http://schemas.microsoft.com/office/drawing/2014/main" id="{52AE42B9-C772-9632-2A8B-884AF947C9AD}"/>
                </a:ext>
              </a:extLst>
            </p:cNvPr>
            <p:cNvSpPr>
              <a:spLocks noChangeShapeType="1"/>
            </p:cNvSpPr>
            <p:nvPr/>
          </p:nvSpPr>
          <p:spPr bwMode="auto">
            <a:xfrm flipV="1">
              <a:off x="2413"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59" name="Line 253">
              <a:extLst>
                <a:ext uri="{FF2B5EF4-FFF2-40B4-BE49-F238E27FC236}">
                  <a16:creationId xmlns:a16="http://schemas.microsoft.com/office/drawing/2014/main" id="{863D659D-01B3-E610-E1C9-35CE76258BD5}"/>
                </a:ext>
              </a:extLst>
            </p:cNvPr>
            <p:cNvSpPr>
              <a:spLocks noChangeShapeType="1"/>
            </p:cNvSpPr>
            <p:nvPr/>
          </p:nvSpPr>
          <p:spPr bwMode="auto">
            <a:xfrm flipV="1">
              <a:off x="2371"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0" name="Line 254">
              <a:extLst>
                <a:ext uri="{FF2B5EF4-FFF2-40B4-BE49-F238E27FC236}">
                  <a16:creationId xmlns:a16="http://schemas.microsoft.com/office/drawing/2014/main" id="{CA2A0791-BCC1-D525-8A3E-7A5592D590AE}"/>
                </a:ext>
              </a:extLst>
            </p:cNvPr>
            <p:cNvSpPr>
              <a:spLocks noChangeShapeType="1"/>
            </p:cNvSpPr>
            <p:nvPr/>
          </p:nvSpPr>
          <p:spPr bwMode="auto">
            <a:xfrm flipV="1">
              <a:off x="233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1" name="Line 255">
              <a:extLst>
                <a:ext uri="{FF2B5EF4-FFF2-40B4-BE49-F238E27FC236}">
                  <a16:creationId xmlns:a16="http://schemas.microsoft.com/office/drawing/2014/main" id="{6FF712ED-861D-FBA2-BD59-2ACEA98D4254}"/>
                </a:ext>
              </a:extLst>
            </p:cNvPr>
            <p:cNvSpPr>
              <a:spLocks noChangeShapeType="1"/>
            </p:cNvSpPr>
            <p:nvPr/>
          </p:nvSpPr>
          <p:spPr bwMode="auto">
            <a:xfrm flipV="1">
              <a:off x="2289"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2" name="Line 256">
              <a:extLst>
                <a:ext uri="{FF2B5EF4-FFF2-40B4-BE49-F238E27FC236}">
                  <a16:creationId xmlns:a16="http://schemas.microsoft.com/office/drawing/2014/main" id="{819CB2E9-6D6F-AFF8-2A9D-14454FD239B6}"/>
                </a:ext>
              </a:extLst>
            </p:cNvPr>
            <p:cNvSpPr>
              <a:spLocks noChangeShapeType="1"/>
            </p:cNvSpPr>
            <p:nvPr/>
          </p:nvSpPr>
          <p:spPr bwMode="auto">
            <a:xfrm flipV="1">
              <a:off x="2247"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3" name="Line 257">
              <a:extLst>
                <a:ext uri="{FF2B5EF4-FFF2-40B4-BE49-F238E27FC236}">
                  <a16:creationId xmlns:a16="http://schemas.microsoft.com/office/drawing/2014/main" id="{6BA0E3DB-6A58-AAA3-0A46-CCCF42DD0BB2}"/>
                </a:ext>
              </a:extLst>
            </p:cNvPr>
            <p:cNvSpPr>
              <a:spLocks noChangeShapeType="1"/>
            </p:cNvSpPr>
            <p:nvPr/>
          </p:nvSpPr>
          <p:spPr bwMode="auto">
            <a:xfrm flipV="1">
              <a:off x="2206"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4" name="Line 258">
              <a:extLst>
                <a:ext uri="{FF2B5EF4-FFF2-40B4-BE49-F238E27FC236}">
                  <a16:creationId xmlns:a16="http://schemas.microsoft.com/office/drawing/2014/main" id="{B3A1A74A-58FE-6C9D-0529-5B84F0C492E3}"/>
                </a:ext>
              </a:extLst>
            </p:cNvPr>
            <p:cNvSpPr>
              <a:spLocks noChangeShapeType="1"/>
            </p:cNvSpPr>
            <p:nvPr/>
          </p:nvSpPr>
          <p:spPr bwMode="auto">
            <a:xfrm flipV="1">
              <a:off x="2164"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5" name="Line 259">
              <a:extLst>
                <a:ext uri="{FF2B5EF4-FFF2-40B4-BE49-F238E27FC236}">
                  <a16:creationId xmlns:a16="http://schemas.microsoft.com/office/drawing/2014/main" id="{58C7CE8F-E1FF-364A-335D-D8AE71F7826D}"/>
                </a:ext>
              </a:extLst>
            </p:cNvPr>
            <p:cNvSpPr>
              <a:spLocks noChangeShapeType="1"/>
            </p:cNvSpPr>
            <p:nvPr/>
          </p:nvSpPr>
          <p:spPr bwMode="auto">
            <a:xfrm flipV="1">
              <a:off x="2124"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6" name="Line 260">
              <a:extLst>
                <a:ext uri="{FF2B5EF4-FFF2-40B4-BE49-F238E27FC236}">
                  <a16:creationId xmlns:a16="http://schemas.microsoft.com/office/drawing/2014/main" id="{FF1FAB89-4BBB-C1FB-D58A-38355B499218}"/>
                </a:ext>
              </a:extLst>
            </p:cNvPr>
            <p:cNvSpPr>
              <a:spLocks noChangeShapeType="1"/>
            </p:cNvSpPr>
            <p:nvPr/>
          </p:nvSpPr>
          <p:spPr bwMode="auto">
            <a:xfrm flipV="1">
              <a:off x="2083"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7" name="Line 261">
              <a:extLst>
                <a:ext uri="{FF2B5EF4-FFF2-40B4-BE49-F238E27FC236}">
                  <a16:creationId xmlns:a16="http://schemas.microsoft.com/office/drawing/2014/main" id="{92A4CD80-F007-A4A6-7AE8-C958CAB0689B}"/>
                </a:ext>
              </a:extLst>
            </p:cNvPr>
            <p:cNvSpPr>
              <a:spLocks noChangeShapeType="1"/>
            </p:cNvSpPr>
            <p:nvPr/>
          </p:nvSpPr>
          <p:spPr bwMode="auto">
            <a:xfrm flipV="1">
              <a:off x="2040"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8" name="Line 262">
              <a:extLst>
                <a:ext uri="{FF2B5EF4-FFF2-40B4-BE49-F238E27FC236}">
                  <a16:creationId xmlns:a16="http://schemas.microsoft.com/office/drawing/2014/main" id="{260A05FB-6D83-12E3-BEFD-67A19F8BCC3B}"/>
                </a:ext>
              </a:extLst>
            </p:cNvPr>
            <p:cNvSpPr>
              <a:spLocks noChangeShapeType="1"/>
            </p:cNvSpPr>
            <p:nvPr/>
          </p:nvSpPr>
          <p:spPr bwMode="auto">
            <a:xfrm flipV="1">
              <a:off x="1999" y="3178"/>
              <a:ext cx="85"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69" name="Line 263">
              <a:extLst>
                <a:ext uri="{FF2B5EF4-FFF2-40B4-BE49-F238E27FC236}">
                  <a16:creationId xmlns:a16="http://schemas.microsoft.com/office/drawing/2014/main" id="{D3A7BD93-4B26-5449-F617-C4EB3DAEAB58}"/>
                </a:ext>
              </a:extLst>
            </p:cNvPr>
            <p:cNvSpPr>
              <a:spLocks noChangeShapeType="1"/>
            </p:cNvSpPr>
            <p:nvPr/>
          </p:nvSpPr>
          <p:spPr bwMode="auto">
            <a:xfrm flipV="1">
              <a:off x="1957"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0" name="Line 264">
              <a:extLst>
                <a:ext uri="{FF2B5EF4-FFF2-40B4-BE49-F238E27FC236}">
                  <a16:creationId xmlns:a16="http://schemas.microsoft.com/office/drawing/2014/main" id="{5C830A81-4F7F-A463-487D-D0C9B1A7FAF1}"/>
                </a:ext>
              </a:extLst>
            </p:cNvPr>
            <p:cNvSpPr>
              <a:spLocks noChangeShapeType="1"/>
            </p:cNvSpPr>
            <p:nvPr/>
          </p:nvSpPr>
          <p:spPr bwMode="auto">
            <a:xfrm flipV="1">
              <a:off x="1917"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1" name="Line 265">
              <a:extLst>
                <a:ext uri="{FF2B5EF4-FFF2-40B4-BE49-F238E27FC236}">
                  <a16:creationId xmlns:a16="http://schemas.microsoft.com/office/drawing/2014/main" id="{1F94C551-6607-895E-E7EA-9E1BC5A2E5AE}"/>
                </a:ext>
              </a:extLst>
            </p:cNvPr>
            <p:cNvSpPr>
              <a:spLocks noChangeShapeType="1"/>
            </p:cNvSpPr>
            <p:nvPr/>
          </p:nvSpPr>
          <p:spPr bwMode="auto">
            <a:xfrm flipV="1">
              <a:off x="1876"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2" name="Line 266">
              <a:extLst>
                <a:ext uri="{FF2B5EF4-FFF2-40B4-BE49-F238E27FC236}">
                  <a16:creationId xmlns:a16="http://schemas.microsoft.com/office/drawing/2014/main" id="{8B5E9E2E-C18D-7AD1-4416-380617BAD45F}"/>
                </a:ext>
              </a:extLst>
            </p:cNvPr>
            <p:cNvSpPr>
              <a:spLocks noChangeShapeType="1"/>
            </p:cNvSpPr>
            <p:nvPr/>
          </p:nvSpPr>
          <p:spPr bwMode="auto">
            <a:xfrm flipV="1">
              <a:off x="1833"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3" name="Line 267">
              <a:extLst>
                <a:ext uri="{FF2B5EF4-FFF2-40B4-BE49-F238E27FC236}">
                  <a16:creationId xmlns:a16="http://schemas.microsoft.com/office/drawing/2014/main" id="{D658A983-5D7F-1B14-1934-EB69F7929A40}"/>
                </a:ext>
              </a:extLst>
            </p:cNvPr>
            <p:cNvSpPr>
              <a:spLocks noChangeShapeType="1"/>
            </p:cNvSpPr>
            <p:nvPr/>
          </p:nvSpPr>
          <p:spPr bwMode="auto">
            <a:xfrm flipV="1">
              <a:off x="1791"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4" name="Line 268">
              <a:extLst>
                <a:ext uri="{FF2B5EF4-FFF2-40B4-BE49-F238E27FC236}">
                  <a16:creationId xmlns:a16="http://schemas.microsoft.com/office/drawing/2014/main" id="{AF93E18C-7C53-1D83-0458-BE3E2C0C33D3}"/>
                </a:ext>
              </a:extLst>
            </p:cNvPr>
            <p:cNvSpPr>
              <a:spLocks noChangeShapeType="1"/>
            </p:cNvSpPr>
            <p:nvPr/>
          </p:nvSpPr>
          <p:spPr bwMode="auto">
            <a:xfrm flipV="1">
              <a:off x="1750"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5" name="Line 269">
              <a:extLst>
                <a:ext uri="{FF2B5EF4-FFF2-40B4-BE49-F238E27FC236}">
                  <a16:creationId xmlns:a16="http://schemas.microsoft.com/office/drawing/2014/main" id="{2EF5C934-C65F-1971-9410-D6C3123DCE43}"/>
                </a:ext>
              </a:extLst>
            </p:cNvPr>
            <p:cNvSpPr>
              <a:spLocks noChangeShapeType="1"/>
            </p:cNvSpPr>
            <p:nvPr/>
          </p:nvSpPr>
          <p:spPr bwMode="auto">
            <a:xfrm flipV="1">
              <a:off x="1710"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6" name="Line 270">
              <a:extLst>
                <a:ext uri="{FF2B5EF4-FFF2-40B4-BE49-F238E27FC236}">
                  <a16:creationId xmlns:a16="http://schemas.microsoft.com/office/drawing/2014/main" id="{07A93D92-6378-0895-AA12-45132DEE28EC}"/>
                </a:ext>
              </a:extLst>
            </p:cNvPr>
            <p:cNvSpPr>
              <a:spLocks noChangeShapeType="1"/>
            </p:cNvSpPr>
            <p:nvPr/>
          </p:nvSpPr>
          <p:spPr bwMode="auto">
            <a:xfrm flipV="1">
              <a:off x="1669" y="3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7" name="Line 271">
              <a:extLst>
                <a:ext uri="{FF2B5EF4-FFF2-40B4-BE49-F238E27FC236}">
                  <a16:creationId xmlns:a16="http://schemas.microsoft.com/office/drawing/2014/main" id="{092619F2-8EBF-D12A-9B57-4D90972AC89B}"/>
                </a:ext>
              </a:extLst>
            </p:cNvPr>
            <p:cNvSpPr>
              <a:spLocks noChangeShapeType="1"/>
            </p:cNvSpPr>
            <p:nvPr/>
          </p:nvSpPr>
          <p:spPr bwMode="auto">
            <a:xfrm flipV="1">
              <a:off x="1626"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8" name="Line 272">
              <a:extLst>
                <a:ext uri="{FF2B5EF4-FFF2-40B4-BE49-F238E27FC236}">
                  <a16:creationId xmlns:a16="http://schemas.microsoft.com/office/drawing/2014/main" id="{AC6AA81C-446F-E08A-E732-D1BF46902FE3}"/>
                </a:ext>
              </a:extLst>
            </p:cNvPr>
            <p:cNvSpPr>
              <a:spLocks noChangeShapeType="1"/>
            </p:cNvSpPr>
            <p:nvPr/>
          </p:nvSpPr>
          <p:spPr bwMode="auto">
            <a:xfrm flipV="1">
              <a:off x="1584"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79" name="Line 273">
              <a:extLst>
                <a:ext uri="{FF2B5EF4-FFF2-40B4-BE49-F238E27FC236}">
                  <a16:creationId xmlns:a16="http://schemas.microsoft.com/office/drawing/2014/main" id="{3C868A89-5176-1D93-7CBC-DC03F004F548}"/>
                </a:ext>
              </a:extLst>
            </p:cNvPr>
            <p:cNvSpPr>
              <a:spLocks noChangeShapeType="1"/>
            </p:cNvSpPr>
            <p:nvPr/>
          </p:nvSpPr>
          <p:spPr bwMode="auto">
            <a:xfrm flipV="1">
              <a:off x="1543" y="3178"/>
              <a:ext cx="86"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0" name="Line 274">
              <a:extLst>
                <a:ext uri="{FF2B5EF4-FFF2-40B4-BE49-F238E27FC236}">
                  <a16:creationId xmlns:a16="http://schemas.microsoft.com/office/drawing/2014/main" id="{DE79D161-F43D-F1B7-4489-57B5E8067EBC}"/>
                </a:ext>
              </a:extLst>
            </p:cNvPr>
            <p:cNvSpPr>
              <a:spLocks noChangeShapeType="1"/>
            </p:cNvSpPr>
            <p:nvPr/>
          </p:nvSpPr>
          <p:spPr bwMode="auto">
            <a:xfrm flipV="1">
              <a:off x="1503" y="3178"/>
              <a:ext cx="84"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1" name="Line 275">
              <a:extLst>
                <a:ext uri="{FF2B5EF4-FFF2-40B4-BE49-F238E27FC236}">
                  <a16:creationId xmlns:a16="http://schemas.microsoft.com/office/drawing/2014/main" id="{811042D3-C473-2CAA-6951-CE29832CC6E6}"/>
                </a:ext>
              </a:extLst>
            </p:cNvPr>
            <p:cNvSpPr>
              <a:spLocks noChangeShapeType="1"/>
            </p:cNvSpPr>
            <p:nvPr/>
          </p:nvSpPr>
          <p:spPr bwMode="auto">
            <a:xfrm flipV="1">
              <a:off x="1477" y="3165"/>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2" name="Line 276">
              <a:extLst>
                <a:ext uri="{FF2B5EF4-FFF2-40B4-BE49-F238E27FC236}">
                  <a16:creationId xmlns:a16="http://schemas.microsoft.com/office/drawing/2014/main" id="{6264FC84-6A3A-69F9-7E32-A0BD34FE96D6}"/>
                </a:ext>
              </a:extLst>
            </p:cNvPr>
            <p:cNvSpPr>
              <a:spLocks noChangeShapeType="1"/>
            </p:cNvSpPr>
            <p:nvPr/>
          </p:nvSpPr>
          <p:spPr bwMode="auto">
            <a:xfrm flipV="1">
              <a:off x="1477" y="3127"/>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3" name="Line 277">
              <a:extLst>
                <a:ext uri="{FF2B5EF4-FFF2-40B4-BE49-F238E27FC236}">
                  <a16:creationId xmlns:a16="http://schemas.microsoft.com/office/drawing/2014/main" id="{9F4F26B7-2D20-2C53-F954-A3E10AAEDADC}"/>
                </a:ext>
              </a:extLst>
            </p:cNvPr>
            <p:cNvSpPr>
              <a:spLocks noChangeShapeType="1"/>
            </p:cNvSpPr>
            <p:nvPr/>
          </p:nvSpPr>
          <p:spPr bwMode="auto">
            <a:xfrm flipV="1">
              <a:off x="1477" y="3088"/>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4" name="Line 278">
              <a:extLst>
                <a:ext uri="{FF2B5EF4-FFF2-40B4-BE49-F238E27FC236}">
                  <a16:creationId xmlns:a16="http://schemas.microsoft.com/office/drawing/2014/main" id="{5F1BBE59-778B-BD1D-A27B-82EA0DCAAB17}"/>
                </a:ext>
              </a:extLst>
            </p:cNvPr>
            <p:cNvSpPr>
              <a:spLocks noChangeShapeType="1"/>
            </p:cNvSpPr>
            <p:nvPr/>
          </p:nvSpPr>
          <p:spPr bwMode="auto">
            <a:xfrm flipV="1">
              <a:off x="1477" y="3049"/>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5" name="Line 279">
              <a:extLst>
                <a:ext uri="{FF2B5EF4-FFF2-40B4-BE49-F238E27FC236}">
                  <a16:creationId xmlns:a16="http://schemas.microsoft.com/office/drawing/2014/main" id="{7D9E885E-83B1-50A0-1D0A-B2C80DBC32F6}"/>
                </a:ext>
              </a:extLst>
            </p:cNvPr>
            <p:cNvSpPr>
              <a:spLocks noChangeShapeType="1"/>
            </p:cNvSpPr>
            <p:nvPr/>
          </p:nvSpPr>
          <p:spPr bwMode="auto">
            <a:xfrm flipV="1">
              <a:off x="1477" y="3013"/>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6" name="Line 280">
              <a:extLst>
                <a:ext uri="{FF2B5EF4-FFF2-40B4-BE49-F238E27FC236}">
                  <a16:creationId xmlns:a16="http://schemas.microsoft.com/office/drawing/2014/main" id="{8AAB8A0A-9463-8AF9-37EB-AC2A9B82E724}"/>
                </a:ext>
              </a:extLst>
            </p:cNvPr>
            <p:cNvSpPr>
              <a:spLocks noChangeShapeType="1"/>
            </p:cNvSpPr>
            <p:nvPr/>
          </p:nvSpPr>
          <p:spPr bwMode="auto">
            <a:xfrm flipV="1">
              <a:off x="1477" y="2974"/>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7" name="Line 281">
              <a:extLst>
                <a:ext uri="{FF2B5EF4-FFF2-40B4-BE49-F238E27FC236}">
                  <a16:creationId xmlns:a16="http://schemas.microsoft.com/office/drawing/2014/main" id="{5F89AB20-B02B-EDCE-8897-5CDD95F89543}"/>
                </a:ext>
              </a:extLst>
            </p:cNvPr>
            <p:cNvSpPr>
              <a:spLocks noChangeShapeType="1"/>
            </p:cNvSpPr>
            <p:nvPr/>
          </p:nvSpPr>
          <p:spPr bwMode="auto">
            <a:xfrm flipV="1">
              <a:off x="1477" y="2963"/>
              <a:ext cx="54"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8" name="Line 282">
              <a:extLst>
                <a:ext uri="{FF2B5EF4-FFF2-40B4-BE49-F238E27FC236}">
                  <a16:creationId xmlns:a16="http://schemas.microsoft.com/office/drawing/2014/main" id="{42B1DD87-52DA-9BA9-9E05-86F82A1BE54E}"/>
                </a:ext>
              </a:extLst>
            </p:cNvPr>
            <p:cNvSpPr>
              <a:spLocks noChangeShapeType="1"/>
            </p:cNvSpPr>
            <p:nvPr/>
          </p:nvSpPr>
          <p:spPr bwMode="auto">
            <a:xfrm flipV="1">
              <a:off x="1477" y="2963"/>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89" name="Line 283">
              <a:extLst>
                <a:ext uri="{FF2B5EF4-FFF2-40B4-BE49-F238E27FC236}">
                  <a16:creationId xmlns:a16="http://schemas.microsoft.com/office/drawing/2014/main" id="{40C5A81E-D874-8803-FEB6-FD9358B2A009}"/>
                </a:ext>
              </a:extLst>
            </p:cNvPr>
            <p:cNvSpPr>
              <a:spLocks noChangeShapeType="1"/>
            </p:cNvSpPr>
            <p:nvPr/>
          </p:nvSpPr>
          <p:spPr bwMode="auto">
            <a:xfrm flipV="1">
              <a:off x="1531" y="2535"/>
              <a:ext cx="27"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0" name="Line 284">
              <a:extLst>
                <a:ext uri="{FF2B5EF4-FFF2-40B4-BE49-F238E27FC236}">
                  <a16:creationId xmlns:a16="http://schemas.microsoft.com/office/drawing/2014/main" id="{6469A551-C235-255E-BFAC-50C4A96653E8}"/>
                </a:ext>
              </a:extLst>
            </p:cNvPr>
            <p:cNvSpPr>
              <a:spLocks noChangeShapeType="1"/>
            </p:cNvSpPr>
            <p:nvPr/>
          </p:nvSpPr>
          <p:spPr bwMode="auto">
            <a:xfrm flipV="1">
              <a:off x="1489" y="2497"/>
              <a:ext cx="69" cy="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1" name="Line 285">
              <a:extLst>
                <a:ext uri="{FF2B5EF4-FFF2-40B4-BE49-F238E27FC236}">
                  <a16:creationId xmlns:a16="http://schemas.microsoft.com/office/drawing/2014/main" id="{C6B05708-BA32-7858-FDBD-F57324B04C12}"/>
                </a:ext>
              </a:extLst>
            </p:cNvPr>
            <p:cNvSpPr>
              <a:spLocks noChangeShapeType="1"/>
            </p:cNvSpPr>
            <p:nvPr/>
          </p:nvSpPr>
          <p:spPr bwMode="auto">
            <a:xfrm flipV="1">
              <a:off x="1477" y="2458"/>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2" name="Line 286">
              <a:extLst>
                <a:ext uri="{FF2B5EF4-FFF2-40B4-BE49-F238E27FC236}">
                  <a16:creationId xmlns:a16="http://schemas.microsoft.com/office/drawing/2014/main" id="{C73C101C-58C7-0D3F-2DDD-50427441ABC4}"/>
                </a:ext>
              </a:extLst>
            </p:cNvPr>
            <p:cNvSpPr>
              <a:spLocks noChangeShapeType="1"/>
            </p:cNvSpPr>
            <p:nvPr/>
          </p:nvSpPr>
          <p:spPr bwMode="auto">
            <a:xfrm flipV="1">
              <a:off x="1477" y="2422"/>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3" name="Line 287">
              <a:extLst>
                <a:ext uri="{FF2B5EF4-FFF2-40B4-BE49-F238E27FC236}">
                  <a16:creationId xmlns:a16="http://schemas.microsoft.com/office/drawing/2014/main" id="{7E34CDBF-0F5D-4625-7D83-2371D64A2610}"/>
                </a:ext>
              </a:extLst>
            </p:cNvPr>
            <p:cNvSpPr>
              <a:spLocks noChangeShapeType="1"/>
            </p:cNvSpPr>
            <p:nvPr/>
          </p:nvSpPr>
          <p:spPr bwMode="auto">
            <a:xfrm flipV="1">
              <a:off x="1477" y="2416"/>
              <a:ext cx="46"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4" name="Line 288">
              <a:extLst>
                <a:ext uri="{FF2B5EF4-FFF2-40B4-BE49-F238E27FC236}">
                  <a16:creationId xmlns:a16="http://schemas.microsoft.com/office/drawing/2014/main" id="{B13DF8A7-DE7C-C847-1179-193755D797A4}"/>
                </a:ext>
              </a:extLst>
            </p:cNvPr>
            <p:cNvSpPr>
              <a:spLocks noChangeShapeType="1"/>
            </p:cNvSpPr>
            <p:nvPr/>
          </p:nvSpPr>
          <p:spPr bwMode="auto">
            <a:xfrm flipV="1">
              <a:off x="1477" y="2416"/>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5" name="Line 289">
              <a:extLst>
                <a:ext uri="{FF2B5EF4-FFF2-40B4-BE49-F238E27FC236}">
                  <a16:creationId xmlns:a16="http://schemas.microsoft.com/office/drawing/2014/main" id="{84837954-7C01-C167-A721-5EC6612EEA43}"/>
                </a:ext>
              </a:extLst>
            </p:cNvPr>
            <p:cNvSpPr>
              <a:spLocks noChangeShapeType="1"/>
            </p:cNvSpPr>
            <p:nvPr/>
          </p:nvSpPr>
          <p:spPr bwMode="auto">
            <a:xfrm flipV="1">
              <a:off x="1527" y="2335"/>
              <a:ext cx="31"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6" name="Line 290">
              <a:extLst>
                <a:ext uri="{FF2B5EF4-FFF2-40B4-BE49-F238E27FC236}">
                  <a16:creationId xmlns:a16="http://schemas.microsoft.com/office/drawing/2014/main" id="{6F946449-4C80-9781-356E-1F6CE1F60A55}"/>
                </a:ext>
              </a:extLst>
            </p:cNvPr>
            <p:cNvSpPr>
              <a:spLocks noChangeShapeType="1"/>
            </p:cNvSpPr>
            <p:nvPr/>
          </p:nvSpPr>
          <p:spPr bwMode="auto">
            <a:xfrm flipV="1">
              <a:off x="1485" y="2299"/>
              <a:ext cx="73"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7" name="Line 291">
              <a:extLst>
                <a:ext uri="{FF2B5EF4-FFF2-40B4-BE49-F238E27FC236}">
                  <a16:creationId xmlns:a16="http://schemas.microsoft.com/office/drawing/2014/main" id="{06005F02-AE4B-DA9C-ED04-CCA2FD7FDF92}"/>
                </a:ext>
              </a:extLst>
            </p:cNvPr>
            <p:cNvSpPr>
              <a:spLocks noChangeShapeType="1"/>
            </p:cNvSpPr>
            <p:nvPr/>
          </p:nvSpPr>
          <p:spPr bwMode="auto">
            <a:xfrm flipV="1">
              <a:off x="1477" y="2260"/>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8" name="Line 292">
              <a:extLst>
                <a:ext uri="{FF2B5EF4-FFF2-40B4-BE49-F238E27FC236}">
                  <a16:creationId xmlns:a16="http://schemas.microsoft.com/office/drawing/2014/main" id="{3B9ECE97-1FD7-9B62-E0E4-2D1E4A8AB270}"/>
                </a:ext>
              </a:extLst>
            </p:cNvPr>
            <p:cNvSpPr>
              <a:spLocks noChangeShapeType="1"/>
            </p:cNvSpPr>
            <p:nvPr/>
          </p:nvSpPr>
          <p:spPr bwMode="auto">
            <a:xfrm flipV="1">
              <a:off x="1477" y="2221"/>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99" name="Line 293">
              <a:extLst>
                <a:ext uri="{FF2B5EF4-FFF2-40B4-BE49-F238E27FC236}">
                  <a16:creationId xmlns:a16="http://schemas.microsoft.com/office/drawing/2014/main" id="{C90BF547-9D43-364C-57B6-9396FCFE3FC1}"/>
                </a:ext>
              </a:extLst>
            </p:cNvPr>
            <p:cNvSpPr>
              <a:spLocks noChangeShapeType="1"/>
            </p:cNvSpPr>
            <p:nvPr/>
          </p:nvSpPr>
          <p:spPr bwMode="auto">
            <a:xfrm flipV="1">
              <a:off x="1477" y="2183"/>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0" name="Line 294">
              <a:extLst>
                <a:ext uri="{FF2B5EF4-FFF2-40B4-BE49-F238E27FC236}">
                  <a16:creationId xmlns:a16="http://schemas.microsoft.com/office/drawing/2014/main" id="{91913852-3448-E1E0-0EEA-01627D4A0309}"/>
                </a:ext>
              </a:extLst>
            </p:cNvPr>
            <p:cNvSpPr>
              <a:spLocks noChangeShapeType="1"/>
            </p:cNvSpPr>
            <p:nvPr/>
          </p:nvSpPr>
          <p:spPr bwMode="auto">
            <a:xfrm flipV="1">
              <a:off x="1477" y="2144"/>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1" name="Line 295">
              <a:extLst>
                <a:ext uri="{FF2B5EF4-FFF2-40B4-BE49-F238E27FC236}">
                  <a16:creationId xmlns:a16="http://schemas.microsoft.com/office/drawing/2014/main" id="{70818F14-8990-DD2E-C9BA-F468159DE031}"/>
                </a:ext>
              </a:extLst>
            </p:cNvPr>
            <p:cNvSpPr>
              <a:spLocks noChangeShapeType="1"/>
            </p:cNvSpPr>
            <p:nvPr/>
          </p:nvSpPr>
          <p:spPr bwMode="auto">
            <a:xfrm flipV="1">
              <a:off x="1477" y="2108"/>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2" name="Line 296">
              <a:extLst>
                <a:ext uri="{FF2B5EF4-FFF2-40B4-BE49-F238E27FC236}">
                  <a16:creationId xmlns:a16="http://schemas.microsoft.com/office/drawing/2014/main" id="{CD3B62D9-2842-EE7B-3F1A-407DC3A5D90F}"/>
                </a:ext>
              </a:extLst>
            </p:cNvPr>
            <p:cNvSpPr>
              <a:spLocks noChangeShapeType="1"/>
            </p:cNvSpPr>
            <p:nvPr/>
          </p:nvSpPr>
          <p:spPr bwMode="auto">
            <a:xfrm flipV="1">
              <a:off x="1477" y="2069"/>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3" name="Line 297">
              <a:extLst>
                <a:ext uri="{FF2B5EF4-FFF2-40B4-BE49-F238E27FC236}">
                  <a16:creationId xmlns:a16="http://schemas.microsoft.com/office/drawing/2014/main" id="{315DD50B-D0A4-6D00-A72F-FCBA337553FC}"/>
                </a:ext>
              </a:extLst>
            </p:cNvPr>
            <p:cNvSpPr>
              <a:spLocks noChangeShapeType="1"/>
            </p:cNvSpPr>
            <p:nvPr/>
          </p:nvSpPr>
          <p:spPr bwMode="auto">
            <a:xfrm flipV="1">
              <a:off x="1477" y="2031"/>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4" name="Line 298">
              <a:extLst>
                <a:ext uri="{FF2B5EF4-FFF2-40B4-BE49-F238E27FC236}">
                  <a16:creationId xmlns:a16="http://schemas.microsoft.com/office/drawing/2014/main" id="{F8416A01-44BF-D922-20F8-1A32888101BF}"/>
                </a:ext>
              </a:extLst>
            </p:cNvPr>
            <p:cNvSpPr>
              <a:spLocks noChangeShapeType="1"/>
            </p:cNvSpPr>
            <p:nvPr/>
          </p:nvSpPr>
          <p:spPr bwMode="auto">
            <a:xfrm flipV="1">
              <a:off x="1477" y="1992"/>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5" name="Line 299">
              <a:extLst>
                <a:ext uri="{FF2B5EF4-FFF2-40B4-BE49-F238E27FC236}">
                  <a16:creationId xmlns:a16="http://schemas.microsoft.com/office/drawing/2014/main" id="{DADF6EC7-6F90-7A08-8662-2D70C036B2EE}"/>
                </a:ext>
              </a:extLst>
            </p:cNvPr>
            <p:cNvSpPr>
              <a:spLocks noChangeShapeType="1"/>
            </p:cNvSpPr>
            <p:nvPr/>
          </p:nvSpPr>
          <p:spPr bwMode="auto">
            <a:xfrm flipV="1">
              <a:off x="1477" y="1953"/>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6" name="Line 300">
              <a:extLst>
                <a:ext uri="{FF2B5EF4-FFF2-40B4-BE49-F238E27FC236}">
                  <a16:creationId xmlns:a16="http://schemas.microsoft.com/office/drawing/2014/main" id="{FE418F60-9A13-3952-D767-1C7B1E4E4D28}"/>
                </a:ext>
              </a:extLst>
            </p:cNvPr>
            <p:cNvSpPr>
              <a:spLocks noChangeShapeType="1"/>
            </p:cNvSpPr>
            <p:nvPr/>
          </p:nvSpPr>
          <p:spPr bwMode="auto">
            <a:xfrm flipV="1">
              <a:off x="1477" y="1917"/>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7" name="Line 301">
              <a:extLst>
                <a:ext uri="{FF2B5EF4-FFF2-40B4-BE49-F238E27FC236}">
                  <a16:creationId xmlns:a16="http://schemas.microsoft.com/office/drawing/2014/main" id="{1E79606C-54F0-5860-D010-ECB61780CCAD}"/>
                </a:ext>
              </a:extLst>
            </p:cNvPr>
            <p:cNvSpPr>
              <a:spLocks noChangeShapeType="1"/>
            </p:cNvSpPr>
            <p:nvPr/>
          </p:nvSpPr>
          <p:spPr bwMode="auto">
            <a:xfrm flipV="1">
              <a:off x="1477" y="1878"/>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8" name="Line 302">
              <a:extLst>
                <a:ext uri="{FF2B5EF4-FFF2-40B4-BE49-F238E27FC236}">
                  <a16:creationId xmlns:a16="http://schemas.microsoft.com/office/drawing/2014/main" id="{5EAD1543-6D3A-58A2-B1F6-9A898F4B3D96}"/>
                </a:ext>
              </a:extLst>
            </p:cNvPr>
            <p:cNvSpPr>
              <a:spLocks noChangeShapeType="1"/>
            </p:cNvSpPr>
            <p:nvPr/>
          </p:nvSpPr>
          <p:spPr bwMode="auto">
            <a:xfrm flipV="1">
              <a:off x="1477" y="1840"/>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09" name="Line 303">
              <a:extLst>
                <a:ext uri="{FF2B5EF4-FFF2-40B4-BE49-F238E27FC236}">
                  <a16:creationId xmlns:a16="http://schemas.microsoft.com/office/drawing/2014/main" id="{78E772B9-03D9-4DC9-1747-EE8D075C19C7}"/>
                </a:ext>
              </a:extLst>
            </p:cNvPr>
            <p:cNvSpPr>
              <a:spLocks noChangeShapeType="1"/>
            </p:cNvSpPr>
            <p:nvPr/>
          </p:nvSpPr>
          <p:spPr bwMode="auto">
            <a:xfrm flipV="1">
              <a:off x="1477" y="1801"/>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0" name="Line 304">
              <a:extLst>
                <a:ext uri="{FF2B5EF4-FFF2-40B4-BE49-F238E27FC236}">
                  <a16:creationId xmlns:a16="http://schemas.microsoft.com/office/drawing/2014/main" id="{ECC8C1E8-A1BF-97E3-0CE4-931E22C845D3}"/>
                </a:ext>
              </a:extLst>
            </p:cNvPr>
            <p:cNvSpPr>
              <a:spLocks noChangeShapeType="1"/>
            </p:cNvSpPr>
            <p:nvPr/>
          </p:nvSpPr>
          <p:spPr bwMode="auto">
            <a:xfrm flipV="1">
              <a:off x="1477" y="1762"/>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1" name="Line 305">
              <a:extLst>
                <a:ext uri="{FF2B5EF4-FFF2-40B4-BE49-F238E27FC236}">
                  <a16:creationId xmlns:a16="http://schemas.microsoft.com/office/drawing/2014/main" id="{0255C2A8-23F3-8F90-C4F1-D0E273961DAB}"/>
                </a:ext>
              </a:extLst>
            </p:cNvPr>
            <p:cNvSpPr>
              <a:spLocks noChangeShapeType="1"/>
            </p:cNvSpPr>
            <p:nvPr/>
          </p:nvSpPr>
          <p:spPr bwMode="auto">
            <a:xfrm flipV="1">
              <a:off x="1477" y="1726"/>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2" name="Line 306">
              <a:extLst>
                <a:ext uri="{FF2B5EF4-FFF2-40B4-BE49-F238E27FC236}">
                  <a16:creationId xmlns:a16="http://schemas.microsoft.com/office/drawing/2014/main" id="{781E03EC-2DC2-EA04-88E9-F0124255F6D9}"/>
                </a:ext>
              </a:extLst>
            </p:cNvPr>
            <p:cNvSpPr>
              <a:spLocks noChangeShapeType="1"/>
            </p:cNvSpPr>
            <p:nvPr/>
          </p:nvSpPr>
          <p:spPr bwMode="auto">
            <a:xfrm flipV="1">
              <a:off x="1477" y="1695"/>
              <a:ext cx="74" cy="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3" name="Line 307">
              <a:extLst>
                <a:ext uri="{FF2B5EF4-FFF2-40B4-BE49-F238E27FC236}">
                  <a16:creationId xmlns:a16="http://schemas.microsoft.com/office/drawing/2014/main" id="{30431030-D0E2-CBB3-A9C8-D358F45F8EF9}"/>
                </a:ext>
              </a:extLst>
            </p:cNvPr>
            <p:cNvSpPr>
              <a:spLocks noChangeShapeType="1"/>
            </p:cNvSpPr>
            <p:nvPr/>
          </p:nvSpPr>
          <p:spPr bwMode="auto">
            <a:xfrm flipV="1">
              <a:off x="1477" y="1695"/>
              <a:ext cx="32"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4" name="Line 308">
              <a:extLst>
                <a:ext uri="{FF2B5EF4-FFF2-40B4-BE49-F238E27FC236}">
                  <a16:creationId xmlns:a16="http://schemas.microsoft.com/office/drawing/2014/main" id="{D1BE20A8-DFDB-81EE-460A-5BA3CC1B3903}"/>
                </a:ext>
              </a:extLst>
            </p:cNvPr>
            <p:cNvSpPr>
              <a:spLocks noChangeShapeType="1"/>
            </p:cNvSpPr>
            <p:nvPr/>
          </p:nvSpPr>
          <p:spPr bwMode="auto">
            <a:xfrm>
              <a:off x="1357" y="2415"/>
              <a:ext cx="48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5" name="Line 309">
              <a:extLst>
                <a:ext uri="{FF2B5EF4-FFF2-40B4-BE49-F238E27FC236}">
                  <a16:creationId xmlns:a16="http://schemas.microsoft.com/office/drawing/2014/main" id="{89C40E99-B402-4EB3-2539-0249ACD20DEA}"/>
                </a:ext>
              </a:extLst>
            </p:cNvPr>
            <p:cNvSpPr>
              <a:spLocks noChangeShapeType="1"/>
            </p:cNvSpPr>
            <p:nvPr/>
          </p:nvSpPr>
          <p:spPr bwMode="auto">
            <a:xfrm>
              <a:off x="1904" y="2415"/>
              <a:ext cx="30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6" name="Line 310">
              <a:extLst>
                <a:ext uri="{FF2B5EF4-FFF2-40B4-BE49-F238E27FC236}">
                  <a16:creationId xmlns:a16="http://schemas.microsoft.com/office/drawing/2014/main" id="{0089A5EC-7ECE-7FFE-A15B-EBCA67138215}"/>
                </a:ext>
              </a:extLst>
            </p:cNvPr>
            <p:cNvSpPr>
              <a:spLocks noChangeShapeType="1"/>
            </p:cNvSpPr>
            <p:nvPr/>
          </p:nvSpPr>
          <p:spPr bwMode="auto">
            <a:xfrm>
              <a:off x="2281" y="2415"/>
              <a:ext cx="3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7" name="Line 311">
              <a:extLst>
                <a:ext uri="{FF2B5EF4-FFF2-40B4-BE49-F238E27FC236}">
                  <a16:creationId xmlns:a16="http://schemas.microsoft.com/office/drawing/2014/main" id="{F50A8B4C-0A40-A18E-816F-55B4E3C49E9D}"/>
                </a:ext>
              </a:extLst>
            </p:cNvPr>
            <p:cNvSpPr>
              <a:spLocks noChangeShapeType="1"/>
            </p:cNvSpPr>
            <p:nvPr/>
          </p:nvSpPr>
          <p:spPr bwMode="auto">
            <a:xfrm>
              <a:off x="2678" y="2415"/>
              <a:ext cx="28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8" name="Freeform 312">
              <a:extLst>
                <a:ext uri="{FF2B5EF4-FFF2-40B4-BE49-F238E27FC236}">
                  <a16:creationId xmlns:a16="http://schemas.microsoft.com/office/drawing/2014/main" id="{1FECC5BE-147F-D0D5-E449-D679E61EC1EC}"/>
                </a:ext>
              </a:extLst>
            </p:cNvPr>
            <p:cNvSpPr>
              <a:spLocks/>
            </p:cNvSpPr>
            <p:nvPr/>
          </p:nvSpPr>
          <p:spPr bwMode="auto">
            <a:xfrm>
              <a:off x="1844" y="2450"/>
              <a:ext cx="11" cy="17"/>
            </a:xfrm>
            <a:custGeom>
              <a:avLst/>
              <a:gdLst>
                <a:gd name="T0" fmla="*/ 10 w 11"/>
                <a:gd name="T1" fmla="*/ 0 h 17"/>
                <a:gd name="T2" fmla="*/ 4 w 11"/>
                <a:gd name="T3" fmla="*/ 2 h 17"/>
                <a:gd name="T4" fmla="*/ 0 w 11"/>
                <a:gd name="T5" fmla="*/ 7 h 17"/>
                <a:gd name="T6" fmla="*/ 2 w 11"/>
                <a:gd name="T7" fmla="*/ 13 h 17"/>
                <a:gd name="T8" fmla="*/ 7 w 11"/>
                <a:gd name="T9" fmla="*/ 16 h 17"/>
                <a:gd name="T10" fmla="*/ 10 w 11"/>
                <a:gd name="T11" fmla="*/ 16 h 17"/>
                <a:gd name="T12" fmla="*/ 0 60000 65536"/>
                <a:gd name="T13" fmla="*/ 0 60000 65536"/>
                <a:gd name="T14" fmla="*/ 0 60000 65536"/>
                <a:gd name="T15" fmla="*/ 0 60000 65536"/>
                <a:gd name="T16" fmla="*/ 0 60000 65536"/>
                <a:gd name="T17" fmla="*/ 0 60000 65536"/>
                <a:gd name="T18" fmla="*/ 0 w 11"/>
                <a:gd name="T19" fmla="*/ 0 h 17"/>
                <a:gd name="T20" fmla="*/ 11 w 11"/>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1" h="17">
                  <a:moveTo>
                    <a:pt x="10" y="0"/>
                  </a:moveTo>
                  <a:lnTo>
                    <a:pt x="4" y="2"/>
                  </a:lnTo>
                  <a:lnTo>
                    <a:pt x="0" y="7"/>
                  </a:lnTo>
                  <a:lnTo>
                    <a:pt x="2" y="13"/>
                  </a:lnTo>
                  <a:lnTo>
                    <a:pt x="7" y="16"/>
                  </a:lnTo>
                  <a:lnTo>
                    <a:pt x="10" y="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19" name="Freeform 313">
              <a:extLst>
                <a:ext uri="{FF2B5EF4-FFF2-40B4-BE49-F238E27FC236}">
                  <a16:creationId xmlns:a16="http://schemas.microsoft.com/office/drawing/2014/main" id="{67322BBD-A68E-7935-A999-84F2F5BCB1C1}"/>
                </a:ext>
              </a:extLst>
            </p:cNvPr>
            <p:cNvSpPr>
              <a:spLocks/>
            </p:cNvSpPr>
            <p:nvPr/>
          </p:nvSpPr>
          <p:spPr bwMode="auto">
            <a:xfrm>
              <a:off x="1854" y="2450"/>
              <a:ext cx="17" cy="17"/>
            </a:xfrm>
            <a:custGeom>
              <a:avLst/>
              <a:gdLst>
                <a:gd name="T0" fmla="*/ 0 w 17"/>
                <a:gd name="T1" fmla="*/ 0 h 17"/>
                <a:gd name="T2" fmla="*/ 6 w 17"/>
                <a:gd name="T3" fmla="*/ 2 h 17"/>
                <a:gd name="T4" fmla="*/ 12 w 17"/>
                <a:gd name="T5" fmla="*/ 4 h 17"/>
                <a:gd name="T6" fmla="*/ 16 w 17"/>
                <a:gd name="T7" fmla="*/ 7 h 17"/>
                <a:gd name="T8" fmla="*/ 16 w 17"/>
                <a:gd name="T9" fmla="*/ 9 h 17"/>
                <a:gd name="T10" fmla="*/ 12 w 17"/>
                <a:gd name="T11" fmla="*/ 13 h 17"/>
                <a:gd name="T12" fmla="*/ 6 w 17"/>
                <a:gd name="T13" fmla="*/ 15 h 17"/>
                <a:gd name="T14" fmla="*/ 0 w 17"/>
                <a:gd name="T15" fmla="*/ 16 h 17"/>
                <a:gd name="T16" fmla="*/ 0 60000 65536"/>
                <a:gd name="T17" fmla="*/ 0 60000 65536"/>
                <a:gd name="T18" fmla="*/ 0 60000 65536"/>
                <a:gd name="T19" fmla="*/ 0 60000 65536"/>
                <a:gd name="T20" fmla="*/ 0 60000 65536"/>
                <a:gd name="T21" fmla="*/ 0 60000 65536"/>
                <a:gd name="T22" fmla="*/ 0 60000 65536"/>
                <a:gd name="T23" fmla="*/ 0 60000 65536"/>
                <a:gd name="T24" fmla="*/ 0 w 17"/>
                <a:gd name="T25" fmla="*/ 0 h 17"/>
                <a:gd name="T26" fmla="*/ 17 w 17"/>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 h="17">
                  <a:moveTo>
                    <a:pt x="0" y="0"/>
                  </a:moveTo>
                  <a:lnTo>
                    <a:pt x="6" y="2"/>
                  </a:lnTo>
                  <a:lnTo>
                    <a:pt x="12" y="4"/>
                  </a:lnTo>
                  <a:lnTo>
                    <a:pt x="16" y="7"/>
                  </a:lnTo>
                  <a:lnTo>
                    <a:pt x="16" y="9"/>
                  </a:lnTo>
                  <a:lnTo>
                    <a:pt x="12" y="13"/>
                  </a:lnTo>
                  <a:lnTo>
                    <a:pt x="6" y="15"/>
                  </a:lnTo>
                  <a:lnTo>
                    <a:pt x="0" y="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0" name="Freeform 314">
              <a:extLst>
                <a:ext uri="{FF2B5EF4-FFF2-40B4-BE49-F238E27FC236}">
                  <a16:creationId xmlns:a16="http://schemas.microsoft.com/office/drawing/2014/main" id="{93F8C835-7A47-E349-4232-929FD60CF2AA}"/>
                </a:ext>
              </a:extLst>
            </p:cNvPr>
            <p:cNvSpPr>
              <a:spLocks/>
            </p:cNvSpPr>
            <p:nvPr/>
          </p:nvSpPr>
          <p:spPr bwMode="auto">
            <a:xfrm>
              <a:off x="1887" y="2450"/>
              <a:ext cx="8" cy="17"/>
            </a:xfrm>
            <a:custGeom>
              <a:avLst/>
              <a:gdLst>
                <a:gd name="T0" fmla="*/ 0 w 8"/>
                <a:gd name="T1" fmla="*/ 16 h 17"/>
                <a:gd name="T2" fmla="*/ 5 w 8"/>
                <a:gd name="T3" fmla="*/ 15 h 17"/>
                <a:gd name="T4" fmla="*/ 7 w 8"/>
                <a:gd name="T5" fmla="*/ 9 h 17"/>
                <a:gd name="T6" fmla="*/ 7 w 8"/>
                <a:gd name="T7" fmla="*/ 4 h 17"/>
                <a:gd name="T8" fmla="*/ 1 w 8"/>
                <a:gd name="T9" fmla="*/ 0 h 17"/>
                <a:gd name="T10" fmla="*/ 0 w 8"/>
                <a:gd name="T11" fmla="*/ 0 h 17"/>
                <a:gd name="T12" fmla="*/ 0 60000 65536"/>
                <a:gd name="T13" fmla="*/ 0 60000 65536"/>
                <a:gd name="T14" fmla="*/ 0 60000 65536"/>
                <a:gd name="T15" fmla="*/ 0 60000 65536"/>
                <a:gd name="T16" fmla="*/ 0 60000 65536"/>
                <a:gd name="T17" fmla="*/ 0 60000 65536"/>
                <a:gd name="T18" fmla="*/ 0 w 8"/>
                <a:gd name="T19" fmla="*/ 0 h 17"/>
                <a:gd name="T20" fmla="*/ 8 w 8"/>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8" h="17">
                  <a:moveTo>
                    <a:pt x="0" y="16"/>
                  </a:moveTo>
                  <a:lnTo>
                    <a:pt x="5" y="15"/>
                  </a:lnTo>
                  <a:lnTo>
                    <a:pt x="7" y="9"/>
                  </a:lnTo>
                  <a:lnTo>
                    <a:pt x="7" y="4"/>
                  </a:lnTo>
                  <a:lnTo>
                    <a:pt x="1" y="0"/>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1" name="Freeform 315">
              <a:extLst>
                <a:ext uri="{FF2B5EF4-FFF2-40B4-BE49-F238E27FC236}">
                  <a16:creationId xmlns:a16="http://schemas.microsoft.com/office/drawing/2014/main" id="{DFDAED9E-5791-21CF-883A-A9A1555B59F6}"/>
                </a:ext>
              </a:extLst>
            </p:cNvPr>
            <p:cNvSpPr>
              <a:spLocks/>
            </p:cNvSpPr>
            <p:nvPr/>
          </p:nvSpPr>
          <p:spPr bwMode="auto">
            <a:xfrm>
              <a:off x="1870" y="2450"/>
              <a:ext cx="18" cy="17"/>
            </a:xfrm>
            <a:custGeom>
              <a:avLst/>
              <a:gdLst>
                <a:gd name="T0" fmla="*/ 17 w 18"/>
                <a:gd name="T1" fmla="*/ 16 h 17"/>
                <a:gd name="T2" fmla="*/ 8 w 18"/>
                <a:gd name="T3" fmla="*/ 15 h 17"/>
                <a:gd name="T4" fmla="*/ 5 w 18"/>
                <a:gd name="T5" fmla="*/ 13 h 17"/>
                <a:gd name="T6" fmla="*/ 0 w 18"/>
                <a:gd name="T7" fmla="*/ 9 h 17"/>
                <a:gd name="T8" fmla="*/ 0 w 18"/>
                <a:gd name="T9" fmla="*/ 7 h 17"/>
                <a:gd name="T10" fmla="*/ 5 w 18"/>
                <a:gd name="T11" fmla="*/ 4 h 17"/>
                <a:gd name="T12" fmla="*/ 8 w 18"/>
                <a:gd name="T13" fmla="*/ 2 h 17"/>
                <a:gd name="T14" fmla="*/ 17 w 18"/>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17"/>
                <a:gd name="T26" fmla="*/ 18 w 18"/>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17">
                  <a:moveTo>
                    <a:pt x="17" y="16"/>
                  </a:moveTo>
                  <a:lnTo>
                    <a:pt x="8" y="15"/>
                  </a:lnTo>
                  <a:lnTo>
                    <a:pt x="5" y="13"/>
                  </a:lnTo>
                  <a:lnTo>
                    <a:pt x="0" y="9"/>
                  </a:lnTo>
                  <a:lnTo>
                    <a:pt x="0" y="7"/>
                  </a:lnTo>
                  <a:lnTo>
                    <a:pt x="5" y="4"/>
                  </a:lnTo>
                  <a:lnTo>
                    <a:pt x="8" y="2"/>
                  </a:lnTo>
                  <a:lnTo>
                    <a:pt x="1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2" name="Freeform 316">
              <a:extLst>
                <a:ext uri="{FF2B5EF4-FFF2-40B4-BE49-F238E27FC236}">
                  <a16:creationId xmlns:a16="http://schemas.microsoft.com/office/drawing/2014/main" id="{57103914-8D39-FCB8-9D11-441B04014FBE}"/>
                </a:ext>
              </a:extLst>
            </p:cNvPr>
            <p:cNvSpPr>
              <a:spLocks/>
            </p:cNvSpPr>
            <p:nvPr/>
          </p:nvSpPr>
          <p:spPr bwMode="auto">
            <a:xfrm>
              <a:off x="1866" y="2455"/>
              <a:ext cx="7" cy="7"/>
            </a:xfrm>
            <a:custGeom>
              <a:avLst/>
              <a:gdLst>
                <a:gd name="T0" fmla="*/ 6 w 7"/>
                <a:gd name="T1" fmla="*/ 2 h 7"/>
                <a:gd name="T2" fmla="*/ 6 w 7"/>
                <a:gd name="T3" fmla="*/ 0 h 7"/>
                <a:gd name="T4" fmla="*/ 4 w 7"/>
                <a:gd name="T5" fmla="*/ 0 h 7"/>
                <a:gd name="T6" fmla="*/ 2 w 7"/>
                <a:gd name="T7" fmla="*/ 0 h 7"/>
                <a:gd name="T8" fmla="*/ 0 w 7"/>
                <a:gd name="T9" fmla="*/ 2 h 7"/>
                <a:gd name="T10" fmla="*/ 2 w 7"/>
                <a:gd name="T11" fmla="*/ 6 h 7"/>
                <a:gd name="T12" fmla="*/ 4 w 7"/>
                <a:gd name="T13" fmla="*/ 6 h 7"/>
                <a:gd name="T14" fmla="*/ 6 w 7"/>
                <a:gd name="T15" fmla="*/ 6 h 7"/>
                <a:gd name="T16" fmla="*/ 6 w 7"/>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7"/>
                <a:gd name="T29" fmla="*/ 7 w 7"/>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7">
                  <a:moveTo>
                    <a:pt x="6" y="2"/>
                  </a:moveTo>
                  <a:lnTo>
                    <a:pt x="6" y="0"/>
                  </a:lnTo>
                  <a:lnTo>
                    <a:pt x="4" y="0"/>
                  </a:lnTo>
                  <a:lnTo>
                    <a:pt x="2" y="0"/>
                  </a:lnTo>
                  <a:lnTo>
                    <a:pt x="0" y="2"/>
                  </a:lnTo>
                  <a:lnTo>
                    <a:pt x="2" y="6"/>
                  </a:lnTo>
                  <a:lnTo>
                    <a:pt x="4" y="6"/>
                  </a:lnTo>
                  <a:lnTo>
                    <a:pt x="6" y="6"/>
                  </a:lnTo>
                  <a:lnTo>
                    <a:pt x="6" y="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3" name="Freeform 317">
              <a:extLst>
                <a:ext uri="{FF2B5EF4-FFF2-40B4-BE49-F238E27FC236}">
                  <a16:creationId xmlns:a16="http://schemas.microsoft.com/office/drawing/2014/main" id="{95BAB405-5DCB-FB5E-6097-C094A68E3420}"/>
                </a:ext>
              </a:extLst>
            </p:cNvPr>
            <p:cNvSpPr>
              <a:spLocks/>
            </p:cNvSpPr>
            <p:nvPr/>
          </p:nvSpPr>
          <p:spPr bwMode="auto">
            <a:xfrm>
              <a:off x="1866" y="2455"/>
              <a:ext cx="7" cy="7"/>
            </a:xfrm>
            <a:custGeom>
              <a:avLst/>
              <a:gdLst>
                <a:gd name="T0" fmla="*/ 6 w 7"/>
                <a:gd name="T1" fmla="*/ 2 h 7"/>
                <a:gd name="T2" fmla="*/ 6 w 7"/>
                <a:gd name="T3" fmla="*/ 2 h 7"/>
                <a:gd name="T4" fmla="*/ 6 w 7"/>
                <a:gd name="T5" fmla="*/ 0 h 7"/>
                <a:gd name="T6" fmla="*/ 4 w 7"/>
                <a:gd name="T7" fmla="*/ 0 h 7"/>
                <a:gd name="T8" fmla="*/ 2 w 7"/>
                <a:gd name="T9" fmla="*/ 0 h 7"/>
                <a:gd name="T10" fmla="*/ 2 w 7"/>
                <a:gd name="T11" fmla="*/ 2 h 7"/>
                <a:gd name="T12" fmla="*/ 0 w 7"/>
                <a:gd name="T13" fmla="*/ 2 h 7"/>
                <a:gd name="T14" fmla="*/ 0 w 7"/>
                <a:gd name="T15" fmla="*/ 4 h 7"/>
                <a:gd name="T16" fmla="*/ 2 w 7"/>
                <a:gd name="T17" fmla="*/ 4 h 7"/>
                <a:gd name="T18" fmla="*/ 2 w 7"/>
                <a:gd name="T19" fmla="*/ 6 h 7"/>
                <a:gd name="T20" fmla="*/ 4 w 7"/>
                <a:gd name="T21" fmla="*/ 6 h 7"/>
                <a:gd name="T22" fmla="*/ 6 w 7"/>
                <a:gd name="T23" fmla="*/ 6 h 7"/>
                <a:gd name="T24" fmla="*/ 6 w 7"/>
                <a:gd name="T25" fmla="*/ 4 h 7"/>
                <a:gd name="T26" fmla="*/ 6 w 7"/>
                <a:gd name="T27" fmla="*/ 2 h 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
                <a:gd name="T43" fmla="*/ 0 h 7"/>
                <a:gd name="T44" fmla="*/ 7 w 7"/>
                <a:gd name="T45" fmla="*/ 7 h 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 h="7">
                  <a:moveTo>
                    <a:pt x="6" y="2"/>
                  </a:moveTo>
                  <a:lnTo>
                    <a:pt x="6" y="2"/>
                  </a:lnTo>
                  <a:lnTo>
                    <a:pt x="6" y="0"/>
                  </a:lnTo>
                  <a:lnTo>
                    <a:pt x="4" y="0"/>
                  </a:lnTo>
                  <a:lnTo>
                    <a:pt x="2" y="0"/>
                  </a:lnTo>
                  <a:lnTo>
                    <a:pt x="2" y="2"/>
                  </a:lnTo>
                  <a:lnTo>
                    <a:pt x="0" y="2"/>
                  </a:lnTo>
                  <a:lnTo>
                    <a:pt x="0" y="4"/>
                  </a:lnTo>
                  <a:lnTo>
                    <a:pt x="2" y="4"/>
                  </a:lnTo>
                  <a:lnTo>
                    <a:pt x="2" y="6"/>
                  </a:lnTo>
                  <a:lnTo>
                    <a:pt x="4" y="6"/>
                  </a:lnTo>
                  <a:lnTo>
                    <a:pt x="6" y="6"/>
                  </a:lnTo>
                  <a:lnTo>
                    <a:pt x="6" y="4"/>
                  </a:lnTo>
                  <a:lnTo>
                    <a:pt x="6" y="2"/>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4" name="Freeform 318">
              <a:extLst>
                <a:ext uri="{FF2B5EF4-FFF2-40B4-BE49-F238E27FC236}">
                  <a16:creationId xmlns:a16="http://schemas.microsoft.com/office/drawing/2014/main" id="{6EA87BFB-F9A0-5764-8927-CBEA1863E7C9}"/>
                </a:ext>
              </a:extLst>
            </p:cNvPr>
            <p:cNvSpPr>
              <a:spLocks/>
            </p:cNvSpPr>
            <p:nvPr/>
          </p:nvSpPr>
          <p:spPr bwMode="auto">
            <a:xfrm>
              <a:off x="2220" y="2450"/>
              <a:ext cx="10" cy="17"/>
            </a:xfrm>
            <a:custGeom>
              <a:avLst/>
              <a:gdLst>
                <a:gd name="T0" fmla="*/ 9 w 10"/>
                <a:gd name="T1" fmla="*/ 0 h 17"/>
                <a:gd name="T2" fmla="*/ 4 w 10"/>
                <a:gd name="T3" fmla="*/ 2 h 17"/>
                <a:gd name="T4" fmla="*/ 0 w 10"/>
                <a:gd name="T5" fmla="*/ 7 h 17"/>
                <a:gd name="T6" fmla="*/ 2 w 10"/>
                <a:gd name="T7" fmla="*/ 13 h 17"/>
                <a:gd name="T8" fmla="*/ 7 w 10"/>
                <a:gd name="T9" fmla="*/ 16 h 17"/>
                <a:gd name="T10" fmla="*/ 9 w 10"/>
                <a:gd name="T11" fmla="*/ 16 h 17"/>
                <a:gd name="T12" fmla="*/ 0 60000 65536"/>
                <a:gd name="T13" fmla="*/ 0 60000 65536"/>
                <a:gd name="T14" fmla="*/ 0 60000 65536"/>
                <a:gd name="T15" fmla="*/ 0 60000 65536"/>
                <a:gd name="T16" fmla="*/ 0 60000 65536"/>
                <a:gd name="T17" fmla="*/ 0 60000 65536"/>
                <a:gd name="T18" fmla="*/ 0 w 10"/>
                <a:gd name="T19" fmla="*/ 0 h 17"/>
                <a:gd name="T20" fmla="*/ 10 w 10"/>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0" h="17">
                  <a:moveTo>
                    <a:pt x="9" y="0"/>
                  </a:moveTo>
                  <a:lnTo>
                    <a:pt x="4" y="2"/>
                  </a:lnTo>
                  <a:lnTo>
                    <a:pt x="0" y="7"/>
                  </a:lnTo>
                  <a:lnTo>
                    <a:pt x="2" y="13"/>
                  </a:lnTo>
                  <a:lnTo>
                    <a:pt x="7" y="16"/>
                  </a:lnTo>
                  <a:lnTo>
                    <a:pt x="9" y="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5" name="Freeform 319">
              <a:extLst>
                <a:ext uri="{FF2B5EF4-FFF2-40B4-BE49-F238E27FC236}">
                  <a16:creationId xmlns:a16="http://schemas.microsoft.com/office/drawing/2014/main" id="{B7A38032-6B0A-2177-B492-6438D3AED6F4}"/>
                </a:ext>
              </a:extLst>
            </p:cNvPr>
            <p:cNvSpPr>
              <a:spLocks/>
            </p:cNvSpPr>
            <p:nvPr/>
          </p:nvSpPr>
          <p:spPr bwMode="auto">
            <a:xfrm>
              <a:off x="2229" y="2450"/>
              <a:ext cx="16" cy="17"/>
            </a:xfrm>
            <a:custGeom>
              <a:avLst/>
              <a:gdLst>
                <a:gd name="T0" fmla="*/ 0 w 16"/>
                <a:gd name="T1" fmla="*/ 0 h 17"/>
                <a:gd name="T2" fmla="*/ 7 w 16"/>
                <a:gd name="T3" fmla="*/ 2 h 17"/>
                <a:gd name="T4" fmla="*/ 14 w 16"/>
                <a:gd name="T5" fmla="*/ 4 h 17"/>
                <a:gd name="T6" fmla="*/ 15 w 16"/>
                <a:gd name="T7" fmla="*/ 7 h 17"/>
                <a:gd name="T8" fmla="*/ 15 w 16"/>
                <a:gd name="T9" fmla="*/ 9 h 17"/>
                <a:gd name="T10" fmla="*/ 14 w 16"/>
                <a:gd name="T11" fmla="*/ 13 h 17"/>
                <a:gd name="T12" fmla="*/ 7 w 16"/>
                <a:gd name="T13" fmla="*/ 15 h 17"/>
                <a:gd name="T14" fmla="*/ 0 w 16"/>
                <a:gd name="T15" fmla="*/ 16 h 17"/>
                <a:gd name="T16" fmla="*/ 0 60000 65536"/>
                <a:gd name="T17" fmla="*/ 0 60000 65536"/>
                <a:gd name="T18" fmla="*/ 0 60000 65536"/>
                <a:gd name="T19" fmla="*/ 0 60000 65536"/>
                <a:gd name="T20" fmla="*/ 0 60000 65536"/>
                <a:gd name="T21" fmla="*/ 0 60000 65536"/>
                <a:gd name="T22" fmla="*/ 0 60000 65536"/>
                <a:gd name="T23" fmla="*/ 0 60000 65536"/>
                <a:gd name="T24" fmla="*/ 0 w 16"/>
                <a:gd name="T25" fmla="*/ 0 h 17"/>
                <a:gd name="T26" fmla="*/ 16 w 16"/>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 h="17">
                  <a:moveTo>
                    <a:pt x="0" y="0"/>
                  </a:moveTo>
                  <a:lnTo>
                    <a:pt x="7" y="2"/>
                  </a:lnTo>
                  <a:lnTo>
                    <a:pt x="14" y="4"/>
                  </a:lnTo>
                  <a:lnTo>
                    <a:pt x="15" y="7"/>
                  </a:lnTo>
                  <a:lnTo>
                    <a:pt x="15" y="9"/>
                  </a:lnTo>
                  <a:lnTo>
                    <a:pt x="14" y="13"/>
                  </a:lnTo>
                  <a:lnTo>
                    <a:pt x="7" y="15"/>
                  </a:lnTo>
                  <a:lnTo>
                    <a:pt x="0" y="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6" name="Freeform 320">
              <a:extLst>
                <a:ext uri="{FF2B5EF4-FFF2-40B4-BE49-F238E27FC236}">
                  <a16:creationId xmlns:a16="http://schemas.microsoft.com/office/drawing/2014/main" id="{ED7F4920-2B7D-7F9C-72DF-DF0644E08742}"/>
                </a:ext>
              </a:extLst>
            </p:cNvPr>
            <p:cNvSpPr>
              <a:spLocks/>
            </p:cNvSpPr>
            <p:nvPr/>
          </p:nvSpPr>
          <p:spPr bwMode="auto">
            <a:xfrm>
              <a:off x="2262" y="2450"/>
              <a:ext cx="9" cy="17"/>
            </a:xfrm>
            <a:custGeom>
              <a:avLst/>
              <a:gdLst>
                <a:gd name="T0" fmla="*/ 0 w 9"/>
                <a:gd name="T1" fmla="*/ 16 h 17"/>
                <a:gd name="T2" fmla="*/ 5 w 9"/>
                <a:gd name="T3" fmla="*/ 15 h 17"/>
                <a:gd name="T4" fmla="*/ 8 w 9"/>
                <a:gd name="T5" fmla="*/ 9 h 17"/>
                <a:gd name="T6" fmla="*/ 6 w 9"/>
                <a:gd name="T7" fmla="*/ 4 h 17"/>
                <a:gd name="T8" fmla="*/ 2 w 9"/>
                <a:gd name="T9" fmla="*/ 0 h 17"/>
                <a:gd name="T10" fmla="*/ 0 w 9"/>
                <a:gd name="T11" fmla="*/ 0 h 17"/>
                <a:gd name="T12" fmla="*/ 0 60000 65536"/>
                <a:gd name="T13" fmla="*/ 0 60000 65536"/>
                <a:gd name="T14" fmla="*/ 0 60000 65536"/>
                <a:gd name="T15" fmla="*/ 0 60000 65536"/>
                <a:gd name="T16" fmla="*/ 0 60000 65536"/>
                <a:gd name="T17" fmla="*/ 0 60000 65536"/>
                <a:gd name="T18" fmla="*/ 0 w 9"/>
                <a:gd name="T19" fmla="*/ 0 h 17"/>
                <a:gd name="T20" fmla="*/ 9 w 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9" h="17">
                  <a:moveTo>
                    <a:pt x="0" y="16"/>
                  </a:moveTo>
                  <a:lnTo>
                    <a:pt x="5" y="15"/>
                  </a:lnTo>
                  <a:lnTo>
                    <a:pt x="8" y="9"/>
                  </a:lnTo>
                  <a:lnTo>
                    <a:pt x="6" y="4"/>
                  </a:lnTo>
                  <a:lnTo>
                    <a:pt x="2" y="0"/>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7" name="Freeform 321">
              <a:extLst>
                <a:ext uri="{FF2B5EF4-FFF2-40B4-BE49-F238E27FC236}">
                  <a16:creationId xmlns:a16="http://schemas.microsoft.com/office/drawing/2014/main" id="{57DCB05A-78AB-9591-0AB5-E12DCC5E1062}"/>
                </a:ext>
              </a:extLst>
            </p:cNvPr>
            <p:cNvSpPr>
              <a:spLocks/>
            </p:cNvSpPr>
            <p:nvPr/>
          </p:nvSpPr>
          <p:spPr bwMode="auto">
            <a:xfrm>
              <a:off x="2246" y="2450"/>
              <a:ext cx="17" cy="17"/>
            </a:xfrm>
            <a:custGeom>
              <a:avLst/>
              <a:gdLst>
                <a:gd name="T0" fmla="*/ 16 w 17"/>
                <a:gd name="T1" fmla="*/ 16 h 17"/>
                <a:gd name="T2" fmla="*/ 9 w 17"/>
                <a:gd name="T3" fmla="*/ 15 h 17"/>
                <a:gd name="T4" fmla="*/ 2 w 17"/>
                <a:gd name="T5" fmla="*/ 13 h 17"/>
                <a:gd name="T6" fmla="*/ 0 w 17"/>
                <a:gd name="T7" fmla="*/ 9 h 17"/>
                <a:gd name="T8" fmla="*/ 0 w 17"/>
                <a:gd name="T9" fmla="*/ 7 h 17"/>
                <a:gd name="T10" fmla="*/ 2 w 17"/>
                <a:gd name="T11" fmla="*/ 4 h 17"/>
                <a:gd name="T12" fmla="*/ 9 w 17"/>
                <a:gd name="T13" fmla="*/ 2 h 17"/>
                <a:gd name="T14" fmla="*/ 16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17"/>
                <a:gd name="T25" fmla="*/ 0 h 17"/>
                <a:gd name="T26" fmla="*/ 17 w 17"/>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 h="17">
                  <a:moveTo>
                    <a:pt x="16" y="16"/>
                  </a:moveTo>
                  <a:lnTo>
                    <a:pt x="9" y="15"/>
                  </a:lnTo>
                  <a:lnTo>
                    <a:pt x="2" y="13"/>
                  </a:lnTo>
                  <a:lnTo>
                    <a:pt x="0" y="9"/>
                  </a:lnTo>
                  <a:lnTo>
                    <a:pt x="0" y="7"/>
                  </a:lnTo>
                  <a:lnTo>
                    <a:pt x="2" y="4"/>
                  </a:lnTo>
                  <a:lnTo>
                    <a:pt x="9" y="2"/>
                  </a:lnTo>
                  <a:lnTo>
                    <a:pt x="16"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8" name="Freeform 322">
              <a:extLst>
                <a:ext uri="{FF2B5EF4-FFF2-40B4-BE49-F238E27FC236}">
                  <a16:creationId xmlns:a16="http://schemas.microsoft.com/office/drawing/2014/main" id="{2151D230-D8EB-2239-A4CA-B16372D78043}"/>
                </a:ext>
              </a:extLst>
            </p:cNvPr>
            <p:cNvSpPr>
              <a:spLocks/>
            </p:cNvSpPr>
            <p:nvPr/>
          </p:nvSpPr>
          <p:spPr bwMode="auto">
            <a:xfrm>
              <a:off x="2243" y="2455"/>
              <a:ext cx="6" cy="7"/>
            </a:xfrm>
            <a:custGeom>
              <a:avLst/>
              <a:gdLst>
                <a:gd name="T0" fmla="*/ 5 w 6"/>
                <a:gd name="T1" fmla="*/ 2 h 7"/>
                <a:gd name="T2" fmla="*/ 5 w 6"/>
                <a:gd name="T3" fmla="*/ 0 h 7"/>
                <a:gd name="T4" fmla="*/ 3 w 6"/>
                <a:gd name="T5" fmla="*/ 0 h 7"/>
                <a:gd name="T6" fmla="*/ 0 w 6"/>
                <a:gd name="T7" fmla="*/ 0 h 7"/>
                <a:gd name="T8" fmla="*/ 0 w 6"/>
                <a:gd name="T9" fmla="*/ 2 h 7"/>
                <a:gd name="T10" fmla="*/ 0 w 6"/>
                <a:gd name="T11" fmla="*/ 6 h 7"/>
                <a:gd name="T12" fmla="*/ 3 w 6"/>
                <a:gd name="T13" fmla="*/ 6 h 7"/>
                <a:gd name="T14" fmla="*/ 5 w 6"/>
                <a:gd name="T15" fmla="*/ 6 h 7"/>
                <a:gd name="T16" fmla="*/ 5 w 6"/>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2"/>
                  </a:moveTo>
                  <a:lnTo>
                    <a:pt x="5" y="0"/>
                  </a:lnTo>
                  <a:lnTo>
                    <a:pt x="3" y="0"/>
                  </a:lnTo>
                  <a:lnTo>
                    <a:pt x="0" y="0"/>
                  </a:lnTo>
                  <a:lnTo>
                    <a:pt x="0" y="2"/>
                  </a:lnTo>
                  <a:lnTo>
                    <a:pt x="0" y="6"/>
                  </a:lnTo>
                  <a:lnTo>
                    <a:pt x="3" y="6"/>
                  </a:lnTo>
                  <a:lnTo>
                    <a:pt x="5" y="6"/>
                  </a:lnTo>
                  <a:lnTo>
                    <a:pt x="5" y="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29" name="Freeform 323">
              <a:extLst>
                <a:ext uri="{FF2B5EF4-FFF2-40B4-BE49-F238E27FC236}">
                  <a16:creationId xmlns:a16="http://schemas.microsoft.com/office/drawing/2014/main" id="{B13580FB-5C7B-0D33-5CC8-74FBC6712976}"/>
                </a:ext>
              </a:extLst>
            </p:cNvPr>
            <p:cNvSpPr>
              <a:spLocks/>
            </p:cNvSpPr>
            <p:nvPr/>
          </p:nvSpPr>
          <p:spPr bwMode="auto">
            <a:xfrm>
              <a:off x="2243" y="2455"/>
              <a:ext cx="6" cy="7"/>
            </a:xfrm>
            <a:custGeom>
              <a:avLst/>
              <a:gdLst>
                <a:gd name="T0" fmla="*/ 5 w 6"/>
                <a:gd name="T1" fmla="*/ 2 h 7"/>
                <a:gd name="T2" fmla="*/ 5 w 6"/>
                <a:gd name="T3" fmla="*/ 2 h 7"/>
                <a:gd name="T4" fmla="*/ 5 w 6"/>
                <a:gd name="T5" fmla="*/ 0 h 7"/>
                <a:gd name="T6" fmla="*/ 3 w 6"/>
                <a:gd name="T7" fmla="*/ 0 h 7"/>
                <a:gd name="T8" fmla="*/ 1 w 6"/>
                <a:gd name="T9" fmla="*/ 0 h 7"/>
                <a:gd name="T10" fmla="*/ 0 w 6"/>
                <a:gd name="T11" fmla="*/ 0 h 7"/>
                <a:gd name="T12" fmla="*/ 0 w 6"/>
                <a:gd name="T13" fmla="*/ 2 h 7"/>
                <a:gd name="T14" fmla="*/ 0 w 6"/>
                <a:gd name="T15" fmla="*/ 4 h 7"/>
                <a:gd name="T16" fmla="*/ 0 w 6"/>
                <a:gd name="T17" fmla="*/ 6 h 7"/>
                <a:gd name="T18" fmla="*/ 1 w 6"/>
                <a:gd name="T19" fmla="*/ 6 h 7"/>
                <a:gd name="T20" fmla="*/ 3 w 6"/>
                <a:gd name="T21" fmla="*/ 6 h 7"/>
                <a:gd name="T22" fmla="*/ 5 w 6"/>
                <a:gd name="T23" fmla="*/ 6 h 7"/>
                <a:gd name="T24" fmla="*/ 5 w 6"/>
                <a:gd name="T25" fmla="*/ 4 h 7"/>
                <a:gd name="T26" fmla="*/ 5 w 6"/>
                <a:gd name="T27" fmla="*/ 2 h 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7"/>
                <a:gd name="T44" fmla="*/ 6 w 6"/>
                <a:gd name="T45" fmla="*/ 7 h 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7">
                  <a:moveTo>
                    <a:pt x="5" y="2"/>
                  </a:moveTo>
                  <a:lnTo>
                    <a:pt x="5" y="2"/>
                  </a:lnTo>
                  <a:lnTo>
                    <a:pt x="5" y="0"/>
                  </a:lnTo>
                  <a:lnTo>
                    <a:pt x="3" y="0"/>
                  </a:lnTo>
                  <a:lnTo>
                    <a:pt x="1" y="0"/>
                  </a:lnTo>
                  <a:lnTo>
                    <a:pt x="0" y="0"/>
                  </a:lnTo>
                  <a:lnTo>
                    <a:pt x="0" y="2"/>
                  </a:lnTo>
                  <a:lnTo>
                    <a:pt x="0" y="4"/>
                  </a:lnTo>
                  <a:lnTo>
                    <a:pt x="0" y="6"/>
                  </a:lnTo>
                  <a:lnTo>
                    <a:pt x="1" y="6"/>
                  </a:lnTo>
                  <a:lnTo>
                    <a:pt x="3" y="6"/>
                  </a:lnTo>
                  <a:lnTo>
                    <a:pt x="5" y="6"/>
                  </a:lnTo>
                  <a:lnTo>
                    <a:pt x="5" y="4"/>
                  </a:lnTo>
                  <a:lnTo>
                    <a:pt x="5" y="2"/>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0" name="Freeform 324">
              <a:extLst>
                <a:ext uri="{FF2B5EF4-FFF2-40B4-BE49-F238E27FC236}">
                  <a16:creationId xmlns:a16="http://schemas.microsoft.com/office/drawing/2014/main" id="{9CD88C68-C584-5D85-0F81-414448B9AD6F}"/>
                </a:ext>
              </a:extLst>
            </p:cNvPr>
            <p:cNvSpPr>
              <a:spLocks/>
            </p:cNvSpPr>
            <p:nvPr/>
          </p:nvSpPr>
          <p:spPr bwMode="auto">
            <a:xfrm>
              <a:off x="2619" y="2450"/>
              <a:ext cx="11" cy="17"/>
            </a:xfrm>
            <a:custGeom>
              <a:avLst/>
              <a:gdLst>
                <a:gd name="T0" fmla="*/ 10 w 11"/>
                <a:gd name="T1" fmla="*/ 0 h 17"/>
                <a:gd name="T2" fmla="*/ 3 w 11"/>
                <a:gd name="T3" fmla="*/ 2 h 17"/>
                <a:gd name="T4" fmla="*/ 0 w 11"/>
                <a:gd name="T5" fmla="*/ 7 h 17"/>
                <a:gd name="T6" fmla="*/ 2 w 11"/>
                <a:gd name="T7" fmla="*/ 13 h 17"/>
                <a:gd name="T8" fmla="*/ 6 w 11"/>
                <a:gd name="T9" fmla="*/ 16 h 17"/>
                <a:gd name="T10" fmla="*/ 10 w 11"/>
                <a:gd name="T11" fmla="*/ 16 h 17"/>
                <a:gd name="T12" fmla="*/ 0 60000 65536"/>
                <a:gd name="T13" fmla="*/ 0 60000 65536"/>
                <a:gd name="T14" fmla="*/ 0 60000 65536"/>
                <a:gd name="T15" fmla="*/ 0 60000 65536"/>
                <a:gd name="T16" fmla="*/ 0 60000 65536"/>
                <a:gd name="T17" fmla="*/ 0 60000 65536"/>
                <a:gd name="T18" fmla="*/ 0 w 11"/>
                <a:gd name="T19" fmla="*/ 0 h 17"/>
                <a:gd name="T20" fmla="*/ 11 w 11"/>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1" h="17">
                  <a:moveTo>
                    <a:pt x="10" y="0"/>
                  </a:moveTo>
                  <a:lnTo>
                    <a:pt x="3" y="2"/>
                  </a:lnTo>
                  <a:lnTo>
                    <a:pt x="0" y="7"/>
                  </a:lnTo>
                  <a:lnTo>
                    <a:pt x="2" y="13"/>
                  </a:lnTo>
                  <a:lnTo>
                    <a:pt x="6" y="16"/>
                  </a:lnTo>
                  <a:lnTo>
                    <a:pt x="10" y="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1" name="Freeform 325">
              <a:extLst>
                <a:ext uri="{FF2B5EF4-FFF2-40B4-BE49-F238E27FC236}">
                  <a16:creationId xmlns:a16="http://schemas.microsoft.com/office/drawing/2014/main" id="{4E2CA5F5-B958-1212-B025-41458FA367B8}"/>
                </a:ext>
              </a:extLst>
            </p:cNvPr>
            <p:cNvSpPr>
              <a:spLocks/>
            </p:cNvSpPr>
            <p:nvPr/>
          </p:nvSpPr>
          <p:spPr bwMode="auto">
            <a:xfrm>
              <a:off x="2629" y="2450"/>
              <a:ext cx="17" cy="17"/>
            </a:xfrm>
            <a:custGeom>
              <a:avLst/>
              <a:gdLst>
                <a:gd name="T0" fmla="*/ 0 w 17"/>
                <a:gd name="T1" fmla="*/ 0 h 17"/>
                <a:gd name="T2" fmla="*/ 6 w 17"/>
                <a:gd name="T3" fmla="*/ 2 h 17"/>
                <a:gd name="T4" fmla="*/ 12 w 17"/>
                <a:gd name="T5" fmla="*/ 4 h 17"/>
                <a:gd name="T6" fmla="*/ 16 w 17"/>
                <a:gd name="T7" fmla="*/ 7 h 17"/>
                <a:gd name="T8" fmla="*/ 16 w 17"/>
                <a:gd name="T9" fmla="*/ 9 h 17"/>
                <a:gd name="T10" fmla="*/ 12 w 17"/>
                <a:gd name="T11" fmla="*/ 13 h 17"/>
                <a:gd name="T12" fmla="*/ 6 w 17"/>
                <a:gd name="T13" fmla="*/ 15 h 17"/>
                <a:gd name="T14" fmla="*/ 0 w 17"/>
                <a:gd name="T15" fmla="*/ 16 h 17"/>
                <a:gd name="T16" fmla="*/ 0 60000 65536"/>
                <a:gd name="T17" fmla="*/ 0 60000 65536"/>
                <a:gd name="T18" fmla="*/ 0 60000 65536"/>
                <a:gd name="T19" fmla="*/ 0 60000 65536"/>
                <a:gd name="T20" fmla="*/ 0 60000 65536"/>
                <a:gd name="T21" fmla="*/ 0 60000 65536"/>
                <a:gd name="T22" fmla="*/ 0 60000 65536"/>
                <a:gd name="T23" fmla="*/ 0 60000 65536"/>
                <a:gd name="T24" fmla="*/ 0 w 17"/>
                <a:gd name="T25" fmla="*/ 0 h 17"/>
                <a:gd name="T26" fmla="*/ 17 w 17"/>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 h="17">
                  <a:moveTo>
                    <a:pt x="0" y="0"/>
                  </a:moveTo>
                  <a:lnTo>
                    <a:pt x="6" y="2"/>
                  </a:lnTo>
                  <a:lnTo>
                    <a:pt x="12" y="4"/>
                  </a:lnTo>
                  <a:lnTo>
                    <a:pt x="16" y="7"/>
                  </a:lnTo>
                  <a:lnTo>
                    <a:pt x="16" y="9"/>
                  </a:lnTo>
                  <a:lnTo>
                    <a:pt x="12" y="13"/>
                  </a:lnTo>
                  <a:lnTo>
                    <a:pt x="6" y="15"/>
                  </a:lnTo>
                  <a:lnTo>
                    <a:pt x="0" y="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2" name="Freeform 326">
              <a:extLst>
                <a:ext uri="{FF2B5EF4-FFF2-40B4-BE49-F238E27FC236}">
                  <a16:creationId xmlns:a16="http://schemas.microsoft.com/office/drawing/2014/main" id="{B5FFB807-4187-5FC8-CE35-4E7AD7DFA4B8}"/>
                </a:ext>
              </a:extLst>
            </p:cNvPr>
            <p:cNvSpPr>
              <a:spLocks/>
            </p:cNvSpPr>
            <p:nvPr/>
          </p:nvSpPr>
          <p:spPr bwMode="auto">
            <a:xfrm>
              <a:off x="2660" y="2450"/>
              <a:ext cx="10" cy="17"/>
            </a:xfrm>
            <a:custGeom>
              <a:avLst/>
              <a:gdLst>
                <a:gd name="T0" fmla="*/ 0 w 10"/>
                <a:gd name="T1" fmla="*/ 16 h 17"/>
                <a:gd name="T2" fmla="*/ 7 w 10"/>
                <a:gd name="T3" fmla="*/ 15 h 17"/>
                <a:gd name="T4" fmla="*/ 9 w 10"/>
                <a:gd name="T5" fmla="*/ 9 h 17"/>
                <a:gd name="T6" fmla="*/ 9 w 10"/>
                <a:gd name="T7" fmla="*/ 4 h 17"/>
                <a:gd name="T8" fmla="*/ 2 w 10"/>
                <a:gd name="T9" fmla="*/ 0 h 17"/>
                <a:gd name="T10" fmla="*/ 0 w 10"/>
                <a:gd name="T11" fmla="*/ 0 h 17"/>
                <a:gd name="T12" fmla="*/ 0 60000 65536"/>
                <a:gd name="T13" fmla="*/ 0 60000 65536"/>
                <a:gd name="T14" fmla="*/ 0 60000 65536"/>
                <a:gd name="T15" fmla="*/ 0 60000 65536"/>
                <a:gd name="T16" fmla="*/ 0 60000 65536"/>
                <a:gd name="T17" fmla="*/ 0 60000 65536"/>
                <a:gd name="T18" fmla="*/ 0 w 10"/>
                <a:gd name="T19" fmla="*/ 0 h 17"/>
                <a:gd name="T20" fmla="*/ 10 w 10"/>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0" h="17">
                  <a:moveTo>
                    <a:pt x="0" y="16"/>
                  </a:moveTo>
                  <a:lnTo>
                    <a:pt x="7" y="15"/>
                  </a:lnTo>
                  <a:lnTo>
                    <a:pt x="9" y="9"/>
                  </a:lnTo>
                  <a:lnTo>
                    <a:pt x="9" y="4"/>
                  </a:lnTo>
                  <a:lnTo>
                    <a:pt x="2" y="0"/>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3" name="Freeform 327">
              <a:extLst>
                <a:ext uri="{FF2B5EF4-FFF2-40B4-BE49-F238E27FC236}">
                  <a16:creationId xmlns:a16="http://schemas.microsoft.com/office/drawing/2014/main" id="{C99F03DB-ADE7-CC36-1651-ECEB453E3C61}"/>
                </a:ext>
              </a:extLst>
            </p:cNvPr>
            <p:cNvSpPr>
              <a:spLocks/>
            </p:cNvSpPr>
            <p:nvPr/>
          </p:nvSpPr>
          <p:spPr bwMode="auto">
            <a:xfrm>
              <a:off x="2645" y="2450"/>
              <a:ext cx="16" cy="17"/>
            </a:xfrm>
            <a:custGeom>
              <a:avLst/>
              <a:gdLst>
                <a:gd name="T0" fmla="*/ 15 w 16"/>
                <a:gd name="T1" fmla="*/ 16 h 17"/>
                <a:gd name="T2" fmla="*/ 7 w 16"/>
                <a:gd name="T3" fmla="*/ 15 h 17"/>
                <a:gd name="T4" fmla="*/ 2 w 16"/>
                <a:gd name="T5" fmla="*/ 13 h 17"/>
                <a:gd name="T6" fmla="*/ 0 w 16"/>
                <a:gd name="T7" fmla="*/ 9 h 17"/>
                <a:gd name="T8" fmla="*/ 0 w 16"/>
                <a:gd name="T9" fmla="*/ 7 h 17"/>
                <a:gd name="T10" fmla="*/ 2 w 16"/>
                <a:gd name="T11" fmla="*/ 4 h 17"/>
                <a:gd name="T12" fmla="*/ 7 w 16"/>
                <a:gd name="T13" fmla="*/ 2 h 17"/>
                <a:gd name="T14" fmla="*/ 15 w 16"/>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16"/>
                <a:gd name="T25" fmla="*/ 0 h 17"/>
                <a:gd name="T26" fmla="*/ 16 w 16"/>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 h="17">
                  <a:moveTo>
                    <a:pt x="15" y="16"/>
                  </a:moveTo>
                  <a:lnTo>
                    <a:pt x="7" y="15"/>
                  </a:lnTo>
                  <a:lnTo>
                    <a:pt x="2" y="13"/>
                  </a:lnTo>
                  <a:lnTo>
                    <a:pt x="0" y="9"/>
                  </a:lnTo>
                  <a:lnTo>
                    <a:pt x="0" y="7"/>
                  </a:lnTo>
                  <a:lnTo>
                    <a:pt x="2" y="4"/>
                  </a:lnTo>
                  <a:lnTo>
                    <a:pt x="7" y="2"/>
                  </a:lnTo>
                  <a:lnTo>
                    <a:pt x="15"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4" name="Freeform 328">
              <a:extLst>
                <a:ext uri="{FF2B5EF4-FFF2-40B4-BE49-F238E27FC236}">
                  <a16:creationId xmlns:a16="http://schemas.microsoft.com/office/drawing/2014/main" id="{2CF736DC-DF6A-1AA5-0608-0C2BE744E13F}"/>
                </a:ext>
              </a:extLst>
            </p:cNvPr>
            <p:cNvSpPr>
              <a:spLocks/>
            </p:cNvSpPr>
            <p:nvPr/>
          </p:nvSpPr>
          <p:spPr bwMode="auto">
            <a:xfrm>
              <a:off x="2641" y="2455"/>
              <a:ext cx="7" cy="7"/>
            </a:xfrm>
            <a:custGeom>
              <a:avLst/>
              <a:gdLst>
                <a:gd name="T0" fmla="*/ 6 w 7"/>
                <a:gd name="T1" fmla="*/ 2 h 7"/>
                <a:gd name="T2" fmla="*/ 6 w 7"/>
                <a:gd name="T3" fmla="*/ 0 h 7"/>
                <a:gd name="T4" fmla="*/ 4 w 7"/>
                <a:gd name="T5" fmla="*/ 0 h 7"/>
                <a:gd name="T6" fmla="*/ 2 w 7"/>
                <a:gd name="T7" fmla="*/ 0 h 7"/>
                <a:gd name="T8" fmla="*/ 0 w 7"/>
                <a:gd name="T9" fmla="*/ 2 h 7"/>
                <a:gd name="T10" fmla="*/ 2 w 7"/>
                <a:gd name="T11" fmla="*/ 6 h 7"/>
                <a:gd name="T12" fmla="*/ 4 w 7"/>
                <a:gd name="T13" fmla="*/ 6 h 7"/>
                <a:gd name="T14" fmla="*/ 6 w 7"/>
                <a:gd name="T15" fmla="*/ 6 h 7"/>
                <a:gd name="T16" fmla="*/ 6 w 7"/>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7"/>
                <a:gd name="T29" fmla="*/ 7 w 7"/>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7">
                  <a:moveTo>
                    <a:pt x="6" y="2"/>
                  </a:moveTo>
                  <a:lnTo>
                    <a:pt x="6" y="0"/>
                  </a:lnTo>
                  <a:lnTo>
                    <a:pt x="4" y="0"/>
                  </a:lnTo>
                  <a:lnTo>
                    <a:pt x="2" y="0"/>
                  </a:lnTo>
                  <a:lnTo>
                    <a:pt x="0" y="2"/>
                  </a:lnTo>
                  <a:lnTo>
                    <a:pt x="2" y="6"/>
                  </a:lnTo>
                  <a:lnTo>
                    <a:pt x="4" y="6"/>
                  </a:lnTo>
                  <a:lnTo>
                    <a:pt x="6" y="6"/>
                  </a:lnTo>
                  <a:lnTo>
                    <a:pt x="6" y="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5" name="Freeform 329">
              <a:extLst>
                <a:ext uri="{FF2B5EF4-FFF2-40B4-BE49-F238E27FC236}">
                  <a16:creationId xmlns:a16="http://schemas.microsoft.com/office/drawing/2014/main" id="{50FCADF1-9225-2840-86A0-0B7D20E91CB7}"/>
                </a:ext>
              </a:extLst>
            </p:cNvPr>
            <p:cNvSpPr>
              <a:spLocks/>
            </p:cNvSpPr>
            <p:nvPr/>
          </p:nvSpPr>
          <p:spPr bwMode="auto">
            <a:xfrm>
              <a:off x="2641" y="2455"/>
              <a:ext cx="7" cy="7"/>
            </a:xfrm>
            <a:custGeom>
              <a:avLst/>
              <a:gdLst>
                <a:gd name="T0" fmla="*/ 6 w 7"/>
                <a:gd name="T1" fmla="*/ 2 h 7"/>
                <a:gd name="T2" fmla="*/ 6 w 7"/>
                <a:gd name="T3" fmla="*/ 2 h 7"/>
                <a:gd name="T4" fmla="*/ 6 w 7"/>
                <a:gd name="T5" fmla="*/ 0 h 7"/>
                <a:gd name="T6" fmla="*/ 4 w 7"/>
                <a:gd name="T7" fmla="*/ 0 h 7"/>
                <a:gd name="T8" fmla="*/ 2 w 7"/>
                <a:gd name="T9" fmla="*/ 0 h 7"/>
                <a:gd name="T10" fmla="*/ 2 w 7"/>
                <a:gd name="T11" fmla="*/ 2 h 7"/>
                <a:gd name="T12" fmla="*/ 0 w 7"/>
                <a:gd name="T13" fmla="*/ 2 h 7"/>
                <a:gd name="T14" fmla="*/ 0 w 7"/>
                <a:gd name="T15" fmla="*/ 4 h 7"/>
                <a:gd name="T16" fmla="*/ 2 w 7"/>
                <a:gd name="T17" fmla="*/ 4 h 7"/>
                <a:gd name="T18" fmla="*/ 2 w 7"/>
                <a:gd name="T19" fmla="*/ 6 h 7"/>
                <a:gd name="T20" fmla="*/ 4 w 7"/>
                <a:gd name="T21" fmla="*/ 6 h 7"/>
                <a:gd name="T22" fmla="*/ 6 w 7"/>
                <a:gd name="T23" fmla="*/ 6 h 7"/>
                <a:gd name="T24" fmla="*/ 6 w 7"/>
                <a:gd name="T25" fmla="*/ 4 h 7"/>
                <a:gd name="T26" fmla="*/ 6 w 7"/>
                <a:gd name="T27" fmla="*/ 2 h 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
                <a:gd name="T43" fmla="*/ 0 h 7"/>
                <a:gd name="T44" fmla="*/ 7 w 7"/>
                <a:gd name="T45" fmla="*/ 7 h 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 h="7">
                  <a:moveTo>
                    <a:pt x="6" y="2"/>
                  </a:moveTo>
                  <a:lnTo>
                    <a:pt x="6" y="2"/>
                  </a:lnTo>
                  <a:lnTo>
                    <a:pt x="6" y="0"/>
                  </a:lnTo>
                  <a:lnTo>
                    <a:pt x="4" y="0"/>
                  </a:lnTo>
                  <a:lnTo>
                    <a:pt x="2" y="0"/>
                  </a:lnTo>
                  <a:lnTo>
                    <a:pt x="2" y="2"/>
                  </a:lnTo>
                  <a:lnTo>
                    <a:pt x="0" y="2"/>
                  </a:lnTo>
                  <a:lnTo>
                    <a:pt x="0" y="4"/>
                  </a:lnTo>
                  <a:lnTo>
                    <a:pt x="2" y="4"/>
                  </a:lnTo>
                  <a:lnTo>
                    <a:pt x="2" y="6"/>
                  </a:lnTo>
                  <a:lnTo>
                    <a:pt x="4" y="6"/>
                  </a:lnTo>
                  <a:lnTo>
                    <a:pt x="6" y="6"/>
                  </a:lnTo>
                  <a:lnTo>
                    <a:pt x="6" y="4"/>
                  </a:lnTo>
                  <a:lnTo>
                    <a:pt x="6" y="2"/>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6" name="Line 330">
              <a:extLst>
                <a:ext uri="{FF2B5EF4-FFF2-40B4-BE49-F238E27FC236}">
                  <a16:creationId xmlns:a16="http://schemas.microsoft.com/office/drawing/2014/main" id="{F2DCB53D-5734-41E9-3A7B-0C27F77DD3C4}"/>
                </a:ext>
              </a:extLst>
            </p:cNvPr>
            <p:cNvSpPr>
              <a:spLocks noChangeShapeType="1"/>
            </p:cNvSpPr>
            <p:nvPr/>
          </p:nvSpPr>
          <p:spPr bwMode="auto">
            <a:xfrm>
              <a:off x="4154" y="1974"/>
              <a:ext cx="8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7" name="Freeform 331">
              <a:extLst>
                <a:ext uri="{FF2B5EF4-FFF2-40B4-BE49-F238E27FC236}">
                  <a16:creationId xmlns:a16="http://schemas.microsoft.com/office/drawing/2014/main" id="{69605E03-56F0-472C-7BB8-C7B21054C628}"/>
                </a:ext>
              </a:extLst>
            </p:cNvPr>
            <p:cNvSpPr>
              <a:spLocks/>
            </p:cNvSpPr>
            <p:nvPr/>
          </p:nvSpPr>
          <p:spPr bwMode="auto">
            <a:xfrm>
              <a:off x="3957" y="1974"/>
              <a:ext cx="196" cy="181"/>
            </a:xfrm>
            <a:custGeom>
              <a:avLst/>
              <a:gdLst>
                <a:gd name="T0" fmla="*/ 195 w 196"/>
                <a:gd name="T1" fmla="*/ 0 h 181"/>
                <a:gd name="T2" fmla="*/ 147 w 196"/>
                <a:gd name="T3" fmla="*/ 6 h 181"/>
                <a:gd name="T4" fmla="*/ 101 w 196"/>
                <a:gd name="T5" fmla="*/ 22 h 181"/>
                <a:gd name="T6" fmla="*/ 62 w 196"/>
                <a:gd name="T7" fmla="*/ 48 h 181"/>
                <a:gd name="T8" fmla="*/ 31 w 196"/>
                <a:gd name="T9" fmla="*/ 81 h 181"/>
                <a:gd name="T10" fmla="*/ 10 w 196"/>
                <a:gd name="T11" fmla="*/ 122 h 181"/>
                <a:gd name="T12" fmla="*/ 0 w 196"/>
                <a:gd name="T13" fmla="*/ 166 h 181"/>
                <a:gd name="T14" fmla="*/ 0 w 196"/>
                <a:gd name="T15" fmla="*/ 180 h 181"/>
                <a:gd name="T16" fmla="*/ 0 60000 65536"/>
                <a:gd name="T17" fmla="*/ 0 60000 65536"/>
                <a:gd name="T18" fmla="*/ 0 60000 65536"/>
                <a:gd name="T19" fmla="*/ 0 60000 65536"/>
                <a:gd name="T20" fmla="*/ 0 60000 65536"/>
                <a:gd name="T21" fmla="*/ 0 60000 65536"/>
                <a:gd name="T22" fmla="*/ 0 60000 65536"/>
                <a:gd name="T23" fmla="*/ 0 60000 65536"/>
                <a:gd name="T24" fmla="*/ 0 w 196"/>
                <a:gd name="T25" fmla="*/ 0 h 181"/>
                <a:gd name="T26" fmla="*/ 196 w 196"/>
                <a:gd name="T27" fmla="*/ 181 h 18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6" h="181">
                  <a:moveTo>
                    <a:pt x="195" y="0"/>
                  </a:moveTo>
                  <a:lnTo>
                    <a:pt x="147" y="6"/>
                  </a:lnTo>
                  <a:lnTo>
                    <a:pt x="101" y="22"/>
                  </a:lnTo>
                  <a:lnTo>
                    <a:pt x="62" y="48"/>
                  </a:lnTo>
                  <a:lnTo>
                    <a:pt x="31" y="81"/>
                  </a:lnTo>
                  <a:lnTo>
                    <a:pt x="10" y="122"/>
                  </a:lnTo>
                  <a:lnTo>
                    <a:pt x="0" y="166"/>
                  </a:lnTo>
                  <a:lnTo>
                    <a:pt x="0" y="18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8" name="Line 332">
              <a:extLst>
                <a:ext uri="{FF2B5EF4-FFF2-40B4-BE49-F238E27FC236}">
                  <a16:creationId xmlns:a16="http://schemas.microsoft.com/office/drawing/2014/main" id="{1AA219BD-3994-A209-007A-6C5D8C741FA0}"/>
                </a:ext>
              </a:extLst>
            </p:cNvPr>
            <p:cNvSpPr>
              <a:spLocks noChangeShapeType="1"/>
            </p:cNvSpPr>
            <p:nvPr/>
          </p:nvSpPr>
          <p:spPr bwMode="auto">
            <a:xfrm>
              <a:off x="4133" y="1927"/>
              <a:ext cx="9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39" name="Freeform 333">
              <a:extLst>
                <a:ext uri="{FF2B5EF4-FFF2-40B4-BE49-F238E27FC236}">
                  <a16:creationId xmlns:a16="http://schemas.microsoft.com/office/drawing/2014/main" id="{C99C290B-CA1D-6A91-287F-7064C6573216}"/>
                </a:ext>
              </a:extLst>
            </p:cNvPr>
            <p:cNvSpPr>
              <a:spLocks/>
            </p:cNvSpPr>
            <p:nvPr/>
          </p:nvSpPr>
          <p:spPr bwMode="auto">
            <a:xfrm>
              <a:off x="3896" y="1927"/>
              <a:ext cx="236" cy="217"/>
            </a:xfrm>
            <a:custGeom>
              <a:avLst/>
              <a:gdLst>
                <a:gd name="T0" fmla="*/ 235 w 236"/>
                <a:gd name="T1" fmla="*/ 0 h 217"/>
                <a:gd name="T2" fmla="*/ 183 w 236"/>
                <a:gd name="T3" fmla="*/ 5 h 217"/>
                <a:gd name="T4" fmla="*/ 132 w 236"/>
                <a:gd name="T5" fmla="*/ 22 h 217"/>
                <a:gd name="T6" fmla="*/ 88 w 236"/>
                <a:gd name="T7" fmla="*/ 47 h 217"/>
                <a:gd name="T8" fmla="*/ 50 w 236"/>
                <a:gd name="T9" fmla="*/ 82 h 217"/>
                <a:gd name="T10" fmla="*/ 23 w 236"/>
                <a:gd name="T11" fmla="*/ 125 h 217"/>
                <a:gd name="T12" fmla="*/ 6 w 236"/>
                <a:gd name="T13" fmla="*/ 170 h 217"/>
                <a:gd name="T14" fmla="*/ 0 w 236"/>
                <a:gd name="T15" fmla="*/ 216 h 217"/>
                <a:gd name="T16" fmla="*/ 0 60000 65536"/>
                <a:gd name="T17" fmla="*/ 0 60000 65536"/>
                <a:gd name="T18" fmla="*/ 0 60000 65536"/>
                <a:gd name="T19" fmla="*/ 0 60000 65536"/>
                <a:gd name="T20" fmla="*/ 0 60000 65536"/>
                <a:gd name="T21" fmla="*/ 0 60000 65536"/>
                <a:gd name="T22" fmla="*/ 0 60000 65536"/>
                <a:gd name="T23" fmla="*/ 0 60000 65536"/>
                <a:gd name="T24" fmla="*/ 0 w 236"/>
                <a:gd name="T25" fmla="*/ 0 h 217"/>
                <a:gd name="T26" fmla="*/ 236 w 236"/>
                <a:gd name="T27" fmla="*/ 217 h 2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6" h="217">
                  <a:moveTo>
                    <a:pt x="235" y="0"/>
                  </a:moveTo>
                  <a:lnTo>
                    <a:pt x="183" y="5"/>
                  </a:lnTo>
                  <a:lnTo>
                    <a:pt x="132" y="22"/>
                  </a:lnTo>
                  <a:lnTo>
                    <a:pt x="88" y="47"/>
                  </a:lnTo>
                  <a:lnTo>
                    <a:pt x="50" y="82"/>
                  </a:lnTo>
                  <a:lnTo>
                    <a:pt x="23" y="125"/>
                  </a:lnTo>
                  <a:lnTo>
                    <a:pt x="6" y="170"/>
                  </a:lnTo>
                  <a:lnTo>
                    <a:pt x="0" y="21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0" name="Line 334">
              <a:extLst>
                <a:ext uri="{FF2B5EF4-FFF2-40B4-BE49-F238E27FC236}">
                  <a16:creationId xmlns:a16="http://schemas.microsoft.com/office/drawing/2014/main" id="{E57577D4-D06B-49B8-8004-205F59E4E158}"/>
                </a:ext>
              </a:extLst>
            </p:cNvPr>
            <p:cNvSpPr>
              <a:spLocks noChangeShapeType="1"/>
            </p:cNvSpPr>
            <p:nvPr/>
          </p:nvSpPr>
          <p:spPr bwMode="auto">
            <a:xfrm>
              <a:off x="2969" y="2415"/>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1" name="Line 335">
              <a:extLst>
                <a:ext uri="{FF2B5EF4-FFF2-40B4-BE49-F238E27FC236}">
                  <a16:creationId xmlns:a16="http://schemas.microsoft.com/office/drawing/2014/main" id="{FCAC41A0-06D3-DE65-AB5C-E0CFA995AEEC}"/>
                </a:ext>
              </a:extLst>
            </p:cNvPr>
            <p:cNvSpPr>
              <a:spLocks noChangeShapeType="1"/>
            </p:cNvSpPr>
            <p:nvPr/>
          </p:nvSpPr>
          <p:spPr bwMode="auto">
            <a:xfrm>
              <a:off x="3016" y="2415"/>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2" name="Line 336">
              <a:extLst>
                <a:ext uri="{FF2B5EF4-FFF2-40B4-BE49-F238E27FC236}">
                  <a16:creationId xmlns:a16="http://schemas.microsoft.com/office/drawing/2014/main" id="{588AB193-D4B1-7922-5572-CC6B56869CD8}"/>
                </a:ext>
              </a:extLst>
            </p:cNvPr>
            <p:cNvSpPr>
              <a:spLocks noChangeShapeType="1"/>
            </p:cNvSpPr>
            <p:nvPr/>
          </p:nvSpPr>
          <p:spPr bwMode="auto">
            <a:xfrm>
              <a:off x="3065" y="2415"/>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3" name="Line 337">
              <a:extLst>
                <a:ext uri="{FF2B5EF4-FFF2-40B4-BE49-F238E27FC236}">
                  <a16:creationId xmlns:a16="http://schemas.microsoft.com/office/drawing/2014/main" id="{80FAB299-E0AA-80B2-43AA-D39E9EF8708A}"/>
                </a:ext>
              </a:extLst>
            </p:cNvPr>
            <p:cNvSpPr>
              <a:spLocks noChangeShapeType="1"/>
            </p:cNvSpPr>
            <p:nvPr/>
          </p:nvSpPr>
          <p:spPr bwMode="auto">
            <a:xfrm>
              <a:off x="3113" y="2415"/>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4" name="Line 338">
              <a:extLst>
                <a:ext uri="{FF2B5EF4-FFF2-40B4-BE49-F238E27FC236}">
                  <a16:creationId xmlns:a16="http://schemas.microsoft.com/office/drawing/2014/main" id="{04EA289B-58D5-9FEE-4AB5-B9D9359D5694}"/>
                </a:ext>
              </a:extLst>
            </p:cNvPr>
            <p:cNvSpPr>
              <a:spLocks noChangeShapeType="1"/>
            </p:cNvSpPr>
            <p:nvPr/>
          </p:nvSpPr>
          <p:spPr bwMode="auto">
            <a:xfrm>
              <a:off x="3128" y="2415"/>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5" name="Line 339">
              <a:extLst>
                <a:ext uri="{FF2B5EF4-FFF2-40B4-BE49-F238E27FC236}">
                  <a16:creationId xmlns:a16="http://schemas.microsoft.com/office/drawing/2014/main" id="{3E098AF8-3DC7-FFD5-B276-B81889522721}"/>
                </a:ext>
              </a:extLst>
            </p:cNvPr>
            <p:cNvSpPr>
              <a:spLocks noChangeShapeType="1"/>
            </p:cNvSpPr>
            <p:nvPr/>
          </p:nvSpPr>
          <p:spPr bwMode="auto">
            <a:xfrm flipV="1">
              <a:off x="3132" y="2401"/>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6" name="Line 340">
              <a:extLst>
                <a:ext uri="{FF2B5EF4-FFF2-40B4-BE49-F238E27FC236}">
                  <a16:creationId xmlns:a16="http://schemas.microsoft.com/office/drawing/2014/main" id="{A628CAC4-ECC1-FF34-43BA-5290AC2295F2}"/>
                </a:ext>
              </a:extLst>
            </p:cNvPr>
            <p:cNvSpPr>
              <a:spLocks noChangeShapeType="1"/>
            </p:cNvSpPr>
            <p:nvPr/>
          </p:nvSpPr>
          <p:spPr bwMode="auto">
            <a:xfrm flipV="1">
              <a:off x="3132" y="2368"/>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7" name="Line 341">
              <a:extLst>
                <a:ext uri="{FF2B5EF4-FFF2-40B4-BE49-F238E27FC236}">
                  <a16:creationId xmlns:a16="http://schemas.microsoft.com/office/drawing/2014/main" id="{8D47C19A-9914-4D7F-89FD-F06699FD51BD}"/>
                </a:ext>
              </a:extLst>
            </p:cNvPr>
            <p:cNvSpPr>
              <a:spLocks noChangeShapeType="1"/>
            </p:cNvSpPr>
            <p:nvPr/>
          </p:nvSpPr>
          <p:spPr bwMode="auto">
            <a:xfrm>
              <a:off x="2969" y="236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8" name="Line 342">
              <a:extLst>
                <a:ext uri="{FF2B5EF4-FFF2-40B4-BE49-F238E27FC236}">
                  <a16:creationId xmlns:a16="http://schemas.microsoft.com/office/drawing/2014/main" id="{8AD02496-830A-9A3C-010E-16611DE2A1EE}"/>
                </a:ext>
              </a:extLst>
            </p:cNvPr>
            <p:cNvSpPr>
              <a:spLocks noChangeShapeType="1"/>
            </p:cNvSpPr>
            <p:nvPr/>
          </p:nvSpPr>
          <p:spPr bwMode="auto">
            <a:xfrm>
              <a:off x="3016" y="236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49" name="Line 343">
              <a:extLst>
                <a:ext uri="{FF2B5EF4-FFF2-40B4-BE49-F238E27FC236}">
                  <a16:creationId xmlns:a16="http://schemas.microsoft.com/office/drawing/2014/main" id="{F3A16C71-8A0C-3399-D9E6-9510BC4987E0}"/>
                </a:ext>
              </a:extLst>
            </p:cNvPr>
            <p:cNvSpPr>
              <a:spLocks noChangeShapeType="1"/>
            </p:cNvSpPr>
            <p:nvPr/>
          </p:nvSpPr>
          <p:spPr bwMode="auto">
            <a:xfrm>
              <a:off x="3065" y="236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0" name="Line 344">
              <a:extLst>
                <a:ext uri="{FF2B5EF4-FFF2-40B4-BE49-F238E27FC236}">
                  <a16:creationId xmlns:a16="http://schemas.microsoft.com/office/drawing/2014/main" id="{1333A17C-834B-831C-0652-00FBF7E3747F}"/>
                </a:ext>
              </a:extLst>
            </p:cNvPr>
            <p:cNvSpPr>
              <a:spLocks noChangeShapeType="1"/>
            </p:cNvSpPr>
            <p:nvPr/>
          </p:nvSpPr>
          <p:spPr bwMode="auto">
            <a:xfrm>
              <a:off x="3113" y="236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1" name="Line 345">
              <a:extLst>
                <a:ext uri="{FF2B5EF4-FFF2-40B4-BE49-F238E27FC236}">
                  <a16:creationId xmlns:a16="http://schemas.microsoft.com/office/drawing/2014/main" id="{D09B54F4-81A9-6890-4391-077672C766FD}"/>
                </a:ext>
              </a:extLst>
            </p:cNvPr>
            <p:cNvSpPr>
              <a:spLocks noChangeShapeType="1"/>
            </p:cNvSpPr>
            <p:nvPr/>
          </p:nvSpPr>
          <p:spPr bwMode="auto">
            <a:xfrm>
              <a:off x="3128" y="2367"/>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2" name="Line 346">
              <a:extLst>
                <a:ext uri="{FF2B5EF4-FFF2-40B4-BE49-F238E27FC236}">
                  <a16:creationId xmlns:a16="http://schemas.microsoft.com/office/drawing/2014/main" id="{27AA0F06-ECCD-2AC8-828D-F61331C2C141}"/>
                </a:ext>
              </a:extLst>
            </p:cNvPr>
            <p:cNvSpPr>
              <a:spLocks noChangeShapeType="1"/>
            </p:cNvSpPr>
            <p:nvPr/>
          </p:nvSpPr>
          <p:spPr bwMode="auto">
            <a:xfrm flipH="1">
              <a:off x="672" y="2289"/>
              <a:ext cx="151" cy="1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3" name="Freeform 347">
              <a:extLst>
                <a:ext uri="{FF2B5EF4-FFF2-40B4-BE49-F238E27FC236}">
                  <a16:creationId xmlns:a16="http://schemas.microsoft.com/office/drawing/2014/main" id="{BA73E9DC-C626-E4E3-5A06-1D088D6EA274}"/>
                </a:ext>
              </a:extLst>
            </p:cNvPr>
            <p:cNvSpPr>
              <a:spLocks/>
            </p:cNvSpPr>
            <p:nvPr/>
          </p:nvSpPr>
          <p:spPr bwMode="auto">
            <a:xfrm>
              <a:off x="3821" y="405"/>
              <a:ext cx="356" cy="326"/>
            </a:xfrm>
            <a:custGeom>
              <a:avLst/>
              <a:gdLst>
                <a:gd name="T0" fmla="*/ 355 w 356"/>
                <a:gd name="T1" fmla="*/ 161 h 326"/>
                <a:gd name="T2" fmla="*/ 348 w 356"/>
                <a:gd name="T3" fmla="*/ 119 h 326"/>
                <a:gd name="T4" fmla="*/ 331 w 356"/>
                <a:gd name="T5" fmla="*/ 80 h 326"/>
                <a:gd name="T6" fmla="*/ 303 w 356"/>
                <a:gd name="T7" fmla="*/ 47 h 326"/>
                <a:gd name="T8" fmla="*/ 267 w 356"/>
                <a:gd name="T9" fmla="*/ 22 h 326"/>
                <a:gd name="T10" fmla="*/ 223 w 356"/>
                <a:gd name="T11" fmla="*/ 5 h 326"/>
                <a:gd name="T12" fmla="*/ 177 w 356"/>
                <a:gd name="T13" fmla="*/ 0 h 326"/>
                <a:gd name="T14" fmla="*/ 131 w 356"/>
                <a:gd name="T15" fmla="*/ 3 h 326"/>
                <a:gd name="T16" fmla="*/ 89 w 356"/>
                <a:gd name="T17" fmla="*/ 20 h 326"/>
                <a:gd name="T18" fmla="*/ 53 w 356"/>
                <a:gd name="T19" fmla="*/ 46 h 326"/>
                <a:gd name="T20" fmla="*/ 24 w 356"/>
                <a:gd name="T21" fmla="*/ 79 h 326"/>
                <a:gd name="T22" fmla="*/ 5 w 356"/>
                <a:gd name="T23" fmla="*/ 117 h 326"/>
                <a:gd name="T24" fmla="*/ 0 w 356"/>
                <a:gd name="T25" fmla="*/ 159 h 326"/>
                <a:gd name="T26" fmla="*/ 5 w 356"/>
                <a:gd name="T27" fmla="*/ 202 h 326"/>
                <a:gd name="T28" fmla="*/ 22 w 356"/>
                <a:gd name="T29" fmla="*/ 242 h 326"/>
                <a:gd name="T30" fmla="*/ 50 w 356"/>
                <a:gd name="T31" fmla="*/ 275 h 326"/>
                <a:gd name="T32" fmla="*/ 86 w 356"/>
                <a:gd name="T33" fmla="*/ 301 h 326"/>
                <a:gd name="T34" fmla="*/ 127 w 356"/>
                <a:gd name="T35" fmla="*/ 319 h 326"/>
                <a:gd name="T36" fmla="*/ 173 w 356"/>
                <a:gd name="T37" fmla="*/ 325 h 326"/>
                <a:gd name="T38" fmla="*/ 219 w 356"/>
                <a:gd name="T39" fmla="*/ 321 h 326"/>
                <a:gd name="T40" fmla="*/ 263 w 356"/>
                <a:gd name="T41" fmla="*/ 304 h 326"/>
                <a:gd name="T42" fmla="*/ 299 w 356"/>
                <a:gd name="T43" fmla="*/ 281 h 326"/>
                <a:gd name="T44" fmla="*/ 329 w 356"/>
                <a:gd name="T45" fmla="*/ 248 h 326"/>
                <a:gd name="T46" fmla="*/ 346 w 356"/>
                <a:gd name="T47" fmla="*/ 207 h 326"/>
                <a:gd name="T48" fmla="*/ 355 w 356"/>
                <a:gd name="T49" fmla="*/ 167 h 326"/>
                <a:gd name="T50" fmla="*/ 355 w 356"/>
                <a:gd name="T51" fmla="*/ 161 h 3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56"/>
                <a:gd name="T79" fmla="*/ 0 h 326"/>
                <a:gd name="T80" fmla="*/ 356 w 356"/>
                <a:gd name="T81" fmla="*/ 326 h 32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56" h="326">
                  <a:moveTo>
                    <a:pt x="355" y="161"/>
                  </a:moveTo>
                  <a:lnTo>
                    <a:pt x="348" y="119"/>
                  </a:lnTo>
                  <a:lnTo>
                    <a:pt x="331" y="80"/>
                  </a:lnTo>
                  <a:lnTo>
                    <a:pt x="303" y="47"/>
                  </a:lnTo>
                  <a:lnTo>
                    <a:pt x="267" y="22"/>
                  </a:lnTo>
                  <a:lnTo>
                    <a:pt x="223" y="5"/>
                  </a:lnTo>
                  <a:lnTo>
                    <a:pt x="177" y="0"/>
                  </a:lnTo>
                  <a:lnTo>
                    <a:pt x="131" y="3"/>
                  </a:lnTo>
                  <a:lnTo>
                    <a:pt x="89" y="20"/>
                  </a:lnTo>
                  <a:lnTo>
                    <a:pt x="53" y="46"/>
                  </a:lnTo>
                  <a:lnTo>
                    <a:pt x="24" y="79"/>
                  </a:lnTo>
                  <a:lnTo>
                    <a:pt x="5" y="117"/>
                  </a:lnTo>
                  <a:lnTo>
                    <a:pt x="0" y="159"/>
                  </a:lnTo>
                  <a:lnTo>
                    <a:pt x="5" y="202"/>
                  </a:lnTo>
                  <a:lnTo>
                    <a:pt x="22" y="242"/>
                  </a:lnTo>
                  <a:lnTo>
                    <a:pt x="50" y="275"/>
                  </a:lnTo>
                  <a:lnTo>
                    <a:pt x="86" y="301"/>
                  </a:lnTo>
                  <a:lnTo>
                    <a:pt x="127" y="319"/>
                  </a:lnTo>
                  <a:lnTo>
                    <a:pt x="173" y="325"/>
                  </a:lnTo>
                  <a:lnTo>
                    <a:pt x="219" y="321"/>
                  </a:lnTo>
                  <a:lnTo>
                    <a:pt x="263" y="304"/>
                  </a:lnTo>
                  <a:lnTo>
                    <a:pt x="299" y="281"/>
                  </a:lnTo>
                  <a:lnTo>
                    <a:pt x="329" y="248"/>
                  </a:lnTo>
                  <a:lnTo>
                    <a:pt x="346" y="207"/>
                  </a:lnTo>
                  <a:lnTo>
                    <a:pt x="355" y="167"/>
                  </a:lnTo>
                  <a:lnTo>
                    <a:pt x="355" y="16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4" name="Line 348">
              <a:extLst>
                <a:ext uri="{FF2B5EF4-FFF2-40B4-BE49-F238E27FC236}">
                  <a16:creationId xmlns:a16="http://schemas.microsoft.com/office/drawing/2014/main" id="{16CB3E97-2A59-09B3-F427-DB19EE2BE1AA}"/>
                </a:ext>
              </a:extLst>
            </p:cNvPr>
            <p:cNvSpPr>
              <a:spLocks noChangeShapeType="1"/>
            </p:cNvSpPr>
            <p:nvPr/>
          </p:nvSpPr>
          <p:spPr bwMode="auto">
            <a:xfrm>
              <a:off x="3427" y="3162"/>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5" name="Line 349">
              <a:extLst>
                <a:ext uri="{FF2B5EF4-FFF2-40B4-BE49-F238E27FC236}">
                  <a16:creationId xmlns:a16="http://schemas.microsoft.com/office/drawing/2014/main" id="{D3EFD201-241B-21EC-C34F-FBAAC3D21836}"/>
                </a:ext>
              </a:extLst>
            </p:cNvPr>
            <p:cNvSpPr>
              <a:spLocks noChangeShapeType="1"/>
            </p:cNvSpPr>
            <p:nvPr/>
          </p:nvSpPr>
          <p:spPr bwMode="auto">
            <a:xfrm>
              <a:off x="3419" y="3160"/>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6" name="Line 350">
              <a:extLst>
                <a:ext uri="{FF2B5EF4-FFF2-40B4-BE49-F238E27FC236}">
                  <a16:creationId xmlns:a16="http://schemas.microsoft.com/office/drawing/2014/main" id="{4C0AE0C6-2844-9298-61DA-7B913D8ACE53}"/>
                </a:ext>
              </a:extLst>
            </p:cNvPr>
            <p:cNvSpPr>
              <a:spLocks noChangeShapeType="1"/>
            </p:cNvSpPr>
            <p:nvPr/>
          </p:nvSpPr>
          <p:spPr bwMode="auto">
            <a:xfrm>
              <a:off x="3419" y="2729"/>
              <a:ext cx="37"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7" name="Line 351">
              <a:extLst>
                <a:ext uri="{FF2B5EF4-FFF2-40B4-BE49-F238E27FC236}">
                  <a16:creationId xmlns:a16="http://schemas.microsoft.com/office/drawing/2014/main" id="{5BEE7318-D2D7-2BDB-A48F-8FD4FE069DBA}"/>
                </a:ext>
              </a:extLst>
            </p:cNvPr>
            <p:cNvSpPr>
              <a:spLocks noChangeShapeType="1"/>
            </p:cNvSpPr>
            <p:nvPr/>
          </p:nvSpPr>
          <p:spPr bwMode="auto">
            <a:xfrm>
              <a:off x="3458" y="2812"/>
              <a:ext cx="12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8" name="Line 352">
              <a:extLst>
                <a:ext uri="{FF2B5EF4-FFF2-40B4-BE49-F238E27FC236}">
                  <a16:creationId xmlns:a16="http://schemas.microsoft.com/office/drawing/2014/main" id="{BE6B5916-ACCC-D380-7A27-F716721431D1}"/>
                </a:ext>
              </a:extLst>
            </p:cNvPr>
            <p:cNvSpPr>
              <a:spLocks noChangeShapeType="1"/>
            </p:cNvSpPr>
            <p:nvPr/>
          </p:nvSpPr>
          <p:spPr bwMode="auto">
            <a:xfrm flipH="1">
              <a:off x="3581" y="2814"/>
              <a:ext cx="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59" name="Line 353">
              <a:extLst>
                <a:ext uri="{FF2B5EF4-FFF2-40B4-BE49-F238E27FC236}">
                  <a16:creationId xmlns:a16="http://schemas.microsoft.com/office/drawing/2014/main" id="{0D4F5CA4-7BE1-D518-B2F2-A06F05F683FF}"/>
                </a:ext>
              </a:extLst>
            </p:cNvPr>
            <p:cNvSpPr>
              <a:spLocks noChangeShapeType="1"/>
            </p:cNvSpPr>
            <p:nvPr/>
          </p:nvSpPr>
          <p:spPr bwMode="auto">
            <a:xfrm flipH="1">
              <a:off x="3597" y="2818"/>
              <a:ext cx="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0" name="Line 354">
              <a:extLst>
                <a:ext uri="{FF2B5EF4-FFF2-40B4-BE49-F238E27FC236}">
                  <a16:creationId xmlns:a16="http://schemas.microsoft.com/office/drawing/2014/main" id="{B4DC31E9-0036-F2CC-0A49-DBB0768D6E42}"/>
                </a:ext>
              </a:extLst>
            </p:cNvPr>
            <p:cNvSpPr>
              <a:spLocks noChangeShapeType="1"/>
            </p:cNvSpPr>
            <p:nvPr/>
          </p:nvSpPr>
          <p:spPr bwMode="auto">
            <a:xfrm flipH="1">
              <a:off x="3590" y="2816"/>
              <a:ext cx="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1" name="Line 355">
              <a:extLst>
                <a:ext uri="{FF2B5EF4-FFF2-40B4-BE49-F238E27FC236}">
                  <a16:creationId xmlns:a16="http://schemas.microsoft.com/office/drawing/2014/main" id="{9C50B25D-9167-4938-5DC6-40E3C62D30B7}"/>
                </a:ext>
              </a:extLst>
            </p:cNvPr>
            <p:cNvSpPr>
              <a:spLocks noChangeShapeType="1"/>
            </p:cNvSpPr>
            <p:nvPr/>
          </p:nvSpPr>
          <p:spPr bwMode="auto">
            <a:xfrm flipH="1">
              <a:off x="3608" y="2819"/>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2" name="Line 356">
              <a:extLst>
                <a:ext uri="{FF2B5EF4-FFF2-40B4-BE49-F238E27FC236}">
                  <a16:creationId xmlns:a16="http://schemas.microsoft.com/office/drawing/2014/main" id="{4B7EA533-B18E-2406-F512-3E724C0FCB53}"/>
                </a:ext>
              </a:extLst>
            </p:cNvPr>
            <p:cNvSpPr>
              <a:spLocks noChangeShapeType="1"/>
            </p:cNvSpPr>
            <p:nvPr/>
          </p:nvSpPr>
          <p:spPr bwMode="auto">
            <a:xfrm>
              <a:off x="3486" y="2748"/>
              <a:ext cx="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3" name="Line 357">
              <a:extLst>
                <a:ext uri="{FF2B5EF4-FFF2-40B4-BE49-F238E27FC236}">
                  <a16:creationId xmlns:a16="http://schemas.microsoft.com/office/drawing/2014/main" id="{778BA3AA-B04D-2292-606F-9D8E555781AD}"/>
                </a:ext>
              </a:extLst>
            </p:cNvPr>
            <p:cNvSpPr>
              <a:spLocks noChangeShapeType="1"/>
            </p:cNvSpPr>
            <p:nvPr/>
          </p:nvSpPr>
          <p:spPr bwMode="auto">
            <a:xfrm>
              <a:off x="3494" y="2792"/>
              <a:ext cx="9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4" name="Line 358">
              <a:extLst>
                <a:ext uri="{FF2B5EF4-FFF2-40B4-BE49-F238E27FC236}">
                  <a16:creationId xmlns:a16="http://schemas.microsoft.com/office/drawing/2014/main" id="{5D5EB5CF-8F1B-85E5-F04C-CE626F23C806}"/>
                </a:ext>
              </a:extLst>
            </p:cNvPr>
            <p:cNvSpPr>
              <a:spLocks noChangeShapeType="1"/>
            </p:cNvSpPr>
            <p:nvPr/>
          </p:nvSpPr>
          <p:spPr bwMode="auto">
            <a:xfrm flipH="1">
              <a:off x="3580" y="2799"/>
              <a:ext cx="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5" name="Line 359">
              <a:extLst>
                <a:ext uri="{FF2B5EF4-FFF2-40B4-BE49-F238E27FC236}">
                  <a16:creationId xmlns:a16="http://schemas.microsoft.com/office/drawing/2014/main" id="{7C268C8F-6861-EE30-2718-4B865C758EC1}"/>
                </a:ext>
              </a:extLst>
            </p:cNvPr>
            <p:cNvSpPr>
              <a:spLocks noChangeShapeType="1"/>
            </p:cNvSpPr>
            <p:nvPr/>
          </p:nvSpPr>
          <p:spPr bwMode="auto">
            <a:xfrm>
              <a:off x="3584" y="2801"/>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6" name="Line 360">
              <a:extLst>
                <a:ext uri="{FF2B5EF4-FFF2-40B4-BE49-F238E27FC236}">
                  <a16:creationId xmlns:a16="http://schemas.microsoft.com/office/drawing/2014/main" id="{950A7E8A-53FC-932C-AF35-DE3C6D270A52}"/>
                </a:ext>
              </a:extLst>
            </p:cNvPr>
            <p:cNvSpPr>
              <a:spLocks noChangeShapeType="1"/>
            </p:cNvSpPr>
            <p:nvPr/>
          </p:nvSpPr>
          <p:spPr bwMode="auto">
            <a:xfrm>
              <a:off x="3595" y="2800"/>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7" name="Line 361">
              <a:extLst>
                <a:ext uri="{FF2B5EF4-FFF2-40B4-BE49-F238E27FC236}">
                  <a16:creationId xmlns:a16="http://schemas.microsoft.com/office/drawing/2014/main" id="{55E7B90E-7955-A689-75C3-5AE965DFEB86}"/>
                </a:ext>
              </a:extLst>
            </p:cNvPr>
            <p:cNvSpPr>
              <a:spLocks noChangeShapeType="1"/>
            </p:cNvSpPr>
            <p:nvPr/>
          </p:nvSpPr>
          <p:spPr bwMode="auto">
            <a:xfrm>
              <a:off x="3599" y="2798"/>
              <a:ext cx="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8" name="Line 362">
              <a:extLst>
                <a:ext uri="{FF2B5EF4-FFF2-40B4-BE49-F238E27FC236}">
                  <a16:creationId xmlns:a16="http://schemas.microsoft.com/office/drawing/2014/main" id="{50A7C9BF-16D5-A304-E163-53490DF3B88D}"/>
                </a:ext>
              </a:extLst>
            </p:cNvPr>
            <p:cNvSpPr>
              <a:spLocks noChangeShapeType="1"/>
            </p:cNvSpPr>
            <p:nvPr/>
          </p:nvSpPr>
          <p:spPr bwMode="auto">
            <a:xfrm>
              <a:off x="3610" y="2799"/>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69" name="Line 363">
              <a:extLst>
                <a:ext uri="{FF2B5EF4-FFF2-40B4-BE49-F238E27FC236}">
                  <a16:creationId xmlns:a16="http://schemas.microsoft.com/office/drawing/2014/main" id="{F543B103-DD01-D123-D639-8294AAF8B66E}"/>
                </a:ext>
              </a:extLst>
            </p:cNvPr>
            <p:cNvSpPr>
              <a:spLocks noChangeShapeType="1"/>
            </p:cNvSpPr>
            <p:nvPr/>
          </p:nvSpPr>
          <p:spPr bwMode="auto">
            <a:xfrm flipH="1">
              <a:off x="3612" y="2815"/>
              <a:ext cx="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0" name="Line 364">
              <a:extLst>
                <a:ext uri="{FF2B5EF4-FFF2-40B4-BE49-F238E27FC236}">
                  <a16:creationId xmlns:a16="http://schemas.microsoft.com/office/drawing/2014/main" id="{EDDC165F-B719-E94B-C142-A8E562ECAF06}"/>
                </a:ext>
              </a:extLst>
            </p:cNvPr>
            <p:cNvSpPr>
              <a:spLocks noChangeShapeType="1"/>
            </p:cNvSpPr>
            <p:nvPr/>
          </p:nvSpPr>
          <p:spPr bwMode="auto">
            <a:xfrm>
              <a:off x="3618" y="2803"/>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1" name="Line 365">
              <a:extLst>
                <a:ext uri="{FF2B5EF4-FFF2-40B4-BE49-F238E27FC236}">
                  <a16:creationId xmlns:a16="http://schemas.microsoft.com/office/drawing/2014/main" id="{9199AD93-702D-6D87-A7F6-91B0E1E2195D}"/>
                </a:ext>
              </a:extLst>
            </p:cNvPr>
            <p:cNvSpPr>
              <a:spLocks noChangeShapeType="1"/>
            </p:cNvSpPr>
            <p:nvPr/>
          </p:nvSpPr>
          <p:spPr bwMode="auto">
            <a:xfrm flipV="1">
              <a:off x="3417" y="2923"/>
              <a:ext cx="0" cy="2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2" name="Line 366">
              <a:extLst>
                <a:ext uri="{FF2B5EF4-FFF2-40B4-BE49-F238E27FC236}">
                  <a16:creationId xmlns:a16="http://schemas.microsoft.com/office/drawing/2014/main" id="{A93285DB-7C67-52E3-DF14-473FB7E6E289}"/>
                </a:ext>
              </a:extLst>
            </p:cNvPr>
            <p:cNvSpPr>
              <a:spLocks noChangeShapeType="1"/>
            </p:cNvSpPr>
            <p:nvPr/>
          </p:nvSpPr>
          <p:spPr bwMode="auto">
            <a:xfrm flipV="1">
              <a:off x="3493" y="2923"/>
              <a:ext cx="22" cy="2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3" name="Line 367">
              <a:extLst>
                <a:ext uri="{FF2B5EF4-FFF2-40B4-BE49-F238E27FC236}">
                  <a16:creationId xmlns:a16="http://schemas.microsoft.com/office/drawing/2014/main" id="{CA9F106F-F083-2A10-9168-DBC7F0BCC3AD}"/>
                </a:ext>
              </a:extLst>
            </p:cNvPr>
            <p:cNvSpPr>
              <a:spLocks noChangeShapeType="1"/>
            </p:cNvSpPr>
            <p:nvPr/>
          </p:nvSpPr>
          <p:spPr bwMode="auto">
            <a:xfrm>
              <a:off x="3403" y="2922"/>
              <a:ext cx="1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4" name="Line 368">
              <a:extLst>
                <a:ext uri="{FF2B5EF4-FFF2-40B4-BE49-F238E27FC236}">
                  <a16:creationId xmlns:a16="http://schemas.microsoft.com/office/drawing/2014/main" id="{356D55F9-F427-1846-C306-5026FACB8132}"/>
                </a:ext>
              </a:extLst>
            </p:cNvPr>
            <p:cNvSpPr>
              <a:spLocks noChangeShapeType="1"/>
            </p:cNvSpPr>
            <p:nvPr/>
          </p:nvSpPr>
          <p:spPr bwMode="auto">
            <a:xfrm flipV="1">
              <a:off x="3401" y="2726"/>
              <a:ext cx="0" cy="1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5" name="Line 369">
              <a:extLst>
                <a:ext uri="{FF2B5EF4-FFF2-40B4-BE49-F238E27FC236}">
                  <a16:creationId xmlns:a16="http://schemas.microsoft.com/office/drawing/2014/main" id="{FDA64A01-2927-B814-A009-EE2E93262E4F}"/>
                </a:ext>
              </a:extLst>
            </p:cNvPr>
            <p:cNvSpPr>
              <a:spLocks noChangeShapeType="1"/>
            </p:cNvSpPr>
            <p:nvPr/>
          </p:nvSpPr>
          <p:spPr bwMode="auto">
            <a:xfrm flipV="1">
              <a:off x="3530" y="2816"/>
              <a:ext cx="0" cy="1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6" name="Line 370">
              <a:extLst>
                <a:ext uri="{FF2B5EF4-FFF2-40B4-BE49-F238E27FC236}">
                  <a16:creationId xmlns:a16="http://schemas.microsoft.com/office/drawing/2014/main" id="{A4752322-0A19-4C06-2ADB-6B6D05AAF998}"/>
                </a:ext>
              </a:extLst>
            </p:cNvPr>
            <p:cNvSpPr>
              <a:spLocks noChangeShapeType="1"/>
            </p:cNvSpPr>
            <p:nvPr/>
          </p:nvSpPr>
          <p:spPr bwMode="auto">
            <a:xfrm flipV="1">
              <a:off x="3530" y="2750"/>
              <a:ext cx="0"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7" name="Freeform 371">
              <a:extLst>
                <a:ext uri="{FF2B5EF4-FFF2-40B4-BE49-F238E27FC236}">
                  <a16:creationId xmlns:a16="http://schemas.microsoft.com/office/drawing/2014/main" id="{1DB70A44-FBA4-D801-CE5E-4185908FCAC5}"/>
                </a:ext>
              </a:extLst>
            </p:cNvPr>
            <p:cNvSpPr>
              <a:spLocks/>
            </p:cNvSpPr>
            <p:nvPr/>
          </p:nvSpPr>
          <p:spPr bwMode="auto">
            <a:xfrm>
              <a:off x="3411" y="2621"/>
              <a:ext cx="103" cy="63"/>
            </a:xfrm>
            <a:custGeom>
              <a:avLst/>
              <a:gdLst>
                <a:gd name="T0" fmla="*/ 102 w 103"/>
                <a:gd name="T1" fmla="*/ 31 h 63"/>
                <a:gd name="T2" fmla="*/ 98 w 103"/>
                <a:gd name="T3" fmla="*/ 42 h 63"/>
                <a:gd name="T4" fmla="*/ 86 w 103"/>
                <a:gd name="T5" fmla="*/ 53 h 63"/>
                <a:gd name="T6" fmla="*/ 69 w 103"/>
                <a:gd name="T7" fmla="*/ 60 h 63"/>
                <a:gd name="T8" fmla="*/ 50 w 103"/>
                <a:gd name="T9" fmla="*/ 62 h 63"/>
                <a:gd name="T10" fmla="*/ 33 w 103"/>
                <a:gd name="T11" fmla="*/ 60 h 63"/>
                <a:gd name="T12" fmla="*/ 16 w 103"/>
                <a:gd name="T13" fmla="*/ 53 h 63"/>
                <a:gd name="T14" fmla="*/ 4 w 103"/>
                <a:gd name="T15" fmla="*/ 42 h 63"/>
                <a:gd name="T16" fmla="*/ 0 w 103"/>
                <a:gd name="T17" fmla="*/ 31 h 63"/>
                <a:gd name="T18" fmla="*/ 4 w 103"/>
                <a:gd name="T19" fmla="*/ 18 h 63"/>
                <a:gd name="T20" fmla="*/ 16 w 103"/>
                <a:gd name="T21" fmla="*/ 9 h 63"/>
                <a:gd name="T22" fmla="*/ 33 w 103"/>
                <a:gd name="T23" fmla="*/ 2 h 63"/>
                <a:gd name="T24" fmla="*/ 50 w 103"/>
                <a:gd name="T25" fmla="*/ 0 h 63"/>
                <a:gd name="T26" fmla="*/ 69 w 103"/>
                <a:gd name="T27" fmla="*/ 2 h 63"/>
                <a:gd name="T28" fmla="*/ 86 w 103"/>
                <a:gd name="T29" fmla="*/ 9 h 63"/>
                <a:gd name="T30" fmla="*/ 98 w 103"/>
                <a:gd name="T31" fmla="*/ 18 h 63"/>
                <a:gd name="T32" fmla="*/ 102 w 103"/>
                <a:gd name="T33" fmla="*/ 31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3"/>
                <a:gd name="T52" fmla="*/ 0 h 63"/>
                <a:gd name="T53" fmla="*/ 103 w 103"/>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3" h="63">
                  <a:moveTo>
                    <a:pt x="102" y="31"/>
                  </a:moveTo>
                  <a:lnTo>
                    <a:pt x="98" y="42"/>
                  </a:lnTo>
                  <a:lnTo>
                    <a:pt x="86" y="53"/>
                  </a:lnTo>
                  <a:lnTo>
                    <a:pt x="69" y="60"/>
                  </a:lnTo>
                  <a:lnTo>
                    <a:pt x="50" y="62"/>
                  </a:lnTo>
                  <a:lnTo>
                    <a:pt x="33" y="60"/>
                  </a:lnTo>
                  <a:lnTo>
                    <a:pt x="16" y="53"/>
                  </a:lnTo>
                  <a:lnTo>
                    <a:pt x="4" y="42"/>
                  </a:lnTo>
                  <a:lnTo>
                    <a:pt x="0" y="31"/>
                  </a:lnTo>
                  <a:lnTo>
                    <a:pt x="4" y="18"/>
                  </a:lnTo>
                  <a:lnTo>
                    <a:pt x="16" y="9"/>
                  </a:lnTo>
                  <a:lnTo>
                    <a:pt x="33" y="2"/>
                  </a:lnTo>
                  <a:lnTo>
                    <a:pt x="50" y="0"/>
                  </a:lnTo>
                  <a:lnTo>
                    <a:pt x="69" y="2"/>
                  </a:lnTo>
                  <a:lnTo>
                    <a:pt x="86" y="9"/>
                  </a:lnTo>
                  <a:lnTo>
                    <a:pt x="98" y="18"/>
                  </a:lnTo>
                  <a:lnTo>
                    <a:pt x="102" y="3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8" name="Line 372">
              <a:extLst>
                <a:ext uri="{FF2B5EF4-FFF2-40B4-BE49-F238E27FC236}">
                  <a16:creationId xmlns:a16="http://schemas.microsoft.com/office/drawing/2014/main" id="{8C9C3FBE-C756-145E-019F-AC721392DF31}"/>
                </a:ext>
              </a:extLst>
            </p:cNvPr>
            <p:cNvSpPr>
              <a:spLocks noChangeShapeType="1"/>
            </p:cNvSpPr>
            <p:nvPr/>
          </p:nvSpPr>
          <p:spPr bwMode="auto">
            <a:xfrm flipV="1">
              <a:off x="3442" y="268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79" name="Line 373">
              <a:extLst>
                <a:ext uri="{FF2B5EF4-FFF2-40B4-BE49-F238E27FC236}">
                  <a16:creationId xmlns:a16="http://schemas.microsoft.com/office/drawing/2014/main" id="{AF4CB2B7-3485-A262-A533-1870DC597C27}"/>
                </a:ext>
              </a:extLst>
            </p:cNvPr>
            <p:cNvSpPr>
              <a:spLocks noChangeShapeType="1"/>
            </p:cNvSpPr>
            <p:nvPr/>
          </p:nvSpPr>
          <p:spPr bwMode="auto">
            <a:xfrm flipH="1" flipV="1">
              <a:off x="3476" y="2682"/>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0" name="Line 374">
              <a:extLst>
                <a:ext uri="{FF2B5EF4-FFF2-40B4-BE49-F238E27FC236}">
                  <a16:creationId xmlns:a16="http://schemas.microsoft.com/office/drawing/2014/main" id="{171504FD-3EAA-2FCF-5314-3E3F3F84674D}"/>
                </a:ext>
              </a:extLst>
            </p:cNvPr>
            <p:cNvSpPr>
              <a:spLocks noChangeShapeType="1"/>
            </p:cNvSpPr>
            <p:nvPr/>
          </p:nvSpPr>
          <p:spPr bwMode="auto">
            <a:xfrm>
              <a:off x="3443" y="2688"/>
              <a:ext cx="3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1" name="Freeform 375">
              <a:extLst>
                <a:ext uri="{FF2B5EF4-FFF2-40B4-BE49-F238E27FC236}">
                  <a16:creationId xmlns:a16="http://schemas.microsoft.com/office/drawing/2014/main" id="{B3CF69D8-A41F-0B6B-DE6A-EE1D77E85605}"/>
                </a:ext>
              </a:extLst>
            </p:cNvPr>
            <p:cNvSpPr>
              <a:spLocks/>
            </p:cNvSpPr>
            <p:nvPr/>
          </p:nvSpPr>
          <p:spPr bwMode="auto">
            <a:xfrm>
              <a:off x="3479" y="2689"/>
              <a:ext cx="52" cy="61"/>
            </a:xfrm>
            <a:custGeom>
              <a:avLst/>
              <a:gdLst>
                <a:gd name="T0" fmla="*/ 0 w 52"/>
                <a:gd name="T1" fmla="*/ 0 h 61"/>
                <a:gd name="T2" fmla="*/ 20 w 52"/>
                <a:gd name="T3" fmla="*/ 12 h 61"/>
                <a:gd name="T4" fmla="*/ 36 w 52"/>
                <a:gd name="T5" fmla="*/ 27 h 61"/>
                <a:gd name="T6" fmla="*/ 48 w 52"/>
                <a:gd name="T7" fmla="*/ 44 h 61"/>
                <a:gd name="T8" fmla="*/ 51 w 52"/>
                <a:gd name="T9" fmla="*/ 60 h 61"/>
                <a:gd name="T10" fmla="*/ 0 60000 65536"/>
                <a:gd name="T11" fmla="*/ 0 60000 65536"/>
                <a:gd name="T12" fmla="*/ 0 60000 65536"/>
                <a:gd name="T13" fmla="*/ 0 60000 65536"/>
                <a:gd name="T14" fmla="*/ 0 60000 65536"/>
                <a:gd name="T15" fmla="*/ 0 w 52"/>
                <a:gd name="T16" fmla="*/ 0 h 61"/>
                <a:gd name="T17" fmla="*/ 52 w 52"/>
                <a:gd name="T18" fmla="*/ 61 h 61"/>
              </a:gdLst>
              <a:ahLst/>
              <a:cxnLst>
                <a:cxn ang="T10">
                  <a:pos x="T0" y="T1"/>
                </a:cxn>
                <a:cxn ang="T11">
                  <a:pos x="T2" y="T3"/>
                </a:cxn>
                <a:cxn ang="T12">
                  <a:pos x="T4" y="T5"/>
                </a:cxn>
                <a:cxn ang="T13">
                  <a:pos x="T6" y="T7"/>
                </a:cxn>
                <a:cxn ang="T14">
                  <a:pos x="T8" y="T9"/>
                </a:cxn>
              </a:cxnLst>
              <a:rect l="T15" t="T16" r="T17" b="T18"/>
              <a:pathLst>
                <a:path w="52" h="61">
                  <a:moveTo>
                    <a:pt x="0" y="0"/>
                  </a:moveTo>
                  <a:lnTo>
                    <a:pt x="20" y="12"/>
                  </a:lnTo>
                  <a:lnTo>
                    <a:pt x="36" y="27"/>
                  </a:lnTo>
                  <a:lnTo>
                    <a:pt x="48" y="44"/>
                  </a:lnTo>
                  <a:lnTo>
                    <a:pt x="51" y="6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2" name="Freeform 376">
              <a:extLst>
                <a:ext uri="{FF2B5EF4-FFF2-40B4-BE49-F238E27FC236}">
                  <a16:creationId xmlns:a16="http://schemas.microsoft.com/office/drawing/2014/main" id="{F120360F-A446-EBEF-0753-E7B07212D2C0}"/>
                </a:ext>
              </a:extLst>
            </p:cNvPr>
            <p:cNvSpPr>
              <a:spLocks/>
            </p:cNvSpPr>
            <p:nvPr/>
          </p:nvSpPr>
          <p:spPr bwMode="auto">
            <a:xfrm>
              <a:off x="3401" y="2687"/>
              <a:ext cx="41" cy="39"/>
            </a:xfrm>
            <a:custGeom>
              <a:avLst/>
              <a:gdLst>
                <a:gd name="T0" fmla="*/ 0 w 41"/>
                <a:gd name="T1" fmla="*/ 38 h 39"/>
                <a:gd name="T2" fmla="*/ 2 w 41"/>
                <a:gd name="T3" fmla="*/ 27 h 39"/>
                <a:gd name="T4" fmla="*/ 10 w 41"/>
                <a:gd name="T5" fmla="*/ 16 h 39"/>
                <a:gd name="T6" fmla="*/ 24 w 41"/>
                <a:gd name="T7" fmla="*/ 7 h 39"/>
                <a:gd name="T8" fmla="*/ 40 w 41"/>
                <a:gd name="T9" fmla="*/ 0 h 39"/>
                <a:gd name="T10" fmla="*/ 0 60000 65536"/>
                <a:gd name="T11" fmla="*/ 0 60000 65536"/>
                <a:gd name="T12" fmla="*/ 0 60000 65536"/>
                <a:gd name="T13" fmla="*/ 0 60000 65536"/>
                <a:gd name="T14" fmla="*/ 0 60000 65536"/>
                <a:gd name="T15" fmla="*/ 0 w 41"/>
                <a:gd name="T16" fmla="*/ 0 h 39"/>
                <a:gd name="T17" fmla="*/ 41 w 41"/>
                <a:gd name="T18" fmla="*/ 39 h 39"/>
              </a:gdLst>
              <a:ahLst/>
              <a:cxnLst>
                <a:cxn ang="T10">
                  <a:pos x="T0" y="T1"/>
                </a:cxn>
                <a:cxn ang="T11">
                  <a:pos x="T2" y="T3"/>
                </a:cxn>
                <a:cxn ang="T12">
                  <a:pos x="T4" y="T5"/>
                </a:cxn>
                <a:cxn ang="T13">
                  <a:pos x="T6" y="T7"/>
                </a:cxn>
                <a:cxn ang="T14">
                  <a:pos x="T8" y="T9"/>
                </a:cxn>
              </a:cxnLst>
              <a:rect l="T15" t="T16" r="T17" b="T18"/>
              <a:pathLst>
                <a:path w="41" h="39">
                  <a:moveTo>
                    <a:pt x="0" y="38"/>
                  </a:moveTo>
                  <a:lnTo>
                    <a:pt x="2" y="27"/>
                  </a:lnTo>
                  <a:lnTo>
                    <a:pt x="10" y="16"/>
                  </a:lnTo>
                  <a:lnTo>
                    <a:pt x="24" y="7"/>
                  </a:lnTo>
                  <a:lnTo>
                    <a:pt x="4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3" name="Freeform 377">
              <a:extLst>
                <a:ext uri="{FF2B5EF4-FFF2-40B4-BE49-F238E27FC236}">
                  <a16:creationId xmlns:a16="http://schemas.microsoft.com/office/drawing/2014/main" id="{306E9F7B-6503-D92C-C2D8-9ECD45EADF80}"/>
                </a:ext>
              </a:extLst>
            </p:cNvPr>
            <p:cNvSpPr>
              <a:spLocks/>
            </p:cNvSpPr>
            <p:nvPr/>
          </p:nvSpPr>
          <p:spPr bwMode="auto">
            <a:xfrm>
              <a:off x="3530" y="3160"/>
              <a:ext cx="21" cy="18"/>
            </a:xfrm>
            <a:custGeom>
              <a:avLst/>
              <a:gdLst>
                <a:gd name="T0" fmla="*/ 0 w 21"/>
                <a:gd name="T1" fmla="*/ 0 h 18"/>
                <a:gd name="T2" fmla="*/ 8 w 21"/>
                <a:gd name="T3" fmla="*/ 2 h 18"/>
                <a:gd name="T4" fmla="*/ 16 w 21"/>
                <a:gd name="T5" fmla="*/ 6 h 18"/>
                <a:gd name="T6" fmla="*/ 20 w 21"/>
                <a:gd name="T7" fmla="*/ 11 h 18"/>
                <a:gd name="T8" fmla="*/ 20 w 21"/>
                <a:gd name="T9" fmla="*/ 17 h 18"/>
                <a:gd name="T10" fmla="*/ 0 60000 65536"/>
                <a:gd name="T11" fmla="*/ 0 60000 65536"/>
                <a:gd name="T12" fmla="*/ 0 60000 65536"/>
                <a:gd name="T13" fmla="*/ 0 60000 65536"/>
                <a:gd name="T14" fmla="*/ 0 60000 65536"/>
                <a:gd name="T15" fmla="*/ 0 w 21"/>
                <a:gd name="T16" fmla="*/ 0 h 18"/>
                <a:gd name="T17" fmla="*/ 21 w 21"/>
                <a:gd name="T18" fmla="*/ 18 h 18"/>
              </a:gdLst>
              <a:ahLst/>
              <a:cxnLst>
                <a:cxn ang="T10">
                  <a:pos x="T0" y="T1"/>
                </a:cxn>
                <a:cxn ang="T11">
                  <a:pos x="T2" y="T3"/>
                </a:cxn>
                <a:cxn ang="T12">
                  <a:pos x="T4" y="T5"/>
                </a:cxn>
                <a:cxn ang="T13">
                  <a:pos x="T6" y="T7"/>
                </a:cxn>
                <a:cxn ang="T14">
                  <a:pos x="T8" y="T9"/>
                </a:cxn>
              </a:cxnLst>
              <a:rect l="T15" t="T16" r="T17" b="T18"/>
              <a:pathLst>
                <a:path w="21" h="18">
                  <a:moveTo>
                    <a:pt x="0" y="0"/>
                  </a:moveTo>
                  <a:lnTo>
                    <a:pt x="8" y="2"/>
                  </a:lnTo>
                  <a:lnTo>
                    <a:pt x="16" y="6"/>
                  </a:lnTo>
                  <a:lnTo>
                    <a:pt x="20" y="11"/>
                  </a:lnTo>
                  <a:lnTo>
                    <a:pt x="20"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4" name="Line 378">
              <a:extLst>
                <a:ext uri="{FF2B5EF4-FFF2-40B4-BE49-F238E27FC236}">
                  <a16:creationId xmlns:a16="http://schemas.microsoft.com/office/drawing/2014/main" id="{C7FFF38E-29A8-3149-CA92-266DEC5CB3FA}"/>
                </a:ext>
              </a:extLst>
            </p:cNvPr>
            <p:cNvSpPr>
              <a:spLocks noChangeShapeType="1"/>
            </p:cNvSpPr>
            <p:nvPr/>
          </p:nvSpPr>
          <p:spPr bwMode="auto">
            <a:xfrm>
              <a:off x="3429" y="3160"/>
              <a:ext cx="10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5" name="Line 379">
              <a:extLst>
                <a:ext uri="{FF2B5EF4-FFF2-40B4-BE49-F238E27FC236}">
                  <a16:creationId xmlns:a16="http://schemas.microsoft.com/office/drawing/2014/main" id="{BA6B50D0-5752-9893-C3A9-747646C48B6D}"/>
                </a:ext>
              </a:extLst>
            </p:cNvPr>
            <p:cNvSpPr>
              <a:spLocks noChangeShapeType="1"/>
            </p:cNvSpPr>
            <p:nvPr/>
          </p:nvSpPr>
          <p:spPr bwMode="auto">
            <a:xfrm>
              <a:off x="3429" y="3177"/>
              <a:ext cx="1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6" name="Line 380">
              <a:extLst>
                <a:ext uri="{FF2B5EF4-FFF2-40B4-BE49-F238E27FC236}">
                  <a16:creationId xmlns:a16="http://schemas.microsoft.com/office/drawing/2014/main" id="{F4F866F5-10E3-F9A4-03C2-F72A03262E2D}"/>
                </a:ext>
              </a:extLst>
            </p:cNvPr>
            <p:cNvSpPr>
              <a:spLocks noChangeShapeType="1"/>
            </p:cNvSpPr>
            <p:nvPr/>
          </p:nvSpPr>
          <p:spPr bwMode="auto">
            <a:xfrm>
              <a:off x="1839" y="2417"/>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7" name="Freeform 381">
              <a:extLst>
                <a:ext uri="{FF2B5EF4-FFF2-40B4-BE49-F238E27FC236}">
                  <a16:creationId xmlns:a16="http://schemas.microsoft.com/office/drawing/2014/main" id="{7F81F125-AA8B-FE5C-AF2E-54483AB3C9FB}"/>
                </a:ext>
              </a:extLst>
            </p:cNvPr>
            <p:cNvSpPr>
              <a:spLocks/>
            </p:cNvSpPr>
            <p:nvPr/>
          </p:nvSpPr>
          <p:spPr bwMode="auto">
            <a:xfrm>
              <a:off x="1818" y="2479"/>
              <a:ext cx="22" cy="20"/>
            </a:xfrm>
            <a:custGeom>
              <a:avLst/>
              <a:gdLst>
                <a:gd name="T0" fmla="*/ 0 w 22"/>
                <a:gd name="T1" fmla="*/ 19 h 20"/>
                <a:gd name="T2" fmla="*/ 9 w 22"/>
                <a:gd name="T3" fmla="*/ 17 h 20"/>
                <a:gd name="T4" fmla="*/ 17 w 22"/>
                <a:gd name="T5" fmla="*/ 11 h 20"/>
                <a:gd name="T6" fmla="*/ 19 w 22"/>
                <a:gd name="T7" fmla="*/ 4 h 20"/>
                <a:gd name="T8" fmla="*/ 21 w 22"/>
                <a:gd name="T9" fmla="*/ 0 h 20"/>
                <a:gd name="T10" fmla="*/ 0 60000 65536"/>
                <a:gd name="T11" fmla="*/ 0 60000 65536"/>
                <a:gd name="T12" fmla="*/ 0 60000 65536"/>
                <a:gd name="T13" fmla="*/ 0 60000 65536"/>
                <a:gd name="T14" fmla="*/ 0 60000 65536"/>
                <a:gd name="T15" fmla="*/ 0 w 22"/>
                <a:gd name="T16" fmla="*/ 0 h 20"/>
                <a:gd name="T17" fmla="*/ 22 w 22"/>
                <a:gd name="T18" fmla="*/ 20 h 20"/>
              </a:gdLst>
              <a:ahLst/>
              <a:cxnLst>
                <a:cxn ang="T10">
                  <a:pos x="T0" y="T1"/>
                </a:cxn>
                <a:cxn ang="T11">
                  <a:pos x="T2" y="T3"/>
                </a:cxn>
                <a:cxn ang="T12">
                  <a:pos x="T4" y="T5"/>
                </a:cxn>
                <a:cxn ang="T13">
                  <a:pos x="T6" y="T7"/>
                </a:cxn>
                <a:cxn ang="T14">
                  <a:pos x="T8" y="T9"/>
                </a:cxn>
              </a:cxnLst>
              <a:rect l="T15" t="T16" r="T17" b="T18"/>
              <a:pathLst>
                <a:path w="22" h="20">
                  <a:moveTo>
                    <a:pt x="0" y="19"/>
                  </a:moveTo>
                  <a:lnTo>
                    <a:pt x="9" y="17"/>
                  </a:lnTo>
                  <a:lnTo>
                    <a:pt x="17" y="11"/>
                  </a:lnTo>
                  <a:lnTo>
                    <a:pt x="19" y="4"/>
                  </a:lnTo>
                  <a:lnTo>
                    <a:pt x="21"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8" name="Line 382">
              <a:extLst>
                <a:ext uri="{FF2B5EF4-FFF2-40B4-BE49-F238E27FC236}">
                  <a16:creationId xmlns:a16="http://schemas.microsoft.com/office/drawing/2014/main" id="{B588FC98-46E0-2E2D-18B5-0B29BAE6F6DD}"/>
                </a:ext>
              </a:extLst>
            </p:cNvPr>
            <p:cNvSpPr>
              <a:spLocks noChangeShapeType="1"/>
            </p:cNvSpPr>
            <p:nvPr/>
          </p:nvSpPr>
          <p:spPr bwMode="auto">
            <a:xfrm>
              <a:off x="1902" y="2417"/>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89" name="Freeform 383">
              <a:extLst>
                <a:ext uri="{FF2B5EF4-FFF2-40B4-BE49-F238E27FC236}">
                  <a16:creationId xmlns:a16="http://schemas.microsoft.com/office/drawing/2014/main" id="{66364556-19E2-1ED3-1FCB-FA9C46D930F1}"/>
                </a:ext>
              </a:extLst>
            </p:cNvPr>
            <p:cNvSpPr>
              <a:spLocks/>
            </p:cNvSpPr>
            <p:nvPr/>
          </p:nvSpPr>
          <p:spPr bwMode="auto">
            <a:xfrm>
              <a:off x="1902" y="2479"/>
              <a:ext cx="21" cy="20"/>
            </a:xfrm>
            <a:custGeom>
              <a:avLst/>
              <a:gdLst>
                <a:gd name="T0" fmla="*/ 0 w 21"/>
                <a:gd name="T1" fmla="*/ 0 h 20"/>
                <a:gd name="T2" fmla="*/ 2 w 21"/>
                <a:gd name="T3" fmla="*/ 8 h 20"/>
                <a:gd name="T4" fmla="*/ 8 w 21"/>
                <a:gd name="T5" fmla="*/ 15 h 20"/>
                <a:gd name="T6" fmla="*/ 16 w 21"/>
                <a:gd name="T7" fmla="*/ 19 h 20"/>
                <a:gd name="T8" fmla="*/ 20 w 21"/>
                <a:gd name="T9" fmla="*/ 19 h 20"/>
                <a:gd name="T10" fmla="*/ 0 60000 65536"/>
                <a:gd name="T11" fmla="*/ 0 60000 65536"/>
                <a:gd name="T12" fmla="*/ 0 60000 65536"/>
                <a:gd name="T13" fmla="*/ 0 60000 65536"/>
                <a:gd name="T14" fmla="*/ 0 60000 65536"/>
                <a:gd name="T15" fmla="*/ 0 w 21"/>
                <a:gd name="T16" fmla="*/ 0 h 20"/>
                <a:gd name="T17" fmla="*/ 21 w 21"/>
                <a:gd name="T18" fmla="*/ 20 h 20"/>
              </a:gdLst>
              <a:ahLst/>
              <a:cxnLst>
                <a:cxn ang="T10">
                  <a:pos x="T0" y="T1"/>
                </a:cxn>
                <a:cxn ang="T11">
                  <a:pos x="T2" y="T3"/>
                </a:cxn>
                <a:cxn ang="T12">
                  <a:pos x="T4" y="T5"/>
                </a:cxn>
                <a:cxn ang="T13">
                  <a:pos x="T6" y="T7"/>
                </a:cxn>
                <a:cxn ang="T14">
                  <a:pos x="T8" y="T9"/>
                </a:cxn>
              </a:cxnLst>
              <a:rect l="T15" t="T16" r="T17" b="T18"/>
              <a:pathLst>
                <a:path w="21" h="20">
                  <a:moveTo>
                    <a:pt x="0" y="0"/>
                  </a:moveTo>
                  <a:lnTo>
                    <a:pt x="2" y="8"/>
                  </a:lnTo>
                  <a:lnTo>
                    <a:pt x="8" y="15"/>
                  </a:lnTo>
                  <a:lnTo>
                    <a:pt x="16" y="19"/>
                  </a:lnTo>
                  <a:lnTo>
                    <a:pt x="20"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0" name="Line 384">
              <a:extLst>
                <a:ext uri="{FF2B5EF4-FFF2-40B4-BE49-F238E27FC236}">
                  <a16:creationId xmlns:a16="http://schemas.microsoft.com/office/drawing/2014/main" id="{4E697CAE-27B7-2302-05E9-1CDC2D7150D6}"/>
                </a:ext>
              </a:extLst>
            </p:cNvPr>
            <p:cNvSpPr>
              <a:spLocks noChangeShapeType="1"/>
            </p:cNvSpPr>
            <p:nvPr/>
          </p:nvSpPr>
          <p:spPr bwMode="auto">
            <a:xfrm>
              <a:off x="2213" y="2417"/>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1" name="Freeform 385">
              <a:extLst>
                <a:ext uri="{FF2B5EF4-FFF2-40B4-BE49-F238E27FC236}">
                  <a16:creationId xmlns:a16="http://schemas.microsoft.com/office/drawing/2014/main" id="{B83749A1-46AC-330A-52CC-D8F5B7A7A6ED}"/>
                </a:ext>
              </a:extLst>
            </p:cNvPr>
            <p:cNvSpPr>
              <a:spLocks/>
            </p:cNvSpPr>
            <p:nvPr/>
          </p:nvSpPr>
          <p:spPr bwMode="auto">
            <a:xfrm>
              <a:off x="2193" y="2479"/>
              <a:ext cx="21" cy="20"/>
            </a:xfrm>
            <a:custGeom>
              <a:avLst/>
              <a:gdLst>
                <a:gd name="T0" fmla="*/ 0 w 21"/>
                <a:gd name="T1" fmla="*/ 19 h 20"/>
                <a:gd name="T2" fmla="*/ 10 w 21"/>
                <a:gd name="T3" fmla="*/ 17 h 20"/>
                <a:gd name="T4" fmla="*/ 16 w 21"/>
                <a:gd name="T5" fmla="*/ 11 h 20"/>
                <a:gd name="T6" fmla="*/ 20 w 21"/>
                <a:gd name="T7" fmla="*/ 4 h 20"/>
                <a:gd name="T8" fmla="*/ 20 w 21"/>
                <a:gd name="T9" fmla="*/ 0 h 20"/>
                <a:gd name="T10" fmla="*/ 0 60000 65536"/>
                <a:gd name="T11" fmla="*/ 0 60000 65536"/>
                <a:gd name="T12" fmla="*/ 0 60000 65536"/>
                <a:gd name="T13" fmla="*/ 0 60000 65536"/>
                <a:gd name="T14" fmla="*/ 0 60000 65536"/>
                <a:gd name="T15" fmla="*/ 0 w 21"/>
                <a:gd name="T16" fmla="*/ 0 h 20"/>
                <a:gd name="T17" fmla="*/ 21 w 21"/>
                <a:gd name="T18" fmla="*/ 20 h 20"/>
              </a:gdLst>
              <a:ahLst/>
              <a:cxnLst>
                <a:cxn ang="T10">
                  <a:pos x="T0" y="T1"/>
                </a:cxn>
                <a:cxn ang="T11">
                  <a:pos x="T2" y="T3"/>
                </a:cxn>
                <a:cxn ang="T12">
                  <a:pos x="T4" y="T5"/>
                </a:cxn>
                <a:cxn ang="T13">
                  <a:pos x="T6" y="T7"/>
                </a:cxn>
                <a:cxn ang="T14">
                  <a:pos x="T8" y="T9"/>
                </a:cxn>
              </a:cxnLst>
              <a:rect l="T15" t="T16" r="T17" b="T18"/>
              <a:pathLst>
                <a:path w="21" h="20">
                  <a:moveTo>
                    <a:pt x="0" y="19"/>
                  </a:moveTo>
                  <a:lnTo>
                    <a:pt x="10" y="17"/>
                  </a:lnTo>
                  <a:lnTo>
                    <a:pt x="16" y="11"/>
                  </a:lnTo>
                  <a:lnTo>
                    <a:pt x="20" y="4"/>
                  </a:lnTo>
                  <a:lnTo>
                    <a:pt x="2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2" name="Line 386">
              <a:extLst>
                <a:ext uri="{FF2B5EF4-FFF2-40B4-BE49-F238E27FC236}">
                  <a16:creationId xmlns:a16="http://schemas.microsoft.com/office/drawing/2014/main" id="{8CFC8B11-B767-2DE4-E809-B495ED58A254}"/>
                </a:ext>
              </a:extLst>
            </p:cNvPr>
            <p:cNvSpPr>
              <a:spLocks noChangeShapeType="1"/>
            </p:cNvSpPr>
            <p:nvPr/>
          </p:nvSpPr>
          <p:spPr bwMode="auto">
            <a:xfrm>
              <a:off x="2279" y="2417"/>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3" name="Freeform 387">
              <a:extLst>
                <a:ext uri="{FF2B5EF4-FFF2-40B4-BE49-F238E27FC236}">
                  <a16:creationId xmlns:a16="http://schemas.microsoft.com/office/drawing/2014/main" id="{50382FF9-8612-EDF5-FF90-7D2227DB2420}"/>
                </a:ext>
              </a:extLst>
            </p:cNvPr>
            <p:cNvSpPr>
              <a:spLocks/>
            </p:cNvSpPr>
            <p:nvPr/>
          </p:nvSpPr>
          <p:spPr bwMode="auto">
            <a:xfrm>
              <a:off x="2279" y="2479"/>
              <a:ext cx="18" cy="20"/>
            </a:xfrm>
            <a:custGeom>
              <a:avLst/>
              <a:gdLst>
                <a:gd name="T0" fmla="*/ 0 w 18"/>
                <a:gd name="T1" fmla="*/ 0 h 20"/>
                <a:gd name="T2" fmla="*/ 1 w 18"/>
                <a:gd name="T3" fmla="*/ 8 h 20"/>
                <a:gd name="T4" fmla="*/ 5 w 18"/>
                <a:gd name="T5" fmla="*/ 15 h 20"/>
                <a:gd name="T6" fmla="*/ 13 w 18"/>
                <a:gd name="T7" fmla="*/ 19 h 20"/>
                <a:gd name="T8" fmla="*/ 17 w 18"/>
                <a:gd name="T9" fmla="*/ 19 h 20"/>
                <a:gd name="T10" fmla="*/ 0 60000 65536"/>
                <a:gd name="T11" fmla="*/ 0 60000 65536"/>
                <a:gd name="T12" fmla="*/ 0 60000 65536"/>
                <a:gd name="T13" fmla="*/ 0 60000 65536"/>
                <a:gd name="T14" fmla="*/ 0 60000 65536"/>
                <a:gd name="T15" fmla="*/ 0 w 18"/>
                <a:gd name="T16" fmla="*/ 0 h 20"/>
                <a:gd name="T17" fmla="*/ 18 w 18"/>
                <a:gd name="T18" fmla="*/ 20 h 20"/>
              </a:gdLst>
              <a:ahLst/>
              <a:cxnLst>
                <a:cxn ang="T10">
                  <a:pos x="T0" y="T1"/>
                </a:cxn>
                <a:cxn ang="T11">
                  <a:pos x="T2" y="T3"/>
                </a:cxn>
                <a:cxn ang="T12">
                  <a:pos x="T4" y="T5"/>
                </a:cxn>
                <a:cxn ang="T13">
                  <a:pos x="T6" y="T7"/>
                </a:cxn>
                <a:cxn ang="T14">
                  <a:pos x="T8" y="T9"/>
                </a:cxn>
              </a:cxnLst>
              <a:rect l="T15" t="T16" r="T17" b="T18"/>
              <a:pathLst>
                <a:path w="18" h="20">
                  <a:moveTo>
                    <a:pt x="0" y="0"/>
                  </a:moveTo>
                  <a:lnTo>
                    <a:pt x="1" y="8"/>
                  </a:lnTo>
                  <a:lnTo>
                    <a:pt x="5" y="15"/>
                  </a:lnTo>
                  <a:lnTo>
                    <a:pt x="13" y="19"/>
                  </a:lnTo>
                  <a:lnTo>
                    <a:pt x="17"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4" name="Line 388">
              <a:extLst>
                <a:ext uri="{FF2B5EF4-FFF2-40B4-BE49-F238E27FC236}">
                  <a16:creationId xmlns:a16="http://schemas.microsoft.com/office/drawing/2014/main" id="{DC3B0BBB-3452-155C-461B-EC09AE1F064D}"/>
                </a:ext>
              </a:extLst>
            </p:cNvPr>
            <p:cNvSpPr>
              <a:spLocks noChangeShapeType="1"/>
            </p:cNvSpPr>
            <p:nvPr/>
          </p:nvSpPr>
          <p:spPr bwMode="auto">
            <a:xfrm>
              <a:off x="2610" y="2417"/>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5" name="Freeform 389">
              <a:extLst>
                <a:ext uri="{FF2B5EF4-FFF2-40B4-BE49-F238E27FC236}">
                  <a16:creationId xmlns:a16="http://schemas.microsoft.com/office/drawing/2014/main" id="{6AC8CA17-E044-DE5F-F948-81E3DE5BCC34}"/>
                </a:ext>
              </a:extLst>
            </p:cNvPr>
            <p:cNvSpPr>
              <a:spLocks/>
            </p:cNvSpPr>
            <p:nvPr/>
          </p:nvSpPr>
          <p:spPr bwMode="auto">
            <a:xfrm>
              <a:off x="2591" y="2479"/>
              <a:ext cx="20" cy="20"/>
            </a:xfrm>
            <a:custGeom>
              <a:avLst/>
              <a:gdLst>
                <a:gd name="T0" fmla="*/ 0 w 20"/>
                <a:gd name="T1" fmla="*/ 19 h 20"/>
                <a:gd name="T2" fmla="*/ 9 w 20"/>
                <a:gd name="T3" fmla="*/ 17 h 20"/>
                <a:gd name="T4" fmla="*/ 16 w 20"/>
                <a:gd name="T5" fmla="*/ 11 h 20"/>
                <a:gd name="T6" fmla="*/ 19 w 20"/>
                <a:gd name="T7" fmla="*/ 4 h 20"/>
                <a:gd name="T8" fmla="*/ 19 w 20"/>
                <a:gd name="T9" fmla="*/ 0 h 20"/>
                <a:gd name="T10" fmla="*/ 0 60000 65536"/>
                <a:gd name="T11" fmla="*/ 0 60000 65536"/>
                <a:gd name="T12" fmla="*/ 0 60000 65536"/>
                <a:gd name="T13" fmla="*/ 0 60000 65536"/>
                <a:gd name="T14" fmla="*/ 0 60000 65536"/>
                <a:gd name="T15" fmla="*/ 0 w 20"/>
                <a:gd name="T16" fmla="*/ 0 h 20"/>
                <a:gd name="T17" fmla="*/ 20 w 20"/>
                <a:gd name="T18" fmla="*/ 20 h 20"/>
              </a:gdLst>
              <a:ahLst/>
              <a:cxnLst>
                <a:cxn ang="T10">
                  <a:pos x="T0" y="T1"/>
                </a:cxn>
                <a:cxn ang="T11">
                  <a:pos x="T2" y="T3"/>
                </a:cxn>
                <a:cxn ang="T12">
                  <a:pos x="T4" y="T5"/>
                </a:cxn>
                <a:cxn ang="T13">
                  <a:pos x="T6" y="T7"/>
                </a:cxn>
                <a:cxn ang="T14">
                  <a:pos x="T8" y="T9"/>
                </a:cxn>
              </a:cxnLst>
              <a:rect l="T15" t="T16" r="T17" b="T18"/>
              <a:pathLst>
                <a:path w="20" h="20">
                  <a:moveTo>
                    <a:pt x="0" y="19"/>
                  </a:moveTo>
                  <a:lnTo>
                    <a:pt x="9" y="17"/>
                  </a:lnTo>
                  <a:lnTo>
                    <a:pt x="16" y="11"/>
                  </a:lnTo>
                  <a:lnTo>
                    <a:pt x="19" y="4"/>
                  </a:lnTo>
                  <a:lnTo>
                    <a:pt x="1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6" name="Line 390">
              <a:extLst>
                <a:ext uri="{FF2B5EF4-FFF2-40B4-BE49-F238E27FC236}">
                  <a16:creationId xmlns:a16="http://schemas.microsoft.com/office/drawing/2014/main" id="{1E9DC89F-951D-E1EA-8B80-302C4672B2EA}"/>
                </a:ext>
              </a:extLst>
            </p:cNvPr>
            <p:cNvSpPr>
              <a:spLocks noChangeShapeType="1"/>
            </p:cNvSpPr>
            <p:nvPr/>
          </p:nvSpPr>
          <p:spPr bwMode="auto">
            <a:xfrm>
              <a:off x="2676" y="2417"/>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7" name="Freeform 391">
              <a:extLst>
                <a:ext uri="{FF2B5EF4-FFF2-40B4-BE49-F238E27FC236}">
                  <a16:creationId xmlns:a16="http://schemas.microsoft.com/office/drawing/2014/main" id="{62AC096E-C6A6-D174-A25C-3F5F0D3D1467}"/>
                </a:ext>
              </a:extLst>
            </p:cNvPr>
            <p:cNvSpPr>
              <a:spLocks/>
            </p:cNvSpPr>
            <p:nvPr/>
          </p:nvSpPr>
          <p:spPr bwMode="auto">
            <a:xfrm>
              <a:off x="2676" y="2479"/>
              <a:ext cx="20" cy="20"/>
            </a:xfrm>
            <a:custGeom>
              <a:avLst/>
              <a:gdLst>
                <a:gd name="T0" fmla="*/ 0 w 20"/>
                <a:gd name="T1" fmla="*/ 0 h 20"/>
                <a:gd name="T2" fmla="*/ 2 w 20"/>
                <a:gd name="T3" fmla="*/ 8 h 20"/>
                <a:gd name="T4" fmla="*/ 7 w 20"/>
                <a:gd name="T5" fmla="*/ 15 h 20"/>
                <a:gd name="T6" fmla="*/ 15 w 20"/>
                <a:gd name="T7" fmla="*/ 19 h 20"/>
                <a:gd name="T8" fmla="*/ 19 w 20"/>
                <a:gd name="T9" fmla="*/ 19 h 20"/>
                <a:gd name="T10" fmla="*/ 0 60000 65536"/>
                <a:gd name="T11" fmla="*/ 0 60000 65536"/>
                <a:gd name="T12" fmla="*/ 0 60000 65536"/>
                <a:gd name="T13" fmla="*/ 0 60000 65536"/>
                <a:gd name="T14" fmla="*/ 0 60000 65536"/>
                <a:gd name="T15" fmla="*/ 0 w 20"/>
                <a:gd name="T16" fmla="*/ 0 h 20"/>
                <a:gd name="T17" fmla="*/ 20 w 20"/>
                <a:gd name="T18" fmla="*/ 20 h 20"/>
              </a:gdLst>
              <a:ahLst/>
              <a:cxnLst>
                <a:cxn ang="T10">
                  <a:pos x="T0" y="T1"/>
                </a:cxn>
                <a:cxn ang="T11">
                  <a:pos x="T2" y="T3"/>
                </a:cxn>
                <a:cxn ang="T12">
                  <a:pos x="T4" y="T5"/>
                </a:cxn>
                <a:cxn ang="T13">
                  <a:pos x="T6" y="T7"/>
                </a:cxn>
                <a:cxn ang="T14">
                  <a:pos x="T8" y="T9"/>
                </a:cxn>
              </a:cxnLst>
              <a:rect l="T15" t="T16" r="T17" b="T18"/>
              <a:pathLst>
                <a:path w="20" h="20">
                  <a:moveTo>
                    <a:pt x="0" y="0"/>
                  </a:moveTo>
                  <a:lnTo>
                    <a:pt x="2" y="8"/>
                  </a:lnTo>
                  <a:lnTo>
                    <a:pt x="7" y="15"/>
                  </a:lnTo>
                  <a:lnTo>
                    <a:pt x="15" y="19"/>
                  </a:lnTo>
                  <a:lnTo>
                    <a:pt x="19"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8" name="Line 392">
              <a:extLst>
                <a:ext uri="{FF2B5EF4-FFF2-40B4-BE49-F238E27FC236}">
                  <a16:creationId xmlns:a16="http://schemas.microsoft.com/office/drawing/2014/main" id="{6B62DA1C-8BE9-BC7D-F771-8162DA59559B}"/>
                </a:ext>
              </a:extLst>
            </p:cNvPr>
            <p:cNvSpPr>
              <a:spLocks noChangeShapeType="1"/>
            </p:cNvSpPr>
            <p:nvPr/>
          </p:nvSpPr>
          <p:spPr bwMode="auto">
            <a:xfrm>
              <a:off x="2770" y="3162"/>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299" name="Line 393">
              <a:extLst>
                <a:ext uri="{FF2B5EF4-FFF2-40B4-BE49-F238E27FC236}">
                  <a16:creationId xmlns:a16="http://schemas.microsoft.com/office/drawing/2014/main" id="{8910302F-E460-5E3E-7D81-937684B10532}"/>
                </a:ext>
              </a:extLst>
            </p:cNvPr>
            <p:cNvSpPr>
              <a:spLocks noChangeShapeType="1"/>
            </p:cNvSpPr>
            <p:nvPr/>
          </p:nvSpPr>
          <p:spPr bwMode="auto">
            <a:xfrm flipH="1">
              <a:off x="2771" y="3160"/>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0" name="Line 394">
              <a:extLst>
                <a:ext uri="{FF2B5EF4-FFF2-40B4-BE49-F238E27FC236}">
                  <a16:creationId xmlns:a16="http://schemas.microsoft.com/office/drawing/2014/main" id="{57D2C615-730C-AD09-A45E-A5EBA9842039}"/>
                </a:ext>
              </a:extLst>
            </p:cNvPr>
            <p:cNvSpPr>
              <a:spLocks noChangeShapeType="1"/>
            </p:cNvSpPr>
            <p:nvPr/>
          </p:nvSpPr>
          <p:spPr bwMode="auto">
            <a:xfrm flipH="1">
              <a:off x="2742" y="2729"/>
              <a:ext cx="38"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1" name="Line 395">
              <a:extLst>
                <a:ext uri="{FF2B5EF4-FFF2-40B4-BE49-F238E27FC236}">
                  <a16:creationId xmlns:a16="http://schemas.microsoft.com/office/drawing/2014/main" id="{16E0DF22-1FA0-F8E6-4F5A-7FF6A0E01175}"/>
                </a:ext>
              </a:extLst>
            </p:cNvPr>
            <p:cNvSpPr>
              <a:spLocks noChangeShapeType="1"/>
            </p:cNvSpPr>
            <p:nvPr/>
          </p:nvSpPr>
          <p:spPr bwMode="auto">
            <a:xfrm flipH="1">
              <a:off x="2621" y="2812"/>
              <a:ext cx="119"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2" name="Line 396">
              <a:extLst>
                <a:ext uri="{FF2B5EF4-FFF2-40B4-BE49-F238E27FC236}">
                  <a16:creationId xmlns:a16="http://schemas.microsoft.com/office/drawing/2014/main" id="{8F9A1805-49FC-E0EC-9C18-4428AE47F3BD}"/>
                </a:ext>
              </a:extLst>
            </p:cNvPr>
            <p:cNvSpPr>
              <a:spLocks noChangeShapeType="1"/>
            </p:cNvSpPr>
            <p:nvPr/>
          </p:nvSpPr>
          <p:spPr bwMode="auto">
            <a:xfrm>
              <a:off x="2608" y="2814"/>
              <a:ext cx="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3" name="Line 397">
              <a:extLst>
                <a:ext uri="{FF2B5EF4-FFF2-40B4-BE49-F238E27FC236}">
                  <a16:creationId xmlns:a16="http://schemas.microsoft.com/office/drawing/2014/main" id="{99C6ADB5-1515-931C-C876-AB989A985C9C}"/>
                </a:ext>
              </a:extLst>
            </p:cNvPr>
            <p:cNvSpPr>
              <a:spLocks noChangeShapeType="1"/>
            </p:cNvSpPr>
            <p:nvPr/>
          </p:nvSpPr>
          <p:spPr bwMode="auto">
            <a:xfrm>
              <a:off x="2592" y="2818"/>
              <a:ext cx="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4" name="Line 398">
              <a:extLst>
                <a:ext uri="{FF2B5EF4-FFF2-40B4-BE49-F238E27FC236}">
                  <a16:creationId xmlns:a16="http://schemas.microsoft.com/office/drawing/2014/main" id="{7BCC984B-A8D1-2872-0A60-F177F999EB78}"/>
                </a:ext>
              </a:extLst>
            </p:cNvPr>
            <p:cNvSpPr>
              <a:spLocks noChangeShapeType="1"/>
            </p:cNvSpPr>
            <p:nvPr/>
          </p:nvSpPr>
          <p:spPr bwMode="auto">
            <a:xfrm>
              <a:off x="2601" y="2816"/>
              <a:ext cx="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5" name="Line 399">
              <a:extLst>
                <a:ext uri="{FF2B5EF4-FFF2-40B4-BE49-F238E27FC236}">
                  <a16:creationId xmlns:a16="http://schemas.microsoft.com/office/drawing/2014/main" id="{E28C339A-4628-BD20-188E-CE1F3ABF77FF}"/>
                </a:ext>
              </a:extLst>
            </p:cNvPr>
            <p:cNvSpPr>
              <a:spLocks noChangeShapeType="1"/>
            </p:cNvSpPr>
            <p:nvPr/>
          </p:nvSpPr>
          <p:spPr bwMode="auto">
            <a:xfrm>
              <a:off x="2587" y="2819"/>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6" name="Line 400">
              <a:extLst>
                <a:ext uri="{FF2B5EF4-FFF2-40B4-BE49-F238E27FC236}">
                  <a16:creationId xmlns:a16="http://schemas.microsoft.com/office/drawing/2014/main" id="{75653910-1793-7F20-2370-0A2036125325}"/>
                </a:ext>
              </a:extLst>
            </p:cNvPr>
            <p:cNvSpPr>
              <a:spLocks noChangeShapeType="1"/>
            </p:cNvSpPr>
            <p:nvPr/>
          </p:nvSpPr>
          <p:spPr bwMode="auto">
            <a:xfrm flipH="1">
              <a:off x="2706" y="2748"/>
              <a:ext cx="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7" name="Line 401">
              <a:extLst>
                <a:ext uri="{FF2B5EF4-FFF2-40B4-BE49-F238E27FC236}">
                  <a16:creationId xmlns:a16="http://schemas.microsoft.com/office/drawing/2014/main" id="{1B5FC6FC-DF5D-6132-4AE4-5D019F606721}"/>
                </a:ext>
              </a:extLst>
            </p:cNvPr>
            <p:cNvSpPr>
              <a:spLocks noChangeShapeType="1"/>
            </p:cNvSpPr>
            <p:nvPr/>
          </p:nvSpPr>
          <p:spPr bwMode="auto">
            <a:xfrm flipH="1">
              <a:off x="2612" y="2792"/>
              <a:ext cx="9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8" name="Line 402">
              <a:extLst>
                <a:ext uri="{FF2B5EF4-FFF2-40B4-BE49-F238E27FC236}">
                  <a16:creationId xmlns:a16="http://schemas.microsoft.com/office/drawing/2014/main" id="{646811F4-09CC-0C62-E778-8A358D156A78}"/>
                </a:ext>
              </a:extLst>
            </p:cNvPr>
            <p:cNvSpPr>
              <a:spLocks noChangeShapeType="1"/>
            </p:cNvSpPr>
            <p:nvPr/>
          </p:nvSpPr>
          <p:spPr bwMode="auto">
            <a:xfrm>
              <a:off x="2612" y="2799"/>
              <a:ext cx="7"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309" name="Line 403">
              <a:extLst>
                <a:ext uri="{FF2B5EF4-FFF2-40B4-BE49-F238E27FC236}">
                  <a16:creationId xmlns:a16="http://schemas.microsoft.com/office/drawing/2014/main" id="{BA448B73-0AFB-CDCA-92CA-9BD7BBF9C816}"/>
                </a:ext>
              </a:extLst>
            </p:cNvPr>
            <p:cNvSpPr>
              <a:spLocks noChangeShapeType="1"/>
            </p:cNvSpPr>
            <p:nvPr/>
          </p:nvSpPr>
          <p:spPr bwMode="auto">
            <a:xfrm flipH="1">
              <a:off x="2604" y="2801"/>
              <a:ext cx="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20" name="Group 404">
            <a:extLst>
              <a:ext uri="{FF2B5EF4-FFF2-40B4-BE49-F238E27FC236}">
                <a16:creationId xmlns:a16="http://schemas.microsoft.com/office/drawing/2014/main" id="{BFB8897F-38E6-6641-EFD9-2F676C0953CE}"/>
              </a:ext>
            </a:extLst>
          </p:cNvPr>
          <p:cNvGrpSpPr>
            <a:grpSpLocks/>
          </p:cNvGrpSpPr>
          <p:nvPr/>
        </p:nvGrpSpPr>
        <p:grpSpPr bwMode="auto">
          <a:xfrm>
            <a:off x="3144838" y="3405188"/>
            <a:ext cx="3132137" cy="1639887"/>
            <a:chOff x="2146" y="2145"/>
            <a:chExt cx="2138" cy="1033"/>
          </a:xfrm>
        </p:grpSpPr>
        <p:sp>
          <p:nvSpPr>
            <p:cNvPr id="35910" name="Line 405">
              <a:extLst>
                <a:ext uri="{FF2B5EF4-FFF2-40B4-BE49-F238E27FC236}">
                  <a16:creationId xmlns:a16="http://schemas.microsoft.com/office/drawing/2014/main" id="{B6FDFA63-0BA6-D3D6-E636-B1AB618B0434}"/>
                </a:ext>
              </a:extLst>
            </p:cNvPr>
            <p:cNvSpPr>
              <a:spLocks noChangeShapeType="1"/>
            </p:cNvSpPr>
            <p:nvPr/>
          </p:nvSpPr>
          <p:spPr bwMode="auto">
            <a:xfrm flipH="1">
              <a:off x="2599" y="2800"/>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1" name="Line 406">
              <a:extLst>
                <a:ext uri="{FF2B5EF4-FFF2-40B4-BE49-F238E27FC236}">
                  <a16:creationId xmlns:a16="http://schemas.microsoft.com/office/drawing/2014/main" id="{5B5E19C2-81CC-3CCC-59BB-6C44E5FD3715}"/>
                </a:ext>
              </a:extLst>
            </p:cNvPr>
            <p:cNvSpPr>
              <a:spLocks noChangeShapeType="1"/>
            </p:cNvSpPr>
            <p:nvPr/>
          </p:nvSpPr>
          <p:spPr bwMode="auto">
            <a:xfrm flipH="1">
              <a:off x="2587" y="2798"/>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2" name="Line 407">
              <a:extLst>
                <a:ext uri="{FF2B5EF4-FFF2-40B4-BE49-F238E27FC236}">
                  <a16:creationId xmlns:a16="http://schemas.microsoft.com/office/drawing/2014/main" id="{73715E40-0BCE-5B22-9EB9-4BFE3CA8FA78}"/>
                </a:ext>
              </a:extLst>
            </p:cNvPr>
            <p:cNvSpPr>
              <a:spLocks noChangeShapeType="1"/>
            </p:cNvSpPr>
            <p:nvPr/>
          </p:nvSpPr>
          <p:spPr bwMode="auto">
            <a:xfrm flipH="1">
              <a:off x="2580" y="2799"/>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3" name="Line 408">
              <a:extLst>
                <a:ext uri="{FF2B5EF4-FFF2-40B4-BE49-F238E27FC236}">
                  <a16:creationId xmlns:a16="http://schemas.microsoft.com/office/drawing/2014/main" id="{82465C45-8D67-683D-CC62-BD8C3C744A6B}"/>
                </a:ext>
              </a:extLst>
            </p:cNvPr>
            <p:cNvSpPr>
              <a:spLocks noChangeShapeType="1"/>
            </p:cNvSpPr>
            <p:nvPr/>
          </p:nvSpPr>
          <p:spPr bwMode="auto">
            <a:xfrm>
              <a:off x="2580" y="2815"/>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4" name="Line 409">
              <a:extLst>
                <a:ext uri="{FF2B5EF4-FFF2-40B4-BE49-F238E27FC236}">
                  <a16:creationId xmlns:a16="http://schemas.microsoft.com/office/drawing/2014/main" id="{CD03C0F1-6D8C-490C-0B19-F0AA4DCD667E}"/>
                </a:ext>
              </a:extLst>
            </p:cNvPr>
            <p:cNvSpPr>
              <a:spLocks noChangeShapeType="1"/>
            </p:cNvSpPr>
            <p:nvPr/>
          </p:nvSpPr>
          <p:spPr bwMode="auto">
            <a:xfrm>
              <a:off x="2578" y="2803"/>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5" name="Line 410">
              <a:extLst>
                <a:ext uri="{FF2B5EF4-FFF2-40B4-BE49-F238E27FC236}">
                  <a16:creationId xmlns:a16="http://schemas.microsoft.com/office/drawing/2014/main" id="{55A66DEB-35B3-399C-A973-1F21C04584F4}"/>
                </a:ext>
              </a:extLst>
            </p:cNvPr>
            <p:cNvSpPr>
              <a:spLocks noChangeShapeType="1"/>
            </p:cNvSpPr>
            <p:nvPr/>
          </p:nvSpPr>
          <p:spPr bwMode="auto">
            <a:xfrm flipV="1">
              <a:off x="2780" y="2923"/>
              <a:ext cx="0" cy="2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6" name="Line 411">
              <a:extLst>
                <a:ext uri="{FF2B5EF4-FFF2-40B4-BE49-F238E27FC236}">
                  <a16:creationId xmlns:a16="http://schemas.microsoft.com/office/drawing/2014/main" id="{4C0A9E17-A5E0-CEFB-6DC0-37B359F672A8}"/>
                </a:ext>
              </a:extLst>
            </p:cNvPr>
            <p:cNvSpPr>
              <a:spLocks noChangeShapeType="1"/>
            </p:cNvSpPr>
            <p:nvPr/>
          </p:nvSpPr>
          <p:spPr bwMode="auto">
            <a:xfrm flipH="1" flipV="1">
              <a:off x="2679" y="2923"/>
              <a:ext cx="24" cy="2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7" name="Line 412">
              <a:extLst>
                <a:ext uri="{FF2B5EF4-FFF2-40B4-BE49-F238E27FC236}">
                  <a16:creationId xmlns:a16="http://schemas.microsoft.com/office/drawing/2014/main" id="{30C3755B-FB68-A6ED-82AF-E2D42C946A96}"/>
                </a:ext>
              </a:extLst>
            </p:cNvPr>
            <p:cNvSpPr>
              <a:spLocks noChangeShapeType="1"/>
            </p:cNvSpPr>
            <p:nvPr/>
          </p:nvSpPr>
          <p:spPr bwMode="auto">
            <a:xfrm flipH="1">
              <a:off x="2666" y="2922"/>
              <a:ext cx="1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8" name="Line 413">
              <a:extLst>
                <a:ext uri="{FF2B5EF4-FFF2-40B4-BE49-F238E27FC236}">
                  <a16:creationId xmlns:a16="http://schemas.microsoft.com/office/drawing/2014/main" id="{03D58D52-F4DE-416B-C89A-619EE1ECB416}"/>
                </a:ext>
              </a:extLst>
            </p:cNvPr>
            <p:cNvSpPr>
              <a:spLocks noChangeShapeType="1"/>
            </p:cNvSpPr>
            <p:nvPr/>
          </p:nvSpPr>
          <p:spPr bwMode="auto">
            <a:xfrm flipV="1">
              <a:off x="2795" y="2726"/>
              <a:ext cx="0" cy="1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19" name="Line 414">
              <a:extLst>
                <a:ext uri="{FF2B5EF4-FFF2-40B4-BE49-F238E27FC236}">
                  <a16:creationId xmlns:a16="http://schemas.microsoft.com/office/drawing/2014/main" id="{56111AD9-08EB-F8EF-5247-6CCE06FBF582}"/>
                </a:ext>
              </a:extLst>
            </p:cNvPr>
            <p:cNvSpPr>
              <a:spLocks noChangeShapeType="1"/>
            </p:cNvSpPr>
            <p:nvPr/>
          </p:nvSpPr>
          <p:spPr bwMode="auto">
            <a:xfrm flipV="1">
              <a:off x="2664" y="2816"/>
              <a:ext cx="0" cy="1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0" name="Line 415">
              <a:extLst>
                <a:ext uri="{FF2B5EF4-FFF2-40B4-BE49-F238E27FC236}">
                  <a16:creationId xmlns:a16="http://schemas.microsoft.com/office/drawing/2014/main" id="{636B7330-DAD6-A3AA-AC4C-57D3F9E94AB2}"/>
                </a:ext>
              </a:extLst>
            </p:cNvPr>
            <p:cNvSpPr>
              <a:spLocks noChangeShapeType="1"/>
            </p:cNvSpPr>
            <p:nvPr/>
          </p:nvSpPr>
          <p:spPr bwMode="auto">
            <a:xfrm flipV="1">
              <a:off x="2664" y="2750"/>
              <a:ext cx="0"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1" name="Freeform 416">
              <a:extLst>
                <a:ext uri="{FF2B5EF4-FFF2-40B4-BE49-F238E27FC236}">
                  <a16:creationId xmlns:a16="http://schemas.microsoft.com/office/drawing/2014/main" id="{D49C3AB7-A0E1-5929-0EE3-BFC20DCF1291}"/>
                </a:ext>
              </a:extLst>
            </p:cNvPr>
            <p:cNvSpPr>
              <a:spLocks/>
            </p:cNvSpPr>
            <p:nvPr/>
          </p:nvSpPr>
          <p:spPr bwMode="auto">
            <a:xfrm>
              <a:off x="2683" y="2621"/>
              <a:ext cx="103" cy="63"/>
            </a:xfrm>
            <a:custGeom>
              <a:avLst/>
              <a:gdLst>
                <a:gd name="T0" fmla="*/ 102 w 103"/>
                <a:gd name="T1" fmla="*/ 31 h 63"/>
                <a:gd name="T2" fmla="*/ 98 w 103"/>
                <a:gd name="T3" fmla="*/ 42 h 63"/>
                <a:gd name="T4" fmla="*/ 86 w 103"/>
                <a:gd name="T5" fmla="*/ 53 h 63"/>
                <a:gd name="T6" fmla="*/ 71 w 103"/>
                <a:gd name="T7" fmla="*/ 60 h 63"/>
                <a:gd name="T8" fmla="*/ 50 w 103"/>
                <a:gd name="T9" fmla="*/ 62 h 63"/>
                <a:gd name="T10" fmla="*/ 33 w 103"/>
                <a:gd name="T11" fmla="*/ 60 h 63"/>
                <a:gd name="T12" fmla="*/ 14 w 103"/>
                <a:gd name="T13" fmla="*/ 53 h 63"/>
                <a:gd name="T14" fmla="*/ 4 w 103"/>
                <a:gd name="T15" fmla="*/ 42 h 63"/>
                <a:gd name="T16" fmla="*/ 0 w 103"/>
                <a:gd name="T17" fmla="*/ 31 h 63"/>
                <a:gd name="T18" fmla="*/ 4 w 103"/>
                <a:gd name="T19" fmla="*/ 18 h 63"/>
                <a:gd name="T20" fmla="*/ 14 w 103"/>
                <a:gd name="T21" fmla="*/ 9 h 63"/>
                <a:gd name="T22" fmla="*/ 33 w 103"/>
                <a:gd name="T23" fmla="*/ 2 h 63"/>
                <a:gd name="T24" fmla="*/ 50 w 103"/>
                <a:gd name="T25" fmla="*/ 0 h 63"/>
                <a:gd name="T26" fmla="*/ 71 w 103"/>
                <a:gd name="T27" fmla="*/ 2 h 63"/>
                <a:gd name="T28" fmla="*/ 86 w 103"/>
                <a:gd name="T29" fmla="*/ 9 h 63"/>
                <a:gd name="T30" fmla="*/ 98 w 103"/>
                <a:gd name="T31" fmla="*/ 18 h 63"/>
                <a:gd name="T32" fmla="*/ 102 w 103"/>
                <a:gd name="T33" fmla="*/ 31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3"/>
                <a:gd name="T52" fmla="*/ 0 h 63"/>
                <a:gd name="T53" fmla="*/ 103 w 103"/>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3" h="63">
                  <a:moveTo>
                    <a:pt x="102" y="31"/>
                  </a:moveTo>
                  <a:lnTo>
                    <a:pt x="98" y="42"/>
                  </a:lnTo>
                  <a:lnTo>
                    <a:pt x="86" y="53"/>
                  </a:lnTo>
                  <a:lnTo>
                    <a:pt x="71" y="60"/>
                  </a:lnTo>
                  <a:lnTo>
                    <a:pt x="50" y="62"/>
                  </a:lnTo>
                  <a:lnTo>
                    <a:pt x="33" y="60"/>
                  </a:lnTo>
                  <a:lnTo>
                    <a:pt x="14" y="53"/>
                  </a:lnTo>
                  <a:lnTo>
                    <a:pt x="4" y="42"/>
                  </a:lnTo>
                  <a:lnTo>
                    <a:pt x="0" y="31"/>
                  </a:lnTo>
                  <a:lnTo>
                    <a:pt x="4" y="18"/>
                  </a:lnTo>
                  <a:lnTo>
                    <a:pt x="14" y="9"/>
                  </a:lnTo>
                  <a:lnTo>
                    <a:pt x="33" y="2"/>
                  </a:lnTo>
                  <a:lnTo>
                    <a:pt x="50" y="0"/>
                  </a:lnTo>
                  <a:lnTo>
                    <a:pt x="71" y="2"/>
                  </a:lnTo>
                  <a:lnTo>
                    <a:pt x="86" y="9"/>
                  </a:lnTo>
                  <a:lnTo>
                    <a:pt x="98" y="18"/>
                  </a:lnTo>
                  <a:lnTo>
                    <a:pt x="102" y="3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2" name="Line 417">
              <a:extLst>
                <a:ext uri="{FF2B5EF4-FFF2-40B4-BE49-F238E27FC236}">
                  <a16:creationId xmlns:a16="http://schemas.microsoft.com/office/drawing/2014/main" id="{73D0CC67-3E02-919C-BE60-D209D66E02BB}"/>
                </a:ext>
              </a:extLst>
            </p:cNvPr>
            <p:cNvSpPr>
              <a:spLocks noChangeShapeType="1"/>
            </p:cNvSpPr>
            <p:nvPr/>
          </p:nvSpPr>
          <p:spPr bwMode="auto">
            <a:xfrm flipH="1" flipV="1">
              <a:off x="2751" y="2682"/>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3" name="Line 418">
              <a:extLst>
                <a:ext uri="{FF2B5EF4-FFF2-40B4-BE49-F238E27FC236}">
                  <a16:creationId xmlns:a16="http://schemas.microsoft.com/office/drawing/2014/main" id="{E4A82D86-78FF-4D0F-A192-5CB539002719}"/>
                </a:ext>
              </a:extLst>
            </p:cNvPr>
            <p:cNvSpPr>
              <a:spLocks noChangeShapeType="1"/>
            </p:cNvSpPr>
            <p:nvPr/>
          </p:nvSpPr>
          <p:spPr bwMode="auto">
            <a:xfrm flipV="1">
              <a:off x="2719" y="2682"/>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4" name="Line 419">
              <a:extLst>
                <a:ext uri="{FF2B5EF4-FFF2-40B4-BE49-F238E27FC236}">
                  <a16:creationId xmlns:a16="http://schemas.microsoft.com/office/drawing/2014/main" id="{1A41B15F-AEC6-DEC2-9551-EC5EEF1A9514}"/>
                </a:ext>
              </a:extLst>
            </p:cNvPr>
            <p:cNvSpPr>
              <a:spLocks noChangeShapeType="1"/>
            </p:cNvSpPr>
            <p:nvPr/>
          </p:nvSpPr>
          <p:spPr bwMode="auto">
            <a:xfrm flipH="1">
              <a:off x="2720" y="2688"/>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5" name="Freeform 420">
              <a:extLst>
                <a:ext uri="{FF2B5EF4-FFF2-40B4-BE49-F238E27FC236}">
                  <a16:creationId xmlns:a16="http://schemas.microsoft.com/office/drawing/2014/main" id="{251E4F19-9649-ABAC-EB9F-CC344B8B0C12}"/>
                </a:ext>
              </a:extLst>
            </p:cNvPr>
            <p:cNvSpPr>
              <a:spLocks/>
            </p:cNvSpPr>
            <p:nvPr/>
          </p:nvSpPr>
          <p:spPr bwMode="auto">
            <a:xfrm>
              <a:off x="2664" y="2689"/>
              <a:ext cx="55" cy="61"/>
            </a:xfrm>
            <a:custGeom>
              <a:avLst/>
              <a:gdLst>
                <a:gd name="T0" fmla="*/ 0 w 55"/>
                <a:gd name="T1" fmla="*/ 60 h 61"/>
                <a:gd name="T2" fmla="*/ 6 w 55"/>
                <a:gd name="T3" fmla="*/ 44 h 61"/>
                <a:gd name="T4" fmla="*/ 16 w 55"/>
                <a:gd name="T5" fmla="*/ 27 h 61"/>
                <a:gd name="T6" fmla="*/ 31 w 55"/>
                <a:gd name="T7" fmla="*/ 12 h 61"/>
                <a:gd name="T8" fmla="*/ 54 w 55"/>
                <a:gd name="T9" fmla="*/ 0 h 61"/>
                <a:gd name="T10" fmla="*/ 0 60000 65536"/>
                <a:gd name="T11" fmla="*/ 0 60000 65536"/>
                <a:gd name="T12" fmla="*/ 0 60000 65536"/>
                <a:gd name="T13" fmla="*/ 0 60000 65536"/>
                <a:gd name="T14" fmla="*/ 0 60000 65536"/>
                <a:gd name="T15" fmla="*/ 0 w 55"/>
                <a:gd name="T16" fmla="*/ 0 h 61"/>
                <a:gd name="T17" fmla="*/ 55 w 55"/>
                <a:gd name="T18" fmla="*/ 61 h 61"/>
              </a:gdLst>
              <a:ahLst/>
              <a:cxnLst>
                <a:cxn ang="T10">
                  <a:pos x="T0" y="T1"/>
                </a:cxn>
                <a:cxn ang="T11">
                  <a:pos x="T2" y="T3"/>
                </a:cxn>
                <a:cxn ang="T12">
                  <a:pos x="T4" y="T5"/>
                </a:cxn>
                <a:cxn ang="T13">
                  <a:pos x="T6" y="T7"/>
                </a:cxn>
                <a:cxn ang="T14">
                  <a:pos x="T8" y="T9"/>
                </a:cxn>
              </a:cxnLst>
              <a:rect l="T15" t="T16" r="T17" b="T18"/>
              <a:pathLst>
                <a:path w="55" h="61">
                  <a:moveTo>
                    <a:pt x="0" y="60"/>
                  </a:moveTo>
                  <a:lnTo>
                    <a:pt x="6" y="44"/>
                  </a:lnTo>
                  <a:lnTo>
                    <a:pt x="16" y="27"/>
                  </a:lnTo>
                  <a:lnTo>
                    <a:pt x="31" y="12"/>
                  </a:lnTo>
                  <a:lnTo>
                    <a:pt x="54"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6" name="Freeform 421">
              <a:extLst>
                <a:ext uri="{FF2B5EF4-FFF2-40B4-BE49-F238E27FC236}">
                  <a16:creationId xmlns:a16="http://schemas.microsoft.com/office/drawing/2014/main" id="{47B16658-CD0F-B352-80A7-72E97DC237A4}"/>
                </a:ext>
              </a:extLst>
            </p:cNvPr>
            <p:cNvSpPr>
              <a:spLocks/>
            </p:cNvSpPr>
            <p:nvPr/>
          </p:nvSpPr>
          <p:spPr bwMode="auto">
            <a:xfrm>
              <a:off x="2754" y="2687"/>
              <a:ext cx="42" cy="39"/>
            </a:xfrm>
            <a:custGeom>
              <a:avLst/>
              <a:gdLst>
                <a:gd name="T0" fmla="*/ 0 w 42"/>
                <a:gd name="T1" fmla="*/ 0 h 39"/>
                <a:gd name="T2" fmla="*/ 17 w 42"/>
                <a:gd name="T3" fmla="*/ 7 h 39"/>
                <a:gd name="T4" fmla="*/ 31 w 42"/>
                <a:gd name="T5" fmla="*/ 16 h 39"/>
                <a:gd name="T6" fmla="*/ 40 w 42"/>
                <a:gd name="T7" fmla="*/ 27 h 39"/>
                <a:gd name="T8" fmla="*/ 41 w 42"/>
                <a:gd name="T9" fmla="*/ 38 h 39"/>
                <a:gd name="T10" fmla="*/ 0 60000 65536"/>
                <a:gd name="T11" fmla="*/ 0 60000 65536"/>
                <a:gd name="T12" fmla="*/ 0 60000 65536"/>
                <a:gd name="T13" fmla="*/ 0 60000 65536"/>
                <a:gd name="T14" fmla="*/ 0 60000 65536"/>
                <a:gd name="T15" fmla="*/ 0 w 42"/>
                <a:gd name="T16" fmla="*/ 0 h 39"/>
                <a:gd name="T17" fmla="*/ 42 w 42"/>
                <a:gd name="T18" fmla="*/ 39 h 39"/>
              </a:gdLst>
              <a:ahLst/>
              <a:cxnLst>
                <a:cxn ang="T10">
                  <a:pos x="T0" y="T1"/>
                </a:cxn>
                <a:cxn ang="T11">
                  <a:pos x="T2" y="T3"/>
                </a:cxn>
                <a:cxn ang="T12">
                  <a:pos x="T4" y="T5"/>
                </a:cxn>
                <a:cxn ang="T13">
                  <a:pos x="T6" y="T7"/>
                </a:cxn>
                <a:cxn ang="T14">
                  <a:pos x="T8" y="T9"/>
                </a:cxn>
              </a:cxnLst>
              <a:rect l="T15" t="T16" r="T17" b="T18"/>
              <a:pathLst>
                <a:path w="42" h="39">
                  <a:moveTo>
                    <a:pt x="0" y="0"/>
                  </a:moveTo>
                  <a:lnTo>
                    <a:pt x="17" y="7"/>
                  </a:lnTo>
                  <a:lnTo>
                    <a:pt x="31" y="16"/>
                  </a:lnTo>
                  <a:lnTo>
                    <a:pt x="40" y="27"/>
                  </a:lnTo>
                  <a:lnTo>
                    <a:pt x="41" y="3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7" name="Freeform 422">
              <a:extLst>
                <a:ext uri="{FF2B5EF4-FFF2-40B4-BE49-F238E27FC236}">
                  <a16:creationId xmlns:a16="http://schemas.microsoft.com/office/drawing/2014/main" id="{ADAF944F-154D-3D8F-E4B2-CEC87BB3130A}"/>
                </a:ext>
              </a:extLst>
            </p:cNvPr>
            <p:cNvSpPr>
              <a:spLocks/>
            </p:cNvSpPr>
            <p:nvPr/>
          </p:nvSpPr>
          <p:spPr bwMode="auto">
            <a:xfrm>
              <a:off x="2644" y="3160"/>
              <a:ext cx="21" cy="18"/>
            </a:xfrm>
            <a:custGeom>
              <a:avLst/>
              <a:gdLst>
                <a:gd name="T0" fmla="*/ 0 w 21"/>
                <a:gd name="T1" fmla="*/ 17 h 18"/>
                <a:gd name="T2" fmla="*/ 2 w 21"/>
                <a:gd name="T3" fmla="*/ 11 h 18"/>
                <a:gd name="T4" fmla="*/ 6 w 21"/>
                <a:gd name="T5" fmla="*/ 6 h 18"/>
                <a:gd name="T6" fmla="*/ 12 w 21"/>
                <a:gd name="T7" fmla="*/ 2 h 18"/>
                <a:gd name="T8" fmla="*/ 20 w 21"/>
                <a:gd name="T9" fmla="*/ 0 h 18"/>
                <a:gd name="T10" fmla="*/ 0 60000 65536"/>
                <a:gd name="T11" fmla="*/ 0 60000 65536"/>
                <a:gd name="T12" fmla="*/ 0 60000 65536"/>
                <a:gd name="T13" fmla="*/ 0 60000 65536"/>
                <a:gd name="T14" fmla="*/ 0 60000 65536"/>
                <a:gd name="T15" fmla="*/ 0 w 21"/>
                <a:gd name="T16" fmla="*/ 0 h 18"/>
                <a:gd name="T17" fmla="*/ 21 w 21"/>
                <a:gd name="T18" fmla="*/ 18 h 18"/>
              </a:gdLst>
              <a:ahLst/>
              <a:cxnLst>
                <a:cxn ang="T10">
                  <a:pos x="T0" y="T1"/>
                </a:cxn>
                <a:cxn ang="T11">
                  <a:pos x="T2" y="T3"/>
                </a:cxn>
                <a:cxn ang="T12">
                  <a:pos x="T4" y="T5"/>
                </a:cxn>
                <a:cxn ang="T13">
                  <a:pos x="T6" y="T7"/>
                </a:cxn>
                <a:cxn ang="T14">
                  <a:pos x="T8" y="T9"/>
                </a:cxn>
              </a:cxnLst>
              <a:rect l="T15" t="T16" r="T17" b="T18"/>
              <a:pathLst>
                <a:path w="21" h="18">
                  <a:moveTo>
                    <a:pt x="0" y="17"/>
                  </a:moveTo>
                  <a:lnTo>
                    <a:pt x="2" y="11"/>
                  </a:lnTo>
                  <a:lnTo>
                    <a:pt x="6" y="6"/>
                  </a:lnTo>
                  <a:lnTo>
                    <a:pt x="12" y="2"/>
                  </a:lnTo>
                  <a:lnTo>
                    <a:pt x="2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8" name="Line 423">
              <a:extLst>
                <a:ext uri="{FF2B5EF4-FFF2-40B4-BE49-F238E27FC236}">
                  <a16:creationId xmlns:a16="http://schemas.microsoft.com/office/drawing/2014/main" id="{50419F59-E584-6EBF-8B9E-1C5A7830B121}"/>
                </a:ext>
              </a:extLst>
            </p:cNvPr>
            <p:cNvSpPr>
              <a:spLocks noChangeShapeType="1"/>
            </p:cNvSpPr>
            <p:nvPr/>
          </p:nvSpPr>
          <p:spPr bwMode="auto">
            <a:xfrm flipH="1">
              <a:off x="2666" y="3160"/>
              <a:ext cx="10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29" name="Line 424">
              <a:extLst>
                <a:ext uri="{FF2B5EF4-FFF2-40B4-BE49-F238E27FC236}">
                  <a16:creationId xmlns:a16="http://schemas.microsoft.com/office/drawing/2014/main" id="{2DDF0BAA-4C30-A2EE-3BB9-1EB6EE01CB34}"/>
                </a:ext>
              </a:extLst>
            </p:cNvPr>
            <p:cNvSpPr>
              <a:spLocks noChangeShapeType="1"/>
            </p:cNvSpPr>
            <p:nvPr/>
          </p:nvSpPr>
          <p:spPr bwMode="auto">
            <a:xfrm flipH="1">
              <a:off x="2646" y="3177"/>
              <a:ext cx="12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0" name="Line 425">
              <a:extLst>
                <a:ext uri="{FF2B5EF4-FFF2-40B4-BE49-F238E27FC236}">
                  <a16:creationId xmlns:a16="http://schemas.microsoft.com/office/drawing/2014/main" id="{9D66A490-0E0A-56DD-2F3A-ECB0791179B6}"/>
                </a:ext>
              </a:extLst>
            </p:cNvPr>
            <p:cNvSpPr>
              <a:spLocks noChangeShapeType="1"/>
            </p:cNvSpPr>
            <p:nvPr/>
          </p:nvSpPr>
          <p:spPr bwMode="auto">
            <a:xfrm flipH="1">
              <a:off x="2148" y="3177"/>
              <a:ext cx="4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1" name="Line 426">
              <a:extLst>
                <a:ext uri="{FF2B5EF4-FFF2-40B4-BE49-F238E27FC236}">
                  <a16:creationId xmlns:a16="http://schemas.microsoft.com/office/drawing/2014/main" id="{8AD2BB2A-67CE-C9FF-7441-B01C846E0618}"/>
                </a:ext>
              </a:extLst>
            </p:cNvPr>
            <p:cNvSpPr>
              <a:spLocks noChangeShapeType="1"/>
            </p:cNvSpPr>
            <p:nvPr/>
          </p:nvSpPr>
          <p:spPr bwMode="auto">
            <a:xfrm flipV="1">
              <a:off x="2146" y="2921"/>
              <a:ext cx="0" cy="2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2" name="Line 427">
              <a:extLst>
                <a:ext uri="{FF2B5EF4-FFF2-40B4-BE49-F238E27FC236}">
                  <a16:creationId xmlns:a16="http://schemas.microsoft.com/office/drawing/2014/main" id="{B35009E2-C145-3FF5-922D-2CC6D22A5300}"/>
                </a:ext>
              </a:extLst>
            </p:cNvPr>
            <p:cNvSpPr>
              <a:spLocks noChangeShapeType="1"/>
            </p:cNvSpPr>
            <p:nvPr/>
          </p:nvSpPr>
          <p:spPr bwMode="auto">
            <a:xfrm>
              <a:off x="2148" y="2920"/>
              <a:ext cx="4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3" name="Line 428">
              <a:extLst>
                <a:ext uri="{FF2B5EF4-FFF2-40B4-BE49-F238E27FC236}">
                  <a16:creationId xmlns:a16="http://schemas.microsoft.com/office/drawing/2014/main" id="{A02FF636-B32A-025D-D52E-A4B7B128AEB1}"/>
                </a:ext>
              </a:extLst>
            </p:cNvPr>
            <p:cNvSpPr>
              <a:spLocks noChangeShapeType="1"/>
            </p:cNvSpPr>
            <p:nvPr/>
          </p:nvSpPr>
          <p:spPr bwMode="auto">
            <a:xfrm>
              <a:off x="2583" y="2922"/>
              <a:ext cx="1" cy="2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4" name="Freeform 429">
              <a:extLst>
                <a:ext uri="{FF2B5EF4-FFF2-40B4-BE49-F238E27FC236}">
                  <a16:creationId xmlns:a16="http://schemas.microsoft.com/office/drawing/2014/main" id="{BE1F38CA-B9BA-5C8D-BD48-634466EE5B16}"/>
                </a:ext>
              </a:extLst>
            </p:cNvPr>
            <p:cNvSpPr>
              <a:spLocks/>
            </p:cNvSpPr>
            <p:nvPr/>
          </p:nvSpPr>
          <p:spPr bwMode="auto">
            <a:xfrm>
              <a:off x="2459" y="2878"/>
              <a:ext cx="17" cy="15"/>
            </a:xfrm>
            <a:custGeom>
              <a:avLst/>
              <a:gdLst>
                <a:gd name="T0" fmla="*/ 16 w 17"/>
                <a:gd name="T1" fmla="*/ 7 h 15"/>
                <a:gd name="T2" fmla="*/ 14 w 17"/>
                <a:gd name="T3" fmla="*/ 2 h 15"/>
                <a:gd name="T4" fmla="*/ 10 w 17"/>
                <a:gd name="T5" fmla="*/ 0 h 15"/>
                <a:gd name="T6" fmla="*/ 4 w 17"/>
                <a:gd name="T7" fmla="*/ 0 h 15"/>
                <a:gd name="T8" fmla="*/ 0 w 17"/>
                <a:gd name="T9" fmla="*/ 5 h 15"/>
                <a:gd name="T10" fmla="*/ 0 w 17"/>
                <a:gd name="T11" fmla="*/ 9 h 15"/>
                <a:gd name="T12" fmla="*/ 4 w 17"/>
                <a:gd name="T13" fmla="*/ 13 h 15"/>
                <a:gd name="T14" fmla="*/ 10 w 17"/>
                <a:gd name="T15" fmla="*/ 14 h 15"/>
                <a:gd name="T16" fmla="*/ 16 w 17"/>
                <a:gd name="T17" fmla="*/ 11 h 15"/>
                <a:gd name="T18" fmla="*/ 16 w 17"/>
                <a:gd name="T19" fmla="*/ 7 h 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7"/>
                <a:gd name="T31" fmla="*/ 0 h 15"/>
                <a:gd name="T32" fmla="*/ 17 w 17"/>
                <a:gd name="T33" fmla="*/ 15 h 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 h="15">
                  <a:moveTo>
                    <a:pt x="16" y="7"/>
                  </a:moveTo>
                  <a:lnTo>
                    <a:pt x="14" y="2"/>
                  </a:lnTo>
                  <a:lnTo>
                    <a:pt x="10" y="0"/>
                  </a:lnTo>
                  <a:lnTo>
                    <a:pt x="4" y="0"/>
                  </a:lnTo>
                  <a:lnTo>
                    <a:pt x="0" y="5"/>
                  </a:lnTo>
                  <a:lnTo>
                    <a:pt x="0" y="9"/>
                  </a:lnTo>
                  <a:lnTo>
                    <a:pt x="4" y="13"/>
                  </a:lnTo>
                  <a:lnTo>
                    <a:pt x="10" y="14"/>
                  </a:lnTo>
                  <a:lnTo>
                    <a:pt x="16" y="11"/>
                  </a:lnTo>
                  <a:lnTo>
                    <a:pt x="16" y="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5" name="Line 430">
              <a:extLst>
                <a:ext uri="{FF2B5EF4-FFF2-40B4-BE49-F238E27FC236}">
                  <a16:creationId xmlns:a16="http://schemas.microsoft.com/office/drawing/2014/main" id="{0DB34FCE-DA6B-DAE5-11D1-6251D3E46D04}"/>
                </a:ext>
              </a:extLst>
            </p:cNvPr>
            <p:cNvSpPr>
              <a:spLocks noChangeShapeType="1"/>
            </p:cNvSpPr>
            <p:nvPr/>
          </p:nvSpPr>
          <p:spPr bwMode="auto">
            <a:xfrm flipV="1">
              <a:off x="2462" y="2836"/>
              <a:ext cx="10"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6" name="Line 431">
              <a:extLst>
                <a:ext uri="{FF2B5EF4-FFF2-40B4-BE49-F238E27FC236}">
                  <a16:creationId xmlns:a16="http://schemas.microsoft.com/office/drawing/2014/main" id="{20298609-A3D6-EE44-D710-8C9401F1809D}"/>
                </a:ext>
              </a:extLst>
            </p:cNvPr>
            <p:cNvSpPr>
              <a:spLocks noChangeShapeType="1"/>
            </p:cNvSpPr>
            <p:nvPr/>
          </p:nvSpPr>
          <p:spPr bwMode="auto">
            <a:xfrm flipH="1" flipV="1">
              <a:off x="2420" y="2886"/>
              <a:ext cx="4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7" name="Freeform 432">
              <a:extLst>
                <a:ext uri="{FF2B5EF4-FFF2-40B4-BE49-F238E27FC236}">
                  <a16:creationId xmlns:a16="http://schemas.microsoft.com/office/drawing/2014/main" id="{6882A04F-B849-8270-E486-216BAD602700}"/>
                </a:ext>
              </a:extLst>
            </p:cNvPr>
            <p:cNvSpPr>
              <a:spLocks/>
            </p:cNvSpPr>
            <p:nvPr/>
          </p:nvSpPr>
          <p:spPr bwMode="auto">
            <a:xfrm>
              <a:off x="2419" y="2841"/>
              <a:ext cx="53" cy="45"/>
            </a:xfrm>
            <a:custGeom>
              <a:avLst/>
              <a:gdLst>
                <a:gd name="T0" fmla="*/ 52 w 53"/>
                <a:gd name="T1" fmla="*/ 0 h 45"/>
                <a:gd name="T2" fmla="*/ 31 w 53"/>
                <a:gd name="T3" fmla="*/ 2 h 45"/>
                <a:gd name="T4" fmla="*/ 16 w 53"/>
                <a:gd name="T5" fmla="*/ 11 h 45"/>
                <a:gd name="T6" fmla="*/ 4 w 53"/>
                <a:gd name="T7" fmla="*/ 26 h 45"/>
                <a:gd name="T8" fmla="*/ 0 w 53"/>
                <a:gd name="T9" fmla="*/ 44 h 45"/>
                <a:gd name="T10" fmla="*/ 0 60000 65536"/>
                <a:gd name="T11" fmla="*/ 0 60000 65536"/>
                <a:gd name="T12" fmla="*/ 0 60000 65536"/>
                <a:gd name="T13" fmla="*/ 0 60000 65536"/>
                <a:gd name="T14" fmla="*/ 0 60000 65536"/>
                <a:gd name="T15" fmla="*/ 0 w 53"/>
                <a:gd name="T16" fmla="*/ 0 h 45"/>
                <a:gd name="T17" fmla="*/ 53 w 53"/>
                <a:gd name="T18" fmla="*/ 45 h 45"/>
              </a:gdLst>
              <a:ahLst/>
              <a:cxnLst>
                <a:cxn ang="T10">
                  <a:pos x="T0" y="T1"/>
                </a:cxn>
                <a:cxn ang="T11">
                  <a:pos x="T2" y="T3"/>
                </a:cxn>
                <a:cxn ang="T12">
                  <a:pos x="T4" y="T5"/>
                </a:cxn>
                <a:cxn ang="T13">
                  <a:pos x="T6" y="T7"/>
                </a:cxn>
                <a:cxn ang="T14">
                  <a:pos x="T8" y="T9"/>
                </a:cxn>
              </a:cxnLst>
              <a:rect l="T15" t="T16" r="T17" b="T18"/>
              <a:pathLst>
                <a:path w="53" h="45">
                  <a:moveTo>
                    <a:pt x="52" y="0"/>
                  </a:moveTo>
                  <a:lnTo>
                    <a:pt x="31" y="2"/>
                  </a:lnTo>
                  <a:lnTo>
                    <a:pt x="16" y="11"/>
                  </a:lnTo>
                  <a:lnTo>
                    <a:pt x="4" y="26"/>
                  </a:lnTo>
                  <a:lnTo>
                    <a:pt x="0" y="4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8" name="Freeform 433">
              <a:extLst>
                <a:ext uri="{FF2B5EF4-FFF2-40B4-BE49-F238E27FC236}">
                  <a16:creationId xmlns:a16="http://schemas.microsoft.com/office/drawing/2014/main" id="{9B4CE397-ACCE-9368-3B97-64E3A79497CF}"/>
                </a:ext>
              </a:extLst>
            </p:cNvPr>
            <p:cNvSpPr>
              <a:spLocks/>
            </p:cNvSpPr>
            <p:nvPr/>
          </p:nvSpPr>
          <p:spPr bwMode="auto">
            <a:xfrm>
              <a:off x="2429" y="2887"/>
              <a:ext cx="72" cy="34"/>
            </a:xfrm>
            <a:custGeom>
              <a:avLst/>
              <a:gdLst>
                <a:gd name="T0" fmla="*/ 0 w 72"/>
                <a:gd name="T1" fmla="*/ 0 h 34"/>
                <a:gd name="T2" fmla="*/ 4 w 72"/>
                <a:gd name="T3" fmla="*/ 15 h 34"/>
                <a:gd name="T4" fmla="*/ 16 w 72"/>
                <a:gd name="T5" fmla="*/ 26 h 34"/>
                <a:gd name="T6" fmla="*/ 32 w 72"/>
                <a:gd name="T7" fmla="*/ 33 h 34"/>
                <a:gd name="T8" fmla="*/ 49 w 72"/>
                <a:gd name="T9" fmla="*/ 31 h 34"/>
                <a:gd name="T10" fmla="*/ 66 w 72"/>
                <a:gd name="T11" fmla="*/ 22 h 34"/>
                <a:gd name="T12" fmla="*/ 71 w 72"/>
                <a:gd name="T13" fmla="*/ 15 h 34"/>
                <a:gd name="T14" fmla="*/ 0 60000 65536"/>
                <a:gd name="T15" fmla="*/ 0 60000 65536"/>
                <a:gd name="T16" fmla="*/ 0 60000 65536"/>
                <a:gd name="T17" fmla="*/ 0 60000 65536"/>
                <a:gd name="T18" fmla="*/ 0 60000 65536"/>
                <a:gd name="T19" fmla="*/ 0 60000 65536"/>
                <a:gd name="T20" fmla="*/ 0 60000 65536"/>
                <a:gd name="T21" fmla="*/ 0 w 72"/>
                <a:gd name="T22" fmla="*/ 0 h 34"/>
                <a:gd name="T23" fmla="*/ 72 w 72"/>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2" h="34">
                  <a:moveTo>
                    <a:pt x="0" y="0"/>
                  </a:moveTo>
                  <a:lnTo>
                    <a:pt x="4" y="15"/>
                  </a:lnTo>
                  <a:lnTo>
                    <a:pt x="16" y="26"/>
                  </a:lnTo>
                  <a:lnTo>
                    <a:pt x="32" y="33"/>
                  </a:lnTo>
                  <a:lnTo>
                    <a:pt x="49" y="31"/>
                  </a:lnTo>
                  <a:lnTo>
                    <a:pt x="66" y="22"/>
                  </a:lnTo>
                  <a:lnTo>
                    <a:pt x="71" y="1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39" name="Line 434">
              <a:extLst>
                <a:ext uri="{FF2B5EF4-FFF2-40B4-BE49-F238E27FC236}">
                  <a16:creationId xmlns:a16="http://schemas.microsoft.com/office/drawing/2014/main" id="{F52501F3-24B4-FB8D-FBBC-CD07323BFAB1}"/>
                </a:ext>
              </a:extLst>
            </p:cNvPr>
            <p:cNvSpPr>
              <a:spLocks noChangeShapeType="1"/>
            </p:cNvSpPr>
            <p:nvPr/>
          </p:nvSpPr>
          <p:spPr bwMode="auto">
            <a:xfrm flipV="1">
              <a:off x="2474" y="2752"/>
              <a:ext cx="84" cy="8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0" name="Freeform 435">
              <a:extLst>
                <a:ext uri="{FF2B5EF4-FFF2-40B4-BE49-F238E27FC236}">
                  <a16:creationId xmlns:a16="http://schemas.microsoft.com/office/drawing/2014/main" id="{A7ED5424-854D-0877-598F-3EF457481C97}"/>
                </a:ext>
              </a:extLst>
            </p:cNvPr>
            <p:cNvSpPr>
              <a:spLocks/>
            </p:cNvSpPr>
            <p:nvPr/>
          </p:nvSpPr>
          <p:spPr bwMode="auto">
            <a:xfrm>
              <a:off x="2559" y="2747"/>
              <a:ext cx="15" cy="5"/>
            </a:xfrm>
            <a:custGeom>
              <a:avLst/>
              <a:gdLst>
                <a:gd name="T0" fmla="*/ 14 w 15"/>
                <a:gd name="T1" fmla="*/ 2 h 5"/>
                <a:gd name="T2" fmla="*/ 8 w 15"/>
                <a:gd name="T3" fmla="*/ 0 h 5"/>
                <a:gd name="T4" fmla="*/ 2 w 15"/>
                <a:gd name="T5" fmla="*/ 2 h 5"/>
                <a:gd name="T6" fmla="*/ 0 w 15"/>
                <a:gd name="T7" fmla="*/ 4 h 5"/>
                <a:gd name="T8" fmla="*/ 0 60000 65536"/>
                <a:gd name="T9" fmla="*/ 0 60000 65536"/>
                <a:gd name="T10" fmla="*/ 0 60000 65536"/>
                <a:gd name="T11" fmla="*/ 0 60000 65536"/>
                <a:gd name="T12" fmla="*/ 0 w 15"/>
                <a:gd name="T13" fmla="*/ 0 h 5"/>
                <a:gd name="T14" fmla="*/ 15 w 15"/>
                <a:gd name="T15" fmla="*/ 5 h 5"/>
              </a:gdLst>
              <a:ahLst/>
              <a:cxnLst>
                <a:cxn ang="T8">
                  <a:pos x="T0" y="T1"/>
                </a:cxn>
                <a:cxn ang="T9">
                  <a:pos x="T2" y="T3"/>
                </a:cxn>
                <a:cxn ang="T10">
                  <a:pos x="T4" y="T5"/>
                </a:cxn>
                <a:cxn ang="T11">
                  <a:pos x="T6" y="T7"/>
                </a:cxn>
              </a:cxnLst>
              <a:rect l="T12" t="T13" r="T14" b="T15"/>
              <a:pathLst>
                <a:path w="15" h="5">
                  <a:moveTo>
                    <a:pt x="14" y="2"/>
                  </a:moveTo>
                  <a:lnTo>
                    <a:pt x="8" y="0"/>
                  </a:lnTo>
                  <a:lnTo>
                    <a:pt x="2" y="2"/>
                  </a:lnTo>
                  <a:lnTo>
                    <a:pt x="0"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1" name="Line 436">
              <a:extLst>
                <a:ext uri="{FF2B5EF4-FFF2-40B4-BE49-F238E27FC236}">
                  <a16:creationId xmlns:a16="http://schemas.microsoft.com/office/drawing/2014/main" id="{32EF71B7-93AB-C651-BE8B-374E054B04CE}"/>
                </a:ext>
              </a:extLst>
            </p:cNvPr>
            <p:cNvSpPr>
              <a:spLocks noChangeShapeType="1"/>
            </p:cNvSpPr>
            <p:nvPr/>
          </p:nvSpPr>
          <p:spPr bwMode="auto">
            <a:xfrm>
              <a:off x="2575" y="2751"/>
              <a:ext cx="20"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2" name="Freeform 437">
              <a:extLst>
                <a:ext uri="{FF2B5EF4-FFF2-40B4-BE49-F238E27FC236}">
                  <a16:creationId xmlns:a16="http://schemas.microsoft.com/office/drawing/2014/main" id="{BC2D6233-6C27-A5DF-B40C-067A25936C10}"/>
                </a:ext>
              </a:extLst>
            </p:cNvPr>
            <p:cNvSpPr>
              <a:spLocks/>
            </p:cNvSpPr>
            <p:nvPr/>
          </p:nvSpPr>
          <p:spPr bwMode="auto">
            <a:xfrm>
              <a:off x="2595" y="2769"/>
              <a:ext cx="4" cy="14"/>
            </a:xfrm>
            <a:custGeom>
              <a:avLst/>
              <a:gdLst>
                <a:gd name="T0" fmla="*/ 2 w 4"/>
                <a:gd name="T1" fmla="*/ 13 h 14"/>
                <a:gd name="T2" fmla="*/ 3 w 4"/>
                <a:gd name="T3" fmla="*/ 8 h 14"/>
                <a:gd name="T4" fmla="*/ 2 w 4"/>
                <a:gd name="T5" fmla="*/ 2 h 14"/>
                <a:gd name="T6" fmla="*/ 0 w 4"/>
                <a:gd name="T7" fmla="*/ 0 h 14"/>
                <a:gd name="T8" fmla="*/ 0 60000 65536"/>
                <a:gd name="T9" fmla="*/ 0 60000 65536"/>
                <a:gd name="T10" fmla="*/ 0 60000 65536"/>
                <a:gd name="T11" fmla="*/ 0 60000 65536"/>
                <a:gd name="T12" fmla="*/ 0 w 4"/>
                <a:gd name="T13" fmla="*/ 0 h 14"/>
                <a:gd name="T14" fmla="*/ 4 w 4"/>
                <a:gd name="T15" fmla="*/ 14 h 14"/>
              </a:gdLst>
              <a:ahLst/>
              <a:cxnLst>
                <a:cxn ang="T8">
                  <a:pos x="T0" y="T1"/>
                </a:cxn>
                <a:cxn ang="T9">
                  <a:pos x="T2" y="T3"/>
                </a:cxn>
                <a:cxn ang="T10">
                  <a:pos x="T4" y="T5"/>
                </a:cxn>
                <a:cxn ang="T11">
                  <a:pos x="T6" y="T7"/>
                </a:cxn>
              </a:cxnLst>
              <a:rect l="T12" t="T13" r="T14" b="T15"/>
              <a:pathLst>
                <a:path w="4" h="14">
                  <a:moveTo>
                    <a:pt x="2" y="13"/>
                  </a:moveTo>
                  <a:lnTo>
                    <a:pt x="3" y="8"/>
                  </a:lnTo>
                  <a:lnTo>
                    <a:pt x="2"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3" name="Line 438">
              <a:extLst>
                <a:ext uri="{FF2B5EF4-FFF2-40B4-BE49-F238E27FC236}">
                  <a16:creationId xmlns:a16="http://schemas.microsoft.com/office/drawing/2014/main" id="{669B85DD-902B-BE2C-BD3A-432C44254FF0}"/>
                </a:ext>
              </a:extLst>
            </p:cNvPr>
            <p:cNvSpPr>
              <a:spLocks noChangeShapeType="1"/>
            </p:cNvSpPr>
            <p:nvPr/>
          </p:nvSpPr>
          <p:spPr bwMode="auto">
            <a:xfrm flipH="1">
              <a:off x="2516" y="2784"/>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4" name="Freeform 439">
              <a:extLst>
                <a:ext uri="{FF2B5EF4-FFF2-40B4-BE49-F238E27FC236}">
                  <a16:creationId xmlns:a16="http://schemas.microsoft.com/office/drawing/2014/main" id="{546C8256-2CC0-DBC5-1BAB-8FE84187D9F4}"/>
                </a:ext>
              </a:extLst>
            </p:cNvPr>
            <p:cNvSpPr>
              <a:spLocks/>
            </p:cNvSpPr>
            <p:nvPr/>
          </p:nvSpPr>
          <p:spPr bwMode="auto">
            <a:xfrm>
              <a:off x="2511" y="2870"/>
              <a:ext cx="4" cy="34"/>
            </a:xfrm>
            <a:custGeom>
              <a:avLst/>
              <a:gdLst>
                <a:gd name="T0" fmla="*/ 0 w 4"/>
                <a:gd name="T1" fmla="*/ 33 h 34"/>
                <a:gd name="T2" fmla="*/ 3 w 4"/>
                <a:gd name="T3" fmla="*/ 17 h 34"/>
                <a:gd name="T4" fmla="*/ 1 w 4"/>
                <a:gd name="T5" fmla="*/ 0 h 34"/>
                <a:gd name="T6" fmla="*/ 0 60000 65536"/>
                <a:gd name="T7" fmla="*/ 0 60000 65536"/>
                <a:gd name="T8" fmla="*/ 0 60000 65536"/>
                <a:gd name="T9" fmla="*/ 0 w 4"/>
                <a:gd name="T10" fmla="*/ 0 h 34"/>
                <a:gd name="T11" fmla="*/ 4 w 4"/>
                <a:gd name="T12" fmla="*/ 34 h 34"/>
              </a:gdLst>
              <a:ahLst/>
              <a:cxnLst>
                <a:cxn ang="T6">
                  <a:pos x="T0" y="T1"/>
                </a:cxn>
                <a:cxn ang="T7">
                  <a:pos x="T2" y="T3"/>
                </a:cxn>
                <a:cxn ang="T8">
                  <a:pos x="T4" y="T5"/>
                </a:cxn>
              </a:cxnLst>
              <a:rect l="T9" t="T10" r="T11" b="T12"/>
              <a:pathLst>
                <a:path w="4" h="34">
                  <a:moveTo>
                    <a:pt x="0" y="33"/>
                  </a:moveTo>
                  <a:lnTo>
                    <a:pt x="3" y="17"/>
                  </a:lnTo>
                  <a:lnTo>
                    <a:pt x="1"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5" name="Freeform 440">
              <a:extLst>
                <a:ext uri="{FF2B5EF4-FFF2-40B4-BE49-F238E27FC236}">
                  <a16:creationId xmlns:a16="http://schemas.microsoft.com/office/drawing/2014/main" id="{B3E07921-BAC0-0EB9-A48E-77922D7660B0}"/>
                </a:ext>
              </a:extLst>
            </p:cNvPr>
            <p:cNvSpPr>
              <a:spLocks/>
            </p:cNvSpPr>
            <p:nvPr/>
          </p:nvSpPr>
          <p:spPr bwMode="auto">
            <a:xfrm>
              <a:off x="2512" y="2861"/>
              <a:ext cx="3" cy="10"/>
            </a:xfrm>
            <a:custGeom>
              <a:avLst/>
              <a:gdLst>
                <a:gd name="T0" fmla="*/ 2 w 3"/>
                <a:gd name="T1" fmla="*/ 0 h 10"/>
                <a:gd name="T2" fmla="*/ 0 w 3"/>
                <a:gd name="T3" fmla="*/ 6 h 10"/>
                <a:gd name="T4" fmla="*/ 0 w 3"/>
                <a:gd name="T5" fmla="*/ 9 h 10"/>
                <a:gd name="T6" fmla="*/ 0 60000 65536"/>
                <a:gd name="T7" fmla="*/ 0 60000 65536"/>
                <a:gd name="T8" fmla="*/ 0 60000 65536"/>
                <a:gd name="T9" fmla="*/ 0 w 3"/>
                <a:gd name="T10" fmla="*/ 0 h 10"/>
                <a:gd name="T11" fmla="*/ 3 w 3"/>
                <a:gd name="T12" fmla="*/ 10 h 10"/>
              </a:gdLst>
              <a:ahLst/>
              <a:cxnLst>
                <a:cxn ang="T6">
                  <a:pos x="T0" y="T1"/>
                </a:cxn>
                <a:cxn ang="T7">
                  <a:pos x="T2" y="T3"/>
                </a:cxn>
                <a:cxn ang="T8">
                  <a:pos x="T4" y="T5"/>
                </a:cxn>
              </a:cxnLst>
              <a:rect l="T9" t="T10" r="T11" b="T12"/>
              <a:pathLst>
                <a:path w="3" h="10">
                  <a:moveTo>
                    <a:pt x="2" y="0"/>
                  </a:moveTo>
                  <a:lnTo>
                    <a:pt x="0" y="6"/>
                  </a:lnTo>
                  <a:lnTo>
                    <a:pt x="0"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6" name="Line 441">
              <a:extLst>
                <a:ext uri="{FF2B5EF4-FFF2-40B4-BE49-F238E27FC236}">
                  <a16:creationId xmlns:a16="http://schemas.microsoft.com/office/drawing/2014/main" id="{D5026E39-6101-0A31-A4F9-7318D3FF4D10}"/>
                </a:ext>
              </a:extLst>
            </p:cNvPr>
            <p:cNvSpPr>
              <a:spLocks noChangeShapeType="1"/>
            </p:cNvSpPr>
            <p:nvPr/>
          </p:nvSpPr>
          <p:spPr bwMode="auto">
            <a:xfrm>
              <a:off x="2467" y="2893"/>
              <a:ext cx="44"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7" name="Freeform 442">
              <a:extLst>
                <a:ext uri="{FF2B5EF4-FFF2-40B4-BE49-F238E27FC236}">
                  <a16:creationId xmlns:a16="http://schemas.microsoft.com/office/drawing/2014/main" id="{1BFA4605-C68B-B4C1-A297-314DBED29CFD}"/>
                </a:ext>
              </a:extLst>
            </p:cNvPr>
            <p:cNvSpPr>
              <a:spLocks/>
            </p:cNvSpPr>
            <p:nvPr/>
          </p:nvSpPr>
          <p:spPr bwMode="auto">
            <a:xfrm>
              <a:off x="2576" y="2821"/>
              <a:ext cx="11" cy="10"/>
            </a:xfrm>
            <a:custGeom>
              <a:avLst/>
              <a:gdLst>
                <a:gd name="T0" fmla="*/ 0 w 11"/>
                <a:gd name="T1" fmla="*/ 9 h 10"/>
                <a:gd name="T2" fmla="*/ 7 w 11"/>
                <a:gd name="T3" fmla="*/ 7 h 10"/>
                <a:gd name="T4" fmla="*/ 10 w 11"/>
                <a:gd name="T5" fmla="*/ 3 h 10"/>
                <a:gd name="T6" fmla="*/ 10 w 11"/>
                <a:gd name="T7" fmla="*/ 0 h 10"/>
                <a:gd name="T8" fmla="*/ 0 60000 65536"/>
                <a:gd name="T9" fmla="*/ 0 60000 65536"/>
                <a:gd name="T10" fmla="*/ 0 60000 65536"/>
                <a:gd name="T11" fmla="*/ 0 60000 65536"/>
                <a:gd name="T12" fmla="*/ 0 w 11"/>
                <a:gd name="T13" fmla="*/ 0 h 10"/>
                <a:gd name="T14" fmla="*/ 11 w 11"/>
                <a:gd name="T15" fmla="*/ 10 h 10"/>
              </a:gdLst>
              <a:ahLst/>
              <a:cxnLst>
                <a:cxn ang="T8">
                  <a:pos x="T0" y="T1"/>
                </a:cxn>
                <a:cxn ang="T9">
                  <a:pos x="T2" y="T3"/>
                </a:cxn>
                <a:cxn ang="T10">
                  <a:pos x="T4" y="T5"/>
                </a:cxn>
                <a:cxn ang="T11">
                  <a:pos x="T6" y="T7"/>
                </a:cxn>
              </a:cxnLst>
              <a:rect l="T12" t="T13" r="T14" b="T15"/>
              <a:pathLst>
                <a:path w="11" h="10">
                  <a:moveTo>
                    <a:pt x="0" y="9"/>
                  </a:moveTo>
                  <a:lnTo>
                    <a:pt x="7" y="7"/>
                  </a:lnTo>
                  <a:lnTo>
                    <a:pt x="10" y="3"/>
                  </a:lnTo>
                  <a:lnTo>
                    <a:pt x="1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8" name="Freeform 443">
              <a:extLst>
                <a:ext uri="{FF2B5EF4-FFF2-40B4-BE49-F238E27FC236}">
                  <a16:creationId xmlns:a16="http://schemas.microsoft.com/office/drawing/2014/main" id="{43299D1E-2801-17D6-B639-20AEB3A55EAE}"/>
                </a:ext>
              </a:extLst>
            </p:cNvPr>
            <p:cNvSpPr>
              <a:spLocks/>
            </p:cNvSpPr>
            <p:nvPr/>
          </p:nvSpPr>
          <p:spPr bwMode="auto">
            <a:xfrm>
              <a:off x="2586" y="2830"/>
              <a:ext cx="12" cy="10"/>
            </a:xfrm>
            <a:custGeom>
              <a:avLst/>
              <a:gdLst>
                <a:gd name="T0" fmla="*/ 0 w 12"/>
                <a:gd name="T1" fmla="*/ 9 h 10"/>
                <a:gd name="T2" fmla="*/ 7 w 12"/>
                <a:gd name="T3" fmla="*/ 7 h 10"/>
                <a:gd name="T4" fmla="*/ 9 w 12"/>
                <a:gd name="T5" fmla="*/ 2 h 10"/>
                <a:gd name="T6" fmla="*/ 11 w 12"/>
                <a:gd name="T7" fmla="*/ 0 h 10"/>
                <a:gd name="T8" fmla="*/ 0 60000 65536"/>
                <a:gd name="T9" fmla="*/ 0 60000 65536"/>
                <a:gd name="T10" fmla="*/ 0 60000 65536"/>
                <a:gd name="T11" fmla="*/ 0 60000 65536"/>
                <a:gd name="T12" fmla="*/ 0 w 12"/>
                <a:gd name="T13" fmla="*/ 0 h 10"/>
                <a:gd name="T14" fmla="*/ 12 w 12"/>
                <a:gd name="T15" fmla="*/ 10 h 10"/>
              </a:gdLst>
              <a:ahLst/>
              <a:cxnLst>
                <a:cxn ang="T8">
                  <a:pos x="T0" y="T1"/>
                </a:cxn>
                <a:cxn ang="T9">
                  <a:pos x="T2" y="T3"/>
                </a:cxn>
                <a:cxn ang="T10">
                  <a:pos x="T4" y="T5"/>
                </a:cxn>
                <a:cxn ang="T11">
                  <a:pos x="T6" y="T7"/>
                </a:cxn>
              </a:cxnLst>
              <a:rect l="T12" t="T13" r="T14" b="T15"/>
              <a:pathLst>
                <a:path w="12" h="10">
                  <a:moveTo>
                    <a:pt x="0" y="9"/>
                  </a:moveTo>
                  <a:lnTo>
                    <a:pt x="7" y="7"/>
                  </a:lnTo>
                  <a:lnTo>
                    <a:pt x="9" y="2"/>
                  </a:lnTo>
                  <a:lnTo>
                    <a:pt x="11"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49" name="Line 444">
              <a:extLst>
                <a:ext uri="{FF2B5EF4-FFF2-40B4-BE49-F238E27FC236}">
                  <a16:creationId xmlns:a16="http://schemas.microsoft.com/office/drawing/2014/main" id="{D8E26461-AD1D-BE09-45C9-2AF43311E1D0}"/>
                </a:ext>
              </a:extLst>
            </p:cNvPr>
            <p:cNvSpPr>
              <a:spLocks noChangeShapeType="1"/>
            </p:cNvSpPr>
            <p:nvPr/>
          </p:nvSpPr>
          <p:spPr bwMode="auto">
            <a:xfrm flipH="1">
              <a:off x="2549" y="2830"/>
              <a:ext cx="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0" name="Line 445">
              <a:extLst>
                <a:ext uri="{FF2B5EF4-FFF2-40B4-BE49-F238E27FC236}">
                  <a16:creationId xmlns:a16="http://schemas.microsoft.com/office/drawing/2014/main" id="{A1C65EAF-D96A-9B00-E8B2-1DD6610B9DFB}"/>
                </a:ext>
              </a:extLst>
            </p:cNvPr>
            <p:cNvSpPr>
              <a:spLocks noChangeShapeType="1"/>
            </p:cNvSpPr>
            <p:nvPr/>
          </p:nvSpPr>
          <p:spPr bwMode="auto">
            <a:xfrm flipH="1">
              <a:off x="2540" y="2839"/>
              <a:ext cx="4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1" name="Line 446">
              <a:extLst>
                <a:ext uri="{FF2B5EF4-FFF2-40B4-BE49-F238E27FC236}">
                  <a16:creationId xmlns:a16="http://schemas.microsoft.com/office/drawing/2014/main" id="{C44DB062-2B5A-0797-7B85-E079595C3F4C}"/>
                </a:ext>
              </a:extLst>
            </p:cNvPr>
            <p:cNvSpPr>
              <a:spLocks noChangeShapeType="1"/>
            </p:cNvSpPr>
            <p:nvPr/>
          </p:nvSpPr>
          <p:spPr bwMode="auto">
            <a:xfrm>
              <a:off x="2586" y="279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2" name="Line 447">
              <a:extLst>
                <a:ext uri="{FF2B5EF4-FFF2-40B4-BE49-F238E27FC236}">
                  <a16:creationId xmlns:a16="http://schemas.microsoft.com/office/drawing/2014/main" id="{BADE267C-0C69-2BD2-BC7C-7796215C9A05}"/>
                </a:ext>
              </a:extLst>
            </p:cNvPr>
            <p:cNvSpPr>
              <a:spLocks noChangeShapeType="1"/>
            </p:cNvSpPr>
            <p:nvPr/>
          </p:nvSpPr>
          <p:spPr bwMode="auto">
            <a:xfrm>
              <a:off x="2586" y="282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3" name="Line 448">
              <a:extLst>
                <a:ext uri="{FF2B5EF4-FFF2-40B4-BE49-F238E27FC236}">
                  <a16:creationId xmlns:a16="http://schemas.microsoft.com/office/drawing/2014/main" id="{68C125D5-6302-CFD7-5421-D2DE5C42265F}"/>
                </a:ext>
              </a:extLst>
            </p:cNvPr>
            <p:cNvSpPr>
              <a:spLocks noChangeShapeType="1"/>
            </p:cNvSpPr>
            <p:nvPr/>
          </p:nvSpPr>
          <p:spPr bwMode="auto">
            <a:xfrm>
              <a:off x="2597" y="2784"/>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4" name="Line 449">
              <a:extLst>
                <a:ext uri="{FF2B5EF4-FFF2-40B4-BE49-F238E27FC236}">
                  <a16:creationId xmlns:a16="http://schemas.microsoft.com/office/drawing/2014/main" id="{3BECC42A-C1EC-8856-AF3B-1215750F318A}"/>
                </a:ext>
              </a:extLst>
            </p:cNvPr>
            <p:cNvSpPr>
              <a:spLocks noChangeShapeType="1"/>
            </p:cNvSpPr>
            <p:nvPr/>
          </p:nvSpPr>
          <p:spPr bwMode="auto">
            <a:xfrm>
              <a:off x="2597" y="2819"/>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5" name="Line 450">
              <a:extLst>
                <a:ext uri="{FF2B5EF4-FFF2-40B4-BE49-F238E27FC236}">
                  <a16:creationId xmlns:a16="http://schemas.microsoft.com/office/drawing/2014/main" id="{36390E38-792F-302D-2EE7-0393F4C9A367}"/>
                </a:ext>
              </a:extLst>
            </p:cNvPr>
            <p:cNvSpPr>
              <a:spLocks noChangeShapeType="1"/>
            </p:cNvSpPr>
            <p:nvPr/>
          </p:nvSpPr>
          <p:spPr bwMode="auto">
            <a:xfrm>
              <a:off x="3743" y="2413"/>
              <a:ext cx="1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6" name="Freeform 451">
              <a:extLst>
                <a:ext uri="{FF2B5EF4-FFF2-40B4-BE49-F238E27FC236}">
                  <a16:creationId xmlns:a16="http://schemas.microsoft.com/office/drawing/2014/main" id="{612E0B27-6723-7D6C-D82E-AF07750C9C9B}"/>
                </a:ext>
              </a:extLst>
            </p:cNvPr>
            <p:cNvSpPr>
              <a:spLocks/>
            </p:cNvSpPr>
            <p:nvPr/>
          </p:nvSpPr>
          <p:spPr bwMode="auto">
            <a:xfrm>
              <a:off x="3869" y="2386"/>
              <a:ext cx="28" cy="28"/>
            </a:xfrm>
            <a:custGeom>
              <a:avLst/>
              <a:gdLst>
                <a:gd name="T0" fmla="*/ 0 w 28"/>
                <a:gd name="T1" fmla="*/ 27 h 28"/>
                <a:gd name="T2" fmla="*/ 14 w 28"/>
                <a:gd name="T3" fmla="*/ 24 h 28"/>
                <a:gd name="T4" fmla="*/ 24 w 28"/>
                <a:gd name="T5" fmla="*/ 13 h 28"/>
                <a:gd name="T6" fmla="*/ 27 w 28"/>
                <a:gd name="T7" fmla="*/ 0 h 28"/>
                <a:gd name="T8" fmla="*/ 0 60000 65536"/>
                <a:gd name="T9" fmla="*/ 0 60000 65536"/>
                <a:gd name="T10" fmla="*/ 0 60000 65536"/>
                <a:gd name="T11" fmla="*/ 0 60000 65536"/>
                <a:gd name="T12" fmla="*/ 0 w 28"/>
                <a:gd name="T13" fmla="*/ 0 h 28"/>
                <a:gd name="T14" fmla="*/ 28 w 28"/>
                <a:gd name="T15" fmla="*/ 28 h 28"/>
              </a:gdLst>
              <a:ahLst/>
              <a:cxnLst>
                <a:cxn ang="T8">
                  <a:pos x="T0" y="T1"/>
                </a:cxn>
                <a:cxn ang="T9">
                  <a:pos x="T2" y="T3"/>
                </a:cxn>
                <a:cxn ang="T10">
                  <a:pos x="T4" y="T5"/>
                </a:cxn>
                <a:cxn ang="T11">
                  <a:pos x="T6" y="T7"/>
                </a:cxn>
              </a:cxnLst>
              <a:rect l="T12" t="T13" r="T14" b="T15"/>
              <a:pathLst>
                <a:path w="28" h="28">
                  <a:moveTo>
                    <a:pt x="0" y="27"/>
                  </a:moveTo>
                  <a:lnTo>
                    <a:pt x="14" y="24"/>
                  </a:lnTo>
                  <a:lnTo>
                    <a:pt x="24" y="13"/>
                  </a:lnTo>
                  <a:lnTo>
                    <a:pt x="2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7" name="Line 452">
              <a:extLst>
                <a:ext uri="{FF2B5EF4-FFF2-40B4-BE49-F238E27FC236}">
                  <a16:creationId xmlns:a16="http://schemas.microsoft.com/office/drawing/2014/main" id="{26266114-4A45-46DF-5BF2-4F17BD2C64D5}"/>
                </a:ext>
              </a:extLst>
            </p:cNvPr>
            <p:cNvSpPr>
              <a:spLocks noChangeShapeType="1"/>
            </p:cNvSpPr>
            <p:nvPr/>
          </p:nvSpPr>
          <p:spPr bwMode="auto">
            <a:xfrm>
              <a:off x="3986" y="2413"/>
              <a:ext cx="1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8" name="Freeform 453">
              <a:extLst>
                <a:ext uri="{FF2B5EF4-FFF2-40B4-BE49-F238E27FC236}">
                  <a16:creationId xmlns:a16="http://schemas.microsoft.com/office/drawing/2014/main" id="{DB507641-283B-2853-090F-45CE27B82FF5}"/>
                </a:ext>
              </a:extLst>
            </p:cNvPr>
            <p:cNvSpPr>
              <a:spLocks/>
            </p:cNvSpPr>
            <p:nvPr/>
          </p:nvSpPr>
          <p:spPr bwMode="auto">
            <a:xfrm>
              <a:off x="3957" y="2386"/>
              <a:ext cx="28" cy="28"/>
            </a:xfrm>
            <a:custGeom>
              <a:avLst/>
              <a:gdLst>
                <a:gd name="T0" fmla="*/ 0 w 28"/>
                <a:gd name="T1" fmla="*/ 0 h 28"/>
                <a:gd name="T2" fmla="*/ 3 w 28"/>
                <a:gd name="T3" fmla="*/ 13 h 28"/>
                <a:gd name="T4" fmla="*/ 13 w 28"/>
                <a:gd name="T5" fmla="*/ 24 h 28"/>
                <a:gd name="T6" fmla="*/ 27 w 28"/>
                <a:gd name="T7" fmla="*/ 27 h 28"/>
                <a:gd name="T8" fmla="*/ 0 60000 65536"/>
                <a:gd name="T9" fmla="*/ 0 60000 65536"/>
                <a:gd name="T10" fmla="*/ 0 60000 65536"/>
                <a:gd name="T11" fmla="*/ 0 60000 65536"/>
                <a:gd name="T12" fmla="*/ 0 w 28"/>
                <a:gd name="T13" fmla="*/ 0 h 28"/>
                <a:gd name="T14" fmla="*/ 28 w 28"/>
                <a:gd name="T15" fmla="*/ 28 h 28"/>
              </a:gdLst>
              <a:ahLst/>
              <a:cxnLst>
                <a:cxn ang="T8">
                  <a:pos x="T0" y="T1"/>
                </a:cxn>
                <a:cxn ang="T9">
                  <a:pos x="T2" y="T3"/>
                </a:cxn>
                <a:cxn ang="T10">
                  <a:pos x="T4" y="T5"/>
                </a:cxn>
                <a:cxn ang="T11">
                  <a:pos x="T6" y="T7"/>
                </a:cxn>
              </a:cxnLst>
              <a:rect l="T12" t="T13" r="T14" b="T15"/>
              <a:pathLst>
                <a:path w="28" h="28">
                  <a:moveTo>
                    <a:pt x="0" y="0"/>
                  </a:moveTo>
                  <a:lnTo>
                    <a:pt x="3" y="13"/>
                  </a:lnTo>
                  <a:lnTo>
                    <a:pt x="13" y="24"/>
                  </a:lnTo>
                  <a:lnTo>
                    <a:pt x="27" y="2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59" name="Line 454">
              <a:extLst>
                <a:ext uri="{FF2B5EF4-FFF2-40B4-BE49-F238E27FC236}">
                  <a16:creationId xmlns:a16="http://schemas.microsoft.com/office/drawing/2014/main" id="{C3106935-6BDC-C9AF-004A-1D861556616A}"/>
                </a:ext>
              </a:extLst>
            </p:cNvPr>
            <p:cNvSpPr>
              <a:spLocks noChangeShapeType="1"/>
            </p:cNvSpPr>
            <p:nvPr/>
          </p:nvSpPr>
          <p:spPr bwMode="auto">
            <a:xfrm>
              <a:off x="3896" y="2145"/>
              <a:ext cx="1" cy="2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0" name="Line 455">
              <a:extLst>
                <a:ext uri="{FF2B5EF4-FFF2-40B4-BE49-F238E27FC236}">
                  <a16:creationId xmlns:a16="http://schemas.microsoft.com/office/drawing/2014/main" id="{F4569BA4-2105-6472-1E7D-50E0C2AFA66D}"/>
                </a:ext>
              </a:extLst>
            </p:cNvPr>
            <p:cNvSpPr>
              <a:spLocks noChangeShapeType="1"/>
            </p:cNvSpPr>
            <p:nvPr/>
          </p:nvSpPr>
          <p:spPr bwMode="auto">
            <a:xfrm>
              <a:off x="3957" y="2156"/>
              <a:ext cx="1" cy="2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1" name="Line 456">
              <a:extLst>
                <a:ext uri="{FF2B5EF4-FFF2-40B4-BE49-F238E27FC236}">
                  <a16:creationId xmlns:a16="http://schemas.microsoft.com/office/drawing/2014/main" id="{BCD1A367-1F82-070D-CB45-0269B3695E43}"/>
                </a:ext>
              </a:extLst>
            </p:cNvPr>
            <p:cNvSpPr>
              <a:spLocks noChangeShapeType="1"/>
            </p:cNvSpPr>
            <p:nvPr/>
          </p:nvSpPr>
          <p:spPr bwMode="auto">
            <a:xfrm>
              <a:off x="4283" y="2975"/>
              <a:ext cx="1" cy="2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2" name="Line 457">
              <a:extLst>
                <a:ext uri="{FF2B5EF4-FFF2-40B4-BE49-F238E27FC236}">
                  <a16:creationId xmlns:a16="http://schemas.microsoft.com/office/drawing/2014/main" id="{FD5C510F-DB3E-AB25-7FDE-7E328AC5C493}"/>
                </a:ext>
              </a:extLst>
            </p:cNvPr>
            <p:cNvSpPr>
              <a:spLocks noChangeShapeType="1"/>
            </p:cNvSpPr>
            <p:nvPr/>
          </p:nvSpPr>
          <p:spPr bwMode="auto">
            <a:xfrm flipH="1">
              <a:off x="3783" y="3177"/>
              <a:ext cx="50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3" name="Line 458">
              <a:extLst>
                <a:ext uri="{FF2B5EF4-FFF2-40B4-BE49-F238E27FC236}">
                  <a16:creationId xmlns:a16="http://schemas.microsoft.com/office/drawing/2014/main" id="{7F037946-B3D3-7A8F-F8BC-8BCEA728EE04}"/>
                </a:ext>
              </a:extLst>
            </p:cNvPr>
            <p:cNvSpPr>
              <a:spLocks noChangeShapeType="1"/>
            </p:cNvSpPr>
            <p:nvPr/>
          </p:nvSpPr>
          <p:spPr bwMode="auto">
            <a:xfrm flipV="1">
              <a:off x="3781" y="2974"/>
              <a:ext cx="0" cy="2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4" name="Line 459">
              <a:extLst>
                <a:ext uri="{FF2B5EF4-FFF2-40B4-BE49-F238E27FC236}">
                  <a16:creationId xmlns:a16="http://schemas.microsoft.com/office/drawing/2014/main" id="{C804073A-3387-14FB-6EAE-00FD52A28395}"/>
                </a:ext>
              </a:extLst>
            </p:cNvPr>
            <p:cNvSpPr>
              <a:spLocks noChangeShapeType="1"/>
            </p:cNvSpPr>
            <p:nvPr/>
          </p:nvSpPr>
          <p:spPr bwMode="auto">
            <a:xfrm flipV="1">
              <a:off x="4281" y="2866"/>
              <a:ext cx="0" cy="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5" name="Line 460">
              <a:extLst>
                <a:ext uri="{FF2B5EF4-FFF2-40B4-BE49-F238E27FC236}">
                  <a16:creationId xmlns:a16="http://schemas.microsoft.com/office/drawing/2014/main" id="{F728580C-1E2B-9E09-3546-BCC43E1FBBD9}"/>
                </a:ext>
              </a:extLst>
            </p:cNvPr>
            <p:cNvSpPr>
              <a:spLocks noChangeShapeType="1"/>
            </p:cNvSpPr>
            <p:nvPr/>
          </p:nvSpPr>
          <p:spPr bwMode="auto">
            <a:xfrm>
              <a:off x="3781" y="2867"/>
              <a:ext cx="1" cy="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6" name="Line 461">
              <a:extLst>
                <a:ext uri="{FF2B5EF4-FFF2-40B4-BE49-F238E27FC236}">
                  <a16:creationId xmlns:a16="http://schemas.microsoft.com/office/drawing/2014/main" id="{CE5DBBD6-AEC8-6640-96EE-C28D16F723DD}"/>
                </a:ext>
              </a:extLst>
            </p:cNvPr>
            <p:cNvSpPr>
              <a:spLocks noChangeShapeType="1"/>
            </p:cNvSpPr>
            <p:nvPr/>
          </p:nvSpPr>
          <p:spPr bwMode="auto">
            <a:xfrm>
              <a:off x="3815" y="2975"/>
              <a:ext cx="69" cy="1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7" name="Line 462">
              <a:extLst>
                <a:ext uri="{FF2B5EF4-FFF2-40B4-BE49-F238E27FC236}">
                  <a16:creationId xmlns:a16="http://schemas.microsoft.com/office/drawing/2014/main" id="{69350DD7-B98F-A7CA-4649-F6964AB2CE9B}"/>
                </a:ext>
              </a:extLst>
            </p:cNvPr>
            <p:cNvSpPr>
              <a:spLocks noChangeShapeType="1"/>
            </p:cNvSpPr>
            <p:nvPr/>
          </p:nvSpPr>
          <p:spPr bwMode="auto">
            <a:xfrm>
              <a:off x="3886" y="3118"/>
              <a:ext cx="28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8" name="Line 463">
              <a:extLst>
                <a:ext uri="{FF2B5EF4-FFF2-40B4-BE49-F238E27FC236}">
                  <a16:creationId xmlns:a16="http://schemas.microsoft.com/office/drawing/2014/main" id="{00CB131D-4680-FA52-8DD4-F342E5E4DA3D}"/>
                </a:ext>
              </a:extLst>
            </p:cNvPr>
            <p:cNvSpPr>
              <a:spLocks noChangeShapeType="1"/>
            </p:cNvSpPr>
            <p:nvPr/>
          </p:nvSpPr>
          <p:spPr bwMode="auto">
            <a:xfrm flipV="1">
              <a:off x="4170" y="2974"/>
              <a:ext cx="66" cy="1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69" name="Line 464">
              <a:extLst>
                <a:ext uri="{FF2B5EF4-FFF2-40B4-BE49-F238E27FC236}">
                  <a16:creationId xmlns:a16="http://schemas.microsoft.com/office/drawing/2014/main" id="{17010566-039C-32F9-0358-3BFB7C230024}"/>
                </a:ext>
              </a:extLst>
            </p:cNvPr>
            <p:cNvSpPr>
              <a:spLocks noChangeShapeType="1"/>
            </p:cNvSpPr>
            <p:nvPr/>
          </p:nvSpPr>
          <p:spPr bwMode="auto">
            <a:xfrm>
              <a:off x="3843" y="2966"/>
              <a:ext cx="64" cy="1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0" name="Line 465">
              <a:extLst>
                <a:ext uri="{FF2B5EF4-FFF2-40B4-BE49-F238E27FC236}">
                  <a16:creationId xmlns:a16="http://schemas.microsoft.com/office/drawing/2014/main" id="{793FB42D-A1CE-AF01-324F-C9E8876CF624}"/>
                </a:ext>
              </a:extLst>
            </p:cNvPr>
            <p:cNvSpPr>
              <a:spLocks noChangeShapeType="1"/>
            </p:cNvSpPr>
            <p:nvPr/>
          </p:nvSpPr>
          <p:spPr bwMode="auto">
            <a:xfrm>
              <a:off x="3909" y="3093"/>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1" name="Line 466">
              <a:extLst>
                <a:ext uri="{FF2B5EF4-FFF2-40B4-BE49-F238E27FC236}">
                  <a16:creationId xmlns:a16="http://schemas.microsoft.com/office/drawing/2014/main" id="{5A989E75-2AE5-233D-61D2-C350461DC526}"/>
                </a:ext>
              </a:extLst>
            </p:cNvPr>
            <p:cNvSpPr>
              <a:spLocks noChangeShapeType="1"/>
            </p:cNvSpPr>
            <p:nvPr/>
          </p:nvSpPr>
          <p:spPr bwMode="auto">
            <a:xfrm flipV="1">
              <a:off x="3941" y="3031"/>
              <a:ext cx="0"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2" name="Line 467">
              <a:extLst>
                <a:ext uri="{FF2B5EF4-FFF2-40B4-BE49-F238E27FC236}">
                  <a16:creationId xmlns:a16="http://schemas.microsoft.com/office/drawing/2014/main" id="{AADE8088-7E35-5DAD-6E61-35C0D53F3FB5}"/>
                </a:ext>
              </a:extLst>
            </p:cNvPr>
            <p:cNvSpPr>
              <a:spLocks noChangeShapeType="1"/>
            </p:cNvSpPr>
            <p:nvPr/>
          </p:nvSpPr>
          <p:spPr bwMode="auto">
            <a:xfrm>
              <a:off x="3966" y="3032"/>
              <a:ext cx="18"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3" name="Line 468">
              <a:extLst>
                <a:ext uri="{FF2B5EF4-FFF2-40B4-BE49-F238E27FC236}">
                  <a16:creationId xmlns:a16="http://schemas.microsoft.com/office/drawing/2014/main" id="{855F8F6C-F30D-0DD7-F69C-72F54916CDD2}"/>
                </a:ext>
              </a:extLst>
            </p:cNvPr>
            <p:cNvSpPr>
              <a:spLocks noChangeShapeType="1"/>
            </p:cNvSpPr>
            <p:nvPr/>
          </p:nvSpPr>
          <p:spPr bwMode="auto">
            <a:xfrm>
              <a:off x="3986" y="3067"/>
              <a:ext cx="7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4" name="Line 469">
              <a:extLst>
                <a:ext uri="{FF2B5EF4-FFF2-40B4-BE49-F238E27FC236}">
                  <a16:creationId xmlns:a16="http://schemas.microsoft.com/office/drawing/2014/main" id="{CDC0E581-D315-153A-895D-FE8128374639}"/>
                </a:ext>
              </a:extLst>
            </p:cNvPr>
            <p:cNvSpPr>
              <a:spLocks noChangeShapeType="1"/>
            </p:cNvSpPr>
            <p:nvPr/>
          </p:nvSpPr>
          <p:spPr bwMode="auto">
            <a:xfrm flipV="1">
              <a:off x="4061" y="3035"/>
              <a:ext cx="2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5" name="Line 470">
              <a:extLst>
                <a:ext uri="{FF2B5EF4-FFF2-40B4-BE49-F238E27FC236}">
                  <a16:creationId xmlns:a16="http://schemas.microsoft.com/office/drawing/2014/main" id="{B0ED77B9-D79D-FB00-EDF4-D224BFEDB135}"/>
                </a:ext>
              </a:extLst>
            </p:cNvPr>
            <p:cNvSpPr>
              <a:spLocks noChangeShapeType="1"/>
            </p:cNvSpPr>
            <p:nvPr/>
          </p:nvSpPr>
          <p:spPr bwMode="auto">
            <a:xfrm>
              <a:off x="4145" y="3036"/>
              <a:ext cx="33"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6" name="Line 471">
              <a:extLst>
                <a:ext uri="{FF2B5EF4-FFF2-40B4-BE49-F238E27FC236}">
                  <a16:creationId xmlns:a16="http://schemas.microsoft.com/office/drawing/2014/main" id="{895F007F-AAC0-4829-AD7B-BA10C9D7333F}"/>
                </a:ext>
              </a:extLst>
            </p:cNvPr>
            <p:cNvSpPr>
              <a:spLocks noChangeShapeType="1"/>
            </p:cNvSpPr>
            <p:nvPr/>
          </p:nvSpPr>
          <p:spPr bwMode="auto">
            <a:xfrm flipV="1">
              <a:off x="4179" y="2965"/>
              <a:ext cx="47"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7" name="Line 472">
              <a:extLst>
                <a:ext uri="{FF2B5EF4-FFF2-40B4-BE49-F238E27FC236}">
                  <a16:creationId xmlns:a16="http://schemas.microsoft.com/office/drawing/2014/main" id="{B15DAA62-93F6-1915-0D73-EE0F0A707E97}"/>
                </a:ext>
              </a:extLst>
            </p:cNvPr>
            <p:cNvSpPr>
              <a:spLocks noChangeShapeType="1"/>
            </p:cNvSpPr>
            <p:nvPr/>
          </p:nvSpPr>
          <p:spPr bwMode="auto">
            <a:xfrm>
              <a:off x="3783" y="2973"/>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8" name="Line 473">
              <a:extLst>
                <a:ext uri="{FF2B5EF4-FFF2-40B4-BE49-F238E27FC236}">
                  <a16:creationId xmlns:a16="http://schemas.microsoft.com/office/drawing/2014/main" id="{9BFD8E5E-AFED-2E96-2DBE-10ED5F69DE89}"/>
                </a:ext>
              </a:extLst>
            </p:cNvPr>
            <p:cNvSpPr>
              <a:spLocks noChangeShapeType="1"/>
            </p:cNvSpPr>
            <p:nvPr/>
          </p:nvSpPr>
          <p:spPr bwMode="auto">
            <a:xfrm>
              <a:off x="4239" y="2973"/>
              <a:ext cx="4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79" name="Line 474">
              <a:extLst>
                <a:ext uri="{FF2B5EF4-FFF2-40B4-BE49-F238E27FC236}">
                  <a16:creationId xmlns:a16="http://schemas.microsoft.com/office/drawing/2014/main" id="{7F7D6EB9-2E3C-CE7F-7382-4FF68828C553}"/>
                </a:ext>
              </a:extLst>
            </p:cNvPr>
            <p:cNvSpPr>
              <a:spLocks noChangeShapeType="1"/>
            </p:cNvSpPr>
            <p:nvPr/>
          </p:nvSpPr>
          <p:spPr bwMode="auto">
            <a:xfrm>
              <a:off x="3783" y="2964"/>
              <a:ext cx="5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0" name="Line 475">
              <a:extLst>
                <a:ext uri="{FF2B5EF4-FFF2-40B4-BE49-F238E27FC236}">
                  <a16:creationId xmlns:a16="http://schemas.microsoft.com/office/drawing/2014/main" id="{9456AF21-8F5B-8F55-9355-98EEB962E32B}"/>
                </a:ext>
              </a:extLst>
            </p:cNvPr>
            <p:cNvSpPr>
              <a:spLocks noChangeShapeType="1"/>
            </p:cNvSpPr>
            <p:nvPr/>
          </p:nvSpPr>
          <p:spPr bwMode="auto">
            <a:xfrm>
              <a:off x="4229" y="2964"/>
              <a:ext cx="5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1" name="Line 476">
              <a:extLst>
                <a:ext uri="{FF2B5EF4-FFF2-40B4-BE49-F238E27FC236}">
                  <a16:creationId xmlns:a16="http://schemas.microsoft.com/office/drawing/2014/main" id="{7061B161-27C9-FAFB-AD35-9C2A989965A7}"/>
                </a:ext>
              </a:extLst>
            </p:cNvPr>
            <p:cNvSpPr>
              <a:spLocks noChangeShapeType="1"/>
            </p:cNvSpPr>
            <p:nvPr/>
          </p:nvSpPr>
          <p:spPr bwMode="auto">
            <a:xfrm flipV="1">
              <a:off x="3941" y="2890"/>
              <a:ext cx="0" cy="1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2" name="Line 477">
              <a:extLst>
                <a:ext uri="{FF2B5EF4-FFF2-40B4-BE49-F238E27FC236}">
                  <a16:creationId xmlns:a16="http://schemas.microsoft.com/office/drawing/2014/main" id="{C13161AA-24D6-B2DA-E24D-73017FF29FC4}"/>
                </a:ext>
              </a:extLst>
            </p:cNvPr>
            <p:cNvSpPr>
              <a:spLocks noChangeShapeType="1"/>
            </p:cNvSpPr>
            <p:nvPr/>
          </p:nvSpPr>
          <p:spPr bwMode="auto">
            <a:xfrm flipH="1" flipV="1">
              <a:off x="3918" y="2866"/>
              <a:ext cx="2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3" name="Line 478">
              <a:extLst>
                <a:ext uri="{FF2B5EF4-FFF2-40B4-BE49-F238E27FC236}">
                  <a16:creationId xmlns:a16="http://schemas.microsoft.com/office/drawing/2014/main" id="{4774F8ED-028E-EF6D-9D9F-FE4FD3781C40}"/>
                </a:ext>
              </a:extLst>
            </p:cNvPr>
            <p:cNvSpPr>
              <a:spLocks noChangeShapeType="1"/>
            </p:cNvSpPr>
            <p:nvPr/>
          </p:nvSpPr>
          <p:spPr bwMode="auto">
            <a:xfrm flipV="1">
              <a:off x="3964" y="2890"/>
              <a:ext cx="0" cy="1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4" name="Line 479">
              <a:extLst>
                <a:ext uri="{FF2B5EF4-FFF2-40B4-BE49-F238E27FC236}">
                  <a16:creationId xmlns:a16="http://schemas.microsoft.com/office/drawing/2014/main" id="{38548FB3-D376-B287-05F1-138EC37D0B11}"/>
                </a:ext>
              </a:extLst>
            </p:cNvPr>
            <p:cNvSpPr>
              <a:spLocks noChangeShapeType="1"/>
            </p:cNvSpPr>
            <p:nvPr/>
          </p:nvSpPr>
          <p:spPr bwMode="auto">
            <a:xfrm flipV="1">
              <a:off x="3965" y="2866"/>
              <a:ext cx="2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5" name="Line 480">
              <a:extLst>
                <a:ext uri="{FF2B5EF4-FFF2-40B4-BE49-F238E27FC236}">
                  <a16:creationId xmlns:a16="http://schemas.microsoft.com/office/drawing/2014/main" id="{11F990CF-B8CB-D91E-35AB-28B6368F4E6E}"/>
                </a:ext>
              </a:extLst>
            </p:cNvPr>
            <p:cNvSpPr>
              <a:spLocks noChangeShapeType="1"/>
            </p:cNvSpPr>
            <p:nvPr/>
          </p:nvSpPr>
          <p:spPr bwMode="auto">
            <a:xfrm>
              <a:off x="3783" y="2645"/>
              <a:ext cx="112"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6" name="Line 481">
              <a:extLst>
                <a:ext uri="{FF2B5EF4-FFF2-40B4-BE49-F238E27FC236}">
                  <a16:creationId xmlns:a16="http://schemas.microsoft.com/office/drawing/2014/main" id="{CEEE6D69-5EAD-AED2-FE69-0D8A0395D924}"/>
                </a:ext>
              </a:extLst>
            </p:cNvPr>
            <p:cNvSpPr>
              <a:spLocks noChangeShapeType="1"/>
            </p:cNvSpPr>
            <p:nvPr/>
          </p:nvSpPr>
          <p:spPr bwMode="auto">
            <a:xfrm flipH="1" flipV="1">
              <a:off x="3563" y="2844"/>
              <a:ext cx="2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7" name="Line 482">
              <a:extLst>
                <a:ext uri="{FF2B5EF4-FFF2-40B4-BE49-F238E27FC236}">
                  <a16:creationId xmlns:a16="http://schemas.microsoft.com/office/drawing/2014/main" id="{6AC6458E-52DD-3B30-F7F2-29FE6B2E17A4}"/>
                </a:ext>
              </a:extLst>
            </p:cNvPr>
            <p:cNvSpPr>
              <a:spLocks noChangeShapeType="1"/>
            </p:cNvSpPr>
            <p:nvPr/>
          </p:nvSpPr>
          <p:spPr bwMode="auto">
            <a:xfrm flipH="1" flipV="1">
              <a:off x="3647" y="2923"/>
              <a:ext cx="27"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8" name="Line 483">
              <a:extLst>
                <a:ext uri="{FF2B5EF4-FFF2-40B4-BE49-F238E27FC236}">
                  <a16:creationId xmlns:a16="http://schemas.microsoft.com/office/drawing/2014/main" id="{D8AA92DB-0FFB-E35F-B693-A87C51C09396}"/>
                </a:ext>
              </a:extLst>
            </p:cNvPr>
            <p:cNvSpPr>
              <a:spLocks noChangeShapeType="1"/>
            </p:cNvSpPr>
            <p:nvPr/>
          </p:nvSpPr>
          <p:spPr bwMode="auto">
            <a:xfrm flipH="1" flipV="1">
              <a:off x="3607" y="2884"/>
              <a:ext cx="19"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89" name="Line 484">
              <a:extLst>
                <a:ext uri="{FF2B5EF4-FFF2-40B4-BE49-F238E27FC236}">
                  <a16:creationId xmlns:a16="http://schemas.microsoft.com/office/drawing/2014/main" id="{4853BBF9-E8EE-1D91-F00E-029A56B43695}"/>
                </a:ext>
              </a:extLst>
            </p:cNvPr>
            <p:cNvSpPr>
              <a:spLocks noChangeShapeType="1"/>
            </p:cNvSpPr>
            <p:nvPr/>
          </p:nvSpPr>
          <p:spPr bwMode="auto">
            <a:xfrm flipH="1">
              <a:off x="3677" y="2915"/>
              <a:ext cx="38"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0" name="Freeform 485">
              <a:extLst>
                <a:ext uri="{FF2B5EF4-FFF2-40B4-BE49-F238E27FC236}">
                  <a16:creationId xmlns:a16="http://schemas.microsoft.com/office/drawing/2014/main" id="{33E89D1F-DA87-F6E2-C331-DF82F79CAB1C}"/>
                </a:ext>
              </a:extLst>
            </p:cNvPr>
            <p:cNvSpPr>
              <a:spLocks/>
            </p:cNvSpPr>
            <p:nvPr/>
          </p:nvSpPr>
          <p:spPr bwMode="auto">
            <a:xfrm>
              <a:off x="3600" y="2769"/>
              <a:ext cx="42" cy="31"/>
            </a:xfrm>
            <a:custGeom>
              <a:avLst/>
              <a:gdLst>
                <a:gd name="T0" fmla="*/ 41 w 42"/>
                <a:gd name="T1" fmla="*/ 0 h 31"/>
                <a:gd name="T2" fmla="*/ 17 w 42"/>
                <a:gd name="T3" fmla="*/ 13 h 31"/>
                <a:gd name="T4" fmla="*/ 0 w 42"/>
                <a:gd name="T5" fmla="*/ 30 h 31"/>
                <a:gd name="T6" fmla="*/ 0 60000 65536"/>
                <a:gd name="T7" fmla="*/ 0 60000 65536"/>
                <a:gd name="T8" fmla="*/ 0 60000 65536"/>
                <a:gd name="T9" fmla="*/ 0 w 42"/>
                <a:gd name="T10" fmla="*/ 0 h 31"/>
                <a:gd name="T11" fmla="*/ 42 w 42"/>
                <a:gd name="T12" fmla="*/ 31 h 31"/>
              </a:gdLst>
              <a:ahLst/>
              <a:cxnLst>
                <a:cxn ang="T6">
                  <a:pos x="T0" y="T1"/>
                </a:cxn>
                <a:cxn ang="T7">
                  <a:pos x="T2" y="T3"/>
                </a:cxn>
                <a:cxn ang="T8">
                  <a:pos x="T4" y="T5"/>
                </a:cxn>
              </a:cxnLst>
              <a:rect l="T9" t="T10" r="T11" b="T12"/>
              <a:pathLst>
                <a:path w="42" h="31">
                  <a:moveTo>
                    <a:pt x="41" y="0"/>
                  </a:moveTo>
                  <a:lnTo>
                    <a:pt x="17" y="13"/>
                  </a:lnTo>
                  <a:lnTo>
                    <a:pt x="0" y="3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1" name="Line 486">
              <a:extLst>
                <a:ext uri="{FF2B5EF4-FFF2-40B4-BE49-F238E27FC236}">
                  <a16:creationId xmlns:a16="http://schemas.microsoft.com/office/drawing/2014/main" id="{7EB9199D-3357-ACB4-1501-FD9DE32747B8}"/>
                </a:ext>
              </a:extLst>
            </p:cNvPr>
            <p:cNvSpPr>
              <a:spLocks noChangeShapeType="1"/>
            </p:cNvSpPr>
            <p:nvPr/>
          </p:nvSpPr>
          <p:spPr bwMode="auto">
            <a:xfrm flipV="1">
              <a:off x="3563" y="2816"/>
              <a:ext cx="28"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2" name="Freeform 487">
              <a:extLst>
                <a:ext uri="{FF2B5EF4-FFF2-40B4-BE49-F238E27FC236}">
                  <a16:creationId xmlns:a16="http://schemas.microsoft.com/office/drawing/2014/main" id="{9B5384B5-148F-E18E-FEE1-1F5E808A3AAF}"/>
                </a:ext>
              </a:extLst>
            </p:cNvPr>
            <p:cNvSpPr>
              <a:spLocks/>
            </p:cNvSpPr>
            <p:nvPr/>
          </p:nvSpPr>
          <p:spPr bwMode="auto">
            <a:xfrm>
              <a:off x="3594" y="2817"/>
              <a:ext cx="86" cy="100"/>
            </a:xfrm>
            <a:custGeom>
              <a:avLst/>
              <a:gdLst>
                <a:gd name="T0" fmla="*/ 6 w 86"/>
                <a:gd name="T1" fmla="*/ 0 h 100"/>
                <a:gd name="T2" fmla="*/ 0 w 86"/>
                <a:gd name="T3" fmla="*/ 22 h 100"/>
                <a:gd name="T4" fmla="*/ 2 w 86"/>
                <a:gd name="T5" fmla="*/ 46 h 100"/>
                <a:gd name="T6" fmla="*/ 12 w 86"/>
                <a:gd name="T7" fmla="*/ 66 h 100"/>
                <a:gd name="T8" fmla="*/ 28 w 86"/>
                <a:gd name="T9" fmla="*/ 83 h 100"/>
                <a:gd name="T10" fmla="*/ 49 w 86"/>
                <a:gd name="T11" fmla="*/ 96 h 100"/>
                <a:gd name="T12" fmla="*/ 73 w 86"/>
                <a:gd name="T13" fmla="*/ 99 h 100"/>
                <a:gd name="T14" fmla="*/ 85 w 86"/>
                <a:gd name="T15" fmla="*/ 99 h 100"/>
                <a:gd name="T16" fmla="*/ 0 60000 65536"/>
                <a:gd name="T17" fmla="*/ 0 60000 65536"/>
                <a:gd name="T18" fmla="*/ 0 60000 65536"/>
                <a:gd name="T19" fmla="*/ 0 60000 65536"/>
                <a:gd name="T20" fmla="*/ 0 60000 65536"/>
                <a:gd name="T21" fmla="*/ 0 60000 65536"/>
                <a:gd name="T22" fmla="*/ 0 60000 65536"/>
                <a:gd name="T23" fmla="*/ 0 60000 65536"/>
                <a:gd name="T24" fmla="*/ 0 w 86"/>
                <a:gd name="T25" fmla="*/ 0 h 100"/>
                <a:gd name="T26" fmla="*/ 86 w 86"/>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6" h="100">
                  <a:moveTo>
                    <a:pt x="6" y="0"/>
                  </a:moveTo>
                  <a:lnTo>
                    <a:pt x="0" y="22"/>
                  </a:lnTo>
                  <a:lnTo>
                    <a:pt x="2" y="46"/>
                  </a:lnTo>
                  <a:lnTo>
                    <a:pt x="12" y="66"/>
                  </a:lnTo>
                  <a:lnTo>
                    <a:pt x="28" y="83"/>
                  </a:lnTo>
                  <a:lnTo>
                    <a:pt x="49" y="96"/>
                  </a:lnTo>
                  <a:lnTo>
                    <a:pt x="73" y="99"/>
                  </a:lnTo>
                  <a:lnTo>
                    <a:pt x="85" y="9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3" name="Line 488">
              <a:extLst>
                <a:ext uri="{FF2B5EF4-FFF2-40B4-BE49-F238E27FC236}">
                  <a16:creationId xmlns:a16="http://schemas.microsoft.com/office/drawing/2014/main" id="{8562C448-450D-CCF0-206A-70292AF3F225}"/>
                </a:ext>
              </a:extLst>
            </p:cNvPr>
            <p:cNvSpPr>
              <a:spLocks noChangeShapeType="1"/>
            </p:cNvSpPr>
            <p:nvPr/>
          </p:nvSpPr>
          <p:spPr bwMode="auto">
            <a:xfrm flipV="1">
              <a:off x="3685" y="2798"/>
              <a:ext cx="39"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4" name="Line 489">
              <a:extLst>
                <a:ext uri="{FF2B5EF4-FFF2-40B4-BE49-F238E27FC236}">
                  <a16:creationId xmlns:a16="http://schemas.microsoft.com/office/drawing/2014/main" id="{9A65234D-ADEC-30CF-06F3-9B09364B498B}"/>
                </a:ext>
              </a:extLst>
            </p:cNvPr>
            <p:cNvSpPr>
              <a:spLocks noChangeShapeType="1"/>
            </p:cNvSpPr>
            <p:nvPr/>
          </p:nvSpPr>
          <p:spPr bwMode="auto">
            <a:xfrm>
              <a:off x="3684" y="2856"/>
              <a:ext cx="14" cy="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5" name="Line 490">
              <a:extLst>
                <a:ext uri="{FF2B5EF4-FFF2-40B4-BE49-F238E27FC236}">
                  <a16:creationId xmlns:a16="http://schemas.microsoft.com/office/drawing/2014/main" id="{65F2CDC2-3AA5-F9CB-92EE-6D0EB2C2D60E}"/>
                </a:ext>
              </a:extLst>
            </p:cNvPr>
            <p:cNvSpPr>
              <a:spLocks noChangeShapeType="1"/>
            </p:cNvSpPr>
            <p:nvPr/>
          </p:nvSpPr>
          <p:spPr bwMode="auto">
            <a:xfrm>
              <a:off x="3665" y="2860"/>
              <a:ext cx="14"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6" name="Line 491">
              <a:extLst>
                <a:ext uri="{FF2B5EF4-FFF2-40B4-BE49-F238E27FC236}">
                  <a16:creationId xmlns:a16="http://schemas.microsoft.com/office/drawing/2014/main" id="{91BEAC44-4655-394B-C960-A3B731E820FB}"/>
                </a:ext>
              </a:extLst>
            </p:cNvPr>
            <p:cNvSpPr>
              <a:spLocks noChangeShapeType="1"/>
            </p:cNvSpPr>
            <p:nvPr/>
          </p:nvSpPr>
          <p:spPr bwMode="auto">
            <a:xfrm flipH="1" flipV="1">
              <a:off x="3595" y="2846"/>
              <a:ext cx="6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7" name="Line 492">
              <a:extLst>
                <a:ext uri="{FF2B5EF4-FFF2-40B4-BE49-F238E27FC236}">
                  <a16:creationId xmlns:a16="http://schemas.microsoft.com/office/drawing/2014/main" id="{FEE44426-6417-6B10-CE69-5E2CC981E27E}"/>
                </a:ext>
              </a:extLst>
            </p:cNvPr>
            <p:cNvSpPr>
              <a:spLocks noChangeShapeType="1"/>
            </p:cNvSpPr>
            <p:nvPr/>
          </p:nvSpPr>
          <p:spPr bwMode="auto">
            <a:xfrm flipV="1">
              <a:off x="3820" y="2803"/>
              <a:ext cx="84"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8" name="Line 493">
              <a:extLst>
                <a:ext uri="{FF2B5EF4-FFF2-40B4-BE49-F238E27FC236}">
                  <a16:creationId xmlns:a16="http://schemas.microsoft.com/office/drawing/2014/main" id="{755E3104-E6F1-69F3-8C83-355B63F63D2F}"/>
                </a:ext>
              </a:extLst>
            </p:cNvPr>
            <p:cNvSpPr>
              <a:spLocks noChangeShapeType="1"/>
            </p:cNvSpPr>
            <p:nvPr/>
          </p:nvSpPr>
          <p:spPr bwMode="auto">
            <a:xfrm flipH="1">
              <a:off x="3879" y="2751"/>
              <a:ext cx="16"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99" name="Line 494">
              <a:extLst>
                <a:ext uri="{FF2B5EF4-FFF2-40B4-BE49-F238E27FC236}">
                  <a16:creationId xmlns:a16="http://schemas.microsoft.com/office/drawing/2014/main" id="{3888C159-2EE2-9863-2B1A-4DE61B9CD11D}"/>
                </a:ext>
              </a:extLst>
            </p:cNvPr>
            <p:cNvSpPr>
              <a:spLocks noChangeShapeType="1"/>
            </p:cNvSpPr>
            <p:nvPr/>
          </p:nvSpPr>
          <p:spPr bwMode="auto">
            <a:xfrm flipH="1">
              <a:off x="3743" y="2821"/>
              <a:ext cx="76" cy="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0" name="Line 495">
              <a:extLst>
                <a:ext uri="{FF2B5EF4-FFF2-40B4-BE49-F238E27FC236}">
                  <a16:creationId xmlns:a16="http://schemas.microsoft.com/office/drawing/2014/main" id="{58D1C3CD-F624-E62E-41A0-76056D46F523}"/>
                </a:ext>
              </a:extLst>
            </p:cNvPr>
            <p:cNvSpPr>
              <a:spLocks noChangeShapeType="1"/>
            </p:cNvSpPr>
            <p:nvPr/>
          </p:nvSpPr>
          <p:spPr bwMode="auto">
            <a:xfrm flipV="1">
              <a:off x="3656" y="2574"/>
              <a:ext cx="0" cy="2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1" name="Line 496">
              <a:extLst>
                <a:ext uri="{FF2B5EF4-FFF2-40B4-BE49-F238E27FC236}">
                  <a16:creationId xmlns:a16="http://schemas.microsoft.com/office/drawing/2014/main" id="{ACB66BE6-8DF0-4534-D277-1DCDF0C9EF48}"/>
                </a:ext>
              </a:extLst>
            </p:cNvPr>
            <p:cNvSpPr>
              <a:spLocks noChangeShapeType="1"/>
            </p:cNvSpPr>
            <p:nvPr/>
          </p:nvSpPr>
          <p:spPr bwMode="auto">
            <a:xfrm flipV="1">
              <a:off x="3684" y="2576"/>
              <a:ext cx="0" cy="2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2" name="Line 497">
              <a:extLst>
                <a:ext uri="{FF2B5EF4-FFF2-40B4-BE49-F238E27FC236}">
                  <a16:creationId xmlns:a16="http://schemas.microsoft.com/office/drawing/2014/main" id="{633F7AF9-F273-A77E-848B-14D9133A6FD1}"/>
                </a:ext>
              </a:extLst>
            </p:cNvPr>
            <p:cNvSpPr>
              <a:spLocks noChangeShapeType="1"/>
            </p:cNvSpPr>
            <p:nvPr/>
          </p:nvSpPr>
          <p:spPr bwMode="auto">
            <a:xfrm flipH="1" flipV="1">
              <a:off x="3597" y="2827"/>
              <a:ext cx="57"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3" name="Line 498">
              <a:extLst>
                <a:ext uri="{FF2B5EF4-FFF2-40B4-BE49-F238E27FC236}">
                  <a16:creationId xmlns:a16="http://schemas.microsoft.com/office/drawing/2014/main" id="{CCBD0655-BC6C-0345-0CE2-3D82237ED356}"/>
                </a:ext>
              </a:extLst>
            </p:cNvPr>
            <p:cNvSpPr>
              <a:spLocks noChangeShapeType="1"/>
            </p:cNvSpPr>
            <p:nvPr/>
          </p:nvSpPr>
          <p:spPr bwMode="auto">
            <a:xfrm flipV="1">
              <a:off x="3685" y="2787"/>
              <a:ext cx="24"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4" name="Freeform 499">
              <a:extLst>
                <a:ext uri="{FF2B5EF4-FFF2-40B4-BE49-F238E27FC236}">
                  <a16:creationId xmlns:a16="http://schemas.microsoft.com/office/drawing/2014/main" id="{020FF1A9-F14F-2406-50F6-458024CC0B44}"/>
                </a:ext>
              </a:extLst>
            </p:cNvPr>
            <p:cNvSpPr>
              <a:spLocks/>
            </p:cNvSpPr>
            <p:nvPr/>
          </p:nvSpPr>
          <p:spPr bwMode="auto">
            <a:xfrm>
              <a:off x="3612" y="2777"/>
              <a:ext cx="44" cy="23"/>
            </a:xfrm>
            <a:custGeom>
              <a:avLst/>
              <a:gdLst>
                <a:gd name="T0" fmla="*/ 43 w 44"/>
                <a:gd name="T1" fmla="*/ 0 h 23"/>
                <a:gd name="T2" fmla="*/ 19 w 44"/>
                <a:gd name="T3" fmla="*/ 7 h 23"/>
                <a:gd name="T4" fmla="*/ 0 w 44"/>
                <a:gd name="T5" fmla="*/ 22 h 23"/>
                <a:gd name="T6" fmla="*/ 0 60000 65536"/>
                <a:gd name="T7" fmla="*/ 0 60000 65536"/>
                <a:gd name="T8" fmla="*/ 0 60000 65536"/>
                <a:gd name="T9" fmla="*/ 0 w 44"/>
                <a:gd name="T10" fmla="*/ 0 h 23"/>
                <a:gd name="T11" fmla="*/ 44 w 44"/>
                <a:gd name="T12" fmla="*/ 23 h 23"/>
              </a:gdLst>
              <a:ahLst/>
              <a:cxnLst>
                <a:cxn ang="T6">
                  <a:pos x="T0" y="T1"/>
                </a:cxn>
                <a:cxn ang="T7">
                  <a:pos x="T2" y="T3"/>
                </a:cxn>
                <a:cxn ang="T8">
                  <a:pos x="T4" y="T5"/>
                </a:cxn>
              </a:cxnLst>
              <a:rect l="T9" t="T10" r="T11" b="T12"/>
              <a:pathLst>
                <a:path w="44" h="23">
                  <a:moveTo>
                    <a:pt x="43" y="0"/>
                  </a:moveTo>
                  <a:lnTo>
                    <a:pt x="19" y="7"/>
                  </a:lnTo>
                  <a:lnTo>
                    <a:pt x="0" y="2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5" name="Freeform 500">
              <a:extLst>
                <a:ext uri="{FF2B5EF4-FFF2-40B4-BE49-F238E27FC236}">
                  <a16:creationId xmlns:a16="http://schemas.microsoft.com/office/drawing/2014/main" id="{8502ABA1-DD21-5139-63BF-48C7BB49463F}"/>
                </a:ext>
              </a:extLst>
            </p:cNvPr>
            <p:cNvSpPr>
              <a:spLocks/>
            </p:cNvSpPr>
            <p:nvPr/>
          </p:nvSpPr>
          <p:spPr bwMode="auto">
            <a:xfrm>
              <a:off x="3594" y="2777"/>
              <a:ext cx="152" cy="140"/>
            </a:xfrm>
            <a:custGeom>
              <a:avLst/>
              <a:gdLst>
                <a:gd name="T0" fmla="*/ 6 w 152"/>
                <a:gd name="T1" fmla="*/ 40 h 140"/>
                <a:gd name="T2" fmla="*/ 0 w 152"/>
                <a:gd name="T3" fmla="*/ 62 h 140"/>
                <a:gd name="T4" fmla="*/ 2 w 152"/>
                <a:gd name="T5" fmla="*/ 86 h 140"/>
                <a:gd name="T6" fmla="*/ 12 w 152"/>
                <a:gd name="T7" fmla="*/ 106 h 140"/>
                <a:gd name="T8" fmla="*/ 28 w 152"/>
                <a:gd name="T9" fmla="*/ 123 h 140"/>
                <a:gd name="T10" fmla="*/ 50 w 152"/>
                <a:gd name="T11" fmla="*/ 136 h 140"/>
                <a:gd name="T12" fmla="*/ 73 w 152"/>
                <a:gd name="T13" fmla="*/ 139 h 140"/>
                <a:gd name="T14" fmla="*/ 97 w 152"/>
                <a:gd name="T15" fmla="*/ 136 h 140"/>
                <a:gd name="T16" fmla="*/ 119 w 152"/>
                <a:gd name="T17" fmla="*/ 126 h 140"/>
                <a:gd name="T18" fmla="*/ 137 w 152"/>
                <a:gd name="T19" fmla="*/ 110 h 140"/>
                <a:gd name="T20" fmla="*/ 149 w 152"/>
                <a:gd name="T21" fmla="*/ 90 h 140"/>
                <a:gd name="T22" fmla="*/ 151 w 152"/>
                <a:gd name="T23" fmla="*/ 68 h 140"/>
                <a:gd name="T24" fmla="*/ 147 w 152"/>
                <a:gd name="T25" fmla="*/ 44 h 140"/>
                <a:gd name="T26" fmla="*/ 135 w 152"/>
                <a:gd name="T27" fmla="*/ 25 h 140"/>
                <a:gd name="T28" fmla="*/ 118 w 152"/>
                <a:gd name="T29" fmla="*/ 9 h 140"/>
                <a:gd name="T30" fmla="*/ 95 w 152"/>
                <a:gd name="T31" fmla="*/ 0 h 140"/>
                <a:gd name="T32" fmla="*/ 90 w 152"/>
                <a:gd name="T33" fmla="*/ 0 h 14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52"/>
                <a:gd name="T52" fmla="*/ 0 h 140"/>
                <a:gd name="T53" fmla="*/ 152 w 152"/>
                <a:gd name="T54" fmla="*/ 140 h 14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52" h="140">
                  <a:moveTo>
                    <a:pt x="6" y="40"/>
                  </a:moveTo>
                  <a:lnTo>
                    <a:pt x="0" y="62"/>
                  </a:lnTo>
                  <a:lnTo>
                    <a:pt x="2" y="86"/>
                  </a:lnTo>
                  <a:lnTo>
                    <a:pt x="12" y="106"/>
                  </a:lnTo>
                  <a:lnTo>
                    <a:pt x="28" y="123"/>
                  </a:lnTo>
                  <a:lnTo>
                    <a:pt x="50" y="136"/>
                  </a:lnTo>
                  <a:lnTo>
                    <a:pt x="73" y="139"/>
                  </a:lnTo>
                  <a:lnTo>
                    <a:pt x="97" y="136"/>
                  </a:lnTo>
                  <a:lnTo>
                    <a:pt x="119" y="126"/>
                  </a:lnTo>
                  <a:lnTo>
                    <a:pt x="137" y="110"/>
                  </a:lnTo>
                  <a:lnTo>
                    <a:pt x="149" y="90"/>
                  </a:lnTo>
                  <a:lnTo>
                    <a:pt x="151" y="68"/>
                  </a:lnTo>
                  <a:lnTo>
                    <a:pt x="147" y="44"/>
                  </a:lnTo>
                  <a:lnTo>
                    <a:pt x="135" y="25"/>
                  </a:lnTo>
                  <a:lnTo>
                    <a:pt x="118" y="9"/>
                  </a:lnTo>
                  <a:lnTo>
                    <a:pt x="95" y="0"/>
                  </a:lnTo>
                  <a:lnTo>
                    <a:pt x="9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6" name="Freeform 501">
              <a:extLst>
                <a:ext uri="{FF2B5EF4-FFF2-40B4-BE49-F238E27FC236}">
                  <a16:creationId xmlns:a16="http://schemas.microsoft.com/office/drawing/2014/main" id="{0801F6D0-9231-754E-2776-05A9184A7BBC}"/>
                </a:ext>
              </a:extLst>
            </p:cNvPr>
            <p:cNvSpPr>
              <a:spLocks/>
            </p:cNvSpPr>
            <p:nvPr/>
          </p:nvSpPr>
          <p:spPr bwMode="auto">
            <a:xfrm>
              <a:off x="3641" y="2768"/>
              <a:ext cx="15" cy="2"/>
            </a:xfrm>
            <a:custGeom>
              <a:avLst/>
              <a:gdLst>
                <a:gd name="T0" fmla="*/ 14 w 15"/>
                <a:gd name="T1" fmla="*/ 0 h 2"/>
                <a:gd name="T2" fmla="*/ 0 w 15"/>
                <a:gd name="T3" fmla="*/ 1 h 2"/>
                <a:gd name="T4" fmla="*/ 0 60000 65536"/>
                <a:gd name="T5" fmla="*/ 0 60000 65536"/>
                <a:gd name="T6" fmla="*/ 0 w 15"/>
                <a:gd name="T7" fmla="*/ 0 h 2"/>
                <a:gd name="T8" fmla="*/ 15 w 15"/>
                <a:gd name="T9" fmla="*/ 2 h 2"/>
              </a:gdLst>
              <a:ahLst/>
              <a:cxnLst>
                <a:cxn ang="T4">
                  <a:pos x="T0" y="T1"/>
                </a:cxn>
                <a:cxn ang="T5">
                  <a:pos x="T2" y="T3"/>
                </a:cxn>
              </a:cxnLst>
              <a:rect l="T6" t="T7" r="T8" b="T9"/>
              <a:pathLst>
                <a:path w="15" h="2">
                  <a:moveTo>
                    <a:pt x="14" y="0"/>
                  </a:moveTo>
                  <a:lnTo>
                    <a:pt x="0" y="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7" name="Freeform 502">
              <a:extLst>
                <a:ext uri="{FF2B5EF4-FFF2-40B4-BE49-F238E27FC236}">
                  <a16:creationId xmlns:a16="http://schemas.microsoft.com/office/drawing/2014/main" id="{727C997C-DC98-DA4F-7FEC-F97504ADF470}"/>
                </a:ext>
              </a:extLst>
            </p:cNvPr>
            <p:cNvSpPr>
              <a:spLocks/>
            </p:cNvSpPr>
            <p:nvPr/>
          </p:nvSpPr>
          <p:spPr bwMode="auto">
            <a:xfrm>
              <a:off x="3584" y="2768"/>
              <a:ext cx="172" cy="157"/>
            </a:xfrm>
            <a:custGeom>
              <a:avLst/>
              <a:gdLst>
                <a:gd name="T0" fmla="*/ 5 w 172"/>
                <a:gd name="T1" fmla="*/ 47 h 157"/>
                <a:gd name="T2" fmla="*/ 0 w 172"/>
                <a:gd name="T3" fmla="*/ 69 h 157"/>
                <a:gd name="T4" fmla="*/ 2 w 172"/>
                <a:gd name="T5" fmla="*/ 95 h 157"/>
                <a:gd name="T6" fmla="*/ 10 w 172"/>
                <a:gd name="T7" fmla="*/ 117 h 157"/>
                <a:gd name="T8" fmla="*/ 28 w 172"/>
                <a:gd name="T9" fmla="*/ 135 h 157"/>
                <a:gd name="T10" fmla="*/ 50 w 172"/>
                <a:gd name="T11" fmla="*/ 150 h 157"/>
                <a:gd name="T12" fmla="*/ 74 w 172"/>
                <a:gd name="T13" fmla="*/ 156 h 157"/>
                <a:gd name="T14" fmla="*/ 100 w 172"/>
                <a:gd name="T15" fmla="*/ 156 h 157"/>
                <a:gd name="T16" fmla="*/ 126 w 172"/>
                <a:gd name="T17" fmla="*/ 148 h 157"/>
                <a:gd name="T18" fmla="*/ 145 w 172"/>
                <a:gd name="T19" fmla="*/ 134 h 157"/>
                <a:gd name="T20" fmla="*/ 161 w 172"/>
                <a:gd name="T21" fmla="*/ 115 h 157"/>
                <a:gd name="T22" fmla="*/ 171 w 172"/>
                <a:gd name="T23" fmla="*/ 91 h 157"/>
                <a:gd name="T24" fmla="*/ 171 w 172"/>
                <a:gd name="T25" fmla="*/ 67 h 157"/>
                <a:gd name="T26" fmla="*/ 165 w 172"/>
                <a:gd name="T27" fmla="*/ 44 h 157"/>
                <a:gd name="T28" fmla="*/ 149 w 172"/>
                <a:gd name="T29" fmla="*/ 23 h 157"/>
                <a:gd name="T30" fmla="*/ 129 w 172"/>
                <a:gd name="T31" fmla="*/ 9 h 157"/>
                <a:gd name="T32" fmla="*/ 105 w 172"/>
                <a:gd name="T33" fmla="*/ 0 h 157"/>
                <a:gd name="T34" fmla="*/ 100 w 172"/>
                <a:gd name="T35" fmla="*/ 0 h 1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72"/>
                <a:gd name="T55" fmla="*/ 0 h 157"/>
                <a:gd name="T56" fmla="*/ 172 w 172"/>
                <a:gd name="T57" fmla="*/ 157 h 1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72" h="157">
                  <a:moveTo>
                    <a:pt x="5" y="47"/>
                  </a:moveTo>
                  <a:lnTo>
                    <a:pt x="0" y="69"/>
                  </a:lnTo>
                  <a:lnTo>
                    <a:pt x="2" y="95"/>
                  </a:lnTo>
                  <a:lnTo>
                    <a:pt x="10" y="117"/>
                  </a:lnTo>
                  <a:lnTo>
                    <a:pt x="28" y="135"/>
                  </a:lnTo>
                  <a:lnTo>
                    <a:pt x="50" y="150"/>
                  </a:lnTo>
                  <a:lnTo>
                    <a:pt x="74" y="156"/>
                  </a:lnTo>
                  <a:lnTo>
                    <a:pt x="100" y="156"/>
                  </a:lnTo>
                  <a:lnTo>
                    <a:pt x="126" y="148"/>
                  </a:lnTo>
                  <a:lnTo>
                    <a:pt x="145" y="134"/>
                  </a:lnTo>
                  <a:lnTo>
                    <a:pt x="161" y="115"/>
                  </a:lnTo>
                  <a:lnTo>
                    <a:pt x="171" y="91"/>
                  </a:lnTo>
                  <a:lnTo>
                    <a:pt x="171" y="67"/>
                  </a:lnTo>
                  <a:lnTo>
                    <a:pt x="165" y="44"/>
                  </a:lnTo>
                  <a:lnTo>
                    <a:pt x="149" y="23"/>
                  </a:lnTo>
                  <a:lnTo>
                    <a:pt x="129" y="9"/>
                  </a:lnTo>
                  <a:lnTo>
                    <a:pt x="105" y="0"/>
                  </a:lnTo>
                  <a:lnTo>
                    <a:pt x="10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8" name="Line 503">
              <a:extLst>
                <a:ext uri="{FF2B5EF4-FFF2-40B4-BE49-F238E27FC236}">
                  <a16:creationId xmlns:a16="http://schemas.microsoft.com/office/drawing/2014/main" id="{A31BC1A3-4335-CE6C-A44D-B3B6512CBD6F}"/>
                </a:ext>
              </a:extLst>
            </p:cNvPr>
            <p:cNvSpPr>
              <a:spLocks noChangeShapeType="1"/>
            </p:cNvSpPr>
            <p:nvPr/>
          </p:nvSpPr>
          <p:spPr bwMode="auto">
            <a:xfrm flipH="1">
              <a:off x="3686" y="2645"/>
              <a:ext cx="95" cy="8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09" name="Line 504">
              <a:extLst>
                <a:ext uri="{FF2B5EF4-FFF2-40B4-BE49-F238E27FC236}">
                  <a16:creationId xmlns:a16="http://schemas.microsoft.com/office/drawing/2014/main" id="{55592DB6-E305-E7CA-B37C-1D01F842238D}"/>
                </a:ext>
              </a:extLst>
            </p:cNvPr>
            <p:cNvSpPr>
              <a:spLocks noChangeShapeType="1"/>
            </p:cNvSpPr>
            <p:nvPr/>
          </p:nvSpPr>
          <p:spPr bwMode="auto">
            <a:xfrm flipH="1">
              <a:off x="3643" y="2760"/>
              <a:ext cx="1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0" name="Freeform 505">
              <a:extLst>
                <a:ext uri="{FF2B5EF4-FFF2-40B4-BE49-F238E27FC236}">
                  <a16:creationId xmlns:a16="http://schemas.microsoft.com/office/drawing/2014/main" id="{36F645A7-F4B4-89DA-56A4-3C28EEE3D065}"/>
                </a:ext>
              </a:extLst>
            </p:cNvPr>
            <p:cNvSpPr>
              <a:spLocks/>
            </p:cNvSpPr>
            <p:nvPr/>
          </p:nvSpPr>
          <p:spPr bwMode="auto">
            <a:xfrm>
              <a:off x="3655" y="2843"/>
              <a:ext cx="30" cy="17"/>
            </a:xfrm>
            <a:custGeom>
              <a:avLst/>
              <a:gdLst>
                <a:gd name="T0" fmla="*/ 0 w 30"/>
                <a:gd name="T1" fmla="*/ 0 h 17"/>
                <a:gd name="T2" fmla="*/ 0 w 30"/>
                <a:gd name="T3" fmla="*/ 7 h 17"/>
                <a:gd name="T4" fmla="*/ 4 w 30"/>
                <a:gd name="T5" fmla="*/ 13 h 17"/>
                <a:gd name="T6" fmla="*/ 12 w 30"/>
                <a:gd name="T7" fmla="*/ 16 h 17"/>
                <a:gd name="T8" fmla="*/ 20 w 30"/>
                <a:gd name="T9" fmla="*/ 15 h 17"/>
                <a:gd name="T10" fmla="*/ 27 w 30"/>
                <a:gd name="T11" fmla="*/ 11 h 17"/>
                <a:gd name="T12" fmla="*/ 29 w 30"/>
                <a:gd name="T13" fmla="*/ 5 h 17"/>
                <a:gd name="T14" fmla="*/ 29 w 30"/>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17"/>
                <a:gd name="T26" fmla="*/ 30 w 30"/>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17">
                  <a:moveTo>
                    <a:pt x="0" y="0"/>
                  </a:moveTo>
                  <a:lnTo>
                    <a:pt x="0" y="7"/>
                  </a:lnTo>
                  <a:lnTo>
                    <a:pt x="4" y="13"/>
                  </a:lnTo>
                  <a:lnTo>
                    <a:pt x="12" y="16"/>
                  </a:lnTo>
                  <a:lnTo>
                    <a:pt x="20" y="15"/>
                  </a:lnTo>
                  <a:lnTo>
                    <a:pt x="27" y="11"/>
                  </a:lnTo>
                  <a:lnTo>
                    <a:pt x="29" y="5"/>
                  </a:lnTo>
                  <a:lnTo>
                    <a:pt x="2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1" name="Line 506">
              <a:extLst>
                <a:ext uri="{FF2B5EF4-FFF2-40B4-BE49-F238E27FC236}">
                  <a16:creationId xmlns:a16="http://schemas.microsoft.com/office/drawing/2014/main" id="{253A7A9C-20BD-C135-9D5E-A6C7C3D57019}"/>
                </a:ext>
              </a:extLst>
            </p:cNvPr>
            <p:cNvSpPr>
              <a:spLocks noChangeShapeType="1"/>
            </p:cNvSpPr>
            <p:nvPr/>
          </p:nvSpPr>
          <p:spPr bwMode="auto">
            <a:xfrm flipV="1">
              <a:off x="3665" y="2530"/>
              <a:ext cx="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2" name="Line 507">
              <a:extLst>
                <a:ext uri="{FF2B5EF4-FFF2-40B4-BE49-F238E27FC236}">
                  <a16:creationId xmlns:a16="http://schemas.microsoft.com/office/drawing/2014/main" id="{395F1274-371B-BA7C-E751-B980AE062BFC}"/>
                </a:ext>
              </a:extLst>
            </p:cNvPr>
            <p:cNvSpPr>
              <a:spLocks noChangeShapeType="1"/>
            </p:cNvSpPr>
            <p:nvPr/>
          </p:nvSpPr>
          <p:spPr bwMode="auto">
            <a:xfrm flipV="1">
              <a:off x="3674" y="2530"/>
              <a:ext cx="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3" name="Freeform 508">
              <a:extLst>
                <a:ext uri="{FF2B5EF4-FFF2-40B4-BE49-F238E27FC236}">
                  <a16:creationId xmlns:a16="http://schemas.microsoft.com/office/drawing/2014/main" id="{C006D51C-07F2-D9EE-070A-E6EB3B110343}"/>
                </a:ext>
              </a:extLst>
            </p:cNvPr>
            <p:cNvSpPr>
              <a:spLocks/>
            </p:cNvSpPr>
            <p:nvPr/>
          </p:nvSpPr>
          <p:spPr bwMode="auto">
            <a:xfrm>
              <a:off x="3655" y="2560"/>
              <a:ext cx="11" cy="16"/>
            </a:xfrm>
            <a:custGeom>
              <a:avLst/>
              <a:gdLst>
                <a:gd name="T0" fmla="*/ 10 w 11"/>
                <a:gd name="T1" fmla="*/ 0 h 16"/>
                <a:gd name="T2" fmla="*/ 4 w 11"/>
                <a:gd name="T3" fmla="*/ 4 h 16"/>
                <a:gd name="T4" fmla="*/ 0 w 11"/>
                <a:gd name="T5" fmla="*/ 11 h 16"/>
                <a:gd name="T6" fmla="*/ 0 w 11"/>
                <a:gd name="T7" fmla="*/ 15 h 16"/>
                <a:gd name="T8" fmla="*/ 0 60000 65536"/>
                <a:gd name="T9" fmla="*/ 0 60000 65536"/>
                <a:gd name="T10" fmla="*/ 0 60000 65536"/>
                <a:gd name="T11" fmla="*/ 0 60000 65536"/>
                <a:gd name="T12" fmla="*/ 0 w 11"/>
                <a:gd name="T13" fmla="*/ 0 h 16"/>
                <a:gd name="T14" fmla="*/ 11 w 11"/>
                <a:gd name="T15" fmla="*/ 16 h 16"/>
              </a:gdLst>
              <a:ahLst/>
              <a:cxnLst>
                <a:cxn ang="T8">
                  <a:pos x="T0" y="T1"/>
                </a:cxn>
                <a:cxn ang="T9">
                  <a:pos x="T2" y="T3"/>
                </a:cxn>
                <a:cxn ang="T10">
                  <a:pos x="T4" y="T5"/>
                </a:cxn>
                <a:cxn ang="T11">
                  <a:pos x="T6" y="T7"/>
                </a:cxn>
              </a:cxnLst>
              <a:rect l="T12" t="T13" r="T14" b="T15"/>
              <a:pathLst>
                <a:path w="11" h="16">
                  <a:moveTo>
                    <a:pt x="10" y="0"/>
                  </a:moveTo>
                  <a:lnTo>
                    <a:pt x="4" y="4"/>
                  </a:lnTo>
                  <a:lnTo>
                    <a:pt x="0" y="11"/>
                  </a:lnTo>
                  <a:lnTo>
                    <a:pt x="0" y="1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4" name="Freeform 509">
              <a:extLst>
                <a:ext uri="{FF2B5EF4-FFF2-40B4-BE49-F238E27FC236}">
                  <a16:creationId xmlns:a16="http://schemas.microsoft.com/office/drawing/2014/main" id="{470ACBAA-5A88-89A0-C5DE-8961E1AFA574}"/>
                </a:ext>
              </a:extLst>
            </p:cNvPr>
            <p:cNvSpPr>
              <a:spLocks/>
            </p:cNvSpPr>
            <p:nvPr/>
          </p:nvSpPr>
          <p:spPr bwMode="auto">
            <a:xfrm>
              <a:off x="3674" y="2560"/>
              <a:ext cx="11" cy="16"/>
            </a:xfrm>
            <a:custGeom>
              <a:avLst/>
              <a:gdLst>
                <a:gd name="T0" fmla="*/ 10 w 11"/>
                <a:gd name="T1" fmla="*/ 15 h 16"/>
                <a:gd name="T2" fmla="*/ 10 w 11"/>
                <a:gd name="T3" fmla="*/ 7 h 16"/>
                <a:gd name="T4" fmla="*/ 3 w 11"/>
                <a:gd name="T5" fmla="*/ 2 h 16"/>
                <a:gd name="T6" fmla="*/ 0 w 11"/>
                <a:gd name="T7" fmla="*/ 0 h 16"/>
                <a:gd name="T8" fmla="*/ 0 60000 65536"/>
                <a:gd name="T9" fmla="*/ 0 60000 65536"/>
                <a:gd name="T10" fmla="*/ 0 60000 65536"/>
                <a:gd name="T11" fmla="*/ 0 60000 65536"/>
                <a:gd name="T12" fmla="*/ 0 w 11"/>
                <a:gd name="T13" fmla="*/ 0 h 16"/>
                <a:gd name="T14" fmla="*/ 11 w 11"/>
                <a:gd name="T15" fmla="*/ 16 h 16"/>
              </a:gdLst>
              <a:ahLst/>
              <a:cxnLst>
                <a:cxn ang="T8">
                  <a:pos x="T0" y="T1"/>
                </a:cxn>
                <a:cxn ang="T9">
                  <a:pos x="T2" y="T3"/>
                </a:cxn>
                <a:cxn ang="T10">
                  <a:pos x="T4" y="T5"/>
                </a:cxn>
                <a:cxn ang="T11">
                  <a:pos x="T6" y="T7"/>
                </a:cxn>
              </a:cxnLst>
              <a:rect l="T12" t="T13" r="T14" b="T15"/>
              <a:pathLst>
                <a:path w="11" h="16">
                  <a:moveTo>
                    <a:pt x="10" y="15"/>
                  </a:moveTo>
                  <a:lnTo>
                    <a:pt x="10" y="7"/>
                  </a:lnTo>
                  <a:lnTo>
                    <a:pt x="3"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5" name="Freeform 510">
              <a:extLst>
                <a:ext uri="{FF2B5EF4-FFF2-40B4-BE49-F238E27FC236}">
                  <a16:creationId xmlns:a16="http://schemas.microsoft.com/office/drawing/2014/main" id="{F7F9D9C7-7192-B6CD-D6E3-FC190B3D21C1}"/>
                </a:ext>
              </a:extLst>
            </p:cNvPr>
            <p:cNvSpPr>
              <a:spLocks/>
            </p:cNvSpPr>
            <p:nvPr/>
          </p:nvSpPr>
          <p:spPr bwMode="auto">
            <a:xfrm>
              <a:off x="3665" y="2525"/>
              <a:ext cx="10" cy="5"/>
            </a:xfrm>
            <a:custGeom>
              <a:avLst/>
              <a:gdLst>
                <a:gd name="T0" fmla="*/ 9 w 10"/>
                <a:gd name="T1" fmla="*/ 4 h 5"/>
                <a:gd name="T2" fmla="*/ 7 w 10"/>
                <a:gd name="T3" fmla="*/ 2 h 5"/>
                <a:gd name="T4" fmla="*/ 4 w 10"/>
                <a:gd name="T5" fmla="*/ 0 h 5"/>
                <a:gd name="T6" fmla="*/ 2 w 10"/>
                <a:gd name="T7" fmla="*/ 2 h 5"/>
                <a:gd name="T8" fmla="*/ 0 w 10"/>
                <a:gd name="T9" fmla="*/ 4 h 5"/>
                <a:gd name="T10" fmla="*/ 0 60000 65536"/>
                <a:gd name="T11" fmla="*/ 0 60000 65536"/>
                <a:gd name="T12" fmla="*/ 0 60000 65536"/>
                <a:gd name="T13" fmla="*/ 0 60000 65536"/>
                <a:gd name="T14" fmla="*/ 0 60000 65536"/>
                <a:gd name="T15" fmla="*/ 0 w 10"/>
                <a:gd name="T16" fmla="*/ 0 h 5"/>
                <a:gd name="T17" fmla="*/ 10 w 10"/>
                <a:gd name="T18" fmla="*/ 5 h 5"/>
              </a:gdLst>
              <a:ahLst/>
              <a:cxnLst>
                <a:cxn ang="T10">
                  <a:pos x="T0" y="T1"/>
                </a:cxn>
                <a:cxn ang="T11">
                  <a:pos x="T2" y="T3"/>
                </a:cxn>
                <a:cxn ang="T12">
                  <a:pos x="T4" y="T5"/>
                </a:cxn>
                <a:cxn ang="T13">
                  <a:pos x="T6" y="T7"/>
                </a:cxn>
                <a:cxn ang="T14">
                  <a:pos x="T8" y="T9"/>
                </a:cxn>
              </a:cxnLst>
              <a:rect l="T15" t="T16" r="T17" b="T18"/>
              <a:pathLst>
                <a:path w="10" h="5">
                  <a:moveTo>
                    <a:pt x="9" y="4"/>
                  </a:moveTo>
                  <a:lnTo>
                    <a:pt x="7" y="2"/>
                  </a:lnTo>
                  <a:lnTo>
                    <a:pt x="4" y="0"/>
                  </a:lnTo>
                  <a:lnTo>
                    <a:pt x="2" y="2"/>
                  </a:lnTo>
                  <a:lnTo>
                    <a:pt x="0"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6" name="Freeform 511">
              <a:extLst>
                <a:ext uri="{FF2B5EF4-FFF2-40B4-BE49-F238E27FC236}">
                  <a16:creationId xmlns:a16="http://schemas.microsoft.com/office/drawing/2014/main" id="{3844A10C-3CEE-F0EA-DB12-3D3BFDB35BB0}"/>
                </a:ext>
              </a:extLst>
            </p:cNvPr>
            <p:cNvSpPr>
              <a:spLocks/>
            </p:cNvSpPr>
            <p:nvPr/>
          </p:nvSpPr>
          <p:spPr bwMode="auto">
            <a:xfrm>
              <a:off x="3663" y="2492"/>
              <a:ext cx="8" cy="9"/>
            </a:xfrm>
            <a:custGeom>
              <a:avLst/>
              <a:gdLst>
                <a:gd name="T0" fmla="*/ 0 w 8"/>
                <a:gd name="T1" fmla="*/ 8 h 9"/>
                <a:gd name="T2" fmla="*/ 7 w 8"/>
                <a:gd name="T3" fmla="*/ 4 h 9"/>
                <a:gd name="T4" fmla="*/ 7 w 8"/>
                <a:gd name="T5" fmla="*/ 0 h 9"/>
                <a:gd name="T6" fmla="*/ 0 60000 65536"/>
                <a:gd name="T7" fmla="*/ 0 60000 65536"/>
                <a:gd name="T8" fmla="*/ 0 60000 65536"/>
                <a:gd name="T9" fmla="*/ 0 w 8"/>
                <a:gd name="T10" fmla="*/ 0 h 9"/>
                <a:gd name="T11" fmla="*/ 8 w 8"/>
                <a:gd name="T12" fmla="*/ 9 h 9"/>
              </a:gdLst>
              <a:ahLst/>
              <a:cxnLst>
                <a:cxn ang="T6">
                  <a:pos x="T0" y="T1"/>
                </a:cxn>
                <a:cxn ang="T7">
                  <a:pos x="T2" y="T3"/>
                </a:cxn>
                <a:cxn ang="T8">
                  <a:pos x="T4" y="T5"/>
                </a:cxn>
              </a:cxnLst>
              <a:rect l="T9" t="T10" r="T11" b="T12"/>
              <a:pathLst>
                <a:path w="8" h="9">
                  <a:moveTo>
                    <a:pt x="0" y="8"/>
                  </a:moveTo>
                  <a:lnTo>
                    <a:pt x="7" y="4"/>
                  </a:lnTo>
                  <a:lnTo>
                    <a:pt x="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7" name="Freeform 512">
              <a:extLst>
                <a:ext uri="{FF2B5EF4-FFF2-40B4-BE49-F238E27FC236}">
                  <a16:creationId xmlns:a16="http://schemas.microsoft.com/office/drawing/2014/main" id="{D068713E-F56E-E934-AE61-C8D707034CA7}"/>
                </a:ext>
              </a:extLst>
            </p:cNvPr>
            <p:cNvSpPr>
              <a:spLocks/>
            </p:cNvSpPr>
            <p:nvPr/>
          </p:nvSpPr>
          <p:spPr bwMode="auto">
            <a:xfrm>
              <a:off x="3689" y="2529"/>
              <a:ext cx="10" cy="6"/>
            </a:xfrm>
            <a:custGeom>
              <a:avLst/>
              <a:gdLst>
                <a:gd name="T0" fmla="*/ 7 w 10"/>
                <a:gd name="T1" fmla="*/ 5 h 6"/>
                <a:gd name="T2" fmla="*/ 9 w 10"/>
                <a:gd name="T3" fmla="*/ 4 h 6"/>
                <a:gd name="T4" fmla="*/ 7 w 10"/>
                <a:gd name="T5" fmla="*/ 2 h 6"/>
                <a:gd name="T6" fmla="*/ 4 w 10"/>
                <a:gd name="T7" fmla="*/ 0 h 6"/>
                <a:gd name="T8" fmla="*/ 0 w 10"/>
                <a:gd name="T9" fmla="*/ 2 h 6"/>
                <a:gd name="T10" fmla="*/ 0 60000 65536"/>
                <a:gd name="T11" fmla="*/ 0 60000 65536"/>
                <a:gd name="T12" fmla="*/ 0 60000 65536"/>
                <a:gd name="T13" fmla="*/ 0 60000 65536"/>
                <a:gd name="T14" fmla="*/ 0 60000 65536"/>
                <a:gd name="T15" fmla="*/ 0 w 10"/>
                <a:gd name="T16" fmla="*/ 0 h 6"/>
                <a:gd name="T17" fmla="*/ 10 w 10"/>
                <a:gd name="T18" fmla="*/ 6 h 6"/>
              </a:gdLst>
              <a:ahLst/>
              <a:cxnLst>
                <a:cxn ang="T10">
                  <a:pos x="T0" y="T1"/>
                </a:cxn>
                <a:cxn ang="T11">
                  <a:pos x="T2" y="T3"/>
                </a:cxn>
                <a:cxn ang="T12">
                  <a:pos x="T4" y="T5"/>
                </a:cxn>
                <a:cxn ang="T13">
                  <a:pos x="T6" y="T7"/>
                </a:cxn>
                <a:cxn ang="T14">
                  <a:pos x="T8" y="T9"/>
                </a:cxn>
              </a:cxnLst>
              <a:rect l="T15" t="T16" r="T17" b="T18"/>
              <a:pathLst>
                <a:path w="10" h="6">
                  <a:moveTo>
                    <a:pt x="7" y="5"/>
                  </a:moveTo>
                  <a:lnTo>
                    <a:pt x="9" y="4"/>
                  </a:lnTo>
                  <a:lnTo>
                    <a:pt x="7" y="2"/>
                  </a:lnTo>
                  <a:lnTo>
                    <a:pt x="4" y="0"/>
                  </a:lnTo>
                  <a:lnTo>
                    <a:pt x="0" y="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8" name="Freeform 513">
              <a:extLst>
                <a:ext uri="{FF2B5EF4-FFF2-40B4-BE49-F238E27FC236}">
                  <a16:creationId xmlns:a16="http://schemas.microsoft.com/office/drawing/2014/main" id="{2840CCE3-6205-B9A3-7151-7D79F4A1F1B4}"/>
                </a:ext>
              </a:extLst>
            </p:cNvPr>
            <p:cNvSpPr>
              <a:spLocks/>
            </p:cNvSpPr>
            <p:nvPr/>
          </p:nvSpPr>
          <p:spPr bwMode="auto">
            <a:xfrm>
              <a:off x="3674" y="2531"/>
              <a:ext cx="16" cy="10"/>
            </a:xfrm>
            <a:custGeom>
              <a:avLst/>
              <a:gdLst>
                <a:gd name="T0" fmla="*/ 0 w 16"/>
                <a:gd name="T1" fmla="*/ 9 h 10"/>
                <a:gd name="T2" fmla="*/ 7 w 16"/>
                <a:gd name="T3" fmla="*/ 7 h 10"/>
                <a:gd name="T4" fmla="*/ 15 w 16"/>
                <a:gd name="T5" fmla="*/ 2 h 10"/>
                <a:gd name="T6" fmla="*/ 15 w 16"/>
                <a:gd name="T7" fmla="*/ 0 h 10"/>
                <a:gd name="T8" fmla="*/ 0 60000 65536"/>
                <a:gd name="T9" fmla="*/ 0 60000 65536"/>
                <a:gd name="T10" fmla="*/ 0 60000 65536"/>
                <a:gd name="T11" fmla="*/ 0 60000 65536"/>
                <a:gd name="T12" fmla="*/ 0 w 16"/>
                <a:gd name="T13" fmla="*/ 0 h 10"/>
                <a:gd name="T14" fmla="*/ 16 w 16"/>
                <a:gd name="T15" fmla="*/ 10 h 10"/>
              </a:gdLst>
              <a:ahLst/>
              <a:cxnLst>
                <a:cxn ang="T8">
                  <a:pos x="T0" y="T1"/>
                </a:cxn>
                <a:cxn ang="T9">
                  <a:pos x="T2" y="T3"/>
                </a:cxn>
                <a:cxn ang="T10">
                  <a:pos x="T4" y="T5"/>
                </a:cxn>
                <a:cxn ang="T11">
                  <a:pos x="T6" y="T7"/>
                </a:cxn>
              </a:cxnLst>
              <a:rect l="T12" t="T13" r="T14" b="T15"/>
              <a:pathLst>
                <a:path w="16" h="10">
                  <a:moveTo>
                    <a:pt x="0" y="9"/>
                  </a:moveTo>
                  <a:lnTo>
                    <a:pt x="7" y="7"/>
                  </a:lnTo>
                  <a:lnTo>
                    <a:pt x="15" y="2"/>
                  </a:lnTo>
                  <a:lnTo>
                    <a:pt x="15"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19" name="Freeform 514">
              <a:extLst>
                <a:ext uri="{FF2B5EF4-FFF2-40B4-BE49-F238E27FC236}">
                  <a16:creationId xmlns:a16="http://schemas.microsoft.com/office/drawing/2014/main" id="{DD04E0A9-E678-5599-0124-7502D3BB48EB}"/>
                </a:ext>
              </a:extLst>
            </p:cNvPr>
            <p:cNvSpPr>
              <a:spLocks/>
            </p:cNvSpPr>
            <p:nvPr/>
          </p:nvSpPr>
          <p:spPr bwMode="auto">
            <a:xfrm>
              <a:off x="3655" y="2507"/>
              <a:ext cx="23" cy="32"/>
            </a:xfrm>
            <a:custGeom>
              <a:avLst/>
              <a:gdLst>
                <a:gd name="T0" fmla="*/ 22 w 23"/>
                <a:gd name="T1" fmla="*/ 0 h 32"/>
                <a:gd name="T2" fmla="*/ 14 w 23"/>
                <a:gd name="T3" fmla="*/ 0 h 32"/>
                <a:gd name="T4" fmla="*/ 7 w 23"/>
                <a:gd name="T5" fmla="*/ 4 h 32"/>
                <a:gd name="T6" fmla="*/ 2 w 23"/>
                <a:gd name="T7" fmla="*/ 9 h 32"/>
                <a:gd name="T8" fmla="*/ 0 w 23"/>
                <a:gd name="T9" fmla="*/ 16 h 32"/>
                <a:gd name="T10" fmla="*/ 2 w 23"/>
                <a:gd name="T11" fmla="*/ 26 h 32"/>
                <a:gd name="T12" fmla="*/ 8 w 23"/>
                <a:gd name="T13" fmla="*/ 31 h 32"/>
                <a:gd name="T14" fmla="*/ 10 w 23"/>
                <a:gd name="T15" fmla="*/ 31 h 32"/>
                <a:gd name="T16" fmla="*/ 0 60000 65536"/>
                <a:gd name="T17" fmla="*/ 0 60000 65536"/>
                <a:gd name="T18" fmla="*/ 0 60000 65536"/>
                <a:gd name="T19" fmla="*/ 0 60000 65536"/>
                <a:gd name="T20" fmla="*/ 0 60000 65536"/>
                <a:gd name="T21" fmla="*/ 0 60000 65536"/>
                <a:gd name="T22" fmla="*/ 0 60000 65536"/>
                <a:gd name="T23" fmla="*/ 0 60000 65536"/>
                <a:gd name="T24" fmla="*/ 0 w 23"/>
                <a:gd name="T25" fmla="*/ 0 h 32"/>
                <a:gd name="T26" fmla="*/ 23 w 23"/>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 h="32">
                  <a:moveTo>
                    <a:pt x="22" y="0"/>
                  </a:moveTo>
                  <a:lnTo>
                    <a:pt x="14" y="0"/>
                  </a:lnTo>
                  <a:lnTo>
                    <a:pt x="7" y="4"/>
                  </a:lnTo>
                  <a:lnTo>
                    <a:pt x="2" y="9"/>
                  </a:lnTo>
                  <a:lnTo>
                    <a:pt x="0" y="16"/>
                  </a:lnTo>
                  <a:lnTo>
                    <a:pt x="2" y="26"/>
                  </a:lnTo>
                  <a:lnTo>
                    <a:pt x="8" y="31"/>
                  </a:lnTo>
                  <a:lnTo>
                    <a:pt x="10" y="3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0" name="Freeform 515">
              <a:extLst>
                <a:ext uri="{FF2B5EF4-FFF2-40B4-BE49-F238E27FC236}">
                  <a16:creationId xmlns:a16="http://schemas.microsoft.com/office/drawing/2014/main" id="{6B0719CA-674C-88AA-7821-47EEBB8304D2}"/>
                </a:ext>
              </a:extLst>
            </p:cNvPr>
            <p:cNvSpPr>
              <a:spLocks/>
            </p:cNvSpPr>
            <p:nvPr/>
          </p:nvSpPr>
          <p:spPr bwMode="auto">
            <a:xfrm>
              <a:off x="3674" y="2534"/>
              <a:ext cx="23" cy="14"/>
            </a:xfrm>
            <a:custGeom>
              <a:avLst/>
              <a:gdLst>
                <a:gd name="T0" fmla="*/ 0 w 23"/>
                <a:gd name="T1" fmla="*/ 13 h 14"/>
                <a:gd name="T2" fmla="*/ 14 w 23"/>
                <a:gd name="T3" fmla="*/ 10 h 14"/>
                <a:gd name="T4" fmla="*/ 22 w 23"/>
                <a:gd name="T5" fmla="*/ 0 h 14"/>
                <a:gd name="T6" fmla="*/ 0 60000 65536"/>
                <a:gd name="T7" fmla="*/ 0 60000 65536"/>
                <a:gd name="T8" fmla="*/ 0 60000 65536"/>
                <a:gd name="T9" fmla="*/ 0 w 23"/>
                <a:gd name="T10" fmla="*/ 0 h 14"/>
                <a:gd name="T11" fmla="*/ 23 w 23"/>
                <a:gd name="T12" fmla="*/ 14 h 14"/>
              </a:gdLst>
              <a:ahLst/>
              <a:cxnLst>
                <a:cxn ang="T6">
                  <a:pos x="T0" y="T1"/>
                </a:cxn>
                <a:cxn ang="T7">
                  <a:pos x="T2" y="T3"/>
                </a:cxn>
                <a:cxn ang="T8">
                  <a:pos x="T4" y="T5"/>
                </a:cxn>
              </a:cxnLst>
              <a:rect l="T9" t="T10" r="T11" b="T12"/>
              <a:pathLst>
                <a:path w="23" h="14">
                  <a:moveTo>
                    <a:pt x="0" y="13"/>
                  </a:moveTo>
                  <a:lnTo>
                    <a:pt x="14" y="10"/>
                  </a:lnTo>
                  <a:lnTo>
                    <a:pt x="22"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1" name="Freeform 516">
              <a:extLst>
                <a:ext uri="{FF2B5EF4-FFF2-40B4-BE49-F238E27FC236}">
                  <a16:creationId xmlns:a16="http://schemas.microsoft.com/office/drawing/2014/main" id="{22488103-1A60-E810-1C44-F77DC35C62D8}"/>
                </a:ext>
              </a:extLst>
            </p:cNvPr>
            <p:cNvSpPr>
              <a:spLocks/>
            </p:cNvSpPr>
            <p:nvPr/>
          </p:nvSpPr>
          <p:spPr bwMode="auto">
            <a:xfrm>
              <a:off x="3648" y="2500"/>
              <a:ext cx="18" cy="46"/>
            </a:xfrm>
            <a:custGeom>
              <a:avLst/>
              <a:gdLst>
                <a:gd name="T0" fmla="*/ 15 w 18"/>
                <a:gd name="T1" fmla="*/ 0 h 46"/>
                <a:gd name="T2" fmla="*/ 5 w 18"/>
                <a:gd name="T3" fmla="*/ 9 h 46"/>
                <a:gd name="T4" fmla="*/ 0 w 18"/>
                <a:gd name="T5" fmla="*/ 22 h 46"/>
                <a:gd name="T6" fmla="*/ 3 w 18"/>
                <a:gd name="T7" fmla="*/ 34 h 46"/>
                <a:gd name="T8" fmla="*/ 14 w 18"/>
                <a:gd name="T9" fmla="*/ 44 h 46"/>
                <a:gd name="T10" fmla="*/ 17 w 18"/>
                <a:gd name="T11" fmla="*/ 45 h 46"/>
                <a:gd name="T12" fmla="*/ 0 60000 65536"/>
                <a:gd name="T13" fmla="*/ 0 60000 65536"/>
                <a:gd name="T14" fmla="*/ 0 60000 65536"/>
                <a:gd name="T15" fmla="*/ 0 60000 65536"/>
                <a:gd name="T16" fmla="*/ 0 60000 65536"/>
                <a:gd name="T17" fmla="*/ 0 60000 65536"/>
                <a:gd name="T18" fmla="*/ 0 w 18"/>
                <a:gd name="T19" fmla="*/ 0 h 46"/>
                <a:gd name="T20" fmla="*/ 18 w 18"/>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8" h="46">
                  <a:moveTo>
                    <a:pt x="15" y="0"/>
                  </a:moveTo>
                  <a:lnTo>
                    <a:pt x="5" y="9"/>
                  </a:lnTo>
                  <a:lnTo>
                    <a:pt x="0" y="22"/>
                  </a:lnTo>
                  <a:lnTo>
                    <a:pt x="3" y="34"/>
                  </a:lnTo>
                  <a:lnTo>
                    <a:pt x="14" y="44"/>
                  </a:lnTo>
                  <a:lnTo>
                    <a:pt x="17" y="4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2" name="Line 517">
              <a:extLst>
                <a:ext uri="{FF2B5EF4-FFF2-40B4-BE49-F238E27FC236}">
                  <a16:creationId xmlns:a16="http://schemas.microsoft.com/office/drawing/2014/main" id="{B8294292-1D9D-2F89-83BA-81F2ECE975E3}"/>
                </a:ext>
              </a:extLst>
            </p:cNvPr>
            <p:cNvSpPr>
              <a:spLocks noChangeShapeType="1"/>
            </p:cNvSpPr>
            <p:nvPr/>
          </p:nvSpPr>
          <p:spPr bwMode="auto">
            <a:xfrm>
              <a:off x="3646" y="2422"/>
              <a:ext cx="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3" name="Line 518">
              <a:extLst>
                <a:ext uri="{FF2B5EF4-FFF2-40B4-BE49-F238E27FC236}">
                  <a16:creationId xmlns:a16="http://schemas.microsoft.com/office/drawing/2014/main" id="{10C19068-5A22-DB95-60B6-BC627214E2F6}"/>
                </a:ext>
              </a:extLst>
            </p:cNvPr>
            <p:cNvSpPr>
              <a:spLocks noChangeShapeType="1"/>
            </p:cNvSpPr>
            <p:nvPr/>
          </p:nvSpPr>
          <p:spPr bwMode="auto">
            <a:xfrm>
              <a:off x="3703" y="2424"/>
              <a:ext cx="1"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4" name="Line 519">
              <a:extLst>
                <a:ext uri="{FF2B5EF4-FFF2-40B4-BE49-F238E27FC236}">
                  <a16:creationId xmlns:a16="http://schemas.microsoft.com/office/drawing/2014/main" id="{87BB72DA-0265-44EC-4ABD-BAA9736A7404}"/>
                </a:ext>
              </a:extLst>
            </p:cNvPr>
            <p:cNvSpPr>
              <a:spLocks noChangeShapeType="1"/>
            </p:cNvSpPr>
            <p:nvPr/>
          </p:nvSpPr>
          <p:spPr bwMode="auto">
            <a:xfrm flipH="1">
              <a:off x="3646" y="2465"/>
              <a:ext cx="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5" name="Line 520">
              <a:extLst>
                <a:ext uri="{FF2B5EF4-FFF2-40B4-BE49-F238E27FC236}">
                  <a16:creationId xmlns:a16="http://schemas.microsoft.com/office/drawing/2014/main" id="{D6FC5B96-7C30-B955-B550-ED8445410071}"/>
                </a:ext>
              </a:extLst>
            </p:cNvPr>
            <p:cNvSpPr>
              <a:spLocks noChangeShapeType="1"/>
            </p:cNvSpPr>
            <p:nvPr/>
          </p:nvSpPr>
          <p:spPr bwMode="auto">
            <a:xfrm flipV="1">
              <a:off x="3644" y="2423"/>
              <a:ext cx="0"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6" name="Freeform 521">
              <a:extLst>
                <a:ext uri="{FF2B5EF4-FFF2-40B4-BE49-F238E27FC236}">
                  <a16:creationId xmlns:a16="http://schemas.microsoft.com/office/drawing/2014/main" id="{69FBD04F-74A5-4F48-29C7-A3CDEE00E3E3}"/>
                </a:ext>
              </a:extLst>
            </p:cNvPr>
            <p:cNvSpPr>
              <a:spLocks/>
            </p:cNvSpPr>
            <p:nvPr/>
          </p:nvSpPr>
          <p:spPr bwMode="auto">
            <a:xfrm>
              <a:off x="3658" y="2408"/>
              <a:ext cx="34" cy="15"/>
            </a:xfrm>
            <a:custGeom>
              <a:avLst/>
              <a:gdLst>
                <a:gd name="T0" fmla="*/ 33 w 34"/>
                <a:gd name="T1" fmla="*/ 14 h 15"/>
                <a:gd name="T2" fmla="*/ 31 w 34"/>
                <a:gd name="T3" fmla="*/ 7 h 15"/>
                <a:gd name="T4" fmla="*/ 26 w 34"/>
                <a:gd name="T5" fmla="*/ 2 h 15"/>
                <a:gd name="T6" fmla="*/ 17 w 34"/>
                <a:gd name="T7" fmla="*/ 0 h 15"/>
                <a:gd name="T8" fmla="*/ 10 w 34"/>
                <a:gd name="T9" fmla="*/ 0 h 15"/>
                <a:gd name="T10" fmla="*/ 4 w 34"/>
                <a:gd name="T11" fmla="*/ 5 h 15"/>
                <a:gd name="T12" fmla="*/ 0 w 34"/>
                <a:gd name="T13" fmla="*/ 11 h 15"/>
                <a:gd name="T14" fmla="*/ 0 w 34"/>
                <a:gd name="T15" fmla="*/ 14 h 15"/>
                <a:gd name="T16" fmla="*/ 0 60000 65536"/>
                <a:gd name="T17" fmla="*/ 0 60000 65536"/>
                <a:gd name="T18" fmla="*/ 0 60000 65536"/>
                <a:gd name="T19" fmla="*/ 0 60000 65536"/>
                <a:gd name="T20" fmla="*/ 0 60000 65536"/>
                <a:gd name="T21" fmla="*/ 0 60000 65536"/>
                <a:gd name="T22" fmla="*/ 0 60000 65536"/>
                <a:gd name="T23" fmla="*/ 0 60000 65536"/>
                <a:gd name="T24" fmla="*/ 0 w 34"/>
                <a:gd name="T25" fmla="*/ 0 h 15"/>
                <a:gd name="T26" fmla="*/ 34 w 34"/>
                <a:gd name="T27" fmla="*/ 15 h 1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 h="15">
                  <a:moveTo>
                    <a:pt x="33" y="14"/>
                  </a:moveTo>
                  <a:lnTo>
                    <a:pt x="31" y="7"/>
                  </a:lnTo>
                  <a:lnTo>
                    <a:pt x="26" y="2"/>
                  </a:lnTo>
                  <a:lnTo>
                    <a:pt x="17" y="0"/>
                  </a:lnTo>
                  <a:lnTo>
                    <a:pt x="10" y="0"/>
                  </a:lnTo>
                  <a:lnTo>
                    <a:pt x="4" y="5"/>
                  </a:lnTo>
                  <a:lnTo>
                    <a:pt x="0" y="11"/>
                  </a:lnTo>
                  <a:lnTo>
                    <a:pt x="0" y="1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7" name="Freeform 522">
              <a:extLst>
                <a:ext uri="{FF2B5EF4-FFF2-40B4-BE49-F238E27FC236}">
                  <a16:creationId xmlns:a16="http://schemas.microsoft.com/office/drawing/2014/main" id="{52989140-58D9-D487-C618-F634956829BE}"/>
                </a:ext>
              </a:extLst>
            </p:cNvPr>
            <p:cNvSpPr>
              <a:spLocks/>
            </p:cNvSpPr>
            <p:nvPr/>
          </p:nvSpPr>
          <p:spPr bwMode="auto">
            <a:xfrm>
              <a:off x="3658" y="2465"/>
              <a:ext cx="34" cy="17"/>
            </a:xfrm>
            <a:custGeom>
              <a:avLst/>
              <a:gdLst>
                <a:gd name="T0" fmla="*/ 0 w 34"/>
                <a:gd name="T1" fmla="*/ 0 h 17"/>
                <a:gd name="T2" fmla="*/ 2 w 34"/>
                <a:gd name="T3" fmla="*/ 7 h 17"/>
                <a:gd name="T4" fmla="*/ 5 w 34"/>
                <a:gd name="T5" fmla="*/ 12 h 17"/>
                <a:gd name="T6" fmla="*/ 14 w 34"/>
                <a:gd name="T7" fmla="*/ 16 h 17"/>
                <a:gd name="T8" fmla="*/ 21 w 34"/>
                <a:gd name="T9" fmla="*/ 14 h 17"/>
                <a:gd name="T10" fmla="*/ 30 w 34"/>
                <a:gd name="T11" fmla="*/ 11 h 17"/>
                <a:gd name="T12" fmla="*/ 33 w 34"/>
                <a:gd name="T13" fmla="*/ 3 h 17"/>
                <a:gd name="T14" fmla="*/ 33 w 34"/>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34"/>
                <a:gd name="T25" fmla="*/ 0 h 17"/>
                <a:gd name="T26" fmla="*/ 34 w 34"/>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4" h="17">
                  <a:moveTo>
                    <a:pt x="0" y="0"/>
                  </a:moveTo>
                  <a:lnTo>
                    <a:pt x="2" y="7"/>
                  </a:lnTo>
                  <a:lnTo>
                    <a:pt x="5" y="12"/>
                  </a:lnTo>
                  <a:lnTo>
                    <a:pt x="14" y="16"/>
                  </a:lnTo>
                  <a:lnTo>
                    <a:pt x="21" y="14"/>
                  </a:lnTo>
                  <a:lnTo>
                    <a:pt x="30" y="11"/>
                  </a:lnTo>
                  <a:lnTo>
                    <a:pt x="33" y="3"/>
                  </a:lnTo>
                  <a:lnTo>
                    <a:pt x="33"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8" name="Line 523">
              <a:extLst>
                <a:ext uri="{FF2B5EF4-FFF2-40B4-BE49-F238E27FC236}">
                  <a16:creationId xmlns:a16="http://schemas.microsoft.com/office/drawing/2014/main" id="{DC89C42C-328D-C9C0-B89D-3898B3147101}"/>
                </a:ext>
              </a:extLst>
            </p:cNvPr>
            <p:cNvSpPr>
              <a:spLocks noChangeShapeType="1"/>
            </p:cNvSpPr>
            <p:nvPr/>
          </p:nvSpPr>
          <p:spPr bwMode="auto">
            <a:xfrm flipV="1">
              <a:off x="3670" y="2480"/>
              <a:ext cx="0"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29" name="Line 524">
              <a:extLst>
                <a:ext uri="{FF2B5EF4-FFF2-40B4-BE49-F238E27FC236}">
                  <a16:creationId xmlns:a16="http://schemas.microsoft.com/office/drawing/2014/main" id="{D839F676-ECE6-9586-058A-17E1123CEACB}"/>
                </a:ext>
              </a:extLst>
            </p:cNvPr>
            <p:cNvSpPr>
              <a:spLocks noChangeShapeType="1"/>
            </p:cNvSpPr>
            <p:nvPr/>
          </p:nvSpPr>
          <p:spPr bwMode="auto">
            <a:xfrm flipV="1">
              <a:off x="3677" y="2480"/>
              <a:ext cx="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0" name="Line 525">
              <a:extLst>
                <a:ext uri="{FF2B5EF4-FFF2-40B4-BE49-F238E27FC236}">
                  <a16:creationId xmlns:a16="http://schemas.microsoft.com/office/drawing/2014/main" id="{B9BB12D5-3396-D0B0-B031-06D869592D21}"/>
                </a:ext>
              </a:extLst>
            </p:cNvPr>
            <p:cNvSpPr>
              <a:spLocks noChangeShapeType="1"/>
            </p:cNvSpPr>
            <p:nvPr/>
          </p:nvSpPr>
          <p:spPr bwMode="auto">
            <a:xfrm flipV="1">
              <a:off x="3658" y="2335"/>
              <a:ext cx="0" cy="86"/>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1" name="Line 526">
              <a:extLst>
                <a:ext uri="{FF2B5EF4-FFF2-40B4-BE49-F238E27FC236}">
                  <a16:creationId xmlns:a16="http://schemas.microsoft.com/office/drawing/2014/main" id="{B727E4B7-A56C-D3E2-0757-59F9D200AF0D}"/>
                </a:ext>
              </a:extLst>
            </p:cNvPr>
            <p:cNvSpPr>
              <a:spLocks noChangeShapeType="1"/>
            </p:cNvSpPr>
            <p:nvPr/>
          </p:nvSpPr>
          <p:spPr bwMode="auto">
            <a:xfrm flipV="1">
              <a:off x="3691" y="2335"/>
              <a:ext cx="0" cy="86"/>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2" name="Line 527">
              <a:extLst>
                <a:ext uri="{FF2B5EF4-FFF2-40B4-BE49-F238E27FC236}">
                  <a16:creationId xmlns:a16="http://schemas.microsoft.com/office/drawing/2014/main" id="{8C403755-95B4-AB44-0475-292498438B76}"/>
                </a:ext>
              </a:extLst>
            </p:cNvPr>
            <p:cNvSpPr>
              <a:spLocks noChangeShapeType="1"/>
            </p:cNvSpPr>
            <p:nvPr/>
          </p:nvSpPr>
          <p:spPr bwMode="auto">
            <a:xfrm flipV="1">
              <a:off x="3691" y="2321"/>
              <a:ext cx="0" cy="12"/>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3" name="Line 528">
              <a:extLst>
                <a:ext uri="{FF2B5EF4-FFF2-40B4-BE49-F238E27FC236}">
                  <a16:creationId xmlns:a16="http://schemas.microsoft.com/office/drawing/2014/main" id="{13AD709F-6490-9659-B7CB-E33C0C62CCBA}"/>
                </a:ext>
              </a:extLst>
            </p:cNvPr>
            <p:cNvSpPr>
              <a:spLocks noChangeShapeType="1"/>
            </p:cNvSpPr>
            <p:nvPr/>
          </p:nvSpPr>
          <p:spPr bwMode="auto">
            <a:xfrm flipV="1">
              <a:off x="3691" y="2277"/>
              <a:ext cx="0" cy="12"/>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4" name="Line 529">
              <a:extLst>
                <a:ext uri="{FF2B5EF4-FFF2-40B4-BE49-F238E27FC236}">
                  <a16:creationId xmlns:a16="http://schemas.microsoft.com/office/drawing/2014/main" id="{F3856494-3789-90D8-5E39-7884E0499251}"/>
                </a:ext>
              </a:extLst>
            </p:cNvPr>
            <p:cNvSpPr>
              <a:spLocks noChangeShapeType="1"/>
            </p:cNvSpPr>
            <p:nvPr/>
          </p:nvSpPr>
          <p:spPr bwMode="auto">
            <a:xfrm flipV="1">
              <a:off x="3691" y="2271"/>
              <a:ext cx="0" cy="4"/>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5" name="Line 530">
              <a:extLst>
                <a:ext uri="{FF2B5EF4-FFF2-40B4-BE49-F238E27FC236}">
                  <a16:creationId xmlns:a16="http://schemas.microsoft.com/office/drawing/2014/main" id="{E18456BC-9BDA-35DB-DABF-2F46181A0568}"/>
                </a:ext>
              </a:extLst>
            </p:cNvPr>
            <p:cNvSpPr>
              <a:spLocks noChangeShapeType="1"/>
            </p:cNvSpPr>
            <p:nvPr/>
          </p:nvSpPr>
          <p:spPr bwMode="auto">
            <a:xfrm flipV="1">
              <a:off x="3658" y="2321"/>
              <a:ext cx="0" cy="12"/>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6" name="Line 531">
              <a:extLst>
                <a:ext uri="{FF2B5EF4-FFF2-40B4-BE49-F238E27FC236}">
                  <a16:creationId xmlns:a16="http://schemas.microsoft.com/office/drawing/2014/main" id="{1ECE476F-7354-E689-BEF0-231FCD7DE33A}"/>
                </a:ext>
              </a:extLst>
            </p:cNvPr>
            <p:cNvSpPr>
              <a:spLocks noChangeShapeType="1"/>
            </p:cNvSpPr>
            <p:nvPr/>
          </p:nvSpPr>
          <p:spPr bwMode="auto">
            <a:xfrm>
              <a:off x="3658" y="2289"/>
              <a:ext cx="0" cy="0"/>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7" name="Line 532">
              <a:extLst>
                <a:ext uri="{FF2B5EF4-FFF2-40B4-BE49-F238E27FC236}">
                  <a16:creationId xmlns:a16="http://schemas.microsoft.com/office/drawing/2014/main" id="{09C000A7-5025-D3CD-3E41-6C50DF3F8437}"/>
                </a:ext>
              </a:extLst>
            </p:cNvPr>
            <p:cNvSpPr>
              <a:spLocks noChangeShapeType="1"/>
            </p:cNvSpPr>
            <p:nvPr/>
          </p:nvSpPr>
          <p:spPr bwMode="auto">
            <a:xfrm flipH="1" flipV="1">
              <a:off x="4080" y="2866"/>
              <a:ext cx="26" cy="1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8" name="Line 533">
              <a:extLst>
                <a:ext uri="{FF2B5EF4-FFF2-40B4-BE49-F238E27FC236}">
                  <a16:creationId xmlns:a16="http://schemas.microsoft.com/office/drawing/2014/main" id="{167EEAC5-8E13-EFA8-4FDB-2E56C18E3247}"/>
                </a:ext>
              </a:extLst>
            </p:cNvPr>
            <p:cNvSpPr>
              <a:spLocks noChangeShapeType="1"/>
            </p:cNvSpPr>
            <p:nvPr/>
          </p:nvSpPr>
          <p:spPr bwMode="auto">
            <a:xfrm flipV="1">
              <a:off x="4132" y="2866"/>
              <a:ext cx="14" cy="1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39" name="Line 534">
              <a:extLst>
                <a:ext uri="{FF2B5EF4-FFF2-40B4-BE49-F238E27FC236}">
                  <a16:creationId xmlns:a16="http://schemas.microsoft.com/office/drawing/2014/main" id="{DA476CDE-C8C5-CB4E-7700-9EAD17246917}"/>
                </a:ext>
              </a:extLst>
            </p:cNvPr>
            <p:cNvSpPr>
              <a:spLocks noChangeShapeType="1"/>
            </p:cNvSpPr>
            <p:nvPr/>
          </p:nvSpPr>
          <p:spPr bwMode="auto">
            <a:xfrm>
              <a:off x="4092" y="303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0" name="Line 535">
              <a:extLst>
                <a:ext uri="{FF2B5EF4-FFF2-40B4-BE49-F238E27FC236}">
                  <a16:creationId xmlns:a16="http://schemas.microsoft.com/office/drawing/2014/main" id="{18B65D04-2EF5-03F4-8FB7-83A8A96E128A}"/>
                </a:ext>
              </a:extLst>
            </p:cNvPr>
            <p:cNvSpPr>
              <a:spLocks noChangeShapeType="1"/>
            </p:cNvSpPr>
            <p:nvPr/>
          </p:nvSpPr>
          <p:spPr bwMode="auto">
            <a:xfrm>
              <a:off x="4133" y="303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1" name="Line 536">
              <a:extLst>
                <a:ext uri="{FF2B5EF4-FFF2-40B4-BE49-F238E27FC236}">
                  <a16:creationId xmlns:a16="http://schemas.microsoft.com/office/drawing/2014/main" id="{CF143356-0B76-C149-733A-547B23618FCD}"/>
                </a:ext>
              </a:extLst>
            </p:cNvPr>
            <p:cNvSpPr>
              <a:spLocks noChangeShapeType="1"/>
            </p:cNvSpPr>
            <p:nvPr/>
          </p:nvSpPr>
          <p:spPr bwMode="auto">
            <a:xfrm flipH="1">
              <a:off x="3889" y="2801"/>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2" name="Line 537">
              <a:extLst>
                <a:ext uri="{FF2B5EF4-FFF2-40B4-BE49-F238E27FC236}">
                  <a16:creationId xmlns:a16="http://schemas.microsoft.com/office/drawing/2014/main" id="{21A55C05-BBB2-0A6D-CE84-7C222825F869}"/>
                </a:ext>
              </a:extLst>
            </p:cNvPr>
            <p:cNvSpPr>
              <a:spLocks noChangeShapeType="1"/>
            </p:cNvSpPr>
            <p:nvPr/>
          </p:nvSpPr>
          <p:spPr bwMode="auto">
            <a:xfrm flipH="1">
              <a:off x="3842" y="2798"/>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3" name="Line 538">
              <a:extLst>
                <a:ext uri="{FF2B5EF4-FFF2-40B4-BE49-F238E27FC236}">
                  <a16:creationId xmlns:a16="http://schemas.microsoft.com/office/drawing/2014/main" id="{D70BE4B9-069F-EBD8-F1B4-B277F53D3A29}"/>
                </a:ext>
              </a:extLst>
            </p:cNvPr>
            <p:cNvSpPr>
              <a:spLocks noChangeShapeType="1"/>
            </p:cNvSpPr>
            <p:nvPr/>
          </p:nvSpPr>
          <p:spPr bwMode="auto">
            <a:xfrm flipH="1">
              <a:off x="3811" y="2796"/>
              <a:ext cx="2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4" name="Line 539">
              <a:extLst>
                <a:ext uri="{FF2B5EF4-FFF2-40B4-BE49-F238E27FC236}">
                  <a16:creationId xmlns:a16="http://schemas.microsoft.com/office/drawing/2014/main" id="{126A29BB-3062-362E-F6CA-722789F95B31}"/>
                </a:ext>
              </a:extLst>
            </p:cNvPr>
            <p:cNvSpPr>
              <a:spLocks noChangeShapeType="1"/>
            </p:cNvSpPr>
            <p:nvPr/>
          </p:nvSpPr>
          <p:spPr bwMode="auto">
            <a:xfrm flipH="1">
              <a:off x="3801" y="2797"/>
              <a:ext cx="9"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5" name="Line 540">
              <a:extLst>
                <a:ext uri="{FF2B5EF4-FFF2-40B4-BE49-F238E27FC236}">
                  <a16:creationId xmlns:a16="http://schemas.microsoft.com/office/drawing/2014/main" id="{44F387BB-6284-8129-65F1-931F92A82739}"/>
                </a:ext>
              </a:extLst>
            </p:cNvPr>
            <p:cNvSpPr>
              <a:spLocks noChangeShapeType="1"/>
            </p:cNvSpPr>
            <p:nvPr/>
          </p:nvSpPr>
          <p:spPr bwMode="auto">
            <a:xfrm flipH="1">
              <a:off x="3785" y="2806"/>
              <a:ext cx="1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6" name="Line 541">
              <a:extLst>
                <a:ext uri="{FF2B5EF4-FFF2-40B4-BE49-F238E27FC236}">
                  <a16:creationId xmlns:a16="http://schemas.microsoft.com/office/drawing/2014/main" id="{6B61C1AC-5CB2-B811-F57F-38EB031EE281}"/>
                </a:ext>
              </a:extLst>
            </p:cNvPr>
            <p:cNvSpPr>
              <a:spLocks noChangeShapeType="1"/>
            </p:cNvSpPr>
            <p:nvPr/>
          </p:nvSpPr>
          <p:spPr bwMode="auto">
            <a:xfrm flipH="1">
              <a:off x="3788" y="2659"/>
              <a:ext cx="9"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7" name="Line 542">
              <a:extLst>
                <a:ext uri="{FF2B5EF4-FFF2-40B4-BE49-F238E27FC236}">
                  <a16:creationId xmlns:a16="http://schemas.microsoft.com/office/drawing/2014/main" id="{5291E366-A4B0-0463-3127-7536EC78DEFC}"/>
                </a:ext>
              </a:extLst>
            </p:cNvPr>
            <p:cNvSpPr>
              <a:spLocks noChangeShapeType="1"/>
            </p:cNvSpPr>
            <p:nvPr/>
          </p:nvSpPr>
          <p:spPr bwMode="auto">
            <a:xfrm flipH="1">
              <a:off x="3753" y="2691"/>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8" name="Line 543">
              <a:extLst>
                <a:ext uri="{FF2B5EF4-FFF2-40B4-BE49-F238E27FC236}">
                  <a16:creationId xmlns:a16="http://schemas.microsoft.com/office/drawing/2014/main" id="{AC0F691B-3344-5D48-C3A2-E257C5F0D140}"/>
                </a:ext>
              </a:extLst>
            </p:cNvPr>
            <p:cNvSpPr>
              <a:spLocks noChangeShapeType="1"/>
            </p:cNvSpPr>
            <p:nvPr/>
          </p:nvSpPr>
          <p:spPr bwMode="auto">
            <a:xfrm flipH="1">
              <a:off x="3719" y="2720"/>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49" name="Line 544">
              <a:extLst>
                <a:ext uri="{FF2B5EF4-FFF2-40B4-BE49-F238E27FC236}">
                  <a16:creationId xmlns:a16="http://schemas.microsoft.com/office/drawing/2014/main" id="{3DD8DCCE-E173-47F8-681B-8C068F5FC5D0}"/>
                </a:ext>
              </a:extLst>
            </p:cNvPr>
            <p:cNvSpPr>
              <a:spLocks noChangeShapeType="1"/>
            </p:cNvSpPr>
            <p:nvPr/>
          </p:nvSpPr>
          <p:spPr bwMode="auto">
            <a:xfrm flipH="1">
              <a:off x="3705" y="2731"/>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0" name="Line 545">
              <a:extLst>
                <a:ext uri="{FF2B5EF4-FFF2-40B4-BE49-F238E27FC236}">
                  <a16:creationId xmlns:a16="http://schemas.microsoft.com/office/drawing/2014/main" id="{4C2678F6-9C6E-4FE8-784F-63C4CD0105A9}"/>
                </a:ext>
              </a:extLst>
            </p:cNvPr>
            <p:cNvSpPr>
              <a:spLocks noChangeShapeType="1"/>
            </p:cNvSpPr>
            <p:nvPr/>
          </p:nvSpPr>
          <p:spPr bwMode="auto">
            <a:xfrm>
              <a:off x="3705" y="2744"/>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1" name="Line 546">
              <a:extLst>
                <a:ext uri="{FF2B5EF4-FFF2-40B4-BE49-F238E27FC236}">
                  <a16:creationId xmlns:a16="http://schemas.microsoft.com/office/drawing/2014/main" id="{74EA1936-C37C-7BF3-ED00-4E507CCC6965}"/>
                </a:ext>
              </a:extLst>
            </p:cNvPr>
            <p:cNvSpPr>
              <a:spLocks noChangeShapeType="1"/>
            </p:cNvSpPr>
            <p:nvPr/>
          </p:nvSpPr>
          <p:spPr bwMode="auto">
            <a:xfrm>
              <a:off x="3739" y="277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2" name="Line 547">
              <a:extLst>
                <a:ext uri="{FF2B5EF4-FFF2-40B4-BE49-F238E27FC236}">
                  <a16:creationId xmlns:a16="http://schemas.microsoft.com/office/drawing/2014/main" id="{C0FA4D3E-3846-0652-4855-1A436B8CC091}"/>
                </a:ext>
              </a:extLst>
            </p:cNvPr>
            <p:cNvSpPr>
              <a:spLocks noChangeShapeType="1"/>
            </p:cNvSpPr>
            <p:nvPr/>
          </p:nvSpPr>
          <p:spPr bwMode="auto">
            <a:xfrm>
              <a:off x="3773" y="2808"/>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3" name="Line 548">
              <a:extLst>
                <a:ext uri="{FF2B5EF4-FFF2-40B4-BE49-F238E27FC236}">
                  <a16:creationId xmlns:a16="http://schemas.microsoft.com/office/drawing/2014/main" id="{801FE13B-ED31-3E60-BB97-B71A45578C98}"/>
                </a:ext>
              </a:extLst>
            </p:cNvPr>
            <p:cNvSpPr>
              <a:spLocks noChangeShapeType="1"/>
            </p:cNvSpPr>
            <p:nvPr/>
          </p:nvSpPr>
          <p:spPr bwMode="auto">
            <a:xfrm>
              <a:off x="3783" y="2817"/>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4" name="Line 549">
              <a:extLst>
                <a:ext uri="{FF2B5EF4-FFF2-40B4-BE49-F238E27FC236}">
                  <a16:creationId xmlns:a16="http://schemas.microsoft.com/office/drawing/2014/main" id="{37072D82-1EEA-CAC5-C0DC-EE658CFBBAD6}"/>
                </a:ext>
              </a:extLst>
            </p:cNvPr>
            <p:cNvSpPr>
              <a:spLocks noChangeShapeType="1"/>
            </p:cNvSpPr>
            <p:nvPr/>
          </p:nvSpPr>
          <p:spPr bwMode="auto">
            <a:xfrm flipH="1">
              <a:off x="3745" y="2779"/>
              <a:ext cx="13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5" name="Line 550">
              <a:extLst>
                <a:ext uri="{FF2B5EF4-FFF2-40B4-BE49-F238E27FC236}">
                  <a16:creationId xmlns:a16="http://schemas.microsoft.com/office/drawing/2014/main" id="{58125B51-CFCB-A5C8-7BAF-2FFFFD079EB2}"/>
                </a:ext>
              </a:extLst>
            </p:cNvPr>
            <p:cNvSpPr>
              <a:spLocks noChangeShapeType="1"/>
            </p:cNvSpPr>
            <p:nvPr/>
          </p:nvSpPr>
          <p:spPr bwMode="auto">
            <a:xfrm>
              <a:off x="3838" y="3021"/>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6" name="Line 551">
              <a:extLst>
                <a:ext uri="{FF2B5EF4-FFF2-40B4-BE49-F238E27FC236}">
                  <a16:creationId xmlns:a16="http://schemas.microsoft.com/office/drawing/2014/main" id="{F7E0D77D-75A4-0C16-41B1-780BA88E80D8}"/>
                </a:ext>
              </a:extLst>
            </p:cNvPr>
            <p:cNvSpPr>
              <a:spLocks noChangeShapeType="1"/>
            </p:cNvSpPr>
            <p:nvPr/>
          </p:nvSpPr>
          <p:spPr bwMode="auto">
            <a:xfrm>
              <a:off x="4107" y="3021"/>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7" name="Line 552">
              <a:extLst>
                <a:ext uri="{FF2B5EF4-FFF2-40B4-BE49-F238E27FC236}">
                  <a16:creationId xmlns:a16="http://schemas.microsoft.com/office/drawing/2014/main" id="{D5179159-014F-5F99-A415-26D63AFA3391}"/>
                </a:ext>
              </a:extLst>
            </p:cNvPr>
            <p:cNvSpPr>
              <a:spLocks noChangeShapeType="1"/>
            </p:cNvSpPr>
            <p:nvPr/>
          </p:nvSpPr>
          <p:spPr bwMode="auto">
            <a:xfrm>
              <a:off x="4204" y="3021"/>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8" name="Line 553">
              <a:extLst>
                <a:ext uri="{FF2B5EF4-FFF2-40B4-BE49-F238E27FC236}">
                  <a16:creationId xmlns:a16="http://schemas.microsoft.com/office/drawing/2014/main" id="{D7F6D482-EA42-8724-66CB-F999FED22DB0}"/>
                </a:ext>
              </a:extLst>
            </p:cNvPr>
            <p:cNvSpPr>
              <a:spLocks noChangeShapeType="1"/>
            </p:cNvSpPr>
            <p:nvPr/>
          </p:nvSpPr>
          <p:spPr bwMode="auto">
            <a:xfrm flipH="1">
              <a:off x="3906" y="2802"/>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59" name="Line 554">
              <a:extLst>
                <a:ext uri="{FF2B5EF4-FFF2-40B4-BE49-F238E27FC236}">
                  <a16:creationId xmlns:a16="http://schemas.microsoft.com/office/drawing/2014/main" id="{845011C5-4E0B-5B20-E8FE-4C118CB4BC86}"/>
                </a:ext>
              </a:extLst>
            </p:cNvPr>
            <p:cNvSpPr>
              <a:spLocks noChangeShapeType="1"/>
            </p:cNvSpPr>
            <p:nvPr/>
          </p:nvSpPr>
          <p:spPr bwMode="auto">
            <a:xfrm>
              <a:off x="3907" y="280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0" name="Line 555">
              <a:extLst>
                <a:ext uri="{FF2B5EF4-FFF2-40B4-BE49-F238E27FC236}">
                  <a16:creationId xmlns:a16="http://schemas.microsoft.com/office/drawing/2014/main" id="{F0497B37-B47B-8818-3384-BA5F9D40A498}"/>
                </a:ext>
              </a:extLst>
            </p:cNvPr>
            <p:cNvSpPr>
              <a:spLocks noChangeShapeType="1"/>
            </p:cNvSpPr>
            <p:nvPr/>
          </p:nvSpPr>
          <p:spPr bwMode="auto">
            <a:xfrm>
              <a:off x="3909" y="280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1" name="Line 556">
              <a:extLst>
                <a:ext uri="{FF2B5EF4-FFF2-40B4-BE49-F238E27FC236}">
                  <a16:creationId xmlns:a16="http://schemas.microsoft.com/office/drawing/2014/main" id="{ED8C9881-3601-1830-55AC-87507019B135}"/>
                </a:ext>
              </a:extLst>
            </p:cNvPr>
            <p:cNvSpPr>
              <a:spLocks noChangeShapeType="1"/>
            </p:cNvSpPr>
            <p:nvPr/>
          </p:nvSpPr>
          <p:spPr bwMode="auto">
            <a:xfrm flipH="1">
              <a:off x="3911" y="2806"/>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2" name="Line 557">
              <a:extLst>
                <a:ext uri="{FF2B5EF4-FFF2-40B4-BE49-F238E27FC236}">
                  <a16:creationId xmlns:a16="http://schemas.microsoft.com/office/drawing/2014/main" id="{42062634-B7B6-934E-5306-0A67680B54D9}"/>
                </a:ext>
              </a:extLst>
            </p:cNvPr>
            <p:cNvSpPr>
              <a:spLocks noChangeShapeType="1"/>
            </p:cNvSpPr>
            <p:nvPr/>
          </p:nvSpPr>
          <p:spPr bwMode="auto">
            <a:xfrm>
              <a:off x="3912" y="280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3" name="Line 558">
              <a:extLst>
                <a:ext uri="{FF2B5EF4-FFF2-40B4-BE49-F238E27FC236}">
                  <a16:creationId xmlns:a16="http://schemas.microsoft.com/office/drawing/2014/main" id="{10E6CC6D-C382-1981-8481-5C4792E4A521}"/>
                </a:ext>
              </a:extLst>
            </p:cNvPr>
            <p:cNvSpPr>
              <a:spLocks noChangeShapeType="1"/>
            </p:cNvSpPr>
            <p:nvPr/>
          </p:nvSpPr>
          <p:spPr bwMode="auto">
            <a:xfrm>
              <a:off x="3913" y="280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4" name="Line 559">
              <a:extLst>
                <a:ext uri="{FF2B5EF4-FFF2-40B4-BE49-F238E27FC236}">
                  <a16:creationId xmlns:a16="http://schemas.microsoft.com/office/drawing/2014/main" id="{551ED939-D07F-4F07-6F9D-414E4F36CB67}"/>
                </a:ext>
              </a:extLst>
            </p:cNvPr>
            <p:cNvSpPr>
              <a:spLocks noChangeShapeType="1"/>
            </p:cNvSpPr>
            <p:nvPr/>
          </p:nvSpPr>
          <p:spPr bwMode="auto">
            <a:xfrm flipH="1">
              <a:off x="3915" y="2811"/>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5" name="Line 560">
              <a:extLst>
                <a:ext uri="{FF2B5EF4-FFF2-40B4-BE49-F238E27FC236}">
                  <a16:creationId xmlns:a16="http://schemas.microsoft.com/office/drawing/2014/main" id="{18F89AD7-FF6F-901F-9593-792058138A5A}"/>
                </a:ext>
              </a:extLst>
            </p:cNvPr>
            <p:cNvSpPr>
              <a:spLocks noChangeShapeType="1"/>
            </p:cNvSpPr>
            <p:nvPr/>
          </p:nvSpPr>
          <p:spPr bwMode="auto">
            <a:xfrm flipH="1">
              <a:off x="3918" y="2812"/>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6" name="Line 561">
              <a:extLst>
                <a:ext uri="{FF2B5EF4-FFF2-40B4-BE49-F238E27FC236}">
                  <a16:creationId xmlns:a16="http://schemas.microsoft.com/office/drawing/2014/main" id="{C9EA0E0E-936C-B123-6214-38FEDC63D76D}"/>
                </a:ext>
              </a:extLst>
            </p:cNvPr>
            <p:cNvSpPr>
              <a:spLocks noChangeShapeType="1"/>
            </p:cNvSpPr>
            <p:nvPr/>
          </p:nvSpPr>
          <p:spPr bwMode="auto">
            <a:xfrm flipV="1">
              <a:off x="3919" y="2814"/>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7" name="Line 562">
              <a:extLst>
                <a:ext uri="{FF2B5EF4-FFF2-40B4-BE49-F238E27FC236}">
                  <a16:creationId xmlns:a16="http://schemas.microsoft.com/office/drawing/2014/main" id="{B5ECDE18-21FA-F8C3-E102-301D7852E3DB}"/>
                </a:ext>
              </a:extLst>
            </p:cNvPr>
            <p:cNvSpPr>
              <a:spLocks noChangeShapeType="1"/>
            </p:cNvSpPr>
            <p:nvPr/>
          </p:nvSpPr>
          <p:spPr bwMode="auto">
            <a:xfrm>
              <a:off x="3919" y="281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8" name="Line 563">
              <a:extLst>
                <a:ext uri="{FF2B5EF4-FFF2-40B4-BE49-F238E27FC236}">
                  <a16:creationId xmlns:a16="http://schemas.microsoft.com/office/drawing/2014/main" id="{55B76D87-A353-0E9D-9A30-F3466D8E5618}"/>
                </a:ext>
              </a:extLst>
            </p:cNvPr>
            <p:cNvSpPr>
              <a:spLocks noChangeShapeType="1"/>
            </p:cNvSpPr>
            <p:nvPr/>
          </p:nvSpPr>
          <p:spPr bwMode="auto">
            <a:xfrm>
              <a:off x="3920" y="282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69" name="Line 564">
              <a:extLst>
                <a:ext uri="{FF2B5EF4-FFF2-40B4-BE49-F238E27FC236}">
                  <a16:creationId xmlns:a16="http://schemas.microsoft.com/office/drawing/2014/main" id="{266CDC54-91DF-ECD9-5FE2-BCB4112E1D56}"/>
                </a:ext>
              </a:extLst>
            </p:cNvPr>
            <p:cNvSpPr>
              <a:spLocks noChangeShapeType="1"/>
            </p:cNvSpPr>
            <p:nvPr/>
          </p:nvSpPr>
          <p:spPr bwMode="auto">
            <a:xfrm>
              <a:off x="3921" y="2822"/>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0" name="Line 565">
              <a:extLst>
                <a:ext uri="{FF2B5EF4-FFF2-40B4-BE49-F238E27FC236}">
                  <a16:creationId xmlns:a16="http://schemas.microsoft.com/office/drawing/2014/main" id="{CC8E3CA2-3F07-966E-B5F7-4A00F765E4A5}"/>
                </a:ext>
              </a:extLst>
            </p:cNvPr>
            <p:cNvSpPr>
              <a:spLocks noChangeShapeType="1"/>
            </p:cNvSpPr>
            <p:nvPr/>
          </p:nvSpPr>
          <p:spPr bwMode="auto">
            <a:xfrm flipV="1">
              <a:off x="3922" y="2824"/>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1" name="Line 566">
              <a:extLst>
                <a:ext uri="{FF2B5EF4-FFF2-40B4-BE49-F238E27FC236}">
                  <a16:creationId xmlns:a16="http://schemas.microsoft.com/office/drawing/2014/main" id="{E98547FD-730A-159F-F658-67891FE15C19}"/>
                </a:ext>
              </a:extLst>
            </p:cNvPr>
            <p:cNvSpPr>
              <a:spLocks noChangeShapeType="1"/>
            </p:cNvSpPr>
            <p:nvPr/>
          </p:nvSpPr>
          <p:spPr bwMode="auto">
            <a:xfrm>
              <a:off x="3923" y="282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2" name="Line 567">
              <a:extLst>
                <a:ext uri="{FF2B5EF4-FFF2-40B4-BE49-F238E27FC236}">
                  <a16:creationId xmlns:a16="http://schemas.microsoft.com/office/drawing/2014/main" id="{11BCC302-FEEE-5950-A06F-5EE27B437D8E}"/>
                </a:ext>
              </a:extLst>
            </p:cNvPr>
            <p:cNvSpPr>
              <a:spLocks noChangeShapeType="1"/>
            </p:cNvSpPr>
            <p:nvPr/>
          </p:nvSpPr>
          <p:spPr bwMode="auto">
            <a:xfrm>
              <a:off x="3924" y="282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3" name="Line 568">
              <a:extLst>
                <a:ext uri="{FF2B5EF4-FFF2-40B4-BE49-F238E27FC236}">
                  <a16:creationId xmlns:a16="http://schemas.microsoft.com/office/drawing/2014/main" id="{F1546CB6-AF20-1795-3131-AFCBCA3DD5C6}"/>
                </a:ext>
              </a:extLst>
            </p:cNvPr>
            <p:cNvSpPr>
              <a:spLocks noChangeShapeType="1"/>
            </p:cNvSpPr>
            <p:nvPr/>
          </p:nvSpPr>
          <p:spPr bwMode="auto">
            <a:xfrm flipV="1">
              <a:off x="3924" y="2831"/>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4" name="Line 569">
              <a:extLst>
                <a:ext uri="{FF2B5EF4-FFF2-40B4-BE49-F238E27FC236}">
                  <a16:creationId xmlns:a16="http://schemas.microsoft.com/office/drawing/2014/main" id="{F4C99D20-4F18-1EBB-C1BF-53AC3C84B370}"/>
                </a:ext>
              </a:extLst>
            </p:cNvPr>
            <p:cNvSpPr>
              <a:spLocks noChangeShapeType="1"/>
            </p:cNvSpPr>
            <p:nvPr/>
          </p:nvSpPr>
          <p:spPr bwMode="auto">
            <a:xfrm>
              <a:off x="3924" y="283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5" name="Line 570">
              <a:extLst>
                <a:ext uri="{FF2B5EF4-FFF2-40B4-BE49-F238E27FC236}">
                  <a16:creationId xmlns:a16="http://schemas.microsoft.com/office/drawing/2014/main" id="{5489B748-46A5-9B57-9307-6821420D2DFA}"/>
                </a:ext>
              </a:extLst>
            </p:cNvPr>
            <p:cNvSpPr>
              <a:spLocks noChangeShapeType="1"/>
            </p:cNvSpPr>
            <p:nvPr/>
          </p:nvSpPr>
          <p:spPr bwMode="auto">
            <a:xfrm>
              <a:off x="3925" y="283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6" name="Line 571">
              <a:extLst>
                <a:ext uri="{FF2B5EF4-FFF2-40B4-BE49-F238E27FC236}">
                  <a16:creationId xmlns:a16="http://schemas.microsoft.com/office/drawing/2014/main" id="{C97E63B3-E607-D9F1-6720-E9A6ED99EAE6}"/>
                </a:ext>
              </a:extLst>
            </p:cNvPr>
            <p:cNvSpPr>
              <a:spLocks noChangeShapeType="1"/>
            </p:cNvSpPr>
            <p:nvPr/>
          </p:nvSpPr>
          <p:spPr bwMode="auto">
            <a:xfrm flipV="1">
              <a:off x="3926" y="2838"/>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7" name="Line 572">
              <a:extLst>
                <a:ext uri="{FF2B5EF4-FFF2-40B4-BE49-F238E27FC236}">
                  <a16:creationId xmlns:a16="http://schemas.microsoft.com/office/drawing/2014/main" id="{4C9BAFC6-94BF-597F-970C-8CCC90BA2081}"/>
                </a:ext>
              </a:extLst>
            </p:cNvPr>
            <p:cNvSpPr>
              <a:spLocks noChangeShapeType="1"/>
            </p:cNvSpPr>
            <p:nvPr/>
          </p:nvSpPr>
          <p:spPr bwMode="auto">
            <a:xfrm>
              <a:off x="3926" y="2842"/>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8" name="Line 573">
              <a:extLst>
                <a:ext uri="{FF2B5EF4-FFF2-40B4-BE49-F238E27FC236}">
                  <a16:creationId xmlns:a16="http://schemas.microsoft.com/office/drawing/2014/main" id="{DD7E5C46-DD39-C1EA-6EC3-4D52D701CAF6}"/>
                </a:ext>
              </a:extLst>
            </p:cNvPr>
            <p:cNvSpPr>
              <a:spLocks noChangeShapeType="1"/>
            </p:cNvSpPr>
            <p:nvPr/>
          </p:nvSpPr>
          <p:spPr bwMode="auto">
            <a:xfrm flipV="1">
              <a:off x="3926" y="2844"/>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79" name="Line 574">
              <a:extLst>
                <a:ext uri="{FF2B5EF4-FFF2-40B4-BE49-F238E27FC236}">
                  <a16:creationId xmlns:a16="http://schemas.microsoft.com/office/drawing/2014/main" id="{2B2A8E8F-78DA-07B1-860E-494EE118A523}"/>
                </a:ext>
              </a:extLst>
            </p:cNvPr>
            <p:cNvSpPr>
              <a:spLocks noChangeShapeType="1"/>
            </p:cNvSpPr>
            <p:nvPr/>
          </p:nvSpPr>
          <p:spPr bwMode="auto">
            <a:xfrm>
              <a:off x="3926" y="284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0" name="Line 575">
              <a:extLst>
                <a:ext uri="{FF2B5EF4-FFF2-40B4-BE49-F238E27FC236}">
                  <a16:creationId xmlns:a16="http://schemas.microsoft.com/office/drawing/2014/main" id="{1AA4C482-130C-21A4-3AB2-824148DCFF03}"/>
                </a:ext>
              </a:extLst>
            </p:cNvPr>
            <p:cNvSpPr>
              <a:spLocks noChangeShapeType="1"/>
            </p:cNvSpPr>
            <p:nvPr/>
          </p:nvSpPr>
          <p:spPr bwMode="auto">
            <a:xfrm flipH="1" flipV="1">
              <a:off x="3927" y="2849"/>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1" name="Line 576">
              <a:extLst>
                <a:ext uri="{FF2B5EF4-FFF2-40B4-BE49-F238E27FC236}">
                  <a16:creationId xmlns:a16="http://schemas.microsoft.com/office/drawing/2014/main" id="{6E5A2BAA-FA45-860F-6F86-6D9FD844C654}"/>
                </a:ext>
              </a:extLst>
            </p:cNvPr>
            <p:cNvSpPr>
              <a:spLocks noChangeShapeType="1"/>
            </p:cNvSpPr>
            <p:nvPr/>
          </p:nvSpPr>
          <p:spPr bwMode="auto">
            <a:xfrm flipV="1">
              <a:off x="3929" y="285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2" name="Line 577">
              <a:extLst>
                <a:ext uri="{FF2B5EF4-FFF2-40B4-BE49-F238E27FC236}">
                  <a16:creationId xmlns:a16="http://schemas.microsoft.com/office/drawing/2014/main" id="{1E75793A-1276-7C68-C468-57AD028F45D3}"/>
                </a:ext>
              </a:extLst>
            </p:cNvPr>
            <p:cNvSpPr>
              <a:spLocks noChangeShapeType="1"/>
            </p:cNvSpPr>
            <p:nvPr/>
          </p:nvSpPr>
          <p:spPr bwMode="auto">
            <a:xfrm flipV="1">
              <a:off x="3929" y="2857"/>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3" name="Line 578">
              <a:extLst>
                <a:ext uri="{FF2B5EF4-FFF2-40B4-BE49-F238E27FC236}">
                  <a16:creationId xmlns:a16="http://schemas.microsoft.com/office/drawing/2014/main" id="{9E2154D4-4A17-3051-5D00-910F645DF893}"/>
                </a:ext>
              </a:extLst>
            </p:cNvPr>
            <p:cNvSpPr>
              <a:spLocks noChangeShapeType="1"/>
            </p:cNvSpPr>
            <p:nvPr/>
          </p:nvSpPr>
          <p:spPr bwMode="auto">
            <a:xfrm flipV="1">
              <a:off x="3929" y="2860"/>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4" name="Line 579">
              <a:extLst>
                <a:ext uri="{FF2B5EF4-FFF2-40B4-BE49-F238E27FC236}">
                  <a16:creationId xmlns:a16="http://schemas.microsoft.com/office/drawing/2014/main" id="{72B0B525-DC82-9BD9-C605-3B2ED9C6674C}"/>
                </a:ext>
              </a:extLst>
            </p:cNvPr>
            <p:cNvSpPr>
              <a:spLocks noChangeShapeType="1"/>
            </p:cNvSpPr>
            <p:nvPr/>
          </p:nvSpPr>
          <p:spPr bwMode="auto">
            <a:xfrm flipV="1">
              <a:off x="3929" y="2864"/>
              <a:ext cx="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5" name="Line 580">
              <a:extLst>
                <a:ext uri="{FF2B5EF4-FFF2-40B4-BE49-F238E27FC236}">
                  <a16:creationId xmlns:a16="http://schemas.microsoft.com/office/drawing/2014/main" id="{800CC7FE-B628-FE98-5F33-6ADE47A4CB64}"/>
                </a:ext>
              </a:extLst>
            </p:cNvPr>
            <p:cNvSpPr>
              <a:spLocks noChangeShapeType="1"/>
            </p:cNvSpPr>
            <p:nvPr/>
          </p:nvSpPr>
          <p:spPr bwMode="auto">
            <a:xfrm flipV="1">
              <a:off x="3930" y="2870"/>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6" name="Line 581">
              <a:extLst>
                <a:ext uri="{FF2B5EF4-FFF2-40B4-BE49-F238E27FC236}">
                  <a16:creationId xmlns:a16="http://schemas.microsoft.com/office/drawing/2014/main" id="{4910526B-62DB-8096-89C5-8B286467EC0D}"/>
                </a:ext>
              </a:extLst>
            </p:cNvPr>
            <p:cNvSpPr>
              <a:spLocks noChangeShapeType="1"/>
            </p:cNvSpPr>
            <p:nvPr/>
          </p:nvSpPr>
          <p:spPr bwMode="auto">
            <a:xfrm flipH="1">
              <a:off x="3886" y="2779"/>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7" name="Line 582">
              <a:extLst>
                <a:ext uri="{FF2B5EF4-FFF2-40B4-BE49-F238E27FC236}">
                  <a16:creationId xmlns:a16="http://schemas.microsoft.com/office/drawing/2014/main" id="{D7E32881-FC5A-5545-FAA8-317577D66FCE}"/>
                </a:ext>
              </a:extLst>
            </p:cNvPr>
            <p:cNvSpPr>
              <a:spLocks noChangeShapeType="1"/>
            </p:cNvSpPr>
            <p:nvPr/>
          </p:nvSpPr>
          <p:spPr bwMode="auto">
            <a:xfrm flipH="1">
              <a:off x="3901" y="2781"/>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8" name="Line 583">
              <a:extLst>
                <a:ext uri="{FF2B5EF4-FFF2-40B4-BE49-F238E27FC236}">
                  <a16:creationId xmlns:a16="http://schemas.microsoft.com/office/drawing/2014/main" id="{52C0D946-876D-D581-62CD-87729104518A}"/>
                </a:ext>
              </a:extLst>
            </p:cNvPr>
            <p:cNvSpPr>
              <a:spLocks noChangeShapeType="1"/>
            </p:cNvSpPr>
            <p:nvPr/>
          </p:nvSpPr>
          <p:spPr bwMode="auto">
            <a:xfrm flipH="1">
              <a:off x="3913" y="2783"/>
              <a:ext cx="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89" name="Line 584">
              <a:extLst>
                <a:ext uri="{FF2B5EF4-FFF2-40B4-BE49-F238E27FC236}">
                  <a16:creationId xmlns:a16="http://schemas.microsoft.com/office/drawing/2014/main" id="{26A8D830-5BA3-8EBA-7A76-AF5BAAF1B548}"/>
                </a:ext>
              </a:extLst>
            </p:cNvPr>
            <p:cNvSpPr>
              <a:spLocks noChangeShapeType="1"/>
            </p:cNvSpPr>
            <p:nvPr/>
          </p:nvSpPr>
          <p:spPr bwMode="auto">
            <a:xfrm flipH="1" flipV="1">
              <a:off x="3921" y="2785"/>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0" name="Line 585">
              <a:extLst>
                <a:ext uri="{FF2B5EF4-FFF2-40B4-BE49-F238E27FC236}">
                  <a16:creationId xmlns:a16="http://schemas.microsoft.com/office/drawing/2014/main" id="{B0B2271D-D287-D15C-06DA-9429CCB3E6D1}"/>
                </a:ext>
              </a:extLst>
            </p:cNvPr>
            <p:cNvSpPr>
              <a:spLocks noChangeShapeType="1"/>
            </p:cNvSpPr>
            <p:nvPr/>
          </p:nvSpPr>
          <p:spPr bwMode="auto">
            <a:xfrm flipH="1">
              <a:off x="3925" y="2789"/>
              <a:ext cx="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1" name="Line 586">
              <a:extLst>
                <a:ext uri="{FF2B5EF4-FFF2-40B4-BE49-F238E27FC236}">
                  <a16:creationId xmlns:a16="http://schemas.microsoft.com/office/drawing/2014/main" id="{BCBDE653-FBD7-41DC-335C-48E277AFAB52}"/>
                </a:ext>
              </a:extLst>
            </p:cNvPr>
            <p:cNvSpPr>
              <a:spLocks noChangeShapeType="1"/>
            </p:cNvSpPr>
            <p:nvPr/>
          </p:nvSpPr>
          <p:spPr bwMode="auto">
            <a:xfrm flipV="1">
              <a:off x="3930" y="2791"/>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2" name="Line 587">
              <a:extLst>
                <a:ext uri="{FF2B5EF4-FFF2-40B4-BE49-F238E27FC236}">
                  <a16:creationId xmlns:a16="http://schemas.microsoft.com/office/drawing/2014/main" id="{85793E2A-6216-B462-5894-E8066E6590AE}"/>
                </a:ext>
              </a:extLst>
            </p:cNvPr>
            <p:cNvSpPr>
              <a:spLocks noChangeShapeType="1"/>
            </p:cNvSpPr>
            <p:nvPr/>
          </p:nvSpPr>
          <p:spPr bwMode="auto">
            <a:xfrm>
              <a:off x="3932" y="279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3" name="Line 588">
              <a:extLst>
                <a:ext uri="{FF2B5EF4-FFF2-40B4-BE49-F238E27FC236}">
                  <a16:creationId xmlns:a16="http://schemas.microsoft.com/office/drawing/2014/main" id="{B502A8FF-01F1-E445-D8B3-62135777C683}"/>
                </a:ext>
              </a:extLst>
            </p:cNvPr>
            <p:cNvSpPr>
              <a:spLocks noChangeShapeType="1"/>
            </p:cNvSpPr>
            <p:nvPr/>
          </p:nvSpPr>
          <p:spPr bwMode="auto">
            <a:xfrm flipV="1">
              <a:off x="3933" y="2796"/>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4" name="Line 589">
              <a:extLst>
                <a:ext uri="{FF2B5EF4-FFF2-40B4-BE49-F238E27FC236}">
                  <a16:creationId xmlns:a16="http://schemas.microsoft.com/office/drawing/2014/main" id="{F747F5BE-B02B-2832-2272-659FA5148540}"/>
                </a:ext>
              </a:extLst>
            </p:cNvPr>
            <p:cNvSpPr>
              <a:spLocks noChangeShapeType="1"/>
            </p:cNvSpPr>
            <p:nvPr/>
          </p:nvSpPr>
          <p:spPr bwMode="auto">
            <a:xfrm flipV="1">
              <a:off x="3935" y="2800"/>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5" name="Line 590">
              <a:extLst>
                <a:ext uri="{FF2B5EF4-FFF2-40B4-BE49-F238E27FC236}">
                  <a16:creationId xmlns:a16="http://schemas.microsoft.com/office/drawing/2014/main" id="{041C75FD-A504-4A30-0FB7-86FD574C0E86}"/>
                </a:ext>
              </a:extLst>
            </p:cNvPr>
            <p:cNvSpPr>
              <a:spLocks noChangeShapeType="1"/>
            </p:cNvSpPr>
            <p:nvPr/>
          </p:nvSpPr>
          <p:spPr bwMode="auto">
            <a:xfrm>
              <a:off x="3936" y="280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6" name="Line 591">
              <a:extLst>
                <a:ext uri="{FF2B5EF4-FFF2-40B4-BE49-F238E27FC236}">
                  <a16:creationId xmlns:a16="http://schemas.microsoft.com/office/drawing/2014/main" id="{B2E26571-D165-E86E-AA5E-DE4EC1B249B2}"/>
                </a:ext>
              </a:extLst>
            </p:cNvPr>
            <p:cNvSpPr>
              <a:spLocks noChangeShapeType="1"/>
            </p:cNvSpPr>
            <p:nvPr/>
          </p:nvSpPr>
          <p:spPr bwMode="auto">
            <a:xfrm flipV="1">
              <a:off x="3937" y="2805"/>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7" name="Line 592">
              <a:extLst>
                <a:ext uri="{FF2B5EF4-FFF2-40B4-BE49-F238E27FC236}">
                  <a16:creationId xmlns:a16="http://schemas.microsoft.com/office/drawing/2014/main" id="{A11A5550-A3DA-2841-1956-EFE64421FB33}"/>
                </a:ext>
              </a:extLst>
            </p:cNvPr>
            <p:cNvSpPr>
              <a:spLocks noChangeShapeType="1"/>
            </p:cNvSpPr>
            <p:nvPr/>
          </p:nvSpPr>
          <p:spPr bwMode="auto">
            <a:xfrm>
              <a:off x="3938" y="280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8" name="Line 593">
              <a:extLst>
                <a:ext uri="{FF2B5EF4-FFF2-40B4-BE49-F238E27FC236}">
                  <a16:creationId xmlns:a16="http://schemas.microsoft.com/office/drawing/2014/main" id="{F00DA6B2-7D39-938A-6F87-A74E717A401F}"/>
                </a:ext>
              </a:extLst>
            </p:cNvPr>
            <p:cNvSpPr>
              <a:spLocks noChangeShapeType="1"/>
            </p:cNvSpPr>
            <p:nvPr/>
          </p:nvSpPr>
          <p:spPr bwMode="auto">
            <a:xfrm flipV="1">
              <a:off x="3938" y="2811"/>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099" name="Line 594">
              <a:extLst>
                <a:ext uri="{FF2B5EF4-FFF2-40B4-BE49-F238E27FC236}">
                  <a16:creationId xmlns:a16="http://schemas.microsoft.com/office/drawing/2014/main" id="{EE1A0F8D-CBB5-E773-0072-EBCCA714820A}"/>
                </a:ext>
              </a:extLst>
            </p:cNvPr>
            <p:cNvSpPr>
              <a:spLocks noChangeShapeType="1"/>
            </p:cNvSpPr>
            <p:nvPr/>
          </p:nvSpPr>
          <p:spPr bwMode="auto">
            <a:xfrm>
              <a:off x="3938" y="281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0" name="Line 595">
              <a:extLst>
                <a:ext uri="{FF2B5EF4-FFF2-40B4-BE49-F238E27FC236}">
                  <a16:creationId xmlns:a16="http://schemas.microsoft.com/office/drawing/2014/main" id="{06C113A8-E8D6-1401-A7DF-87780884C9DC}"/>
                </a:ext>
              </a:extLst>
            </p:cNvPr>
            <p:cNvSpPr>
              <a:spLocks noChangeShapeType="1"/>
            </p:cNvSpPr>
            <p:nvPr/>
          </p:nvSpPr>
          <p:spPr bwMode="auto">
            <a:xfrm flipV="1">
              <a:off x="3938" y="2816"/>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1" name="Line 596">
              <a:extLst>
                <a:ext uri="{FF2B5EF4-FFF2-40B4-BE49-F238E27FC236}">
                  <a16:creationId xmlns:a16="http://schemas.microsoft.com/office/drawing/2014/main" id="{942B243D-4049-FD84-A98D-57EA91CE82BB}"/>
                </a:ext>
              </a:extLst>
            </p:cNvPr>
            <p:cNvSpPr>
              <a:spLocks noChangeShapeType="1"/>
            </p:cNvSpPr>
            <p:nvPr/>
          </p:nvSpPr>
          <p:spPr bwMode="auto">
            <a:xfrm>
              <a:off x="3938" y="282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2" name="Line 597">
              <a:extLst>
                <a:ext uri="{FF2B5EF4-FFF2-40B4-BE49-F238E27FC236}">
                  <a16:creationId xmlns:a16="http://schemas.microsoft.com/office/drawing/2014/main" id="{95AFD5D2-E3AF-4D0E-0584-D0808EF0385C}"/>
                </a:ext>
              </a:extLst>
            </p:cNvPr>
            <p:cNvSpPr>
              <a:spLocks noChangeShapeType="1"/>
            </p:cNvSpPr>
            <p:nvPr/>
          </p:nvSpPr>
          <p:spPr bwMode="auto">
            <a:xfrm flipV="1">
              <a:off x="3938" y="2822"/>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3" name="Line 598">
              <a:extLst>
                <a:ext uri="{FF2B5EF4-FFF2-40B4-BE49-F238E27FC236}">
                  <a16:creationId xmlns:a16="http://schemas.microsoft.com/office/drawing/2014/main" id="{695C336F-9693-0E69-76A1-1319D65D0CDC}"/>
                </a:ext>
              </a:extLst>
            </p:cNvPr>
            <p:cNvSpPr>
              <a:spLocks noChangeShapeType="1"/>
            </p:cNvSpPr>
            <p:nvPr/>
          </p:nvSpPr>
          <p:spPr bwMode="auto">
            <a:xfrm>
              <a:off x="3938" y="282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4" name="Line 599">
              <a:extLst>
                <a:ext uri="{FF2B5EF4-FFF2-40B4-BE49-F238E27FC236}">
                  <a16:creationId xmlns:a16="http://schemas.microsoft.com/office/drawing/2014/main" id="{A5FF5EDD-F65C-7F68-B5D8-F774CD2245E7}"/>
                </a:ext>
              </a:extLst>
            </p:cNvPr>
            <p:cNvSpPr>
              <a:spLocks noChangeShapeType="1"/>
            </p:cNvSpPr>
            <p:nvPr/>
          </p:nvSpPr>
          <p:spPr bwMode="auto">
            <a:xfrm flipV="1">
              <a:off x="3938" y="2827"/>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5" name="Line 600">
              <a:extLst>
                <a:ext uri="{FF2B5EF4-FFF2-40B4-BE49-F238E27FC236}">
                  <a16:creationId xmlns:a16="http://schemas.microsoft.com/office/drawing/2014/main" id="{D821CBF6-875F-6E91-E77C-F410CDC7E793}"/>
                </a:ext>
              </a:extLst>
            </p:cNvPr>
            <p:cNvSpPr>
              <a:spLocks noChangeShapeType="1"/>
            </p:cNvSpPr>
            <p:nvPr/>
          </p:nvSpPr>
          <p:spPr bwMode="auto">
            <a:xfrm>
              <a:off x="3938" y="283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6" name="Line 601">
              <a:extLst>
                <a:ext uri="{FF2B5EF4-FFF2-40B4-BE49-F238E27FC236}">
                  <a16:creationId xmlns:a16="http://schemas.microsoft.com/office/drawing/2014/main" id="{CCA809AF-6237-CFFB-CBA8-F1201D0F8701}"/>
                </a:ext>
              </a:extLst>
            </p:cNvPr>
            <p:cNvSpPr>
              <a:spLocks noChangeShapeType="1"/>
            </p:cNvSpPr>
            <p:nvPr/>
          </p:nvSpPr>
          <p:spPr bwMode="auto">
            <a:xfrm flipV="1">
              <a:off x="3938" y="2833"/>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7" name="Line 602">
              <a:extLst>
                <a:ext uri="{FF2B5EF4-FFF2-40B4-BE49-F238E27FC236}">
                  <a16:creationId xmlns:a16="http://schemas.microsoft.com/office/drawing/2014/main" id="{F768B8D7-9D35-D7BD-EC1F-6585044DC82C}"/>
                </a:ext>
              </a:extLst>
            </p:cNvPr>
            <p:cNvSpPr>
              <a:spLocks noChangeShapeType="1"/>
            </p:cNvSpPr>
            <p:nvPr/>
          </p:nvSpPr>
          <p:spPr bwMode="auto">
            <a:xfrm flipV="1">
              <a:off x="3938" y="2836"/>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8" name="Line 603">
              <a:extLst>
                <a:ext uri="{FF2B5EF4-FFF2-40B4-BE49-F238E27FC236}">
                  <a16:creationId xmlns:a16="http://schemas.microsoft.com/office/drawing/2014/main" id="{9C72BACE-C981-96F9-5EA2-3856B60C28B6}"/>
                </a:ext>
              </a:extLst>
            </p:cNvPr>
            <p:cNvSpPr>
              <a:spLocks noChangeShapeType="1"/>
            </p:cNvSpPr>
            <p:nvPr/>
          </p:nvSpPr>
          <p:spPr bwMode="auto">
            <a:xfrm>
              <a:off x="3938" y="284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6109" name="Line 604">
              <a:extLst>
                <a:ext uri="{FF2B5EF4-FFF2-40B4-BE49-F238E27FC236}">
                  <a16:creationId xmlns:a16="http://schemas.microsoft.com/office/drawing/2014/main" id="{9D4723CD-712C-AAD5-B3CF-40C086664A8B}"/>
                </a:ext>
              </a:extLst>
            </p:cNvPr>
            <p:cNvSpPr>
              <a:spLocks noChangeShapeType="1"/>
            </p:cNvSpPr>
            <p:nvPr/>
          </p:nvSpPr>
          <p:spPr bwMode="auto">
            <a:xfrm flipV="1">
              <a:off x="3938" y="2842"/>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21" name="Group 605">
            <a:extLst>
              <a:ext uri="{FF2B5EF4-FFF2-40B4-BE49-F238E27FC236}">
                <a16:creationId xmlns:a16="http://schemas.microsoft.com/office/drawing/2014/main" id="{AADE90C5-B147-5500-DD38-844D0661580F}"/>
              </a:ext>
            </a:extLst>
          </p:cNvPr>
          <p:cNvGrpSpPr>
            <a:grpSpLocks/>
          </p:cNvGrpSpPr>
          <p:nvPr/>
        </p:nvGrpSpPr>
        <p:grpSpPr bwMode="auto">
          <a:xfrm>
            <a:off x="2779713" y="4395788"/>
            <a:ext cx="3492500" cy="554037"/>
            <a:chOff x="1897" y="2769"/>
            <a:chExt cx="2383" cy="349"/>
          </a:xfrm>
        </p:grpSpPr>
        <p:sp>
          <p:nvSpPr>
            <p:cNvPr id="35710" name="Line 606">
              <a:extLst>
                <a:ext uri="{FF2B5EF4-FFF2-40B4-BE49-F238E27FC236}">
                  <a16:creationId xmlns:a16="http://schemas.microsoft.com/office/drawing/2014/main" id="{B11F7FDE-BBDB-CFB7-C894-8B36A2F5FB49}"/>
                </a:ext>
              </a:extLst>
            </p:cNvPr>
            <p:cNvSpPr>
              <a:spLocks noChangeShapeType="1"/>
            </p:cNvSpPr>
            <p:nvPr/>
          </p:nvSpPr>
          <p:spPr bwMode="auto">
            <a:xfrm flipV="1">
              <a:off x="3938" y="2846"/>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1" name="Line 607">
              <a:extLst>
                <a:ext uri="{FF2B5EF4-FFF2-40B4-BE49-F238E27FC236}">
                  <a16:creationId xmlns:a16="http://schemas.microsoft.com/office/drawing/2014/main" id="{CF62B963-1B0B-6517-86B1-7ADACA2308F7}"/>
                </a:ext>
              </a:extLst>
            </p:cNvPr>
            <p:cNvSpPr>
              <a:spLocks noChangeShapeType="1"/>
            </p:cNvSpPr>
            <p:nvPr/>
          </p:nvSpPr>
          <p:spPr bwMode="auto">
            <a:xfrm>
              <a:off x="3938" y="284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2" name="Line 608">
              <a:extLst>
                <a:ext uri="{FF2B5EF4-FFF2-40B4-BE49-F238E27FC236}">
                  <a16:creationId xmlns:a16="http://schemas.microsoft.com/office/drawing/2014/main" id="{8F918510-7407-D95F-EF51-0378BF077091}"/>
                </a:ext>
              </a:extLst>
            </p:cNvPr>
            <p:cNvSpPr>
              <a:spLocks noChangeShapeType="1"/>
            </p:cNvSpPr>
            <p:nvPr/>
          </p:nvSpPr>
          <p:spPr bwMode="auto">
            <a:xfrm flipV="1">
              <a:off x="3938" y="2851"/>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3" name="Line 609">
              <a:extLst>
                <a:ext uri="{FF2B5EF4-FFF2-40B4-BE49-F238E27FC236}">
                  <a16:creationId xmlns:a16="http://schemas.microsoft.com/office/drawing/2014/main" id="{C21C606E-5227-254E-4EA3-D5926898C2F9}"/>
                </a:ext>
              </a:extLst>
            </p:cNvPr>
            <p:cNvSpPr>
              <a:spLocks noChangeShapeType="1"/>
            </p:cNvSpPr>
            <p:nvPr/>
          </p:nvSpPr>
          <p:spPr bwMode="auto">
            <a:xfrm>
              <a:off x="3938" y="285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4" name="Line 610">
              <a:extLst>
                <a:ext uri="{FF2B5EF4-FFF2-40B4-BE49-F238E27FC236}">
                  <a16:creationId xmlns:a16="http://schemas.microsoft.com/office/drawing/2014/main" id="{04FBEE62-2D87-B44B-F6CA-07EF6FEA4994}"/>
                </a:ext>
              </a:extLst>
            </p:cNvPr>
            <p:cNvSpPr>
              <a:spLocks noChangeShapeType="1"/>
            </p:cNvSpPr>
            <p:nvPr/>
          </p:nvSpPr>
          <p:spPr bwMode="auto">
            <a:xfrm flipV="1">
              <a:off x="3939" y="2857"/>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5" name="Line 611">
              <a:extLst>
                <a:ext uri="{FF2B5EF4-FFF2-40B4-BE49-F238E27FC236}">
                  <a16:creationId xmlns:a16="http://schemas.microsoft.com/office/drawing/2014/main" id="{4DB13C24-EFD9-6F66-2DB2-1EF3B8F32FB3}"/>
                </a:ext>
              </a:extLst>
            </p:cNvPr>
            <p:cNvSpPr>
              <a:spLocks noChangeShapeType="1"/>
            </p:cNvSpPr>
            <p:nvPr/>
          </p:nvSpPr>
          <p:spPr bwMode="auto">
            <a:xfrm>
              <a:off x="3940" y="286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6" name="Line 612">
              <a:extLst>
                <a:ext uri="{FF2B5EF4-FFF2-40B4-BE49-F238E27FC236}">
                  <a16:creationId xmlns:a16="http://schemas.microsoft.com/office/drawing/2014/main" id="{9136466D-787F-40C4-9D9B-D7FF5347B456}"/>
                </a:ext>
              </a:extLst>
            </p:cNvPr>
            <p:cNvSpPr>
              <a:spLocks noChangeShapeType="1"/>
            </p:cNvSpPr>
            <p:nvPr/>
          </p:nvSpPr>
          <p:spPr bwMode="auto">
            <a:xfrm flipV="1">
              <a:off x="3940" y="2862"/>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7" name="Line 613">
              <a:extLst>
                <a:ext uri="{FF2B5EF4-FFF2-40B4-BE49-F238E27FC236}">
                  <a16:creationId xmlns:a16="http://schemas.microsoft.com/office/drawing/2014/main" id="{1172C8A1-B741-1EED-B037-CB316A680A3C}"/>
                </a:ext>
              </a:extLst>
            </p:cNvPr>
            <p:cNvSpPr>
              <a:spLocks noChangeShapeType="1"/>
            </p:cNvSpPr>
            <p:nvPr/>
          </p:nvSpPr>
          <p:spPr bwMode="auto">
            <a:xfrm>
              <a:off x="3940" y="286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8" name="Line 614">
              <a:extLst>
                <a:ext uri="{FF2B5EF4-FFF2-40B4-BE49-F238E27FC236}">
                  <a16:creationId xmlns:a16="http://schemas.microsoft.com/office/drawing/2014/main" id="{9256AAF8-A724-0D62-DEFE-A9E6DBEBBEAD}"/>
                </a:ext>
              </a:extLst>
            </p:cNvPr>
            <p:cNvSpPr>
              <a:spLocks noChangeShapeType="1"/>
            </p:cNvSpPr>
            <p:nvPr/>
          </p:nvSpPr>
          <p:spPr bwMode="auto">
            <a:xfrm>
              <a:off x="3941" y="286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19" name="Line 615">
              <a:extLst>
                <a:ext uri="{FF2B5EF4-FFF2-40B4-BE49-F238E27FC236}">
                  <a16:creationId xmlns:a16="http://schemas.microsoft.com/office/drawing/2014/main" id="{5BEBC82D-3985-151D-6B69-7A786E14773F}"/>
                </a:ext>
              </a:extLst>
            </p:cNvPr>
            <p:cNvSpPr>
              <a:spLocks noChangeShapeType="1"/>
            </p:cNvSpPr>
            <p:nvPr/>
          </p:nvSpPr>
          <p:spPr bwMode="auto">
            <a:xfrm>
              <a:off x="3942" y="286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0" name="Line 616">
              <a:extLst>
                <a:ext uri="{FF2B5EF4-FFF2-40B4-BE49-F238E27FC236}">
                  <a16:creationId xmlns:a16="http://schemas.microsoft.com/office/drawing/2014/main" id="{82037632-D802-BFE7-5882-0FF262B2857C}"/>
                </a:ext>
              </a:extLst>
            </p:cNvPr>
            <p:cNvSpPr>
              <a:spLocks noChangeShapeType="1"/>
            </p:cNvSpPr>
            <p:nvPr/>
          </p:nvSpPr>
          <p:spPr bwMode="auto">
            <a:xfrm>
              <a:off x="3943" y="287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1" name="Line 617">
              <a:extLst>
                <a:ext uri="{FF2B5EF4-FFF2-40B4-BE49-F238E27FC236}">
                  <a16:creationId xmlns:a16="http://schemas.microsoft.com/office/drawing/2014/main" id="{41F3570F-A65D-A185-7363-7F7565B17709}"/>
                </a:ext>
              </a:extLst>
            </p:cNvPr>
            <p:cNvSpPr>
              <a:spLocks noChangeShapeType="1"/>
            </p:cNvSpPr>
            <p:nvPr/>
          </p:nvSpPr>
          <p:spPr bwMode="auto">
            <a:xfrm>
              <a:off x="3944" y="287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2" name="Line 618">
              <a:extLst>
                <a:ext uri="{FF2B5EF4-FFF2-40B4-BE49-F238E27FC236}">
                  <a16:creationId xmlns:a16="http://schemas.microsoft.com/office/drawing/2014/main" id="{35C2F25E-1593-1F6F-4E41-ED922CB9AD31}"/>
                </a:ext>
              </a:extLst>
            </p:cNvPr>
            <p:cNvSpPr>
              <a:spLocks noChangeShapeType="1"/>
            </p:cNvSpPr>
            <p:nvPr/>
          </p:nvSpPr>
          <p:spPr bwMode="auto">
            <a:xfrm>
              <a:off x="3946" y="287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3" name="Line 619">
              <a:extLst>
                <a:ext uri="{FF2B5EF4-FFF2-40B4-BE49-F238E27FC236}">
                  <a16:creationId xmlns:a16="http://schemas.microsoft.com/office/drawing/2014/main" id="{24FB3052-EDC4-9D4E-4450-11945CB5076C}"/>
                </a:ext>
              </a:extLst>
            </p:cNvPr>
            <p:cNvSpPr>
              <a:spLocks noChangeShapeType="1"/>
            </p:cNvSpPr>
            <p:nvPr/>
          </p:nvSpPr>
          <p:spPr bwMode="auto">
            <a:xfrm flipH="1">
              <a:off x="3948" y="2877"/>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4" name="Line 620">
              <a:extLst>
                <a:ext uri="{FF2B5EF4-FFF2-40B4-BE49-F238E27FC236}">
                  <a16:creationId xmlns:a16="http://schemas.microsoft.com/office/drawing/2014/main" id="{17E796D0-FD81-583F-DA50-09DF42C1D419}"/>
                </a:ext>
              </a:extLst>
            </p:cNvPr>
            <p:cNvSpPr>
              <a:spLocks noChangeShapeType="1"/>
            </p:cNvSpPr>
            <p:nvPr/>
          </p:nvSpPr>
          <p:spPr bwMode="auto">
            <a:xfrm flipH="1">
              <a:off x="3952" y="2878"/>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5" name="Line 621">
              <a:extLst>
                <a:ext uri="{FF2B5EF4-FFF2-40B4-BE49-F238E27FC236}">
                  <a16:creationId xmlns:a16="http://schemas.microsoft.com/office/drawing/2014/main" id="{7C2D2D4A-8441-B5A4-10C8-C8E110C9526C}"/>
                </a:ext>
              </a:extLst>
            </p:cNvPr>
            <p:cNvSpPr>
              <a:spLocks noChangeShapeType="1"/>
            </p:cNvSpPr>
            <p:nvPr/>
          </p:nvSpPr>
          <p:spPr bwMode="auto">
            <a:xfrm flipH="1">
              <a:off x="3955" y="2879"/>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6" name="Line 622">
              <a:extLst>
                <a:ext uri="{FF2B5EF4-FFF2-40B4-BE49-F238E27FC236}">
                  <a16:creationId xmlns:a16="http://schemas.microsoft.com/office/drawing/2014/main" id="{E9048149-7BFE-7AD3-2647-F8CB77A14685}"/>
                </a:ext>
              </a:extLst>
            </p:cNvPr>
            <p:cNvSpPr>
              <a:spLocks noChangeShapeType="1"/>
            </p:cNvSpPr>
            <p:nvPr/>
          </p:nvSpPr>
          <p:spPr bwMode="auto">
            <a:xfrm flipH="1">
              <a:off x="3958" y="288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7" name="Line 623">
              <a:extLst>
                <a:ext uri="{FF2B5EF4-FFF2-40B4-BE49-F238E27FC236}">
                  <a16:creationId xmlns:a16="http://schemas.microsoft.com/office/drawing/2014/main" id="{730C8DD2-8E3B-F372-7C26-B69F584F69C0}"/>
                </a:ext>
              </a:extLst>
            </p:cNvPr>
            <p:cNvSpPr>
              <a:spLocks noChangeShapeType="1"/>
            </p:cNvSpPr>
            <p:nvPr/>
          </p:nvSpPr>
          <p:spPr bwMode="auto">
            <a:xfrm flipH="1">
              <a:off x="3961" y="2880"/>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8" name="Line 624">
              <a:extLst>
                <a:ext uri="{FF2B5EF4-FFF2-40B4-BE49-F238E27FC236}">
                  <a16:creationId xmlns:a16="http://schemas.microsoft.com/office/drawing/2014/main" id="{DFD70636-44E5-C1E7-B312-1111D5FC2B3A}"/>
                </a:ext>
              </a:extLst>
            </p:cNvPr>
            <p:cNvSpPr>
              <a:spLocks noChangeShapeType="1"/>
            </p:cNvSpPr>
            <p:nvPr/>
          </p:nvSpPr>
          <p:spPr bwMode="auto">
            <a:xfrm flipH="1">
              <a:off x="3968" y="288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29" name="Line 625">
              <a:extLst>
                <a:ext uri="{FF2B5EF4-FFF2-40B4-BE49-F238E27FC236}">
                  <a16:creationId xmlns:a16="http://schemas.microsoft.com/office/drawing/2014/main" id="{AE49EAA4-0DD2-6B08-BD91-2094F9296D02}"/>
                </a:ext>
              </a:extLst>
            </p:cNvPr>
            <p:cNvSpPr>
              <a:spLocks noChangeShapeType="1"/>
            </p:cNvSpPr>
            <p:nvPr/>
          </p:nvSpPr>
          <p:spPr bwMode="auto">
            <a:xfrm flipH="1">
              <a:off x="3971" y="2880"/>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0" name="Line 626">
              <a:extLst>
                <a:ext uri="{FF2B5EF4-FFF2-40B4-BE49-F238E27FC236}">
                  <a16:creationId xmlns:a16="http://schemas.microsoft.com/office/drawing/2014/main" id="{E6E11032-E3C7-6A34-9303-A2B131159144}"/>
                </a:ext>
              </a:extLst>
            </p:cNvPr>
            <p:cNvSpPr>
              <a:spLocks noChangeShapeType="1"/>
            </p:cNvSpPr>
            <p:nvPr/>
          </p:nvSpPr>
          <p:spPr bwMode="auto">
            <a:xfrm flipH="1">
              <a:off x="3929" y="2875"/>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1" name="Line 627">
              <a:extLst>
                <a:ext uri="{FF2B5EF4-FFF2-40B4-BE49-F238E27FC236}">
                  <a16:creationId xmlns:a16="http://schemas.microsoft.com/office/drawing/2014/main" id="{95FE2E54-5E69-667D-9072-FFDF4A89D0B6}"/>
                </a:ext>
              </a:extLst>
            </p:cNvPr>
            <p:cNvSpPr>
              <a:spLocks noChangeShapeType="1"/>
            </p:cNvSpPr>
            <p:nvPr/>
          </p:nvSpPr>
          <p:spPr bwMode="auto">
            <a:xfrm flipH="1">
              <a:off x="3942" y="2865"/>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2" name="Line 628">
              <a:extLst>
                <a:ext uri="{FF2B5EF4-FFF2-40B4-BE49-F238E27FC236}">
                  <a16:creationId xmlns:a16="http://schemas.microsoft.com/office/drawing/2014/main" id="{6113D122-A616-19D4-F41E-C6312A8EEA30}"/>
                </a:ext>
              </a:extLst>
            </p:cNvPr>
            <p:cNvSpPr>
              <a:spLocks noChangeShapeType="1"/>
            </p:cNvSpPr>
            <p:nvPr/>
          </p:nvSpPr>
          <p:spPr bwMode="auto">
            <a:xfrm flipH="1">
              <a:off x="3783" y="2865"/>
              <a:ext cx="14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3" name="Line 629">
              <a:extLst>
                <a:ext uri="{FF2B5EF4-FFF2-40B4-BE49-F238E27FC236}">
                  <a16:creationId xmlns:a16="http://schemas.microsoft.com/office/drawing/2014/main" id="{C0CB128F-E0DC-D3D2-AFBD-D29097970E6D}"/>
                </a:ext>
              </a:extLst>
            </p:cNvPr>
            <p:cNvSpPr>
              <a:spLocks noChangeShapeType="1"/>
            </p:cNvSpPr>
            <p:nvPr/>
          </p:nvSpPr>
          <p:spPr bwMode="auto">
            <a:xfrm flipH="1" flipV="1">
              <a:off x="3877" y="2769"/>
              <a:ext cx="6"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4" name="Line 630">
              <a:extLst>
                <a:ext uri="{FF2B5EF4-FFF2-40B4-BE49-F238E27FC236}">
                  <a16:creationId xmlns:a16="http://schemas.microsoft.com/office/drawing/2014/main" id="{18FC2B1D-7ECF-8F15-F61E-85E43541E757}"/>
                </a:ext>
              </a:extLst>
            </p:cNvPr>
            <p:cNvSpPr>
              <a:spLocks noChangeShapeType="1"/>
            </p:cNvSpPr>
            <p:nvPr/>
          </p:nvSpPr>
          <p:spPr bwMode="auto">
            <a:xfrm>
              <a:off x="3880" y="3106"/>
              <a:ext cx="14"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5" name="Line 631">
              <a:extLst>
                <a:ext uri="{FF2B5EF4-FFF2-40B4-BE49-F238E27FC236}">
                  <a16:creationId xmlns:a16="http://schemas.microsoft.com/office/drawing/2014/main" id="{FEE1A5CC-7B4F-F0B6-D29D-BCB1E41937B1}"/>
                </a:ext>
              </a:extLst>
            </p:cNvPr>
            <p:cNvSpPr>
              <a:spLocks noChangeShapeType="1"/>
            </p:cNvSpPr>
            <p:nvPr/>
          </p:nvSpPr>
          <p:spPr bwMode="auto">
            <a:xfrm>
              <a:off x="3854" y="3058"/>
              <a:ext cx="67"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6" name="Line 632">
              <a:extLst>
                <a:ext uri="{FF2B5EF4-FFF2-40B4-BE49-F238E27FC236}">
                  <a16:creationId xmlns:a16="http://schemas.microsoft.com/office/drawing/2014/main" id="{A70ACD11-AE1E-5674-7CC5-C515B48A058C}"/>
                </a:ext>
              </a:extLst>
            </p:cNvPr>
            <p:cNvSpPr>
              <a:spLocks noChangeShapeType="1"/>
            </p:cNvSpPr>
            <p:nvPr/>
          </p:nvSpPr>
          <p:spPr bwMode="auto">
            <a:xfrm>
              <a:off x="3844" y="3023"/>
              <a:ext cx="46"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7" name="Line 633">
              <a:extLst>
                <a:ext uri="{FF2B5EF4-FFF2-40B4-BE49-F238E27FC236}">
                  <a16:creationId xmlns:a16="http://schemas.microsoft.com/office/drawing/2014/main" id="{A5179AA6-A323-887A-F905-161AAE26628A}"/>
                </a:ext>
              </a:extLst>
            </p:cNvPr>
            <p:cNvSpPr>
              <a:spLocks noChangeShapeType="1"/>
            </p:cNvSpPr>
            <p:nvPr/>
          </p:nvSpPr>
          <p:spPr bwMode="auto">
            <a:xfrm>
              <a:off x="3923" y="3095"/>
              <a:ext cx="24"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8" name="Line 634">
              <a:extLst>
                <a:ext uri="{FF2B5EF4-FFF2-40B4-BE49-F238E27FC236}">
                  <a16:creationId xmlns:a16="http://schemas.microsoft.com/office/drawing/2014/main" id="{4427C1DD-D279-B5EA-C821-773425F8223B}"/>
                </a:ext>
              </a:extLst>
            </p:cNvPr>
            <p:cNvSpPr>
              <a:spLocks noChangeShapeType="1"/>
            </p:cNvSpPr>
            <p:nvPr/>
          </p:nvSpPr>
          <p:spPr bwMode="auto">
            <a:xfrm>
              <a:off x="3942" y="3085"/>
              <a:ext cx="34"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39" name="Line 635">
              <a:extLst>
                <a:ext uri="{FF2B5EF4-FFF2-40B4-BE49-F238E27FC236}">
                  <a16:creationId xmlns:a16="http://schemas.microsoft.com/office/drawing/2014/main" id="{98D307D1-5B42-404D-E5CC-BB404AE51DCC}"/>
                </a:ext>
              </a:extLst>
            </p:cNvPr>
            <p:cNvSpPr>
              <a:spLocks noChangeShapeType="1"/>
            </p:cNvSpPr>
            <p:nvPr/>
          </p:nvSpPr>
          <p:spPr bwMode="auto">
            <a:xfrm>
              <a:off x="3942" y="3060"/>
              <a:ext cx="62"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0" name="Line 636">
              <a:extLst>
                <a:ext uri="{FF2B5EF4-FFF2-40B4-BE49-F238E27FC236}">
                  <a16:creationId xmlns:a16="http://schemas.microsoft.com/office/drawing/2014/main" id="{58535875-FDF9-958A-9252-FEED5248C0EE}"/>
                </a:ext>
              </a:extLst>
            </p:cNvPr>
            <p:cNvSpPr>
              <a:spLocks noChangeShapeType="1"/>
            </p:cNvSpPr>
            <p:nvPr/>
          </p:nvSpPr>
          <p:spPr bwMode="auto">
            <a:xfrm>
              <a:off x="3942" y="3034"/>
              <a:ext cx="89" cy="8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1" name="Line 637">
              <a:extLst>
                <a:ext uri="{FF2B5EF4-FFF2-40B4-BE49-F238E27FC236}">
                  <a16:creationId xmlns:a16="http://schemas.microsoft.com/office/drawing/2014/main" id="{930DD297-85F2-ED7B-C91B-DC60A2737F59}"/>
                </a:ext>
              </a:extLst>
            </p:cNvPr>
            <p:cNvSpPr>
              <a:spLocks noChangeShapeType="1"/>
            </p:cNvSpPr>
            <p:nvPr/>
          </p:nvSpPr>
          <p:spPr bwMode="auto">
            <a:xfrm>
              <a:off x="3942" y="3008"/>
              <a:ext cx="24"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2" name="Line 638">
              <a:extLst>
                <a:ext uri="{FF2B5EF4-FFF2-40B4-BE49-F238E27FC236}">
                  <a16:creationId xmlns:a16="http://schemas.microsoft.com/office/drawing/2014/main" id="{7E073D12-AEBB-511D-363F-81900C6C971E}"/>
                </a:ext>
              </a:extLst>
            </p:cNvPr>
            <p:cNvSpPr>
              <a:spLocks noChangeShapeType="1"/>
            </p:cNvSpPr>
            <p:nvPr/>
          </p:nvSpPr>
          <p:spPr bwMode="auto">
            <a:xfrm>
              <a:off x="4011" y="3074"/>
              <a:ext cx="48"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3" name="Line 639">
              <a:extLst>
                <a:ext uri="{FF2B5EF4-FFF2-40B4-BE49-F238E27FC236}">
                  <a16:creationId xmlns:a16="http://schemas.microsoft.com/office/drawing/2014/main" id="{7D6D1406-321A-024D-7A3C-CF4CAD987966}"/>
                </a:ext>
              </a:extLst>
            </p:cNvPr>
            <p:cNvSpPr>
              <a:spLocks noChangeShapeType="1"/>
            </p:cNvSpPr>
            <p:nvPr/>
          </p:nvSpPr>
          <p:spPr bwMode="auto">
            <a:xfrm>
              <a:off x="3942" y="2984"/>
              <a:ext cx="2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4" name="Line 640">
              <a:extLst>
                <a:ext uri="{FF2B5EF4-FFF2-40B4-BE49-F238E27FC236}">
                  <a16:creationId xmlns:a16="http://schemas.microsoft.com/office/drawing/2014/main" id="{1419F233-58C4-6C43-401A-2749F455DE2B}"/>
                </a:ext>
              </a:extLst>
            </p:cNvPr>
            <p:cNvSpPr>
              <a:spLocks noChangeShapeType="1"/>
            </p:cNvSpPr>
            <p:nvPr/>
          </p:nvSpPr>
          <p:spPr bwMode="auto">
            <a:xfrm>
              <a:off x="4051" y="3085"/>
              <a:ext cx="36"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5" name="Line 641">
              <a:extLst>
                <a:ext uri="{FF2B5EF4-FFF2-40B4-BE49-F238E27FC236}">
                  <a16:creationId xmlns:a16="http://schemas.microsoft.com/office/drawing/2014/main" id="{1346AA7D-BCA4-0468-9C39-B10B7732DDCC}"/>
                </a:ext>
              </a:extLst>
            </p:cNvPr>
            <p:cNvSpPr>
              <a:spLocks noChangeShapeType="1"/>
            </p:cNvSpPr>
            <p:nvPr/>
          </p:nvSpPr>
          <p:spPr bwMode="auto">
            <a:xfrm>
              <a:off x="3749" y="2781"/>
              <a:ext cx="37"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6" name="Line 642">
              <a:extLst>
                <a:ext uri="{FF2B5EF4-FFF2-40B4-BE49-F238E27FC236}">
                  <a16:creationId xmlns:a16="http://schemas.microsoft.com/office/drawing/2014/main" id="{B0C5ADB4-E241-95F1-794C-7DFA2E59504C}"/>
                </a:ext>
              </a:extLst>
            </p:cNvPr>
            <p:cNvSpPr>
              <a:spLocks noChangeShapeType="1"/>
            </p:cNvSpPr>
            <p:nvPr/>
          </p:nvSpPr>
          <p:spPr bwMode="auto">
            <a:xfrm>
              <a:off x="3942" y="2959"/>
              <a:ext cx="2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7" name="Line 643">
              <a:extLst>
                <a:ext uri="{FF2B5EF4-FFF2-40B4-BE49-F238E27FC236}">
                  <a16:creationId xmlns:a16="http://schemas.microsoft.com/office/drawing/2014/main" id="{BD3A8AE6-7279-AF23-E100-F56FD787B48E}"/>
                </a:ext>
              </a:extLst>
            </p:cNvPr>
            <p:cNvSpPr>
              <a:spLocks noChangeShapeType="1"/>
            </p:cNvSpPr>
            <p:nvPr/>
          </p:nvSpPr>
          <p:spPr bwMode="auto">
            <a:xfrm>
              <a:off x="4069" y="3076"/>
              <a:ext cx="4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8" name="Line 644">
              <a:extLst>
                <a:ext uri="{FF2B5EF4-FFF2-40B4-BE49-F238E27FC236}">
                  <a16:creationId xmlns:a16="http://schemas.microsoft.com/office/drawing/2014/main" id="{0C7A9725-0154-6B9B-8C69-FFBD74B7A467}"/>
                </a:ext>
              </a:extLst>
            </p:cNvPr>
            <p:cNvSpPr>
              <a:spLocks noChangeShapeType="1"/>
            </p:cNvSpPr>
            <p:nvPr/>
          </p:nvSpPr>
          <p:spPr bwMode="auto">
            <a:xfrm>
              <a:off x="3776" y="2781"/>
              <a:ext cx="24"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49" name="Line 645">
              <a:extLst>
                <a:ext uri="{FF2B5EF4-FFF2-40B4-BE49-F238E27FC236}">
                  <a16:creationId xmlns:a16="http://schemas.microsoft.com/office/drawing/2014/main" id="{6D95D7B8-A942-E27D-D221-D46FAED69188}"/>
                </a:ext>
              </a:extLst>
            </p:cNvPr>
            <p:cNvSpPr>
              <a:spLocks noChangeShapeType="1"/>
            </p:cNvSpPr>
            <p:nvPr/>
          </p:nvSpPr>
          <p:spPr bwMode="auto">
            <a:xfrm>
              <a:off x="3942" y="2933"/>
              <a:ext cx="2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0" name="Line 646">
              <a:extLst>
                <a:ext uri="{FF2B5EF4-FFF2-40B4-BE49-F238E27FC236}">
                  <a16:creationId xmlns:a16="http://schemas.microsoft.com/office/drawing/2014/main" id="{1725E963-8D91-86B0-FA97-77BD0DC10257}"/>
                </a:ext>
              </a:extLst>
            </p:cNvPr>
            <p:cNvSpPr>
              <a:spLocks noChangeShapeType="1"/>
            </p:cNvSpPr>
            <p:nvPr/>
          </p:nvSpPr>
          <p:spPr bwMode="auto">
            <a:xfrm>
              <a:off x="4077" y="3060"/>
              <a:ext cx="63"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1" name="Line 647">
              <a:extLst>
                <a:ext uri="{FF2B5EF4-FFF2-40B4-BE49-F238E27FC236}">
                  <a16:creationId xmlns:a16="http://schemas.microsoft.com/office/drawing/2014/main" id="{C7E9A29A-C842-29D8-B6FB-8A1EDC7CDC5F}"/>
                </a:ext>
              </a:extLst>
            </p:cNvPr>
            <p:cNvSpPr>
              <a:spLocks noChangeShapeType="1"/>
            </p:cNvSpPr>
            <p:nvPr/>
          </p:nvSpPr>
          <p:spPr bwMode="auto">
            <a:xfrm>
              <a:off x="3804" y="2781"/>
              <a:ext cx="17"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2" name="Line 648">
              <a:extLst>
                <a:ext uri="{FF2B5EF4-FFF2-40B4-BE49-F238E27FC236}">
                  <a16:creationId xmlns:a16="http://schemas.microsoft.com/office/drawing/2014/main" id="{15CA62F7-00C0-2A01-0679-A1D0676011EE}"/>
                </a:ext>
              </a:extLst>
            </p:cNvPr>
            <p:cNvSpPr>
              <a:spLocks noChangeShapeType="1"/>
            </p:cNvSpPr>
            <p:nvPr/>
          </p:nvSpPr>
          <p:spPr bwMode="auto">
            <a:xfrm>
              <a:off x="3942" y="2907"/>
              <a:ext cx="2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3" name="Line 649">
              <a:extLst>
                <a:ext uri="{FF2B5EF4-FFF2-40B4-BE49-F238E27FC236}">
                  <a16:creationId xmlns:a16="http://schemas.microsoft.com/office/drawing/2014/main" id="{95FAF4C4-EDFF-A208-FD62-950DBDE8663A}"/>
                </a:ext>
              </a:extLst>
            </p:cNvPr>
            <p:cNvSpPr>
              <a:spLocks noChangeShapeType="1"/>
            </p:cNvSpPr>
            <p:nvPr/>
          </p:nvSpPr>
          <p:spPr bwMode="auto">
            <a:xfrm>
              <a:off x="4087" y="3043"/>
              <a:ext cx="81" cy="7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4" name="Line 650">
              <a:extLst>
                <a:ext uri="{FF2B5EF4-FFF2-40B4-BE49-F238E27FC236}">
                  <a16:creationId xmlns:a16="http://schemas.microsoft.com/office/drawing/2014/main" id="{A0797C27-9239-2D9C-19A6-4D76761C7D51}"/>
                </a:ext>
              </a:extLst>
            </p:cNvPr>
            <p:cNvSpPr>
              <a:spLocks noChangeShapeType="1"/>
            </p:cNvSpPr>
            <p:nvPr/>
          </p:nvSpPr>
          <p:spPr bwMode="auto">
            <a:xfrm>
              <a:off x="3832" y="2781"/>
              <a:ext cx="18"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5" name="Line 651">
              <a:extLst>
                <a:ext uri="{FF2B5EF4-FFF2-40B4-BE49-F238E27FC236}">
                  <a16:creationId xmlns:a16="http://schemas.microsoft.com/office/drawing/2014/main" id="{81592334-9F14-265A-1814-A43959BF668E}"/>
                </a:ext>
              </a:extLst>
            </p:cNvPr>
            <p:cNvSpPr>
              <a:spLocks noChangeShapeType="1"/>
            </p:cNvSpPr>
            <p:nvPr/>
          </p:nvSpPr>
          <p:spPr bwMode="auto">
            <a:xfrm>
              <a:off x="3932" y="2872"/>
              <a:ext cx="32"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6" name="Line 652">
              <a:extLst>
                <a:ext uri="{FF2B5EF4-FFF2-40B4-BE49-F238E27FC236}">
                  <a16:creationId xmlns:a16="http://schemas.microsoft.com/office/drawing/2014/main" id="{44638761-F035-472A-8511-FFE806938662}"/>
                </a:ext>
              </a:extLst>
            </p:cNvPr>
            <p:cNvSpPr>
              <a:spLocks noChangeShapeType="1"/>
            </p:cNvSpPr>
            <p:nvPr/>
          </p:nvSpPr>
          <p:spPr bwMode="auto">
            <a:xfrm>
              <a:off x="4109" y="3036"/>
              <a:ext cx="68" cy="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7" name="Line 653">
              <a:extLst>
                <a:ext uri="{FF2B5EF4-FFF2-40B4-BE49-F238E27FC236}">
                  <a16:creationId xmlns:a16="http://schemas.microsoft.com/office/drawing/2014/main" id="{59D908D0-7C8F-AC00-94AD-913F4978B366}"/>
                </a:ext>
              </a:extLst>
            </p:cNvPr>
            <p:cNvSpPr>
              <a:spLocks noChangeShapeType="1"/>
            </p:cNvSpPr>
            <p:nvPr/>
          </p:nvSpPr>
          <p:spPr bwMode="auto">
            <a:xfrm>
              <a:off x="3861" y="2781"/>
              <a:ext cx="19"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8" name="Line 654">
              <a:extLst>
                <a:ext uri="{FF2B5EF4-FFF2-40B4-BE49-F238E27FC236}">
                  <a16:creationId xmlns:a16="http://schemas.microsoft.com/office/drawing/2014/main" id="{29358818-B2D3-2051-D90E-EE592A7D5AEA}"/>
                </a:ext>
              </a:extLst>
            </p:cNvPr>
            <p:cNvSpPr>
              <a:spLocks noChangeShapeType="1"/>
            </p:cNvSpPr>
            <p:nvPr/>
          </p:nvSpPr>
          <p:spPr bwMode="auto">
            <a:xfrm>
              <a:off x="3928" y="284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59" name="Line 655">
              <a:extLst>
                <a:ext uri="{FF2B5EF4-FFF2-40B4-BE49-F238E27FC236}">
                  <a16:creationId xmlns:a16="http://schemas.microsoft.com/office/drawing/2014/main" id="{370BA6C8-0C7C-8062-3265-49C32F03208C}"/>
                </a:ext>
              </a:extLst>
            </p:cNvPr>
            <p:cNvSpPr>
              <a:spLocks noChangeShapeType="1"/>
            </p:cNvSpPr>
            <p:nvPr/>
          </p:nvSpPr>
          <p:spPr bwMode="auto">
            <a:xfrm>
              <a:off x="3968" y="2882"/>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0" name="Line 656">
              <a:extLst>
                <a:ext uri="{FF2B5EF4-FFF2-40B4-BE49-F238E27FC236}">
                  <a16:creationId xmlns:a16="http://schemas.microsoft.com/office/drawing/2014/main" id="{EDF27873-2A96-F613-5F60-B151BBC99E40}"/>
                </a:ext>
              </a:extLst>
            </p:cNvPr>
            <p:cNvSpPr>
              <a:spLocks noChangeShapeType="1"/>
            </p:cNvSpPr>
            <p:nvPr/>
          </p:nvSpPr>
          <p:spPr bwMode="auto">
            <a:xfrm>
              <a:off x="4121" y="3023"/>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1" name="Line 657">
              <a:extLst>
                <a:ext uri="{FF2B5EF4-FFF2-40B4-BE49-F238E27FC236}">
                  <a16:creationId xmlns:a16="http://schemas.microsoft.com/office/drawing/2014/main" id="{1A47BF49-90C7-2E01-C695-61455C988B13}"/>
                </a:ext>
              </a:extLst>
            </p:cNvPr>
            <p:cNvSpPr>
              <a:spLocks noChangeShapeType="1"/>
            </p:cNvSpPr>
            <p:nvPr/>
          </p:nvSpPr>
          <p:spPr bwMode="auto">
            <a:xfrm>
              <a:off x="4137" y="3036"/>
              <a:ext cx="50"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2" name="Line 658">
              <a:extLst>
                <a:ext uri="{FF2B5EF4-FFF2-40B4-BE49-F238E27FC236}">
                  <a16:creationId xmlns:a16="http://schemas.microsoft.com/office/drawing/2014/main" id="{DE81E53E-F145-6CFA-7794-F81F3BE5C44B}"/>
                </a:ext>
              </a:extLst>
            </p:cNvPr>
            <p:cNvSpPr>
              <a:spLocks noChangeShapeType="1"/>
            </p:cNvSpPr>
            <p:nvPr/>
          </p:nvSpPr>
          <p:spPr bwMode="auto">
            <a:xfrm>
              <a:off x="3888" y="2781"/>
              <a:ext cx="50"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3" name="Line 659">
              <a:extLst>
                <a:ext uri="{FF2B5EF4-FFF2-40B4-BE49-F238E27FC236}">
                  <a16:creationId xmlns:a16="http://schemas.microsoft.com/office/drawing/2014/main" id="{EAB82993-A9B9-76F4-4E04-8C3B980F6384}"/>
                </a:ext>
              </a:extLst>
            </p:cNvPr>
            <p:cNvSpPr>
              <a:spLocks noChangeShapeType="1"/>
            </p:cNvSpPr>
            <p:nvPr/>
          </p:nvSpPr>
          <p:spPr bwMode="auto">
            <a:xfrm>
              <a:off x="4187" y="3058"/>
              <a:ext cx="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4" name="Line 660">
              <a:extLst>
                <a:ext uri="{FF2B5EF4-FFF2-40B4-BE49-F238E27FC236}">
                  <a16:creationId xmlns:a16="http://schemas.microsoft.com/office/drawing/2014/main" id="{A642B200-5585-141C-892A-C1E0E8848D75}"/>
                </a:ext>
              </a:extLst>
            </p:cNvPr>
            <p:cNvSpPr>
              <a:spLocks noChangeShapeType="1"/>
            </p:cNvSpPr>
            <p:nvPr/>
          </p:nvSpPr>
          <p:spPr bwMode="auto">
            <a:xfrm>
              <a:off x="3921" y="2786"/>
              <a:ext cx="1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5" name="Line 661">
              <a:extLst>
                <a:ext uri="{FF2B5EF4-FFF2-40B4-BE49-F238E27FC236}">
                  <a16:creationId xmlns:a16="http://schemas.microsoft.com/office/drawing/2014/main" id="{26549DDF-DADC-E3EC-B843-26C7264CEB2E}"/>
                </a:ext>
              </a:extLst>
            </p:cNvPr>
            <p:cNvSpPr>
              <a:spLocks noChangeShapeType="1"/>
            </p:cNvSpPr>
            <p:nvPr/>
          </p:nvSpPr>
          <p:spPr bwMode="auto">
            <a:xfrm>
              <a:off x="4194" y="3039"/>
              <a:ext cx="8"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6" name="Line 662">
              <a:extLst>
                <a:ext uri="{FF2B5EF4-FFF2-40B4-BE49-F238E27FC236}">
                  <a16:creationId xmlns:a16="http://schemas.microsoft.com/office/drawing/2014/main" id="{2FEE11A9-1918-6662-F1E5-A392E91D294F}"/>
                </a:ext>
              </a:extLst>
            </p:cNvPr>
            <p:cNvSpPr>
              <a:spLocks noChangeShapeType="1"/>
            </p:cNvSpPr>
            <p:nvPr/>
          </p:nvSpPr>
          <p:spPr bwMode="auto">
            <a:xfrm>
              <a:off x="4204" y="3023"/>
              <a:ext cx="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7" name="Line 663">
              <a:extLst>
                <a:ext uri="{FF2B5EF4-FFF2-40B4-BE49-F238E27FC236}">
                  <a16:creationId xmlns:a16="http://schemas.microsoft.com/office/drawing/2014/main" id="{73B0F0FA-F2DA-71A6-E761-4BCB1D632B01}"/>
                </a:ext>
              </a:extLst>
            </p:cNvPr>
            <p:cNvSpPr>
              <a:spLocks noChangeShapeType="1"/>
            </p:cNvSpPr>
            <p:nvPr/>
          </p:nvSpPr>
          <p:spPr bwMode="auto">
            <a:xfrm>
              <a:off x="2399" y="2915"/>
              <a:ext cx="1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8" name="Line 664">
              <a:extLst>
                <a:ext uri="{FF2B5EF4-FFF2-40B4-BE49-F238E27FC236}">
                  <a16:creationId xmlns:a16="http://schemas.microsoft.com/office/drawing/2014/main" id="{9B1C2746-F6B1-9607-77A5-137C3C294FEC}"/>
                </a:ext>
              </a:extLst>
            </p:cNvPr>
            <p:cNvSpPr>
              <a:spLocks noChangeShapeType="1"/>
            </p:cNvSpPr>
            <p:nvPr/>
          </p:nvSpPr>
          <p:spPr bwMode="auto">
            <a:xfrm>
              <a:off x="2381" y="2909"/>
              <a:ext cx="1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69" name="Line 665">
              <a:extLst>
                <a:ext uri="{FF2B5EF4-FFF2-40B4-BE49-F238E27FC236}">
                  <a16:creationId xmlns:a16="http://schemas.microsoft.com/office/drawing/2014/main" id="{36899CE3-CB86-7688-18FC-2CE3988A094E}"/>
                </a:ext>
              </a:extLst>
            </p:cNvPr>
            <p:cNvSpPr>
              <a:spLocks noChangeShapeType="1"/>
            </p:cNvSpPr>
            <p:nvPr/>
          </p:nvSpPr>
          <p:spPr bwMode="auto">
            <a:xfrm>
              <a:off x="2366" y="2905"/>
              <a:ext cx="1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0" name="Line 666">
              <a:extLst>
                <a:ext uri="{FF2B5EF4-FFF2-40B4-BE49-F238E27FC236}">
                  <a16:creationId xmlns:a16="http://schemas.microsoft.com/office/drawing/2014/main" id="{FDE84796-42E4-F24B-753F-D05CF5D40F13}"/>
                </a:ext>
              </a:extLst>
            </p:cNvPr>
            <p:cNvSpPr>
              <a:spLocks noChangeShapeType="1"/>
            </p:cNvSpPr>
            <p:nvPr/>
          </p:nvSpPr>
          <p:spPr bwMode="auto">
            <a:xfrm>
              <a:off x="2350" y="2902"/>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1" name="Line 667">
              <a:extLst>
                <a:ext uri="{FF2B5EF4-FFF2-40B4-BE49-F238E27FC236}">
                  <a16:creationId xmlns:a16="http://schemas.microsoft.com/office/drawing/2014/main" id="{3747EE51-F0D9-0E93-C584-516016317E99}"/>
                </a:ext>
              </a:extLst>
            </p:cNvPr>
            <p:cNvSpPr>
              <a:spLocks noChangeShapeType="1"/>
            </p:cNvSpPr>
            <p:nvPr/>
          </p:nvSpPr>
          <p:spPr bwMode="auto">
            <a:xfrm>
              <a:off x="2336" y="2898"/>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2" name="Line 668">
              <a:extLst>
                <a:ext uri="{FF2B5EF4-FFF2-40B4-BE49-F238E27FC236}">
                  <a16:creationId xmlns:a16="http://schemas.microsoft.com/office/drawing/2014/main" id="{3460A72C-4CC2-1E6F-6612-1174F7C1B03D}"/>
                </a:ext>
              </a:extLst>
            </p:cNvPr>
            <p:cNvSpPr>
              <a:spLocks noChangeShapeType="1"/>
            </p:cNvSpPr>
            <p:nvPr/>
          </p:nvSpPr>
          <p:spPr bwMode="auto">
            <a:xfrm>
              <a:off x="2322" y="2895"/>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3" name="Line 669">
              <a:extLst>
                <a:ext uri="{FF2B5EF4-FFF2-40B4-BE49-F238E27FC236}">
                  <a16:creationId xmlns:a16="http://schemas.microsoft.com/office/drawing/2014/main" id="{E002ADDF-5D36-5C99-E0EA-0E0D1525CD9F}"/>
                </a:ext>
              </a:extLst>
            </p:cNvPr>
            <p:cNvSpPr>
              <a:spLocks noChangeShapeType="1"/>
            </p:cNvSpPr>
            <p:nvPr/>
          </p:nvSpPr>
          <p:spPr bwMode="auto">
            <a:xfrm>
              <a:off x="2310" y="2893"/>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4" name="Line 670">
              <a:extLst>
                <a:ext uri="{FF2B5EF4-FFF2-40B4-BE49-F238E27FC236}">
                  <a16:creationId xmlns:a16="http://schemas.microsoft.com/office/drawing/2014/main" id="{735772BD-B579-4654-416B-C099F3CBF50B}"/>
                </a:ext>
              </a:extLst>
            </p:cNvPr>
            <p:cNvSpPr>
              <a:spLocks noChangeShapeType="1"/>
            </p:cNvSpPr>
            <p:nvPr/>
          </p:nvSpPr>
          <p:spPr bwMode="auto">
            <a:xfrm>
              <a:off x="2298" y="2891"/>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5" name="Line 671">
              <a:extLst>
                <a:ext uri="{FF2B5EF4-FFF2-40B4-BE49-F238E27FC236}">
                  <a16:creationId xmlns:a16="http://schemas.microsoft.com/office/drawing/2014/main" id="{08F64FBA-6F22-B9C5-CE28-B7AC36B8E694}"/>
                </a:ext>
              </a:extLst>
            </p:cNvPr>
            <p:cNvSpPr>
              <a:spLocks noChangeShapeType="1"/>
            </p:cNvSpPr>
            <p:nvPr/>
          </p:nvSpPr>
          <p:spPr bwMode="auto">
            <a:xfrm>
              <a:off x="2284" y="2890"/>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6" name="Line 672">
              <a:extLst>
                <a:ext uri="{FF2B5EF4-FFF2-40B4-BE49-F238E27FC236}">
                  <a16:creationId xmlns:a16="http://schemas.microsoft.com/office/drawing/2014/main" id="{BE5A033E-E1CC-59FC-0AB8-D752C6BE632D}"/>
                </a:ext>
              </a:extLst>
            </p:cNvPr>
            <p:cNvSpPr>
              <a:spLocks noChangeShapeType="1"/>
            </p:cNvSpPr>
            <p:nvPr/>
          </p:nvSpPr>
          <p:spPr bwMode="auto">
            <a:xfrm>
              <a:off x="2272" y="2889"/>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7" name="Line 673">
              <a:extLst>
                <a:ext uri="{FF2B5EF4-FFF2-40B4-BE49-F238E27FC236}">
                  <a16:creationId xmlns:a16="http://schemas.microsoft.com/office/drawing/2014/main" id="{F5007C45-AE10-CF68-392F-96149CFF6208}"/>
                </a:ext>
              </a:extLst>
            </p:cNvPr>
            <p:cNvSpPr>
              <a:spLocks noChangeShapeType="1"/>
            </p:cNvSpPr>
            <p:nvPr/>
          </p:nvSpPr>
          <p:spPr bwMode="auto">
            <a:xfrm>
              <a:off x="2262" y="2889"/>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8" name="Line 674">
              <a:extLst>
                <a:ext uri="{FF2B5EF4-FFF2-40B4-BE49-F238E27FC236}">
                  <a16:creationId xmlns:a16="http://schemas.microsoft.com/office/drawing/2014/main" id="{391455D9-F55E-AB10-A2BB-BFB4F4A7ACEC}"/>
                </a:ext>
              </a:extLst>
            </p:cNvPr>
            <p:cNvSpPr>
              <a:spLocks noChangeShapeType="1"/>
            </p:cNvSpPr>
            <p:nvPr/>
          </p:nvSpPr>
          <p:spPr bwMode="auto">
            <a:xfrm>
              <a:off x="2250" y="288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79" name="Line 675">
              <a:extLst>
                <a:ext uri="{FF2B5EF4-FFF2-40B4-BE49-F238E27FC236}">
                  <a16:creationId xmlns:a16="http://schemas.microsoft.com/office/drawing/2014/main" id="{FFAC04AD-8053-C416-D095-4856E335F33D}"/>
                </a:ext>
              </a:extLst>
            </p:cNvPr>
            <p:cNvSpPr>
              <a:spLocks noChangeShapeType="1"/>
            </p:cNvSpPr>
            <p:nvPr/>
          </p:nvSpPr>
          <p:spPr bwMode="auto">
            <a:xfrm>
              <a:off x="2238" y="2887"/>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0" name="Line 676">
              <a:extLst>
                <a:ext uri="{FF2B5EF4-FFF2-40B4-BE49-F238E27FC236}">
                  <a16:creationId xmlns:a16="http://schemas.microsoft.com/office/drawing/2014/main" id="{DC3F56D6-F1C4-F971-9E9B-659E89F7CCBC}"/>
                </a:ext>
              </a:extLst>
            </p:cNvPr>
            <p:cNvSpPr>
              <a:spLocks noChangeShapeType="1"/>
            </p:cNvSpPr>
            <p:nvPr/>
          </p:nvSpPr>
          <p:spPr bwMode="auto">
            <a:xfrm>
              <a:off x="2225" y="2888"/>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1" name="Line 677">
              <a:extLst>
                <a:ext uri="{FF2B5EF4-FFF2-40B4-BE49-F238E27FC236}">
                  <a16:creationId xmlns:a16="http://schemas.microsoft.com/office/drawing/2014/main" id="{C5355DCA-E8EB-4109-BE95-5D00B9726D84}"/>
                </a:ext>
              </a:extLst>
            </p:cNvPr>
            <p:cNvSpPr>
              <a:spLocks noChangeShapeType="1"/>
            </p:cNvSpPr>
            <p:nvPr/>
          </p:nvSpPr>
          <p:spPr bwMode="auto">
            <a:xfrm>
              <a:off x="2214" y="2889"/>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2" name="Line 678">
              <a:extLst>
                <a:ext uri="{FF2B5EF4-FFF2-40B4-BE49-F238E27FC236}">
                  <a16:creationId xmlns:a16="http://schemas.microsoft.com/office/drawing/2014/main" id="{026BF696-E5B4-3201-D5A7-0EE1EA206F07}"/>
                </a:ext>
              </a:extLst>
            </p:cNvPr>
            <p:cNvSpPr>
              <a:spLocks noChangeShapeType="1"/>
            </p:cNvSpPr>
            <p:nvPr/>
          </p:nvSpPr>
          <p:spPr bwMode="auto">
            <a:xfrm>
              <a:off x="2202" y="2889"/>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3" name="Line 679">
              <a:extLst>
                <a:ext uri="{FF2B5EF4-FFF2-40B4-BE49-F238E27FC236}">
                  <a16:creationId xmlns:a16="http://schemas.microsoft.com/office/drawing/2014/main" id="{96297E7D-CE25-EDD3-37D4-AC01B2A8E558}"/>
                </a:ext>
              </a:extLst>
            </p:cNvPr>
            <p:cNvSpPr>
              <a:spLocks noChangeShapeType="1"/>
            </p:cNvSpPr>
            <p:nvPr/>
          </p:nvSpPr>
          <p:spPr bwMode="auto">
            <a:xfrm>
              <a:off x="2189" y="2890"/>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4" name="Line 680">
              <a:extLst>
                <a:ext uri="{FF2B5EF4-FFF2-40B4-BE49-F238E27FC236}">
                  <a16:creationId xmlns:a16="http://schemas.microsoft.com/office/drawing/2014/main" id="{CBA87E6D-FB2E-B6FC-14D7-D187B7A8FF83}"/>
                </a:ext>
              </a:extLst>
            </p:cNvPr>
            <p:cNvSpPr>
              <a:spLocks noChangeShapeType="1"/>
            </p:cNvSpPr>
            <p:nvPr/>
          </p:nvSpPr>
          <p:spPr bwMode="auto">
            <a:xfrm>
              <a:off x="2178" y="2891"/>
              <a:ext cx="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5" name="Line 681">
              <a:extLst>
                <a:ext uri="{FF2B5EF4-FFF2-40B4-BE49-F238E27FC236}">
                  <a16:creationId xmlns:a16="http://schemas.microsoft.com/office/drawing/2014/main" id="{4122470B-A7D1-05EC-99D7-4A1868494A55}"/>
                </a:ext>
              </a:extLst>
            </p:cNvPr>
            <p:cNvSpPr>
              <a:spLocks noChangeShapeType="1"/>
            </p:cNvSpPr>
            <p:nvPr/>
          </p:nvSpPr>
          <p:spPr bwMode="auto">
            <a:xfrm>
              <a:off x="2166" y="2893"/>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6" name="Line 682">
              <a:extLst>
                <a:ext uri="{FF2B5EF4-FFF2-40B4-BE49-F238E27FC236}">
                  <a16:creationId xmlns:a16="http://schemas.microsoft.com/office/drawing/2014/main" id="{8D0BB5AA-5D7D-2846-066C-3D240B3D6D2A}"/>
                </a:ext>
              </a:extLst>
            </p:cNvPr>
            <p:cNvSpPr>
              <a:spLocks noChangeShapeType="1"/>
            </p:cNvSpPr>
            <p:nvPr/>
          </p:nvSpPr>
          <p:spPr bwMode="auto">
            <a:xfrm flipV="1">
              <a:off x="2154" y="2895"/>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7" name="Line 683">
              <a:extLst>
                <a:ext uri="{FF2B5EF4-FFF2-40B4-BE49-F238E27FC236}">
                  <a16:creationId xmlns:a16="http://schemas.microsoft.com/office/drawing/2014/main" id="{204236D0-5CA4-0661-2FE6-38EDF54CC59B}"/>
                </a:ext>
              </a:extLst>
            </p:cNvPr>
            <p:cNvSpPr>
              <a:spLocks noChangeShapeType="1"/>
            </p:cNvSpPr>
            <p:nvPr/>
          </p:nvSpPr>
          <p:spPr bwMode="auto">
            <a:xfrm>
              <a:off x="2142" y="2899"/>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8" name="Line 684">
              <a:extLst>
                <a:ext uri="{FF2B5EF4-FFF2-40B4-BE49-F238E27FC236}">
                  <a16:creationId xmlns:a16="http://schemas.microsoft.com/office/drawing/2014/main" id="{33FEB39F-6B4F-3A73-416B-DC3F246369AD}"/>
                </a:ext>
              </a:extLst>
            </p:cNvPr>
            <p:cNvSpPr>
              <a:spLocks noChangeShapeType="1"/>
            </p:cNvSpPr>
            <p:nvPr/>
          </p:nvSpPr>
          <p:spPr bwMode="auto">
            <a:xfrm flipV="1">
              <a:off x="2128" y="2901"/>
              <a:ext cx="1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89" name="Line 685">
              <a:extLst>
                <a:ext uri="{FF2B5EF4-FFF2-40B4-BE49-F238E27FC236}">
                  <a16:creationId xmlns:a16="http://schemas.microsoft.com/office/drawing/2014/main" id="{07E10FA5-683C-55B0-D57A-938E2EEA1C08}"/>
                </a:ext>
              </a:extLst>
            </p:cNvPr>
            <p:cNvSpPr>
              <a:spLocks noChangeShapeType="1"/>
            </p:cNvSpPr>
            <p:nvPr/>
          </p:nvSpPr>
          <p:spPr bwMode="auto">
            <a:xfrm flipV="1">
              <a:off x="2116" y="2906"/>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0" name="Line 686">
              <a:extLst>
                <a:ext uri="{FF2B5EF4-FFF2-40B4-BE49-F238E27FC236}">
                  <a16:creationId xmlns:a16="http://schemas.microsoft.com/office/drawing/2014/main" id="{BE32F3BE-F978-1B04-C482-D4551500E5C0}"/>
                </a:ext>
              </a:extLst>
            </p:cNvPr>
            <p:cNvSpPr>
              <a:spLocks noChangeShapeType="1"/>
            </p:cNvSpPr>
            <p:nvPr/>
          </p:nvSpPr>
          <p:spPr bwMode="auto">
            <a:xfrm flipV="1">
              <a:off x="2102" y="2910"/>
              <a:ext cx="1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1" name="Line 687">
              <a:extLst>
                <a:ext uri="{FF2B5EF4-FFF2-40B4-BE49-F238E27FC236}">
                  <a16:creationId xmlns:a16="http://schemas.microsoft.com/office/drawing/2014/main" id="{06A65A15-1B40-C4C1-55C6-894147531B11}"/>
                </a:ext>
              </a:extLst>
            </p:cNvPr>
            <p:cNvSpPr>
              <a:spLocks noChangeShapeType="1"/>
            </p:cNvSpPr>
            <p:nvPr/>
          </p:nvSpPr>
          <p:spPr bwMode="auto">
            <a:xfrm flipV="1">
              <a:off x="2085" y="2915"/>
              <a:ext cx="15"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2" name="Line 688">
              <a:extLst>
                <a:ext uri="{FF2B5EF4-FFF2-40B4-BE49-F238E27FC236}">
                  <a16:creationId xmlns:a16="http://schemas.microsoft.com/office/drawing/2014/main" id="{6DCA8CA8-9F54-03B9-482C-B27B5AB72017}"/>
                </a:ext>
              </a:extLst>
            </p:cNvPr>
            <p:cNvSpPr>
              <a:spLocks noChangeShapeType="1"/>
            </p:cNvSpPr>
            <p:nvPr/>
          </p:nvSpPr>
          <p:spPr bwMode="auto">
            <a:xfrm flipV="1">
              <a:off x="2072" y="2923"/>
              <a:ext cx="1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3" name="Line 689">
              <a:extLst>
                <a:ext uri="{FF2B5EF4-FFF2-40B4-BE49-F238E27FC236}">
                  <a16:creationId xmlns:a16="http://schemas.microsoft.com/office/drawing/2014/main" id="{76C4566A-5DED-9F31-734E-ED3EF51819A9}"/>
                </a:ext>
              </a:extLst>
            </p:cNvPr>
            <p:cNvSpPr>
              <a:spLocks noChangeShapeType="1"/>
            </p:cNvSpPr>
            <p:nvPr/>
          </p:nvSpPr>
          <p:spPr bwMode="auto">
            <a:xfrm flipV="1">
              <a:off x="2056" y="2932"/>
              <a:ext cx="1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4" name="Line 690">
              <a:extLst>
                <a:ext uri="{FF2B5EF4-FFF2-40B4-BE49-F238E27FC236}">
                  <a16:creationId xmlns:a16="http://schemas.microsoft.com/office/drawing/2014/main" id="{2EC1B53F-1E9F-3089-E51A-110A6D46AA41}"/>
                </a:ext>
              </a:extLst>
            </p:cNvPr>
            <p:cNvSpPr>
              <a:spLocks noChangeShapeType="1"/>
            </p:cNvSpPr>
            <p:nvPr/>
          </p:nvSpPr>
          <p:spPr bwMode="auto">
            <a:xfrm flipV="1">
              <a:off x="2038" y="2941"/>
              <a:ext cx="1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5" name="Line 691">
              <a:extLst>
                <a:ext uri="{FF2B5EF4-FFF2-40B4-BE49-F238E27FC236}">
                  <a16:creationId xmlns:a16="http://schemas.microsoft.com/office/drawing/2014/main" id="{0B040A43-109F-F456-C6B3-08B83420B41B}"/>
                </a:ext>
              </a:extLst>
            </p:cNvPr>
            <p:cNvSpPr>
              <a:spLocks noChangeShapeType="1"/>
            </p:cNvSpPr>
            <p:nvPr/>
          </p:nvSpPr>
          <p:spPr bwMode="auto">
            <a:xfrm>
              <a:off x="2417" y="2904"/>
              <a:ext cx="1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6" name="Line 692">
              <a:extLst>
                <a:ext uri="{FF2B5EF4-FFF2-40B4-BE49-F238E27FC236}">
                  <a16:creationId xmlns:a16="http://schemas.microsoft.com/office/drawing/2014/main" id="{136AD086-9C68-DF03-96FB-4F7E275434FE}"/>
                </a:ext>
              </a:extLst>
            </p:cNvPr>
            <p:cNvSpPr>
              <a:spLocks noChangeShapeType="1"/>
            </p:cNvSpPr>
            <p:nvPr/>
          </p:nvSpPr>
          <p:spPr bwMode="auto">
            <a:xfrm>
              <a:off x="2402" y="2898"/>
              <a:ext cx="1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7" name="Line 693">
              <a:extLst>
                <a:ext uri="{FF2B5EF4-FFF2-40B4-BE49-F238E27FC236}">
                  <a16:creationId xmlns:a16="http://schemas.microsoft.com/office/drawing/2014/main" id="{07B8A3C9-439C-D183-1508-1E27456E470B}"/>
                </a:ext>
              </a:extLst>
            </p:cNvPr>
            <p:cNvSpPr>
              <a:spLocks noChangeShapeType="1"/>
            </p:cNvSpPr>
            <p:nvPr/>
          </p:nvSpPr>
          <p:spPr bwMode="auto">
            <a:xfrm>
              <a:off x="2388" y="2894"/>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8" name="Line 694">
              <a:extLst>
                <a:ext uri="{FF2B5EF4-FFF2-40B4-BE49-F238E27FC236}">
                  <a16:creationId xmlns:a16="http://schemas.microsoft.com/office/drawing/2014/main" id="{96B8D175-8CE7-846E-9C71-D3E084945764}"/>
                </a:ext>
              </a:extLst>
            </p:cNvPr>
            <p:cNvSpPr>
              <a:spLocks noChangeShapeType="1"/>
            </p:cNvSpPr>
            <p:nvPr/>
          </p:nvSpPr>
          <p:spPr bwMode="auto">
            <a:xfrm>
              <a:off x="2371" y="2889"/>
              <a:ext cx="1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99" name="Line 695">
              <a:extLst>
                <a:ext uri="{FF2B5EF4-FFF2-40B4-BE49-F238E27FC236}">
                  <a16:creationId xmlns:a16="http://schemas.microsoft.com/office/drawing/2014/main" id="{98F1DE3D-3191-D880-85E1-14A3ACA491FF}"/>
                </a:ext>
              </a:extLst>
            </p:cNvPr>
            <p:cNvSpPr>
              <a:spLocks noChangeShapeType="1"/>
            </p:cNvSpPr>
            <p:nvPr/>
          </p:nvSpPr>
          <p:spPr bwMode="auto">
            <a:xfrm>
              <a:off x="2357" y="2885"/>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0" name="Line 696">
              <a:extLst>
                <a:ext uri="{FF2B5EF4-FFF2-40B4-BE49-F238E27FC236}">
                  <a16:creationId xmlns:a16="http://schemas.microsoft.com/office/drawing/2014/main" id="{F0321571-204B-F725-A161-789D97BD2F5E}"/>
                </a:ext>
              </a:extLst>
            </p:cNvPr>
            <p:cNvSpPr>
              <a:spLocks noChangeShapeType="1"/>
            </p:cNvSpPr>
            <p:nvPr/>
          </p:nvSpPr>
          <p:spPr bwMode="auto">
            <a:xfrm>
              <a:off x="2343" y="2882"/>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1" name="Line 697">
              <a:extLst>
                <a:ext uri="{FF2B5EF4-FFF2-40B4-BE49-F238E27FC236}">
                  <a16:creationId xmlns:a16="http://schemas.microsoft.com/office/drawing/2014/main" id="{DC65FD96-B6EB-1E49-6048-F304359C38C2}"/>
                </a:ext>
              </a:extLst>
            </p:cNvPr>
            <p:cNvSpPr>
              <a:spLocks noChangeShapeType="1"/>
            </p:cNvSpPr>
            <p:nvPr/>
          </p:nvSpPr>
          <p:spPr bwMode="auto">
            <a:xfrm>
              <a:off x="2330" y="2878"/>
              <a:ext cx="1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2" name="Line 698">
              <a:extLst>
                <a:ext uri="{FF2B5EF4-FFF2-40B4-BE49-F238E27FC236}">
                  <a16:creationId xmlns:a16="http://schemas.microsoft.com/office/drawing/2014/main" id="{E0C2F814-12B8-0787-47A7-492F3F02C519}"/>
                </a:ext>
              </a:extLst>
            </p:cNvPr>
            <p:cNvSpPr>
              <a:spLocks noChangeShapeType="1"/>
            </p:cNvSpPr>
            <p:nvPr/>
          </p:nvSpPr>
          <p:spPr bwMode="auto">
            <a:xfrm>
              <a:off x="2316" y="2875"/>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3" name="Line 699">
              <a:extLst>
                <a:ext uri="{FF2B5EF4-FFF2-40B4-BE49-F238E27FC236}">
                  <a16:creationId xmlns:a16="http://schemas.microsoft.com/office/drawing/2014/main" id="{B0173332-02C4-4D2D-F18E-DAFF0ECDE8D2}"/>
                </a:ext>
              </a:extLst>
            </p:cNvPr>
            <p:cNvSpPr>
              <a:spLocks noChangeShapeType="1"/>
            </p:cNvSpPr>
            <p:nvPr/>
          </p:nvSpPr>
          <p:spPr bwMode="auto">
            <a:xfrm>
              <a:off x="2302" y="2872"/>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4" name="Line 700">
              <a:extLst>
                <a:ext uri="{FF2B5EF4-FFF2-40B4-BE49-F238E27FC236}">
                  <a16:creationId xmlns:a16="http://schemas.microsoft.com/office/drawing/2014/main" id="{E4CE9F69-D19A-DA60-E1B4-DD5B590A60D7}"/>
                </a:ext>
              </a:extLst>
            </p:cNvPr>
            <p:cNvSpPr>
              <a:spLocks noChangeShapeType="1"/>
            </p:cNvSpPr>
            <p:nvPr/>
          </p:nvSpPr>
          <p:spPr bwMode="auto">
            <a:xfrm>
              <a:off x="2288" y="2869"/>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5" name="Line 701">
              <a:extLst>
                <a:ext uri="{FF2B5EF4-FFF2-40B4-BE49-F238E27FC236}">
                  <a16:creationId xmlns:a16="http://schemas.microsoft.com/office/drawing/2014/main" id="{12B8FF21-E3ED-1C93-CED8-9B4D4E15E3A8}"/>
                </a:ext>
              </a:extLst>
            </p:cNvPr>
            <p:cNvSpPr>
              <a:spLocks noChangeShapeType="1"/>
            </p:cNvSpPr>
            <p:nvPr/>
          </p:nvSpPr>
          <p:spPr bwMode="auto">
            <a:xfrm>
              <a:off x="2274" y="2868"/>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6" name="Line 702">
              <a:extLst>
                <a:ext uri="{FF2B5EF4-FFF2-40B4-BE49-F238E27FC236}">
                  <a16:creationId xmlns:a16="http://schemas.microsoft.com/office/drawing/2014/main" id="{D3A584EE-34FD-28EE-FC91-BA3F97CE27AE}"/>
                </a:ext>
              </a:extLst>
            </p:cNvPr>
            <p:cNvSpPr>
              <a:spLocks noChangeShapeType="1"/>
            </p:cNvSpPr>
            <p:nvPr/>
          </p:nvSpPr>
          <p:spPr bwMode="auto">
            <a:xfrm>
              <a:off x="2260" y="286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7" name="Line 703">
              <a:extLst>
                <a:ext uri="{FF2B5EF4-FFF2-40B4-BE49-F238E27FC236}">
                  <a16:creationId xmlns:a16="http://schemas.microsoft.com/office/drawing/2014/main" id="{89CA5BE7-9A92-D576-D6C7-214D9A04AFAB}"/>
                </a:ext>
              </a:extLst>
            </p:cNvPr>
            <p:cNvSpPr>
              <a:spLocks noChangeShapeType="1"/>
            </p:cNvSpPr>
            <p:nvPr/>
          </p:nvSpPr>
          <p:spPr bwMode="auto">
            <a:xfrm>
              <a:off x="2246" y="2864"/>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8" name="Line 704">
              <a:extLst>
                <a:ext uri="{FF2B5EF4-FFF2-40B4-BE49-F238E27FC236}">
                  <a16:creationId xmlns:a16="http://schemas.microsoft.com/office/drawing/2014/main" id="{89466DC2-BBE4-865E-33A5-3DE9C499B4B2}"/>
                </a:ext>
              </a:extLst>
            </p:cNvPr>
            <p:cNvSpPr>
              <a:spLocks noChangeShapeType="1"/>
            </p:cNvSpPr>
            <p:nvPr/>
          </p:nvSpPr>
          <p:spPr bwMode="auto">
            <a:xfrm>
              <a:off x="2233" y="2863"/>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09" name="Line 705">
              <a:extLst>
                <a:ext uri="{FF2B5EF4-FFF2-40B4-BE49-F238E27FC236}">
                  <a16:creationId xmlns:a16="http://schemas.microsoft.com/office/drawing/2014/main" id="{356D9320-0ECB-F748-2DE1-128B241B8F6F}"/>
                </a:ext>
              </a:extLst>
            </p:cNvPr>
            <p:cNvSpPr>
              <a:spLocks noChangeShapeType="1"/>
            </p:cNvSpPr>
            <p:nvPr/>
          </p:nvSpPr>
          <p:spPr bwMode="auto">
            <a:xfrm>
              <a:off x="2219" y="2862"/>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0" name="Line 706">
              <a:extLst>
                <a:ext uri="{FF2B5EF4-FFF2-40B4-BE49-F238E27FC236}">
                  <a16:creationId xmlns:a16="http://schemas.microsoft.com/office/drawing/2014/main" id="{583F508A-A1F1-1C9A-0552-5F765B841826}"/>
                </a:ext>
              </a:extLst>
            </p:cNvPr>
            <p:cNvSpPr>
              <a:spLocks noChangeShapeType="1"/>
            </p:cNvSpPr>
            <p:nvPr/>
          </p:nvSpPr>
          <p:spPr bwMode="auto">
            <a:xfrm>
              <a:off x="2205" y="2861"/>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1" name="Line 707">
              <a:extLst>
                <a:ext uri="{FF2B5EF4-FFF2-40B4-BE49-F238E27FC236}">
                  <a16:creationId xmlns:a16="http://schemas.microsoft.com/office/drawing/2014/main" id="{4C4FAC8E-5AD7-276E-DB64-E37D6F04C6C9}"/>
                </a:ext>
              </a:extLst>
            </p:cNvPr>
            <p:cNvSpPr>
              <a:spLocks noChangeShapeType="1"/>
            </p:cNvSpPr>
            <p:nvPr/>
          </p:nvSpPr>
          <p:spPr bwMode="auto">
            <a:xfrm>
              <a:off x="2188" y="2860"/>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2" name="Line 708">
              <a:extLst>
                <a:ext uri="{FF2B5EF4-FFF2-40B4-BE49-F238E27FC236}">
                  <a16:creationId xmlns:a16="http://schemas.microsoft.com/office/drawing/2014/main" id="{E484C91C-93A3-687C-5DD0-9BB719CC0EF8}"/>
                </a:ext>
              </a:extLst>
            </p:cNvPr>
            <p:cNvSpPr>
              <a:spLocks noChangeShapeType="1"/>
            </p:cNvSpPr>
            <p:nvPr/>
          </p:nvSpPr>
          <p:spPr bwMode="auto">
            <a:xfrm>
              <a:off x="2174" y="2859"/>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3" name="Line 709">
              <a:extLst>
                <a:ext uri="{FF2B5EF4-FFF2-40B4-BE49-F238E27FC236}">
                  <a16:creationId xmlns:a16="http://schemas.microsoft.com/office/drawing/2014/main" id="{954D38B1-553C-BF6E-7C7A-6F17B4F1EE1D}"/>
                </a:ext>
              </a:extLst>
            </p:cNvPr>
            <p:cNvSpPr>
              <a:spLocks noChangeShapeType="1"/>
            </p:cNvSpPr>
            <p:nvPr/>
          </p:nvSpPr>
          <p:spPr bwMode="auto">
            <a:xfrm>
              <a:off x="2160" y="2859"/>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4" name="Line 710">
              <a:extLst>
                <a:ext uri="{FF2B5EF4-FFF2-40B4-BE49-F238E27FC236}">
                  <a16:creationId xmlns:a16="http://schemas.microsoft.com/office/drawing/2014/main" id="{17259DC0-63B1-0720-74F0-F873A9B401D1}"/>
                </a:ext>
              </a:extLst>
            </p:cNvPr>
            <p:cNvSpPr>
              <a:spLocks noChangeShapeType="1"/>
            </p:cNvSpPr>
            <p:nvPr/>
          </p:nvSpPr>
          <p:spPr bwMode="auto">
            <a:xfrm>
              <a:off x="2144" y="2860"/>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5" name="Line 711">
              <a:extLst>
                <a:ext uri="{FF2B5EF4-FFF2-40B4-BE49-F238E27FC236}">
                  <a16:creationId xmlns:a16="http://schemas.microsoft.com/office/drawing/2014/main" id="{E786E9A5-8594-05F0-038E-D3F327C3D585}"/>
                </a:ext>
              </a:extLst>
            </p:cNvPr>
            <p:cNvSpPr>
              <a:spLocks noChangeShapeType="1"/>
            </p:cNvSpPr>
            <p:nvPr/>
          </p:nvSpPr>
          <p:spPr bwMode="auto">
            <a:xfrm>
              <a:off x="2129" y="286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6" name="Line 712">
              <a:extLst>
                <a:ext uri="{FF2B5EF4-FFF2-40B4-BE49-F238E27FC236}">
                  <a16:creationId xmlns:a16="http://schemas.microsoft.com/office/drawing/2014/main" id="{60568F3B-4C47-4DB6-0CE9-31849D8D5574}"/>
                </a:ext>
              </a:extLst>
            </p:cNvPr>
            <p:cNvSpPr>
              <a:spLocks noChangeShapeType="1"/>
            </p:cNvSpPr>
            <p:nvPr/>
          </p:nvSpPr>
          <p:spPr bwMode="auto">
            <a:xfrm flipV="1">
              <a:off x="2109" y="2862"/>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7" name="Line 713">
              <a:extLst>
                <a:ext uri="{FF2B5EF4-FFF2-40B4-BE49-F238E27FC236}">
                  <a16:creationId xmlns:a16="http://schemas.microsoft.com/office/drawing/2014/main" id="{15BF69FA-D2A0-FCEC-4CD0-1A99615304F7}"/>
                </a:ext>
              </a:extLst>
            </p:cNvPr>
            <p:cNvSpPr>
              <a:spLocks noChangeShapeType="1"/>
            </p:cNvSpPr>
            <p:nvPr/>
          </p:nvSpPr>
          <p:spPr bwMode="auto">
            <a:xfrm>
              <a:off x="2092" y="2866"/>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8" name="Line 714">
              <a:extLst>
                <a:ext uri="{FF2B5EF4-FFF2-40B4-BE49-F238E27FC236}">
                  <a16:creationId xmlns:a16="http://schemas.microsoft.com/office/drawing/2014/main" id="{C91D9E75-113B-CEAF-98EA-61B3CB029780}"/>
                </a:ext>
              </a:extLst>
            </p:cNvPr>
            <p:cNvSpPr>
              <a:spLocks noChangeShapeType="1"/>
            </p:cNvSpPr>
            <p:nvPr/>
          </p:nvSpPr>
          <p:spPr bwMode="auto">
            <a:xfrm flipV="1">
              <a:off x="2070" y="2868"/>
              <a:ext cx="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19" name="Line 715">
              <a:extLst>
                <a:ext uri="{FF2B5EF4-FFF2-40B4-BE49-F238E27FC236}">
                  <a16:creationId xmlns:a16="http://schemas.microsoft.com/office/drawing/2014/main" id="{79EA4869-F972-E749-BDE1-14E5AD336C60}"/>
                </a:ext>
              </a:extLst>
            </p:cNvPr>
            <p:cNvSpPr>
              <a:spLocks noChangeShapeType="1"/>
            </p:cNvSpPr>
            <p:nvPr/>
          </p:nvSpPr>
          <p:spPr bwMode="auto">
            <a:xfrm flipV="1">
              <a:off x="2048" y="2871"/>
              <a:ext cx="2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0" name="Line 716">
              <a:extLst>
                <a:ext uri="{FF2B5EF4-FFF2-40B4-BE49-F238E27FC236}">
                  <a16:creationId xmlns:a16="http://schemas.microsoft.com/office/drawing/2014/main" id="{3A96665F-F518-CA1C-E118-6D6A67B94113}"/>
                </a:ext>
              </a:extLst>
            </p:cNvPr>
            <p:cNvSpPr>
              <a:spLocks noChangeShapeType="1"/>
            </p:cNvSpPr>
            <p:nvPr/>
          </p:nvSpPr>
          <p:spPr bwMode="auto">
            <a:xfrm flipV="1">
              <a:off x="2023" y="2877"/>
              <a:ext cx="2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1" name="Line 717">
              <a:extLst>
                <a:ext uri="{FF2B5EF4-FFF2-40B4-BE49-F238E27FC236}">
                  <a16:creationId xmlns:a16="http://schemas.microsoft.com/office/drawing/2014/main" id="{12EA6C49-82D3-69DB-3992-72F0D9D3454F}"/>
                </a:ext>
              </a:extLst>
            </p:cNvPr>
            <p:cNvSpPr>
              <a:spLocks noChangeShapeType="1"/>
            </p:cNvSpPr>
            <p:nvPr/>
          </p:nvSpPr>
          <p:spPr bwMode="auto">
            <a:xfrm flipV="1">
              <a:off x="1994" y="2884"/>
              <a:ext cx="2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2" name="Line 718">
              <a:extLst>
                <a:ext uri="{FF2B5EF4-FFF2-40B4-BE49-F238E27FC236}">
                  <a16:creationId xmlns:a16="http://schemas.microsoft.com/office/drawing/2014/main" id="{FA0432E1-B000-B148-AD9B-FA50E581AC11}"/>
                </a:ext>
              </a:extLst>
            </p:cNvPr>
            <p:cNvSpPr>
              <a:spLocks noChangeShapeType="1"/>
            </p:cNvSpPr>
            <p:nvPr/>
          </p:nvSpPr>
          <p:spPr bwMode="auto">
            <a:xfrm flipV="1">
              <a:off x="1961" y="2893"/>
              <a:ext cx="3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3" name="Line 719">
              <a:extLst>
                <a:ext uri="{FF2B5EF4-FFF2-40B4-BE49-F238E27FC236}">
                  <a16:creationId xmlns:a16="http://schemas.microsoft.com/office/drawing/2014/main" id="{C2F34259-34BD-D860-7E0F-512F0110AAFD}"/>
                </a:ext>
              </a:extLst>
            </p:cNvPr>
            <p:cNvSpPr>
              <a:spLocks noChangeShapeType="1"/>
            </p:cNvSpPr>
            <p:nvPr/>
          </p:nvSpPr>
          <p:spPr bwMode="auto">
            <a:xfrm>
              <a:off x="2417" y="2883"/>
              <a:ext cx="14"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4" name="Line 720">
              <a:extLst>
                <a:ext uri="{FF2B5EF4-FFF2-40B4-BE49-F238E27FC236}">
                  <a16:creationId xmlns:a16="http://schemas.microsoft.com/office/drawing/2014/main" id="{4AA8C9BE-53C2-025F-42E7-5C2E59FCE48E}"/>
                </a:ext>
              </a:extLst>
            </p:cNvPr>
            <p:cNvSpPr>
              <a:spLocks noChangeShapeType="1"/>
            </p:cNvSpPr>
            <p:nvPr/>
          </p:nvSpPr>
          <p:spPr bwMode="auto">
            <a:xfrm>
              <a:off x="2402" y="2872"/>
              <a:ext cx="1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5" name="Line 721">
              <a:extLst>
                <a:ext uri="{FF2B5EF4-FFF2-40B4-BE49-F238E27FC236}">
                  <a16:creationId xmlns:a16="http://schemas.microsoft.com/office/drawing/2014/main" id="{E1EBF615-9967-43FF-3ED6-2ADCF3FFBAFB}"/>
                </a:ext>
              </a:extLst>
            </p:cNvPr>
            <p:cNvSpPr>
              <a:spLocks noChangeShapeType="1"/>
            </p:cNvSpPr>
            <p:nvPr/>
          </p:nvSpPr>
          <p:spPr bwMode="auto">
            <a:xfrm>
              <a:off x="2385" y="2861"/>
              <a:ext cx="1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6" name="Line 722">
              <a:extLst>
                <a:ext uri="{FF2B5EF4-FFF2-40B4-BE49-F238E27FC236}">
                  <a16:creationId xmlns:a16="http://schemas.microsoft.com/office/drawing/2014/main" id="{A6A5BA6B-D1F0-CB58-321D-2BA6B73D8D50}"/>
                </a:ext>
              </a:extLst>
            </p:cNvPr>
            <p:cNvSpPr>
              <a:spLocks noChangeShapeType="1"/>
            </p:cNvSpPr>
            <p:nvPr/>
          </p:nvSpPr>
          <p:spPr bwMode="auto">
            <a:xfrm>
              <a:off x="2371" y="285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7" name="Line 723">
              <a:extLst>
                <a:ext uri="{FF2B5EF4-FFF2-40B4-BE49-F238E27FC236}">
                  <a16:creationId xmlns:a16="http://schemas.microsoft.com/office/drawing/2014/main" id="{5BE4FE48-7F8C-9C83-9BBB-4A584AD9CB31}"/>
                </a:ext>
              </a:extLst>
            </p:cNvPr>
            <p:cNvSpPr>
              <a:spLocks noChangeShapeType="1"/>
            </p:cNvSpPr>
            <p:nvPr/>
          </p:nvSpPr>
          <p:spPr bwMode="auto">
            <a:xfrm>
              <a:off x="2355" y="2847"/>
              <a:ext cx="1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8" name="Line 724">
              <a:extLst>
                <a:ext uri="{FF2B5EF4-FFF2-40B4-BE49-F238E27FC236}">
                  <a16:creationId xmlns:a16="http://schemas.microsoft.com/office/drawing/2014/main" id="{F308DF94-70DC-FD78-8FA2-89276CC74BC8}"/>
                </a:ext>
              </a:extLst>
            </p:cNvPr>
            <p:cNvSpPr>
              <a:spLocks noChangeShapeType="1"/>
            </p:cNvSpPr>
            <p:nvPr/>
          </p:nvSpPr>
          <p:spPr bwMode="auto">
            <a:xfrm>
              <a:off x="2342" y="2839"/>
              <a:ext cx="1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29" name="Line 725">
              <a:extLst>
                <a:ext uri="{FF2B5EF4-FFF2-40B4-BE49-F238E27FC236}">
                  <a16:creationId xmlns:a16="http://schemas.microsoft.com/office/drawing/2014/main" id="{A5769363-5651-D1FB-7600-9222D318CFF0}"/>
                </a:ext>
              </a:extLst>
            </p:cNvPr>
            <p:cNvSpPr>
              <a:spLocks noChangeShapeType="1"/>
            </p:cNvSpPr>
            <p:nvPr/>
          </p:nvSpPr>
          <p:spPr bwMode="auto">
            <a:xfrm>
              <a:off x="2328" y="283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0" name="Line 726">
              <a:extLst>
                <a:ext uri="{FF2B5EF4-FFF2-40B4-BE49-F238E27FC236}">
                  <a16:creationId xmlns:a16="http://schemas.microsoft.com/office/drawing/2014/main" id="{4F212108-F271-1170-C032-DB686D306474}"/>
                </a:ext>
              </a:extLst>
            </p:cNvPr>
            <p:cNvSpPr>
              <a:spLocks noChangeShapeType="1"/>
            </p:cNvSpPr>
            <p:nvPr/>
          </p:nvSpPr>
          <p:spPr bwMode="auto">
            <a:xfrm>
              <a:off x="2316" y="2830"/>
              <a:ext cx="1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1" name="Line 727">
              <a:extLst>
                <a:ext uri="{FF2B5EF4-FFF2-40B4-BE49-F238E27FC236}">
                  <a16:creationId xmlns:a16="http://schemas.microsoft.com/office/drawing/2014/main" id="{7A0324CA-6931-A132-0FC3-C9946B6906CE}"/>
                </a:ext>
              </a:extLst>
            </p:cNvPr>
            <p:cNvSpPr>
              <a:spLocks noChangeShapeType="1"/>
            </p:cNvSpPr>
            <p:nvPr/>
          </p:nvSpPr>
          <p:spPr bwMode="auto">
            <a:xfrm>
              <a:off x="2302" y="2826"/>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2" name="Line 728">
              <a:extLst>
                <a:ext uri="{FF2B5EF4-FFF2-40B4-BE49-F238E27FC236}">
                  <a16:creationId xmlns:a16="http://schemas.microsoft.com/office/drawing/2014/main" id="{37F05DA2-12B5-1840-9064-5C39BD5C6D0A}"/>
                </a:ext>
              </a:extLst>
            </p:cNvPr>
            <p:cNvSpPr>
              <a:spLocks noChangeShapeType="1"/>
            </p:cNvSpPr>
            <p:nvPr/>
          </p:nvSpPr>
          <p:spPr bwMode="auto">
            <a:xfrm>
              <a:off x="2290" y="2823"/>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3" name="Line 729">
              <a:extLst>
                <a:ext uri="{FF2B5EF4-FFF2-40B4-BE49-F238E27FC236}">
                  <a16:creationId xmlns:a16="http://schemas.microsoft.com/office/drawing/2014/main" id="{AFE07FC9-48B4-2661-7CDB-C342837A4985}"/>
                </a:ext>
              </a:extLst>
            </p:cNvPr>
            <p:cNvSpPr>
              <a:spLocks noChangeShapeType="1"/>
            </p:cNvSpPr>
            <p:nvPr/>
          </p:nvSpPr>
          <p:spPr bwMode="auto">
            <a:xfrm>
              <a:off x="2276" y="2821"/>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4" name="Line 730">
              <a:extLst>
                <a:ext uri="{FF2B5EF4-FFF2-40B4-BE49-F238E27FC236}">
                  <a16:creationId xmlns:a16="http://schemas.microsoft.com/office/drawing/2014/main" id="{6D2DDD3A-CD27-BF81-B833-A2848B3A4167}"/>
                </a:ext>
              </a:extLst>
            </p:cNvPr>
            <p:cNvSpPr>
              <a:spLocks noChangeShapeType="1"/>
            </p:cNvSpPr>
            <p:nvPr/>
          </p:nvSpPr>
          <p:spPr bwMode="auto">
            <a:xfrm>
              <a:off x="2264" y="281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5" name="Line 731">
              <a:extLst>
                <a:ext uri="{FF2B5EF4-FFF2-40B4-BE49-F238E27FC236}">
                  <a16:creationId xmlns:a16="http://schemas.microsoft.com/office/drawing/2014/main" id="{7B37BBD3-B5ED-2161-03DC-EA192EADC380}"/>
                </a:ext>
              </a:extLst>
            </p:cNvPr>
            <p:cNvSpPr>
              <a:spLocks noChangeShapeType="1"/>
            </p:cNvSpPr>
            <p:nvPr/>
          </p:nvSpPr>
          <p:spPr bwMode="auto">
            <a:xfrm>
              <a:off x="2250" y="281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6" name="Line 732">
              <a:extLst>
                <a:ext uri="{FF2B5EF4-FFF2-40B4-BE49-F238E27FC236}">
                  <a16:creationId xmlns:a16="http://schemas.microsoft.com/office/drawing/2014/main" id="{DDACBCBD-72FD-3608-7A7A-E10321F4C29A}"/>
                </a:ext>
              </a:extLst>
            </p:cNvPr>
            <p:cNvSpPr>
              <a:spLocks noChangeShapeType="1"/>
            </p:cNvSpPr>
            <p:nvPr/>
          </p:nvSpPr>
          <p:spPr bwMode="auto">
            <a:xfrm>
              <a:off x="2238" y="281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7" name="Line 733">
              <a:extLst>
                <a:ext uri="{FF2B5EF4-FFF2-40B4-BE49-F238E27FC236}">
                  <a16:creationId xmlns:a16="http://schemas.microsoft.com/office/drawing/2014/main" id="{196D5F91-A7E1-B023-6FFD-64D014AE81B4}"/>
                </a:ext>
              </a:extLst>
            </p:cNvPr>
            <p:cNvSpPr>
              <a:spLocks noChangeShapeType="1"/>
            </p:cNvSpPr>
            <p:nvPr/>
          </p:nvSpPr>
          <p:spPr bwMode="auto">
            <a:xfrm>
              <a:off x="2224" y="2813"/>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8" name="Line 734">
              <a:extLst>
                <a:ext uri="{FF2B5EF4-FFF2-40B4-BE49-F238E27FC236}">
                  <a16:creationId xmlns:a16="http://schemas.microsoft.com/office/drawing/2014/main" id="{296F7662-2609-9F4D-414C-8561935DDC0D}"/>
                </a:ext>
              </a:extLst>
            </p:cNvPr>
            <p:cNvSpPr>
              <a:spLocks noChangeShapeType="1"/>
            </p:cNvSpPr>
            <p:nvPr/>
          </p:nvSpPr>
          <p:spPr bwMode="auto">
            <a:xfrm>
              <a:off x="2208" y="2812"/>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39" name="Line 735">
              <a:extLst>
                <a:ext uri="{FF2B5EF4-FFF2-40B4-BE49-F238E27FC236}">
                  <a16:creationId xmlns:a16="http://schemas.microsoft.com/office/drawing/2014/main" id="{A82EB977-F628-5032-7182-E6BB425616AE}"/>
                </a:ext>
              </a:extLst>
            </p:cNvPr>
            <p:cNvSpPr>
              <a:spLocks noChangeShapeType="1"/>
            </p:cNvSpPr>
            <p:nvPr/>
          </p:nvSpPr>
          <p:spPr bwMode="auto">
            <a:xfrm>
              <a:off x="2195" y="2812"/>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0" name="Line 736">
              <a:extLst>
                <a:ext uri="{FF2B5EF4-FFF2-40B4-BE49-F238E27FC236}">
                  <a16:creationId xmlns:a16="http://schemas.microsoft.com/office/drawing/2014/main" id="{1BC39AD8-8C43-3FA2-6D17-042D9BD81B7D}"/>
                </a:ext>
              </a:extLst>
            </p:cNvPr>
            <p:cNvSpPr>
              <a:spLocks noChangeShapeType="1"/>
            </p:cNvSpPr>
            <p:nvPr/>
          </p:nvSpPr>
          <p:spPr bwMode="auto">
            <a:xfrm>
              <a:off x="2179" y="2812"/>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1" name="Line 737">
              <a:extLst>
                <a:ext uri="{FF2B5EF4-FFF2-40B4-BE49-F238E27FC236}">
                  <a16:creationId xmlns:a16="http://schemas.microsoft.com/office/drawing/2014/main" id="{AB9072E1-D3BD-DFEE-5D6F-739787A29CD0}"/>
                </a:ext>
              </a:extLst>
            </p:cNvPr>
            <p:cNvSpPr>
              <a:spLocks noChangeShapeType="1"/>
            </p:cNvSpPr>
            <p:nvPr/>
          </p:nvSpPr>
          <p:spPr bwMode="auto">
            <a:xfrm>
              <a:off x="2159" y="2812"/>
              <a:ext cx="1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2" name="Line 738">
              <a:extLst>
                <a:ext uri="{FF2B5EF4-FFF2-40B4-BE49-F238E27FC236}">
                  <a16:creationId xmlns:a16="http://schemas.microsoft.com/office/drawing/2014/main" id="{139D4D07-4E2D-D717-63AD-7F55822ADE9C}"/>
                </a:ext>
              </a:extLst>
            </p:cNvPr>
            <p:cNvSpPr>
              <a:spLocks noChangeShapeType="1"/>
            </p:cNvSpPr>
            <p:nvPr/>
          </p:nvSpPr>
          <p:spPr bwMode="auto">
            <a:xfrm>
              <a:off x="2145" y="2813"/>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Line 739">
              <a:extLst>
                <a:ext uri="{FF2B5EF4-FFF2-40B4-BE49-F238E27FC236}">
                  <a16:creationId xmlns:a16="http://schemas.microsoft.com/office/drawing/2014/main" id="{731E3114-FC45-7CE4-F1B7-D6282EADE951}"/>
                </a:ext>
              </a:extLst>
            </p:cNvPr>
            <p:cNvSpPr>
              <a:spLocks noChangeShapeType="1"/>
            </p:cNvSpPr>
            <p:nvPr/>
          </p:nvSpPr>
          <p:spPr bwMode="auto">
            <a:xfrm>
              <a:off x="2126" y="2814"/>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4" name="Line 740">
              <a:extLst>
                <a:ext uri="{FF2B5EF4-FFF2-40B4-BE49-F238E27FC236}">
                  <a16:creationId xmlns:a16="http://schemas.microsoft.com/office/drawing/2014/main" id="{64A49FE1-2611-2571-9629-5971157FB5C6}"/>
                </a:ext>
              </a:extLst>
            </p:cNvPr>
            <p:cNvSpPr>
              <a:spLocks noChangeShapeType="1"/>
            </p:cNvSpPr>
            <p:nvPr/>
          </p:nvSpPr>
          <p:spPr bwMode="auto">
            <a:xfrm flipV="1">
              <a:off x="2108" y="2816"/>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5" name="Line 741">
              <a:extLst>
                <a:ext uri="{FF2B5EF4-FFF2-40B4-BE49-F238E27FC236}">
                  <a16:creationId xmlns:a16="http://schemas.microsoft.com/office/drawing/2014/main" id="{7949DAC2-B715-7434-A6CE-71CBFD01FBCB}"/>
                </a:ext>
              </a:extLst>
            </p:cNvPr>
            <p:cNvSpPr>
              <a:spLocks noChangeShapeType="1"/>
            </p:cNvSpPr>
            <p:nvPr/>
          </p:nvSpPr>
          <p:spPr bwMode="auto">
            <a:xfrm>
              <a:off x="2088" y="2820"/>
              <a:ext cx="1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6" name="Line 742">
              <a:extLst>
                <a:ext uri="{FF2B5EF4-FFF2-40B4-BE49-F238E27FC236}">
                  <a16:creationId xmlns:a16="http://schemas.microsoft.com/office/drawing/2014/main" id="{5B5F15C6-6BE1-9E5D-E28E-CC518470F266}"/>
                </a:ext>
              </a:extLst>
            </p:cNvPr>
            <p:cNvSpPr>
              <a:spLocks noChangeShapeType="1"/>
            </p:cNvSpPr>
            <p:nvPr/>
          </p:nvSpPr>
          <p:spPr bwMode="auto">
            <a:xfrm flipV="1">
              <a:off x="2070" y="2822"/>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7" name="Line 743">
              <a:extLst>
                <a:ext uri="{FF2B5EF4-FFF2-40B4-BE49-F238E27FC236}">
                  <a16:creationId xmlns:a16="http://schemas.microsoft.com/office/drawing/2014/main" id="{0A7EB71C-131D-F2B8-FD99-1952FFBD0259}"/>
                </a:ext>
              </a:extLst>
            </p:cNvPr>
            <p:cNvSpPr>
              <a:spLocks noChangeShapeType="1"/>
            </p:cNvSpPr>
            <p:nvPr/>
          </p:nvSpPr>
          <p:spPr bwMode="auto">
            <a:xfrm flipV="1">
              <a:off x="2050" y="2825"/>
              <a:ext cx="1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8" name="Line 744">
              <a:extLst>
                <a:ext uri="{FF2B5EF4-FFF2-40B4-BE49-F238E27FC236}">
                  <a16:creationId xmlns:a16="http://schemas.microsoft.com/office/drawing/2014/main" id="{A6D5A4CE-34AF-3768-A529-9FBC8FC23DDC}"/>
                </a:ext>
              </a:extLst>
            </p:cNvPr>
            <p:cNvSpPr>
              <a:spLocks noChangeShapeType="1"/>
            </p:cNvSpPr>
            <p:nvPr/>
          </p:nvSpPr>
          <p:spPr bwMode="auto">
            <a:xfrm flipV="1">
              <a:off x="2030" y="2829"/>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9" name="Line 745">
              <a:extLst>
                <a:ext uri="{FF2B5EF4-FFF2-40B4-BE49-F238E27FC236}">
                  <a16:creationId xmlns:a16="http://schemas.microsoft.com/office/drawing/2014/main" id="{851435ED-4F12-FB8D-EB0F-A4B1E4710E0F}"/>
                </a:ext>
              </a:extLst>
            </p:cNvPr>
            <p:cNvSpPr>
              <a:spLocks noChangeShapeType="1"/>
            </p:cNvSpPr>
            <p:nvPr/>
          </p:nvSpPr>
          <p:spPr bwMode="auto">
            <a:xfrm flipV="1">
              <a:off x="2009" y="2835"/>
              <a:ext cx="19"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0" name="Line 746">
              <a:extLst>
                <a:ext uri="{FF2B5EF4-FFF2-40B4-BE49-F238E27FC236}">
                  <a16:creationId xmlns:a16="http://schemas.microsoft.com/office/drawing/2014/main" id="{BE24FAF5-C9FC-717F-9F55-440355CFE423}"/>
                </a:ext>
              </a:extLst>
            </p:cNvPr>
            <p:cNvSpPr>
              <a:spLocks noChangeShapeType="1"/>
            </p:cNvSpPr>
            <p:nvPr/>
          </p:nvSpPr>
          <p:spPr bwMode="auto">
            <a:xfrm flipV="1">
              <a:off x="1988" y="2840"/>
              <a:ext cx="1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1" name="Line 747">
              <a:extLst>
                <a:ext uri="{FF2B5EF4-FFF2-40B4-BE49-F238E27FC236}">
                  <a16:creationId xmlns:a16="http://schemas.microsoft.com/office/drawing/2014/main" id="{EB83C1F7-810F-E107-04DF-901D975DBEBB}"/>
                </a:ext>
              </a:extLst>
            </p:cNvPr>
            <p:cNvSpPr>
              <a:spLocks noChangeShapeType="1"/>
            </p:cNvSpPr>
            <p:nvPr/>
          </p:nvSpPr>
          <p:spPr bwMode="auto">
            <a:xfrm flipV="1">
              <a:off x="1968" y="2846"/>
              <a:ext cx="1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2" name="Line 748">
              <a:extLst>
                <a:ext uri="{FF2B5EF4-FFF2-40B4-BE49-F238E27FC236}">
                  <a16:creationId xmlns:a16="http://schemas.microsoft.com/office/drawing/2014/main" id="{6A97BC88-36D9-F136-7F2C-FEE191563F19}"/>
                </a:ext>
              </a:extLst>
            </p:cNvPr>
            <p:cNvSpPr>
              <a:spLocks noChangeShapeType="1"/>
            </p:cNvSpPr>
            <p:nvPr/>
          </p:nvSpPr>
          <p:spPr bwMode="auto">
            <a:xfrm flipV="1">
              <a:off x="1949" y="2853"/>
              <a:ext cx="1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3" name="Line 749">
              <a:extLst>
                <a:ext uri="{FF2B5EF4-FFF2-40B4-BE49-F238E27FC236}">
                  <a16:creationId xmlns:a16="http://schemas.microsoft.com/office/drawing/2014/main" id="{7F3F36BF-55CB-4CDF-DE89-D74AE9BFFA4B}"/>
                </a:ext>
              </a:extLst>
            </p:cNvPr>
            <p:cNvSpPr>
              <a:spLocks noChangeShapeType="1"/>
            </p:cNvSpPr>
            <p:nvPr/>
          </p:nvSpPr>
          <p:spPr bwMode="auto">
            <a:xfrm flipV="1">
              <a:off x="1926" y="2859"/>
              <a:ext cx="2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4" name="Line 750">
              <a:extLst>
                <a:ext uri="{FF2B5EF4-FFF2-40B4-BE49-F238E27FC236}">
                  <a16:creationId xmlns:a16="http://schemas.microsoft.com/office/drawing/2014/main" id="{DAC3B0CD-6776-BFA9-3883-E5ACE67726C5}"/>
                </a:ext>
              </a:extLst>
            </p:cNvPr>
            <p:cNvSpPr>
              <a:spLocks noChangeShapeType="1"/>
            </p:cNvSpPr>
            <p:nvPr/>
          </p:nvSpPr>
          <p:spPr bwMode="auto">
            <a:xfrm flipV="1">
              <a:off x="1907" y="2868"/>
              <a:ext cx="1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5" name="Line 751">
              <a:extLst>
                <a:ext uri="{FF2B5EF4-FFF2-40B4-BE49-F238E27FC236}">
                  <a16:creationId xmlns:a16="http://schemas.microsoft.com/office/drawing/2014/main" id="{EF43E3DB-516F-1E37-B2C8-82C9D423D479}"/>
                </a:ext>
              </a:extLst>
            </p:cNvPr>
            <p:cNvSpPr>
              <a:spLocks noChangeShapeType="1"/>
            </p:cNvSpPr>
            <p:nvPr/>
          </p:nvSpPr>
          <p:spPr bwMode="auto">
            <a:xfrm>
              <a:off x="2399" y="2896"/>
              <a:ext cx="2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6" name="Line 752">
              <a:extLst>
                <a:ext uri="{FF2B5EF4-FFF2-40B4-BE49-F238E27FC236}">
                  <a16:creationId xmlns:a16="http://schemas.microsoft.com/office/drawing/2014/main" id="{519FBA99-A99A-A625-F687-1CAF3183E677}"/>
                </a:ext>
              </a:extLst>
            </p:cNvPr>
            <p:cNvSpPr>
              <a:spLocks noChangeShapeType="1"/>
            </p:cNvSpPr>
            <p:nvPr/>
          </p:nvSpPr>
          <p:spPr bwMode="auto">
            <a:xfrm>
              <a:off x="2376" y="2885"/>
              <a:ext cx="2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7" name="Line 753">
              <a:extLst>
                <a:ext uri="{FF2B5EF4-FFF2-40B4-BE49-F238E27FC236}">
                  <a16:creationId xmlns:a16="http://schemas.microsoft.com/office/drawing/2014/main" id="{D643E8E8-EB70-CF0C-64EA-BEE7646BA255}"/>
                </a:ext>
              </a:extLst>
            </p:cNvPr>
            <p:cNvSpPr>
              <a:spLocks noChangeShapeType="1"/>
            </p:cNvSpPr>
            <p:nvPr/>
          </p:nvSpPr>
          <p:spPr bwMode="auto">
            <a:xfrm>
              <a:off x="2354" y="2874"/>
              <a:ext cx="2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8" name="Line 754">
              <a:extLst>
                <a:ext uri="{FF2B5EF4-FFF2-40B4-BE49-F238E27FC236}">
                  <a16:creationId xmlns:a16="http://schemas.microsoft.com/office/drawing/2014/main" id="{A3E8EDC2-9DC8-9760-CB38-5BD10F7463AF}"/>
                </a:ext>
              </a:extLst>
            </p:cNvPr>
            <p:cNvSpPr>
              <a:spLocks noChangeShapeType="1"/>
            </p:cNvSpPr>
            <p:nvPr/>
          </p:nvSpPr>
          <p:spPr bwMode="auto">
            <a:xfrm>
              <a:off x="2333" y="2867"/>
              <a:ext cx="19"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59" name="Line 755">
              <a:extLst>
                <a:ext uri="{FF2B5EF4-FFF2-40B4-BE49-F238E27FC236}">
                  <a16:creationId xmlns:a16="http://schemas.microsoft.com/office/drawing/2014/main" id="{4FBF2A03-CE14-B3BE-5BB9-008206FC3F7E}"/>
                </a:ext>
              </a:extLst>
            </p:cNvPr>
            <p:cNvSpPr>
              <a:spLocks noChangeShapeType="1"/>
            </p:cNvSpPr>
            <p:nvPr/>
          </p:nvSpPr>
          <p:spPr bwMode="auto">
            <a:xfrm>
              <a:off x="2314" y="2861"/>
              <a:ext cx="1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0" name="Line 756">
              <a:extLst>
                <a:ext uri="{FF2B5EF4-FFF2-40B4-BE49-F238E27FC236}">
                  <a16:creationId xmlns:a16="http://schemas.microsoft.com/office/drawing/2014/main" id="{A2BFDB1B-D7F2-C26B-5721-B98230A59620}"/>
                </a:ext>
              </a:extLst>
            </p:cNvPr>
            <p:cNvSpPr>
              <a:spLocks noChangeShapeType="1"/>
            </p:cNvSpPr>
            <p:nvPr/>
          </p:nvSpPr>
          <p:spPr bwMode="auto">
            <a:xfrm>
              <a:off x="2293" y="2856"/>
              <a:ext cx="19"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1" name="Line 757">
              <a:extLst>
                <a:ext uri="{FF2B5EF4-FFF2-40B4-BE49-F238E27FC236}">
                  <a16:creationId xmlns:a16="http://schemas.microsoft.com/office/drawing/2014/main" id="{58F904CC-EC43-F948-D7AB-1F77B7C1CF99}"/>
                </a:ext>
              </a:extLst>
            </p:cNvPr>
            <p:cNvSpPr>
              <a:spLocks noChangeShapeType="1"/>
            </p:cNvSpPr>
            <p:nvPr/>
          </p:nvSpPr>
          <p:spPr bwMode="auto">
            <a:xfrm>
              <a:off x="2276" y="2852"/>
              <a:ext cx="1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2" name="Line 758">
              <a:extLst>
                <a:ext uri="{FF2B5EF4-FFF2-40B4-BE49-F238E27FC236}">
                  <a16:creationId xmlns:a16="http://schemas.microsoft.com/office/drawing/2014/main" id="{A9F219EA-E6A6-33D2-777A-71927D5AD75E}"/>
                </a:ext>
              </a:extLst>
            </p:cNvPr>
            <p:cNvSpPr>
              <a:spLocks noChangeShapeType="1"/>
            </p:cNvSpPr>
            <p:nvPr/>
          </p:nvSpPr>
          <p:spPr bwMode="auto">
            <a:xfrm>
              <a:off x="2258" y="2848"/>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3" name="Line 759">
              <a:extLst>
                <a:ext uri="{FF2B5EF4-FFF2-40B4-BE49-F238E27FC236}">
                  <a16:creationId xmlns:a16="http://schemas.microsoft.com/office/drawing/2014/main" id="{35C4D5EA-35D2-4CD1-35FE-140AAD125420}"/>
                </a:ext>
              </a:extLst>
            </p:cNvPr>
            <p:cNvSpPr>
              <a:spLocks noChangeShapeType="1"/>
            </p:cNvSpPr>
            <p:nvPr/>
          </p:nvSpPr>
          <p:spPr bwMode="auto">
            <a:xfrm>
              <a:off x="2238" y="2845"/>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4" name="Line 760">
              <a:extLst>
                <a:ext uri="{FF2B5EF4-FFF2-40B4-BE49-F238E27FC236}">
                  <a16:creationId xmlns:a16="http://schemas.microsoft.com/office/drawing/2014/main" id="{365EA447-D6DA-AA2C-BB34-5C2EA5BD4CB3}"/>
                </a:ext>
              </a:extLst>
            </p:cNvPr>
            <p:cNvSpPr>
              <a:spLocks noChangeShapeType="1"/>
            </p:cNvSpPr>
            <p:nvPr/>
          </p:nvSpPr>
          <p:spPr bwMode="auto">
            <a:xfrm>
              <a:off x="2220" y="2844"/>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5" name="Line 761">
              <a:extLst>
                <a:ext uri="{FF2B5EF4-FFF2-40B4-BE49-F238E27FC236}">
                  <a16:creationId xmlns:a16="http://schemas.microsoft.com/office/drawing/2014/main" id="{05E33C0F-4564-1645-07C9-16EAC9FD5689}"/>
                </a:ext>
              </a:extLst>
            </p:cNvPr>
            <p:cNvSpPr>
              <a:spLocks noChangeShapeType="1"/>
            </p:cNvSpPr>
            <p:nvPr/>
          </p:nvSpPr>
          <p:spPr bwMode="auto">
            <a:xfrm>
              <a:off x="2202" y="2843"/>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6" name="Line 762">
              <a:extLst>
                <a:ext uri="{FF2B5EF4-FFF2-40B4-BE49-F238E27FC236}">
                  <a16:creationId xmlns:a16="http://schemas.microsoft.com/office/drawing/2014/main" id="{F207EC6C-32A2-2CB3-2517-D5A1B9DA7A24}"/>
                </a:ext>
              </a:extLst>
            </p:cNvPr>
            <p:cNvSpPr>
              <a:spLocks noChangeShapeType="1"/>
            </p:cNvSpPr>
            <p:nvPr/>
          </p:nvSpPr>
          <p:spPr bwMode="auto">
            <a:xfrm>
              <a:off x="2184" y="2843"/>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7" name="Line 763">
              <a:extLst>
                <a:ext uri="{FF2B5EF4-FFF2-40B4-BE49-F238E27FC236}">
                  <a16:creationId xmlns:a16="http://schemas.microsoft.com/office/drawing/2014/main" id="{3C690E78-2578-BB41-1453-D723761211CD}"/>
                </a:ext>
              </a:extLst>
            </p:cNvPr>
            <p:cNvSpPr>
              <a:spLocks noChangeShapeType="1"/>
            </p:cNvSpPr>
            <p:nvPr/>
          </p:nvSpPr>
          <p:spPr bwMode="auto">
            <a:xfrm>
              <a:off x="2167" y="2843"/>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8" name="Line 764">
              <a:extLst>
                <a:ext uri="{FF2B5EF4-FFF2-40B4-BE49-F238E27FC236}">
                  <a16:creationId xmlns:a16="http://schemas.microsoft.com/office/drawing/2014/main" id="{A5E3BFB5-435B-1B0C-5EEE-E99163A15CF8}"/>
                </a:ext>
              </a:extLst>
            </p:cNvPr>
            <p:cNvSpPr>
              <a:spLocks noChangeShapeType="1"/>
            </p:cNvSpPr>
            <p:nvPr/>
          </p:nvSpPr>
          <p:spPr bwMode="auto">
            <a:xfrm>
              <a:off x="2147" y="2843"/>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69" name="Line 765">
              <a:extLst>
                <a:ext uri="{FF2B5EF4-FFF2-40B4-BE49-F238E27FC236}">
                  <a16:creationId xmlns:a16="http://schemas.microsoft.com/office/drawing/2014/main" id="{6E0BCE79-1D5B-FEC7-6E42-20789DA1A392}"/>
                </a:ext>
              </a:extLst>
            </p:cNvPr>
            <p:cNvSpPr>
              <a:spLocks noChangeShapeType="1"/>
            </p:cNvSpPr>
            <p:nvPr/>
          </p:nvSpPr>
          <p:spPr bwMode="auto">
            <a:xfrm>
              <a:off x="2128" y="2844"/>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0" name="Line 766">
              <a:extLst>
                <a:ext uri="{FF2B5EF4-FFF2-40B4-BE49-F238E27FC236}">
                  <a16:creationId xmlns:a16="http://schemas.microsoft.com/office/drawing/2014/main" id="{BB615B49-CC38-52BA-6E2B-51129908E679}"/>
                </a:ext>
              </a:extLst>
            </p:cNvPr>
            <p:cNvSpPr>
              <a:spLocks noChangeShapeType="1"/>
            </p:cNvSpPr>
            <p:nvPr/>
          </p:nvSpPr>
          <p:spPr bwMode="auto">
            <a:xfrm>
              <a:off x="2109" y="2845"/>
              <a:ext cx="1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1" name="Line 767">
              <a:extLst>
                <a:ext uri="{FF2B5EF4-FFF2-40B4-BE49-F238E27FC236}">
                  <a16:creationId xmlns:a16="http://schemas.microsoft.com/office/drawing/2014/main" id="{852CD21D-1205-CF68-CA9E-CF5A107CFCC4}"/>
                </a:ext>
              </a:extLst>
            </p:cNvPr>
            <p:cNvSpPr>
              <a:spLocks noChangeShapeType="1"/>
            </p:cNvSpPr>
            <p:nvPr/>
          </p:nvSpPr>
          <p:spPr bwMode="auto">
            <a:xfrm>
              <a:off x="2092" y="2847"/>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2" name="Line 768">
              <a:extLst>
                <a:ext uri="{FF2B5EF4-FFF2-40B4-BE49-F238E27FC236}">
                  <a16:creationId xmlns:a16="http://schemas.microsoft.com/office/drawing/2014/main" id="{AF0EDCEA-F1A5-7F7D-2227-7BBD0BA02C85}"/>
                </a:ext>
              </a:extLst>
            </p:cNvPr>
            <p:cNvSpPr>
              <a:spLocks noChangeShapeType="1"/>
            </p:cNvSpPr>
            <p:nvPr/>
          </p:nvSpPr>
          <p:spPr bwMode="auto">
            <a:xfrm>
              <a:off x="2072" y="2849"/>
              <a:ext cx="1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3" name="Line 769">
              <a:extLst>
                <a:ext uri="{FF2B5EF4-FFF2-40B4-BE49-F238E27FC236}">
                  <a16:creationId xmlns:a16="http://schemas.microsoft.com/office/drawing/2014/main" id="{550D0746-528D-FDEB-40E0-317703C2F4EB}"/>
                </a:ext>
              </a:extLst>
            </p:cNvPr>
            <p:cNvSpPr>
              <a:spLocks noChangeShapeType="1"/>
            </p:cNvSpPr>
            <p:nvPr/>
          </p:nvSpPr>
          <p:spPr bwMode="auto">
            <a:xfrm flipV="1">
              <a:off x="2054" y="2851"/>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4" name="Line 770">
              <a:extLst>
                <a:ext uri="{FF2B5EF4-FFF2-40B4-BE49-F238E27FC236}">
                  <a16:creationId xmlns:a16="http://schemas.microsoft.com/office/drawing/2014/main" id="{3AEE062E-13BB-1AC5-B939-947603290B3D}"/>
                </a:ext>
              </a:extLst>
            </p:cNvPr>
            <p:cNvSpPr>
              <a:spLocks noChangeShapeType="1"/>
            </p:cNvSpPr>
            <p:nvPr/>
          </p:nvSpPr>
          <p:spPr bwMode="auto">
            <a:xfrm flipV="1">
              <a:off x="2036" y="2855"/>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5" name="Line 771">
              <a:extLst>
                <a:ext uri="{FF2B5EF4-FFF2-40B4-BE49-F238E27FC236}">
                  <a16:creationId xmlns:a16="http://schemas.microsoft.com/office/drawing/2014/main" id="{B119F133-34D7-A10B-7A1A-A38FCFE72AB3}"/>
                </a:ext>
              </a:extLst>
            </p:cNvPr>
            <p:cNvSpPr>
              <a:spLocks noChangeShapeType="1"/>
            </p:cNvSpPr>
            <p:nvPr/>
          </p:nvSpPr>
          <p:spPr bwMode="auto">
            <a:xfrm flipV="1">
              <a:off x="2018" y="2859"/>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6" name="Line 772">
              <a:extLst>
                <a:ext uri="{FF2B5EF4-FFF2-40B4-BE49-F238E27FC236}">
                  <a16:creationId xmlns:a16="http://schemas.microsoft.com/office/drawing/2014/main" id="{42F57914-6281-C6BE-B659-93B9BBA91334}"/>
                </a:ext>
              </a:extLst>
            </p:cNvPr>
            <p:cNvSpPr>
              <a:spLocks noChangeShapeType="1"/>
            </p:cNvSpPr>
            <p:nvPr/>
          </p:nvSpPr>
          <p:spPr bwMode="auto">
            <a:xfrm flipV="1">
              <a:off x="2000" y="2862"/>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7" name="Line 773">
              <a:extLst>
                <a:ext uri="{FF2B5EF4-FFF2-40B4-BE49-F238E27FC236}">
                  <a16:creationId xmlns:a16="http://schemas.microsoft.com/office/drawing/2014/main" id="{5271F265-3DB1-9471-2C77-2BFDFF087190}"/>
                </a:ext>
              </a:extLst>
            </p:cNvPr>
            <p:cNvSpPr>
              <a:spLocks noChangeShapeType="1"/>
            </p:cNvSpPr>
            <p:nvPr/>
          </p:nvSpPr>
          <p:spPr bwMode="auto">
            <a:xfrm flipV="1">
              <a:off x="1983" y="2866"/>
              <a:ext cx="1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8" name="Line 774">
              <a:extLst>
                <a:ext uri="{FF2B5EF4-FFF2-40B4-BE49-F238E27FC236}">
                  <a16:creationId xmlns:a16="http://schemas.microsoft.com/office/drawing/2014/main" id="{08120035-D0E9-37E1-392A-1230F01688CE}"/>
                </a:ext>
              </a:extLst>
            </p:cNvPr>
            <p:cNvSpPr>
              <a:spLocks noChangeShapeType="1"/>
            </p:cNvSpPr>
            <p:nvPr/>
          </p:nvSpPr>
          <p:spPr bwMode="auto">
            <a:xfrm flipV="1">
              <a:off x="1966" y="2871"/>
              <a:ext cx="1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79" name="Line 775">
              <a:extLst>
                <a:ext uri="{FF2B5EF4-FFF2-40B4-BE49-F238E27FC236}">
                  <a16:creationId xmlns:a16="http://schemas.microsoft.com/office/drawing/2014/main" id="{CE0A7504-3A61-7BB6-04A5-1E67132798A8}"/>
                </a:ext>
              </a:extLst>
            </p:cNvPr>
            <p:cNvSpPr>
              <a:spLocks noChangeShapeType="1"/>
            </p:cNvSpPr>
            <p:nvPr/>
          </p:nvSpPr>
          <p:spPr bwMode="auto">
            <a:xfrm flipV="1">
              <a:off x="1949" y="2877"/>
              <a:ext cx="1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0" name="Line 776">
              <a:extLst>
                <a:ext uri="{FF2B5EF4-FFF2-40B4-BE49-F238E27FC236}">
                  <a16:creationId xmlns:a16="http://schemas.microsoft.com/office/drawing/2014/main" id="{81049235-82EC-746F-12DA-713B45BCB0D6}"/>
                </a:ext>
              </a:extLst>
            </p:cNvPr>
            <p:cNvSpPr>
              <a:spLocks noChangeShapeType="1"/>
            </p:cNvSpPr>
            <p:nvPr/>
          </p:nvSpPr>
          <p:spPr bwMode="auto">
            <a:xfrm flipV="1">
              <a:off x="1933" y="2882"/>
              <a:ext cx="1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1" name="Line 777">
              <a:extLst>
                <a:ext uri="{FF2B5EF4-FFF2-40B4-BE49-F238E27FC236}">
                  <a16:creationId xmlns:a16="http://schemas.microsoft.com/office/drawing/2014/main" id="{0BFE98CC-403D-7CF2-C939-0C9C86FBAD3C}"/>
                </a:ext>
              </a:extLst>
            </p:cNvPr>
            <p:cNvSpPr>
              <a:spLocks noChangeShapeType="1"/>
            </p:cNvSpPr>
            <p:nvPr/>
          </p:nvSpPr>
          <p:spPr bwMode="auto">
            <a:xfrm flipV="1">
              <a:off x="1914" y="2890"/>
              <a:ext cx="1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2" name="Line 778">
              <a:extLst>
                <a:ext uri="{FF2B5EF4-FFF2-40B4-BE49-F238E27FC236}">
                  <a16:creationId xmlns:a16="http://schemas.microsoft.com/office/drawing/2014/main" id="{D15E2F37-339E-241D-5EF3-1EBA2F165FBF}"/>
                </a:ext>
              </a:extLst>
            </p:cNvPr>
            <p:cNvSpPr>
              <a:spLocks noChangeShapeType="1"/>
            </p:cNvSpPr>
            <p:nvPr/>
          </p:nvSpPr>
          <p:spPr bwMode="auto">
            <a:xfrm flipV="1">
              <a:off x="1901" y="2897"/>
              <a:ext cx="1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3" name="Line 779">
              <a:extLst>
                <a:ext uri="{FF2B5EF4-FFF2-40B4-BE49-F238E27FC236}">
                  <a16:creationId xmlns:a16="http://schemas.microsoft.com/office/drawing/2014/main" id="{3B47FECD-17BD-0D2F-0C87-77D3B124DDE6}"/>
                </a:ext>
              </a:extLst>
            </p:cNvPr>
            <p:cNvSpPr>
              <a:spLocks noChangeShapeType="1"/>
            </p:cNvSpPr>
            <p:nvPr/>
          </p:nvSpPr>
          <p:spPr bwMode="auto">
            <a:xfrm>
              <a:off x="2385" y="2885"/>
              <a:ext cx="32"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4" name="Line 780">
              <a:extLst>
                <a:ext uri="{FF2B5EF4-FFF2-40B4-BE49-F238E27FC236}">
                  <a16:creationId xmlns:a16="http://schemas.microsoft.com/office/drawing/2014/main" id="{8AEA3A05-672E-A1AC-686E-DB020B361493}"/>
                </a:ext>
              </a:extLst>
            </p:cNvPr>
            <p:cNvSpPr>
              <a:spLocks noChangeShapeType="1"/>
            </p:cNvSpPr>
            <p:nvPr/>
          </p:nvSpPr>
          <p:spPr bwMode="auto">
            <a:xfrm>
              <a:off x="2355" y="2872"/>
              <a:ext cx="2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5" name="Line 781">
              <a:extLst>
                <a:ext uri="{FF2B5EF4-FFF2-40B4-BE49-F238E27FC236}">
                  <a16:creationId xmlns:a16="http://schemas.microsoft.com/office/drawing/2014/main" id="{55352ED5-7E8B-D178-4D23-F90D464B1738}"/>
                </a:ext>
              </a:extLst>
            </p:cNvPr>
            <p:cNvSpPr>
              <a:spLocks noChangeShapeType="1"/>
            </p:cNvSpPr>
            <p:nvPr/>
          </p:nvSpPr>
          <p:spPr bwMode="auto">
            <a:xfrm>
              <a:off x="2330" y="2861"/>
              <a:ext cx="2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6" name="Line 782">
              <a:extLst>
                <a:ext uri="{FF2B5EF4-FFF2-40B4-BE49-F238E27FC236}">
                  <a16:creationId xmlns:a16="http://schemas.microsoft.com/office/drawing/2014/main" id="{D19414BB-01BB-E5CD-7CA5-BC4F59383AB6}"/>
                </a:ext>
              </a:extLst>
            </p:cNvPr>
            <p:cNvSpPr>
              <a:spLocks noChangeShapeType="1"/>
            </p:cNvSpPr>
            <p:nvPr/>
          </p:nvSpPr>
          <p:spPr bwMode="auto">
            <a:xfrm>
              <a:off x="2304" y="2854"/>
              <a:ext cx="2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7" name="Line 783">
              <a:extLst>
                <a:ext uri="{FF2B5EF4-FFF2-40B4-BE49-F238E27FC236}">
                  <a16:creationId xmlns:a16="http://schemas.microsoft.com/office/drawing/2014/main" id="{95D28187-2373-E273-4B33-8168E294103C}"/>
                </a:ext>
              </a:extLst>
            </p:cNvPr>
            <p:cNvSpPr>
              <a:spLocks noChangeShapeType="1"/>
            </p:cNvSpPr>
            <p:nvPr/>
          </p:nvSpPr>
          <p:spPr bwMode="auto">
            <a:xfrm>
              <a:off x="2280" y="2847"/>
              <a:ext cx="2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8" name="Line 784">
              <a:extLst>
                <a:ext uri="{FF2B5EF4-FFF2-40B4-BE49-F238E27FC236}">
                  <a16:creationId xmlns:a16="http://schemas.microsoft.com/office/drawing/2014/main" id="{3EDE99BA-89FE-CA9F-A6A3-F9A23D1B82DD}"/>
                </a:ext>
              </a:extLst>
            </p:cNvPr>
            <p:cNvSpPr>
              <a:spLocks noChangeShapeType="1"/>
            </p:cNvSpPr>
            <p:nvPr/>
          </p:nvSpPr>
          <p:spPr bwMode="auto">
            <a:xfrm>
              <a:off x="2258" y="2843"/>
              <a:ext cx="2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89" name="Line 785">
              <a:extLst>
                <a:ext uri="{FF2B5EF4-FFF2-40B4-BE49-F238E27FC236}">
                  <a16:creationId xmlns:a16="http://schemas.microsoft.com/office/drawing/2014/main" id="{98E9260A-F958-0D54-C73D-6FD5C81FC8B6}"/>
                </a:ext>
              </a:extLst>
            </p:cNvPr>
            <p:cNvSpPr>
              <a:spLocks noChangeShapeType="1"/>
            </p:cNvSpPr>
            <p:nvPr/>
          </p:nvSpPr>
          <p:spPr bwMode="auto">
            <a:xfrm>
              <a:off x="2238" y="2839"/>
              <a:ext cx="1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0" name="Line 786">
              <a:extLst>
                <a:ext uri="{FF2B5EF4-FFF2-40B4-BE49-F238E27FC236}">
                  <a16:creationId xmlns:a16="http://schemas.microsoft.com/office/drawing/2014/main" id="{75FBAF23-89C9-A5DE-F250-7D59DB2D389E}"/>
                </a:ext>
              </a:extLst>
            </p:cNvPr>
            <p:cNvSpPr>
              <a:spLocks noChangeShapeType="1"/>
            </p:cNvSpPr>
            <p:nvPr/>
          </p:nvSpPr>
          <p:spPr bwMode="auto">
            <a:xfrm>
              <a:off x="2219" y="2836"/>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1" name="Line 787">
              <a:extLst>
                <a:ext uri="{FF2B5EF4-FFF2-40B4-BE49-F238E27FC236}">
                  <a16:creationId xmlns:a16="http://schemas.microsoft.com/office/drawing/2014/main" id="{F1437DDE-E80B-64D0-B4B1-B1425F672909}"/>
                </a:ext>
              </a:extLst>
            </p:cNvPr>
            <p:cNvSpPr>
              <a:spLocks noChangeShapeType="1"/>
            </p:cNvSpPr>
            <p:nvPr/>
          </p:nvSpPr>
          <p:spPr bwMode="auto">
            <a:xfrm>
              <a:off x="2198" y="2835"/>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2" name="Line 788">
              <a:extLst>
                <a:ext uri="{FF2B5EF4-FFF2-40B4-BE49-F238E27FC236}">
                  <a16:creationId xmlns:a16="http://schemas.microsoft.com/office/drawing/2014/main" id="{2707167B-BD09-16AD-81EC-B1D60BA6BBD8}"/>
                </a:ext>
              </a:extLst>
            </p:cNvPr>
            <p:cNvSpPr>
              <a:spLocks noChangeShapeType="1"/>
            </p:cNvSpPr>
            <p:nvPr/>
          </p:nvSpPr>
          <p:spPr bwMode="auto">
            <a:xfrm>
              <a:off x="2181" y="283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3" name="Line 789">
              <a:extLst>
                <a:ext uri="{FF2B5EF4-FFF2-40B4-BE49-F238E27FC236}">
                  <a16:creationId xmlns:a16="http://schemas.microsoft.com/office/drawing/2014/main" id="{6DE245A8-33D1-2DB2-2A28-3995A65B34A2}"/>
                </a:ext>
              </a:extLst>
            </p:cNvPr>
            <p:cNvSpPr>
              <a:spLocks noChangeShapeType="1"/>
            </p:cNvSpPr>
            <p:nvPr/>
          </p:nvSpPr>
          <p:spPr bwMode="auto">
            <a:xfrm>
              <a:off x="2159" y="2834"/>
              <a:ext cx="1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4" name="Line 790">
              <a:extLst>
                <a:ext uri="{FF2B5EF4-FFF2-40B4-BE49-F238E27FC236}">
                  <a16:creationId xmlns:a16="http://schemas.microsoft.com/office/drawing/2014/main" id="{4CADE52F-C110-C982-2822-C8E90BAB07AC}"/>
                </a:ext>
              </a:extLst>
            </p:cNvPr>
            <p:cNvSpPr>
              <a:spLocks noChangeShapeType="1"/>
            </p:cNvSpPr>
            <p:nvPr/>
          </p:nvSpPr>
          <p:spPr bwMode="auto">
            <a:xfrm>
              <a:off x="2143" y="2835"/>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5" name="Line 791">
              <a:extLst>
                <a:ext uri="{FF2B5EF4-FFF2-40B4-BE49-F238E27FC236}">
                  <a16:creationId xmlns:a16="http://schemas.microsoft.com/office/drawing/2014/main" id="{80E35D0A-9CB6-4356-46A1-EBC16924523E}"/>
                </a:ext>
              </a:extLst>
            </p:cNvPr>
            <p:cNvSpPr>
              <a:spLocks noChangeShapeType="1"/>
            </p:cNvSpPr>
            <p:nvPr/>
          </p:nvSpPr>
          <p:spPr bwMode="auto">
            <a:xfrm>
              <a:off x="2126" y="2836"/>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6" name="Line 792">
              <a:extLst>
                <a:ext uri="{FF2B5EF4-FFF2-40B4-BE49-F238E27FC236}">
                  <a16:creationId xmlns:a16="http://schemas.microsoft.com/office/drawing/2014/main" id="{D5B4241C-A986-6C9A-196B-3F5BFF221AC2}"/>
                </a:ext>
              </a:extLst>
            </p:cNvPr>
            <p:cNvSpPr>
              <a:spLocks noChangeShapeType="1"/>
            </p:cNvSpPr>
            <p:nvPr/>
          </p:nvSpPr>
          <p:spPr bwMode="auto">
            <a:xfrm>
              <a:off x="2108" y="2838"/>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7" name="Line 793">
              <a:extLst>
                <a:ext uri="{FF2B5EF4-FFF2-40B4-BE49-F238E27FC236}">
                  <a16:creationId xmlns:a16="http://schemas.microsoft.com/office/drawing/2014/main" id="{031288F3-F040-CB65-76E4-13ACA671D27F}"/>
                </a:ext>
              </a:extLst>
            </p:cNvPr>
            <p:cNvSpPr>
              <a:spLocks noChangeShapeType="1"/>
            </p:cNvSpPr>
            <p:nvPr/>
          </p:nvSpPr>
          <p:spPr bwMode="auto">
            <a:xfrm>
              <a:off x="2090" y="2840"/>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8" name="Line 794">
              <a:extLst>
                <a:ext uri="{FF2B5EF4-FFF2-40B4-BE49-F238E27FC236}">
                  <a16:creationId xmlns:a16="http://schemas.microsoft.com/office/drawing/2014/main" id="{67C0D98F-0A46-D262-7F5F-7D47F05F9178}"/>
                </a:ext>
              </a:extLst>
            </p:cNvPr>
            <p:cNvSpPr>
              <a:spLocks noChangeShapeType="1"/>
            </p:cNvSpPr>
            <p:nvPr/>
          </p:nvSpPr>
          <p:spPr bwMode="auto">
            <a:xfrm>
              <a:off x="2072" y="2842"/>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99" name="Line 795">
              <a:extLst>
                <a:ext uri="{FF2B5EF4-FFF2-40B4-BE49-F238E27FC236}">
                  <a16:creationId xmlns:a16="http://schemas.microsoft.com/office/drawing/2014/main" id="{8CB07623-4CAA-C26F-6FA1-DCFC9DA43211}"/>
                </a:ext>
              </a:extLst>
            </p:cNvPr>
            <p:cNvSpPr>
              <a:spLocks noChangeShapeType="1"/>
            </p:cNvSpPr>
            <p:nvPr/>
          </p:nvSpPr>
          <p:spPr bwMode="auto">
            <a:xfrm>
              <a:off x="2056" y="2844"/>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0" name="Line 796">
              <a:extLst>
                <a:ext uri="{FF2B5EF4-FFF2-40B4-BE49-F238E27FC236}">
                  <a16:creationId xmlns:a16="http://schemas.microsoft.com/office/drawing/2014/main" id="{6D518293-8AA2-78E7-7169-A76BC1859617}"/>
                </a:ext>
              </a:extLst>
            </p:cNvPr>
            <p:cNvSpPr>
              <a:spLocks noChangeShapeType="1"/>
            </p:cNvSpPr>
            <p:nvPr/>
          </p:nvSpPr>
          <p:spPr bwMode="auto">
            <a:xfrm flipV="1">
              <a:off x="2038" y="2846"/>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1" name="Line 797">
              <a:extLst>
                <a:ext uri="{FF2B5EF4-FFF2-40B4-BE49-F238E27FC236}">
                  <a16:creationId xmlns:a16="http://schemas.microsoft.com/office/drawing/2014/main" id="{191BBCB1-D3E2-66C5-37D9-5485BEF99513}"/>
                </a:ext>
              </a:extLst>
            </p:cNvPr>
            <p:cNvSpPr>
              <a:spLocks noChangeShapeType="1"/>
            </p:cNvSpPr>
            <p:nvPr/>
          </p:nvSpPr>
          <p:spPr bwMode="auto">
            <a:xfrm>
              <a:off x="2023" y="2849"/>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2" name="Line 798">
              <a:extLst>
                <a:ext uri="{FF2B5EF4-FFF2-40B4-BE49-F238E27FC236}">
                  <a16:creationId xmlns:a16="http://schemas.microsoft.com/office/drawing/2014/main" id="{A5CDED28-084A-700F-952E-4FAA17A9BE89}"/>
                </a:ext>
              </a:extLst>
            </p:cNvPr>
            <p:cNvSpPr>
              <a:spLocks noChangeShapeType="1"/>
            </p:cNvSpPr>
            <p:nvPr/>
          </p:nvSpPr>
          <p:spPr bwMode="auto">
            <a:xfrm flipV="1">
              <a:off x="2004" y="2851"/>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3" name="Line 799">
              <a:extLst>
                <a:ext uri="{FF2B5EF4-FFF2-40B4-BE49-F238E27FC236}">
                  <a16:creationId xmlns:a16="http://schemas.microsoft.com/office/drawing/2014/main" id="{63624DA4-61D8-4FBD-4B0D-43F6C448D94D}"/>
                </a:ext>
              </a:extLst>
            </p:cNvPr>
            <p:cNvSpPr>
              <a:spLocks noChangeShapeType="1"/>
            </p:cNvSpPr>
            <p:nvPr/>
          </p:nvSpPr>
          <p:spPr bwMode="auto">
            <a:xfrm flipV="1">
              <a:off x="1988" y="2855"/>
              <a:ext cx="1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4" name="Line 800">
              <a:extLst>
                <a:ext uri="{FF2B5EF4-FFF2-40B4-BE49-F238E27FC236}">
                  <a16:creationId xmlns:a16="http://schemas.microsoft.com/office/drawing/2014/main" id="{D360CB9E-C616-EF28-4838-21EAC0DB1FC0}"/>
                </a:ext>
              </a:extLst>
            </p:cNvPr>
            <p:cNvSpPr>
              <a:spLocks noChangeShapeType="1"/>
            </p:cNvSpPr>
            <p:nvPr/>
          </p:nvSpPr>
          <p:spPr bwMode="auto">
            <a:xfrm flipV="1">
              <a:off x="1973" y="2859"/>
              <a:ext cx="1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5" name="Line 801">
              <a:extLst>
                <a:ext uri="{FF2B5EF4-FFF2-40B4-BE49-F238E27FC236}">
                  <a16:creationId xmlns:a16="http://schemas.microsoft.com/office/drawing/2014/main" id="{3F11B14C-06EB-2582-5914-2314BB708336}"/>
                </a:ext>
              </a:extLst>
            </p:cNvPr>
            <p:cNvSpPr>
              <a:spLocks noChangeShapeType="1"/>
            </p:cNvSpPr>
            <p:nvPr/>
          </p:nvSpPr>
          <p:spPr bwMode="auto">
            <a:xfrm flipV="1">
              <a:off x="1957" y="2864"/>
              <a:ext cx="1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6" name="Line 802">
              <a:extLst>
                <a:ext uri="{FF2B5EF4-FFF2-40B4-BE49-F238E27FC236}">
                  <a16:creationId xmlns:a16="http://schemas.microsoft.com/office/drawing/2014/main" id="{FA37B830-12F8-1838-F16D-4B5BAA4D4452}"/>
                </a:ext>
              </a:extLst>
            </p:cNvPr>
            <p:cNvSpPr>
              <a:spLocks noChangeShapeType="1"/>
            </p:cNvSpPr>
            <p:nvPr/>
          </p:nvSpPr>
          <p:spPr bwMode="auto">
            <a:xfrm flipV="1">
              <a:off x="1940" y="2868"/>
              <a:ext cx="1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7" name="Line 803">
              <a:extLst>
                <a:ext uri="{FF2B5EF4-FFF2-40B4-BE49-F238E27FC236}">
                  <a16:creationId xmlns:a16="http://schemas.microsoft.com/office/drawing/2014/main" id="{579DDDA5-FBDE-6AE4-FD6C-26241EB2680D}"/>
                </a:ext>
              </a:extLst>
            </p:cNvPr>
            <p:cNvSpPr>
              <a:spLocks noChangeShapeType="1"/>
            </p:cNvSpPr>
            <p:nvPr/>
          </p:nvSpPr>
          <p:spPr bwMode="auto">
            <a:xfrm flipV="1">
              <a:off x="1926" y="2873"/>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8" name="Line 804">
              <a:extLst>
                <a:ext uri="{FF2B5EF4-FFF2-40B4-BE49-F238E27FC236}">
                  <a16:creationId xmlns:a16="http://schemas.microsoft.com/office/drawing/2014/main" id="{C3924C99-2D4C-3A74-5FC0-064F05EE74C0}"/>
                </a:ext>
              </a:extLst>
            </p:cNvPr>
            <p:cNvSpPr>
              <a:spLocks noChangeShapeType="1"/>
            </p:cNvSpPr>
            <p:nvPr/>
          </p:nvSpPr>
          <p:spPr bwMode="auto">
            <a:xfrm flipV="1">
              <a:off x="1911" y="2881"/>
              <a:ext cx="1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909" name="Line 805">
              <a:extLst>
                <a:ext uri="{FF2B5EF4-FFF2-40B4-BE49-F238E27FC236}">
                  <a16:creationId xmlns:a16="http://schemas.microsoft.com/office/drawing/2014/main" id="{7A417428-A386-A72A-EB61-6E244F3C47D9}"/>
                </a:ext>
              </a:extLst>
            </p:cNvPr>
            <p:cNvSpPr>
              <a:spLocks noChangeShapeType="1"/>
            </p:cNvSpPr>
            <p:nvPr/>
          </p:nvSpPr>
          <p:spPr bwMode="auto">
            <a:xfrm flipV="1">
              <a:off x="1897" y="2888"/>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22" name="Group 806">
            <a:extLst>
              <a:ext uri="{FF2B5EF4-FFF2-40B4-BE49-F238E27FC236}">
                <a16:creationId xmlns:a16="http://schemas.microsoft.com/office/drawing/2014/main" id="{BA3BD892-FCB5-11D8-0EB2-C31B7AF0F73C}"/>
              </a:ext>
            </a:extLst>
          </p:cNvPr>
          <p:cNvGrpSpPr>
            <a:grpSpLocks/>
          </p:cNvGrpSpPr>
          <p:nvPr/>
        </p:nvGrpSpPr>
        <p:grpSpPr bwMode="auto">
          <a:xfrm>
            <a:off x="2759075" y="3681413"/>
            <a:ext cx="3094038" cy="1312862"/>
            <a:chOff x="1883" y="2319"/>
            <a:chExt cx="2111" cy="827"/>
          </a:xfrm>
        </p:grpSpPr>
        <p:sp>
          <p:nvSpPr>
            <p:cNvPr id="35510" name="Line 807">
              <a:extLst>
                <a:ext uri="{FF2B5EF4-FFF2-40B4-BE49-F238E27FC236}">
                  <a16:creationId xmlns:a16="http://schemas.microsoft.com/office/drawing/2014/main" id="{7409C848-1C77-F95D-B2D0-AA8AEB069D2A}"/>
                </a:ext>
              </a:extLst>
            </p:cNvPr>
            <p:cNvSpPr>
              <a:spLocks noChangeShapeType="1"/>
            </p:cNvSpPr>
            <p:nvPr/>
          </p:nvSpPr>
          <p:spPr bwMode="auto">
            <a:xfrm flipV="1">
              <a:off x="1883" y="2895"/>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1" name="Line 808">
              <a:extLst>
                <a:ext uri="{FF2B5EF4-FFF2-40B4-BE49-F238E27FC236}">
                  <a16:creationId xmlns:a16="http://schemas.microsoft.com/office/drawing/2014/main" id="{44E04979-5008-0F7A-3E88-3AAFFCA4049B}"/>
                </a:ext>
              </a:extLst>
            </p:cNvPr>
            <p:cNvSpPr>
              <a:spLocks noChangeShapeType="1"/>
            </p:cNvSpPr>
            <p:nvPr/>
          </p:nvSpPr>
          <p:spPr bwMode="auto">
            <a:xfrm flipH="1">
              <a:off x="3894" y="2694"/>
              <a:ext cx="2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2" name="Line 809">
              <a:extLst>
                <a:ext uri="{FF2B5EF4-FFF2-40B4-BE49-F238E27FC236}">
                  <a16:creationId xmlns:a16="http://schemas.microsoft.com/office/drawing/2014/main" id="{29C83F27-9701-CFC7-922A-CB3FE41BD815}"/>
                </a:ext>
              </a:extLst>
            </p:cNvPr>
            <p:cNvSpPr>
              <a:spLocks noChangeShapeType="1"/>
            </p:cNvSpPr>
            <p:nvPr/>
          </p:nvSpPr>
          <p:spPr bwMode="auto">
            <a:xfrm flipH="1">
              <a:off x="3916" y="2680"/>
              <a:ext cx="1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3" name="Line 810">
              <a:extLst>
                <a:ext uri="{FF2B5EF4-FFF2-40B4-BE49-F238E27FC236}">
                  <a16:creationId xmlns:a16="http://schemas.microsoft.com/office/drawing/2014/main" id="{6E33B145-D953-B918-4A11-7BAC9F868E7A}"/>
                </a:ext>
              </a:extLst>
            </p:cNvPr>
            <p:cNvSpPr>
              <a:spLocks noChangeShapeType="1"/>
            </p:cNvSpPr>
            <p:nvPr/>
          </p:nvSpPr>
          <p:spPr bwMode="auto">
            <a:xfrm flipH="1">
              <a:off x="3928" y="2669"/>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4" name="Line 811">
              <a:extLst>
                <a:ext uri="{FF2B5EF4-FFF2-40B4-BE49-F238E27FC236}">
                  <a16:creationId xmlns:a16="http://schemas.microsoft.com/office/drawing/2014/main" id="{DE2CEFAA-9D15-E615-7B80-A620FF877E56}"/>
                </a:ext>
              </a:extLst>
            </p:cNvPr>
            <p:cNvSpPr>
              <a:spLocks noChangeShapeType="1"/>
            </p:cNvSpPr>
            <p:nvPr/>
          </p:nvSpPr>
          <p:spPr bwMode="auto">
            <a:xfrm>
              <a:off x="3930" y="265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5" name="Line 812">
              <a:extLst>
                <a:ext uri="{FF2B5EF4-FFF2-40B4-BE49-F238E27FC236}">
                  <a16:creationId xmlns:a16="http://schemas.microsoft.com/office/drawing/2014/main" id="{55EAA0C6-19C9-D3CB-FFD9-54717604E879}"/>
                </a:ext>
              </a:extLst>
            </p:cNvPr>
            <p:cNvSpPr>
              <a:spLocks noChangeShapeType="1"/>
            </p:cNvSpPr>
            <p:nvPr/>
          </p:nvSpPr>
          <p:spPr bwMode="auto">
            <a:xfrm>
              <a:off x="3929" y="2650"/>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6" name="Line 813">
              <a:extLst>
                <a:ext uri="{FF2B5EF4-FFF2-40B4-BE49-F238E27FC236}">
                  <a16:creationId xmlns:a16="http://schemas.microsoft.com/office/drawing/2014/main" id="{03D05CDE-4F2D-13D5-E4EA-84727AE698A6}"/>
                </a:ext>
              </a:extLst>
            </p:cNvPr>
            <p:cNvSpPr>
              <a:spLocks noChangeShapeType="1"/>
            </p:cNvSpPr>
            <p:nvPr/>
          </p:nvSpPr>
          <p:spPr bwMode="auto">
            <a:xfrm>
              <a:off x="3923" y="2643"/>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7" name="Line 814">
              <a:extLst>
                <a:ext uri="{FF2B5EF4-FFF2-40B4-BE49-F238E27FC236}">
                  <a16:creationId xmlns:a16="http://schemas.microsoft.com/office/drawing/2014/main" id="{D18E9739-1FB9-5816-6B92-03A29617955D}"/>
                </a:ext>
              </a:extLst>
            </p:cNvPr>
            <p:cNvSpPr>
              <a:spLocks noChangeShapeType="1"/>
            </p:cNvSpPr>
            <p:nvPr/>
          </p:nvSpPr>
          <p:spPr bwMode="auto">
            <a:xfrm>
              <a:off x="3918" y="2637"/>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8" name="Line 815">
              <a:extLst>
                <a:ext uri="{FF2B5EF4-FFF2-40B4-BE49-F238E27FC236}">
                  <a16:creationId xmlns:a16="http://schemas.microsoft.com/office/drawing/2014/main" id="{DC1200D9-5F3A-1385-BC54-B42CD04C8FE9}"/>
                </a:ext>
              </a:extLst>
            </p:cNvPr>
            <p:cNvSpPr>
              <a:spLocks noChangeShapeType="1"/>
            </p:cNvSpPr>
            <p:nvPr/>
          </p:nvSpPr>
          <p:spPr bwMode="auto">
            <a:xfrm>
              <a:off x="3912" y="2632"/>
              <a:ext cx="4"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19" name="Line 816">
              <a:extLst>
                <a:ext uri="{FF2B5EF4-FFF2-40B4-BE49-F238E27FC236}">
                  <a16:creationId xmlns:a16="http://schemas.microsoft.com/office/drawing/2014/main" id="{F8EA9C1C-5DB3-71C2-F0FE-4F3477CE48D6}"/>
                </a:ext>
              </a:extLst>
            </p:cNvPr>
            <p:cNvSpPr>
              <a:spLocks noChangeShapeType="1"/>
            </p:cNvSpPr>
            <p:nvPr/>
          </p:nvSpPr>
          <p:spPr bwMode="auto">
            <a:xfrm>
              <a:off x="3906" y="2628"/>
              <a:ext cx="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0" name="Line 817">
              <a:extLst>
                <a:ext uri="{FF2B5EF4-FFF2-40B4-BE49-F238E27FC236}">
                  <a16:creationId xmlns:a16="http://schemas.microsoft.com/office/drawing/2014/main" id="{DDD7CCF9-4E43-4C73-F51C-E5ACF143A306}"/>
                </a:ext>
              </a:extLst>
            </p:cNvPr>
            <p:cNvSpPr>
              <a:spLocks noChangeShapeType="1"/>
            </p:cNvSpPr>
            <p:nvPr/>
          </p:nvSpPr>
          <p:spPr bwMode="auto">
            <a:xfrm>
              <a:off x="3900" y="2623"/>
              <a:ext cx="4"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1" name="Line 818">
              <a:extLst>
                <a:ext uri="{FF2B5EF4-FFF2-40B4-BE49-F238E27FC236}">
                  <a16:creationId xmlns:a16="http://schemas.microsoft.com/office/drawing/2014/main" id="{50FB7235-70EA-31F8-1968-EF597DDAA7D1}"/>
                </a:ext>
              </a:extLst>
            </p:cNvPr>
            <p:cNvSpPr>
              <a:spLocks noChangeShapeType="1"/>
            </p:cNvSpPr>
            <p:nvPr/>
          </p:nvSpPr>
          <p:spPr bwMode="auto">
            <a:xfrm>
              <a:off x="3894" y="2619"/>
              <a:ext cx="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2" name="Line 819">
              <a:extLst>
                <a:ext uri="{FF2B5EF4-FFF2-40B4-BE49-F238E27FC236}">
                  <a16:creationId xmlns:a16="http://schemas.microsoft.com/office/drawing/2014/main" id="{E48BB937-FD91-2C99-B7F4-D28768CDAE47}"/>
                </a:ext>
              </a:extLst>
            </p:cNvPr>
            <p:cNvSpPr>
              <a:spLocks noChangeShapeType="1"/>
            </p:cNvSpPr>
            <p:nvPr/>
          </p:nvSpPr>
          <p:spPr bwMode="auto">
            <a:xfrm>
              <a:off x="3890" y="2615"/>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3" name="Line 820">
              <a:extLst>
                <a:ext uri="{FF2B5EF4-FFF2-40B4-BE49-F238E27FC236}">
                  <a16:creationId xmlns:a16="http://schemas.microsoft.com/office/drawing/2014/main" id="{FE29F927-3D25-2D34-517B-A7911FFE80F9}"/>
                </a:ext>
              </a:extLst>
            </p:cNvPr>
            <p:cNvSpPr>
              <a:spLocks noChangeShapeType="1"/>
            </p:cNvSpPr>
            <p:nvPr/>
          </p:nvSpPr>
          <p:spPr bwMode="auto">
            <a:xfrm>
              <a:off x="3886" y="2612"/>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4" name="Line 821">
              <a:extLst>
                <a:ext uri="{FF2B5EF4-FFF2-40B4-BE49-F238E27FC236}">
                  <a16:creationId xmlns:a16="http://schemas.microsoft.com/office/drawing/2014/main" id="{B053CD42-9771-5CA9-1649-F9A67269BE9F}"/>
                </a:ext>
              </a:extLst>
            </p:cNvPr>
            <p:cNvSpPr>
              <a:spLocks noChangeShapeType="1"/>
            </p:cNvSpPr>
            <p:nvPr/>
          </p:nvSpPr>
          <p:spPr bwMode="auto">
            <a:xfrm>
              <a:off x="3882" y="2608"/>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5" name="Line 822">
              <a:extLst>
                <a:ext uri="{FF2B5EF4-FFF2-40B4-BE49-F238E27FC236}">
                  <a16:creationId xmlns:a16="http://schemas.microsoft.com/office/drawing/2014/main" id="{EBEF175D-A004-7910-6F47-B4D9090E8AB0}"/>
                </a:ext>
              </a:extLst>
            </p:cNvPr>
            <p:cNvSpPr>
              <a:spLocks noChangeShapeType="1"/>
            </p:cNvSpPr>
            <p:nvPr/>
          </p:nvSpPr>
          <p:spPr bwMode="auto">
            <a:xfrm>
              <a:off x="3879" y="260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6" name="Line 823">
              <a:extLst>
                <a:ext uri="{FF2B5EF4-FFF2-40B4-BE49-F238E27FC236}">
                  <a16:creationId xmlns:a16="http://schemas.microsoft.com/office/drawing/2014/main" id="{1BC16AD5-DE83-D11F-90DF-220FC20221CF}"/>
                </a:ext>
              </a:extLst>
            </p:cNvPr>
            <p:cNvSpPr>
              <a:spLocks noChangeShapeType="1"/>
            </p:cNvSpPr>
            <p:nvPr/>
          </p:nvSpPr>
          <p:spPr bwMode="auto">
            <a:xfrm>
              <a:off x="3877" y="2601"/>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7" name="Line 824">
              <a:extLst>
                <a:ext uri="{FF2B5EF4-FFF2-40B4-BE49-F238E27FC236}">
                  <a16:creationId xmlns:a16="http://schemas.microsoft.com/office/drawing/2014/main" id="{F5619186-1597-0EC9-9764-7EA5A8B91401}"/>
                </a:ext>
              </a:extLst>
            </p:cNvPr>
            <p:cNvSpPr>
              <a:spLocks noChangeShapeType="1"/>
            </p:cNvSpPr>
            <p:nvPr/>
          </p:nvSpPr>
          <p:spPr bwMode="auto">
            <a:xfrm>
              <a:off x="3876" y="2597"/>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8" name="Line 825">
              <a:extLst>
                <a:ext uri="{FF2B5EF4-FFF2-40B4-BE49-F238E27FC236}">
                  <a16:creationId xmlns:a16="http://schemas.microsoft.com/office/drawing/2014/main" id="{52A534B9-F62C-80E1-2938-2E6609F3084F}"/>
                </a:ext>
              </a:extLst>
            </p:cNvPr>
            <p:cNvSpPr>
              <a:spLocks noChangeShapeType="1"/>
            </p:cNvSpPr>
            <p:nvPr/>
          </p:nvSpPr>
          <p:spPr bwMode="auto">
            <a:xfrm flipH="1">
              <a:off x="3877" y="2593"/>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29" name="Line 826">
              <a:extLst>
                <a:ext uri="{FF2B5EF4-FFF2-40B4-BE49-F238E27FC236}">
                  <a16:creationId xmlns:a16="http://schemas.microsoft.com/office/drawing/2014/main" id="{AF0D5D74-F977-9F70-E1C5-E03685EB45CF}"/>
                </a:ext>
              </a:extLst>
            </p:cNvPr>
            <p:cNvSpPr>
              <a:spLocks noChangeShapeType="1"/>
            </p:cNvSpPr>
            <p:nvPr/>
          </p:nvSpPr>
          <p:spPr bwMode="auto">
            <a:xfrm>
              <a:off x="3878" y="259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0" name="Line 827">
              <a:extLst>
                <a:ext uri="{FF2B5EF4-FFF2-40B4-BE49-F238E27FC236}">
                  <a16:creationId xmlns:a16="http://schemas.microsoft.com/office/drawing/2014/main" id="{AAF3CECB-9467-CAA8-CE39-37BB0505B2B5}"/>
                </a:ext>
              </a:extLst>
            </p:cNvPr>
            <p:cNvSpPr>
              <a:spLocks noChangeShapeType="1"/>
            </p:cNvSpPr>
            <p:nvPr/>
          </p:nvSpPr>
          <p:spPr bwMode="auto">
            <a:xfrm flipH="1">
              <a:off x="3880" y="2586"/>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1" name="Line 828">
              <a:extLst>
                <a:ext uri="{FF2B5EF4-FFF2-40B4-BE49-F238E27FC236}">
                  <a16:creationId xmlns:a16="http://schemas.microsoft.com/office/drawing/2014/main" id="{792E4A8B-99E0-4EA3-C912-51AB0630E20D}"/>
                </a:ext>
              </a:extLst>
            </p:cNvPr>
            <p:cNvSpPr>
              <a:spLocks noChangeShapeType="1"/>
            </p:cNvSpPr>
            <p:nvPr/>
          </p:nvSpPr>
          <p:spPr bwMode="auto">
            <a:xfrm flipH="1">
              <a:off x="3883" y="2582"/>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2" name="Line 829">
              <a:extLst>
                <a:ext uri="{FF2B5EF4-FFF2-40B4-BE49-F238E27FC236}">
                  <a16:creationId xmlns:a16="http://schemas.microsoft.com/office/drawing/2014/main" id="{BADA36C6-D903-4F98-AFB9-98D97FB52873}"/>
                </a:ext>
              </a:extLst>
            </p:cNvPr>
            <p:cNvSpPr>
              <a:spLocks noChangeShapeType="1"/>
            </p:cNvSpPr>
            <p:nvPr/>
          </p:nvSpPr>
          <p:spPr bwMode="auto">
            <a:xfrm flipH="1">
              <a:off x="3886" y="2579"/>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3" name="Line 830">
              <a:extLst>
                <a:ext uri="{FF2B5EF4-FFF2-40B4-BE49-F238E27FC236}">
                  <a16:creationId xmlns:a16="http://schemas.microsoft.com/office/drawing/2014/main" id="{6198D68B-C087-60CD-9570-1241C6AAAAF3}"/>
                </a:ext>
              </a:extLst>
            </p:cNvPr>
            <p:cNvSpPr>
              <a:spLocks noChangeShapeType="1"/>
            </p:cNvSpPr>
            <p:nvPr/>
          </p:nvSpPr>
          <p:spPr bwMode="auto">
            <a:xfrm flipH="1">
              <a:off x="3889" y="257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4" name="Line 831">
              <a:extLst>
                <a:ext uri="{FF2B5EF4-FFF2-40B4-BE49-F238E27FC236}">
                  <a16:creationId xmlns:a16="http://schemas.microsoft.com/office/drawing/2014/main" id="{9E194C7A-3EA0-27C6-AD67-E6069F9DE914}"/>
                </a:ext>
              </a:extLst>
            </p:cNvPr>
            <p:cNvSpPr>
              <a:spLocks noChangeShapeType="1"/>
            </p:cNvSpPr>
            <p:nvPr/>
          </p:nvSpPr>
          <p:spPr bwMode="auto">
            <a:xfrm flipH="1">
              <a:off x="3892" y="2571"/>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5" name="Line 832">
              <a:extLst>
                <a:ext uri="{FF2B5EF4-FFF2-40B4-BE49-F238E27FC236}">
                  <a16:creationId xmlns:a16="http://schemas.microsoft.com/office/drawing/2014/main" id="{7B42EEDA-AC70-6800-EBDB-500BE15CBE8D}"/>
                </a:ext>
              </a:extLst>
            </p:cNvPr>
            <p:cNvSpPr>
              <a:spLocks noChangeShapeType="1"/>
            </p:cNvSpPr>
            <p:nvPr/>
          </p:nvSpPr>
          <p:spPr bwMode="auto">
            <a:xfrm flipH="1">
              <a:off x="3896" y="2566"/>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6" name="Line 833">
              <a:extLst>
                <a:ext uri="{FF2B5EF4-FFF2-40B4-BE49-F238E27FC236}">
                  <a16:creationId xmlns:a16="http://schemas.microsoft.com/office/drawing/2014/main" id="{9183CB5D-8C59-5BE4-0523-16D4A897D7C0}"/>
                </a:ext>
              </a:extLst>
            </p:cNvPr>
            <p:cNvSpPr>
              <a:spLocks noChangeShapeType="1"/>
            </p:cNvSpPr>
            <p:nvPr/>
          </p:nvSpPr>
          <p:spPr bwMode="auto">
            <a:xfrm flipH="1">
              <a:off x="3900" y="2560"/>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7" name="Line 834">
              <a:extLst>
                <a:ext uri="{FF2B5EF4-FFF2-40B4-BE49-F238E27FC236}">
                  <a16:creationId xmlns:a16="http://schemas.microsoft.com/office/drawing/2014/main" id="{38EBAB2D-4E9F-13A3-17FF-132B9CAE282F}"/>
                </a:ext>
              </a:extLst>
            </p:cNvPr>
            <p:cNvSpPr>
              <a:spLocks noChangeShapeType="1"/>
            </p:cNvSpPr>
            <p:nvPr/>
          </p:nvSpPr>
          <p:spPr bwMode="auto">
            <a:xfrm flipH="1">
              <a:off x="3903" y="2555"/>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8" name="Line 835">
              <a:extLst>
                <a:ext uri="{FF2B5EF4-FFF2-40B4-BE49-F238E27FC236}">
                  <a16:creationId xmlns:a16="http://schemas.microsoft.com/office/drawing/2014/main" id="{32EAB8AF-1E98-322E-5D8F-D7700D059D57}"/>
                </a:ext>
              </a:extLst>
            </p:cNvPr>
            <p:cNvSpPr>
              <a:spLocks noChangeShapeType="1"/>
            </p:cNvSpPr>
            <p:nvPr/>
          </p:nvSpPr>
          <p:spPr bwMode="auto">
            <a:xfrm flipH="1">
              <a:off x="3905" y="254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39" name="Line 836">
              <a:extLst>
                <a:ext uri="{FF2B5EF4-FFF2-40B4-BE49-F238E27FC236}">
                  <a16:creationId xmlns:a16="http://schemas.microsoft.com/office/drawing/2014/main" id="{F27B7EB1-DF54-B843-880B-318EF1A0FA67}"/>
                </a:ext>
              </a:extLst>
            </p:cNvPr>
            <p:cNvSpPr>
              <a:spLocks noChangeShapeType="1"/>
            </p:cNvSpPr>
            <p:nvPr/>
          </p:nvSpPr>
          <p:spPr bwMode="auto">
            <a:xfrm>
              <a:off x="3906" y="254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0" name="Line 837">
              <a:extLst>
                <a:ext uri="{FF2B5EF4-FFF2-40B4-BE49-F238E27FC236}">
                  <a16:creationId xmlns:a16="http://schemas.microsoft.com/office/drawing/2014/main" id="{AE75DD14-119C-8579-338E-9B26E3369483}"/>
                </a:ext>
              </a:extLst>
            </p:cNvPr>
            <p:cNvSpPr>
              <a:spLocks noChangeShapeType="1"/>
            </p:cNvSpPr>
            <p:nvPr/>
          </p:nvSpPr>
          <p:spPr bwMode="auto">
            <a:xfrm>
              <a:off x="3906" y="253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1" name="Line 838">
              <a:extLst>
                <a:ext uri="{FF2B5EF4-FFF2-40B4-BE49-F238E27FC236}">
                  <a16:creationId xmlns:a16="http://schemas.microsoft.com/office/drawing/2014/main" id="{4BC500E2-9000-1225-2930-6555C3982406}"/>
                </a:ext>
              </a:extLst>
            </p:cNvPr>
            <p:cNvSpPr>
              <a:spLocks noChangeShapeType="1"/>
            </p:cNvSpPr>
            <p:nvPr/>
          </p:nvSpPr>
          <p:spPr bwMode="auto">
            <a:xfrm>
              <a:off x="3906" y="252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2" name="Line 839">
              <a:extLst>
                <a:ext uri="{FF2B5EF4-FFF2-40B4-BE49-F238E27FC236}">
                  <a16:creationId xmlns:a16="http://schemas.microsoft.com/office/drawing/2014/main" id="{23086FFA-2B74-D1ED-9C6B-DE189F2D1004}"/>
                </a:ext>
              </a:extLst>
            </p:cNvPr>
            <p:cNvSpPr>
              <a:spLocks noChangeShapeType="1"/>
            </p:cNvSpPr>
            <p:nvPr/>
          </p:nvSpPr>
          <p:spPr bwMode="auto">
            <a:xfrm>
              <a:off x="3905" y="251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3" name="Line 840">
              <a:extLst>
                <a:ext uri="{FF2B5EF4-FFF2-40B4-BE49-F238E27FC236}">
                  <a16:creationId xmlns:a16="http://schemas.microsoft.com/office/drawing/2014/main" id="{675297E3-2D16-D58F-17F5-E98A05C356FC}"/>
                </a:ext>
              </a:extLst>
            </p:cNvPr>
            <p:cNvSpPr>
              <a:spLocks noChangeShapeType="1"/>
            </p:cNvSpPr>
            <p:nvPr/>
          </p:nvSpPr>
          <p:spPr bwMode="auto">
            <a:xfrm>
              <a:off x="3904" y="2500"/>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4" name="Line 841">
              <a:extLst>
                <a:ext uri="{FF2B5EF4-FFF2-40B4-BE49-F238E27FC236}">
                  <a16:creationId xmlns:a16="http://schemas.microsoft.com/office/drawing/2014/main" id="{F14EE0B6-5A47-BBD9-B091-36F92A69B232}"/>
                </a:ext>
              </a:extLst>
            </p:cNvPr>
            <p:cNvSpPr>
              <a:spLocks noChangeShapeType="1"/>
            </p:cNvSpPr>
            <p:nvPr/>
          </p:nvSpPr>
          <p:spPr bwMode="auto">
            <a:xfrm>
              <a:off x="3903" y="2481"/>
              <a:ext cx="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5" name="Line 842">
              <a:extLst>
                <a:ext uri="{FF2B5EF4-FFF2-40B4-BE49-F238E27FC236}">
                  <a16:creationId xmlns:a16="http://schemas.microsoft.com/office/drawing/2014/main" id="{83003CD2-6E01-573A-DE8C-D1C14971B840}"/>
                </a:ext>
              </a:extLst>
            </p:cNvPr>
            <p:cNvSpPr>
              <a:spLocks noChangeShapeType="1"/>
            </p:cNvSpPr>
            <p:nvPr/>
          </p:nvSpPr>
          <p:spPr bwMode="auto">
            <a:xfrm flipH="1">
              <a:off x="3903" y="2463"/>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6" name="Line 843">
              <a:extLst>
                <a:ext uri="{FF2B5EF4-FFF2-40B4-BE49-F238E27FC236}">
                  <a16:creationId xmlns:a16="http://schemas.microsoft.com/office/drawing/2014/main" id="{81A7B164-6220-E697-8895-A82282ECDD7F}"/>
                </a:ext>
              </a:extLst>
            </p:cNvPr>
            <p:cNvSpPr>
              <a:spLocks noChangeShapeType="1"/>
            </p:cNvSpPr>
            <p:nvPr/>
          </p:nvSpPr>
          <p:spPr bwMode="auto">
            <a:xfrm flipH="1">
              <a:off x="3905" y="2437"/>
              <a:ext cx="1"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7" name="Line 844">
              <a:extLst>
                <a:ext uri="{FF2B5EF4-FFF2-40B4-BE49-F238E27FC236}">
                  <a16:creationId xmlns:a16="http://schemas.microsoft.com/office/drawing/2014/main" id="{7B433763-05C4-8E30-4CA1-A07F8E093A9E}"/>
                </a:ext>
              </a:extLst>
            </p:cNvPr>
            <p:cNvSpPr>
              <a:spLocks noChangeShapeType="1"/>
            </p:cNvSpPr>
            <p:nvPr/>
          </p:nvSpPr>
          <p:spPr bwMode="auto">
            <a:xfrm flipH="1">
              <a:off x="3946" y="2714"/>
              <a:ext cx="16"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8" name="Line 845">
              <a:extLst>
                <a:ext uri="{FF2B5EF4-FFF2-40B4-BE49-F238E27FC236}">
                  <a16:creationId xmlns:a16="http://schemas.microsoft.com/office/drawing/2014/main" id="{F48266E0-A9C5-9957-C20A-46154902D7AD}"/>
                </a:ext>
              </a:extLst>
            </p:cNvPr>
            <p:cNvSpPr>
              <a:spLocks noChangeShapeType="1"/>
            </p:cNvSpPr>
            <p:nvPr/>
          </p:nvSpPr>
          <p:spPr bwMode="auto">
            <a:xfrm flipH="1">
              <a:off x="3964" y="2702"/>
              <a:ext cx="9"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49" name="Line 846">
              <a:extLst>
                <a:ext uri="{FF2B5EF4-FFF2-40B4-BE49-F238E27FC236}">
                  <a16:creationId xmlns:a16="http://schemas.microsoft.com/office/drawing/2014/main" id="{4B16E211-7111-A8CD-6C96-DBF5FE05D24B}"/>
                </a:ext>
              </a:extLst>
            </p:cNvPr>
            <p:cNvSpPr>
              <a:spLocks noChangeShapeType="1"/>
            </p:cNvSpPr>
            <p:nvPr/>
          </p:nvSpPr>
          <p:spPr bwMode="auto">
            <a:xfrm flipH="1">
              <a:off x="3975" y="2689"/>
              <a:ext cx="5"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0" name="Line 847">
              <a:extLst>
                <a:ext uri="{FF2B5EF4-FFF2-40B4-BE49-F238E27FC236}">
                  <a16:creationId xmlns:a16="http://schemas.microsoft.com/office/drawing/2014/main" id="{B065DACD-9F8B-B4DD-FDA0-423E87D68FAF}"/>
                </a:ext>
              </a:extLst>
            </p:cNvPr>
            <p:cNvSpPr>
              <a:spLocks noChangeShapeType="1"/>
            </p:cNvSpPr>
            <p:nvPr/>
          </p:nvSpPr>
          <p:spPr bwMode="auto">
            <a:xfrm flipH="1">
              <a:off x="3982" y="268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1" name="Line 848">
              <a:extLst>
                <a:ext uri="{FF2B5EF4-FFF2-40B4-BE49-F238E27FC236}">
                  <a16:creationId xmlns:a16="http://schemas.microsoft.com/office/drawing/2014/main" id="{A52907F4-C0FA-284B-CB47-E1608512B875}"/>
                </a:ext>
              </a:extLst>
            </p:cNvPr>
            <p:cNvSpPr>
              <a:spLocks noChangeShapeType="1"/>
            </p:cNvSpPr>
            <p:nvPr/>
          </p:nvSpPr>
          <p:spPr bwMode="auto">
            <a:xfrm>
              <a:off x="3983" y="266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2" name="Line 849">
              <a:extLst>
                <a:ext uri="{FF2B5EF4-FFF2-40B4-BE49-F238E27FC236}">
                  <a16:creationId xmlns:a16="http://schemas.microsoft.com/office/drawing/2014/main" id="{9287F445-5D81-80FC-2F86-5653329B3254}"/>
                </a:ext>
              </a:extLst>
            </p:cNvPr>
            <p:cNvSpPr>
              <a:spLocks noChangeShapeType="1"/>
            </p:cNvSpPr>
            <p:nvPr/>
          </p:nvSpPr>
          <p:spPr bwMode="auto">
            <a:xfrm>
              <a:off x="3983" y="2659"/>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3" name="Line 850">
              <a:extLst>
                <a:ext uri="{FF2B5EF4-FFF2-40B4-BE49-F238E27FC236}">
                  <a16:creationId xmlns:a16="http://schemas.microsoft.com/office/drawing/2014/main" id="{C6F4DDD1-9FD4-E5AF-F446-D8811FB37A15}"/>
                </a:ext>
              </a:extLst>
            </p:cNvPr>
            <p:cNvSpPr>
              <a:spLocks noChangeShapeType="1"/>
            </p:cNvSpPr>
            <p:nvPr/>
          </p:nvSpPr>
          <p:spPr bwMode="auto">
            <a:xfrm flipH="1">
              <a:off x="3984" y="265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4" name="Line 851">
              <a:extLst>
                <a:ext uri="{FF2B5EF4-FFF2-40B4-BE49-F238E27FC236}">
                  <a16:creationId xmlns:a16="http://schemas.microsoft.com/office/drawing/2014/main" id="{2FBBE34B-AE5D-2EE9-3FAF-B669CECA579C}"/>
                </a:ext>
              </a:extLst>
            </p:cNvPr>
            <p:cNvSpPr>
              <a:spLocks noChangeShapeType="1"/>
            </p:cNvSpPr>
            <p:nvPr/>
          </p:nvSpPr>
          <p:spPr bwMode="auto">
            <a:xfrm>
              <a:off x="3985" y="264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5" name="Line 852">
              <a:extLst>
                <a:ext uri="{FF2B5EF4-FFF2-40B4-BE49-F238E27FC236}">
                  <a16:creationId xmlns:a16="http://schemas.microsoft.com/office/drawing/2014/main" id="{758CD5B1-763A-DF92-3E15-FC6DA949C480}"/>
                </a:ext>
              </a:extLst>
            </p:cNvPr>
            <p:cNvSpPr>
              <a:spLocks noChangeShapeType="1"/>
            </p:cNvSpPr>
            <p:nvPr/>
          </p:nvSpPr>
          <p:spPr bwMode="auto">
            <a:xfrm flipH="1">
              <a:off x="3987" y="263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6" name="Line 853">
              <a:extLst>
                <a:ext uri="{FF2B5EF4-FFF2-40B4-BE49-F238E27FC236}">
                  <a16:creationId xmlns:a16="http://schemas.microsoft.com/office/drawing/2014/main" id="{83650D26-E3F8-5562-9F49-79D730DA8353}"/>
                </a:ext>
              </a:extLst>
            </p:cNvPr>
            <p:cNvSpPr>
              <a:spLocks noChangeShapeType="1"/>
            </p:cNvSpPr>
            <p:nvPr/>
          </p:nvSpPr>
          <p:spPr bwMode="auto">
            <a:xfrm flipH="1">
              <a:off x="3989" y="2628"/>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7" name="Line 854">
              <a:extLst>
                <a:ext uri="{FF2B5EF4-FFF2-40B4-BE49-F238E27FC236}">
                  <a16:creationId xmlns:a16="http://schemas.microsoft.com/office/drawing/2014/main" id="{6084A8B5-3CE0-2CF7-9E52-DA24E51C4173}"/>
                </a:ext>
              </a:extLst>
            </p:cNvPr>
            <p:cNvSpPr>
              <a:spLocks noChangeShapeType="1"/>
            </p:cNvSpPr>
            <p:nvPr/>
          </p:nvSpPr>
          <p:spPr bwMode="auto">
            <a:xfrm flipH="1">
              <a:off x="3991" y="2623"/>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8" name="Line 855">
              <a:extLst>
                <a:ext uri="{FF2B5EF4-FFF2-40B4-BE49-F238E27FC236}">
                  <a16:creationId xmlns:a16="http://schemas.microsoft.com/office/drawing/2014/main" id="{E44FC96C-1ABA-003F-01A1-BFC0DFF36724}"/>
                </a:ext>
              </a:extLst>
            </p:cNvPr>
            <p:cNvSpPr>
              <a:spLocks noChangeShapeType="1"/>
            </p:cNvSpPr>
            <p:nvPr/>
          </p:nvSpPr>
          <p:spPr bwMode="auto">
            <a:xfrm flipH="1">
              <a:off x="3992" y="2615"/>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59" name="Line 856">
              <a:extLst>
                <a:ext uri="{FF2B5EF4-FFF2-40B4-BE49-F238E27FC236}">
                  <a16:creationId xmlns:a16="http://schemas.microsoft.com/office/drawing/2014/main" id="{2C73F84F-721B-CDC0-C0C1-758E1E9A57F4}"/>
                </a:ext>
              </a:extLst>
            </p:cNvPr>
            <p:cNvSpPr>
              <a:spLocks noChangeShapeType="1"/>
            </p:cNvSpPr>
            <p:nvPr/>
          </p:nvSpPr>
          <p:spPr bwMode="auto">
            <a:xfrm>
              <a:off x="3993" y="261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0" name="Line 857">
              <a:extLst>
                <a:ext uri="{FF2B5EF4-FFF2-40B4-BE49-F238E27FC236}">
                  <a16:creationId xmlns:a16="http://schemas.microsoft.com/office/drawing/2014/main" id="{93FCAD75-56B5-8132-A746-D9E54F7AF2AE}"/>
                </a:ext>
              </a:extLst>
            </p:cNvPr>
            <p:cNvSpPr>
              <a:spLocks noChangeShapeType="1"/>
            </p:cNvSpPr>
            <p:nvPr/>
          </p:nvSpPr>
          <p:spPr bwMode="auto">
            <a:xfrm>
              <a:off x="3993" y="260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1" name="Line 858">
              <a:extLst>
                <a:ext uri="{FF2B5EF4-FFF2-40B4-BE49-F238E27FC236}">
                  <a16:creationId xmlns:a16="http://schemas.microsoft.com/office/drawing/2014/main" id="{3BB38BD2-B3F7-D3B8-3ECB-222EFE368587}"/>
                </a:ext>
              </a:extLst>
            </p:cNvPr>
            <p:cNvSpPr>
              <a:spLocks noChangeShapeType="1"/>
            </p:cNvSpPr>
            <p:nvPr/>
          </p:nvSpPr>
          <p:spPr bwMode="auto">
            <a:xfrm>
              <a:off x="3993" y="259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2" name="Line 859">
              <a:extLst>
                <a:ext uri="{FF2B5EF4-FFF2-40B4-BE49-F238E27FC236}">
                  <a16:creationId xmlns:a16="http://schemas.microsoft.com/office/drawing/2014/main" id="{A963A071-3FF6-3BE9-8C5F-FB05FBC3BB52}"/>
                </a:ext>
              </a:extLst>
            </p:cNvPr>
            <p:cNvSpPr>
              <a:spLocks noChangeShapeType="1"/>
            </p:cNvSpPr>
            <p:nvPr/>
          </p:nvSpPr>
          <p:spPr bwMode="auto">
            <a:xfrm>
              <a:off x="3993" y="259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3" name="Line 860">
              <a:extLst>
                <a:ext uri="{FF2B5EF4-FFF2-40B4-BE49-F238E27FC236}">
                  <a16:creationId xmlns:a16="http://schemas.microsoft.com/office/drawing/2014/main" id="{10741E9D-C08F-6857-5EB2-7C4AD736250A}"/>
                </a:ext>
              </a:extLst>
            </p:cNvPr>
            <p:cNvSpPr>
              <a:spLocks noChangeShapeType="1"/>
            </p:cNvSpPr>
            <p:nvPr/>
          </p:nvSpPr>
          <p:spPr bwMode="auto">
            <a:xfrm>
              <a:off x="3992" y="258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4" name="Line 861">
              <a:extLst>
                <a:ext uri="{FF2B5EF4-FFF2-40B4-BE49-F238E27FC236}">
                  <a16:creationId xmlns:a16="http://schemas.microsoft.com/office/drawing/2014/main" id="{A225876E-9207-F6DF-3167-E35DDA06164E}"/>
                </a:ext>
              </a:extLst>
            </p:cNvPr>
            <p:cNvSpPr>
              <a:spLocks noChangeShapeType="1"/>
            </p:cNvSpPr>
            <p:nvPr/>
          </p:nvSpPr>
          <p:spPr bwMode="auto">
            <a:xfrm>
              <a:off x="3991" y="258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5" name="Line 862">
              <a:extLst>
                <a:ext uri="{FF2B5EF4-FFF2-40B4-BE49-F238E27FC236}">
                  <a16:creationId xmlns:a16="http://schemas.microsoft.com/office/drawing/2014/main" id="{A99A45DD-2706-C9B4-8FFA-2D2AE283415F}"/>
                </a:ext>
              </a:extLst>
            </p:cNvPr>
            <p:cNvSpPr>
              <a:spLocks noChangeShapeType="1"/>
            </p:cNvSpPr>
            <p:nvPr/>
          </p:nvSpPr>
          <p:spPr bwMode="auto">
            <a:xfrm>
              <a:off x="3989" y="2575"/>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6" name="Line 863">
              <a:extLst>
                <a:ext uri="{FF2B5EF4-FFF2-40B4-BE49-F238E27FC236}">
                  <a16:creationId xmlns:a16="http://schemas.microsoft.com/office/drawing/2014/main" id="{54CBDB2E-232C-195B-F896-496FF2426F45}"/>
                </a:ext>
              </a:extLst>
            </p:cNvPr>
            <p:cNvSpPr>
              <a:spLocks noChangeShapeType="1"/>
            </p:cNvSpPr>
            <p:nvPr/>
          </p:nvSpPr>
          <p:spPr bwMode="auto">
            <a:xfrm>
              <a:off x="3987" y="256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7" name="Line 864">
              <a:extLst>
                <a:ext uri="{FF2B5EF4-FFF2-40B4-BE49-F238E27FC236}">
                  <a16:creationId xmlns:a16="http://schemas.microsoft.com/office/drawing/2014/main" id="{62974B2D-4E06-8D61-9830-7A2E15DB8C7C}"/>
                </a:ext>
              </a:extLst>
            </p:cNvPr>
            <p:cNvSpPr>
              <a:spLocks noChangeShapeType="1"/>
            </p:cNvSpPr>
            <p:nvPr/>
          </p:nvSpPr>
          <p:spPr bwMode="auto">
            <a:xfrm>
              <a:off x="3984" y="256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8" name="Line 865">
              <a:extLst>
                <a:ext uri="{FF2B5EF4-FFF2-40B4-BE49-F238E27FC236}">
                  <a16:creationId xmlns:a16="http://schemas.microsoft.com/office/drawing/2014/main" id="{90083014-6D39-1E68-9D61-E1CEB97EBC02}"/>
                </a:ext>
              </a:extLst>
            </p:cNvPr>
            <p:cNvSpPr>
              <a:spLocks noChangeShapeType="1"/>
            </p:cNvSpPr>
            <p:nvPr/>
          </p:nvSpPr>
          <p:spPr bwMode="auto">
            <a:xfrm>
              <a:off x="3982" y="255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69" name="Line 866">
              <a:extLst>
                <a:ext uri="{FF2B5EF4-FFF2-40B4-BE49-F238E27FC236}">
                  <a16:creationId xmlns:a16="http://schemas.microsoft.com/office/drawing/2014/main" id="{2A8141D0-5E0C-2440-775F-A90A08135E02}"/>
                </a:ext>
              </a:extLst>
            </p:cNvPr>
            <p:cNvSpPr>
              <a:spLocks noChangeShapeType="1"/>
            </p:cNvSpPr>
            <p:nvPr/>
          </p:nvSpPr>
          <p:spPr bwMode="auto">
            <a:xfrm>
              <a:off x="3980" y="254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0" name="Line 867">
              <a:extLst>
                <a:ext uri="{FF2B5EF4-FFF2-40B4-BE49-F238E27FC236}">
                  <a16:creationId xmlns:a16="http://schemas.microsoft.com/office/drawing/2014/main" id="{63BC7E95-6D4D-CCDC-C5C1-3B40664650B7}"/>
                </a:ext>
              </a:extLst>
            </p:cNvPr>
            <p:cNvSpPr>
              <a:spLocks noChangeShapeType="1"/>
            </p:cNvSpPr>
            <p:nvPr/>
          </p:nvSpPr>
          <p:spPr bwMode="auto">
            <a:xfrm>
              <a:off x="3980" y="254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1" name="Line 868">
              <a:extLst>
                <a:ext uri="{FF2B5EF4-FFF2-40B4-BE49-F238E27FC236}">
                  <a16:creationId xmlns:a16="http://schemas.microsoft.com/office/drawing/2014/main" id="{AB9B7BE9-B36F-0497-0C06-D98ADC59C00D}"/>
                </a:ext>
              </a:extLst>
            </p:cNvPr>
            <p:cNvSpPr>
              <a:spLocks noChangeShapeType="1"/>
            </p:cNvSpPr>
            <p:nvPr/>
          </p:nvSpPr>
          <p:spPr bwMode="auto">
            <a:xfrm>
              <a:off x="3979" y="253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2" name="Line 869">
              <a:extLst>
                <a:ext uri="{FF2B5EF4-FFF2-40B4-BE49-F238E27FC236}">
                  <a16:creationId xmlns:a16="http://schemas.microsoft.com/office/drawing/2014/main" id="{DE03CB18-CAE7-3E34-269C-D23EE3720F2C}"/>
                </a:ext>
              </a:extLst>
            </p:cNvPr>
            <p:cNvSpPr>
              <a:spLocks noChangeShapeType="1"/>
            </p:cNvSpPr>
            <p:nvPr/>
          </p:nvSpPr>
          <p:spPr bwMode="auto">
            <a:xfrm>
              <a:off x="3978" y="2525"/>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3" name="Line 870">
              <a:extLst>
                <a:ext uri="{FF2B5EF4-FFF2-40B4-BE49-F238E27FC236}">
                  <a16:creationId xmlns:a16="http://schemas.microsoft.com/office/drawing/2014/main" id="{2335133C-E04A-D6AC-387C-5A7089F6892E}"/>
                </a:ext>
              </a:extLst>
            </p:cNvPr>
            <p:cNvSpPr>
              <a:spLocks noChangeShapeType="1"/>
            </p:cNvSpPr>
            <p:nvPr/>
          </p:nvSpPr>
          <p:spPr bwMode="auto">
            <a:xfrm flipH="1">
              <a:off x="3979" y="2516"/>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4" name="Line 871">
              <a:extLst>
                <a:ext uri="{FF2B5EF4-FFF2-40B4-BE49-F238E27FC236}">
                  <a16:creationId xmlns:a16="http://schemas.microsoft.com/office/drawing/2014/main" id="{72B0B02A-7364-002C-698D-860CE0E0D648}"/>
                </a:ext>
              </a:extLst>
            </p:cNvPr>
            <p:cNvSpPr>
              <a:spLocks noChangeShapeType="1"/>
            </p:cNvSpPr>
            <p:nvPr/>
          </p:nvSpPr>
          <p:spPr bwMode="auto">
            <a:xfrm>
              <a:off x="3980" y="250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5" name="Line 872">
              <a:extLst>
                <a:ext uri="{FF2B5EF4-FFF2-40B4-BE49-F238E27FC236}">
                  <a16:creationId xmlns:a16="http://schemas.microsoft.com/office/drawing/2014/main" id="{B1261BA9-8CE4-D453-F5CB-71E58101ED0A}"/>
                </a:ext>
              </a:extLst>
            </p:cNvPr>
            <p:cNvSpPr>
              <a:spLocks noChangeShapeType="1"/>
            </p:cNvSpPr>
            <p:nvPr/>
          </p:nvSpPr>
          <p:spPr bwMode="auto">
            <a:xfrm flipH="1">
              <a:off x="3980" y="250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6" name="Line 873">
              <a:extLst>
                <a:ext uri="{FF2B5EF4-FFF2-40B4-BE49-F238E27FC236}">
                  <a16:creationId xmlns:a16="http://schemas.microsoft.com/office/drawing/2014/main" id="{D0ED0040-C27A-E1D2-3E52-2069FB31DBCE}"/>
                </a:ext>
              </a:extLst>
            </p:cNvPr>
            <p:cNvSpPr>
              <a:spLocks noChangeShapeType="1"/>
            </p:cNvSpPr>
            <p:nvPr/>
          </p:nvSpPr>
          <p:spPr bwMode="auto">
            <a:xfrm flipH="1">
              <a:off x="3982" y="2490"/>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7" name="Line 874">
              <a:extLst>
                <a:ext uri="{FF2B5EF4-FFF2-40B4-BE49-F238E27FC236}">
                  <a16:creationId xmlns:a16="http://schemas.microsoft.com/office/drawing/2014/main" id="{00333151-3900-0E30-B75A-89CFFCCB6847}"/>
                </a:ext>
              </a:extLst>
            </p:cNvPr>
            <p:cNvSpPr>
              <a:spLocks noChangeShapeType="1"/>
            </p:cNvSpPr>
            <p:nvPr/>
          </p:nvSpPr>
          <p:spPr bwMode="auto">
            <a:xfrm flipH="1">
              <a:off x="3984" y="2481"/>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8" name="Line 875">
              <a:extLst>
                <a:ext uri="{FF2B5EF4-FFF2-40B4-BE49-F238E27FC236}">
                  <a16:creationId xmlns:a16="http://schemas.microsoft.com/office/drawing/2014/main" id="{3434D9CD-CADE-C275-9AB0-EEAC407550AB}"/>
                </a:ext>
              </a:extLst>
            </p:cNvPr>
            <p:cNvSpPr>
              <a:spLocks noChangeShapeType="1"/>
            </p:cNvSpPr>
            <p:nvPr/>
          </p:nvSpPr>
          <p:spPr bwMode="auto">
            <a:xfrm>
              <a:off x="3985" y="247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79" name="Line 876">
              <a:extLst>
                <a:ext uri="{FF2B5EF4-FFF2-40B4-BE49-F238E27FC236}">
                  <a16:creationId xmlns:a16="http://schemas.microsoft.com/office/drawing/2014/main" id="{0F3B9563-4096-55B3-3AFC-1F6F0517C926}"/>
                </a:ext>
              </a:extLst>
            </p:cNvPr>
            <p:cNvSpPr>
              <a:spLocks noChangeShapeType="1"/>
            </p:cNvSpPr>
            <p:nvPr/>
          </p:nvSpPr>
          <p:spPr bwMode="auto">
            <a:xfrm>
              <a:off x="3984" y="245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0" name="Line 877">
              <a:extLst>
                <a:ext uri="{FF2B5EF4-FFF2-40B4-BE49-F238E27FC236}">
                  <a16:creationId xmlns:a16="http://schemas.microsoft.com/office/drawing/2014/main" id="{267C845E-5933-08A5-03B9-24FDF65BFF8D}"/>
                </a:ext>
              </a:extLst>
            </p:cNvPr>
            <p:cNvSpPr>
              <a:spLocks noChangeShapeType="1"/>
            </p:cNvSpPr>
            <p:nvPr/>
          </p:nvSpPr>
          <p:spPr bwMode="auto">
            <a:xfrm>
              <a:off x="3978" y="2446"/>
              <a:ext cx="5"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1" name="Line 878">
              <a:extLst>
                <a:ext uri="{FF2B5EF4-FFF2-40B4-BE49-F238E27FC236}">
                  <a16:creationId xmlns:a16="http://schemas.microsoft.com/office/drawing/2014/main" id="{04F3E68C-1CC2-5C38-5B3D-74B0E8467FCE}"/>
                </a:ext>
              </a:extLst>
            </p:cNvPr>
            <p:cNvSpPr>
              <a:spLocks noChangeShapeType="1"/>
            </p:cNvSpPr>
            <p:nvPr/>
          </p:nvSpPr>
          <p:spPr bwMode="auto">
            <a:xfrm>
              <a:off x="3968" y="2432"/>
              <a:ext cx="8"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2" name="Line 879">
              <a:extLst>
                <a:ext uri="{FF2B5EF4-FFF2-40B4-BE49-F238E27FC236}">
                  <a16:creationId xmlns:a16="http://schemas.microsoft.com/office/drawing/2014/main" id="{FC8164AA-7889-0ADB-E690-A0D817FF6C55}"/>
                </a:ext>
              </a:extLst>
            </p:cNvPr>
            <p:cNvSpPr>
              <a:spLocks noChangeShapeType="1"/>
            </p:cNvSpPr>
            <p:nvPr/>
          </p:nvSpPr>
          <p:spPr bwMode="auto">
            <a:xfrm>
              <a:off x="3947" y="2413"/>
              <a:ext cx="19"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3" name="Line 880">
              <a:extLst>
                <a:ext uri="{FF2B5EF4-FFF2-40B4-BE49-F238E27FC236}">
                  <a16:creationId xmlns:a16="http://schemas.microsoft.com/office/drawing/2014/main" id="{154C962F-3004-1703-6E4F-D3D2FC19997B}"/>
                </a:ext>
              </a:extLst>
            </p:cNvPr>
            <p:cNvSpPr>
              <a:spLocks noChangeShapeType="1"/>
            </p:cNvSpPr>
            <p:nvPr/>
          </p:nvSpPr>
          <p:spPr bwMode="auto">
            <a:xfrm flipH="1">
              <a:off x="3839" y="2654"/>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4" name="Line 881">
              <a:extLst>
                <a:ext uri="{FF2B5EF4-FFF2-40B4-BE49-F238E27FC236}">
                  <a16:creationId xmlns:a16="http://schemas.microsoft.com/office/drawing/2014/main" id="{71F39773-B421-55B4-7936-49821C7C5BAD}"/>
                </a:ext>
              </a:extLst>
            </p:cNvPr>
            <p:cNvSpPr>
              <a:spLocks noChangeShapeType="1"/>
            </p:cNvSpPr>
            <p:nvPr/>
          </p:nvSpPr>
          <p:spPr bwMode="auto">
            <a:xfrm>
              <a:off x="3840" y="2636"/>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5" name="Line 882">
              <a:extLst>
                <a:ext uri="{FF2B5EF4-FFF2-40B4-BE49-F238E27FC236}">
                  <a16:creationId xmlns:a16="http://schemas.microsoft.com/office/drawing/2014/main" id="{C2E49325-C791-A094-90D5-7030D2B0F9B5}"/>
                </a:ext>
              </a:extLst>
            </p:cNvPr>
            <p:cNvSpPr>
              <a:spLocks noChangeShapeType="1"/>
            </p:cNvSpPr>
            <p:nvPr/>
          </p:nvSpPr>
          <p:spPr bwMode="auto">
            <a:xfrm>
              <a:off x="3839" y="2619"/>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6" name="Line 883">
              <a:extLst>
                <a:ext uri="{FF2B5EF4-FFF2-40B4-BE49-F238E27FC236}">
                  <a16:creationId xmlns:a16="http://schemas.microsoft.com/office/drawing/2014/main" id="{C544A6B0-0B88-25AC-BA44-8335D4AB2489}"/>
                </a:ext>
              </a:extLst>
            </p:cNvPr>
            <p:cNvSpPr>
              <a:spLocks noChangeShapeType="1"/>
            </p:cNvSpPr>
            <p:nvPr/>
          </p:nvSpPr>
          <p:spPr bwMode="auto">
            <a:xfrm>
              <a:off x="3838" y="2606"/>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7" name="Line 884">
              <a:extLst>
                <a:ext uri="{FF2B5EF4-FFF2-40B4-BE49-F238E27FC236}">
                  <a16:creationId xmlns:a16="http://schemas.microsoft.com/office/drawing/2014/main" id="{9FC1D295-A281-F5DF-08E4-26CBC4BBC130}"/>
                </a:ext>
              </a:extLst>
            </p:cNvPr>
            <p:cNvSpPr>
              <a:spLocks noChangeShapeType="1"/>
            </p:cNvSpPr>
            <p:nvPr/>
          </p:nvSpPr>
          <p:spPr bwMode="auto">
            <a:xfrm>
              <a:off x="3837" y="259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8" name="Line 885">
              <a:extLst>
                <a:ext uri="{FF2B5EF4-FFF2-40B4-BE49-F238E27FC236}">
                  <a16:creationId xmlns:a16="http://schemas.microsoft.com/office/drawing/2014/main" id="{27911828-7276-BB54-F047-C5FBBEDBA495}"/>
                </a:ext>
              </a:extLst>
            </p:cNvPr>
            <p:cNvSpPr>
              <a:spLocks noChangeShapeType="1"/>
            </p:cNvSpPr>
            <p:nvPr/>
          </p:nvSpPr>
          <p:spPr bwMode="auto">
            <a:xfrm>
              <a:off x="3835" y="2580"/>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89" name="Line 886">
              <a:extLst>
                <a:ext uri="{FF2B5EF4-FFF2-40B4-BE49-F238E27FC236}">
                  <a16:creationId xmlns:a16="http://schemas.microsoft.com/office/drawing/2014/main" id="{E790259E-740C-3F54-C09A-0B3A9534A19D}"/>
                </a:ext>
              </a:extLst>
            </p:cNvPr>
            <p:cNvSpPr>
              <a:spLocks noChangeShapeType="1"/>
            </p:cNvSpPr>
            <p:nvPr/>
          </p:nvSpPr>
          <p:spPr bwMode="auto">
            <a:xfrm>
              <a:off x="3833" y="256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0" name="Line 887">
              <a:extLst>
                <a:ext uri="{FF2B5EF4-FFF2-40B4-BE49-F238E27FC236}">
                  <a16:creationId xmlns:a16="http://schemas.microsoft.com/office/drawing/2014/main" id="{49294BCF-8C04-702F-5F75-DCAB4B73FE5D}"/>
                </a:ext>
              </a:extLst>
            </p:cNvPr>
            <p:cNvSpPr>
              <a:spLocks noChangeShapeType="1"/>
            </p:cNvSpPr>
            <p:nvPr/>
          </p:nvSpPr>
          <p:spPr bwMode="auto">
            <a:xfrm>
              <a:off x="3833" y="256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1" name="Line 888">
              <a:extLst>
                <a:ext uri="{FF2B5EF4-FFF2-40B4-BE49-F238E27FC236}">
                  <a16:creationId xmlns:a16="http://schemas.microsoft.com/office/drawing/2014/main" id="{9165FED4-3063-3776-AC98-0A60230FFD2B}"/>
                </a:ext>
              </a:extLst>
            </p:cNvPr>
            <p:cNvSpPr>
              <a:spLocks noChangeShapeType="1"/>
            </p:cNvSpPr>
            <p:nvPr/>
          </p:nvSpPr>
          <p:spPr bwMode="auto">
            <a:xfrm>
              <a:off x="3832" y="254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2" name="Line 889">
              <a:extLst>
                <a:ext uri="{FF2B5EF4-FFF2-40B4-BE49-F238E27FC236}">
                  <a16:creationId xmlns:a16="http://schemas.microsoft.com/office/drawing/2014/main" id="{18F3FE0F-20C1-165D-B5F2-F370A6C44684}"/>
                </a:ext>
              </a:extLst>
            </p:cNvPr>
            <p:cNvSpPr>
              <a:spLocks noChangeShapeType="1"/>
            </p:cNvSpPr>
            <p:nvPr/>
          </p:nvSpPr>
          <p:spPr bwMode="auto">
            <a:xfrm>
              <a:off x="3831" y="254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3" name="Line 890">
              <a:extLst>
                <a:ext uri="{FF2B5EF4-FFF2-40B4-BE49-F238E27FC236}">
                  <a16:creationId xmlns:a16="http://schemas.microsoft.com/office/drawing/2014/main" id="{08DFB382-3869-EDA2-A085-01F99465FE17}"/>
                </a:ext>
              </a:extLst>
            </p:cNvPr>
            <p:cNvSpPr>
              <a:spLocks noChangeShapeType="1"/>
            </p:cNvSpPr>
            <p:nvPr/>
          </p:nvSpPr>
          <p:spPr bwMode="auto">
            <a:xfrm>
              <a:off x="3831" y="253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4" name="Line 891">
              <a:extLst>
                <a:ext uri="{FF2B5EF4-FFF2-40B4-BE49-F238E27FC236}">
                  <a16:creationId xmlns:a16="http://schemas.microsoft.com/office/drawing/2014/main" id="{7EACAC62-8568-26C5-DB68-9FABDA0BE590}"/>
                </a:ext>
              </a:extLst>
            </p:cNvPr>
            <p:cNvSpPr>
              <a:spLocks noChangeShapeType="1"/>
            </p:cNvSpPr>
            <p:nvPr/>
          </p:nvSpPr>
          <p:spPr bwMode="auto">
            <a:xfrm flipH="1">
              <a:off x="3832" y="2525"/>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5" name="Line 892">
              <a:extLst>
                <a:ext uri="{FF2B5EF4-FFF2-40B4-BE49-F238E27FC236}">
                  <a16:creationId xmlns:a16="http://schemas.microsoft.com/office/drawing/2014/main" id="{FB138816-DCEE-AA96-49B4-AE78F4229547}"/>
                </a:ext>
              </a:extLst>
            </p:cNvPr>
            <p:cNvSpPr>
              <a:spLocks noChangeShapeType="1"/>
            </p:cNvSpPr>
            <p:nvPr/>
          </p:nvSpPr>
          <p:spPr bwMode="auto">
            <a:xfrm>
              <a:off x="3833" y="2518"/>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6" name="Line 893">
              <a:extLst>
                <a:ext uri="{FF2B5EF4-FFF2-40B4-BE49-F238E27FC236}">
                  <a16:creationId xmlns:a16="http://schemas.microsoft.com/office/drawing/2014/main" id="{EDD61C14-E9E0-E31A-ED5A-23E598C8E9FB}"/>
                </a:ext>
              </a:extLst>
            </p:cNvPr>
            <p:cNvSpPr>
              <a:spLocks noChangeShapeType="1"/>
            </p:cNvSpPr>
            <p:nvPr/>
          </p:nvSpPr>
          <p:spPr bwMode="auto">
            <a:xfrm flipH="1">
              <a:off x="3833" y="2511"/>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7" name="Line 894">
              <a:extLst>
                <a:ext uri="{FF2B5EF4-FFF2-40B4-BE49-F238E27FC236}">
                  <a16:creationId xmlns:a16="http://schemas.microsoft.com/office/drawing/2014/main" id="{00D3A7B9-444E-71EE-27F8-B863A501D944}"/>
                </a:ext>
              </a:extLst>
            </p:cNvPr>
            <p:cNvSpPr>
              <a:spLocks noChangeShapeType="1"/>
            </p:cNvSpPr>
            <p:nvPr/>
          </p:nvSpPr>
          <p:spPr bwMode="auto">
            <a:xfrm flipH="1">
              <a:off x="3835" y="2503"/>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8" name="Line 895">
              <a:extLst>
                <a:ext uri="{FF2B5EF4-FFF2-40B4-BE49-F238E27FC236}">
                  <a16:creationId xmlns:a16="http://schemas.microsoft.com/office/drawing/2014/main" id="{E887B459-617C-3A59-A79D-15EFD584C6E1}"/>
                </a:ext>
              </a:extLst>
            </p:cNvPr>
            <p:cNvSpPr>
              <a:spLocks noChangeShapeType="1"/>
            </p:cNvSpPr>
            <p:nvPr/>
          </p:nvSpPr>
          <p:spPr bwMode="auto">
            <a:xfrm flipH="1">
              <a:off x="3837" y="249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99" name="Line 896">
              <a:extLst>
                <a:ext uri="{FF2B5EF4-FFF2-40B4-BE49-F238E27FC236}">
                  <a16:creationId xmlns:a16="http://schemas.microsoft.com/office/drawing/2014/main" id="{E2F3EEA8-1DD3-CE81-74CF-E44121FFA01F}"/>
                </a:ext>
              </a:extLst>
            </p:cNvPr>
            <p:cNvSpPr>
              <a:spLocks noChangeShapeType="1"/>
            </p:cNvSpPr>
            <p:nvPr/>
          </p:nvSpPr>
          <p:spPr bwMode="auto">
            <a:xfrm flipH="1">
              <a:off x="3839" y="249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0" name="Line 897">
              <a:extLst>
                <a:ext uri="{FF2B5EF4-FFF2-40B4-BE49-F238E27FC236}">
                  <a16:creationId xmlns:a16="http://schemas.microsoft.com/office/drawing/2014/main" id="{6E34B7F3-3640-BD96-C97D-F64E9FB767E1}"/>
                </a:ext>
              </a:extLst>
            </p:cNvPr>
            <p:cNvSpPr>
              <a:spLocks noChangeShapeType="1"/>
            </p:cNvSpPr>
            <p:nvPr/>
          </p:nvSpPr>
          <p:spPr bwMode="auto">
            <a:xfrm flipH="1">
              <a:off x="3841" y="2483"/>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1" name="Line 898">
              <a:extLst>
                <a:ext uri="{FF2B5EF4-FFF2-40B4-BE49-F238E27FC236}">
                  <a16:creationId xmlns:a16="http://schemas.microsoft.com/office/drawing/2014/main" id="{54C5C701-9F6F-D022-7544-5AA888235491}"/>
                </a:ext>
              </a:extLst>
            </p:cNvPr>
            <p:cNvSpPr>
              <a:spLocks noChangeShapeType="1"/>
            </p:cNvSpPr>
            <p:nvPr/>
          </p:nvSpPr>
          <p:spPr bwMode="auto">
            <a:xfrm flipH="1">
              <a:off x="3844" y="2478"/>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2" name="Line 899">
              <a:extLst>
                <a:ext uri="{FF2B5EF4-FFF2-40B4-BE49-F238E27FC236}">
                  <a16:creationId xmlns:a16="http://schemas.microsoft.com/office/drawing/2014/main" id="{B9771FBD-A428-E0EF-C68E-8CF3C5E27A87}"/>
                </a:ext>
              </a:extLst>
            </p:cNvPr>
            <p:cNvSpPr>
              <a:spLocks noChangeShapeType="1"/>
            </p:cNvSpPr>
            <p:nvPr/>
          </p:nvSpPr>
          <p:spPr bwMode="auto">
            <a:xfrm flipH="1">
              <a:off x="3847" y="247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3" name="Line 900">
              <a:extLst>
                <a:ext uri="{FF2B5EF4-FFF2-40B4-BE49-F238E27FC236}">
                  <a16:creationId xmlns:a16="http://schemas.microsoft.com/office/drawing/2014/main" id="{980201B4-4109-455D-68FB-13B28BAA96AD}"/>
                </a:ext>
              </a:extLst>
            </p:cNvPr>
            <p:cNvSpPr>
              <a:spLocks noChangeShapeType="1"/>
            </p:cNvSpPr>
            <p:nvPr/>
          </p:nvSpPr>
          <p:spPr bwMode="auto">
            <a:xfrm flipH="1">
              <a:off x="3850" y="2465"/>
              <a:ext cx="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4" name="Line 901">
              <a:extLst>
                <a:ext uri="{FF2B5EF4-FFF2-40B4-BE49-F238E27FC236}">
                  <a16:creationId xmlns:a16="http://schemas.microsoft.com/office/drawing/2014/main" id="{60F8FDC0-79C7-C74E-36FE-EF9DFE79FD69}"/>
                </a:ext>
              </a:extLst>
            </p:cNvPr>
            <p:cNvSpPr>
              <a:spLocks noChangeShapeType="1"/>
            </p:cNvSpPr>
            <p:nvPr/>
          </p:nvSpPr>
          <p:spPr bwMode="auto">
            <a:xfrm flipH="1">
              <a:off x="3854" y="2459"/>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5" name="Line 902">
              <a:extLst>
                <a:ext uri="{FF2B5EF4-FFF2-40B4-BE49-F238E27FC236}">
                  <a16:creationId xmlns:a16="http://schemas.microsoft.com/office/drawing/2014/main" id="{B2149850-8D72-DD1D-928A-3D5CFC98EA30}"/>
                </a:ext>
              </a:extLst>
            </p:cNvPr>
            <p:cNvSpPr>
              <a:spLocks noChangeShapeType="1"/>
            </p:cNvSpPr>
            <p:nvPr/>
          </p:nvSpPr>
          <p:spPr bwMode="auto">
            <a:xfrm flipH="1">
              <a:off x="3858" y="2454"/>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6" name="Line 903">
              <a:extLst>
                <a:ext uri="{FF2B5EF4-FFF2-40B4-BE49-F238E27FC236}">
                  <a16:creationId xmlns:a16="http://schemas.microsoft.com/office/drawing/2014/main" id="{90204727-2F8B-0B92-01AC-C882C6D92F61}"/>
                </a:ext>
              </a:extLst>
            </p:cNvPr>
            <p:cNvSpPr>
              <a:spLocks noChangeShapeType="1"/>
            </p:cNvSpPr>
            <p:nvPr/>
          </p:nvSpPr>
          <p:spPr bwMode="auto">
            <a:xfrm flipH="1">
              <a:off x="3862" y="2446"/>
              <a:ext cx="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7" name="Line 904">
              <a:extLst>
                <a:ext uri="{FF2B5EF4-FFF2-40B4-BE49-F238E27FC236}">
                  <a16:creationId xmlns:a16="http://schemas.microsoft.com/office/drawing/2014/main" id="{8332BDF2-6B78-627B-4077-D3C3CD417C97}"/>
                </a:ext>
              </a:extLst>
            </p:cNvPr>
            <p:cNvSpPr>
              <a:spLocks noChangeShapeType="1"/>
            </p:cNvSpPr>
            <p:nvPr/>
          </p:nvSpPr>
          <p:spPr bwMode="auto">
            <a:xfrm flipH="1">
              <a:off x="3868" y="2439"/>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8" name="Line 905">
              <a:extLst>
                <a:ext uri="{FF2B5EF4-FFF2-40B4-BE49-F238E27FC236}">
                  <a16:creationId xmlns:a16="http://schemas.microsoft.com/office/drawing/2014/main" id="{9B3EBC9A-AD46-C21A-0D9A-129A48EE3885}"/>
                </a:ext>
              </a:extLst>
            </p:cNvPr>
            <p:cNvSpPr>
              <a:spLocks noChangeShapeType="1"/>
            </p:cNvSpPr>
            <p:nvPr/>
          </p:nvSpPr>
          <p:spPr bwMode="auto">
            <a:xfrm flipH="1">
              <a:off x="3874" y="2432"/>
              <a:ext cx="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09" name="Line 906">
              <a:extLst>
                <a:ext uri="{FF2B5EF4-FFF2-40B4-BE49-F238E27FC236}">
                  <a16:creationId xmlns:a16="http://schemas.microsoft.com/office/drawing/2014/main" id="{0CFA306C-2CB4-A323-9273-E5DBA994F6B6}"/>
                </a:ext>
              </a:extLst>
            </p:cNvPr>
            <p:cNvSpPr>
              <a:spLocks noChangeShapeType="1"/>
            </p:cNvSpPr>
            <p:nvPr/>
          </p:nvSpPr>
          <p:spPr bwMode="auto">
            <a:xfrm flipH="1">
              <a:off x="3882" y="2424"/>
              <a:ext cx="6"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0" name="Line 907">
              <a:extLst>
                <a:ext uri="{FF2B5EF4-FFF2-40B4-BE49-F238E27FC236}">
                  <a16:creationId xmlns:a16="http://schemas.microsoft.com/office/drawing/2014/main" id="{6A4FB385-94CC-2E3D-1E53-773F6F01E297}"/>
                </a:ext>
              </a:extLst>
            </p:cNvPr>
            <p:cNvSpPr>
              <a:spLocks noChangeShapeType="1"/>
            </p:cNvSpPr>
            <p:nvPr/>
          </p:nvSpPr>
          <p:spPr bwMode="auto">
            <a:xfrm flipH="1">
              <a:off x="3890" y="2417"/>
              <a:ext cx="1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1" name="Line 908">
              <a:extLst>
                <a:ext uri="{FF2B5EF4-FFF2-40B4-BE49-F238E27FC236}">
                  <a16:creationId xmlns:a16="http://schemas.microsoft.com/office/drawing/2014/main" id="{29184CA8-726A-E079-8163-16EB01993856}"/>
                </a:ext>
              </a:extLst>
            </p:cNvPr>
            <p:cNvSpPr>
              <a:spLocks noChangeShapeType="1"/>
            </p:cNvSpPr>
            <p:nvPr/>
          </p:nvSpPr>
          <p:spPr bwMode="auto">
            <a:xfrm flipH="1">
              <a:off x="3868" y="2683"/>
              <a:ext cx="8"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2" name="Line 909">
              <a:extLst>
                <a:ext uri="{FF2B5EF4-FFF2-40B4-BE49-F238E27FC236}">
                  <a16:creationId xmlns:a16="http://schemas.microsoft.com/office/drawing/2014/main" id="{21B31B66-C7AE-BB7D-FFA3-15D006AC8048}"/>
                </a:ext>
              </a:extLst>
            </p:cNvPr>
            <p:cNvSpPr>
              <a:spLocks noChangeShapeType="1"/>
            </p:cNvSpPr>
            <p:nvPr/>
          </p:nvSpPr>
          <p:spPr bwMode="auto">
            <a:xfrm flipH="1">
              <a:off x="3878" y="2669"/>
              <a:ext cx="6"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3" name="Line 910">
              <a:extLst>
                <a:ext uri="{FF2B5EF4-FFF2-40B4-BE49-F238E27FC236}">
                  <a16:creationId xmlns:a16="http://schemas.microsoft.com/office/drawing/2014/main" id="{5268F223-EFB4-36FA-AD26-8C1F342DEE43}"/>
                </a:ext>
              </a:extLst>
            </p:cNvPr>
            <p:cNvSpPr>
              <a:spLocks noChangeShapeType="1"/>
            </p:cNvSpPr>
            <p:nvPr/>
          </p:nvSpPr>
          <p:spPr bwMode="auto">
            <a:xfrm flipH="1">
              <a:off x="3886" y="2654"/>
              <a:ext cx="6"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4" name="Line 911">
              <a:extLst>
                <a:ext uri="{FF2B5EF4-FFF2-40B4-BE49-F238E27FC236}">
                  <a16:creationId xmlns:a16="http://schemas.microsoft.com/office/drawing/2014/main" id="{CF09D079-CDAC-D52C-BA62-EC781C535667}"/>
                </a:ext>
              </a:extLst>
            </p:cNvPr>
            <p:cNvSpPr>
              <a:spLocks noChangeShapeType="1"/>
            </p:cNvSpPr>
            <p:nvPr/>
          </p:nvSpPr>
          <p:spPr bwMode="auto">
            <a:xfrm flipH="1">
              <a:off x="3894" y="2641"/>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5" name="Line 912">
              <a:extLst>
                <a:ext uri="{FF2B5EF4-FFF2-40B4-BE49-F238E27FC236}">
                  <a16:creationId xmlns:a16="http://schemas.microsoft.com/office/drawing/2014/main" id="{D7228144-5776-C6B3-290A-DCF6C66CE936}"/>
                </a:ext>
              </a:extLst>
            </p:cNvPr>
            <p:cNvSpPr>
              <a:spLocks noChangeShapeType="1"/>
            </p:cNvSpPr>
            <p:nvPr/>
          </p:nvSpPr>
          <p:spPr bwMode="auto">
            <a:xfrm flipH="1">
              <a:off x="3902" y="2626"/>
              <a:ext cx="4"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6" name="Line 913">
              <a:extLst>
                <a:ext uri="{FF2B5EF4-FFF2-40B4-BE49-F238E27FC236}">
                  <a16:creationId xmlns:a16="http://schemas.microsoft.com/office/drawing/2014/main" id="{C465A234-13E8-D6AD-10A1-4ED76EA04062}"/>
                </a:ext>
              </a:extLst>
            </p:cNvPr>
            <p:cNvSpPr>
              <a:spLocks noChangeShapeType="1"/>
            </p:cNvSpPr>
            <p:nvPr/>
          </p:nvSpPr>
          <p:spPr bwMode="auto">
            <a:xfrm flipH="1">
              <a:off x="3908" y="2614"/>
              <a:ext cx="2"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7" name="Line 914">
              <a:extLst>
                <a:ext uri="{FF2B5EF4-FFF2-40B4-BE49-F238E27FC236}">
                  <a16:creationId xmlns:a16="http://schemas.microsoft.com/office/drawing/2014/main" id="{3E89E07E-4BCA-5251-7D02-A5EC31B5F430}"/>
                </a:ext>
              </a:extLst>
            </p:cNvPr>
            <p:cNvSpPr>
              <a:spLocks noChangeShapeType="1"/>
            </p:cNvSpPr>
            <p:nvPr/>
          </p:nvSpPr>
          <p:spPr bwMode="auto">
            <a:xfrm flipH="1">
              <a:off x="3912" y="2601"/>
              <a:ext cx="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8" name="Line 915">
              <a:extLst>
                <a:ext uri="{FF2B5EF4-FFF2-40B4-BE49-F238E27FC236}">
                  <a16:creationId xmlns:a16="http://schemas.microsoft.com/office/drawing/2014/main" id="{82A355D2-5690-09CF-9EDF-492CBE3419D6}"/>
                </a:ext>
              </a:extLst>
            </p:cNvPr>
            <p:cNvSpPr>
              <a:spLocks noChangeShapeType="1"/>
            </p:cNvSpPr>
            <p:nvPr/>
          </p:nvSpPr>
          <p:spPr bwMode="auto">
            <a:xfrm flipH="1">
              <a:off x="3915" y="259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19" name="Line 916">
              <a:extLst>
                <a:ext uri="{FF2B5EF4-FFF2-40B4-BE49-F238E27FC236}">
                  <a16:creationId xmlns:a16="http://schemas.microsoft.com/office/drawing/2014/main" id="{74835277-6B8A-8F2E-D1AD-2720B2492DCF}"/>
                </a:ext>
              </a:extLst>
            </p:cNvPr>
            <p:cNvSpPr>
              <a:spLocks noChangeShapeType="1"/>
            </p:cNvSpPr>
            <p:nvPr/>
          </p:nvSpPr>
          <p:spPr bwMode="auto">
            <a:xfrm flipH="1">
              <a:off x="3917" y="2577"/>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0" name="Line 917">
              <a:extLst>
                <a:ext uri="{FF2B5EF4-FFF2-40B4-BE49-F238E27FC236}">
                  <a16:creationId xmlns:a16="http://schemas.microsoft.com/office/drawing/2014/main" id="{854530A2-3A72-C658-0AFD-4F7BD8708AAB}"/>
                </a:ext>
              </a:extLst>
            </p:cNvPr>
            <p:cNvSpPr>
              <a:spLocks noChangeShapeType="1"/>
            </p:cNvSpPr>
            <p:nvPr/>
          </p:nvSpPr>
          <p:spPr bwMode="auto">
            <a:xfrm flipH="1">
              <a:off x="3918" y="2564"/>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1" name="Line 918">
              <a:extLst>
                <a:ext uri="{FF2B5EF4-FFF2-40B4-BE49-F238E27FC236}">
                  <a16:creationId xmlns:a16="http://schemas.microsoft.com/office/drawing/2014/main" id="{9419F45A-47F6-102E-DA0A-1F632B877554}"/>
                </a:ext>
              </a:extLst>
            </p:cNvPr>
            <p:cNvSpPr>
              <a:spLocks noChangeShapeType="1"/>
            </p:cNvSpPr>
            <p:nvPr/>
          </p:nvSpPr>
          <p:spPr bwMode="auto">
            <a:xfrm>
              <a:off x="3919" y="255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2" name="Line 919">
              <a:extLst>
                <a:ext uri="{FF2B5EF4-FFF2-40B4-BE49-F238E27FC236}">
                  <a16:creationId xmlns:a16="http://schemas.microsoft.com/office/drawing/2014/main" id="{C218F547-55EA-A4A4-D7C8-67BF181DB66E}"/>
                </a:ext>
              </a:extLst>
            </p:cNvPr>
            <p:cNvSpPr>
              <a:spLocks noChangeShapeType="1"/>
            </p:cNvSpPr>
            <p:nvPr/>
          </p:nvSpPr>
          <p:spPr bwMode="auto">
            <a:xfrm>
              <a:off x="3919" y="254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3" name="Line 920">
              <a:extLst>
                <a:ext uri="{FF2B5EF4-FFF2-40B4-BE49-F238E27FC236}">
                  <a16:creationId xmlns:a16="http://schemas.microsoft.com/office/drawing/2014/main" id="{149C995B-CC2F-E4FB-2F30-38EC26043ECD}"/>
                </a:ext>
              </a:extLst>
            </p:cNvPr>
            <p:cNvSpPr>
              <a:spLocks noChangeShapeType="1"/>
            </p:cNvSpPr>
            <p:nvPr/>
          </p:nvSpPr>
          <p:spPr bwMode="auto">
            <a:xfrm>
              <a:off x="3919" y="2531"/>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4" name="Line 921">
              <a:extLst>
                <a:ext uri="{FF2B5EF4-FFF2-40B4-BE49-F238E27FC236}">
                  <a16:creationId xmlns:a16="http://schemas.microsoft.com/office/drawing/2014/main" id="{452CD19F-7D37-DDE0-78EA-9CF333B1231E}"/>
                </a:ext>
              </a:extLst>
            </p:cNvPr>
            <p:cNvSpPr>
              <a:spLocks noChangeShapeType="1"/>
            </p:cNvSpPr>
            <p:nvPr/>
          </p:nvSpPr>
          <p:spPr bwMode="auto">
            <a:xfrm>
              <a:off x="3918" y="252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5" name="Line 922">
              <a:extLst>
                <a:ext uri="{FF2B5EF4-FFF2-40B4-BE49-F238E27FC236}">
                  <a16:creationId xmlns:a16="http://schemas.microsoft.com/office/drawing/2014/main" id="{2A47BB1B-5C8D-A3CB-1CDE-D78B9C65DF3A}"/>
                </a:ext>
              </a:extLst>
            </p:cNvPr>
            <p:cNvSpPr>
              <a:spLocks noChangeShapeType="1"/>
            </p:cNvSpPr>
            <p:nvPr/>
          </p:nvSpPr>
          <p:spPr bwMode="auto">
            <a:xfrm>
              <a:off x="3918" y="250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6" name="Line 923">
              <a:extLst>
                <a:ext uri="{FF2B5EF4-FFF2-40B4-BE49-F238E27FC236}">
                  <a16:creationId xmlns:a16="http://schemas.microsoft.com/office/drawing/2014/main" id="{9019053B-E05E-6CD7-1DC4-5F57AC7BAA96}"/>
                </a:ext>
              </a:extLst>
            </p:cNvPr>
            <p:cNvSpPr>
              <a:spLocks noChangeShapeType="1"/>
            </p:cNvSpPr>
            <p:nvPr/>
          </p:nvSpPr>
          <p:spPr bwMode="auto">
            <a:xfrm>
              <a:off x="3917" y="249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7" name="Line 924">
              <a:extLst>
                <a:ext uri="{FF2B5EF4-FFF2-40B4-BE49-F238E27FC236}">
                  <a16:creationId xmlns:a16="http://schemas.microsoft.com/office/drawing/2014/main" id="{95C3EAD4-88E1-5635-D60A-E0B27D9509E2}"/>
                </a:ext>
              </a:extLst>
            </p:cNvPr>
            <p:cNvSpPr>
              <a:spLocks noChangeShapeType="1"/>
            </p:cNvSpPr>
            <p:nvPr/>
          </p:nvSpPr>
          <p:spPr bwMode="auto">
            <a:xfrm>
              <a:off x="3916" y="248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8" name="Line 925">
              <a:extLst>
                <a:ext uri="{FF2B5EF4-FFF2-40B4-BE49-F238E27FC236}">
                  <a16:creationId xmlns:a16="http://schemas.microsoft.com/office/drawing/2014/main" id="{E8E8D634-9703-29D0-28C0-F3411B7966F7}"/>
                </a:ext>
              </a:extLst>
            </p:cNvPr>
            <p:cNvSpPr>
              <a:spLocks noChangeShapeType="1"/>
            </p:cNvSpPr>
            <p:nvPr/>
          </p:nvSpPr>
          <p:spPr bwMode="auto">
            <a:xfrm>
              <a:off x="3916" y="247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29" name="Line 926">
              <a:extLst>
                <a:ext uri="{FF2B5EF4-FFF2-40B4-BE49-F238E27FC236}">
                  <a16:creationId xmlns:a16="http://schemas.microsoft.com/office/drawing/2014/main" id="{E05C5769-E3B7-2461-3D07-0A2A50AB16F4}"/>
                </a:ext>
              </a:extLst>
            </p:cNvPr>
            <p:cNvSpPr>
              <a:spLocks noChangeShapeType="1"/>
            </p:cNvSpPr>
            <p:nvPr/>
          </p:nvSpPr>
          <p:spPr bwMode="auto">
            <a:xfrm>
              <a:off x="3916" y="246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0" name="Line 927">
              <a:extLst>
                <a:ext uri="{FF2B5EF4-FFF2-40B4-BE49-F238E27FC236}">
                  <a16:creationId xmlns:a16="http://schemas.microsoft.com/office/drawing/2014/main" id="{034D47DC-5FB4-9645-220A-A825103BDEA4}"/>
                </a:ext>
              </a:extLst>
            </p:cNvPr>
            <p:cNvSpPr>
              <a:spLocks noChangeShapeType="1"/>
            </p:cNvSpPr>
            <p:nvPr/>
          </p:nvSpPr>
          <p:spPr bwMode="auto">
            <a:xfrm flipH="1">
              <a:off x="3917" y="2457"/>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1" name="Line 928">
              <a:extLst>
                <a:ext uri="{FF2B5EF4-FFF2-40B4-BE49-F238E27FC236}">
                  <a16:creationId xmlns:a16="http://schemas.microsoft.com/office/drawing/2014/main" id="{DD132FD8-75C7-6C27-BC8A-374630253D7E}"/>
                </a:ext>
              </a:extLst>
            </p:cNvPr>
            <p:cNvSpPr>
              <a:spLocks noChangeShapeType="1"/>
            </p:cNvSpPr>
            <p:nvPr/>
          </p:nvSpPr>
          <p:spPr bwMode="auto">
            <a:xfrm flipH="1">
              <a:off x="3918" y="244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2" name="Line 929">
              <a:extLst>
                <a:ext uri="{FF2B5EF4-FFF2-40B4-BE49-F238E27FC236}">
                  <a16:creationId xmlns:a16="http://schemas.microsoft.com/office/drawing/2014/main" id="{06CEB301-A54A-3F90-6205-9026A75490A5}"/>
                </a:ext>
              </a:extLst>
            </p:cNvPr>
            <p:cNvSpPr>
              <a:spLocks noChangeShapeType="1"/>
            </p:cNvSpPr>
            <p:nvPr/>
          </p:nvSpPr>
          <p:spPr bwMode="auto">
            <a:xfrm flipH="1">
              <a:off x="3921" y="2437"/>
              <a:ext cx="3"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3" name="Line 930">
              <a:extLst>
                <a:ext uri="{FF2B5EF4-FFF2-40B4-BE49-F238E27FC236}">
                  <a16:creationId xmlns:a16="http://schemas.microsoft.com/office/drawing/2014/main" id="{E3D3CE37-97AC-DE67-FADB-5A83CEF198A0}"/>
                </a:ext>
              </a:extLst>
            </p:cNvPr>
            <p:cNvSpPr>
              <a:spLocks noChangeShapeType="1"/>
            </p:cNvSpPr>
            <p:nvPr/>
          </p:nvSpPr>
          <p:spPr bwMode="auto">
            <a:xfrm flipH="1">
              <a:off x="3926" y="2428"/>
              <a:ext cx="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4" name="Line 931">
              <a:extLst>
                <a:ext uri="{FF2B5EF4-FFF2-40B4-BE49-F238E27FC236}">
                  <a16:creationId xmlns:a16="http://schemas.microsoft.com/office/drawing/2014/main" id="{83ABE665-03AB-C4D1-C3A9-46BFFF7DFCC5}"/>
                </a:ext>
              </a:extLst>
            </p:cNvPr>
            <p:cNvSpPr>
              <a:spLocks noChangeShapeType="1"/>
            </p:cNvSpPr>
            <p:nvPr/>
          </p:nvSpPr>
          <p:spPr bwMode="auto">
            <a:xfrm flipH="1">
              <a:off x="3932" y="2419"/>
              <a:ext cx="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5" name="Line 932">
              <a:extLst>
                <a:ext uri="{FF2B5EF4-FFF2-40B4-BE49-F238E27FC236}">
                  <a16:creationId xmlns:a16="http://schemas.microsoft.com/office/drawing/2014/main" id="{1D673F7A-2B4B-F3E0-1B15-C5594DDD7B79}"/>
                </a:ext>
              </a:extLst>
            </p:cNvPr>
            <p:cNvSpPr>
              <a:spLocks noChangeShapeType="1"/>
            </p:cNvSpPr>
            <p:nvPr/>
          </p:nvSpPr>
          <p:spPr bwMode="auto">
            <a:xfrm>
              <a:off x="3854" y="2645"/>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6" name="Line 933">
              <a:extLst>
                <a:ext uri="{FF2B5EF4-FFF2-40B4-BE49-F238E27FC236}">
                  <a16:creationId xmlns:a16="http://schemas.microsoft.com/office/drawing/2014/main" id="{8D970728-F6FD-1D18-781D-3749F7DF40AD}"/>
                </a:ext>
              </a:extLst>
            </p:cNvPr>
            <p:cNvSpPr>
              <a:spLocks noChangeShapeType="1"/>
            </p:cNvSpPr>
            <p:nvPr/>
          </p:nvSpPr>
          <p:spPr bwMode="auto">
            <a:xfrm flipH="1">
              <a:off x="3855" y="2630"/>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7" name="Line 934">
              <a:extLst>
                <a:ext uri="{FF2B5EF4-FFF2-40B4-BE49-F238E27FC236}">
                  <a16:creationId xmlns:a16="http://schemas.microsoft.com/office/drawing/2014/main" id="{D0913CC2-7918-4914-B964-74ED04B0EE7B}"/>
                </a:ext>
              </a:extLst>
            </p:cNvPr>
            <p:cNvSpPr>
              <a:spLocks noChangeShapeType="1"/>
            </p:cNvSpPr>
            <p:nvPr/>
          </p:nvSpPr>
          <p:spPr bwMode="auto">
            <a:xfrm flipH="1">
              <a:off x="3858" y="2621"/>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8" name="Line 935">
              <a:extLst>
                <a:ext uri="{FF2B5EF4-FFF2-40B4-BE49-F238E27FC236}">
                  <a16:creationId xmlns:a16="http://schemas.microsoft.com/office/drawing/2014/main" id="{209FC198-7D48-5027-C483-4B1FB42EC361}"/>
                </a:ext>
              </a:extLst>
            </p:cNvPr>
            <p:cNvSpPr>
              <a:spLocks noChangeShapeType="1"/>
            </p:cNvSpPr>
            <p:nvPr/>
          </p:nvSpPr>
          <p:spPr bwMode="auto">
            <a:xfrm flipH="1">
              <a:off x="3862" y="2614"/>
              <a:ext cx="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39" name="Line 936">
              <a:extLst>
                <a:ext uri="{FF2B5EF4-FFF2-40B4-BE49-F238E27FC236}">
                  <a16:creationId xmlns:a16="http://schemas.microsoft.com/office/drawing/2014/main" id="{E518B02A-A921-6FEB-2C63-A183BF92428A}"/>
                </a:ext>
              </a:extLst>
            </p:cNvPr>
            <p:cNvSpPr>
              <a:spLocks noChangeShapeType="1"/>
            </p:cNvSpPr>
            <p:nvPr/>
          </p:nvSpPr>
          <p:spPr bwMode="auto">
            <a:xfrm flipH="1">
              <a:off x="3866" y="2610"/>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0" name="Line 937">
              <a:extLst>
                <a:ext uri="{FF2B5EF4-FFF2-40B4-BE49-F238E27FC236}">
                  <a16:creationId xmlns:a16="http://schemas.microsoft.com/office/drawing/2014/main" id="{B152AA52-EE10-8B39-E658-1F9E715ECBE5}"/>
                </a:ext>
              </a:extLst>
            </p:cNvPr>
            <p:cNvSpPr>
              <a:spLocks noChangeShapeType="1"/>
            </p:cNvSpPr>
            <p:nvPr/>
          </p:nvSpPr>
          <p:spPr bwMode="auto">
            <a:xfrm flipH="1">
              <a:off x="3870" y="2604"/>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1" name="Line 938">
              <a:extLst>
                <a:ext uri="{FF2B5EF4-FFF2-40B4-BE49-F238E27FC236}">
                  <a16:creationId xmlns:a16="http://schemas.microsoft.com/office/drawing/2014/main" id="{E76CC02A-3D49-5A29-4E17-952ABB1EC8B9}"/>
                </a:ext>
              </a:extLst>
            </p:cNvPr>
            <p:cNvSpPr>
              <a:spLocks noChangeShapeType="1"/>
            </p:cNvSpPr>
            <p:nvPr/>
          </p:nvSpPr>
          <p:spPr bwMode="auto">
            <a:xfrm flipH="1">
              <a:off x="3873" y="2601"/>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2" name="Line 939">
              <a:extLst>
                <a:ext uri="{FF2B5EF4-FFF2-40B4-BE49-F238E27FC236}">
                  <a16:creationId xmlns:a16="http://schemas.microsoft.com/office/drawing/2014/main" id="{EF7A832C-9E98-8DB5-F41F-486B6459D0EC}"/>
                </a:ext>
              </a:extLst>
            </p:cNvPr>
            <p:cNvSpPr>
              <a:spLocks noChangeShapeType="1"/>
            </p:cNvSpPr>
            <p:nvPr/>
          </p:nvSpPr>
          <p:spPr bwMode="auto">
            <a:xfrm flipH="1">
              <a:off x="3875" y="2597"/>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3" name="Line 940">
              <a:extLst>
                <a:ext uri="{FF2B5EF4-FFF2-40B4-BE49-F238E27FC236}">
                  <a16:creationId xmlns:a16="http://schemas.microsoft.com/office/drawing/2014/main" id="{8EDA9343-3BDA-EA67-2749-942E8C5B3B85}"/>
                </a:ext>
              </a:extLst>
            </p:cNvPr>
            <p:cNvSpPr>
              <a:spLocks noChangeShapeType="1"/>
            </p:cNvSpPr>
            <p:nvPr/>
          </p:nvSpPr>
          <p:spPr bwMode="auto">
            <a:xfrm>
              <a:off x="3876" y="2591"/>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4" name="Line 941">
              <a:extLst>
                <a:ext uri="{FF2B5EF4-FFF2-40B4-BE49-F238E27FC236}">
                  <a16:creationId xmlns:a16="http://schemas.microsoft.com/office/drawing/2014/main" id="{037DF851-3867-404A-2E69-EA30A50EA073}"/>
                </a:ext>
              </a:extLst>
            </p:cNvPr>
            <p:cNvSpPr>
              <a:spLocks noChangeShapeType="1"/>
            </p:cNvSpPr>
            <p:nvPr/>
          </p:nvSpPr>
          <p:spPr bwMode="auto">
            <a:xfrm>
              <a:off x="3876" y="2586"/>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5" name="Line 942">
              <a:extLst>
                <a:ext uri="{FF2B5EF4-FFF2-40B4-BE49-F238E27FC236}">
                  <a16:creationId xmlns:a16="http://schemas.microsoft.com/office/drawing/2014/main" id="{02D0B950-1FFC-9279-0EFC-31080339162C}"/>
                </a:ext>
              </a:extLst>
            </p:cNvPr>
            <p:cNvSpPr>
              <a:spLocks noChangeShapeType="1"/>
            </p:cNvSpPr>
            <p:nvPr/>
          </p:nvSpPr>
          <p:spPr bwMode="auto">
            <a:xfrm>
              <a:off x="3876" y="258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6" name="Line 943">
              <a:extLst>
                <a:ext uri="{FF2B5EF4-FFF2-40B4-BE49-F238E27FC236}">
                  <a16:creationId xmlns:a16="http://schemas.microsoft.com/office/drawing/2014/main" id="{D93604AD-2685-5DA4-C03D-50F19FD33F4B}"/>
                </a:ext>
              </a:extLst>
            </p:cNvPr>
            <p:cNvSpPr>
              <a:spLocks noChangeShapeType="1"/>
            </p:cNvSpPr>
            <p:nvPr/>
          </p:nvSpPr>
          <p:spPr bwMode="auto">
            <a:xfrm>
              <a:off x="3875" y="2575"/>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7" name="Line 944">
              <a:extLst>
                <a:ext uri="{FF2B5EF4-FFF2-40B4-BE49-F238E27FC236}">
                  <a16:creationId xmlns:a16="http://schemas.microsoft.com/office/drawing/2014/main" id="{02119E73-2D4D-AF7D-3D58-3097090287FD}"/>
                </a:ext>
              </a:extLst>
            </p:cNvPr>
            <p:cNvSpPr>
              <a:spLocks noChangeShapeType="1"/>
            </p:cNvSpPr>
            <p:nvPr/>
          </p:nvSpPr>
          <p:spPr bwMode="auto">
            <a:xfrm>
              <a:off x="3874" y="256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8" name="Line 945">
              <a:extLst>
                <a:ext uri="{FF2B5EF4-FFF2-40B4-BE49-F238E27FC236}">
                  <a16:creationId xmlns:a16="http://schemas.microsoft.com/office/drawing/2014/main" id="{C065EC59-28C0-BD37-5C5B-096F2E45B26C}"/>
                </a:ext>
              </a:extLst>
            </p:cNvPr>
            <p:cNvSpPr>
              <a:spLocks noChangeShapeType="1"/>
            </p:cNvSpPr>
            <p:nvPr/>
          </p:nvSpPr>
          <p:spPr bwMode="auto">
            <a:xfrm>
              <a:off x="3873" y="2564"/>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49" name="Line 946">
              <a:extLst>
                <a:ext uri="{FF2B5EF4-FFF2-40B4-BE49-F238E27FC236}">
                  <a16:creationId xmlns:a16="http://schemas.microsoft.com/office/drawing/2014/main" id="{E9B9483A-99A7-29F8-F0EF-3FA1A02DCEAA}"/>
                </a:ext>
              </a:extLst>
            </p:cNvPr>
            <p:cNvSpPr>
              <a:spLocks noChangeShapeType="1"/>
            </p:cNvSpPr>
            <p:nvPr/>
          </p:nvSpPr>
          <p:spPr bwMode="auto">
            <a:xfrm flipH="1">
              <a:off x="3873" y="2558"/>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0" name="Line 947">
              <a:extLst>
                <a:ext uri="{FF2B5EF4-FFF2-40B4-BE49-F238E27FC236}">
                  <a16:creationId xmlns:a16="http://schemas.microsoft.com/office/drawing/2014/main" id="{5D258E80-AA88-3F2F-1C16-9F78ABD18A60}"/>
                </a:ext>
              </a:extLst>
            </p:cNvPr>
            <p:cNvSpPr>
              <a:spLocks noChangeShapeType="1"/>
            </p:cNvSpPr>
            <p:nvPr/>
          </p:nvSpPr>
          <p:spPr bwMode="auto">
            <a:xfrm>
              <a:off x="3874" y="2555"/>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1" name="Line 948">
              <a:extLst>
                <a:ext uri="{FF2B5EF4-FFF2-40B4-BE49-F238E27FC236}">
                  <a16:creationId xmlns:a16="http://schemas.microsoft.com/office/drawing/2014/main" id="{85AC9AEB-6432-C804-8709-5E7CA4FDE78D}"/>
                </a:ext>
              </a:extLst>
            </p:cNvPr>
            <p:cNvSpPr>
              <a:spLocks noChangeShapeType="1"/>
            </p:cNvSpPr>
            <p:nvPr/>
          </p:nvSpPr>
          <p:spPr bwMode="auto">
            <a:xfrm flipH="1">
              <a:off x="3875" y="254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2" name="Line 949">
              <a:extLst>
                <a:ext uri="{FF2B5EF4-FFF2-40B4-BE49-F238E27FC236}">
                  <a16:creationId xmlns:a16="http://schemas.microsoft.com/office/drawing/2014/main" id="{6C481A78-3D97-3F9C-D805-EFAFE9E5DD3E}"/>
                </a:ext>
              </a:extLst>
            </p:cNvPr>
            <p:cNvSpPr>
              <a:spLocks noChangeShapeType="1"/>
            </p:cNvSpPr>
            <p:nvPr/>
          </p:nvSpPr>
          <p:spPr bwMode="auto">
            <a:xfrm flipH="1">
              <a:off x="3877" y="2546"/>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3" name="Line 950">
              <a:extLst>
                <a:ext uri="{FF2B5EF4-FFF2-40B4-BE49-F238E27FC236}">
                  <a16:creationId xmlns:a16="http://schemas.microsoft.com/office/drawing/2014/main" id="{F06A60E3-B447-98F3-0650-9D858BCB75F7}"/>
                </a:ext>
              </a:extLst>
            </p:cNvPr>
            <p:cNvSpPr>
              <a:spLocks noChangeShapeType="1"/>
            </p:cNvSpPr>
            <p:nvPr/>
          </p:nvSpPr>
          <p:spPr bwMode="auto">
            <a:xfrm flipH="1">
              <a:off x="3880" y="2542"/>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4" name="Line 951">
              <a:extLst>
                <a:ext uri="{FF2B5EF4-FFF2-40B4-BE49-F238E27FC236}">
                  <a16:creationId xmlns:a16="http://schemas.microsoft.com/office/drawing/2014/main" id="{962BEC61-657C-E84B-A4A5-0B5582CAD4CF}"/>
                </a:ext>
              </a:extLst>
            </p:cNvPr>
            <p:cNvSpPr>
              <a:spLocks noChangeShapeType="1"/>
            </p:cNvSpPr>
            <p:nvPr/>
          </p:nvSpPr>
          <p:spPr bwMode="auto">
            <a:xfrm flipH="1">
              <a:off x="3884" y="2536"/>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5" name="Line 952">
              <a:extLst>
                <a:ext uri="{FF2B5EF4-FFF2-40B4-BE49-F238E27FC236}">
                  <a16:creationId xmlns:a16="http://schemas.microsoft.com/office/drawing/2014/main" id="{7A81FA07-35AC-9152-1403-AC353B923E38}"/>
                </a:ext>
              </a:extLst>
            </p:cNvPr>
            <p:cNvSpPr>
              <a:spLocks noChangeShapeType="1"/>
            </p:cNvSpPr>
            <p:nvPr/>
          </p:nvSpPr>
          <p:spPr bwMode="auto">
            <a:xfrm flipH="1">
              <a:off x="3888" y="2533"/>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6" name="Line 953">
              <a:extLst>
                <a:ext uri="{FF2B5EF4-FFF2-40B4-BE49-F238E27FC236}">
                  <a16:creationId xmlns:a16="http://schemas.microsoft.com/office/drawing/2014/main" id="{1653DD31-2162-70C4-8EB1-14B2BC657FA5}"/>
                </a:ext>
              </a:extLst>
            </p:cNvPr>
            <p:cNvSpPr>
              <a:spLocks noChangeShapeType="1"/>
            </p:cNvSpPr>
            <p:nvPr/>
          </p:nvSpPr>
          <p:spPr bwMode="auto">
            <a:xfrm flipH="1">
              <a:off x="3892" y="2529"/>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7" name="Line 954">
              <a:extLst>
                <a:ext uri="{FF2B5EF4-FFF2-40B4-BE49-F238E27FC236}">
                  <a16:creationId xmlns:a16="http://schemas.microsoft.com/office/drawing/2014/main" id="{9C948BAF-4008-6D43-F173-96C81CC1BC14}"/>
                </a:ext>
              </a:extLst>
            </p:cNvPr>
            <p:cNvSpPr>
              <a:spLocks noChangeShapeType="1"/>
            </p:cNvSpPr>
            <p:nvPr/>
          </p:nvSpPr>
          <p:spPr bwMode="auto">
            <a:xfrm flipH="1">
              <a:off x="3896" y="2524"/>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8" name="Line 955">
              <a:extLst>
                <a:ext uri="{FF2B5EF4-FFF2-40B4-BE49-F238E27FC236}">
                  <a16:creationId xmlns:a16="http://schemas.microsoft.com/office/drawing/2014/main" id="{C13160C7-C3BD-575D-9025-7EEE38D3C11E}"/>
                </a:ext>
              </a:extLst>
            </p:cNvPr>
            <p:cNvSpPr>
              <a:spLocks noChangeShapeType="1"/>
            </p:cNvSpPr>
            <p:nvPr/>
          </p:nvSpPr>
          <p:spPr bwMode="auto">
            <a:xfrm flipH="1">
              <a:off x="3900" y="2520"/>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59" name="Line 956">
              <a:extLst>
                <a:ext uri="{FF2B5EF4-FFF2-40B4-BE49-F238E27FC236}">
                  <a16:creationId xmlns:a16="http://schemas.microsoft.com/office/drawing/2014/main" id="{8A32AB4F-06C9-3238-DE73-9C5B7CC57191}"/>
                </a:ext>
              </a:extLst>
            </p:cNvPr>
            <p:cNvSpPr>
              <a:spLocks noChangeShapeType="1"/>
            </p:cNvSpPr>
            <p:nvPr/>
          </p:nvSpPr>
          <p:spPr bwMode="auto">
            <a:xfrm flipH="1">
              <a:off x="3904" y="2514"/>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0" name="Line 957">
              <a:extLst>
                <a:ext uri="{FF2B5EF4-FFF2-40B4-BE49-F238E27FC236}">
                  <a16:creationId xmlns:a16="http://schemas.microsoft.com/office/drawing/2014/main" id="{4FE3D655-92AC-7326-5FF5-AFC04783CDD5}"/>
                </a:ext>
              </a:extLst>
            </p:cNvPr>
            <p:cNvSpPr>
              <a:spLocks noChangeShapeType="1"/>
            </p:cNvSpPr>
            <p:nvPr/>
          </p:nvSpPr>
          <p:spPr bwMode="auto">
            <a:xfrm flipH="1">
              <a:off x="3908" y="2509"/>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1" name="Line 958">
              <a:extLst>
                <a:ext uri="{FF2B5EF4-FFF2-40B4-BE49-F238E27FC236}">
                  <a16:creationId xmlns:a16="http://schemas.microsoft.com/office/drawing/2014/main" id="{C6F8087D-33B3-F6FA-6968-1B2272C7BB62}"/>
                </a:ext>
              </a:extLst>
            </p:cNvPr>
            <p:cNvSpPr>
              <a:spLocks noChangeShapeType="1"/>
            </p:cNvSpPr>
            <p:nvPr/>
          </p:nvSpPr>
          <p:spPr bwMode="auto">
            <a:xfrm>
              <a:off x="3910" y="250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2" name="Line 959">
              <a:extLst>
                <a:ext uri="{FF2B5EF4-FFF2-40B4-BE49-F238E27FC236}">
                  <a16:creationId xmlns:a16="http://schemas.microsoft.com/office/drawing/2014/main" id="{0A47D679-D5FC-45FB-078C-760E111C4CD6}"/>
                </a:ext>
              </a:extLst>
            </p:cNvPr>
            <p:cNvSpPr>
              <a:spLocks noChangeShapeType="1"/>
            </p:cNvSpPr>
            <p:nvPr/>
          </p:nvSpPr>
          <p:spPr bwMode="auto">
            <a:xfrm>
              <a:off x="3910" y="2498"/>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3" name="Line 960">
              <a:extLst>
                <a:ext uri="{FF2B5EF4-FFF2-40B4-BE49-F238E27FC236}">
                  <a16:creationId xmlns:a16="http://schemas.microsoft.com/office/drawing/2014/main" id="{D9094951-884B-A159-9440-5EEF77ACBA5D}"/>
                </a:ext>
              </a:extLst>
            </p:cNvPr>
            <p:cNvSpPr>
              <a:spLocks noChangeShapeType="1"/>
            </p:cNvSpPr>
            <p:nvPr/>
          </p:nvSpPr>
          <p:spPr bwMode="auto">
            <a:xfrm>
              <a:off x="3909" y="249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4" name="Line 961">
              <a:extLst>
                <a:ext uri="{FF2B5EF4-FFF2-40B4-BE49-F238E27FC236}">
                  <a16:creationId xmlns:a16="http://schemas.microsoft.com/office/drawing/2014/main" id="{948F0327-6FEC-CC8B-DA91-DBAC7FCEE0BE}"/>
                </a:ext>
              </a:extLst>
            </p:cNvPr>
            <p:cNvSpPr>
              <a:spLocks noChangeShapeType="1"/>
            </p:cNvSpPr>
            <p:nvPr/>
          </p:nvSpPr>
          <p:spPr bwMode="auto">
            <a:xfrm>
              <a:off x="3906" y="2487"/>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5" name="Line 962">
              <a:extLst>
                <a:ext uri="{FF2B5EF4-FFF2-40B4-BE49-F238E27FC236}">
                  <a16:creationId xmlns:a16="http://schemas.microsoft.com/office/drawing/2014/main" id="{3F499887-BB6B-89AB-6649-FDC2F13AE606}"/>
                </a:ext>
              </a:extLst>
            </p:cNvPr>
            <p:cNvSpPr>
              <a:spLocks noChangeShapeType="1"/>
            </p:cNvSpPr>
            <p:nvPr/>
          </p:nvSpPr>
          <p:spPr bwMode="auto">
            <a:xfrm>
              <a:off x="3902" y="2479"/>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6" name="Line 963">
              <a:extLst>
                <a:ext uri="{FF2B5EF4-FFF2-40B4-BE49-F238E27FC236}">
                  <a16:creationId xmlns:a16="http://schemas.microsoft.com/office/drawing/2014/main" id="{F3567461-CC3B-B135-90CF-CF222BAC8B83}"/>
                </a:ext>
              </a:extLst>
            </p:cNvPr>
            <p:cNvSpPr>
              <a:spLocks noChangeShapeType="1"/>
            </p:cNvSpPr>
            <p:nvPr/>
          </p:nvSpPr>
          <p:spPr bwMode="auto">
            <a:xfrm>
              <a:off x="3896" y="2472"/>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7" name="Line 964">
              <a:extLst>
                <a:ext uri="{FF2B5EF4-FFF2-40B4-BE49-F238E27FC236}">
                  <a16:creationId xmlns:a16="http://schemas.microsoft.com/office/drawing/2014/main" id="{45F6187E-9B83-EB98-F76E-06EA3D1F05AB}"/>
                </a:ext>
              </a:extLst>
            </p:cNvPr>
            <p:cNvSpPr>
              <a:spLocks noChangeShapeType="1"/>
            </p:cNvSpPr>
            <p:nvPr/>
          </p:nvSpPr>
          <p:spPr bwMode="auto">
            <a:xfrm>
              <a:off x="3892" y="2465"/>
              <a:ext cx="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8" name="Line 965">
              <a:extLst>
                <a:ext uri="{FF2B5EF4-FFF2-40B4-BE49-F238E27FC236}">
                  <a16:creationId xmlns:a16="http://schemas.microsoft.com/office/drawing/2014/main" id="{507070FE-D734-B2BE-AEB3-35D31E6624E1}"/>
                </a:ext>
              </a:extLst>
            </p:cNvPr>
            <p:cNvSpPr>
              <a:spLocks noChangeShapeType="1"/>
            </p:cNvSpPr>
            <p:nvPr/>
          </p:nvSpPr>
          <p:spPr bwMode="auto">
            <a:xfrm>
              <a:off x="3889" y="2457"/>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69" name="Line 966">
              <a:extLst>
                <a:ext uri="{FF2B5EF4-FFF2-40B4-BE49-F238E27FC236}">
                  <a16:creationId xmlns:a16="http://schemas.microsoft.com/office/drawing/2014/main" id="{E36E6EA9-1D2A-A989-3161-84C0BD93B42D}"/>
                </a:ext>
              </a:extLst>
            </p:cNvPr>
            <p:cNvSpPr>
              <a:spLocks noChangeShapeType="1"/>
            </p:cNvSpPr>
            <p:nvPr/>
          </p:nvSpPr>
          <p:spPr bwMode="auto">
            <a:xfrm flipH="1">
              <a:off x="3890" y="2448"/>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0" name="Line 967">
              <a:extLst>
                <a:ext uri="{FF2B5EF4-FFF2-40B4-BE49-F238E27FC236}">
                  <a16:creationId xmlns:a16="http://schemas.microsoft.com/office/drawing/2014/main" id="{4B7541C0-2D04-920F-7B84-EC1C369B410F}"/>
                </a:ext>
              </a:extLst>
            </p:cNvPr>
            <p:cNvSpPr>
              <a:spLocks noChangeShapeType="1"/>
            </p:cNvSpPr>
            <p:nvPr/>
          </p:nvSpPr>
          <p:spPr bwMode="auto">
            <a:xfrm flipH="1">
              <a:off x="3894" y="2437"/>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1" name="Line 968">
              <a:extLst>
                <a:ext uri="{FF2B5EF4-FFF2-40B4-BE49-F238E27FC236}">
                  <a16:creationId xmlns:a16="http://schemas.microsoft.com/office/drawing/2014/main" id="{778CC92B-ECF6-2FCC-AA0D-FE3BA0BC4CE8}"/>
                </a:ext>
              </a:extLst>
            </p:cNvPr>
            <p:cNvSpPr>
              <a:spLocks noChangeShapeType="1"/>
            </p:cNvSpPr>
            <p:nvPr/>
          </p:nvSpPr>
          <p:spPr bwMode="auto">
            <a:xfrm flipV="1">
              <a:off x="3914" y="2365"/>
              <a:ext cx="0"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2" name="Line 969">
              <a:extLst>
                <a:ext uri="{FF2B5EF4-FFF2-40B4-BE49-F238E27FC236}">
                  <a16:creationId xmlns:a16="http://schemas.microsoft.com/office/drawing/2014/main" id="{4195B031-AA7B-6E50-74BA-8EB66891952F}"/>
                </a:ext>
              </a:extLst>
            </p:cNvPr>
            <p:cNvSpPr>
              <a:spLocks noChangeShapeType="1"/>
            </p:cNvSpPr>
            <p:nvPr/>
          </p:nvSpPr>
          <p:spPr bwMode="auto">
            <a:xfrm flipH="1">
              <a:off x="3904" y="236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3" name="Line 970">
              <a:extLst>
                <a:ext uri="{FF2B5EF4-FFF2-40B4-BE49-F238E27FC236}">
                  <a16:creationId xmlns:a16="http://schemas.microsoft.com/office/drawing/2014/main" id="{2B3E44DF-EFB2-5780-E108-3184B63AD142}"/>
                </a:ext>
              </a:extLst>
            </p:cNvPr>
            <p:cNvSpPr>
              <a:spLocks noChangeShapeType="1"/>
            </p:cNvSpPr>
            <p:nvPr/>
          </p:nvSpPr>
          <p:spPr bwMode="auto">
            <a:xfrm flipV="1">
              <a:off x="3903" y="2319"/>
              <a:ext cx="22"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4" name="Line 971">
              <a:extLst>
                <a:ext uri="{FF2B5EF4-FFF2-40B4-BE49-F238E27FC236}">
                  <a16:creationId xmlns:a16="http://schemas.microsoft.com/office/drawing/2014/main" id="{7DB6E9BF-1EB2-C0CF-5532-B61CC19AE063}"/>
                </a:ext>
              </a:extLst>
            </p:cNvPr>
            <p:cNvSpPr>
              <a:spLocks noChangeShapeType="1"/>
            </p:cNvSpPr>
            <p:nvPr/>
          </p:nvSpPr>
          <p:spPr bwMode="auto">
            <a:xfrm>
              <a:off x="3928" y="2320"/>
              <a:ext cx="19"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5" name="Line 972">
              <a:extLst>
                <a:ext uri="{FF2B5EF4-FFF2-40B4-BE49-F238E27FC236}">
                  <a16:creationId xmlns:a16="http://schemas.microsoft.com/office/drawing/2014/main" id="{A58D8E69-31D4-B194-973E-2367D064CE1E}"/>
                </a:ext>
              </a:extLst>
            </p:cNvPr>
            <p:cNvSpPr>
              <a:spLocks noChangeShapeType="1"/>
            </p:cNvSpPr>
            <p:nvPr/>
          </p:nvSpPr>
          <p:spPr bwMode="auto">
            <a:xfrm flipH="1">
              <a:off x="3938" y="2364"/>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6" name="Line 973">
              <a:extLst>
                <a:ext uri="{FF2B5EF4-FFF2-40B4-BE49-F238E27FC236}">
                  <a16:creationId xmlns:a16="http://schemas.microsoft.com/office/drawing/2014/main" id="{2DA901BC-05D4-1401-74C6-77B32756B031}"/>
                </a:ext>
              </a:extLst>
            </p:cNvPr>
            <p:cNvSpPr>
              <a:spLocks noChangeShapeType="1"/>
            </p:cNvSpPr>
            <p:nvPr/>
          </p:nvSpPr>
          <p:spPr bwMode="auto">
            <a:xfrm>
              <a:off x="3936" y="2366"/>
              <a:ext cx="1"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7" name="Line 974">
              <a:extLst>
                <a:ext uri="{FF2B5EF4-FFF2-40B4-BE49-F238E27FC236}">
                  <a16:creationId xmlns:a16="http://schemas.microsoft.com/office/drawing/2014/main" id="{FFB5B1ED-F578-C42D-A594-46689AF8B413}"/>
                </a:ext>
              </a:extLst>
            </p:cNvPr>
            <p:cNvSpPr>
              <a:spLocks noChangeShapeType="1"/>
            </p:cNvSpPr>
            <p:nvPr/>
          </p:nvSpPr>
          <p:spPr bwMode="auto">
            <a:xfrm>
              <a:off x="3916" y="2428"/>
              <a:ext cx="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8" name="Line 975">
              <a:extLst>
                <a:ext uri="{FF2B5EF4-FFF2-40B4-BE49-F238E27FC236}">
                  <a16:creationId xmlns:a16="http://schemas.microsoft.com/office/drawing/2014/main" id="{FB580E23-4E12-929E-3E2B-91E6E2B82DAE}"/>
                </a:ext>
              </a:extLst>
            </p:cNvPr>
            <p:cNvSpPr>
              <a:spLocks noChangeShapeType="1"/>
            </p:cNvSpPr>
            <p:nvPr/>
          </p:nvSpPr>
          <p:spPr bwMode="auto">
            <a:xfrm>
              <a:off x="3778" y="3137"/>
              <a:ext cx="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79" name="Line 976">
              <a:extLst>
                <a:ext uri="{FF2B5EF4-FFF2-40B4-BE49-F238E27FC236}">
                  <a16:creationId xmlns:a16="http://schemas.microsoft.com/office/drawing/2014/main" id="{9F1F7C11-EC73-8414-F97B-C41EE3E83614}"/>
                </a:ext>
              </a:extLst>
            </p:cNvPr>
            <p:cNvSpPr>
              <a:spLocks noChangeShapeType="1"/>
            </p:cNvSpPr>
            <p:nvPr/>
          </p:nvSpPr>
          <p:spPr bwMode="auto">
            <a:xfrm>
              <a:off x="3775" y="312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0" name="Line 977">
              <a:extLst>
                <a:ext uri="{FF2B5EF4-FFF2-40B4-BE49-F238E27FC236}">
                  <a16:creationId xmlns:a16="http://schemas.microsoft.com/office/drawing/2014/main" id="{B5E19EB6-FC02-29E3-C74D-CCAF59F4D0CE}"/>
                </a:ext>
              </a:extLst>
            </p:cNvPr>
            <p:cNvSpPr>
              <a:spLocks noChangeShapeType="1"/>
            </p:cNvSpPr>
            <p:nvPr/>
          </p:nvSpPr>
          <p:spPr bwMode="auto">
            <a:xfrm>
              <a:off x="3772" y="3115"/>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1" name="Line 978">
              <a:extLst>
                <a:ext uri="{FF2B5EF4-FFF2-40B4-BE49-F238E27FC236}">
                  <a16:creationId xmlns:a16="http://schemas.microsoft.com/office/drawing/2014/main" id="{DB5C707A-0313-7297-0FB9-A2158E55EA32}"/>
                </a:ext>
              </a:extLst>
            </p:cNvPr>
            <p:cNvSpPr>
              <a:spLocks noChangeShapeType="1"/>
            </p:cNvSpPr>
            <p:nvPr/>
          </p:nvSpPr>
          <p:spPr bwMode="auto">
            <a:xfrm>
              <a:off x="3769" y="3104"/>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2" name="Line 979">
              <a:extLst>
                <a:ext uri="{FF2B5EF4-FFF2-40B4-BE49-F238E27FC236}">
                  <a16:creationId xmlns:a16="http://schemas.microsoft.com/office/drawing/2014/main" id="{5863AD18-1CF3-A5B4-0FD4-B3D0A078B5AC}"/>
                </a:ext>
              </a:extLst>
            </p:cNvPr>
            <p:cNvSpPr>
              <a:spLocks noChangeShapeType="1"/>
            </p:cNvSpPr>
            <p:nvPr/>
          </p:nvSpPr>
          <p:spPr bwMode="auto">
            <a:xfrm>
              <a:off x="3766" y="309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3" name="Line 980">
              <a:extLst>
                <a:ext uri="{FF2B5EF4-FFF2-40B4-BE49-F238E27FC236}">
                  <a16:creationId xmlns:a16="http://schemas.microsoft.com/office/drawing/2014/main" id="{F8537E85-A4ED-109A-7F8B-9052B9F85974}"/>
                </a:ext>
              </a:extLst>
            </p:cNvPr>
            <p:cNvSpPr>
              <a:spLocks noChangeShapeType="1"/>
            </p:cNvSpPr>
            <p:nvPr/>
          </p:nvSpPr>
          <p:spPr bwMode="auto">
            <a:xfrm>
              <a:off x="3763" y="308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4" name="Line 981">
              <a:extLst>
                <a:ext uri="{FF2B5EF4-FFF2-40B4-BE49-F238E27FC236}">
                  <a16:creationId xmlns:a16="http://schemas.microsoft.com/office/drawing/2014/main" id="{0901115C-A0DE-E5C1-5316-48CE149EF94F}"/>
                </a:ext>
              </a:extLst>
            </p:cNvPr>
            <p:cNvSpPr>
              <a:spLocks noChangeShapeType="1"/>
            </p:cNvSpPr>
            <p:nvPr/>
          </p:nvSpPr>
          <p:spPr bwMode="auto">
            <a:xfrm>
              <a:off x="3761" y="3071"/>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5" name="Line 982">
              <a:extLst>
                <a:ext uri="{FF2B5EF4-FFF2-40B4-BE49-F238E27FC236}">
                  <a16:creationId xmlns:a16="http://schemas.microsoft.com/office/drawing/2014/main" id="{9802DE1E-BEEC-7FDA-083E-59393895BA02}"/>
                </a:ext>
              </a:extLst>
            </p:cNvPr>
            <p:cNvSpPr>
              <a:spLocks noChangeShapeType="1"/>
            </p:cNvSpPr>
            <p:nvPr/>
          </p:nvSpPr>
          <p:spPr bwMode="auto">
            <a:xfrm>
              <a:off x="3760" y="306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6" name="Line 983">
              <a:extLst>
                <a:ext uri="{FF2B5EF4-FFF2-40B4-BE49-F238E27FC236}">
                  <a16:creationId xmlns:a16="http://schemas.microsoft.com/office/drawing/2014/main" id="{EC5E668F-A7A5-EF9F-26DE-3831880B01B8}"/>
                </a:ext>
              </a:extLst>
            </p:cNvPr>
            <p:cNvSpPr>
              <a:spLocks noChangeShapeType="1"/>
            </p:cNvSpPr>
            <p:nvPr/>
          </p:nvSpPr>
          <p:spPr bwMode="auto">
            <a:xfrm>
              <a:off x="3758" y="304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7" name="Line 984">
              <a:extLst>
                <a:ext uri="{FF2B5EF4-FFF2-40B4-BE49-F238E27FC236}">
                  <a16:creationId xmlns:a16="http://schemas.microsoft.com/office/drawing/2014/main" id="{523AC396-AA5B-5C95-04F2-359C513ACAD8}"/>
                </a:ext>
              </a:extLst>
            </p:cNvPr>
            <p:cNvSpPr>
              <a:spLocks noChangeShapeType="1"/>
            </p:cNvSpPr>
            <p:nvPr/>
          </p:nvSpPr>
          <p:spPr bwMode="auto">
            <a:xfrm>
              <a:off x="3756" y="303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8" name="Line 985">
              <a:extLst>
                <a:ext uri="{FF2B5EF4-FFF2-40B4-BE49-F238E27FC236}">
                  <a16:creationId xmlns:a16="http://schemas.microsoft.com/office/drawing/2014/main" id="{811EFE02-0071-0A9A-B56E-41FE821C1696}"/>
                </a:ext>
              </a:extLst>
            </p:cNvPr>
            <p:cNvSpPr>
              <a:spLocks noChangeShapeType="1"/>
            </p:cNvSpPr>
            <p:nvPr/>
          </p:nvSpPr>
          <p:spPr bwMode="auto">
            <a:xfrm>
              <a:off x="3754" y="3025"/>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89" name="Line 986">
              <a:extLst>
                <a:ext uri="{FF2B5EF4-FFF2-40B4-BE49-F238E27FC236}">
                  <a16:creationId xmlns:a16="http://schemas.microsoft.com/office/drawing/2014/main" id="{D2B1BEF3-E66E-F82D-2745-9B1305564D52}"/>
                </a:ext>
              </a:extLst>
            </p:cNvPr>
            <p:cNvSpPr>
              <a:spLocks noChangeShapeType="1"/>
            </p:cNvSpPr>
            <p:nvPr/>
          </p:nvSpPr>
          <p:spPr bwMode="auto">
            <a:xfrm>
              <a:off x="3751" y="301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0" name="Line 987">
              <a:extLst>
                <a:ext uri="{FF2B5EF4-FFF2-40B4-BE49-F238E27FC236}">
                  <a16:creationId xmlns:a16="http://schemas.microsoft.com/office/drawing/2014/main" id="{287C7629-77E1-7EE8-5AE8-C02DF1BF0EA9}"/>
                </a:ext>
              </a:extLst>
            </p:cNvPr>
            <p:cNvSpPr>
              <a:spLocks noChangeShapeType="1"/>
            </p:cNvSpPr>
            <p:nvPr/>
          </p:nvSpPr>
          <p:spPr bwMode="auto">
            <a:xfrm>
              <a:off x="3749" y="300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1" name="Line 988">
              <a:extLst>
                <a:ext uri="{FF2B5EF4-FFF2-40B4-BE49-F238E27FC236}">
                  <a16:creationId xmlns:a16="http://schemas.microsoft.com/office/drawing/2014/main" id="{974514BA-DA80-6247-AEA4-4AE040EE9419}"/>
                </a:ext>
              </a:extLst>
            </p:cNvPr>
            <p:cNvSpPr>
              <a:spLocks noChangeShapeType="1"/>
            </p:cNvSpPr>
            <p:nvPr/>
          </p:nvSpPr>
          <p:spPr bwMode="auto">
            <a:xfrm>
              <a:off x="3748" y="299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2" name="Line 989">
              <a:extLst>
                <a:ext uri="{FF2B5EF4-FFF2-40B4-BE49-F238E27FC236}">
                  <a16:creationId xmlns:a16="http://schemas.microsoft.com/office/drawing/2014/main" id="{DB7BEB73-DA83-5C34-E900-2A98C90EC79C}"/>
                </a:ext>
              </a:extLst>
            </p:cNvPr>
            <p:cNvSpPr>
              <a:spLocks noChangeShapeType="1"/>
            </p:cNvSpPr>
            <p:nvPr/>
          </p:nvSpPr>
          <p:spPr bwMode="auto">
            <a:xfrm>
              <a:off x="3747" y="2981"/>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3" name="Line 990">
              <a:extLst>
                <a:ext uri="{FF2B5EF4-FFF2-40B4-BE49-F238E27FC236}">
                  <a16:creationId xmlns:a16="http://schemas.microsoft.com/office/drawing/2014/main" id="{6B0EC6FA-A909-E72A-C8DA-8D0E79E1E287}"/>
                </a:ext>
              </a:extLst>
            </p:cNvPr>
            <p:cNvSpPr>
              <a:spLocks noChangeShapeType="1"/>
            </p:cNvSpPr>
            <p:nvPr/>
          </p:nvSpPr>
          <p:spPr bwMode="auto">
            <a:xfrm>
              <a:off x="3747" y="297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4" name="Line 991">
              <a:extLst>
                <a:ext uri="{FF2B5EF4-FFF2-40B4-BE49-F238E27FC236}">
                  <a16:creationId xmlns:a16="http://schemas.microsoft.com/office/drawing/2014/main" id="{F6D94062-2983-AD88-4775-6BC3641A330A}"/>
                </a:ext>
              </a:extLst>
            </p:cNvPr>
            <p:cNvSpPr>
              <a:spLocks noChangeShapeType="1"/>
            </p:cNvSpPr>
            <p:nvPr/>
          </p:nvSpPr>
          <p:spPr bwMode="auto">
            <a:xfrm>
              <a:off x="3746" y="295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5" name="Line 992">
              <a:extLst>
                <a:ext uri="{FF2B5EF4-FFF2-40B4-BE49-F238E27FC236}">
                  <a16:creationId xmlns:a16="http://schemas.microsoft.com/office/drawing/2014/main" id="{C14385BE-DA4D-50D2-EDB5-B91719E58884}"/>
                </a:ext>
              </a:extLst>
            </p:cNvPr>
            <p:cNvSpPr>
              <a:spLocks noChangeShapeType="1"/>
            </p:cNvSpPr>
            <p:nvPr/>
          </p:nvSpPr>
          <p:spPr bwMode="auto">
            <a:xfrm>
              <a:off x="3745" y="2949"/>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6" name="Line 993">
              <a:extLst>
                <a:ext uri="{FF2B5EF4-FFF2-40B4-BE49-F238E27FC236}">
                  <a16:creationId xmlns:a16="http://schemas.microsoft.com/office/drawing/2014/main" id="{6E7E3781-0C70-0317-AC74-2501D44E1291}"/>
                </a:ext>
              </a:extLst>
            </p:cNvPr>
            <p:cNvSpPr>
              <a:spLocks noChangeShapeType="1"/>
            </p:cNvSpPr>
            <p:nvPr/>
          </p:nvSpPr>
          <p:spPr bwMode="auto">
            <a:xfrm>
              <a:off x="3745" y="294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7" name="Line 994">
              <a:extLst>
                <a:ext uri="{FF2B5EF4-FFF2-40B4-BE49-F238E27FC236}">
                  <a16:creationId xmlns:a16="http://schemas.microsoft.com/office/drawing/2014/main" id="{9C7F922E-D0E7-6F00-8F11-214121F386DE}"/>
                </a:ext>
              </a:extLst>
            </p:cNvPr>
            <p:cNvSpPr>
              <a:spLocks noChangeShapeType="1"/>
            </p:cNvSpPr>
            <p:nvPr/>
          </p:nvSpPr>
          <p:spPr bwMode="auto">
            <a:xfrm>
              <a:off x="3745" y="2931"/>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8" name="Line 995">
              <a:extLst>
                <a:ext uri="{FF2B5EF4-FFF2-40B4-BE49-F238E27FC236}">
                  <a16:creationId xmlns:a16="http://schemas.microsoft.com/office/drawing/2014/main" id="{9BE38E3E-019F-9C2E-3EF2-A55209298C6A}"/>
                </a:ext>
              </a:extLst>
            </p:cNvPr>
            <p:cNvSpPr>
              <a:spLocks noChangeShapeType="1"/>
            </p:cNvSpPr>
            <p:nvPr/>
          </p:nvSpPr>
          <p:spPr bwMode="auto">
            <a:xfrm flipH="1">
              <a:off x="3746" y="2922"/>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699" name="Line 996">
              <a:extLst>
                <a:ext uri="{FF2B5EF4-FFF2-40B4-BE49-F238E27FC236}">
                  <a16:creationId xmlns:a16="http://schemas.microsoft.com/office/drawing/2014/main" id="{F3F47ABF-C500-DB63-7D2A-281B187B5D81}"/>
                </a:ext>
              </a:extLst>
            </p:cNvPr>
            <p:cNvSpPr>
              <a:spLocks noChangeShapeType="1"/>
            </p:cNvSpPr>
            <p:nvPr/>
          </p:nvSpPr>
          <p:spPr bwMode="auto">
            <a:xfrm>
              <a:off x="3747" y="291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0" name="Line 997">
              <a:extLst>
                <a:ext uri="{FF2B5EF4-FFF2-40B4-BE49-F238E27FC236}">
                  <a16:creationId xmlns:a16="http://schemas.microsoft.com/office/drawing/2014/main" id="{8A805BDF-5DCC-D9B7-9CD3-EE0F94563F9B}"/>
                </a:ext>
              </a:extLst>
            </p:cNvPr>
            <p:cNvSpPr>
              <a:spLocks noChangeShapeType="1"/>
            </p:cNvSpPr>
            <p:nvPr/>
          </p:nvSpPr>
          <p:spPr bwMode="auto">
            <a:xfrm flipH="1">
              <a:off x="3747" y="2905"/>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1" name="Line 998">
              <a:extLst>
                <a:ext uri="{FF2B5EF4-FFF2-40B4-BE49-F238E27FC236}">
                  <a16:creationId xmlns:a16="http://schemas.microsoft.com/office/drawing/2014/main" id="{077F77E3-5708-2AA7-C93E-20FD3C32E867}"/>
                </a:ext>
              </a:extLst>
            </p:cNvPr>
            <p:cNvSpPr>
              <a:spLocks noChangeShapeType="1"/>
            </p:cNvSpPr>
            <p:nvPr/>
          </p:nvSpPr>
          <p:spPr bwMode="auto">
            <a:xfrm flipH="1">
              <a:off x="3750" y="2898"/>
              <a:ext cx="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2" name="Line 999">
              <a:extLst>
                <a:ext uri="{FF2B5EF4-FFF2-40B4-BE49-F238E27FC236}">
                  <a16:creationId xmlns:a16="http://schemas.microsoft.com/office/drawing/2014/main" id="{7E8E323B-7BDA-AE23-2E5E-B7E14B751D79}"/>
                </a:ext>
              </a:extLst>
            </p:cNvPr>
            <p:cNvSpPr>
              <a:spLocks noChangeShapeType="1"/>
            </p:cNvSpPr>
            <p:nvPr/>
          </p:nvSpPr>
          <p:spPr bwMode="auto">
            <a:xfrm flipH="1">
              <a:off x="3754" y="2891"/>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3" name="Line 1000">
              <a:extLst>
                <a:ext uri="{FF2B5EF4-FFF2-40B4-BE49-F238E27FC236}">
                  <a16:creationId xmlns:a16="http://schemas.microsoft.com/office/drawing/2014/main" id="{5DB49EA8-79D3-47B3-FEA3-C51056B4D875}"/>
                </a:ext>
              </a:extLst>
            </p:cNvPr>
            <p:cNvSpPr>
              <a:spLocks noChangeShapeType="1"/>
            </p:cNvSpPr>
            <p:nvPr/>
          </p:nvSpPr>
          <p:spPr bwMode="auto">
            <a:xfrm flipH="1">
              <a:off x="3757" y="2885"/>
              <a:ext cx="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4" name="Line 1001">
              <a:extLst>
                <a:ext uri="{FF2B5EF4-FFF2-40B4-BE49-F238E27FC236}">
                  <a16:creationId xmlns:a16="http://schemas.microsoft.com/office/drawing/2014/main" id="{4E6E6A8D-700A-9EC7-8855-7CCCDA64B6E4}"/>
                </a:ext>
              </a:extLst>
            </p:cNvPr>
            <p:cNvSpPr>
              <a:spLocks noChangeShapeType="1"/>
            </p:cNvSpPr>
            <p:nvPr/>
          </p:nvSpPr>
          <p:spPr bwMode="auto">
            <a:xfrm flipH="1">
              <a:off x="3763" y="288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5" name="Line 1002">
              <a:extLst>
                <a:ext uri="{FF2B5EF4-FFF2-40B4-BE49-F238E27FC236}">
                  <a16:creationId xmlns:a16="http://schemas.microsoft.com/office/drawing/2014/main" id="{8ADB348A-6428-636D-2446-F25A3A531C51}"/>
                </a:ext>
              </a:extLst>
            </p:cNvPr>
            <p:cNvSpPr>
              <a:spLocks noChangeShapeType="1"/>
            </p:cNvSpPr>
            <p:nvPr/>
          </p:nvSpPr>
          <p:spPr bwMode="auto">
            <a:xfrm flipH="1">
              <a:off x="3766" y="2874"/>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6" name="Line 1003">
              <a:extLst>
                <a:ext uri="{FF2B5EF4-FFF2-40B4-BE49-F238E27FC236}">
                  <a16:creationId xmlns:a16="http://schemas.microsoft.com/office/drawing/2014/main" id="{F0B8C8CB-87B5-5A07-BA0E-AA997DAB4833}"/>
                </a:ext>
              </a:extLst>
            </p:cNvPr>
            <p:cNvSpPr>
              <a:spLocks noChangeShapeType="1"/>
            </p:cNvSpPr>
            <p:nvPr/>
          </p:nvSpPr>
          <p:spPr bwMode="auto">
            <a:xfrm flipH="1">
              <a:off x="3691" y="2698"/>
              <a:ext cx="4"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7" name="Line 1004">
              <a:extLst>
                <a:ext uri="{FF2B5EF4-FFF2-40B4-BE49-F238E27FC236}">
                  <a16:creationId xmlns:a16="http://schemas.microsoft.com/office/drawing/2014/main" id="{6C2A1C07-E314-239E-AE10-8624F75569BC}"/>
                </a:ext>
              </a:extLst>
            </p:cNvPr>
            <p:cNvSpPr>
              <a:spLocks noChangeShapeType="1"/>
            </p:cNvSpPr>
            <p:nvPr/>
          </p:nvSpPr>
          <p:spPr bwMode="auto">
            <a:xfrm flipH="1">
              <a:off x="3697" y="2685"/>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8" name="Line 1005">
              <a:extLst>
                <a:ext uri="{FF2B5EF4-FFF2-40B4-BE49-F238E27FC236}">
                  <a16:creationId xmlns:a16="http://schemas.microsoft.com/office/drawing/2014/main" id="{82AC766C-4278-8650-3AEC-B55B93B0DFB9}"/>
                </a:ext>
              </a:extLst>
            </p:cNvPr>
            <p:cNvSpPr>
              <a:spLocks noChangeShapeType="1"/>
            </p:cNvSpPr>
            <p:nvPr/>
          </p:nvSpPr>
          <p:spPr bwMode="auto">
            <a:xfrm flipH="1">
              <a:off x="3705" y="2676"/>
              <a:ext cx="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709" name="Line 1006">
              <a:extLst>
                <a:ext uri="{FF2B5EF4-FFF2-40B4-BE49-F238E27FC236}">
                  <a16:creationId xmlns:a16="http://schemas.microsoft.com/office/drawing/2014/main" id="{41C5C11D-0E01-6228-4D5A-2E374330D3D6}"/>
                </a:ext>
              </a:extLst>
            </p:cNvPr>
            <p:cNvSpPr>
              <a:spLocks noChangeShapeType="1"/>
            </p:cNvSpPr>
            <p:nvPr/>
          </p:nvSpPr>
          <p:spPr bwMode="auto">
            <a:xfrm flipH="1">
              <a:off x="3713" y="2667"/>
              <a:ext cx="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23" name="Group 1007">
            <a:extLst>
              <a:ext uri="{FF2B5EF4-FFF2-40B4-BE49-F238E27FC236}">
                <a16:creationId xmlns:a16="http://schemas.microsoft.com/office/drawing/2014/main" id="{F42BFD96-5C28-0599-9A09-24239EFB26B7}"/>
              </a:ext>
            </a:extLst>
          </p:cNvPr>
          <p:cNvGrpSpPr>
            <a:grpSpLocks/>
          </p:cNvGrpSpPr>
          <p:nvPr/>
        </p:nvGrpSpPr>
        <p:grpSpPr bwMode="auto">
          <a:xfrm>
            <a:off x="2676525" y="3833813"/>
            <a:ext cx="3635375" cy="1133475"/>
            <a:chOff x="1827" y="2415"/>
            <a:chExt cx="2480" cy="714"/>
          </a:xfrm>
        </p:grpSpPr>
        <p:sp>
          <p:nvSpPr>
            <p:cNvPr id="35310" name="Line 1008">
              <a:extLst>
                <a:ext uri="{FF2B5EF4-FFF2-40B4-BE49-F238E27FC236}">
                  <a16:creationId xmlns:a16="http://schemas.microsoft.com/office/drawing/2014/main" id="{F70A8745-7B2C-D17D-6E00-F969A9FEDCA6}"/>
                </a:ext>
              </a:extLst>
            </p:cNvPr>
            <p:cNvSpPr>
              <a:spLocks noChangeShapeType="1"/>
            </p:cNvSpPr>
            <p:nvPr/>
          </p:nvSpPr>
          <p:spPr bwMode="auto">
            <a:xfrm flipH="1">
              <a:off x="3721" y="2659"/>
              <a:ext cx="6"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1" name="Line 1009">
              <a:extLst>
                <a:ext uri="{FF2B5EF4-FFF2-40B4-BE49-F238E27FC236}">
                  <a16:creationId xmlns:a16="http://schemas.microsoft.com/office/drawing/2014/main" id="{3386CBB8-64A3-8C4E-186B-F0F4B8163B80}"/>
                </a:ext>
              </a:extLst>
            </p:cNvPr>
            <p:cNvSpPr>
              <a:spLocks noChangeShapeType="1"/>
            </p:cNvSpPr>
            <p:nvPr/>
          </p:nvSpPr>
          <p:spPr bwMode="auto">
            <a:xfrm flipH="1">
              <a:off x="3729" y="2652"/>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2" name="Line 1010">
              <a:extLst>
                <a:ext uri="{FF2B5EF4-FFF2-40B4-BE49-F238E27FC236}">
                  <a16:creationId xmlns:a16="http://schemas.microsoft.com/office/drawing/2014/main" id="{95F7AA60-5699-71DB-DED2-90F2FEE42DF6}"/>
                </a:ext>
              </a:extLst>
            </p:cNvPr>
            <p:cNvSpPr>
              <a:spLocks noChangeShapeType="1"/>
            </p:cNvSpPr>
            <p:nvPr/>
          </p:nvSpPr>
          <p:spPr bwMode="auto">
            <a:xfrm flipH="1">
              <a:off x="3735" y="2647"/>
              <a:ext cx="6"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3" name="Line 1011">
              <a:extLst>
                <a:ext uri="{FF2B5EF4-FFF2-40B4-BE49-F238E27FC236}">
                  <a16:creationId xmlns:a16="http://schemas.microsoft.com/office/drawing/2014/main" id="{F3B2FA7D-1C09-49FC-A686-F5A36617C981}"/>
                </a:ext>
              </a:extLst>
            </p:cNvPr>
            <p:cNvSpPr>
              <a:spLocks noChangeShapeType="1"/>
            </p:cNvSpPr>
            <p:nvPr/>
          </p:nvSpPr>
          <p:spPr bwMode="auto">
            <a:xfrm flipH="1">
              <a:off x="3743" y="2641"/>
              <a:ext cx="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4" name="Line 1012">
              <a:extLst>
                <a:ext uri="{FF2B5EF4-FFF2-40B4-BE49-F238E27FC236}">
                  <a16:creationId xmlns:a16="http://schemas.microsoft.com/office/drawing/2014/main" id="{321BF111-0DA9-52D7-DC11-65CAC23ECD6C}"/>
                </a:ext>
              </a:extLst>
            </p:cNvPr>
            <p:cNvSpPr>
              <a:spLocks noChangeShapeType="1"/>
            </p:cNvSpPr>
            <p:nvPr/>
          </p:nvSpPr>
          <p:spPr bwMode="auto">
            <a:xfrm flipH="1">
              <a:off x="3749" y="2636"/>
              <a:ext cx="4"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5" name="Line 1013">
              <a:extLst>
                <a:ext uri="{FF2B5EF4-FFF2-40B4-BE49-F238E27FC236}">
                  <a16:creationId xmlns:a16="http://schemas.microsoft.com/office/drawing/2014/main" id="{4D525FD3-B893-560D-FB5F-15FA07FEEDA7}"/>
                </a:ext>
              </a:extLst>
            </p:cNvPr>
            <p:cNvSpPr>
              <a:spLocks noChangeShapeType="1"/>
            </p:cNvSpPr>
            <p:nvPr/>
          </p:nvSpPr>
          <p:spPr bwMode="auto">
            <a:xfrm flipH="1">
              <a:off x="3755" y="2630"/>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6" name="Line 1014">
              <a:extLst>
                <a:ext uri="{FF2B5EF4-FFF2-40B4-BE49-F238E27FC236}">
                  <a16:creationId xmlns:a16="http://schemas.microsoft.com/office/drawing/2014/main" id="{BED2D996-14EF-6B0D-5FA9-40AD14400A3D}"/>
                </a:ext>
              </a:extLst>
            </p:cNvPr>
            <p:cNvSpPr>
              <a:spLocks noChangeShapeType="1"/>
            </p:cNvSpPr>
            <p:nvPr/>
          </p:nvSpPr>
          <p:spPr bwMode="auto">
            <a:xfrm flipH="1">
              <a:off x="3759" y="2626"/>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7" name="Line 1015">
              <a:extLst>
                <a:ext uri="{FF2B5EF4-FFF2-40B4-BE49-F238E27FC236}">
                  <a16:creationId xmlns:a16="http://schemas.microsoft.com/office/drawing/2014/main" id="{E9053065-6D95-CB2E-23C4-793D7F15AAAD}"/>
                </a:ext>
              </a:extLst>
            </p:cNvPr>
            <p:cNvSpPr>
              <a:spLocks noChangeShapeType="1"/>
            </p:cNvSpPr>
            <p:nvPr/>
          </p:nvSpPr>
          <p:spPr bwMode="auto">
            <a:xfrm flipH="1">
              <a:off x="3761" y="2621"/>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8" name="Line 1016">
              <a:extLst>
                <a:ext uri="{FF2B5EF4-FFF2-40B4-BE49-F238E27FC236}">
                  <a16:creationId xmlns:a16="http://schemas.microsoft.com/office/drawing/2014/main" id="{3D724B0F-363E-6C3A-364C-08BCA5750B00}"/>
                </a:ext>
              </a:extLst>
            </p:cNvPr>
            <p:cNvSpPr>
              <a:spLocks noChangeShapeType="1"/>
            </p:cNvSpPr>
            <p:nvPr/>
          </p:nvSpPr>
          <p:spPr bwMode="auto">
            <a:xfrm flipH="1">
              <a:off x="3764" y="2617"/>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19" name="Line 1017">
              <a:extLst>
                <a:ext uri="{FF2B5EF4-FFF2-40B4-BE49-F238E27FC236}">
                  <a16:creationId xmlns:a16="http://schemas.microsoft.com/office/drawing/2014/main" id="{C14B0658-0B23-A755-E967-12265F436F6A}"/>
                </a:ext>
              </a:extLst>
            </p:cNvPr>
            <p:cNvSpPr>
              <a:spLocks noChangeShapeType="1"/>
            </p:cNvSpPr>
            <p:nvPr/>
          </p:nvSpPr>
          <p:spPr bwMode="auto">
            <a:xfrm flipH="1">
              <a:off x="3768" y="2612"/>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0" name="Line 1018">
              <a:extLst>
                <a:ext uri="{FF2B5EF4-FFF2-40B4-BE49-F238E27FC236}">
                  <a16:creationId xmlns:a16="http://schemas.microsoft.com/office/drawing/2014/main" id="{BCDDA852-8DF7-38D9-7767-0BA9AE363F2C}"/>
                </a:ext>
              </a:extLst>
            </p:cNvPr>
            <p:cNvSpPr>
              <a:spLocks noChangeShapeType="1"/>
            </p:cNvSpPr>
            <p:nvPr/>
          </p:nvSpPr>
          <p:spPr bwMode="auto">
            <a:xfrm flipH="1">
              <a:off x="3770" y="2608"/>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1" name="Line 1019">
              <a:extLst>
                <a:ext uri="{FF2B5EF4-FFF2-40B4-BE49-F238E27FC236}">
                  <a16:creationId xmlns:a16="http://schemas.microsoft.com/office/drawing/2014/main" id="{7557B170-F02F-5685-9B7F-9B985855009D}"/>
                </a:ext>
              </a:extLst>
            </p:cNvPr>
            <p:cNvSpPr>
              <a:spLocks noChangeShapeType="1"/>
            </p:cNvSpPr>
            <p:nvPr/>
          </p:nvSpPr>
          <p:spPr bwMode="auto">
            <a:xfrm flipH="1">
              <a:off x="3772" y="260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2" name="Line 1020">
              <a:extLst>
                <a:ext uri="{FF2B5EF4-FFF2-40B4-BE49-F238E27FC236}">
                  <a16:creationId xmlns:a16="http://schemas.microsoft.com/office/drawing/2014/main" id="{CC32AC41-8F77-206D-090C-B066082BA706}"/>
                </a:ext>
              </a:extLst>
            </p:cNvPr>
            <p:cNvSpPr>
              <a:spLocks noChangeShapeType="1"/>
            </p:cNvSpPr>
            <p:nvPr/>
          </p:nvSpPr>
          <p:spPr bwMode="auto">
            <a:xfrm>
              <a:off x="3773" y="2597"/>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3" name="Line 1021">
              <a:extLst>
                <a:ext uri="{FF2B5EF4-FFF2-40B4-BE49-F238E27FC236}">
                  <a16:creationId xmlns:a16="http://schemas.microsoft.com/office/drawing/2014/main" id="{3EC0E39F-0AD0-AEC5-491C-F3E21D2128CE}"/>
                </a:ext>
              </a:extLst>
            </p:cNvPr>
            <p:cNvSpPr>
              <a:spLocks noChangeShapeType="1"/>
            </p:cNvSpPr>
            <p:nvPr/>
          </p:nvSpPr>
          <p:spPr bwMode="auto">
            <a:xfrm flipH="1">
              <a:off x="3773" y="2591"/>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4" name="Line 1022">
              <a:extLst>
                <a:ext uri="{FF2B5EF4-FFF2-40B4-BE49-F238E27FC236}">
                  <a16:creationId xmlns:a16="http://schemas.microsoft.com/office/drawing/2014/main" id="{B6BD6749-96B6-307D-3F1E-3D482A9257D6}"/>
                </a:ext>
              </a:extLst>
            </p:cNvPr>
            <p:cNvSpPr>
              <a:spLocks noChangeShapeType="1"/>
            </p:cNvSpPr>
            <p:nvPr/>
          </p:nvSpPr>
          <p:spPr bwMode="auto">
            <a:xfrm>
              <a:off x="3774" y="2586"/>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5" name="Line 1023">
              <a:extLst>
                <a:ext uri="{FF2B5EF4-FFF2-40B4-BE49-F238E27FC236}">
                  <a16:creationId xmlns:a16="http://schemas.microsoft.com/office/drawing/2014/main" id="{89DC39F5-7C16-7FF0-6C99-AB1C100C6D87}"/>
                </a:ext>
              </a:extLst>
            </p:cNvPr>
            <p:cNvSpPr>
              <a:spLocks noChangeShapeType="1"/>
            </p:cNvSpPr>
            <p:nvPr/>
          </p:nvSpPr>
          <p:spPr bwMode="auto">
            <a:xfrm flipH="1">
              <a:off x="3775" y="258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6" name="Line 1024">
              <a:extLst>
                <a:ext uri="{FF2B5EF4-FFF2-40B4-BE49-F238E27FC236}">
                  <a16:creationId xmlns:a16="http://schemas.microsoft.com/office/drawing/2014/main" id="{85914EC5-427B-D515-7041-8AA1A32B3228}"/>
                </a:ext>
              </a:extLst>
            </p:cNvPr>
            <p:cNvSpPr>
              <a:spLocks noChangeShapeType="1"/>
            </p:cNvSpPr>
            <p:nvPr/>
          </p:nvSpPr>
          <p:spPr bwMode="auto">
            <a:xfrm>
              <a:off x="3776" y="2575"/>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7" name="Line 1025">
              <a:extLst>
                <a:ext uri="{FF2B5EF4-FFF2-40B4-BE49-F238E27FC236}">
                  <a16:creationId xmlns:a16="http://schemas.microsoft.com/office/drawing/2014/main" id="{2A4B149E-B208-AC74-4D04-C5433E398CE9}"/>
                </a:ext>
              </a:extLst>
            </p:cNvPr>
            <p:cNvSpPr>
              <a:spLocks noChangeShapeType="1"/>
            </p:cNvSpPr>
            <p:nvPr/>
          </p:nvSpPr>
          <p:spPr bwMode="auto">
            <a:xfrm>
              <a:off x="3776" y="256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8" name="Line 1026">
              <a:extLst>
                <a:ext uri="{FF2B5EF4-FFF2-40B4-BE49-F238E27FC236}">
                  <a16:creationId xmlns:a16="http://schemas.microsoft.com/office/drawing/2014/main" id="{BD54CC2A-5452-3F87-F00A-EFCF7D94F8FF}"/>
                </a:ext>
              </a:extLst>
            </p:cNvPr>
            <p:cNvSpPr>
              <a:spLocks noChangeShapeType="1"/>
            </p:cNvSpPr>
            <p:nvPr/>
          </p:nvSpPr>
          <p:spPr bwMode="auto">
            <a:xfrm>
              <a:off x="3776" y="256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29" name="Line 1027">
              <a:extLst>
                <a:ext uri="{FF2B5EF4-FFF2-40B4-BE49-F238E27FC236}">
                  <a16:creationId xmlns:a16="http://schemas.microsoft.com/office/drawing/2014/main" id="{613F0DA2-67B8-38AE-AC83-B9416A336024}"/>
                </a:ext>
              </a:extLst>
            </p:cNvPr>
            <p:cNvSpPr>
              <a:spLocks noChangeShapeType="1"/>
            </p:cNvSpPr>
            <p:nvPr/>
          </p:nvSpPr>
          <p:spPr bwMode="auto">
            <a:xfrm>
              <a:off x="3776" y="255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0" name="Line 1028">
              <a:extLst>
                <a:ext uri="{FF2B5EF4-FFF2-40B4-BE49-F238E27FC236}">
                  <a16:creationId xmlns:a16="http://schemas.microsoft.com/office/drawing/2014/main" id="{A90A406C-7076-235A-88D9-7ABACA7E04B5}"/>
                </a:ext>
              </a:extLst>
            </p:cNvPr>
            <p:cNvSpPr>
              <a:spLocks noChangeShapeType="1"/>
            </p:cNvSpPr>
            <p:nvPr/>
          </p:nvSpPr>
          <p:spPr bwMode="auto">
            <a:xfrm>
              <a:off x="3776" y="2547"/>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1" name="Line 1029">
              <a:extLst>
                <a:ext uri="{FF2B5EF4-FFF2-40B4-BE49-F238E27FC236}">
                  <a16:creationId xmlns:a16="http://schemas.microsoft.com/office/drawing/2014/main" id="{CE6C0AB7-23A0-241E-5D29-90EF31123A4B}"/>
                </a:ext>
              </a:extLst>
            </p:cNvPr>
            <p:cNvSpPr>
              <a:spLocks noChangeShapeType="1"/>
            </p:cNvSpPr>
            <p:nvPr/>
          </p:nvSpPr>
          <p:spPr bwMode="auto">
            <a:xfrm>
              <a:off x="3776" y="2540"/>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2" name="Line 1030">
              <a:extLst>
                <a:ext uri="{FF2B5EF4-FFF2-40B4-BE49-F238E27FC236}">
                  <a16:creationId xmlns:a16="http://schemas.microsoft.com/office/drawing/2014/main" id="{50138CD3-4885-97C9-46CF-50A4E632CC63}"/>
                </a:ext>
              </a:extLst>
            </p:cNvPr>
            <p:cNvSpPr>
              <a:spLocks noChangeShapeType="1"/>
            </p:cNvSpPr>
            <p:nvPr/>
          </p:nvSpPr>
          <p:spPr bwMode="auto">
            <a:xfrm>
              <a:off x="3775" y="2533"/>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3" name="Line 1031">
              <a:extLst>
                <a:ext uri="{FF2B5EF4-FFF2-40B4-BE49-F238E27FC236}">
                  <a16:creationId xmlns:a16="http://schemas.microsoft.com/office/drawing/2014/main" id="{387315E0-0B8E-DF8A-3FD7-45CA65C134BF}"/>
                </a:ext>
              </a:extLst>
            </p:cNvPr>
            <p:cNvSpPr>
              <a:spLocks noChangeShapeType="1"/>
            </p:cNvSpPr>
            <p:nvPr/>
          </p:nvSpPr>
          <p:spPr bwMode="auto">
            <a:xfrm>
              <a:off x="3774" y="2524"/>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4" name="Line 1032">
              <a:extLst>
                <a:ext uri="{FF2B5EF4-FFF2-40B4-BE49-F238E27FC236}">
                  <a16:creationId xmlns:a16="http://schemas.microsoft.com/office/drawing/2014/main" id="{12AC7714-5C30-B190-37DF-83210F880B96}"/>
                </a:ext>
              </a:extLst>
            </p:cNvPr>
            <p:cNvSpPr>
              <a:spLocks noChangeShapeType="1"/>
            </p:cNvSpPr>
            <p:nvPr/>
          </p:nvSpPr>
          <p:spPr bwMode="auto">
            <a:xfrm>
              <a:off x="3774" y="2514"/>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5" name="Line 1033">
              <a:extLst>
                <a:ext uri="{FF2B5EF4-FFF2-40B4-BE49-F238E27FC236}">
                  <a16:creationId xmlns:a16="http://schemas.microsoft.com/office/drawing/2014/main" id="{453A6435-EEF7-3515-01FD-ABA8D08E7D39}"/>
                </a:ext>
              </a:extLst>
            </p:cNvPr>
            <p:cNvSpPr>
              <a:spLocks noChangeShapeType="1"/>
            </p:cNvSpPr>
            <p:nvPr/>
          </p:nvSpPr>
          <p:spPr bwMode="auto">
            <a:xfrm>
              <a:off x="3773" y="2505"/>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6" name="Line 1034">
              <a:extLst>
                <a:ext uri="{FF2B5EF4-FFF2-40B4-BE49-F238E27FC236}">
                  <a16:creationId xmlns:a16="http://schemas.microsoft.com/office/drawing/2014/main" id="{5C957F62-80D4-8A55-671B-92A249BB1B0F}"/>
                </a:ext>
              </a:extLst>
            </p:cNvPr>
            <p:cNvSpPr>
              <a:spLocks noChangeShapeType="1"/>
            </p:cNvSpPr>
            <p:nvPr/>
          </p:nvSpPr>
          <p:spPr bwMode="auto">
            <a:xfrm>
              <a:off x="3773" y="249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7" name="Line 1035">
              <a:extLst>
                <a:ext uri="{FF2B5EF4-FFF2-40B4-BE49-F238E27FC236}">
                  <a16:creationId xmlns:a16="http://schemas.microsoft.com/office/drawing/2014/main" id="{EF5E0865-5652-5A8C-8FD4-53BA9E7097AB}"/>
                </a:ext>
              </a:extLst>
            </p:cNvPr>
            <p:cNvSpPr>
              <a:spLocks noChangeShapeType="1"/>
            </p:cNvSpPr>
            <p:nvPr/>
          </p:nvSpPr>
          <p:spPr bwMode="auto">
            <a:xfrm>
              <a:off x="3772" y="2481"/>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8" name="Line 1036">
              <a:extLst>
                <a:ext uri="{FF2B5EF4-FFF2-40B4-BE49-F238E27FC236}">
                  <a16:creationId xmlns:a16="http://schemas.microsoft.com/office/drawing/2014/main" id="{AC14EAAC-784D-995F-F838-30DB10C91329}"/>
                </a:ext>
              </a:extLst>
            </p:cNvPr>
            <p:cNvSpPr>
              <a:spLocks noChangeShapeType="1"/>
            </p:cNvSpPr>
            <p:nvPr/>
          </p:nvSpPr>
          <p:spPr bwMode="auto">
            <a:xfrm>
              <a:off x="3771" y="2468"/>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39" name="Line 1037">
              <a:extLst>
                <a:ext uri="{FF2B5EF4-FFF2-40B4-BE49-F238E27FC236}">
                  <a16:creationId xmlns:a16="http://schemas.microsoft.com/office/drawing/2014/main" id="{76694D7C-BEA0-BB2F-8EA6-82B53FD52137}"/>
                </a:ext>
              </a:extLst>
            </p:cNvPr>
            <p:cNvSpPr>
              <a:spLocks noChangeShapeType="1"/>
            </p:cNvSpPr>
            <p:nvPr/>
          </p:nvSpPr>
          <p:spPr bwMode="auto">
            <a:xfrm>
              <a:off x="3770" y="2452"/>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0" name="Line 1038">
              <a:extLst>
                <a:ext uri="{FF2B5EF4-FFF2-40B4-BE49-F238E27FC236}">
                  <a16:creationId xmlns:a16="http://schemas.microsoft.com/office/drawing/2014/main" id="{F2CFB068-6C21-A9A7-895E-A34D9E4C4598}"/>
                </a:ext>
              </a:extLst>
            </p:cNvPr>
            <p:cNvSpPr>
              <a:spLocks noChangeShapeType="1"/>
            </p:cNvSpPr>
            <p:nvPr/>
          </p:nvSpPr>
          <p:spPr bwMode="auto">
            <a:xfrm>
              <a:off x="3768" y="2435"/>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1" name="Line 1039">
              <a:extLst>
                <a:ext uri="{FF2B5EF4-FFF2-40B4-BE49-F238E27FC236}">
                  <a16:creationId xmlns:a16="http://schemas.microsoft.com/office/drawing/2014/main" id="{4CDEA1F8-A0A4-85AC-50E4-7482B9020A36}"/>
                </a:ext>
              </a:extLst>
            </p:cNvPr>
            <p:cNvSpPr>
              <a:spLocks noChangeShapeType="1"/>
            </p:cNvSpPr>
            <p:nvPr/>
          </p:nvSpPr>
          <p:spPr bwMode="auto">
            <a:xfrm>
              <a:off x="3766" y="2415"/>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2" name="Line 1040">
              <a:extLst>
                <a:ext uri="{FF2B5EF4-FFF2-40B4-BE49-F238E27FC236}">
                  <a16:creationId xmlns:a16="http://schemas.microsoft.com/office/drawing/2014/main" id="{B6C687D3-8FCC-2EAF-1519-200719E3B22F}"/>
                </a:ext>
              </a:extLst>
            </p:cNvPr>
            <p:cNvSpPr>
              <a:spLocks noChangeShapeType="1"/>
            </p:cNvSpPr>
            <p:nvPr/>
          </p:nvSpPr>
          <p:spPr bwMode="auto">
            <a:xfrm flipH="1">
              <a:off x="4284" y="3085"/>
              <a:ext cx="6"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3" name="Line 1041">
              <a:extLst>
                <a:ext uri="{FF2B5EF4-FFF2-40B4-BE49-F238E27FC236}">
                  <a16:creationId xmlns:a16="http://schemas.microsoft.com/office/drawing/2014/main" id="{64039303-13EA-3CAF-C868-47C993DD6FA3}"/>
                </a:ext>
              </a:extLst>
            </p:cNvPr>
            <p:cNvSpPr>
              <a:spLocks noChangeShapeType="1"/>
            </p:cNvSpPr>
            <p:nvPr/>
          </p:nvSpPr>
          <p:spPr bwMode="auto">
            <a:xfrm flipH="1">
              <a:off x="4292" y="3054"/>
              <a:ext cx="4"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4" name="Line 1042">
              <a:extLst>
                <a:ext uri="{FF2B5EF4-FFF2-40B4-BE49-F238E27FC236}">
                  <a16:creationId xmlns:a16="http://schemas.microsoft.com/office/drawing/2014/main" id="{459B74B8-54CA-B118-9863-A2B8B215DB90}"/>
                </a:ext>
              </a:extLst>
            </p:cNvPr>
            <p:cNvSpPr>
              <a:spLocks noChangeShapeType="1"/>
            </p:cNvSpPr>
            <p:nvPr/>
          </p:nvSpPr>
          <p:spPr bwMode="auto">
            <a:xfrm flipH="1">
              <a:off x="4298" y="3032"/>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5" name="Line 1043">
              <a:extLst>
                <a:ext uri="{FF2B5EF4-FFF2-40B4-BE49-F238E27FC236}">
                  <a16:creationId xmlns:a16="http://schemas.microsoft.com/office/drawing/2014/main" id="{16664057-6C36-8D89-B859-36F2D81D7E39}"/>
                </a:ext>
              </a:extLst>
            </p:cNvPr>
            <p:cNvSpPr>
              <a:spLocks noChangeShapeType="1"/>
            </p:cNvSpPr>
            <p:nvPr/>
          </p:nvSpPr>
          <p:spPr bwMode="auto">
            <a:xfrm flipH="1">
              <a:off x="4301" y="3014"/>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6" name="Line 1044">
              <a:extLst>
                <a:ext uri="{FF2B5EF4-FFF2-40B4-BE49-F238E27FC236}">
                  <a16:creationId xmlns:a16="http://schemas.microsoft.com/office/drawing/2014/main" id="{EBDCEE41-37AC-994D-7E24-7DF9531B7516}"/>
                </a:ext>
              </a:extLst>
            </p:cNvPr>
            <p:cNvSpPr>
              <a:spLocks noChangeShapeType="1"/>
            </p:cNvSpPr>
            <p:nvPr/>
          </p:nvSpPr>
          <p:spPr bwMode="auto">
            <a:xfrm flipH="1">
              <a:off x="4303" y="2997"/>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7" name="Line 1045">
              <a:extLst>
                <a:ext uri="{FF2B5EF4-FFF2-40B4-BE49-F238E27FC236}">
                  <a16:creationId xmlns:a16="http://schemas.microsoft.com/office/drawing/2014/main" id="{DC0BC991-B8DC-9AE5-338F-52380AC87EF0}"/>
                </a:ext>
              </a:extLst>
            </p:cNvPr>
            <p:cNvSpPr>
              <a:spLocks noChangeShapeType="1"/>
            </p:cNvSpPr>
            <p:nvPr/>
          </p:nvSpPr>
          <p:spPr bwMode="auto">
            <a:xfrm>
              <a:off x="4304" y="2983"/>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8" name="Line 1046">
              <a:extLst>
                <a:ext uri="{FF2B5EF4-FFF2-40B4-BE49-F238E27FC236}">
                  <a16:creationId xmlns:a16="http://schemas.microsoft.com/office/drawing/2014/main" id="{DAA3198E-2BBF-3DD4-C57B-4FD53E55206F}"/>
                </a:ext>
              </a:extLst>
            </p:cNvPr>
            <p:cNvSpPr>
              <a:spLocks noChangeShapeType="1"/>
            </p:cNvSpPr>
            <p:nvPr/>
          </p:nvSpPr>
          <p:spPr bwMode="auto">
            <a:xfrm>
              <a:off x="4304" y="296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49" name="Line 1047">
              <a:extLst>
                <a:ext uri="{FF2B5EF4-FFF2-40B4-BE49-F238E27FC236}">
                  <a16:creationId xmlns:a16="http://schemas.microsoft.com/office/drawing/2014/main" id="{52B16A2B-3E20-7315-16C5-0ECF7FF1DF45}"/>
                </a:ext>
              </a:extLst>
            </p:cNvPr>
            <p:cNvSpPr>
              <a:spLocks noChangeShapeType="1"/>
            </p:cNvSpPr>
            <p:nvPr/>
          </p:nvSpPr>
          <p:spPr bwMode="auto">
            <a:xfrm flipH="1">
              <a:off x="4305" y="295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0" name="Line 1048">
              <a:extLst>
                <a:ext uri="{FF2B5EF4-FFF2-40B4-BE49-F238E27FC236}">
                  <a16:creationId xmlns:a16="http://schemas.microsoft.com/office/drawing/2014/main" id="{DE21984B-A366-5A72-F150-4BEAF61AD948}"/>
                </a:ext>
              </a:extLst>
            </p:cNvPr>
            <p:cNvSpPr>
              <a:spLocks noChangeShapeType="1"/>
            </p:cNvSpPr>
            <p:nvPr/>
          </p:nvSpPr>
          <p:spPr bwMode="auto">
            <a:xfrm>
              <a:off x="4306" y="293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1" name="Line 1049">
              <a:extLst>
                <a:ext uri="{FF2B5EF4-FFF2-40B4-BE49-F238E27FC236}">
                  <a16:creationId xmlns:a16="http://schemas.microsoft.com/office/drawing/2014/main" id="{5D3035F4-C88F-BE48-CAC1-06F06B2B0558}"/>
                </a:ext>
              </a:extLst>
            </p:cNvPr>
            <p:cNvSpPr>
              <a:spLocks noChangeShapeType="1"/>
            </p:cNvSpPr>
            <p:nvPr/>
          </p:nvSpPr>
          <p:spPr bwMode="auto">
            <a:xfrm>
              <a:off x="4305" y="2926"/>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2" name="Line 1050">
              <a:extLst>
                <a:ext uri="{FF2B5EF4-FFF2-40B4-BE49-F238E27FC236}">
                  <a16:creationId xmlns:a16="http://schemas.microsoft.com/office/drawing/2014/main" id="{8DD6706B-0D0D-CEC7-96EC-375441E62BFD}"/>
                </a:ext>
              </a:extLst>
            </p:cNvPr>
            <p:cNvSpPr>
              <a:spLocks noChangeShapeType="1"/>
            </p:cNvSpPr>
            <p:nvPr/>
          </p:nvSpPr>
          <p:spPr bwMode="auto">
            <a:xfrm>
              <a:off x="4304" y="2915"/>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3" name="Line 1051">
              <a:extLst>
                <a:ext uri="{FF2B5EF4-FFF2-40B4-BE49-F238E27FC236}">
                  <a16:creationId xmlns:a16="http://schemas.microsoft.com/office/drawing/2014/main" id="{649AE64D-4A49-7D75-76FC-1DD270684508}"/>
                </a:ext>
              </a:extLst>
            </p:cNvPr>
            <p:cNvSpPr>
              <a:spLocks noChangeShapeType="1"/>
            </p:cNvSpPr>
            <p:nvPr/>
          </p:nvSpPr>
          <p:spPr bwMode="auto">
            <a:xfrm>
              <a:off x="4304" y="290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4" name="Line 1052">
              <a:extLst>
                <a:ext uri="{FF2B5EF4-FFF2-40B4-BE49-F238E27FC236}">
                  <a16:creationId xmlns:a16="http://schemas.microsoft.com/office/drawing/2014/main" id="{EC5B0B84-8F27-9258-8999-D61CD9449670}"/>
                </a:ext>
              </a:extLst>
            </p:cNvPr>
            <p:cNvSpPr>
              <a:spLocks noChangeShapeType="1"/>
            </p:cNvSpPr>
            <p:nvPr/>
          </p:nvSpPr>
          <p:spPr bwMode="auto">
            <a:xfrm>
              <a:off x="4304" y="289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5" name="Line 1053">
              <a:extLst>
                <a:ext uri="{FF2B5EF4-FFF2-40B4-BE49-F238E27FC236}">
                  <a16:creationId xmlns:a16="http://schemas.microsoft.com/office/drawing/2014/main" id="{5AB0F432-F433-BECF-3AB6-7A7C134B9FAE}"/>
                </a:ext>
              </a:extLst>
            </p:cNvPr>
            <p:cNvSpPr>
              <a:spLocks noChangeShapeType="1"/>
            </p:cNvSpPr>
            <p:nvPr/>
          </p:nvSpPr>
          <p:spPr bwMode="auto">
            <a:xfrm>
              <a:off x="4303" y="2883"/>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6" name="Line 1054">
              <a:extLst>
                <a:ext uri="{FF2B5EF4-FFF2-40B4-BE49-F238E27FC236}">
                  <a16:creationId xmlns:a16="http://schemas.microsoft.com/office/drawing/2014/main" id="{E83803CE-560F-F067-0F9C-1221AE0CF6B9}"/>
                </a:ext>
              </a:extLst>
            </p:cNvPr>
            <p:cNvSpPr>
              <a:spLocks noChangeShapeType="1"/>
            </p:cNvSpPr>
            <p:nvPr/>
          </p:nvSpPr>
          <p:spPr bwMode="auto">
            <a:xfrm>
              <a:off x="4302" y="287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7" name="Line 1055">
              <a:extLst>
                <a:ext uri="{FF2B5EF4-FFF2-40B4-BE49-F238E27FC236}">
                  <a16:creationId xmlns:a16="http://schemas.microsoft.com/office/drawing/2014/main" id="{64B9F14D-FAAE-EFA2-B80D-850062149036}"/>
                </a:ext>
              </a:extLst>
            </p:cNvPr>
            <p:cNvSpPr>
              <a:spLocks noChangeShapeType="1"/>
            </p:cNvSpPr>
            <p:nvPr/>
          </p:nvSpPr>
          <p:spPr bwMode="auto">
            <a:xfrm>
              <a:off x="4301" y="286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8" name="Line 1056">
              <a:extLst>
                <a:ext uri="{FF2B5EF4-FFF2-40B4-BE49-F238E27FC236}">
                  <a16:creationId xmlns:a16="http://schemas.microsoft.com/office/drawing/2014/main" id="{92849790-97B8-2B50-6DD9-113FA9F30617}"/>
                </a:ext>
              </a:extLst>
            </p:cNvPr>
            <p:cNvSpPr>
              <a:spLocks noChangeShapeType="1"/>
            </p:cNvSpPr>
            <p:nvPr/>
          </p:nvSpPr>
          <p:spPr bwMode="auto">
            <a:xfrm>
              <a:off x="4298" y="286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59" name="Line 1057">
              <a:extLst>
                <a:ext uri="{FF2B5EF4-FFF2-40B4-BE49-F238E27FC236}">
                  <a16:creationId xmlns:a16="http://schemas.microsoft.com/office/drawing/2014/main" id="{144B51B4-5C3A-A7AD-701F-F6894A715C60}"/>
                </a:ext>
              </a:extLst>
            </p:cNvPr>
            <p:cNvSpPr>
              <a:spLocks noChangeShapeType="1"/>
            </p:cNvSpPr>
            <p:nvPr/>
          </p:nvSpPr>
          <p:spPr bwMode="auto">
            <a:xfrm>
              <a:off x="4297" y="286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0" name="Line 1058">
              <a:extLst>
                <a:ext uri="{FF2B5EF4-FFF2-40B4-BE49-F238E27FC236}">
                  <a16:creationId xmlns:a16="http://schemas.microsoft.com/office/drawing/2014/main" id="{47687B17-4A49-E1A5-2029-2338872AF420}"/>
                </a:ext>
              </a:extLst>
            </p:cNvPr>
            <p:cNvSpPr>
              <a:spLocks noChangeShapeType="1"/>
            </p:cNvSpPr>
            <p:nvPr/>
          </p:nvSpPr>
          <p:spPr bwMode="auto">
            <a:xfrm>
              <a:off x="4295" y="2856"/>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1" name="Line 1059">
              <a:extLst>
                <a:ext uri="{FF2B5EF4-FFF2-40B4-BE49-F238E27FC236}">
                  <a16:creationId xmlns:a16="http://schemas.microsoft.com/office/drawing/2014/main" id="{E629A006-7B58-11FC-6C25-C4232A763CA8}"/>
                </a:ext>
              </a:extLst>
            </p:cNvPr>
            <p:cNvSpPr>
              <a:spLocks noChangeShapeType="1"/>
            </p:cNvSpPr>
            <p:nvPr/>
          </p:nvSpPr>
          <p:spPr bwMode="auto">
            <a:xfrm>
              <a:off x="4292" y="2852"/>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2" name="Line 1060">
              <a:extLst>
                <a:ext uri="{FF2B5EF4-FFF2-40B4-BE49-F238E27FC236}">
                  <a16:creationId xmlns:a16="http://schemas.microsoft.com/office/drawing/2014/main" id="{BC466F0C-36F3-69A9-1738-9587165895E0}"/>
                </a:ext>
              </a:extLst>
            </p:cNvPr>
            <p:cNvSpPr>
              <a:spLocks noChangeShapeType="1"/>
            </p:cNvSpPr>
            <p:nvPr/>
          </p:nvSpPr>
          <p:spPr bwMode="auto">
            <a:xfrm>
              <a:off x="4289" y="2848"/>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3" name="Line 1061">
              <a:extLst>
                <a:ext uri="{FF2B5EF4-FFF2-40B4-BE49-F238E27FC236}">
                  <a16:creationId xmlns:a16="http://schemas.microsoft.com/office/drawing/2014/main" id="{271D467D-22A9-EA91-EF5A-3A2FE27C244F}"/>
                </a:ext>
              </a:extLst>
            </p:cNvPr>
            <p:cNvSpPr>
              <a:spLocks noChangeShapeType="1"/>
            </p:cNvSpPr>
            <p:nvPr/>
          </p:nvSpPr>
          <p:spPr bwMode="auto">
            <a:xfrm>
              <a:off x="4286" y="2845"/>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4" name="Line 1062">
              <a:extLst>
                <a:ext uri="{FF2B5EF4-FFF2-40B4-BE49-F238E27FC236}">
                  <a16:creationId xmlns:a16="http://schemas.microsoft.com/office/drawing/2014/main" id="{9D503E01-D6D2-9369-3D33-849CFC2D8A17}"/>
                </a:ext>
              </a:extLst>
            </p:cNvPr>
            <p:cNvSpPr>
              <a:spLocks noChangeShapeType="1"/>
            </p:cNvSpPr>
            <p:nvPr/>
          </p:nvSpPr>
          <p:spPr bwMode="auto">
            <a:xfrm>
              <a:off x="4282" y="284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5" name="Line 1063">
              <a:extLst>
                <a:ext uri="{FF2B5EF4-FFF2-40B4-BE49-F238E27FC236}">
                  <a16:creationId xmlns:a16="http://schemas.microsoft.com/office/drawing/2014/main" id="{C880AACA-F7B1-4DBB-424B-2B3827233D3B}"/>
                </a:ext>
              </a:extLst>
            </p:cNvPr>
            <p:cNvSpPr>
              <a:spLocks noChangeShapeType="1"/>
            </p:cNvSpPr>
            <p:nvPr/>
          </p:nvSpPr>
          <p:spPr bwMode="auto">
            <a:xfrm>
              <a:off x="4278" y="2843"/>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6" name="Line 1064">
              <a:extLst>
                <a:ext uri="{FF2B5EF4-FFF2-40B4-BE49-F238E27FC236}">
                  <a16:creationId xmlns:a16="http://schemas.microsoft.com/office/drawing/2014/main" id="{93754B65-A897-1E9F-43B8-FFF2804BC49F}"/>
                </a:ext>
              </a:extLst>
            </p:cNvPr>
            <p:cNvSpPr>
              <a:spLocks noChangeShapeType="1"/>
            </p:cNvSpPr>
            <p:nvPr/>
          </p:nvSpPr>
          <p:spPr bwMode="auto">
            <a:xfrm>
              <a:off x="4274" y="2842"/>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7" name="Line 1065">
              <a:extLst>
                <a:ext uri="{FF2B5EF4-FFF2-40B4-BE49-F238E27FC236}">
                  <a16:creationId xmlns:a16="http://schemas.microsoft.com/office/drawing/2014/main" id="{F35FBE9F-18A3-652A-3917-7450836FA810}"/>
                </a:ext>
              </a:extLst>
            </p:cNvPr>
            <p:cNvSpPr>
              <a:spLocks noChangeShapeType="1"/>
            </p:cNvSpPr>
            <p:nvPr/>
          </p:nvSpPr>
          <p:spPr bwMode="auto">
            <a:xfrm>
              <a:off x="4270" y="2841"/>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8" name="Line 1066">
              <a:extLst>
                <a:ext uri="{FF2B5EF4-FFF2-40B4-BE49-F238E27FC236}">
                  <a16:creationId xmlns:a16="http://schemas.microsoft.com/office/drawing/2014/main" id="{A17BAF36-4F26-E8E3-91B0-F4A20CDE8BD8}"/>
                </a:ext>
              </a:extLst>
            </p:cNvPr>
            <p:cNvSpPr>
              <a:spLocks noChangeShapeType="1"/>
            </p:cNvSpPr>
            <p:nvPr/>
          </p:nvSpPr>
          <p:spPr bwMode="auto">
            <a:xfrm>
              <a:off x="4265" y="2841"/>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69" name="Line 1067">
              <a:extLst>
                <a:ext uri="{FF2B5EF4-FFF2-40B4-BE49-F238E27FC236}">
                  <a16:creationId xmlns:a16="http://schemas.microsoft.com/office/drawing/2014/main" id="{BCB98160-1760-9A21-1419-6F0F9B365036}"/>
                </a:ext>
              </a:extLst>
            </p:cNvPr>
            <p:cNvSpPr>
              <a:spLocks noChangeShapeType="1"/>
            </p:cNvSpPr>
            <p:nvPr/>
          </p:nvSpPr>
          <p:spPr bwMode="auto">
            <a:xfrm>
              <a:off x="4258" y="2841"/>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0" name="Line 1068">
              <a:extLst>
                <a:ext uri="{FF2B5EF4-FFF2-40B4-BE49-F238E27FC236}">
                  <a16:creationId xmlns:a16="http://schemas.microsoft.com/office/drawing/2014/main" id="{B6DD6A95-B23C-0EE8-3814-8FF16C797707}"/>
                </a:ext>
              </a:extLst>
            </p:cNvPr>
            <p:cNvSpPr>
              <a:spLocks noChangeShapeType="1"/>
            </p:cNvSpPr>
            <p:nvPr/>
          </p:nvSpPr>
          <p:spPr bwMode="auto">
            <a:xfrm>
              <a:off x="4253" y="2841"/>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1" name="Line 1069">
              <a:extLst>
                <a:ext uri="{FF2B5EF4-FFF2-40B4-BE49-F238E27FC236}">
                  <a16:creationId xmlns:a16="http://schemas.microsoft.com/office/drawing/2014/main" id="{46B36329-CCD6-1A8D-A0D6-DFB8FBEF6F5E}"/>
                </a:ext>
              </a:extLst>
            </p:cNvPr>
            <p:cNvSpPr>
              <a:spLocks noChangeShapeType="1"/>
            </p:cNvSpPr>
            <p:nvPr/>
          </p:nvSpPr>
          <p:spPr bwMode="auto">
            <a:xfrm>
              <a:off x="4244" y="2840"/>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2" name="Line 1070">
              <a:extLst>
                <a:ext uri="{FF2B5EF4-FFF2-40B4-BE49-F238E27FC236}">
                  <a16:creationId xmlns:a16="http://schemas.microsoft.com/office/drawing/2014/main" id="{7DE2F075-5FEE-C538-9650-D5C66E12EFDC}"/>
                </a:ext>
              </a:extLst>
            </p:cNvPr>
            <p:cNvSpPr>
              <a:spLocks noChangeShapeType="1"/>
            </p:cNvSpPr>
            <p:nvPr/>
          </p:nvSpPr>
          <p:spPr bwMode="auto">
            <a:xfrm>
              <a:off x="4236" y="2839"/>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3" name="Line 1071">
              <a:extLst>
                <a:ext uri="{FF2B5EF4-FFF2-40B4-BE49-F238E27FC236}">
                  <a16:creationId xmlns:a16="http://schemas.microsoft.com/office/drawing/2014/main" id="{B88A6818-FBF9-E106-E444-E40198F092C9}"/>
                </a:ext>
              </a:extLst>
            </p:cNvPr>
            <p:cNvSpPr>
              <a:spLocks noChangeShapeType="1"/>
            </p:cNvSpPr>
            <p:nvPr/>
          </p:nvSpPr>
          <p:spPr bwMode="auto">
            <a:xfrm>
              <a:off x="4228" y="2839"/>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4" name="Line 1072">
              <a:extLst>
                <a:ext uri="{FF2B5EF4-FFF2-40B4-BE49-F238E27FC236}">
                  <a16:creationId xmlns:a16="http://schemas.microsoft.com/office/drawing/2014/main" id="{3A1C33DE-B7BE-BD62-EF57-B4E4F326700E}"/>
                </a:ext>
              </a:extLst>
            </p:cNvPr>
            <p:cNvSpPr>
              <a:spLocks noChangeShapeType="1"/>
            </p:cNvSpPr>
            <p:nvPr/>
          </p:nvSpPr>
          <p:spPr bwMode="auto">
            <a:xfrm>
              <a:off x="4218" y="2838"/>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5" name="Line 1073">
              <a:extLst>
                <a:ext uri="{FF2B5EF4-FFF2-40B4-BE49-F238E27FC236}">
                  <a16:creationId xmlns:a16="http://schemas.microsoft.com/office/drawing/2014/main" id="{A134BC23-6834-C834-6376-651FD9D7460E}"/>
                </a:ext>
              </a:extLst>
            </p:cNvPr>
            <p:cNvSpPr>
              <a:spLocks noChangeShapeType="1"/>
            </p:cNvSpPr>
            <p:nvPr/>
          </p:nvSpPr>
          <p:spPr bwMode="auto">
            <a:xfrm>
              <a:off x="4208" y="2837"/>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6" name="Line 1074">
              <a:extLst>
                <a:ext uri="{FF2B5EF4-FFF2-40B4-BE49-F238E27FC236}">
                  <a16:creationId xmlns:a16="http://schemas.microsoft.com/office/drawing/2014/main" id="{8AB719C6-837D-D957-041E-A95C05F43CB3}"/>
                </a:ext>
              </a:extLst>
            </p:cNvPr>
            <p:cNvSpPr>
              <a:spLocks noChangeShapeType="1"/>
            </p:cNvSpPr>
            <p:nvPr/>
          </p:nvSpPr>
          <p:spPr bwMode="auto">
            <a:xfrm>
              <a:off x="4199" y="2836"/>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7" name="Line 1075">
              <a:extLst>
                <a:ext uri="{FF2B5EF4-FFF2-40B4-BE49-F238E27FC236}">
                  <a16:creationId xmlns:a16="http://schemas.microsoft.com/office/drawing/2014/main" id="{5C4A3E1C-54AD-96B7-5576-64B6B3E3687F}"/>
                </a:ext>
              </a:extLst>
            </p:cNvPr>
            <p:cNvSpPr>
              <a:spLocks noChangeShapeType="1"/>
            </p:cNvSpPr>
            <p:nvPr/>
          </p:nvSpPr>
          <p:spPr bwMode="auto">
            <a:xfrm>
              <a:off x="4189" y="2834"/>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8" name="Line 1076">
              <a:extLst>
                <a:ext uri="{FF2B5EF4-FFF2-40B4-BE49-F238E27FC236}">
                  <a16:creationId xmlns:a16="http://schemas.microsoft.com/office/drawing/2014/main" id="{5520585E-E5B7-5B5B-9920-D021FEB9E37A}"/>
                </a:ext>
              </a:extLst>
            </p:cNvPr>
            <p:cNvSpPr>
              <a:spLocks noChangeShapeType="1"/>
            </p:cNvSpPr>
            <p:nvPr/>
          </p:nvSpPr>
          <p:spPr bwMode="auto">
            <a:xfrm>
              <a:off x="4180" y="2832"/>
              <a:ext cx="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79" name="Line 1077">
              <a:extLst>
                <a:ext uri="{FF2B5EF4-FFF2-40B4-BE49-F238E27FC236}">
                  <a16:creationId xmlns:a16="http://schemas.microsoft.com/office/drawing/2014/main" id="{98EDCD21-9F4C-0730-665F-C6DF78EF5751}"/>
                </a:ext>
              </a:extLst>
            </p:cNvPr>
            <p:cNvSpPr>
              <a:spLocks noChangeShapeType="1"/>
            </p:cNvSpPr>
            <p:nvPr/>
          </p:nvSpPr>
          <p:spPr bwMode="auto">
            <a:xfrm>
              <a:off x="4173" y="2829"/>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0" name="Line 1078">
              <a:extLst>
                <a:ext uri="{FF2B5EF4-FFF2-40B4-BE49-F238E27FC236}">
                  <a16:creationId xmlns:a16="http://schemas.microsoft.com/office/drawing/2014/main" id="{CCA7E092-2A60-B3C5-AACC-E04FA5B9E3A3}"/>
                </a:ext>
              </a:extLst>
            </p:cNvPr>
            <p:cNvSpPr>
              <a:spLocks noChangeShapeType="1"/>
            </p:cNvSpPr>
            <p:nvPr/>
          </p:nvSpPr>
          <p:spPr bwMode="auto">
            <a:xfrm>
              <a:off x="4165" y="2826"/>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1" name="Line 1079">
              <a:extLst>
                <a:ext uri="{FF2B5EF4-FFF2-40B4-BE49-F238E27FC236}">
                  <a16:creationId xmlns:a16="http://schemas.microsoft.com/office/drawing/2014/main" id="{3027C967-8E6D-AB25-16F5-6E0E10C12443}"/>
                </a:ext>
              </a:extLst>
            </p:cNvPr>
            <p:cNvSpPr>
              <a:spLocks noChangeShapeType="1"/>
            </p:cNvSpPr>
            <p:nvPr/>
          </p:nvSpPr>
          <p:spPr bwMode="auto">
            <a:xfrm>
              <a:off x="4156" y="2823"/>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2" name="Line 1080">
              <a:extLst>
                <a:ext uri="{FF2B5EF4-FFF2-40B4-BE49-F238E27FC236}">
                  <a16:creationId xmlns:a16="http://schemas.microsoft.com/office/drawing/2014/main" id="{8C751FCA-ECDF-1891-4E11-9714363AF5D8}"/>
                </a:ext>
              </a:extLst>
            </p:cNvPr>
            <p:cNvSpPr>
              <a:spLocks noChangeShapeType="1"/>
            </p:cNvSpPr>
            <p:nvPr/>
          </p:nvSpPr>
          <p:spPr bwMode="auto">
            <a:xfrm>
              <a:off x="4149" y="2819"/>
              <a:ext cx="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3" name="Line 1081">
              <a:extLst>
                <a:ext uri="{FF2B5EF4-FFF2-40B4-BE49-F238E27FC236}">
                  <a16:creationId xmlns:a16="http://schemas.microsoft.com/office/drawing/2014/main" id="{15A047F4-711B-7ADD-AA8A-AC0F0EDAB90C}"/>
                </a:ext>
              </a:extLst>
            </p:cNvPr>
            <p:cNvSpPr>
              <a:spLocks noChangeShapeType="1"/>
            </p:cNvSpPr>
            <p:nvPr/>
          </p:nvSpPr>
          <p:spPr bwMode="auto">
            <a:xfrm>
              <a:off x="4141" y="2815"/>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4" name="Line 1082">
              <a:extLst>
                <a:ext uri="{FF2B5EF4-FFF2-40B4-BE49-F238E27FC236}">
                  <a16:creationId xmlns:a16="http://schemas.microsoft.com/office/drawing/2014/main" id="{C266E43A-3A28-7E97-0DAE-8F6BD4318CB7}"/>
                </a:ext>
              </a:extLst>
            </p:cNvPr>
            <p:cNvSpPr>
              <a:spLocks noChangeShapeType="1"/>
            </p:cNvSpPr>
            <p:nvPr/>
          </p:nvSpPr>
          <p:spPr bwMode="auto">
            <a:xfrm>
              <a:off x="4130" y="2812"/>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5" name="Line 1083">
              <a:extLst>
                <a:ext uri="{FF2B5EF4-FFF2-40B4-BE49-F238E27FC236}">
                  <a16:creationId xmlns:a16="http://schemas.microsoft.com/office/drawing/2014/main" id="{7CCD7C4C-3CCD-5B77-1C4F-D1FAEA716ECD}"/>
                </a:ext>
              </a:extLst>
            </p:cNvPr>
            <p:cNvSpPr>
              <a:spLocks noChangeShapeType="1"/>
            </p:cNvSpPr>
            <p:nvPr/>
          </p:nvSpPr>
          <p:spPr bwMode="auto">
            <a:xfrm>
              <a:off x="4121" y="2808"/>
              <a:ext cx="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6" name="Line 1084">
              <a:extLst>
                <a:ext uri="{FF2B5EF4-FFF2-40B4-BE49-F238E27FC236}">
                  <a16:creationId xmlns:a16="http://schemas.microsoft.com/office/drawing/2014/main" id="{E0BD07A7-D6C2-AB45-A103-0773584F3391}"/>
                </a:ext>
              </a:extLst>
            </p:cNvPr>
            <p:cNvSpPr>
              <a:spLocks noChangeShapeType="1"/>
            </p:cNvSpPr>
            <p:nvPr/>
          </p:nvSpPr>
          <p:spPr bwMode="auto">
            <a:xfrm>
              <a:off x="4111" y="2804"/>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7" name="Line 1085">
              <a:extLst>
                <a:ext uri="{FF2B5EF4-FFF2-40B4-BE49-F238E27FC236}">
                  <a16:creationId xmlns:a16="http://schemas.microsoft.com/office/drawing/2014/main" id="{C40ABA7D-9A0E-9582-FEBE-9633B03C7F15}"/>
                </a:ext>
              </a:extLst>
            </p:cNvPr>
            <p:cNvSpPr>
              <a:spLocks noChangeShapeType="1"/>
            </p:cNvSpPr>
            <p:nvPr/>
          </p:nvSpPr>
          <p:spPr bwMode="auto">
            <a:xfrm>
              <a:off x="4101" y="2799"/>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8" name="Line 1086">
              <a:extLst>
                <a:ext uri="{FF2B5EF4-FFF2-40B4-BE49-F238E27FC236}">
                  <a16:creationId xmlns:a16="http://schemas.microsoft.com/office/drawing/2014/main" id="{7F6CD3C9-A2BF-DE32-9ABC-D203B497FC95}"/>
                </a:ext>
              </a:extLst>
            </p:cNvPr>
            <p:cNvSpPr>
              <a:spLocks noChangeShapeType="1"/>
            </p:cNvSpPr>
            <p:nvPr/>
          </p:nvSpPr>
          <p:spPr bwMode="auto">
            <a:xfrm>
              <a:off x="4093" y="2793"/>
              <a:ext cx="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89" name="Line 1087">
              <a:extLst>
                <a:ext uri="{FF2B5EF4-FFF2-40B4-BE49-F238E27FC236}">
                  <a16:creationId xmlns:a16="http://schemas.microsoft.com/office/drawing/2014/main" id="{8A1C4FC4-3A0C-6921-F766-69EDA96C78EB}"/>
                </a:ext>
              </a:extLst>
            </p:cNvPr>
            <p:cNvSpPr>
              <a:spLocks noChangeShapeType="1"/>
            </p:cNvSpPr>
            <p:nvPr/>
          </p:nvSpPr>
          <p:spPr bwMode="auto">
            <a:xfrm>
              <a:off x="4083" y="2788"/>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0" name="Line 1088">
              <a:extLst>
                <a:ext uri="{FF2B5EF4-FFF2-40B4-BE49-F238E27FC236}">
                  <a16:creationId xmlns:a16="http://schemas.microsoft.com/office/drawing/2014/main" id="{9C5B1103-57CB-D3D5-888F-88B7BA507ECB}"/>
                </a:ext>
              </a:extLst>
            </p:cNvPr>
            <p:cNvSpPr>
              <a:spLocks noChangeShapeType="1"/>
            </p:cNvSpPr>
            <p:nvPr/>
          </p:nvSpPr>
          <p:spPr bwMode="auto">
            <a:xfrm>
              <a:off x="4073" y="2781"/>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1" name="Line 1089">
              <a:extLst>
                <a:ext uri="{FF2B5EF4-FFF2-40B4-BE49-F238E27FC236}">
                  <a16:creationId xmlns:a16="http://schemas.microsoft.com/office/drawing/2014/main" id="{42313745-DABB-D725-D57C-815017460A50}"/>
                </a:ext>
              </a:extLst>
            </p:cNvPr>
            <p:cNvSpPr>
              <a:spLocks noChangeShapeType="1"/>
            </p:cNvSpPr>
            <p:nvPr/>
          </p:nvSpPr>
          <p:spPr bwMode="auto">
            <a:xfrm>
              <a:off x="4065" y="2771"/>
              <a:ext cx="6"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2" name="Line 1090">
              <a:extLst>
                <a:ext uri="{FF2B5EF4-FFF2-40B4-BE49-F238E27FC236}">
                  <a16:creationId xmlns:a16="http://schemas.microsoft.com/office/drawing/2014/main" id="{75A49E14-3A33-588F-11A3-8029699927D9}"/>
                </a:ext>
              </a:extLst>
            </p:cNvPr>
            <p:cNvSpPr>
              <a:spLocks noChangeShapeType="1"/>
            </p:cNvSpPr>
            <p:nvPr/>
          </p:nvSpPr>
          <p:spPr bwMode="auto">
            <a:xfrm>
              <a:off x="4059" y="2762"/>
              <a:ext cx="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3" name="Line 1091">
              <a:extLst>
                <a:ext uri="{FF2B5EF4-FFF2-40B4-BE49-F238E27FC236}">
                  <a16:creationId xmlns:a16="http://schemas.microsoft.com/office/drawing/2014/main" id="{24149C01-1533-2E17-8948-90B3B900F9FA}"/>
                </a:ext>
              </a:extLst>
            </p:cNvPr>
            <p:cNvSpPr>
              <a:spLocks noChangeShapeType="1"/>
            </p:cNvSpPr>
            <p:nvPr/>
          </p:nvSpPr>
          <p:spPr bwMode="auto">
            <a:xfrm>
              <a:off x="4053" y="2751"/>
              <a:ext cx="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4" name="Line 1092">
              <a:extLst>
                <a:ext uri="{FF2B5EF4-FFF2-40B4-BE49-F238E27FC236}">
                  <a16:creationId xmlns:a16="http://schemas.microsoft.com/office/drawing/2014/main" id="{C936FBDE-9247-254A-E816-E781E97D7158}"/>
                </a:ext>
              </a:extLst>
            </p:cNvPr>
            <p:cNvSpPr>
              <a:spLocks noChangeShapeType="1"/>
            </p:cNvSpPr>
            <p:nvPr/>
          </p:nvSpPr>
          <p:spPr bwMode="auto">
            <a:xfrm>
              <a:off x="4049" y="2738"/>
              <a:ext cx="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5" name="Line 1093">
              <a:extLst>
                <a:ext uri="{FF2B5EF4-FFF2-40B4-BE49-F238E27FC236}">
                  <a16:creationId xmlns:a16="http://schemas.microsoft.com/office/drawing/2014/main" id="{4EFC381F-AB31-EFFD-2F6E-6E0922D16E05}"/>
                </a:ext>
              </a:extLst>
            </p:cNvPr>
            <p:cNvSpPr>
              <a:spLocks noChangeShapeType="1"/>
            </p:cNvSpPr>
            <p:nvPr/>
          </p:nvSpPr>
          <p:spPr bwMode="auto">
            <a:xfrm>
              <a:off x="4046" y="2724"/>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6" name="Line 1094">
              <a:extLst>
                <a:ext uri="{FF2B5EF4-FFF2-40B4-BE49-F238E27FC236}">
                  <a16:creationId xmlns:a16="http://schemas.microsoft.com/office/drawing/2014/main" id="{7B6D60D6-CE07-4753-7E21-7C9669F0EA8C}"/>
                </a:ext>
              </a:extLst>
            </p:cNvPr>
            <p:cNvSpPr>
              <a:spLocks noChangeShapeType="1"/>
            </p:cNvSpPr>
            <p:nvPr/>
          </p:nvSpPr>
          <p:spPr bwMode="auto">
            <a:xfrm>
              <a:off x="4044" y="270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7" name="Line 1095">
              <a:extLst>
                <a:ext uri="{FF2B5EF4-FFF2-40B4-BE49-F238E27FC236}">
                  <a16:creationId xmlns:a16="http://schemas.microsoft.com/office/drawing/2014/main" id="{7409E3D6-AC37-00CE-E1EF-9A15EC2E7389}"/>
                </a:ext>
              </a:extLst>
            </p:cNvPr>
            <p:cNvSpPr>
              <a:spLocks noChangeShapeType="1"/>
            </p:cNvSpPr>
            <p:nvPr/>
          </p:nvSpPr>
          <p:spPr bwMode="auto">
            <a:xfrm>
              <a:off x="4043" y="2692"/>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8" name="Line 1096">
              <a:extLst>
                <a:ext uri="{FF2B5EF4-FFF2-40B4-BE49-F238E27FC236}">
                  <a16:creationId xmlns:a16="http://schemas.microsoft.com/office/drawing/2014/main" id="{AFA0B721-5113-81B1-7874-E4152D109A3C}"/>
                </a:ext>
              </a:extLst>
            </p:cNvPr>
            <p:cNvSpPr>
              <a:spLocks noChangeShapeType="1"/>
            </p:cNvSpPr>
            <p:nvPr/>
          </p:nvSpPr>
          <p:spPr bwMode="auto">
            <a:xfrm>
              <a:off x="4043" y="2678"/>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99" name="Line 1097">
              <a:extLst>
                <a:ext uri="{FF2B5EF4-FFF2-40B4-BE49-F238E27FC236}">
                  <a16:creationId xmlns:a16="http://schemas.microsoft.com/office/drawing/2014/main" id="{FEF80636-955A-44A8-ADB0-23ABFDFACB52}"/>
                </a:ext>
              </a:extLst>
            </p:cNvPr>
            <p:cNvSpPr>
              <a:spLocks noChangeShapeType="1"/>
            </p:cNvSpPr>
            <p:nvPr/>
          </p:nvSpPr>
          <p:spPr bwMode="auto">
            <a:xfrm flipH="1">
              <a:off x="4044" y="266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0" name="Line 1098">
              <a:extLst>
                <a:ext uri="{FF2B5EF4-FFF2-40B4-BE49-F238E27FC236}">
                  <a16:creationId xmlns:a16="http://schemas.microsoft.com/office/drawing/2014/main" id="{9B712BF5-45B4-8394-D43E-FA70856AA956}"/>
                </a:ext>
              </a:extLst>
            </p:cNvPr>
            <p:cNvSpPr>
              <a:spLocks noChangeShapeType="1"/>
            </p:cNvSpPr>
            <p:nvPr/>
          </p:nvSpPr>
          <p:spPr bwMode="auto">
            <a:xfrm>
              <a:off x="4045" y="264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1" name="Line 1099">
              <a:extLst>
                <a:ext uri="{FF2B5EF4-FFF2-40B4-BE49-F238E27FC236}">
                  <a16:creationId xmlns:a16="http://schemas.microsoft.com/office/drawing/2014/main" id="{69E25EA7-14AF-3121-5656-4B179343F59B}"/>
                </a:ext>
              </a:extLst>
            </p:cNvPr>
            <p:cNvSpPr>
              <a:spLocks noChangeShapeType="1"/>
            </p:cNvSpPr>
            <p:nvPr/>
          </p:nvSpPr>
          <p:spPr bwMode="auto">
            <a:xfrm flipH="1">
              <a:off x="4046" y="2634"/>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2" name="Line 1100">
              <a:extLst>
                <a:ext uri="{FF2B5EF4-FFF2-40B4-BE49-F238E27FC236}">
                  <a16:creationId xmlns:a16="http://schemas.microsoft.com/office/drawing/2014/main" id="{FF208859-DB10-A0B4-3C48-D0FE90E01868}"/>
                </a:ext>
              </a:extLst>
            </p:cNvPr>
            <p:cNvSpPr>
              <a:spLocks noChangeShapeType="1"/>
            </p:cNvSpPr>
            <p:nvPr/>
          </p:nvSpPr>
          <p:spPr bwMode="auto">
            <a:xfrm flipH="1">
              <a:off x="4048" y="261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3" name="Line 1101">
              <a:extLst>
                <a:ext uri="{FF2B5EF4-FFF2-40B4-BE49-F238E27FC236}">
                  <a16:creationId xmlns:a16="http://schemas.microsoft.com/office/drawing/2014/main" id="{4057E2BE-3600-0860-D660-BDEE24750232}"/>
                </a:ext>
              </a:extLst>
            </p:cNvPr>
            <p:cNvSpPr>
              <a:spLocks noChangeShapeType="1"/>
            </p:cNvSpPr>
            <p:nvPr/>
          </p:nvSpPr>
          <p:spPr bwMode="auto">
            <a:xfrm flipH="1">
              <a:off x="4051" y="2606"/>
              <a:ext cx="3"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4" name="Line 1102">
              <a:extLst>
                <a:ext uri="{FF2B5EF4-FFF2-40B4-BE49-F238E27FC236}">
                  <a16:creationId xmlns:a16="http://schemas.microsoft.com/office/drawing/2014/main" id="{F9435A24-31EC-C714-9F5B-A3D2938E3267}"/>
                </a:ext>
              </a:extLst>
            </p:cNvPr>
            <p:cNvSpPr>
              <a:spLocks noChangeShapeType="1"/>
            </p:cNvSpPr>
            <p:nvPr/>
          </p:nvSpPr>
          <p:spPr bwMode="auto">
            <a:xfrm flipH="1">
              <a:off x="4054" y="259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5" name="Line 1103">
              <a:extLst>
                <a:ext uri="{FF2B5EF4-FFF2-40B4-BE49-F238E27FC236}">
                  <a16:creationId xmlns:a16="http://schemas.microsoft.com/office/drawing/2014/main" id="{B854F785-2585-C33D-0A4D-2CAA76FD7D77}"/>
                </a:ext>
              </a:extLst>
            </p:cNvPr>
            <p:cNvSpPr>
              <a:spLocks noChangeShapeType="1"/>
            </p:cNvSpPr>
            <p:nvPr/>
          </p:nvSpPr>
          <p:spPr bwMode="auto">
            <a:xfrm flipH="1">
              <a:off x="4057" y="2575"/>
              <a:ext cx="2"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6" name="Line 1104">
              <a:extLst>
                <a:ext uri="{FF2B5EF4-FFF2-40B4-BE49-F238E27FC236}">
                  <a16:creationId xmlns:a16="http://schemas.microsoft.com/office/drawing/2014/main" id="{A2CD0DA0-BE4C-326F-8E82-60B13BD583EC}"/>
                </a:ext>
              </a:extLst>
            </p:cNvPr>
            <p:cNvSpPr>
              <a:spLocks noChangeShapeType="1"/>
            </p:cNvSpPr>
            <p:nvPr/>
          </p:nvSpPr>
          <p:spPr bwMode="auto">
            <a:xfrm flipH="1">
              <a:off x="4060" y="2558"/>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7" name="Line 1105">
              <a:extLst>
                <a:ext uri="{FF2B5EF4-FFF2-40B4-BE49-F238E27FC236}">
                  <a16:creationId xmlns:a16="http://schemas.microsoft.com/office/drawing/2014/main" id="{39EEB0C6-1EF5-2146-64D1-B5A499BECA5C}"/>
                </a:ext>
              </a:extLst>
            </p:cNvPr>
            <p:cNvSpPr>
              <a:spLocks noChangeShapeType="1"/>
            </p:cNvSpPr>
            <p:nvPr/>
          </p:nvSpPr>
          <p:spPr bwMode="auto">
            <a:xfrm flipH="1">
              <a:off x="4063" y="2540"/>
              <a:ext cx="2"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8" name="Line 1106">
              <a:extLst>
                <a:ext uri="{FF2B5EF4-FFF2-40B4-BE49-F238E27FC236}">
                  <a16:creationId xmlns:a16="http://schemas.microsoft.com/office/drawing/2014/main" id="{E57DB802-1002-B72A-EA63-A564DC404330}"/>
                </a:ext>
              </a:extLst>
            </p:cNvPr>
            <p:cNvSpPr>
              <a:spLocks noChangeShapeType="1"/>
            </p:cNvSpPr>
            <p:nvPr/>
          </p:nvSpPr>
          <p:spPr bwMode="auto">
            <a:xfrm flipH="1">
              <a:off x="4067" y="2520"/>
              <a:ext cx="2"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09" name="Line 1107">
              <a:extLst>
                <a:ext uri="{FF2B5EF4-FFF2-40B4-BE49-F238E27FC236}">
                  <a16:creationId xmlns:a16="http://schemas.microsoft.com/office/drawing/2014/main" id="{757770BF-E1E6-C784-16EF-967DAFFCD036}"/>
                </a:ext>
              </a:extLst>
            </p:cNvPr>
            <p:cNvSpPr>
              <a:spLocks noChangeShapeType="1"/>
            </p:cNvSpPr>
            <p:nvPr/>
          </p:nvSpPr>
          <p:spPr bwMode="auto">
            <a:xfrm flipH="1">
              <a:off x="4071" y="2500"/>
              <a:ext cx="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0" name="Line 1108">
              <a:extLst>
                <a:ext uri="{FF2B5EF4-FFF2-40B4-BE49-F238E27FC236}">
                  <a16:creationId xmlns:a16="http://schemas.microsoft.com/office/drawing/2014/main" id="{06887F0E-2F4F-308E-0E4B-31BB75AC096D}"/>
                </a:ext>
              </a:extLst>
            </p:cNvPr>
            <p:cNvSpPr>
              <a:spLocks noChangeShapeType="1"/>
            </p:cNvSpPr>
            <p:nvPr/>
          </p:nvSpPr>
          <p:spPr bwMode="auto">
            <a:xfrm flipH="1">
              <a:off x="4077" y="2479"/>
              <a:ext cx="1"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1" name="Line 1109">
              <a:extLst>
                <a:ext uri="{FF2B5EF4-FFF2-40B4-BE49-F238E27FC236}">
                  <a16:creationId xmlns:a16="http://schemas.microsoft.com/office/drawing/2014/main" id="{4BF71178-B590-2BEE-EC84-2C00454C6F1B}"/>
                </a:ext>
              </a:extLst>
            </p:cNvPr>
            <p:cNvSpPr>
              <a:spLocks noChangeShapeType="1"/>
            </p:cNvSpPr>
            <p:nvPr/>
          </p:nvSpPr>
          <p:spPr bwMode="auto">
            <a:xfrm flipH="1">
              <a:off x="4080" y="2457"/>
              <a:ext cx="3"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2" name="Line 1110">
              <a:extLst>
                <a:ext uri="{FF2B5EF4-FFF2-40B4-BE49-F238E27FC236}">
                  <a16:creationId xmlns:a16="http://schemas.microsoft.com/office/drawing/2014/main" id="{5B24C619-23DC-6FF2-30E4-3AD771A3F3BE}"/>
                </a:ext>
              </a:extLst>
            </p:cNvPr>
            <p:cNvSpPr>
              <a:spLocks noChangeShapeType="1"/>
            </p:cNvSpPr>
            <p:nvPr/>
          </p:nvSpPr>
          <p:spPr bwMode="auto">
            <a:xfrm flipH="1">
              <a:off x="4085" y="2435"/>
              <a:ext cx="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3" name="Line 1111">
              <a:extLst>
                <a:ext uri="{FF2B5EF4-FFF2-40B4-BE49-F238E27FC236}">
                  <a16:creationId xmlns:a16="http://schemas.microsoft.com/office/drawing/2014/main" id="{82D79CB6-0EC2-D3FD-1F78-43631FDC20AC}"/>
                </a:ext>
              </a:extLst>
            </p:cNvPr>
            <p:cNvSpPr>
              <a:spLocks noChangeShapeType="1"/>
            </p:cNvSpPr>
            <p:nvPr/>
          </p:nvSpPr>
          <p:spPr bwMode="auto">
            <a:xfrm flipH="1">
              <a:off x="4088" y="2415"/>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4" name="Line 1112">
              <a:extLst>
                <a:ext uri="{FF2B5EF4-FFF2-40B4-BE49-F238E27FC236}">
                  <a16:creationId xmlns:a16="http://schemas.microsoft.com/office/drawing/2014/main" id="{DD964898-EDF8-966D-DEFB-560A364330BB}"/>
                </a:ext>
              </a:extLst>
            </p:cNvPr>
            <p:cNvSpPr>
              <a:spLocks noChangeShapeType="1"/>
            </p:cNvSpPr>
            <p:nvPr/>
          </p:nvSpPr>
          <p:spPr bwMode="auto">
            <a:xfrm flipH="1">
              <a:off x="2584" y="3014"/>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5" name="Line 1113">
              <a:extLst>
                <a:ext uri="{FF2B5EF4-FFF2-40B4-BE49-F238E27FC236}">
                  <a16:creationId xmlns:a16="http://schemas.microsoft.com/office/drawing/2014/main" id="{C6D42F2F-8066-BD14-6051-F4E7A9193E7A}"/>
                </a:ext>
              </a:extLst>
            </p:cNvPr>
            <p:cNvSpPr>
              <a:spLocks noChangeShapeType="1"/>
            </p:cNvSpPr>
            <p:nvPr/>
          </p:nvSpPr>
          <p:spPr bwMode="auto">
            <a:xfrm flipH="1">
              <a:off x="2587" y="3016"/>
              <a:ext cx="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6" name="Line 1114">
              <a:extLst>
                <a:ext uri="{FF2B5EF4-FFF2-40B4-BE49-F238E27FC236}">
                  <a16:creationId xmlns:a16="http://schemas.microsoft.com/office/drawing/2014/main" id="{24A76B76-427B-4612-4A95-A2E271007D4A}"/>
                </a:ext>
              </a:extLst>
            </p:cNvPr>
            <p:cNvSpPr>
              <a:spLocks noChangeShapeType="1"/>
            </p:cNvSpPr>
            <p:nvPr/>
          </p:nvSpPr>
          <p:spPr bwMode="auto">
            <a:xfrm flipH="1">
              <a:off x="2595" y="3017"/>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7" name="Line 1115">
              <a:extLst>
                <a:ext uri="{FF2B5EF4-FFF2-40B4-BE49-F238E27FC236}">
                  <a16:creationId xmlns:a16="http://schemas.microsoft.com/office/drawing/2014/main" id="{CEADB079-A1A0-3DAE-6D14-A11F52104D99}"/>
                </a:ext>
              </a:extLst>
            </p:cNvPr>
            <p:cNvSpPr>
              <a:spLocks noChangeShapeType="1"/>
            </p:cNvSpPr>
            <p:nvPr/>
          </p:nvSpPr>
          <p:spPr bwMode="auto">
            <a:xfrm flipH="1">
              <a:off x="2598" y="3018"/>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8" name="Line 1116">
              <a:extLst>
                <a:ext uri="{FF2B5EF4-FFF2-40B4-BE49-F238E27FC236}">
                  <a16:creationId xmlns:a16="http://schemas.microsoft.com/office/drawing/2014/main" id="{923B584A-1460-960D-51A2-655DBCA6E5E4}"/>
                </a:ext>
              </a:extLst>
            </p:cNvPr>
            <p:cNvSpPr>
              <a:spLocks noChangeShapeType="1"/>
            </p:cNvSpPr>
            <p:nvPr/>
          </p:nvSpPr>
          <p:spPr bwMode="auto">
            <a:xfrm flipH="1">
              <a:off x="2602" y="3019"/>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19" name="Line 1117">
              <a:extLst>
                <a:ext uri="{FF2B5EF4-FFF2-40B4-BE49-F238E27FC236}">
                  <a16:creationId xmlns:a16="http://schemas.microsoft.com/office/drawing/2014/main" id="{8A09EC89-9174-31FD-1773-9491756402B5}"/>
                </a:ext>
              </a:extLst>
            </p:cNvPr>
            <p:cNvSpPr>
              <a:spLocks noChangeShapeType="1"/>
            </p:cNvSpPr>
            <p:nvPr/>
          </p:nvSpPr>
          <p:spPr bwMode="auto">
            <a:xfrm flipH="1">
              <a:off x="2609" y="301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0" name="Line 1118">
              <a:extLst>
                <a:ext uri="{FF2B5EF4-FFF2-40B4-BE49-F238E27FC236}">
                  <a16:creationId xmlns:a16="http://schemas.microsoft.com/office/drawing/2014/main" id="{C68BCE5C-A4BA-4FE9-5510-586E9818DF80}"/>
                </a:ext>
              </a:extLst>
            </p:cNvPr>
            <p:cNvSpPr>
              <a:spLocks noChangeShapeType="1"/>
            </p:cNvSpPr>
            <p:nvPr/>
          </p:nvSpPr>
          <p:spPr bwMode="auto">
            <a:xfrm flipH="1">
              <a:off x="2612" y="3018"/>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1" name="Line 1119">
              <a:extLst>
                <a:ext uri="{FF2B5EF4-FFF2-40B4-BE49-F238E27FC236}">
                  <a16:creationId xmlns:a16="http://schemas.microsoft.com/office/drawing/2014/main" id="{90599946-9FC7-1E41-50B5-275701E5B875}"/>
                </a:ext>
              </a:extLst>
            </p:cNvPr>
            <p:cNvSpPr>
              <a:spLocks noChangeShapeType="1"/>
            </p:cNvSpPr>
            <p:nvPr/>
          </p:nvSpPr>
          <p:spPr bwMode="auto">
            <a:xfrm flipH="1">
              <a:off x="2616" y="3017"/>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2" name="Line 1120">
              <a:extLst>
                <a:ext uri="{FF2B5EF4-FFF2-40B4-BE49-F238E27FC236}">
                  <a16:creationId xmlns:a16="http://schemas.microsoft.com/office/drawing/2014/main" id="{7AAE01B8-A104-4BCD-F677-8D00C4C1F0EE}"/>
                </a:ext>
              </a:extLst>
            </p:cNvPr>
            <p:cNvSpPr>
              <a:spLocks noChangeShapeType="1"/>
            </p:cNvSpPr>
            <p:nvPr/>
          </p:nvSpPr>
          <p:spPr bwMode="auto">
            <a:xfrm flipH="1">
              <a:off x="2621" y="3016"/>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3" name="Line 1121">
              <a:extLst>
                <a:ext uri="{FF2B5EF4-FFF2-40B4-BE49-F238E27FC236}">
                  <a16:creationId xmlns:a16="http://schemas.microsoft.com/office/drawing/2014/main" id="{F59DC840-A7AE-AB09-5FF1-F35BE94016EC}"/>
                </a:ext>
              </a:extLst>
            </p:cNvPr>
            <p:cNvSpPr>
              <a:spLocks noChangeShapeType="1"/>
            </p:cNvSpPr>
            <p:nvPr/>
          </p:nvSpPr>
          <p:spPr bwMode="auto">
            <a:xfrm flipH="1">
              <a:off x="2624" y="301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4" name="Line 1122">
              <a:extLst>
                <a:ext uri="{FF2B5EF4-FFF2-40B4-BE49-F238E27FC236}">
                  <a16:creationId xmlns:a16="http://schemas.microsoft.com/office/drawing/2014/main" id="{FDC9788E-F9F6-134E-42E9-B8E0847C78FB}"/>
                </a:ext>
              </a:extLst>
            </p:cNvPr>
            <p:cNvSpPr>
              <a:spLocks noChangeShapeType="1"/>
            </p:cNvSpPr>
            <p:nvPr/>
          </p:nvSpPr>
          <p:spPr bwMode="auto">
            <a:xfrm flipH="1">
              <a:off x="2628" y="3013"/>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5" name="Line 1123">
              <a:extLst>
                <a:ext uri="{FF2B5EF4-FFF2-40B4-BE49-F238E27FC236}">
                  <a16:creationId xmlns:a16="http://schemas.microsoft.com/office/drawing/2014/main" id="{2FCBC8AB-654D-1BA4-DE19-29AF6D0FDBC1}"/>
                </a:ext>
              </a:extLst>
            </p:cNvPr>
            <p:cNvSpPr>
              <a:spLocks noChangeShapeType="1"/>
            </p:cNvSpPr>
            <p:nvPr/>
          </p:nvSpPr>
          <p:spPr bwMode="auto">
            <a:xfrm flipH="1">
              <a:off x="2632" y="3011"/>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6" name="Line 1124">
              <a:extLst>
                <a:ext uri="{FF2B5EF4-FFF2-40B4-BE49-F238E27FC236}">
                  <a16:creationId xmlns:a16="http://schemas.microsoft.com/office/drawing/2014/main" id="{43BE8067-BA00-A207-56F1-0C433A910A99}"/>
                </a:ext>
              </a:extLst>
            </p:cNvPr>
            <p:cNvSpPr>
              <a:spLocks noChangeShapeType="1"/>
            </p:cNvSpPr>
            <p:nvPr/>
          </p:nvSpPr>
          <p:spPr bwMode="auto">
            <a:xfrm flipH="1">
              <a:off x="2635" y="3008"/>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7" name="Line 1125">
              <a:extLst>
                <a:ext uri="{FF2B5EF4-FFF2-40B4-BE49-F238E27FC236}">
                  <a16:creationId xmlns:a16="http://schemas.microsoft.com/office/drawing/2014/main" id="{A8E80D36-413F-543A-0AFC-0BEA4560735E}"/>
                </a:ext>
              </a:extLst>
            </p:cNvPr>
            <p:cNvSpPr>
              <a:spLocks noChangeShapeType="1"/>
            </p:cNvSpPr>
            <p:nvPr/>
          </p:nvSpPr>
          <p:spPr bwMode="auto">
            <a:xfrm flipH="1">
              <a:off x="2637" y="3005"/>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8" name="Line 1126">
              <a:extLst>
                <a:ext uri="{FF2B5EF4-FFF2-40B4-BE49-F238E27FC236}">
                  <a16:creationId xmlns:a16="http://schemas.microsoft.com/office/drawing/2014/main" id="{84FA7E56-7771-476B-7534-6A0C0ABF057A}"/>
                </a:ext>
              </a:extLst>
            </p:cNvPr>
            <p:cNvSpPr>
              <a:spLocks noChangeShapeType="1"/>
            </p:cNvSpPr>
            <p:nvPr/>
          </p:nvSpPr>
          <p:spPr bwMode="auto">
            <a:xfrm flipH="1">
              <a:off x="2640" y="3003"/>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29" name="Line 1127">
              <a:extLst>
                <a:ext uri="{FF2B5EF4-FFF2-40B4-BE49-F238E27FC236}">
                  <a16:creationId xmlns:a16="http://schemas.microsoft.com/office/drawing/2014/main" id="{61667482-E8C9-9316-9EED-DF281438E38E}"/>
                </a:ext>
              </a:extLst>
            </p:cNvPr>
            <p:cNvSpPr>
              <a:spLocks noChangeShapeType="1"/>
            </p:cNvSpPr>
            <p:nvPr/>
          </p:nvSpPr>
          <p:spPr bwMode="auto">
            <a:xfrm flipH="1">
              <a:off x="2644" y="2999"/>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0" name="Line 1128">
              <a:extLst>
                <a:ext uri="{FF2B5EF4-FFF2-40B4-BE49-F238E27FC236}">
                  <a16:creationId xmlns:a16="http://schemas.microsoft.com/office/drawing/2014/main" id="{7C2299F9-7B04-055E-8234-DFD81BFFC0E5}"/>
                </a:ext>
              </a:extLst>
            </p:cNvPr>
            <p:cNvSpPr>
              <a:spLocks noChangeShapeType="1"/>
            </p:cNvSpPr>
            <p:nvPr/>
          </p:nvSpPr>
          <p:spPr bwMode="auto">
            <a:xfrm flipH="1">
              <a:off x="2647" y="299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1" name="Line 1129">
              <a:extLst>
                <a:ext uri="{FF2B5EF4-FFF2-40B4-BE49-F238E27FC236}">
                  <a16:creationId xmlns:a16="http://schemas.microsoft.com/office/drawing/2014/main" id="{CE179746-9713-7D67-006D-D6F4BA090D67}"/>
                </a:ext>
              </a:extLst>
            </p:cNvPr>
            <p:cNvSpPr>
              <a:spLocks noChangeShapeType="1"/>
            </p:cNvSpPr>
            <p:nvPr/>
          </p:nvSpPr>
          <p:spPr bwMode="auto">
            <a:xfrm flipH="1">
              <a:off x="2649" y="2992"/>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2" name="Line 1130">
              <a:extLst>
                <a:ext uri="{FF2B5EF4-FFF2-40B4-BE49-F238E27FC236}">
                  <a16:creationId xmlns:a16="http://schemas.microsoft.com/office/drawing/2014/main" id="{D025418A-EFCB-28B7-5878-02C5288E2387}"/>
                </a:ext>
              </a:extLst>
            </p:cNvPr>
            <p:cNvSpPr>
              <a:spLocks noChangeShapeType="1"/>
            </p:cNvSpPr>
            <p:nvPr/>
          </p:nvSpPr>
          <p:spPr bwMode="auto">
            <a:xfrm flipH="1">
              <a:off x="2652" y="2988"/>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3" name="Line 1131">
              <a:extLst>
                <a:ext uri="{FF2B5EF4-FFF2-40B4-BE49-F238E27FC236}">
                  <a16:creationId xmlns:a16="http://schemas.microsoft.com/office/drawing/2014/main" id="{210BCB48-8588-1FA0-D0B9-387232C49156}"/>
                </a:ext>
              </a:extLst>
            </p:cNvPr>
            <p:cNvSpPr>
              <a:spLocks noChangeShapeType="1"/>
            </p:cNvSpPr>
            <p:nvPr/>
          </p:nvSpPr>
          <p:spPr bwMode="auto">
            <a:xfrm flipH="1">
              <a:off x="2656" y="298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4" name="Line 1132">
              <a:extLst>
                <a:ext uri="{FF2B5EF4-FFF2-40B4-BE49-F238E27FC236}">
                  <a16:creationId xmlns:a16="http://schemas.microsoft.com/office/drawing/2014/main" id="{234F37C0-FC88-84ED-9EB2-F9D38B3D9940}"/>
                </a:ext>
              </a:extLst>
            </p:cNvPr>
            <p:cNvSpPr>
              <a:spLocks noChangeShapeType="1"/>
            </p:cNvSpPr>
            <p:nvPr/>
          </p:nvSpPr>
          <p:spPr bwMode="auto">
            <a:xfrm flipH="1">
              <a:off x="2658" y="297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5" name="Line 1133">
              <a:extLst>
                <a:ext uri="{FF2B5EF4-FFF2-40B4-BE49-F238E27FC236}">
                  <a16:creationId xmlns:a16="http://schemas.microsoft.com/office/drawing/2014/main" id="{22934AE0-5989-8B2D-4F35-622D2B70C453}"/>
                </a:ext>
              </a:extLst>
            </p:cNvPr>
            <p:cNvSpPr>
              <a:spLocks noChangeShapeType="1"/>
            </p:cNvSpPr>
            <p:nvPr/>
          </p:nvSpPr>
          <p:spPr bwMode="auto">
            <a:xfrm flipH="1">
              <a:off x="2661" y="297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6" name="Line 1134">
              <a:extLst>
                <a:ext uri="{FF2B5EF4-FFF2-40B4-BE49-F238E27FC236}">
                  <a16:creationId xmlns:a16="http://schemas.microsoft.com/office/drawing/2014/main" id="{E3582210-9BCE-ABAE-9547-C459889566BB}"/>
                </a:ext>
              </a:extLst>
            </p:cNvPr>
            <p:cNvSpPr>
              <a:spLocks noChangeShapeType="1"/>
            </p:cNvSpPr>
            <p:nvPr/>
          </p:nvSpPr>
          <p:spPr bwMode="auto">
            <a:xfrm flipH="1">
              <a:off x="2663" y="297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7" name="Line 1135">
              <a:extLst>
                <a:ext uri="{FF2B5EF4-FFF2-40B4-BE49-F238E27FC236}">
                  <a16:creationId xmlns:a16="http://schemas.microsoft.com/office/drawing/2014/main" id="{CBD98A00-43AD-7C4E-235D-9064E5598B6E}"/>
                </a:ext>
              </a:extLst>
            </p:cNvPr>
            <p:cNvSpPr>
              <a:spLocks noChangeShapeType="1"/>
            </p:cNvSpPr>
            <p:nvPr/>
          </p:nvSpPr>
          <p:spPr bwMode="auto">
            <a:xfrm flipH="1">
              <a:off x="2666" y="2964"/>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8" name="Line 1136">
              <a:extLst>
                <a:ext uri="{FF2B5EF4-FFF2-40B4-BE49-F238E27FC236}">
                  <a16:creationId xmlns:a16="http://schemas.microsoft.com/office/drawing/2014/main" id="{7233C013-3999-CB8B-DD25-82295EDC77E3}"/>
                </a:ext>
              </a:extLst>
            </p:cNvPr>
            <p:cNvSpPr>
              <a:spLocks noChangeShapeType="1"/>
            </p:cNvSpPr>
            <p:nvPr/>
          </p:nvSpPr>
          <p:spPr bwMode="auto">
            <a:xfrm flipH="1">
              <a:off x="2670" y="295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39" name="Line 1137">
              <a:extLst>
                <a:ext uri="{FF2B5EF4-FFF2-40B4-BE49-F238E27FC236}">
                  <a16:creationId xmlns:a16="http://schemas.microsoft.com/office/drawing/2014/main" id="{0FBCAACA-202A-FCF6-AA73-B4FB63C3BE25}"/>
                </a:ext>
              </a:extLst>
            </p:cNvPr>
            <p:cNvSpPr>
              <a:spLocks noChangeShapeType="1"/>
            </p:cNvSpPr>
            <p:nvPr/>
          </p:nvSpPr>
          <p:spPr bwMode="auto">
            <a:xfrm flipH="1">
              <a:off x="2673" y="295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0" name="Line 1138">
              <a:extLst>
                <a:ext uri="{FF2B5EF4-FFF2-40B4-BE49-F238E27FC236}">
                  <a16:creationId xmlns:a16="http://schemas.microsoft.com/office/drawing/2014/main" id="{C515F884-904C-7E8B-020D-EC60BA06D5CE}"/>
                </a:ext>
              </a:extLst>
            </p:cNvPr>
            <p:cNvSpPr>
              <a:spLocks noChangeShapeType="1"/>
            </p:cNvSpPr>
            <p:nvPr/>
          </p:nvSpPr>
          <p:spPr bwMode="auto">
            <a:xfrm flipH="1">
              <a:off x="2675" y="294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1" name="Line 1139">
              <a:extLst>
                <a:ext uri="{FF2B5EF4-FFF2-40B4-BE49-F238E27FC236}">
                  <a16:creationId xmlns:a16="http://schemas.microsoft.com/office/drawing/2014/main" id="{B0141BD8-BA56-2550-56D6-201E266F27DE}"/>
                </a:ext>
              </a:extLst>
            </p:cNvPr>
            <p:cNvSpPr>
              <a:spLocks noChangeShapeType="1"/>
            </p:cNvSpPr>
            <p:nvPr/>
          </p:nvSpPr>
          <p:spPr bwMode="auto">
            <a:xfrm flipH="1">
              <a:off x="2678" y="2940"/>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2" name="Line 1140">
              <a:extLst>
                <a:ext uri="{FF2B5EF4-FFF2-40B4-BE49-F238E27FC236}">
                  <a16:creationId xmlns:a16="http://schemas.microsoft.com/office/drawing/2014/main" id="{83B2B26F-D0CF-3F90-A3C0-FDB43780CC40}"/>
                </a:ext>
              </a:extLst>
            </p:cNvPr>
            <p:cNvSpPr>
              <a:spLocks noChangeShapeType="1"/>
            </p:cNvSpPr>
            <p:nvPr/>
          </p:nvSpPr>
          <p:spPr bwMode="auto">
            <a:xfrm>
              <a:off x="2654" y="2641"/>
              <a:ext cx="3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3" name="Line 1141">
              <a:extLst>
                <a:ext uri="{FF2B5EF4-FFF2-40B4-BE49-F238E27FC236}">
                  <a16:creationId xmlns:a16="http://schemas.microsoft.com/office/drawing/2014/main" id="{4982B9EC-2728-3427-1D34-74AA27E137BB}"/>
                </a:ext>
              </a:extLst>
            </p:cNvPr>
            <p:cNvSpPr>
              <a:spLocks noChangeShapeType="1"/>
            </p:cNvSpPr>
            <p:nvPr/>
          </p:nvSpPr>
          <p:spPr bwMode="auto">
            <a:xfrm>
              <a:off x="2628" y="2638"/>
              <a:ext cx="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4" name="Line 1142">
              <a:extLst>
                <a:ext uri="{FF2B5EF4-FFF2-40B4-BE49-F238E27FC236}">
                  <a16:creationId xmlns:a16="http://schemas.microsoft.com/office/drawing/2014/main" id="{F2E5BC3B-B844-B065-6842-2A805EAACC39}"/>
                </a:ext>
              </a:extLst>
            </p:cNvPr>
            <p:cNvSpPr>
              <a:spLocks noChangeShapeType="1"/>
            </p:cNvSpPr>
            <p:nvPr/>
          </p:nvSpPr>
          <p:spPr bwMode="auto">
            <a:xfrm>
              <a:off x="2607" y="2637"/>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5" name="Line 1143">
              <a:extLst>
                <a:ext uri="{FF2B5EF4-FFF2-40B4-BE49-F238E27FC236}">
                  <a16:creationId xmlns:a16="http://schemas.microsoft.com/office/drawing/2014/main" id="{9ECBE247-3565-B730-5172-6B2CB613DB2E}"/>
                </a:ext>
              </a:extLst>
            </p:cNvPr>
            <p:cNvSpPr>
              <a:spLocks noChangeShapeType="1"/>
            </p:cNvSpPr>
            <p:nvPr/>
          </p:nvSpPr>
          <p:spPr bwMode="auto">
            <a:xfrm>
              <a:off x="2587" y="2638"/>
              <a:ext cx="1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6" name="Line 1144">
              <a:extLst>
                <a:ext uri="{FF2B5EF4-FFF2-40B4-BE49-F238E27FC236}">
                  <a16:creationId xmlns:a16="http://schemas.microsoft.com/office/drawing/2014/main" id="{BD106367-3408-7D5A-9362-1C9A8F883435}"/>
                </a:ext>
              </a:extLst>
            </p:cNvPr>
            <p:cNvSpPr>
              <a:spLocks noChangeShapeType="1"/>
            </p:cNvSpPr>
            <p:nvPr/>
          </p:nvSpPr>
          <p:spPr bwMode="auto">
            <a:xfrm flipV="1">
              <a:off x="2572" y="2640"/>
              <a:ext cx="1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7" name="Line 1145">
              <a:extLst>
                <a:ext uri="{FF2B5EF4-FFF2-40B4-BE49-F238E27FC236}">
                  <a16:creationId xmlns:a16="http://schemas.microsoft.com/office/drawing/2014/main" id="{BDF5D8AD-B1DB-9078-1C58-E0C9A7007E01}"/>
                </a:ext>
              </a:extLst>
            </p:cNvPr>
            <p:cNvSpPr>
              <a:spLocks noChangeShapeType="1"/>
            </p:cNvSpPr>
            <p:nvPr/>
          </p:nvSpPr>
          <p:spPr bwMode="auto">
            <a:xfrm flipV="1">
              <a:off x="2558" y="2644"/>
              <a:ext cx="1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8" name="Line 1146">
              <a:extLst>
                <a:ext uri="{FF2B5EF4-FFF2-40B4-BE49-F238E27FC236}">
                  <a16:creationId xmlns:a16="http://schemas.microsoft.com/office/drawing/2014/main" id="{E67E553A-61E3-541E-7E1F-8E753DEB2ECF}"/>
                </a:ext>
              </a:extLst>
            </p:cNvPr>
            <p:cNvSpPr>
              <a:spLocks noChangeShapeType="1"/>
            </p:cNvSpPr>
            <p:nvPr/>
          </p:nvSpPr>
          <p:spPr bwMode="auto">
            <a:xfrm flipV="1">
              <a:off x="2544" y="2649"/>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49" name="Line 1147">
              <a:extLst>
                <a:ext uri="{FF2B5EF4-FFF2-40B4-BE49-F238E27FC236}">
                  <a16:creationId xmlns:a16="http://schemas.microsoft.com/office/drawing/2014/main" id="{C94CEC59-315B-9A67-9F36-1B52529443DD}"/>
                </a:ext>
              </a:extLst>
            </p:cNvPr>
            <p:cNvSpPr>
              <a:spLocks noChangeShapeType="1"/>
            </p:cNvSpPr>
            <p:nvPr/>
          </p:nvSpPr>
          <p:spPr bwMode="auto">
            <a:xfrm flipV="1">
              <a:off x="2532" y="2657"/>
              <a:ext cx="1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0" name="Line 1148">
              <a:extLst>
                <a:ext uri="{FF2B5EF4-FFF2-40B4-BE49-F238E27FC236}">
                  <a16:creationId xmlns:a16="http://schemas.microsoft.com/office/drawing/2014/main" id="{C8445AF4-A0B9-E085-DC61-14BADE0E758D}"/>
                </a:ext>
              </a:extLst>
            </p:cNvPr>
            <p:cNvSpPr>
              <a:spLocks noChangeShapeType="1"/>
            </p:cNvSpPr>
            <p:nvPr/>
          </p:nvSpPr>
          <p:spPr bwMode="auto">
            <a:xfrm flipV="1">
              <a:off x="2520" y="2664"/>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1" name="Line 1149">
              <a:extLst>
                <a:ext uri="{FF2B5EF4-FFF2-40B4-BE49-F238E27FC236}">
                  <a16:creationId xmlns:a16="http://schemas.microsoft.com/office/drawing/2014/main" id="{A2B8FF83-730D-D352-2235-E630123FB460}"/>
                </a:ext>
              </a:extLst>
            </p:cNvPr>
            <p:cNvSpPr>
              <a:spLocks noChangeShapeType="1"/>
            </p:cNvSpPr>
            <p:nvPr/>
          </p:nvSpPr>
          <p:spPr bwMode="auto">
            <a:xfrm flipV="1">
              <a:off x="2508" y="2673"/>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2" name="Line 1150">
              <a:extLst>
                <a:ext uri="{FF2B5EF4-FFF2-40B4-BE49-F238E27FC236}">
                  <a16:creationId xmlns:a16="http://schemas.microsoft.com/office/drawing/2014/main" id="{F00BCC12-DD52-D74B-A99B-280E36903020}"/>
                </a:ext>
              </a:extLst>
            </p:cNvPr>
            <p:cNvSpPr>
              <a:spLocks noChangeShapeType="1"/>
            </p:cNvSpPr>
            <p:nvPr/>
          </p:nvSpPr>
          <p:spPr bwMode="auto">
            <a:xfrm flipV="1">
              <a:off x="2498" y="2682"/>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3" name="Line 1151">
              <a:extLst>
                <a:ext uri="{FF2B5EF4-FFF2-40B4-BE49-F238E27FC236}">
                  <a16:creationId xmlns:a16="http://schemas.microsoft.com/office/drawing/2014/main" id="{63523877-B67D-6163-5A1C-5DC8185680B3}"/>
                </a:ext>
              </a:extLst>
            </p:cNvPr>
            <p:cNvSpPr>
              <a:spLocks noChangeShapeType="1"/>
            </p:cNvSpPr>
            <p:nvPr/>
          </p:nvSpPr>
          <p:spPr bwMode="auto">
            <a:xfrm flipV="1">
              <a:off x="2486" y="2693"/>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4" name="Line 1152">
              <a:extLst>
                <a:ext uri="{FF2B5EF4-FFF2-40B4-BE49-F238E27FC236}">
                  <a16:creationId xmlns:a16="http://schemas.microsoft.com/office/drawing/2014/main" id="{84833887-0F18-1A11-3898-4F75AAD6F1D9}"/>
                </a:ext>
              </a:extLst>
            </p:cNvPr>
            <p:cNvSpPr>
              <a:spLocks noChangeShapeType="1"/>
            </p:cNvSpPr>
            <p:nvPr/>
          </p:nvSpPr>
          <p:spPr bwMode="auto">
            <a:xfrm flipV="1">
              <a:off x="2477" y="2702"/>
              <a:ext cx="7"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5" name="Line 1153">
              <a:extLst>
                <a:ext uri="{FF2B5EF4-FFF2-40B4-BE49-F238E27FC236}">
                  <a16:creationId xmlns:a16="http://schemas.microsoft.com/office/drawing/2014/main" id="{EC1D2ECC-19E6-FAB5-808E-C2DF16259691}"/>
                </a:ext>
              </a:extLst>
            </p:cNvPr>
            <p:cNvSpPr>
              <a:spLocks noChangeShapeType="1"/>
            </p:cNvSpPr>
            <p:nvPr/>
          </p:nvSpPr>
          <p:spPr bwMode="auto">
            <a:xfrm flipV="1">
              <a:off x="2466" y="2713"/>
              <a:ext cx="9"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6" name="Line 1154">
              <a:extLst>
                <a:ext uri="{FF2B5EF4-FFF2-40B4-BE49-F238E27FC236}">
                  <a16:creationId xmlns:a16="http://schemas.microsoft.com/office/drawing/2014/main" id="{558780F4-3726-DDF6-9DD4-9ED77A1A3BA9}"/>
                </a:ext>
              </a:extLst>
            </p:cNvPr>
            <p:cNvSpPr>
              <a:spLocks noChangeShapeType="1"/>
            </p:cNvSpPr>
            <p:nvPr/>
          </p:nvSpPr>
          <p:spPr bwMode="auto">
            <a:xfrm flipV="1">
              <a:off x="2456" y="2723"/>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7" name="Line 1155">
              <a:extLst>
                <a:ext uri="{FF2B5EF4-FFF2-40B4-BE49-F238E27FC236}">
                  <a16:creationId xmlns:a16="http://schemas.microsoft.com/office/drawing/2014/main" id="{A1441D5F-39DD-BF11-8507-BA2230B62FD1}"/>
                </a:ext>
              </a:extLst>
            </p:cNvPr>
            <p:cNvSpPr>
              <a:spLocks noChangeShapeType="1"/>
            </p:cNvSpPr>
            <p:nvPr/>
          </p:nvSpPr>
          <p:spPr bwMode="auto">
            <a:xfrm flipV="1">
              <a:off x="2446" y="2734"/>
              <a:ext cx="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8" name="Line 1156">
              <a:extLst>
                <a:ext uri="{FF2B5EF4-FFF2-40B4-BE49-F238E27FC236}">
                  <a16:creationId xmlns:a16="http://schemas.microsoft.com/office/drawing/2014/main" id="{CBAF46AA-1B45-613D-6A55-258A36A87F92}"/>
                </a:ext>
              </a:extLst>
            </p:cNvPr>
            <p:cNvSpPr>
              <a:spLocks noChangeShapeType="1"/>
            </p:cNvSpPr>
            <p:nvPr/>
          </p:nvSpPr>
          <p:spPr bwMode="auto">
            <a:xfrm flipV="1">
              <a:off x="2437" y="2743"/>
              <a:ext cx="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59" name="Line 1157">
              <a:extLst>
                <a:ext uri="{FF2B5EF4-FFF2-40B4-BE49-F238E27FC236}">
                  <a16:creationId xmlns:a16="http://schemas.microsoft.com/office/drawing/2014/main" id="{484F9737-F332-F53D-5C1E-E8763CA63707}"/>
                </a:ext>
              </a:extLst>
            </p:cNvPr>
            <p:cNvSpPr>
              <a:spLocks noChangeShapeType="1"/>
            </p:cNvSpPr>
            <p:nvPr/>
          </p:nvSpPr>
          <p:spPr bwMode="auto">
            <a:xfrm flipV="1">
              <a:off x="2427" y="2752"/>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0" name="Line 1158">
              <a:extLst>
                <a:ext uri="{FF2B5EF4-FFF2-40B4-BE49-F238E27FC236}">
                  <a16:creationId xmlns:a16="http://schemas.microsoft.com/office/drawing/2014/main" id="{1BC89F3E-4514-43AB-905E-0B42AFDBA9E1}"/>
                </a:ext>
              </a:extLst>
            </p:cNvPr>
            <p:cNvSpPr>
              <a:spLocks noChangeShapeType="1"/>
            </p:cNvSpPr>
            <p:nvPr/>
          </p:nvSpPr>
          <p:spPr bwMode="auto">
            <a:xfrm flipV="1">
              <a:off x="2416" y="2759"/>
              <a:ext cx="9"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1" name="Line 1159">
              <a:extLst>
                <a:ext uri="{FF2B5EF4-FFF2-40B4-BE49-F238E27FC236}">
                  <a16:creationId xmlns:a16="http://schemas.microsoft.com/office/drawing/2014/main" id="{8673EF71-678B-7C67-D763-827E950BA9FE}"/>
                </a:ext>
              </a:extLst>
            </p:cNvPr>
            <p:cNvSpPr>
              <a:spLocks noChangeShapeType="1"/>
            </p:cNvSpPr>
            <p:nvPr/>
          </p:nvSpPr>
          <p:spPr bwMode="auto">
            <a:xfrm flipV="1">
              <a:off x="2404" y="2767"/>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2" name="Line 1160">
              <a:extLst>
                <a:ext uri="{FF2B5EF4-FFF2-40B4-BE49-F238E27FC236}">
                  <a16:creationId xmlns:a16="http://schemas.microsoft.com/office/drawing/2014/main" id="{26848ACB-1A6E-6A66-0807-24F74BD12450}"/>
                </a:ext>
              </a:extLst>
            </p:cNvPr>
            <p:cNvSpPr>
              <a:spLocks noChangeShapeType="1"/>
            </p:cNvSpPr>
            <p:nvPr/>
          </p:nvSpPr>
          <p:spPr bwMode="auto">
            <a:xfrm flipV="1">
              <a:off x="2394" y="2770"/>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3" name="Line 1161">
              <a:extLst>
                <a:ext uri="{FF2B5EF4-FFF2-40B4-BE49-F238E27FC236}">
                  <a16:creationId xmlns:a16="http://schemas.microsoft.com/office/drawing/2014/main" id="{128C4CBF-A5FB-575F-496F-5AA226DBBBA4}"/>
                </a:ext>
              </a:extLst>
            </p:cNvPr>
            <p:cNvSpPr>
              <a:spLocks noChangeShapeType="1"/>
            </p:cNvSpPr>
            <p:nvPr/>
          </p:nvSpPr>
          <p:spPr bwMode="auto">
            <a:xfrm flipV="1">
              <a:off x="2382" y="2774"/>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4" name="Line 1162">
              <a:extLst>
                <a:ext uri="{FF2B5EF4-FFF2-40B4-BE49-F238E27FC236}">
                  <a16:creationId xmlns:a16="http://schemas.microsoft.com/office/drawing/2014/main" id="{1AD3D597-BC7B-5249-0930-19AC846D2586}"/>
                </a:ext>
              </a:extLst>
            </p:cNvPr>
            <p:cNvSpPr>
              <a:spLocks noChangeShapeType="1"/>
            </p:cNvSpPr>
            <p:nvPr/>
          </p:nvSpPr>
          <p:spPr bwMode="auto">
            <a:xfrm>
              <a:off x="2372" y="2777"/>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5" name="Line 1163">
              <a:extLst>
                <a:ext uri="{FF2B5EF4-FFF2-40B4-BE49-F238E27FC236}">
                  <a16:creationId xmlns:a16="http://schemas.microsoft.com/office/drawing/2014/main" id="{02E3A79A-2DA9-333E-36CA-E12ABBFC1E35}"/>
                </a:ext>
              </a:extLst>
            </p:cNvPr>
            <p:cNvSpPr>
              <a:spLocks noChangeShapeType="1"/>
            </p:cNvSpPr>
            <p:nvPr/>
          </p:nvSpPr>
          <p:spPr bwMode="auto">
            <a:xfrm>
              <a:off x="2362" y="2777"/>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6" name="Line 1164">
              <a:extLst>
                <a:ext uri="{FF2B5EF4-FFF2-40B4-BE49-F238E27FC236}">
                  <a16:creationId xmlns:a16="http://schemas.microsoft.com/office/drawing/2014/main" id="{247E7B6B-566F-1195-CE9E-D32C87F659DA}"/>
                </a:ext>
              </a:extLst>
            </p:cNvPr>
            <p:cNvSpPr>
              <a:spLocks noChangeShapeType="1"/>
            </p:cNvSpPr>
            <p:nvPr/>
          </p:nvSpPr>
          <p:spPr bwMode="auto">
            <a:xfrm>
              <a:off x="2350" y="2777"/>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7" name="Line 1165">
              <a:extLst>
                <a:ext uri="{FF2B5EF4-FFF2-40B4-BE49-F238E27FC236}">
                  <a16:creationId xmlns:a16="http://schemas.microsoft.com/office/drawing/2014/main" id="{E229EE29-17AF-3815-F4CE-97ED6B1FA354}"/>
                </a:ext>
              </a:extLst>
            </p:cNvPr>
            <p:cNvSpPr>
              <a:spLocks noChangeShapeType="1"/>
            </p:cNvSpPr>
            <p:nvPr/>
          </p:nvSpPr>
          <p:spPr bwMode="auto">
            <a:xfrm>
              <a:off x="2338" y="2776"/>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8" name="Line 1166">
              <a:extLst>
                <a:ext uri="{FF2B5EF4-FFF2-40B4-BE49-F238E27FC236}">
                  <a16:creationId xmlns:a16="http://schemas.microsoft.com/office/drawing/2014/main" id="{CC6DDDB0-7599-312F-3841-582B93503485}"/>
                </a:ext>
              </a:extLst>
            </p:cNvPr>
            <p:cNvSpPr>
              <a:spLocks noChangeShapeType="1"/>
            </p:cNvSpPr>
            <p:nvPr/>
          </p:nvSpPr>
          <p:spPr bwMode="auto">
            <a:xfrm>
              <a:off x="2326" y="277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69" name="Line 1167">
              <a:extLst>
                <a:ext uri="{FF2B5EF4-FFF2-40B4-BE49-F238E27FC236}">
                  <a16:creationId xmlns:a16="http://schemas.microsoft.com/office/drawing/2014/main" id="{5496C8DC-DE11-5058-7451-43DF8F48D837}"/>
                </a:ext>
              </a:extLst>
            </p:cNvPr>
            <p:cNvSpPr>
              <a:spLocks noChangeShapeType="1"/>
            </p:cNvSpPr>
            <p:nvPr/>
          </p:nvSpPr>
          <p:spPr bwMode="auto">
            <a:xfrm>
              <a:off x="2312" y="2772"/>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0" name="Line 1168">
              <a:extLst>
                <a:ext uri="{FF2B5EF4-FFF2-40B4-BE49-F238E27FC236}">
                  <a16:creationId xmlns:a16="http://schemas.microsoft.com/office/drawing/2014/main" id="{DCFF6478-AE26-F50C-7580-D205B3C4BF6F}"/>
                </a:ext>
              </a:extLst>
            </p:cNvPr>
            <p:cNvSpPr>
              <a:spLocks noChangeShapeType="1"/>
            </p:cNvSpPr>
            <p:nvPr/>
          </p:nvSpPr>
          <p:spPr bwMode="auto">
            <a:xfrm>
              <a:off x="2300" y="2770"/>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1" name="Line 1169">
              <a:extLst>
                <a:ext uri="{FF2B5EF4-FFF2-40B4-BE49-F238E27FC236}">
                  <a16:creationId xmlns:a16="http://schemas.microsoft.com/office/drawing/2014/main" id="{73867843-3081-45C7-9F3A-83D6A2C4451B}"/>
                </a:ext>
              </a:extLst>
            </p:cNvPr>
            <p:cNvSpPr>
              <a:spLocks noChangeShapeType="1"/>
            </p:cNvSpPr>
            <p:nvPr/>
          </p:nvSpPr>
          <p:spPr bwMode="auto">
            <a:xfrm>
              <a:off x="2288" y="276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2" name="Line 1170">
              <a:extLst>
                <a:ext uri="{FF2B5EF4-FFF2-40B4-BE49-F238E27FC236}">
                  <a16:creationId xmlns:a16="http://schemas.microsoft.com/office/drawing/2014/main" id="{C90D1748-2244-1E98-9DE5-08F316399186}"/>
                </a:ext>
              </a:extLst>
            </p:cNvPr>
            <p:cNvSpPr>
              <a:spLocks noChangeShapeType="1"/>
            </p:cNvSpPr>
            <p:nvPr/>
          </p:nvSpPr>
          <p:spPr bwMode="auto">
            <a:xfrm>
              <a:off x="2276" y="2767"/>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3" name="Line 1171">
              <a:extLst>
                <a:ext uri="{FF2B5EF4-FFF2-40B4-BE49-F238E27FC236}">
                  <a16:creationId xmlns:a16="http://schemas.microsoft.com/office/drawing/2014/main" id="{D109E357-5A13-F20F-3E5E-C80F158FC6CF}"/>
                </a:ext>
              </a:extLst>
            </p:cNvPr>
            <p:cNvSpPr>
              <a:spLocks noChangeShapeType="1"/>
            </p:cNvSpPr>
            <p:nvPr/>
          </p:nvSpPr>
          <p:spPr bwMode="auto">
            <a:xfrm>
              <a:off x="2262" y="276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4" name="Line 1172">
              <a:extLst>
                <a:ext uri="{FF2B5EF4-FFF2-40B4-BE49-F238E27FC236}">
                  <a16:creationId xmlns:a16="http://schemas.microsoft.com/office/drawing/2014/main" id="{369DE676-F1EE-F8EE-AFB7-43FF76589693}"/>
                </a:ext>
              </a:extLst>
            </p:cNvPr>
            <p:cNvSpPr>
              <a:spLocks noChangeShapeType="1"/>
            </p:cNvSpPr>
            <p:nvPr/>
          </p:nvSpPr>
          <p:spPr bwMode="auto">
            <a:xfrm>
              <a:off x="2250" y="276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5" name="Line 1173">
              <a:extLst>
                <a:ext uri="{FF2B5EF4-FFF2-40B4-BE49-F238E27FC236}">
                  <a16:creationId xmlns:a16="http://schemas.microsoft.com/office/drawing/2014/main" id="{BA1DFF99-2F93-AFF0-5C8A-EC7494C64EA5}"/>
                </a:ext>
              </a:extLst>
            </p:cNvPr>
            <p:cNvSpPr>
              <a:spLocks noChangeShapeType="1"/>
            </p:cNvSpPr>
            <p:nvPr/>
          </p:nvSpPr>
          <p:spPr bwMode="auto">
            <a:xfrm>
              <a:off x="2234" y="276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6" name="Line 1174">
              <a:extLst>
                <a:ext uri="{FF2B5EF4-FFF2-40B4-BE49-F238E27FC236}">
                  <a16:creationId xmlns:a16="http://schemas.microsoft.com/office/drawing/2014/main" id="{67C3BE7C-3127-2D40-9C81-10E5298E16F9}"/>
                </a:ext>
              </a:extLst>
            </p:cNvPr>
            <p:cNvSpPr>
              <a:spLocks noChangeShapeType="1"/>
            </p:cNvSpPr>
            <p:nvPr/>
          </p:nvSpPr>
          <p:spPr bwMode="auto">
            <a:xfrm>
              <a:off x="2220" y="2764"/>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7" name="Line 1175">
              <a:extLst>
                <a:ext uri="{FF2B5EF4-FFF2-40B4-BE49-F238E27FC236}">
                  <a16:creationId xmlns:a16="http://schemas.microsoft.com/office/drawing/2014/main" id="{EB5ED7FD-1C1C-A03C-7527-13706DFC7804}"/>
                </a:ext>
              </a:extLst>
            </p:cNvPr>
            <p:cNvSpPr>
              <a:spLocks noChangeShapeType="1"/>
            </p:cNvSpPr>
            <p:nvPr/>
          </p:nvSpPr>
          <p:spPr bwMode="auto">
            <a:xfrm>
              <a:off x="2204" y="2765"/>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8" name="Line 1176">
              <a:extLst>
                <a:ext uri="{FF2B5EF4-FFF2-40B4-BE49-F238E27FC236}">
                  <a16:creationId xmlns:a16="http://schemas.microsoft.com/office/drawing/2014/main" id="{B167CE62-A157-18B7-D493-3E9FA3CD46BF}"/>
                </a:ext>
              </a:extLst>
            </p:cNvPr>
            <p:cNvSpPr>
              <a:spLocks noChangeShapeType="1"/>
            </p:cNvSpPr>
            <p:nvPr/>
          </p:nvSpPr>
          <p:spPr bwMode="auto">
            <a:xfrm>
              <a:off x="2189" y="2766"/>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79" name="Line 1177">
              <a:extLst>
                <a:ext uri="{FF2B5EF4-FFF2-40B4-BE49-F238E27FC236}">
                  <a16:creationId xmlns:a16="http://schemas.microsoft.com/office/drawing/2014/main" id="{4E667F07-1752-F7A2-46D8-3C5636BFB5E4}"/>
                </a:ext>
              </a:extLst>
            </p:cNvPr>
            <p:cNvSpPr>
              <a:spLocks noChangeShapeType="1"/>
            </p:cNvSpPr>
            <p:nvPr/>
          </p:nvSpPr>
          <p:spPr bwMode="auto">
            <a:xfrm>
              <a:off x="2171" y="2767"/>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0" name="Line 1178">
              <a:extLst>
                <a:ext uri="{FF2B5EF4-FFF2-40B4-BE49-F238E27FC236}">
                  <a16:creationId xmlns:a16="http://schemas.microsoft.com/office/drawing/2014/main" id="{B7B1D0FA-8335-A710-2FF5-EC5E0CD67177}"/>
                </a:ext>
              </a:extLst>
            </p:cNvPr>
            <p:cNvSpPr>
              <a:spLocks noChangeShapeType="1"/>
            </p:cNvSpPr>
            <p:nvPr/>
          </p:nvSpPr>
          <p:spPr bwMode="auto">
            <a:xfrm>
              <a:off x="2156" y="2768"/>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1" name="Line 1179">
              <a:extLst>
                <a:ext uri="{FF2B5EF4-FFF2-40B4-BE49-F238E27FC236}">
                  <a16:creationId xmlns:a16="http://schemas.microsoft.com/office/drawing/2014/main" id="{08CEC1A8-68BE-9D7E-9BF5-6F0DB9FE3E5A}"/>
                </a:ext>
              </a:extLst>
            </p:cNvPr>
            <p:cNvSpPr>
              <a:spLocks noChangeShapeType="1"/>
            </p:cNvSpPr>
            <p:nvPr/>
          </p:nvSpPr>
          <p:spPr bwMode="auto">
            <a:xfrm flipV="1">
              <a:off x="2138" y="2770"/>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2" name="Line 1180">
              <a:extLst>
                <a:ext uri="{FF2B5EF4-FFF2-40B4-BE49-F238E27FC236}">
                  <a16:creationId xmlns:a16="http://schemas.microsoft.com/office/drawing/2014/main" id="{9C64DC41-8D32-1120-6809-1966BA15F819}"/>
                </a:ext>
              </a:extLst>
            </p:cNvPr>
            <p:cNvSpPr>
              <a:spLocks noChangeShapeType="1"/>
            </p:cNvSpPr>
            <p:nvPr/>
          </p:nvSpPr>
          <p:spPr bwMode="auto">
            <a:xfrm>
              <a:off x="2121" y="2774"/>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3" name="Line 1181">
              <a:extLst>
                <a:ext uri="{FF2B5EF4-FFF2-40B4-BE49-F238E27FC236}">
                  <a16:creationId xmlns:a16="http://schemas.microsoft.com/office/drawing/2014/main" id="{13EBB5A7-011C-FB19-A843-E907BE14F338}"/>
                </a:ext>
              </a:extLst>
            </p:cNvPr>
            <p:cNvSpPr>
              <a:spLocks noChangeShapeType="1"/>
            </p:cNvSpPr>
            <p:nvPr/>
          </p:nvSpPr>
          <p:spPr bwMode="auto">
            <a:xfrm flipV="1">
              <a:off x="2104" y="2776"/>
              <a:ext cx="1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4" name="Line 1182">
              <a:extLst>
                <a:ext uri="{FF2B5EF4-FFF2-40B4-BE49-F238E27FC236}">
                  <a16:creationId xmlns:a16="http://schemas.microsoft.com/office/drawing/2014/main" id="{0C8C40D6-7839-E71F-7D9B-2BD956B8783F}"/>
                </a:ext>
              </a:extLst>
            </p:cNvPr>
            <p:cNvSpPr>
              <a:spLocks noChangeShapeType="1"/>
            </p:cNvSpPr>
            <p:nvPr/>
          </p:nvSpPr>
          <p:spPr bwMode="auto">
            <a:xfrm>
              <a:off x="2087" y="2779"/>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5" name="Line 1183">
              <a:extLst>
                <a:ext uri="{FF2B5EF4-FFF2-40B4-BE49-F238E27FC236}">
                  <a16:creationId xmlns:a16="http://schemas.microsoft.com/office/drawing/2014/main" id="{990225FA-8DC4-8F46-0DC3-894944C7A8C6}"/>
                </a:ext>
              </a:extLst>
            </p:cNvPr>
            <p:cNvSpPr>
              <a:spLocks noChangeShapeType="1"/>
            </p:cNvSpPr>
            <p:nvPr/>
          </p:nvSpPr>
          <p:spPr bwMode="auto">
            <a:xfrm flipV="1">
              <a:off x="2068" y="2781"/>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6" name="Line 1184">
              <a:extLst>
                <a:ext uri="{FF2B5EF4-FFF2-40B4-BE49-F238E27FC236}">
                  <a16:creationId xmlns:a16="http://schemas.microsoft.com/office/drawing/2014/main" id="{F71173D4-F02B-6807-AEC7-BEB029C246B4}"/>
                </a:ext>
              </a:extLst>
            </p:cNvPr>
            <p:cNvSpPr>
              <a:spLocks noChangeShapeType="1"/>
            </p:cNvSpPr>
            <p:nvPr/>
          </p:nvSpPr>
          <p:spPr bwMode="auto">
            <a:xfrm flipV="1">
              <a:off x="2048" y="2785"/>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7" name="Line 1185">
              <a:extLst>
                <a:ext uri="{FF2B5EF4-FFF2-40B4-BE49-F238E27FC236}">
                  <a16:creationId xmlns:a16="http://schemas.microsoft.com/office/drawing/2014/main" id="{A9738BE9-E520-B8B0-C534-9979EE6738C3}"/>
                </a:ext>
              </a:extLst>
            </p:cNvPr>
            <p:cNvSpPr>
              <a:spLocks noChangeShapeType="1"/>
            </p:cNvSpPr>
            <p:nvPr/>
          </p:nvSpPr>
          <p:spPr bwMode="auto">
            <a:xfrm flipV="1">
              <a:off x="2028" y="2791"/>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8" name="Line 1186">
              <a:extLst>
                <a:ext uri="{FF2B5EF4-FFF2-40B4-BE49-F238E27FC236}">
                  <a16:creationId xmlns:a16="http://schemas.microsoft.com/office/drawing/2014/main" id="{ED063902-965E-C07B-A7DF-B5294D6AFDD8}"/>
                </a:ext>
              </a:extLst>
            </p:cNvPr>
            <p:cNvSpPr>
              <a:spLocks noChangeShapeType="1"/>
            </p:cNvSpPr>
            <p:nvPr/>
          </p:nvSpPr>
          <p:spPr bwMode="auto">
            <a:xfrm flipV="1">
              <a:off x="2007" y="2794"/>
              <a:ext cx="1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89" name="Line 1187">
              <a:extLst>
                <a:ext uri="{FF2B5EF4-FFF2-40B4-BE49-F238E27FC236}">
                  <a16:creationId xmlns:a16="http://schemas.microsoft.com/office/drawing/2014/main" id="{C43EA539-C6C3-3232-9ABF-5C445861B870}"/>
                </a:ext>
              </a:extLst>
            </p:cNvPr>
            <p:cNvSpPr>
              <a:spLocks noChangeShapeType="1"/>
            </p:cNvSpPr>
            <p:nvPr/>
          </p:nvSpPr>
          <p:spPr bwMode="auto">
            <a:xfrm flipV="1">
              <a:off x="1987" y="2800"/>
              <a:ext cx="1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0" name="Line 1188">
              <a:extLst>
                <a:ext uri="{FF2B5EF4-FFF2-40B4-BE49-F238E27FC236}">
                  <a16:creationId xmlns:a16="http://schemas.microsoft.com/office/drawing/2014/main" id="{E855C5BA-F061-30C2-EC29-7187F3FADA1D}"/>
                </a:ext>
              </a:extLst>
            </p:cNvPr>
            <p:cNvSpPr>
              <a:spLocks noChangeShapeType="1"/>
            </p:cNvSpPr>
            <p:nvPr/>
          </p:nvSpPr>
          <p:spPr bwMode="auto">
            <a:xfrm flipV="1">
              <a:off x="1967" y="2805"/>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1" name="Line 1189">
              <a:extLst>
                <a:ext uri="{FF2B5EF4-FFF2-40B4-BE49-F238E27FC236}">
                  <a16:creationId xmlns:a16="http://schemas.microsoft.com/office/drawing/2014/main" id="{9D23313D-44E2-4FAF-A45D-830CE4C0FF72}"/>
                </a:ext>
              </a:extLst>
            </p:cNvPr>
            <p:cNvSpPr>
              <a:spLocks noChangeShapeType="1"/>
            </p:cNvSpPr>
            <p:nvPr/>
          </p:nvSpPr>
          <p:spPr bwMode="auto">
            <a:xfrm flipV="1">
              <a:off x="1947" y="2811"/>
              <a:ext cx="1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2" name="Line 1190">
              <a:extLst>
                <a:ext uri="{FF2B5EF4-FFF2-40B4-BE49-F238E27FC236}">
                  <a16:creationId xmlns:a16="http://schemas.microsoft.com/office/drawing/2014/main" id="{DC847FC7-D0AB-7B40-A0E9-053EE74D1501}"/>
                </a:ext>
              </a:extLst>
            </p:cNvPr>
            <p:cNvSpPr>
              <a:spLocks noChangeShapeType="1"/>
            </p:cNvSpPr>
            <p:nvPr/>
          </p:nvSpPr>
          <p:spPr bwMode="auto">
            <a:xfrm flipV="1">
              <a:off x="1929" y="2816"/>
              <a:ext cx="1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3" name="Line 1191">
              <a:extLst>
                <a:ext uri="{FF2B5EF4-FFF2-40B4-BE49-F238E27FC236}">
                  <a16:creationId xmlns:a16="http://schemas.microsoft.com/office/drawing/2014/main" id="{D481D8C1-0B68-900A-C8FA-6CEE73EAA9EB}"/>
                </a:ext>
              </a:extLst>
            </p:cNvPr>
            <p:cNvSpPr>
              <a:spLocks noChangeShapeType="1"/>
            </p:cNvSpPr>
            <p:nvPr/>
          </p:nvSpPr>
          <p:spPr bwMode="auto">
            <a:xfrm flipV="1">
              <a:off x="1914" y="2822"/>
              <a:ext cx="1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4" name="Line 1192">
              <a:extLst>
                <a:ext uri="{FF2B5EF4-FFF2-40B4-BE49-F238E27FC236}">
                  <a16:creationId xmlns:a16="http://schemas.microsoft.com/office/drawing/2014/main" id="{FD88D750-4889-3F35-6316-4762737F235A}"/>
                </a:ext>
              </a:extLst>
            </p:cNvPr>
            <p:cNvSpPr>
              <a:spLocks noChangeShapeType="1"/>
            </p:cNvSpPr>
            <p:nvPr/>
          </p:nvSpPr>
          <p:spPr bwMode="auto">
            <a:xfrm flipV="1">
              <a:off x="1899" y="2827"/>
              <a:ext cx="1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5" name="Line 1193">
              <a:extLst>
                <a:ext uri="{FF2B5EF4-FFF2-40B4-BE49-F238E27FC236}">
                  <a16:creationId xmlns:a16="http://schemas.microsoft.com/office/drawing/2014/main" id="{244EC2E3-9B68-BD1C-452B-4DAE69958DE6}"/>
                </a:ext>
              </a:extLst>
            </p:cNvPr>
            <p:cNvSpPr>
              <a:spLocks noChangeShapeType="1"/>
            </p:cNvSpPr>
            <p:nvPr/>
          </p:nvSpPr>
          <p:spPr bwMode="auto">
            <a:xfrm flipV="1">
              <a:off x="1885" y="2835"/>
              <a:ext cx="1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6" name="Line 1194">
              <a:extLst>
                <a:ext uri="{FF2B5EF4-FFF2-40B4-BE49-F238E27FC236}">
                  <a16:creationId xmlns:a16="http://schemas.microsoft.com/office/drawing/2014/main" id="{84E9F777-BF0E-223F-FDD2-187D22E1C7FB}"/>
                </a:ext>
              </a:extLst>
            </p:cNvPr>
            <p:cNvSpPr>
              <a:spLocks noChangeShapeType="1"/>
            </p:cNvSpPr>
            <p:nvPr/>
          </p:nvSpPr>
          <p:spPr bwMode="auto">
            <a:xfrm flipV="1">
              <a:off x="1876" y="2840"/>
              <a:ext cx="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7" name="Line 1195">
              <a:extLst>
                <a:ext uri="{FF2B5EF4-FFF2-40B4-BE49-F238E27FC236}">
                  <a16:creationId xmlns:a16="http://schemas.microsoft.com/office/drawing/2014/main" id="{69F79532-927E-0B30-A996-DE4ADEC6ADD2}"/>
                </a:ext>
              </a:extLst>
            </p:cNvPr>
            <p:cNvSpPr>
              <a:spLocks noChangeShapeType="1"/>
            </p:cNvSpPr>
            <p:nvPr/>
          </p:nvSpPr>
          <p:spPr bwMode="auto">
            <a:xfrm flipV="1">
              <a:off x="1865" y="2846"/>
              <a:ext cx="9"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8" name="Line 1196">
              <a:extLst>
                <a:ext uri="{FF2B5EF4-FFF2-40B4-BE49-F238E27FC236}">
                  <a16:creationId xmlns:a16="http://schemas.microsoft.com/office/drawing/2014/main" id="{1AF278BC-5C19-BE7A-B993-56210AC22E74}"/>
                </a:ext>
              </a:extLst>
            </p:cNvPr>
            <p:cNvSpPr>
              <a:spLocks noChangeShapeType="1"/>
            </p:cNvSpPr>
            <p:nvPr/>
          </p:nvSpPr>
          <p:spPr bwMode="auto">
            <a:xfrm flipV="1">
              <a:off x="1855" y="2851"/>
              <a:ext cx="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499" name="Line 1197">
              <a:extLst>
                <a:ext uri="{FF2B5EF4-FFF2-40B4-BE49-F238E27FC236}">
                  <a16:creationId xmlns:a16="http://schemas.microsoft.com/office/drawing/2014/main" id="{1FA9B61C-B564-9B66-D6FF-98E2566DEC52}"/>
                </a:ext>
              </a:extLst>
            </p:cNvPr>
            <p:cNvSpPr>
              <a:spLocks noChangeShapeType="1"/>
            </p:cNvSpPr>
            <p:nvPr/>
          </p:nvSpPr>
          <p:spPr bwMode="auto">
            <a:xfrm flipV="1">
              <a:off x="1847" y="2857"/>
              <a:ext cx="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0" name="Line 1198">
              <a:extLst>
                <a:ext uri="{FF2B5EF4-FFF2-40B4-BE49-F238E27FC236}">
                  <a16:creationId xmlns:a16="http://schemas.microsoft.com/office/drawing/2014/main" id="{9001AFC3-5678-2C7F-3973-4969513C98BE}"/>
                </a:ext>
              </a:extLst>
            </p:cNvPr>
            <p:cNvSpPr>
              <a:spLocks noChangeShapeType="1"/>
            </p:cNvSpPr>
            <p:nvPr/>
          </p:nvSpPr>
          <p:spPr bwMode="auto">
            <a:xfrm flipV="1">
              <a:off x="1841" y="2864"/>
              <a:ext cx="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1" name="Line 1199">
              <a:extLst>
                <a:ext uri="{FF2B5EF4-FFF2-40B4-BE49-F238E27FC236}">
                  <a16:creationId xmlns:a16="http://schemas.microsoft.com/office/drawing/2014/main" id="{B1293372-5EFE-EED3-2CBC-EFBD76D02C6A}"/>
                </a:ext>
              </a:extLst>
            </p:cNvPr>
            <p:cNvSpPr>
              <a:spLocks noChangeShapeType="1"/>
            </p:cNvSpPr>
            <p:nvPr/>
          </p:nvSpPr>
          <p:spPr bwMode="auto">
            <a:xfrm flipV="1">
              <a:off x="1836" y="2870"/>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2" name="Line 1200">
              <a:extLst>
                <a:ext uri="{FF2B5EF4-FFF2-40B4-BE49-F238E27FC236}">
                  <a16:creationId xmlns:a16="http://schemas.microsoft.com/office/drawing/2014/main" id="{CFA52A6C-419E-276C-46B1-EAA562DD3DE4}"/>
                </a:ext>
              </a:extLst>
            </p:cNvPr>
            <p:cNvSpPr>
              <a:spLocks noChangeShapeType="1"/>
            </p:cNvSpPr>
            <p:nvPr/>
          </p:nvSpPr>
          <p:spPr bwMode="auto">
            <a:xfrm flipV="1">
              <a:off x="1831" y="2877"/>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3" name="Line 1201">
              <a:extLst>
                <a:ext uri="{FF2B5EF4-FFF2-40B4-BE49-F238E27FC236}">
                  <a16:creationId xmlns:a16="http://schemas.microsoft.com/office/drawing/2014/main" id="{CA11F7DF-16E0-BF60-602A-11790FDA308B}"/>
                </a:ext>
              </a:extLst>
            </p:cNvPr>
            <p:cNvSpPr>
              <a:spLocks noChangeShapeType="1"/>
            </p:cNvSpPr>
            <p:nvPr/>
          </p:nvSpPr>
          <p:spPr bwMode="auto">
            <a:xfrm flipV="1">
              <a:off x="1829" y="2884"/>
              <a:ext cx="0"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4" name="Line 1202">
              <a:extLst>
                <a:ext uri="{FF2B5EF4-FFF2-40B4-BE49-F238E27FC236}">
                  <a16:creationId xmlns:a16="http://schemas.microsoft.com/office/drawing/2014/main" id="{A0E4FF7A-0A18-A250-685D-09796D3E2D6F}"/>
                </a:ext>
              </a:extLst>
            </p:cNvPr>
            <p:cNvSpPr>
              <a:spLocks noChangeShapeType="1"/>
            </p:cNvSpPr>
            <p:nvPr/>
          </p:nvSpPr>
          <p:spPr bwMode="auto">
            <a:xfrm flipV="1">
              <a:off x="1827" y="2892"/>
              <a:ext cx="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5" name="Line 1203">
              <a:extLst>
                <a:ext uri="{FF2B5EF4-FFF2-40B4-BE49-F238E27FC236}">
                  <a16:creationId xmlns:a16="http://schemas.microsoft.com/office/drawing/2014/main" id="{9FA2568C-6882-FC04-C7B0-F3C904CEA45A}"/>
                </a:ext>
              </a:extLst>
            </p:cNvPr>
            <p:cNvSpPr>
              <a:spLocks noChangeShapeType="1"/>
            </p:cNvSpPr>
            <p:nvPr/>
          </p:nvSpPr>
          <p:spPr bwMode="auto">
            <a:xfrm flipV="1">
              <a:off x="1827" y="2901"/>
              <a:ext cx="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6" name="Line 1204">
              <a:extLst>
                <a:ext uri="{FF2B5EF4-FFF2-40B4-BE49-F238E27FC236}">
                  <a16:creationId xmlns:a16="http://schemas.microsoft.com/office/drawing/2014/main" id="{F559AF79-8DC9-F682-DCA7-69E283A6D7FE}"/>
                </a:ext>
              </a:extLst>
            </p:cNvPr>
            <p:cNvSpPr>
              <a:spLocks noChangeShapeType="1"/>
            </p:cNvSpPr>
            <p:nvPr/>
          </p:nvSpPr>
          <p:spPr bwMode="auto">
            <a:xfrm flipV="1">
              <a:off x="1827" y="2910"/>
              <a:ext cx="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7" name="Line 1205">
              <a:extLst>
                <a:ext uri="{FF2B5EF4-FFF2-40B4-BE49-F238E27FC236}">
                  <a16:creationId xmlns:a16="http://schemas.microsoft.com/office/drawing/2014/main" id="{55628B93-F56B-5FED-887A-7EA33E201D55}"/>
                </a:ext>
              </a:extLst>
            </p:cNvPr>
            <p:cNvSpPr>
              <a:spLocks noChangeShapeType="1"/>
            </p:cNvSpPr>
            <p:nvPr/>
          </p:nvSpPr>
          <p:spPr bwMode="auto">
            <a:xfrm flipV="1">
              <a:off x="1829" y="2917"/>
              <a:ext cx="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8" name="Line 1206">
              <a:extLst>
                <a:ext uri="{FF2B5EF4-FFF2-40B4-BE49-F238E27FC236}">
                  <a16:creationId xmlns:a16="http://schemas.microsoft.com/office/drawing/2014/main" id="{7F862D6B-5184-2683-6238-F4F70FA34E27}"/>
                </a:ext>
              </a:extLst>
            </p:cNvPr>
            <p:cNvSpPr>
              <a:spLocks noChangeShapeType="1"/>
            </p:cNvSpPr>
            <p:nvPr/>
          </p:nvSpPr>
          <p:spPr bwMode="auto">
            <a:xfrm flipH="1" flipV="1">
              <a:off x="1831" y="2926"/>
              <a:ext cx="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509" name="Line 1207">
              <a:extLst>
                <a:ext uri="{FF2B5EF4-FFF2-40B4-BE49-F238E27FC236}">
                  <a16:creationId xmlns:a16="http://schemas.microsoft.com/office/drawing/2014/main" id="{4584B361-5C4E-0B28-386F-F2F9099FE4E9}"/>
                </a:ext>
              </a:extLst>
            </p:cNvPr>
            <p:cNvSpPr>
              <a:spLocks noChangeShapeType="1"/>
            </p:cNvSpPr>
            <p:nvPr/>
          </p:nvSpPr>
          <p:spPr bwMode="auto">
            <a:xfrm flipH="1" flipV="1">
              <a:off x="1836" y="2934"/>
              <a:ext cx="3"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24" name="Group 1208">
            <a:extLst>
              <a:ext uri="{FF2B5EF4-FFF2-40B4-BE49-F238E27FC236}">
                <a16:creationId xmlns:a16="http://schemas.microsoft.com/office/drawing/2014/main" id="{CD58ACF9-3853-C52B-B1E4-86B29B8B21F9}"/>
              </a:ext>
            </a:extLst>
          </p:cNvPr>
          <p:cNvGrpSpPr>
            <a:grpSpLocks/>
          </p:cNvGrpSpPr>
          <p:nvPr/>
        </p:nvGrpSpPr>
        <p:grpSpPr bwMode="auto">
          <a:xfrm>
            <a:off x="2165350" y="1147763"/>
            <a:ext cx="6283325" cy="4022725"/>
            <a:chOff x="1478" y="723"/>
            <a:chExt cx="4288" cy="2534"/>
          </a:xfrm>
        </p:grpSpPr>
        <p:sp>
          <p:nvSpPr>
            <p:cNvPr id="35110" name="Line 1209">
              <a:extLst>
                <a:ext uri="{FF2B5EF4-FFF2-40B4-BE49-F238E27FC236}">
                  <a16:creationId xmlns:a16="http://schemas.microsoft.com/office/drawing/2014/main" id="{5965FAB4-D107-0F85-E210-2E4AB2DD7CBE}"/>
                </a:ext>
              </a:extLst>
            </p:cNvPr>
            <p:cNvSpPr>
              <a:spLocks noChangeShapeType="1"/>
            </p:cNvSpPr>
            <p:nvPr/>
          </p:nvSpPr>
          <p:spPr bwMode="auto">
            <a:xfrm flipH="1" flipV="1">
              <a:off x="1841" y="2943"/>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1" name="Line 1210">
              <a:extLst>
                <a:ext uri="{FF2B5EF4-FFF2-40B4-BE49-F238E27FC236}">
                  <a16:creationId xmlns:a16="http://schemas.microsoft.com/office/drawing/2014/main" id="{4DBD29B6-9B2F-F383-E913-416996337FAA}"/>
                </a:ext>
              </a:extLst>
            </p:cNvPr>
            <p:cNvSpPr>
              <a:spLocks noChangeShapeType="1"/>
            </p:cNvSpPr>
            <p:nvPr/>
          </p:nvSpPr>
          <p:spPr bwMode="auto">
            <a:xfrm flipH="1" flipV="1">
              <a:off x="1848" y="2950"/>
              <a:ext cx="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2" name="Line 1211">
              <a:extLst>
                <a:ext uri="{FF2B5EF4-FFF2-40B4-BE49-F238E27FC236}">
                  <a16:creationId xmlns:a16="http://schemas.microsoft.com/office/drawing/2014/main" id="{259DD99E-F536-E676-7E55-006B13D53B2B}"/>
                </a:ext>
              </a:extLst>
            </p:cNvPr>
            <p:cNvSpPr>
              <a:spLocks noChangeShapeType="1"/>
            </p:cNvSpPr>
            <p:nvPr/>
          </p:nvSpPr>
          <p:spPr bwMode="auto">
            <a:xfrm flipH="1" flipV="1">
              <a:off x="1855" y="2959"/>
              <a:ext cx="5"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3" name="Line 1212">
              <a:extLst>
                <a:ext uri="{FF2B5EF4-FFF2-40B4-BE49-F238E27FC236}">
                  <a16:creationId xmlns:a16="http://schemas.microsoft.com/office/drawing/2014/main" id="{F8F5E085-4683-26FD-E577-871488C7A4A4}"/>
                </a:ext>
              </a:extLst>
            </p:cNvPr>
            <p:cNvSpPr>
              <a:spLocks noChangeShapeType="1"/>
            </p:cNvSpPr>
            <p:nvPr/>
          </p:nvSpPr>
          <p:spPr bwMode="auto">
            <a:xfrm flipH="1" flipV="1">
              <a:off x="1862" y="2967"/>
              <a:ext cx="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4" name="Line 1213">
              <a:extLst>
                <a:ext uri="{FF2B5EF4-FFF2-40B4-BE49-F238E27FC236}">
                  <a16:creationId xmlns:a16="http://schemas.microsoft.com/office/drawing/2014/main" id="{4A020765-07B9-EDFF-0895-2F3ADA691F58}"/>
                </a:ext>
              </a:extLst>
            </p:cNvPr>
            <p:cNvSpPr>
              <a:spLocks noChangeShapeType="1"/>
            </p:cNvSpPr>
            <p:nvPr/>
          </p:nvSpPr>
          <p:spPr bwMode="auto">
            <a:xfrm flipH="1" flipV="1">
              <a:off x="1869" y="2976"/>
              <a:ext cx="6"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5" name="Line 1214">
              <a:extLst>
                <a:ext uri="{FF2B5EF4-FFF2-40B4-BE49-F238E27FC236}">
                  <a16:creationId xmlns:a16="http://schemas.microsoft.com/office/drawing/2014/main" id="{C2004447-A188-5BAB-3FC1-BACB4A6B4E0B}"/>
                </a:ext>
              </a:extLst>
            </p:cNvPr>
            <p:cNvSpPr>
              <a:spLocks noChangeShapeType="1"/>
            </p:cNvSpPr>
            <p:nvPr/>
          </p:nvSpPr>
          <p:spPr bwMode="auto">
            <a:xfrm flipH="1" flipV="1">
              <a:off x="1877" y="2987"/>
              <a:ext cx="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6" name="Line 1215">
              <a:extLst>
                <a:ext uri="{FF2B5EF4-FFF2-40B4-BE49-F238E27FC236}">
                  <a16:creationId xmlns:a16="http://schemas.microsoft.com/office/drawing/2014/main" id="{43E53586-D9E4-C6B0-5CB9-EF0F000E1EE4}"/>
                </a:ext>
              </a:extLst>
            </p:cNvPr>
            <p:cNvSpPr>
              <a:spLocks noChangeShapeType="1"/>
            </p:cNvSpPr>
            <p:nvPr/>
          </p:nvSpPr>
          <p:spPr bwMode="auto">
            <a:xfrm flipH="1" flipV="1">
              <a:off x="1883" y="2998"/>
              <a:ext cx="6"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7" name="Line 1216">
              <a:extLst>
                <a:ext uri="{FF2B5EF4-FFF2-40B4-BE49-F238E27FC236}">
                  <a16:creationId xmlns:a16="http://schemas.microsoft.com/office/drawing/2014/main" id="{F5B63337-E93D-C456-93DA-13F4B794D322}"/>
                </a:ext>
              </a:extLst>
            </p:cNvPr>
            <p:cNvSpPr>
              <a:spLocks noChangeShapeType="1"/>
            </p:cNvSpPr>
            <p:nvPr/>
          </p:nvSpPr>
          <p:spPr bwMode="auto">
            <a:xfrm flipH="1" flipV="1">
              <a:off x="1891" y="3009"/>
              <a:ext cx="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8" name="Line 1217">
              <a:extLst>
                <a:ext uri="{FF2B5EF4-FFF2-40B4-BE49-F238E27FC236}">
                  <a16:creationId xmlns:a16="http://schemas.microsoft.com/office/drawing/2014/main" id="{9368B9FA-09DD-32DA-BAD4-0F09F4B25483}"/>
                </a:ext>
              </a:extLst>
            </p:cNvPr>
            <p:cNvSpPr>
              <a:spLocks noChangeShapeType="1"/>
            </p:cNvSpPr>
            <p:nvPr/>
          </p:nvSpPr>
          <p:spPr bwMode="auto">
            <a:xfrm flipH="1" flipV="1">
              <a:off x="1897" y="3022"/>
              <a:ext cx="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19" name="Line 1218">
              <a:extLst>
                <a:ext uri="{FF2B5EF4-FFF2-40B4-BE49-F238E27FC236}">
                  <a16:creationId xmlns:a16="http://schemas.microsoft.com/office/drawing/2014/main" id="{65B05E51-BCB6-680B-75B6-367FBE695427}"/>
                </a:ext>
              </a:extLst>
            </p:cNvPr>
            <p:cNvSpPr>
              <a:spLocks noChangeShapeType="1"/>
            </p:cNvSpPr>
            <p:nvPr/>
          </p:nvSpPr>
          <p:spPr bwMode="auto">
            <a:xfrm flipH="1" flipV="1">
              <a:off x="1903" y="3035"/>
              <a:ext cx="4"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0" name="Line 1219">
              <a:extLst>
                <a:ext uri="{FF2B5EF4-FFF2-40B4-BE49-F238E27FC236}">
                  <a16:creationId xmlns:a16="http://schemas.microsoft.com/office/drawing/2014/main" id="{B85D89A7-5571-F9C9-E7B1-F45E9952EABC}"/>
                </a:ext>
              </a:extLst>
            </p:cNvPr>
            <p:cNvSpPr>
              <a:spLocks noChangeShapeType="1"/>
            </p:cNvSpPr>
            <p:nvPr/>
          </p:nvSpPr>
          <p:spPr bwMode="auto">
            <a:xfrm flipH="1" flipV="1">
              <a:off x="1909" y="3049"/>
              <a:ext cx="3"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1" name="Line 1220">
              <a:extLst>
                <a:ext uri="{FF2B5EF4-FFF2-40B4-BE49-F238E27FC236}">
                  <a16:creationId xmlns:a16="http://schemas.microsoft.com/office/drawing/2014/main" id="{8EF86F03-DE27-07FE-A090-92236C76A9B6}"/>
                </a:ext>
              </a:extLst>
            </p:cNvPr>
            <p:cNvSpPr>
              <a:spLocks noChangeShapeType="1"/>
            </p:cNvSpPr>
            <p:nvPr/>
          </p:nvSpPr>
          <p:spPr bwMode="auto">
            <a:xfrm flipH="1" flipV="1">
              <a:off x="1914" y="3064"/>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2" name="Line 1221">
              <a:extLst>
                <a:ext uri="{FF2B5EF4-FFF2-40B4-BE49-F238E27FC236}">
                  <a16:creationId xmlns:a16="http://schemas.microsoft.com/office/drawing/2014/main" id="{10813125-BF4B-A437-5731-14DBEBD69738}"/>
                </a:ext>
              </a:extLst>
            </p:cNvPr>
            <p:cNvSpPr>
              <a:spLocks noChangeShapeType="1"/>
            </p:cNvSpPr>
            <p:nvPr/>
          </p:nvSpPr>
          <p:spPr bwMode="auto">
            <a:xfrm flipV="1">
              <a:off x="1917" y="3082"/>
              <a:ext cx="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3" name="Line 1222">
              <a:extLst>
                <a:ext uri="{FF2B5EF4-FFF2-40B4-BE49-F238E27FC236}">
                  <a16:creationId xmlns:a16="http://schemas.microsoft.com/office/drawing/2014/main" id="{4AF2F9F2-7E55-8DDD-383E-10D6029C6334}"/>
                </a:ext>
              </a:extLst>
            </p:cNvPr>
            <p:cNvSpPr>
              <a:spLocks noChangeShapeType="1"/>
            </p:cNvSpPr>
            <p:nvPr/>
          </p:nvSpPr>
          <p:spPr bwMode="auto">
            <a:xfrm flipV="1">
              <a:off x="1918" y="3101"/>
              <a:ext cx="0"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4" name="Line 1223">
              <a:extLst>
                <a:ext uri="{FF2B5EF4-FFF2-40B4-BE49-F238E27FC236}">
                  <a16:creationId xmlns:a16="http://schemas.microsoft.com/office/drawing/2014/main" id="{66A6B183-D65E-81B6-7C31-188D9AF3DB1E}"/>
                </a:ext>
              </a:extLst>
            </p:cNvPr>
            <p:cNvSpPr>
              <a:spLocks noChangeShapeType="1"/>
            </p:cNvSpPr>
            <p:nvPr/>
          </p:nvSpPr>
          <p:spPr bwMode="auto">
            <a:xfrm flipV="1">
              <a:off x="1915" y="3123"/>
              <a:ext cx="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5" name="Line 1224">
              <a:extLst>
                <a:ext uri="{FF2B5EF4-FFF2-40B4-BE49-F238E27FC236}">
                  <a16:creationId xmlns:a16="http://schemas.microsoft.com/office/drawing/2014/main" id="{159DAD1B-0C3E-932E-A7BB-1C04D9A71088}"/>
                </a:ext>
              </a:extLst>
            </p:cNvPr>
            <p:cNvSpPr>
              <a:spLocks noChangeShapeType="1"/>
            </p:cNvSpPr>
            <p:nvPr/>
          </p:nvSpPr>
          <p:spPr bwMode="auto">
            <a:xfrm flipV="1">
              <a:off x="1902" y="3147"/>
              <a:ext cx="11"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6" name="Line 1225">
              <a:extLst>
                <a:ext uri="{FF2B5EF4-FFF2-40B4-BE49-F238E27FC236}">
                  <a16:creationId xmlns:a16="http://schemas.microsoft.com/office/drawing/2014/main" id="{073D1466-8CE3-8908-E518-88D31DC0D585}"/>
                </a:ext>
              </a:extLst>
            </p:cNvPr>
            <p:cNvSpPr>
              <a:spLocks noChangeShapeType="1"/>
            </p:cNvSpPr>
            <p:nvPr/>
          </p:nvSpPr>
          <p:spPr bwMode="auto">
            <a:xfrm flipV="1">
              <a:off x="3390" y="1281"/>
              <a:ext cx="16"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7" name="Line 1226">
              <a:extLst>
                <a:ext uri="{FF2B5EF4-FFF2-40B4-BE49-F238E27FC236}">
                  <a16:creationId xmlns:a16="http://schemas.microsoft.com/office/drawing/2014/main" id="{6372FA03-9F25-58A7-05E5-C62DEB4E3188}"/>
                </a:ext>
              </a:extLst>
            </p:cNvPr>
            <p:cNvSpPr>
              <a:spLocks noChangeShapeType="1"/>
            </p:cNvSpPr>
            <p:nvPr/>
          </p:nvSpPr>
          <p:spPr bwMode="auto">
            <a:xfrm flipH="1" flipV="1">
              <a:off x="3345" y="1252"/>
              <a:ext cx="61"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8" name="Line 1227">
              <a:extLst>
                <a:ext uri="{FF2B5EF4-FFF2-40B4-BE49-F238E27FC236}">
                  <a16:creationId xmlns:a16="http://schemas.microsoft.com/office/drawing/2014/main" id="{4DC3E97C-B7D4-3A2F-72B6-07BAB37727CC}"/>
                </a:ext>
              </a:extLst>
            </p:cNvPr>
            <p:cNvSpPr>
              <a:spLocks noChangeShapeType="1"/>
            </p:cNvSpPr>
            <p:nvPr/>
          </p:nvSpPr>
          <p:spPr bwMode="auto">
            <a:xfrm flipH="1">
              <a:off x="3339" y="1253"/>
              <a:ext cx="5" cy="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29" name="Line 1228">
              <a:extLst>
                <a:ext uri="{FF2B5EF4-FFF2-40B4-BE49-F238E27FC236}">
                  <a16:creationId xmlns:a16="http://schemas.microsoft.com/office/drawing/2014/main" id="{48CC1A3C-589F-03FC-19C2-E14A2B801A83}"/>
                </a:ext>
              </a:extLst>
            </p:cNvPr>
            <p:cNvSpPr>
              <a:spLocks noChangeShapeType="1"/>
            </p:cNvSpPr>
            <p:nvPr/>
          </p:nvSpPr>
          <p:spPr bwMode="auto">
            <a:xfrm flipV="1">
              <a:off x="3338" y="1313"/>
              <a:ext cx="1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0" name="Line 1229">
              <a:extLst>
                <a:ext uri="{FF2B5EF4-FFF2-40B4-BE49-F238E27FC236}">
                  <a16:creationId xmlns:a16="http://schemas.microsoft.com/office/drawing/2014/main" id="{ADE8EC9C-6156-7F66-CE49-030C32DA1535}"/>
                </a:ext>
              </a:extLst>
            </p:cNvPr>
            <p:cNvSpPr>
              <a:spLocks noChangeShapeType="1"/>
            </p:cNvSpPr>
            <p:nvPr/>
          </p:nvSpPr>
          <p:spPr bwMode="auto">
            <a:xfrm flipV="1">
              <a:off x="3512" y="1485"/>
              <a:ext cx="16"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1" name="Line 1230">
              <a:extLst>
                <a:ext uri="{FF2B5EF4-FFF2-40B4-BE49-F238E27FC236}">
                  <a16:creationId xmlns:a16="http://schemas.microsoft.com/office/drawing/2014/main" id="{12A39877-8807-4D22-4262-87C7332DC1A8}"/>
                </a:ext>
              </a:extLst>
            </p:cNvPr>
            <p:cNvSpPr>
              <a:spLocks noChangeShapeType="1"/>
            </p:cNvSpPr>
            <p:nvPr/>
          </p:nvSpPr>
          <p:spPr bwMode="auto">
            <a:xfrm flipH="1">
              <a:off x="3527" y="1486"/>
              <a:ext cx="2" cy="7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2" name="Line 1231">
              <a:extLst>
                <a:ext uri="{FF2B5EF4-FFF2-40B4-BE49-F238E27FC236}">
                  <a16:creationId xmlns:a16="http://schemas.microsoft.com/office/drawing/2014/main" id="{FF7A9982-44DB-0BF5-5FF9-6BDB33B4EC89}"/>
                </a:ext>
              </a:extLst>
            </p:cNvPr>
            <p:cNvSpPr>
              <a:spLocks noChangeShapeType="1"/>
            </p:cNvSpPr>
            <p:nvPr/>
          </p:nvSpPr>
          <p:spPr bwMode="auto">
            <a:xfrm flipH="1" flipV="1">
              <a:off x="3462" y="1527"/>
              <a:ext cx="62"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3" name="Line 1232">
              <a:extLst>
                <a:ext uri="{FF2B5EF4-FFF2-40B4-BE49-F238E27FC236}">
                  <a16:creationId xmlns:a16="http://schemas.microsoft.com/office/drawing/2014/main" id="{0FB2E710-57DF-6570-2E18-5792F0B40EC1}"/>
                </a:ext>
              </a:extLst>
            </p:cNvPr>
            <p:cNvSpPr>
              <a:spLocks noChangeShapeType="1"/>
            </p:cNvSpPr>
            <p:nvPr/>
          </p:nvSpPr>
          <p:spPr bwMode="auto">
            <a:xfrm flipV="1">
              <a:off x="3462" y="1516"/>
              <a:ext cx="1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4" name="Line 1233">
              <a:extLst>
                <a:ext uri="{FF2B5EF4-FFF2-40B4-BE49-F238E27FC236}">
                  <a16:creationId xmlns:a16="http://schemas.microsoft.com/office/drawing/2014/main" id="{327E81CB-CA48-0C22-9F16-5E1F6449E06E}"/>
                </a:ext>
              </a:extLst>
            </p:cNvPr>
            <p:cNvSpPr>
              <a:spLocks noChangeShapeType="1"/>
            </p:cNvSpPr>
            <p:nvPr/>
          </p:nvSpPr>
          <p:spPr bwMode="auto">
            <a:xfrm>
              <a:off x="3358" y="1314"/>
              <a:ext cx="119" cy="20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5" name="Line 1234">
              <a:extLst>
                <a:ext uri="{FF2B5EF4-FFF2-40B4-BE49-F238E27FC236}">
                  <a16:creationId xmlns:a16="http://schemas.microsoft.com/office/drawing/2014/main" id="{25EB638A-C44C-B4B3-7C32-D87EE70C8638}"/>
                </a:ext>
              </a:extLst>
            </p:cNvPr>
            <p:cNvSpPr>
              <a:spLocks noChangeShapeType="1"/>
            </p:cNvSpPr>
            <p:nvPr/>
          </p:nvSpPr>
          <p:spPr bwMode="auto">
            <a:xfrm flipH="1" flipV="1">
              <a:off x="3390" y="1291"/>
              <a:ext cx="120" cy="2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6" name="Line 1235">
              <a:extLst>
                <a:ext uri="{FF2B5EF4-FFF2-40B4-BE49-F238E27FC236}">
                  <a16:creationId xmlns:a16="http://schemas.microsoft.com/office/drawing/2014/main" id="{4983E620-1603-A33D-67B2-A4E75554EE32}"/>
                </a:ext>
              </a:extLst>
            </p:cNvPr>
            <p:cNvSpPr>
              <a:spLocks noChangeShapeType="1"/>
            </p:cNvSpPr>
            <p:nvPr/>
          </p:nvSpPr>
          <p:spPr bwMode="auto">
            <a:xfrm flipH="1">
              <a:off x="3394" y="1378"/>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7" name="Line 1236">
              <a:extLst>
                <a:ext uri="{FF2B5EF4-FFF2-40B4-BE49-F238E27FC236}">
                  <a16:creationId xmlns:a16="http://schemas.microsoft.com/office/drawing/2014/main" id="{2A525AB8-929A-F7D4-E016-C95ECB62207B}"/>
                </a:ext>
              </a:extLst>
            </p:cNvPr>
            <p:cNvSpPr>
              <a:spLocks noChangeShapeType="1"/>
            </p:cNvSpPr>
            <p:nvPr/>
          </p:nvSpPr>
          <p:spPr bwMode="auto">
            <a:xfrm>
              <a:off x="3437" y="144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8" name="Line 1237">
              <a:extLst>
                <a:ext uri="{FF2B5EF4-FFF2-40B4-BE49-F238E27FC236}">
                  <a16:creationId xmlns:a16="http://schemas.microsoft.com/office/drawing/2014/main" id="{6862058E-40BC-17BE-5D92-295D12EED597}"/>
                </a:ext>
              </a:extLst>
            </p:cNvPr>
            <p:cNvSpPr>
              <a:spLocks noChangeShapeType="1"/>
            </p:cNvSpPr>
            <p:nvPr/>
          </p:nvSpPr>
          <p:spPr bwMode="auto">
            <a:xfrm flipV="1">
              <a:off x="3148" y="1450"/>
              <a:ext cx="288" cy="1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39" name="Line 1238">
              <a:extLst>
                <a:ext uri="{FF2B5EF4-FFF2-40B4-BE49-F238E27FC236}">
                  <a16:creationId xmlns:a16="http://schemas.microsoft.com/office/drawing/2014/main" id="{ED5C694C-9FCC-8A52-7D94-266BDCAEB487}"/>
                </a:ext>
              </a:extLst>
            </p:cNvPr>
            <p:cNvSpPr>
              <a:spLocks noChangeShapeType="1"/>
            </p:cNvSpPr>
            <p:nvPr/>
          </p:nvSpPr>
          <p:spPr bwMode="auto">
            <a:xfrm flipV="1">
              <a:off x="3474" y="1256"/>
              <a:ext cx="290" cy="1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0" name="Line 1239">
              <a:extLst>
                <a:ext uri="{FF2B5EF4-FFF2-40B4-BE49-F238E27FC236}">
                  <a16:creationId xmlns:a16="http://schemas.microsoft.com/office/drawing/2014/main" id="{2C1ABF12-D3E3-54C2-5E4C-425E664BB530}"/>
                </a:ext>
              </a:extLst>
            </p:cNvPr>
            <p:cNvSpPr>
              <a:spLocks noChangeShapeType="1"/>
            </p:cNvSpPr>
            <p:nvPr/>
          </p:nvSpPr>
          <p:spPr bwMode="auto">
            <a:xfrm flipV="1">
              <a:off x="3175" y="1381"/>
              <a:ext cx="219" cy="1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1" name="Line 1240">
              <a:extLst>
                <a:ext uri="{FF2B5EF4-FFF2-40B4-BE49-F238E27FC236}">
                  <a16:creationId xmlns:a16="http://schemas.microsoft.com/office/drawing/2014/main" id="{E90F407C-AC97-74CA-D8D8-A34FB1492888}"/>
                </a:ext>
              </a:extLst>
            </p:cNvPr>
            <p:cNvSpPr>
              <a:spLocks noChangeShapeType="1"/>
            </p:cNvSpPr>
            <p:nvPr/>
          </p:nvSpPr>
          <p:spPr bwMode="auto">
            <a:xfrm flipV="1">
              <a:off x="3431" y="1144"/>
              <a:ext cx="363" cy="2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2" name="Line 1241">
              <a:extLst>
                <a:ext uri="{FF2B5EF4-FFF2-40B4-BE49-F238E27FC236}">
                  <a16:creationId xmlns:a16="http://schemas.microsoft.com/office/drawing/2014/main" id="{627DF107-A5D7-8F42-B2C3-DC26A4BF3C2E}"/>
                </a:ext>
              </a:extLst>
            </p:cNvPr>
            <p:cNvSpPr>
              <a:spLocks noChangeShapeType="1"/>
            </p:cNvSpPr>
            <p:nvPr/>
          </p:nvSpPr>
          <p:spPr bwMode="auto">
            <a:xfrm flipV="1">
              <a:off x="3390" y="1439"/>
              <a:ext cx="39" cy="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3" name="Line 1242">
              <a:extLst>
                <a:ext uri="{FF2B5EF4-FFF2-40B4-BE49-F238E27FC236}">
                  <a16:creationId xmlns:a16="http://schemas.microsoft.com/office/drawing/2014/main" id="{83A75EDB-D291-5BEF-BECB-C3A51EE2E0F9}"/>
                </a:ext>
              </a:extLst>
            </p:cNvPr>
            <p:cNvSpPr>
              <a:spLocks noChangeShapeType="1"/>
            </p:cNvSpPr>
            <p:nvPr/>
          </p:nvSpPr>
          <p:spPr bwMode="auto">
            <a:xfrm flipV="1">
              <a:off x="3274" y="1415"/>
              <a:ext cx="142" cy="1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4" name="Line 1243">
              <a:extLst>
                <a:ext uri="{FF2B5EF4-FFF2-40B4-BE49-F238E27FC236}">
                  <a16:creationId xmlns:a16="http://schemas.microsoft.com/office/drawing/2014/main" id="{B25F33EC-2D9C-5EC5-D401-0778EBE69952}"/>
                </a:ext>
              </a:extLst>
            </p:cNvPr>
            <p:cNvSpPr>
              <a:spLocks noChangeShapeType="1"/>
            </p:cNvSpPr>
            <p:nvPr/>
          </p:nvSpPr>
          <p:spPr bwMode="auto">
            <a:xfrm flipV="1">
              <a:off x="3159" y="1390"/>
              <a:ext cx="241" cy="2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5" name="Line 1244">
              <a:extLst>
                <a:ext uri="{FF2B5EF4-FFF2-40B4-BE49-F238E27FC236}">
                  <a16:creationId xmlns:a16="http://schemas.microsoft.com/office/drawing/2014/main" id="{7A3F405A-F0B9-D472-057E-E7FFBB6D0737}"/>
                </a:ext>
              </a:extLst>
            </p:cNvPr>
            <p:cNvSpPr>
              <a:spLocks noChangeShapeType="1"/>
            </p:cNvSpPr>
            <p:nvPr/>
          </p:nvSpPr>
          <p:spPr bwMode="auto">
            <a:xfrm flipV="1">
              <a:off x="3133" y="1421"/>
              <a:ext cx="193" cy="17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6" name="Line 1245">
              <a:extLst>
                <a:ext uri="{FF2B5EF4-FFF2-40B4-BE49-F238E27FC236}">
                  <a16:creationId xmlns:a16="http://schemas.microsoft.com/office/drawing/2014/main" id="{35EB518F-7F86-D286-BF51-84EDBD4DC405}"/>
                </a:ext>
              </a:extLst>
            </p:cNvPr>
            <p:cNvSpPr>
              <a:spLocks noChangeShapeType="1"/>
            </p:cNvSpPr>
            <p:nvPr/>
          </p:nvSpPr>
          <p:spPr bwMode="auto">
            <a:xfrm flipV="1">
              <a:off x="3119" y="1489"/>
              <a:ext cx="92" cy="8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7" name="Line 1246">
              <a:extLst>
                <a:ext uri="{FF2B5EF4-FFF2-40B4-BE49-F238E27FC236}">
                  <a16:creationId xmlns:a16="http://schemas.microsoft.com/office/drawing/2014/main" id="{1D12572F-F95D-4D2F-9649-8631E26B929A}"/>
                </a:ext>
              </a:extLst>
            </p:cNvPr>
            <p:cNvSpPr>
              <a:spLocks noChangeShapeType="1"/>
            </p:cNvSpPr>
            <p:nvPr/>
          </p:nvSpPr>
          <p:spPr bwMode="auto">
            <a:xfrm flipV="1">
              <a:off x="3737" y="1191"/>
              <a:ext cx="87"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8" name="Line 1247">
              <a:extLst>
                <a:ext uri="{FF2B5EF4-FFF2-40B4-BE49-F238E27FC236}">
                  <a16:creationId xmlns:a16="http://schemas.microsoft.com/office/drawing/2014/main" id="{4CD64677-68A4-3928-C0CA-A765AC32D091}"/>
                </a:ext>
              </a:extLst>
            </p:cNvPr>
            <p:cNvSpPr>
              <a:spLocks noChangeShapeType="1"/>
            </p:cNvSpPr>
            <p:nvPr/>
          </p:nvSpPr>
          <p:spPr bwMode="auto">
            <a:xfrm flipV="1">
              <a:off x="3621" y="1168"/>
              <a:ext cx="188" cy="1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49" name="Line 1248">
              <a:extLst>
                <a:ext uri="{FF2B5EF4-FFF2-40B4-BE49-F238E27FC236}">
                  <a16:creationId xmlns:a16="http://schemas.microsoft.com/office/drawing/2014/main" id="{617A9379-1FD5-57A3-B4DE-7739EF113D53}"/>
                </a:ext>
              </a:extLst>
            </p:cNvPr>
            <p:cNvSpPr>
              <a:spLocks noChangeShapeType="1"/>
            </p:cNvSpPr>
            <p:nvPr/>
          </p:nvSpPr>
          <p:spPr bwMode="auto">
            <a:xfrm flipV="1">
              <a:off x="3505" y="1147"/>
              <a:ext cx="283" cy="2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0" name="Line 1249">
              <a:extLst>
                <a:ext uri="{FF2B5EF4-FFF2-40B4-BE49-F238E27FC236}">
                  <a16:creationId xmlns:a16="http://schemas.microsoft.com/office/drawing/2014/main" id="{F8C6E083-2CC8-A537-7D21-5155846C9E3C}"/>
                </a:ext>
              </a:extLst>
            </p:cNvPr>
            <p:cNvSpPr>
              <a:spLocks noChangeShapeType="1"/>
            </p:cNvSpPr>
            <p:nvPr/>
          </p:nvSpPr>
          <p:spPr bwMode="auto">
            <a:xfrm flipV="1">
              <a:off x="3462" y="1215"/>
              <a:ext cx="211" cy="1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1" name="Line 1250">
              <a:extLst>
                <a:ext uri="{FF2B5EF4-FFF2-40B4-BE49-F238E27FC236}">
                  <a16:creationId xmlns:a16="http://schemas.microsoft.com/office/drawing/2014/main" id="{62F1F54D-315B-864F-C856-7E59BB941AC1}"/>
                </a:ext>
              </a:extLst>
            </p:cNvPr>
            <p:cNvSpPr>
              <a:spLocks noChangeShapeType="1"/>
            </p:cNvSpPr>
            <p:nvPr/>
          </p:nvSpPr>
          <p:spPr bwMode="auto">
            <a:xfrm flipV="1">
              <a:off x="3448" y="1283"/>
              <a:ext cx="109" cy="1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2" name="Line 1251">
              <a:extLst>
                <a:ext uri="{FF2B5EF4-FFF2-40B4-BE49-F238E27FC236}">
                  <a16:creationId xmlns:a16="http://schemas.microsoft.com/office/drawing/2014/main" id="{E6EA251C-F126-7317-EF33-3A80086DC5EE}"/>
                </a:ext>
              </a:extLst>
            </p:cNvPr>
            <p:cNvSpPr>
              <a:spLocks noChangeShapeType="1"/>
            </p:cNvSpPr>
            <p:nvPr/>
          </p:nvSpPr>
          <p:spPr bwMode="auto">
            <a:xfrm flipV="1">
              <a:off x="3431" y="1351"/>
              <a:ext cx="1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3" name="Line 1252">
              <a:extLst>
                <a:ext uri="{FF2B5EF4-FFF2-40B4-BE49-F238E27FC236}">
                  <a16:creationId xmlns:a16="http://schemas.microsoft.com/office/drawing/2014/main" id="{C32D175A-7B6A-62E6-03E1-6C1F23D1D5EE}"/>
                </a:ext>
              </a:extLst>
            </p:cNvPr>
            <p:cNvSpPr>
              <a:spLocks noChangeShapeType="1"/>
            </p:cNvSpPr>
            <p:nvPr/>
          </p:nvSpPr>
          <p:spPr bwMode="auto">
            <a:xfrm flipH="1">
              <a:off x="2783" y="1694"/>
              <a:ext cx="7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4" name="Line 1253">
              <a:extLst>
                <a:ext uri="{FF2B5EF4-FFF2-40B4-BE49-F238E27FC236}">
                  <a16:creationId xmlns:a16="http://schemas.microsoft.com/office/drawing/2014/main" id="{3C3206EA-580E-8B06-993B-D11C48F71532}"/>
                </a:ext>
              </a:extLst>
            </p:cNvPr>
            <p:cNvSpPr>
              <a:spLocks noChangeShapeType="1"/>
            </p:cNvSpPr>
            <p:nvPr/>
          </p:nvSpPr>
          <p:spPr bwMode="auto">
            <a:xfrm>
              <a:off x="2782" y="1696"/>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5" name="Line 1254">
              <a:extLst>
                <a:ext uri="{FF2B5EF4-FFF2-40B4-BE49-F238E27FC236}">
                  <a16:creationId xmlns:a16="http://schemas.microsoft.com/office/drawing/2014/main" id="{9AB5AD9A-6C6D-CA9C-4C10-7D67611FD4B5}"/>
                </a:ext>
              </a:extLst>
            </p:cNvPr>
            <p:cNvSpPr>
              <a:spLocks noChangeShapeType="1"/>
            </p:cNvSpPr>
            <p:nvPr/>
          </p:nvSpPr>
          <p:spPr bwMode="auto">
            <a:xfrm flipH="1" flipV="1">
              <a:off x="2723" y="1674"/>
              <a:ext cx="57"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6" name="Line 1255">
              <a:extLst>
                <a:ext uri="{FF2B5EF4-FFF2-40B4-BE49-F238E27FC236}">
                  <a16:creationId xmlns:a16="http://schemas.microsoft.com/office/drawing/2014/main" id="{F0BA1450-C326-860E-27B7-6785F98CDF2E}"/>
                </a:ext>
              </a:extLst>
            </p:cNvPr>
            <p:cNvSpPr>
              <a:spLocks noChangeShapeType="1"/>
            </p:cNvSpPr>
            <p:nvPr/>
          </p:nvSpPr>
          <p:spPr bwMode="auto">
            <a:xfrm flipV="1">
              <a:off x="2723" y="1636"/>
              <a:ext cx="57"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7" name="Line 1256">
              <a:extLst>
                <a:ext uri="{FF2B5EF4-FFF2-40B4-BE49-F238E27FC236}">
                  <a16:creationId xmlns:a16="http://schemas.microsoft.com/office/drawing/2014/main" id="{4883C04A-A002-F29C-3A2E-98E284739A8A}"/>
                </a:ext>
              </a:extLst>
            </p:cNvPr>
            <p:cNvSpPr>
              <a:spLocks noChangeShapeType="1"/>
            </p:cNvSpPr>
            <p:nvPr/>
          </p:nvSpPr>
          <p:spPr bwMode="auto">
            <a:xfrm>
              <a:off x="2782" y="1637"/>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8" name="Line 1257">
              <a:extLst>
                <a:ext uri="{FF2B5EF4-FFF2-40B4-BE49-F238E27FC236}">
                  <a16:creationId xmlns:a16="http://schemas.microsoft.com/office/drawing/2014/main" id="{6B0CC2D1-D6FD-23B1-4186-B5D96317CF3B}"/>
                </a:ext>
              </a:extLst>
            </p:cNvPr>
            <p:cNvSpPr>
              <a:spLocks noChangeShapeType="1"/>
            </p:cNvSpPr>
            <p:nvPr/>
          </p:nvSpPr>
          <p:spPr bwMode="auto">
            <a:xfrm>
              <a:off x="2783" y="1653"/>
              <a:ext cx="7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59" name="Line 1258">
              <a:extLst>
                <a:ext uri="{FF2B5EF4-FFF2-40B4-BE49-F238E27FC236}">
                  <a16:creationId xmlns:a16="http://schemas.microsoft.com/office/drawing/2014/main" id="{B6B04E1A-5891-46BF-6DF4-9A8C3AC3797C}"/>
                </a:ext>
              </a:extLst>
            </p:cNvPr>
            <p:cNvSpPr>
              <a:spLocks noChangeShapeType="1"/>
            </p:cNvSpPr>
            <p:nvPr/>
          </p:nvSpPr>
          <p:spPr bwMode="auto">
            <a:xfrm>
              <a:off x="2862" y="1655"/>
              <a:ext cx="1"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0" name="Line 1259">
              <a:extLst>
                <a:ext uri="{FF2B5EF4-FFF2-40B4-BE49-F238E27FC236}">
                  <a16:creationId xmlns:a16="http://schemas.microsoft.com/office/drawing/2014/main" id="{E1A7E07C-55B4-0301-CF58-2CCF3BBCC489}"/>
                </a:ext>
              </a:extLst>
            </p:cNvPr>
            <p:cNvSpPr>
              <a:spLocks noChangeShapeType="1"/>
            </p:cNvSpPr>
            <p:nvPr/>
          </p:nvSpPr>
          <p:spPr bwMode="auto">
            <a:xfrm>
              <a:off x="2227" y="2502"/>
              <a:ext cx="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1" name="Line 1260">
              <a:extLst>
                <a:ext uri="{FF2B5EF4-FFF2-40B4-BE49-F238E27FC236}">
                  <a16:creationId xmlns:a16="http://schemas.microsoft.com/office/drawing/2014/main" id="{73376934-3B90-B2CA-49DA-C713C9E15778}"/>
                </a:ext>
              </a:extLst>
            </p:cNvPr>
            <p:cNvSpPr>
              <a:spLocks noChangeShapeType="1"/>
            </p:cNvSpPr>
            <p:nvPr/>
          </p:nvSpPr>
          <p:spPr bwMode="auto">
            <a:xfrm flipH="1">
              <a:off x="2208" y="2578"/>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2" name="Line 1261">
              <a:extLst>
                <a:ext uri="{FF2B5EF4-FFF2-40B4-BE49-F238E27FC236}">
                  <a16:creationId xmlns:a16="http://schemas.microsoft.com/office/drawing/2014/main" id="{ED2F0CFF-2A81-20C8-B3B8-42545555D018}"/>
                </a:ext>
              </a:extLst>
            </p:cNvPr>
            <p:cNvSpPr>
              <a:spLocks noChangeShapeType="1"/>
            </p:cNvSpPr>
            <p:nvPr/>
          </p:nvSpPr>
          <p:spPr bwMode="auto">
            <a:xfrm>
              <a:off x="2208" y="2580"/>
              <a:ext cx="38" cy="5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3" name="Line 1262">
              <a:extLst>
                <a:ext uri="{FF2B5EF4-FFF2-40B4-BE49-F238E27FC236}">
                  <a16:creationId xmlns:a16="http://schemas.microsoft.com/office/drawing/2014/main" id="{C4E6C0C5-E9D1-F4BD-6C40-27B369372047}"/>
                </a:ext>
              </a:extLst>
            </p:cNvPr>
            <p:cNvSpPr>
              <a:spLocks noChangeShapeType="1"/>
            </p:cNvSpPr>
            <p:nvPr/>
          </p:nvSpPr>
          <p:spPr bwMode="auto">
            <a:xfrm flipV="1">
              <a:off x="2247" y="2579"/>
              <a:ext cx="38" cy="5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4" name="Line 1263">
              <a:extLst>
                <a:ext uri="{FF2B5EF4-FFF2-40B4-BE49-F238E27FC236}">
                  <a16:creationId xmlns:a16="http://schemas.microsoft.com/office/drawing/2014/main" id="{EB3418BD-E55C-20CD-6D62-BFE4DAD57368}"/>
                </a:ext>
              </a:extLst>
            </p:cNvPr>
            <p:cNvSpPr>
              <a:spLocks noChangeShapeType="1"/>
            </p:cNvSpPr>
            <p:nvPr/>
          </p:nvSpPr>
          <p:spPr bwMode="auto">
            <a:xfrm flipH="1">
              <a:off x="2269" y="257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5" name="Line 1264">
              <a:extLst>
                <a:ext uri="{FF2B5EF4-FFF2-40B4-BE49-F238E27FC236}">
                  <a16:creationId xmlns:a16="http://schemas.microsoft.com/office/drawing/2014/main" id="{BA1CFD9A-5091-74C1-59B6-D2E54D131CBE}"/>
                </a:ext>
              </a:extLst>
            </p:cNvPr>
            <p:cNvSpPr>
              <a:spLocks noChangeShapeType="1"/>
            </p:cNvSpPr>
            <p:nvPr/>
          </p:nvSpPr>
          <p:spPr bwMode="auto">
            <a:xfrm flipV="1">
              <a:off x="2267" y="2501"/>
              <a:ext cx="0"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6" name="Line 1265">
              <a:extLst>
                <a:ext uri="{FF2B5EF4-FFF2-40B4-BE49-F238E27FC236}">
                  <a16:creationId xmlns:a16="http://schemas.microsoft.com/office/drawing/2014/main" id="{21EB5527-B541-5753-C4B1-78515D8DF6AD}"/>
                </a:ext>
              </a:extLst>
            </p:cNvPr>
            <p:cNvSpPr>
              <a:spLocks noChangeShapeType="1"/>
            </p:cNvSpPr>
            <p:nvPr/>
          </p:nvSpPr>
          <p:spPr bwMode="auto">
            <a:xfrm>
              <a:off x="2229" y="2500"/>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7" name="Line 1266">
              <a:extLst>
                <a:ext uri="{FF2B5EF4-FFF2-40B4-BE49-F238E27FC236}">
                  <a16:creationId xmlns:a16="http://schemas.microsoft.com/office/drawing/2014/main" id="{E2167C14-3E32-1572-4804-71FE858E5D83}"/>
                </a:ext>
              </a:extLst>
            </p:cNvPr>
            <p:cNvSpPr>
              <a:spLocks noChangeShapeType="1"/>
            </p:cNvSpPr>
            <p:nvPr/>
          </p:nvSpPr>
          <p:spPr bwMode="auto">
            <a:xfrm>
              <a:off x="4659" y="2160"/>
              <a:ext cx="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8" name="Line 1267">
              <a:extLst>
                <a:ext uri="{FF2B5EF4-FFF2-40B4-BE49-F238E27FC236}">
                  <a16:creationId xmlns:a16="http://schemas.microsoft.com/office/drawing/2014/main" id="{0D230CBA-6799-E423-213A-4E35F11A3F60}"/>
                </a:ext>
              </a:extLst>
            </p:cNvPr>
            <p:cNvSpPr>
              <a:spLocks noChangeShapeType="1"/>
            </p:cNvSpPr>
            <p:nvPr/>
          </p:nvSpPr>
          <p:spPr bwMode="auto">
            <a:xfrm flipH="1">
              <a:off x="4641" y="2237"/>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69" name="Line 1268">
              <a:extLst>
                <a:ext uri="{FF2B5EF4-FFF2-40B4-BE49-F238E27FC236}">
                  <a16:creationId xmlns:a16="http://schemas.microsoft.com/office/drawing/2014/main" id="{729DAEFB-A282-7745-AE52-CC2DA01CD9C4}"/>
                </a:ext>
              </a:extLst>
            </p:cNvPr>
            <p:cNvSpPr>
              <a:spLocks noChangeShapeType="1"/>
            </p:cNvSpPr>
            <p:nvPr/>
          </p:nvSpPr>
          <p:spPr bwMode="auto">
            <a:xfrm>
              <a:off x="4641" y="2239"/>
              <a:ext cx="38"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0" name="Line 1269">
              <a:extLst>
                <a:ext uri="{FF2B5EF4-FFF2-40B4-BE49-F238E27FC236}">
                  <a16:creationId xmlns:a16="http://schemas.microsoft.com/office/drawing/2014/main" id="{7D3448F7-384F-22BF-C5FE-B4DB1110CCFE}"/>
                </a:ext>
              </a:extLst>
            </p:cNvPr>
            <p:cNvSpPr>
              <a:spLocks noChangeShapeType="1"/>
            </p:cNvSpPr>
            <p:nvPr/>
          </p:nvSpPr>
          <p:spPr bwMode="auto">
            <a:xfrm flipV="1">
              <a:off x="4680" y="2238"/>
              <a:ext cx="37"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1" name="Line 1270">
              <a:extLst>
                <a:ext uri="{FF2B5EF4-FFF2-40B4-BE49-F238E27FC236}">
                  <a16:creationId xmlns:a16="http://schemas.microsoft.com/office/drawing/2014/main" id="{3BB7BFD4-E757-AB74-A6D1-02908114D3BF}"/>
                </a:ext>
              </a:extLst>
            </p:cNvPr>
            <p:cNvSpPr>
              <a:spLocks noChangeShapeType="1"/>
            </p:cNvSpPr>
            <p:nvPr/>
          </p:nvSpPr>
          <p:spPr bwMode="auto">
            <a:xfrm flipH="1">
              <a:off x="4701" y="2237"/>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2" name="Line 1271">
              <a:extLst>
                <a:ext uri="{FF2B5EF4-FFF2-40B4-BE49-F238E27FC236}">
                  <a16:creationId xmlns:a16="http://schemas.microsoft.com/office/drawing/2014/main" id="{C504A88F-3D4B-A267-712B-CCFDDC972EE6}"/>
                </a:ext>
              </a:extLst>
            </p:cNvPr>
            <p:cNvSpPr>
              <a:spLocks noChangeShapeType="1"/>
            </p:cNvSpPr>
            <p:nvPr/>
          </p:nvSpPr>
          <p:spPr bwMode="auto">
            <a:xfrm flipV="1">
              <a:off x="4699" y="2159"/>
              <a:ext cx="0"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3" name="Line 1272">
              <a:extLst>
                <a:ext uri="{FF2B5EF4-FFF2-40B4-BE49-F238E27FC236}">
                  <a16:creationId xmlns:a16="http://schemas.microsoft.com/office/drawing/2014/main" id="{85CA92E5-B7D7-1289-08B2-13437C13D5D0}"/>
                </a:ext>
              </a:extLst>
            </p:cNvPr>
            <p:cNvSpPr>
              <a:spLocks noChangeShapeType="1"/>
            </p:cNvSpPr>
            <p:nvPr/>
          </p:nvSpPr>
          <p:spPr bwMode="auto">
            <a:xfrm>
              <a:off x="4661" y="2158"/>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4" name="Line 1273">
              <a:extLst>
                <a:ext uri="{FF2B5EF4-FFF2-40B4-BE49-F238E27FC236}">
                  <a16:creationId xmlns:a16="http://schemas.microsoft.com/office/drawing/2014/main" id="{A49B8A52-FD82-E6F4-7EFA-ED68C4F23259}"/>
                </a:ext>
              </a:extLst>
            </p:cNvPr>
            <p:cNvSpPr>
              <a:spLocks noChangeShapeType="1"/>
            </p:cNvSpPr>
            <p:nvPr/>
          </p:nvSpPr>
          <p:spPr bwMode="auto">
            <a:xfrm>
              <a:off x="4659" y="2579"/>
              <a:ext cx="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5" name="Line 1274">
              <a:extLst>
                <a:ext uri="{FF2B5EF4-FFF2-40B4-BE49-F238E27FC236}">
                  <a16:creationId xmlns:a16="http://schemas.microsoft.com/office/drawing/2014/main" id="{B918F3A6-092B-3937-E593-B7D634E559DE}"/>
                </a:ext>
              </a:extLst>
            </p:cNvPr>
            <p:cNvSpPr>
              <a:spLocks noChangeShapeType="1"/>
            </p:cNvSpPr>
            <p:nvPr/>
          </p:nvSpPr>
          <p:spPr bwMode="auto">
            <a:xfrm flipH="1">
              <a:off x="4641" y="2656"/>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6" name="Line 1275">
              <a:extLst>
                <a:ext uri="{FF2B5EF4-FFF2-40B4-BE49-F238E27FC236}">
                  <a16:creationId xmlns:a16="http://schemas.microsoft.com/office/drawing/2014/main" id="{AD3DF570-BA66-540B-9154-6BF3DDBDABFE}"/>
                </a:ext>
              </a:extLst>
            </p:cNvPr>
            <p:cNvSpPr>
              <a:spLocks noChangeShapeType="1"/>
            </p:cNvSpPr>
            <p:nvPr/>
          </p:nvSpPr>
          <p:spPr bwMode="auto">
            <a:xfrm>
              <a:off x="4641" y="2658"/>
              <a:ext cx="38"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7" name="Line 1276">
              <a:extLst>
                <a:ext uri="{FF2B5EF4-FFF2-40B4-BE49-F238E27FC236}">
                  <a16:creationId xmlns:a16="http://schemas.microsoft.com/office/drawing/2014/main" id="{A8105A6D-64EB-F91B-8019-7416332CD7B7}"/>
                </a:ext>
              </a:extLst>
            </p:cNvPr>
            <p:cNvSpPr>
              <a:spLocks noChangeShapeType="1"/>
            </p:cNvSpPr>
            <p:nvPr/>
          </p:nvSpPr>
          <p:spPr bwMode="auto">
            <a:xfrm flipV="1">
              <a:off x="4680" y="2657"/>
              <a:ext cx="37"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8" name="Line 1277">
              <a:extLst>
                <a:ext uri="{FF2B5EF4-FFF2-40B4-BE49-F238E27FC236}">
                  <a16:creationId xmlns:a16="http://schemas.microsoft.com/office/drawing/2014/main" id="{E4274791-BBC1-AC2D-E89C-FD8A325E9DB9}"/>
                </a:ext>
              </a:extLst>
            </p:cNvPr>
            <p:cNvSpPr>
              <a:spLocks noChangeShapeType="1"/>
            </p:cNvSpPr>
            <p:nvPr/>
          </p:nvSpPr>
          <p:spPr bwMode="auto">
            <a:xfrm flipH="1">
              <a:off x="4701" y="2656"/>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79" name="Line 1278">
              <a:extLst>
                <a:ext uri="{FF2B5EF4-FFF2-40B4-BE49-F238E27FC236}">
                  <a16:creationId xmlns:a16="http://schemas.microsoft.com/office/drawing/2014/main" id="{3F69291E-48F4-16BB-502C-7FBE52179649}"/>
                </a:ext>
              </a:extLst>
            </p:cNvPr>
            <p:cNvSpPr>
              <a:spLocks noChangeShapeType="1"/>
            </p:cNvSpPr>
            <p:nvPr/>
          </p:nvSpPr>
          <p:spPr bwMode="auto">
            <a:xfrm flipV="1">
              <a:off x="4699" y="2578"/>
              <a:ext cx="0"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0" name="Line 1279">
              <a:extLst>
                <a:ext uri="{FF2B5EF4-FFF2-40B4-BE49-F238E27FC236}">
                  <a16:creationId xmlns:a16="http://schemas.microsoft.com/office/drawing/2014/main" id="{74449114-1589-A0EA-606D-F8D73BF4F0DE}"/>
                </a:ext>
              </a:extLst>
            </p:cNvPr>
            <p:cNvSpPr>
              <a:spLocks noChangeShapeType="1"/>
            </p:cNvSpPr>
            <p:nvPr/>
          </p:nvSpPr>
          <p:spPr bwMode="auto">
            <a:xfrm>
              <a:off x="4661" y="2577"/>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1" name="Line 1280">
              <a:extLst>
                <a:ext uri="{FF2B5EF4-FFF2-40B4-BE49-F238E27FC236}">
                  <a16:creationId xmlns:a16="http://schemas.microsoft.com/office/drawing/2014/main" id="{EFC9405B-652B-6F33-999E-86BC79E6E0CC}"/>
                </a:ext>
              </a:extLst>
            </p:cNvPr>
            <p:cNvSpPr>
              <a:spLocks noChangeShapeType="1"/>
            </p:cNvSpPr>
            <p:nvPr/>
          </p:nvSpPr>
          <p:spPr bwMode="auto">
            <a:xfrm flipV="1">
              <a:off x="2050" y="1428"/>
              <a:ext cx="52" cy="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2" name="Line 1281">
              <a:extLst>
                <a:ext uri="{FF2B5EF4-FFF2-40B4-BE49-F238E27FC236}">
                  <a16:creationId xmlns:a16="http://schemas.microsoft.com/office/drawing/2014/main" id="{24FACD14-5DC4-DDA3-363D-A8F8602F3932}"/>
                </a:ext>
              </a:extLst>
            </p:cNvPr>
            <p:cNvSpPr>
              <a:spLocks noChangeShapeType="1"/>
            </p:cNvSpPr>
            <p:nvPr/>
          </p:nvSpPr>
          <p:spPr bwMode="auto">
            <a:xfrm flipV="1">
              <a:off x="2870" y="1335"/>
              <a:ext cx="43"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3" name="Line 1282">
              <a:extLst>
                <a:ext uri="{FF2B5EF4-FFF2-40B4-BE49-F238E27FC236}">
                  <a16:creationId xmlns:a16="http://schemas.microsoft.com/office/drawing/2014/main" id="{74C4F177-3DC6-4135-DF72-A33025356FF1}"/>
                </a:ext>
              </a:extLst>
            </p:cNvPr>
            <p:cNvSpPr>
              <a:spLocks noChangeShapeType="1"/>
            </p:cNvSpPr>
            <p:nvPr/>
          </p:nvSpPr>
          <p:spPr bwMode="auto">
            <a:xfrm flipV="1">
              <a:off x="2950" y="1485"/>
              <a:ext cx="36"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4" name="Line 1283">
              <a:extLst>
                <a:ext uri="{FF2B5EF4-FFF2-40B4-BE49-F238E27FC236}">
                  <a16:creationId xmlns:a16="http://schemas.microsoft.com/office/drawing/2014/main" id="{3C3C2654-CBAE-6959-1268-25AFB1D54204}"/>
                </a:ext>
              </a:extLst>
            </p:cNvPr>
            <p:cNvSpPr>
              <a:spLocks noChangeShapeType="1"/>
            </p:cNvSpPr>
            <p:nvPr/>
          </p:nvSpPr>
          <p:spPr bwMode="auto">
            <a:xfrm flipH="1" flipV="1">
              <a:off x="3822" y="1485"/>
              <a:ext cx="8" cy="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5" name="Line 1284">
              <a:extLst>
                <a:ext uri="{FF2B5EF4-FFF2-40B4-BE49-F238E27FC236}">
                  <a16:creationId xmlns:a16="http://schemas.microsoft.com/office/drawing/2014/main" id="{B56892E7-9D00-3AF4-BF41-559699204F76}"/>
                </a:ext>
              </a:extLst>
            </p:cNvPr>
            <p:cNvSpPr>
              <a:spLocks noChangeShapeType="1"/>
            </p:cNvSpPr>
            <p:nvPr/>
          </p:nvSpPr>
          <p:spPr bwMode="auto">
            <a:xfrm flipV="1">
              <a:off x="2050" y="1463"/>
              <a:ext cx="70"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6" name="Line 1285">
              <a:extLst>
                <a:ext uri="{FF2B5EF4-FFF2-40B4-BE49-F238E27FC236}">
                  <a16:creationId xmlns:a16="http://schemas.microsoft.com/office/drawing/2014/main" id="{5A955EEB-BD3A-4456-8391-92EB61E27E3E}"/>
                </a:ext>
              </a:extLst>
            </p:cNvPr>
            <p:cNvSpPr>
              <a:spLocks noChangeShapeType="1"/>
            </p:cNvSpPr>
            <p:nvPr/>
          </p:nvSpPr>
          <p:spPr bwMode="auto">
            <a:xfrm flipV="1">
              <a:off x="2870" y="1370"/>
              <a:ext cx="72"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7" name="Line 1286">
              <a:extLst>
                <a:ext uri="{FF2B5EF4-FFF2-40B4-BE49-F238E27FC236}">
                  <a16:creationId xmlns:a16="http://schemas.microsoft.com/office/drawing/2014/main" id="{184692EE-BC0C-3383-B3B5-C2EF87D2D179}"/>
                </a:ext>
              </a:extLst>
            </p:cNvPr>
            <p:cNvSpPr>
              <a:spLocks noChangeShapeType="1"/>
            </p:cNvSpPr>
            <p:nvPr/>
          </p:nvSpPr>
          <p:spPr bwMode="auto">
            <a:xfrm flipV="1">
              <a:off x="2950" y="1504"/>
              <a:ext cx="54"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8" name="Line 1287">
              <a:extLst>
                <a:ext uri="{FF2B5EF4-FFF2-40B4-BE49-F238E27FC236}">
                  <a16:creationId xmlns:a16="http://schemas.microsoft.com/office/drawing/2014/main" id="{02BF0F4F-9A93-6672-B968-5F3F0AE1FD0F}"/>
                </a:ext>
              </a:extLst>
            </p:cNvPr>
            <p:cNvSpPr>
              <a:spLocks noChangeShapeType="1"/>
            </p:cNvSpPr>
            <p:nvPr/>
          </p:nvSpPr>
          <p:spPr bwMode="auto">
            <a:xfrm flipV="1">
              <a:off x="3832" y="1491"/>
              <a:ext cx="27" cy="5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89" name="Line 1288">
              <a:extLst>
                <a:ext uri="{FF2B5EF4-FFF2-40B4-BE49-F238E27FC236}">
                  <a16:creationId xmlns:a16="http://schemas.microsoft.com/office/drawing/2014/main" id="{E4E01E88-499B-557A-B085-5089F5A84C8E}"/>
                </a:ext>
              </a:extLst>
            </p:cNvPr>
            <p:cNvSpPr>
              <a:spLocks noChangeShapeType="1"/>
            </p:cNvSpPr>
            <p:nvPr/>
          </p:nvSpPr>
          <p:spPr bwMode="auto">
            <a:xfrm flipH="1">
              <a:off x="2051" y="1420"/>
              <a:ext cx="118" cy="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0" name="Line 1289">
              <a:extLst>
                <a:ext uri="{FF2B5EF4-FFF2-40B4-BE49-F238E27FC236}">
                  <a16:creationId xmlns:a16="http://schemas.microsoft.com/office/drawing/2014/main" id="{91B2864A-C873-6CFF-43A9-92D1D5CBFD87}"/>
                </a:ext>
              </a:extLst>
            </p:cNvPr>
            <p:cNvSpPr>
              <a:spLocks noChangeShapeType="1"/>
            </p:cNvSpPr>
            <p:nvPr/>
          </p:nvSpPr>
          <p:spPr bwMode="auto">
            <a:xfrm flipH="1">
              <a:off x="2871" y="1328"/>
              <a:ext cx="90"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1" name="Line 1290">
              <a:extLst>
                <a:ext uri="{FF2B5EF4-FFF2-40B4-BE49-F238E27FC236}">
                  <a16:creationId xmlns:a16="http://schemas.microsoft.com/office/drawing/2014/main" id="{BC9F8041-B492-8D71-9B51-EE3E61B9247D}"/>
                </a:ext>
              </a:extLst>
            </p:cNvPr>
            <p:cNvSpPr>
              <a:spLocks noChangeShapeType="1"/>
            </p:cNvSpPr>
            <p:nvPr/>
          </p:nvSpPr>
          <p:spPr bwMode="auto">
            <a:xfrm flipH="1">
              <a:off x="2951" y="1453"/>
              <a:ext cx="89" cy="8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2" name="Line 1291">
              <a:extLst>
                <a:ext uri="{FF2B5EF4-FFF2-40B4-BE49-F238E27FC236}">
                  <a16:creationId xmlns:a16="http://schemas.microsoft.com/office/drawing/2014/main" id="{9A3CA5E0-030E-BF07-4989-E253918C6F53}"/>
                </a:ext>
              </a:extLst>
            </p:cNvPr>
            <p:cNvSpPr>
              <a:spLocks noChangeShapeType="1"/>
            </p:cNvSpPr>
            <p:nvPr/>
          </p:nvSpPr>
          <p:spPr bwMode="auto">
            <a:xfrm>
              <a:off x="1478" y="3256"/>
              <a:ext cx="33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3" name="Line 1292">
              <a:extLst>
                <a:ext uri="{FF2B5EF4-FFF2-40B4-BE49-F238E27FC236}">
                  <a16:creationId xmlns:a16="http://schemas.microsoft.com/office/drawing/2014/main" id="{9C77DCD9-020A-CF74-B8E5-175C1E6D2C73}"/>
                </a:ext>
              </a:extLst>
            </p:cNvPr>
            <p:cNvSpPr>
              <a:spLocks noChangeShapeType="1"/>
            </p:cNvSpPr>
            <p:nvPr/>
          </p:nvSpPr>
          <p:spPr bwMode="auto">
            <a:xfrm flipH="1">
              <a:off x="1773" y="2525"/>
              <a:ext cx="69"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4" name="Line 1293">
              <a:extLst>
                <a:ext uri="{FF2B5EF4-FFF2-40B4-BE49-F238E27FC236}">
                  <a16:creationId xmlns:a16="http://schemas.microsoft.com/office/drawing/2014/main" id="{1CF78057-7AA8-2BCC-1D31-B0825EC67E70}"/>
                </a:ext>
              </a:extLst>
            </p:cNvPr>
            <p:cNvSpPr>
              <a:spLocks noChangeShapeType="1"/>
            </p:cNvSpPr>
            <p:nvPr/>
          </p:nvSpPr>
          <p:spPr bwMode="auto">
            <a:xfrm flipV="1">
              <a:off x="1772" y="2535"/>
              <a:ext cx="22"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5" name="Line 1294">
              <a:extLst>
                <a:ext uri="{FF2B5EF4-FFF2-40B4-BE49-F238E27FC236}">
                  <a16:creationId xmlns:a16="http://schemas.microsoft.com/office/drawing/2014/main" id="{26AD2406-D3EA-E633-44AC-E80B8FC8570F}"/>
                </a:ext>
              </a:extLst>
            </p:cNvPr>
            <p:cNvSpPr>
              <a:spLocks noChangeShapeType="1"/>
            </p:cNvSpPr>
            <p:nvPr/>
          </p:nvSpPr>
          <p:spPr bwMode="auto">
            <a:xfrm flipV="1">
              <a:off x="1772" y="2552"/>
              <a:ext cx="29"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6" name="Line 1295">
              <a:extLst>
                <a:ext uri="{FF2B5EF4-FFF2-40B4-BE49-F238E27FC236}">
                  <a16:creationId xmlns:a16="http://schemas.microsoft.com/office/drawing/2014/main" id="{C528E3D2-4DB7-7C4B-D2BC-699EA99648FB}"/>
                </a:ext>
              </a:extLst>
            </p:cNvPr>
            <p:cNvSpPr>
              <a:spLocks noChangeShapeType="1"/>
            </p:cNvSpPr>
            <p:nvPr/>
          </p:nvSpPr>
          <p:spPr bwMode="auto">
            <a:xfrm>
              <a:off x="1901" y="2525"/>
              <a:ext cx="67"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7" name="Line 1296">
              <a:extLst>
                <a:ext uri="{FF2B5EF4-FFF2-40B4-BE49-F238E27FC236}">
                  <a16:creationId xmlns:a16="http://schemas.microsoft.com/office/drawing/2014/main" id="{B43B323C-FBD2-95C0-2DAE-7BBDE223A5D1}"/>
                </a:ext>
              </a:extLst>
            </p:cNvPr>
            <p:cNvSpPr>
              <a:spLocks noChangeShapeType="1"/>
            </p:cNvSpPr>
            <p:nvPr/>
          </p:nvSpPr>
          <p:spPr bwMode="auto">
            <a:xfrm flipH="1" flipV="1">
              <a:off x="1947" y="2535"/>
              <a:ext cx="20"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8" name="Line 1297">
              <a:extLst>
                <a:ext uri="{FF2B5EF4-FFF2-40B4-BE49-F238E27FC236}">
                  <a16:creationId xmlns:a16="http://schemas.microsoft.com/office/drawing/2014/main" id="{F1505A4B-A656-34EC-3861-C6162B3E8F3D}"/>
                </a:ext>
              </a:extLst>
            </p:cNvPr>
            <p:cNvSpPr>
              <a:spLocks noChangeShapeType="1"/>
            </p:cNvSpPr>
            <p:nvPr/>
          </p:nvSpPr>
          <p:spPr bwMode="auto">
            <a:xfrm flipH="1" flipV="1">
              <a:off x="1937" y="2552"/>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99" name="Line 1298">
              <a:extLst>
                <a:ext uri="{FF2B5EF4-FFF2-40B4-BE49-F238E27FC236}">
                  <a16:creationId xmlns:a16="http://schemas.microsoft.com/office/drawing/2014/main" id="{2C08FBA4-BD87-54F0-742E-B4EAE8C5392D}"/>
                </a:ext>
              </a:extLst>
            </p:cNvPr>
            <p:cNvSpPr>
              <a:spLocks noChangeShapeType="1"/>
            </p:cNvSpPr>
            <p:nvPr/>
          </p:nvSpPr>
          <p:spPr bwMode="auto">
            <a:xfrm flipH="1">
              <a:off x="2151" y="2525"/>
              <a:ext cx="67"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0" name="Line 1299">
              <a:extLst>
                <a:ext uri="{FF2B5EF4-FFF2-40B4-BE49-F238E27FC236}">
                  <a16:creationId xmlns:a16="http://schemas.microsoft.com/office/drawing/2014/main" id="{4472935F-3382-EF05-0E61-FDD69ECC693B}"/>
                </a:ext>
              </a:extLst>
            </p:cNvPr>
            <p:cNvSpPr>
              <a:spLocks noChangeShapeType="1"/>
            </p:cNvSpPr>
            <p:nvPr/>
          </p:nvSpPr>
          <p:spPr bwMode="auto">
            <a:xfrm flipV="1">
              <a:off x="2150" y="2535"/>
              <a:ext cx="19"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1" name="Line 1300">
              <a:extLst>
                <a:ext uri="{FF2B5EF4-FFF2-40B4-BE49-F238E27FC236}">
                  <a16:creationId xmlns:a16="http://schemas.microsoft.com/office/drawing/2014/main" id="{52F3D9F7-8300-80EA-EAFA-08C965C2D13B}"/>
                </a:ext>
              </a:extLst>
            </p:cNvPr>
            <p:cNvSpPr>
              <a:spLocks noChangeShapeType="1"/>
            </p:cNvSpPr>
            <p:nvPr/>
          </p:nvSpPr>
          <p:spPr bwMode="auto">
            <a:xfrm flipV="1">
              <a:off x="2150" y="2552"/>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2" name="Line 1301">
              <a:extLst>
                <a:ext uri="{FF2B5EF4-FFF2-40B4-BE49-F238E27FC236}">
                  <a16:creationId xmlns:a16="http://schemas.microsoft.com/office/drawing/2014/main" id="{54BDA0DE-BBAC-B56A-76D9-B469C4BF042B}"/>
                </a:ext>
              </a:extLst>
            </p:cNvPr>
            <p:cNvSpPr>
              <a:spLocks noChangeShapeType="1"/>
            </p:cNvSpPr>
            <p:nvPr/>
          </p:nvSpPr>
          <p:spPr bwMode="auto">
            <a:xfrm>
              <a:off x="2276" y="2525"/>
              <a:ext cx="68"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3" name="Line 1302">
              <a:extLst>
                <a:ext uri="{FF2B5EF4-FFF2-40B4-BE49-F238E27FC236}">
                  <a16:creationId xmlns:a16="http://schemas.microsoft.com/office/drawing/2014/main" id="{2A4AB72F-B256-592A-C29E-F15D3846AC5A}"/>
                </a:ext>
              </a:extLst>
            </p:cNvPr>
            <p:cNvSpPr>
              <a:spLocks noChangeShapeType="1"/>
            </p:cNvSpPr>
            <p:nvPr/>
          </p:nvSpPr>
          <p:spPr bwMode="auto">
            <a:xfrm flipH="1" flipV="1">
              <a:off x="2323" y="2535"/>
              <a:ext cx="20"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4" name="Line 1303">
              <a:extLst>
                <a:ext uri="{FF2B5EF4-FFF2-40B4-BE49-F238E27FC236}">
                  <a16:creationId xmlns:a16="http://schemas.microsoft.com/office/drawing/2014/main" id="{2A1A3E5E-5117-1ECF-984F-828001A9D6D7}"/>
                </a:ext>
              </a:extLst>
            </p:cNvPr>
            <p:cNvSpPr>
              <a:spLocks noChangeShapeType="1"/>
            </p:cNvSpPr>
            <p:nvPr/>
          </p:nvSpPr>
          <p:spPr bwMode="auto">
            <a:xfrm flipH="1" flipV="1">
              <a:off x="2313" y="2552"/>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5" name="Line 1304">
              <a:extLst>
                <a:ext uri="{FF2B5EF4-FFF2-40B4-BE49-F238E27FC236}">
                  <a16:creationId xmlns:a16="http://schemas.microsoft.com/office/drawing/2014/main" id="{D1F8998D-8CB4-02E6-ACFE-CD3B8140B70A}"/>
                </a:ext>
              </a:extLst>
            </p:cNvPr>
            <p:cNvSpPr>
              <a:spLocks noChangeShapeType="1"/>
            </p:cNvSpPr>
            <p:nvPr/>
          </p:nvSpPr>
          <p:spPr bwMode="auto">
            <a:xfrm flipH="1">
              <a:off x="2547" y="2525"/>
              <a:ext cx="68"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6" name="Line 1305">
              <a:extLst>
                <a:ext uri="{FF2B5EF4-FFF2-40B4-BE49-F238E27FC236}">
                  <a16:creationId xmlns:a16="http://schemas.microsoft.com/office/drawing/2014/main" id="{F17D071B-36CC-5F06-E275-0D06BAA4B3C7}"/>
                </a:ext>
              </a:extLst>
            </p:cNvPr>
            <p:cNvSpPr>
              <a:spLocks noChangeShapeType="1"/>
            </p:cNvSpPr>
            <p:nvPr/>
          </p:nvSpPr>
          <p:spPr bwMode="auto">
            <a:xfrm flipV="1">
              <a:off x="2546" y="2535"/>
              <a:ext cx="20"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7" name="Line 1306">
              <a:extLst>
                <a:ext uri="{FF2B5EF4-FFF2-40B4-BE49-F238E27FC236}">
                  <a16:creationId xmlns:a16="http://schemas.microsoft.com/office/drawing/2014/main" id="{BE3FB1DC-D841-A6B1-F227-B568414A4E8C}"/>
                </a:ext>
              </a:extLst>
            </p:cNvPr>
            <p:cNvSpPr>
              <a:spLocks noChangeShapeType="1"/>
            </p:cNvSpPr>
            <p:nvPr/>
          </p:nvSpPr>
          <p:spPr bwMode="auto">
            <a:xfrm flipV="1">
              <a:off x="2546" y="2552"/>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8" name="Line 1307">
              <a:extLst>
                <a:ext uri="{FF2B5EF4-FFF2-40B4-BE49-F238E27FC236}">
                  <a16:creationId xmlns:a16="http://schemas.microsoft.com/office/drawing/2014/main" id="{1E515D58-15D1-4076-8648-97182EBB6125}"/>
                </a:ext>
              </a:extLst>
            </p:cNvPr>
            <p:cNvSpPr>
              <a:spLocks noChangeShapeType="1"/>
            </p:cNvSpPr>
            <p:nvPr/>
          </p:nvSpPr>
          <p:spPr bwMode="auto">
            <a:xfrm>
              <a:off x="2673" y="2525"/>
              <a:ext cx="69"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09" name="Line 1308">
              <a:extLst>
                <a:ext uri="{FF2B5EF4-FFF2-40B4-BE49-F238E27FC236}">
                  <a16:creationId xmlns:a16="http://schemas.microsoft.com/office/drawing/2014/main" id="{80C16C4A-7542-8249-5F19-3A723712EA5C}"/>
                </a:ext>
              </a:extLst>
            </p:cNvPr>
            <p:cNvSpPr>
              <a:spLocks noChangeShapeType="1"/>
            </p:cNvSpPr>
            <p:nvPr/>
          </p:nvSpPr>
          <p:spPr bwMode="auto">
            <a:xfrm flipH="1" flipV="1">
              <a:off x="2720" y="2535"/>
              <a:ext cx="21"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0" name="Line 1309">
              <a:extLst>
                <a:ext uri="{FF2B5EF4-FFF2-40B4-BE49-F238E27FC236}">
                  <a16:creationId xmlns:a16="http://schemas.microsoft.com/office/drawing/2014/main" id="{C6B556BB-8B22-3B84-3B38-25A1D57C3306}"/>
                </a:ext>
              </a:extLst>
            </p:cNvPr>
            <p:cNvSpPr>
              <a:spLocks noChangeShapeType="1"/>
            </p:cNvSpPr>
            <p:nvPr/>
          </p:nvSpPr>
          <p:spPr bwMode="auto">
            <a:xfrm flipH="1" flipV="1">
              <a:off x="2711" y="2552"/>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1" name="Line 1310">
              <a:extLst>
                <a:ext uri="{FF2B5EF4-FFF2-40B4-BE49-F238E27FC236}">
                  <a16:creationId xmlns:a16="http://schemas.microsoft.com/office/drawing/2014/main" id="{AED6A610-B9E6-A9F0-BE54-6A214CAA6A90}"/>
                </a:ext>
              </a:extLst>
            </p:cNvPr>
            <p:cNvSpPr>
              <a:spLocks noChangeShapeType="1"/>
            </p:cNvSpPr>
            <p:nvPr/>
          </p:nvSpPr>
          <p:spPr bwMode="auto">
            <a:xfrm flipH="1">
              <a:off x="5428" y="741"/>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2" name="Line 1311">
              <a:extLst>
                <a:ext uri="{FF2B5EF4-FFF2-40B4-BE49-F238E27FC236}">
                  <a16:creationId xmlns:a16="http://schemas.microsoft.com/office/drawing/2014/main" id="{400A7C72-B45B-00FC-F2C3-6E56ED5F58E6}"/>
                </a:ext>
              </a:extLst>
            </p:cNvPr>
            <p:cNvSpPr>
              <a:spLocks noChangeShapeType="1"/>
            </p:cNvSpPr>
            <p:nvPr/>
          </p:nvSpPr>
          <p:spPr bwMode="auto">
            <a:xfrm flipV="1">
              <a:off x="5427" y="723"/>
              <a:ext cx="8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3" name="Line 1312">
              <a:extLst>
                <a:ext uri="{FF2B5EF4-FFF2-40B4-BE49-F238E27FC236}">
                  <a16:creationId xmlns:a16="http://schemas.microsoft.com/office/drawing/2014/main" id="{116BAA3D-9AA8-5B9E-3360-77EA35D4ECD9}"/>
                </a:ext>
              </a:extLst>
            </p:cNvPr>
            <p:cNvSpPr>
              <a:spLocks noChangeShapeType="1"/>
            </p:cNvSpPr>
            <p:nvPr/>
          </p:nvSpPr>
          <p:spPr bwMode="auto">
            <a:xfrm>
              <a:off x="5428" y="743"/>
              <a:ext cx="8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4" name="Line 1313">
              <a:extLst>
                <a:ext uri="{FF2B5EF4-FFF2-40B4-BE49-F238E27FC236}">
                  <a16:creationId xmlns:a16="http://schemas.microsoft.com/office/drawing/2014/main" id="{667E44F8-C8DB-D0BA-AE43-3A059ACD3DF8}"/>
                </a:ext>
              </a:extLst>
            </p:cNvPr>
            <p:cNvSpPr>
              <a:spLocks noChangeShapeType="1"/>
            </p:cNvSpPr>
            <p:nvPr/>
          </p:nvSpPr>
          <p:spPr bwMode="auto">
            <a:xfrm flipH="1">
              <a:off x="5428" y="983"/>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5" name="Line 1314">
              <a:extLst>
                <a:ext uri="{FF2B5EF4-FFF2-40B4-BE49-F238E27FC236}">
                  <a16:creationId xmlns:a16="http://schemas.microsoft.com/office/drawing/2014/main" id="{82C16B1A-6BCE-ADD7-EA64-EBB7BEEF55BB}"/>
                </a:ext>
              </a:extLst>
            </p:cNvPr>
            <p:cNvSpPr>
              <a:spLocks noChangeShapeType="1"/>
            </p:cNvSpPr>
            <p:nvPr/>
          </p:nvSpPr>
          <p:spPr bwMode="auto">
            <a:xfrm flipV="1">
              <a:off x="5427" y="968"/>
              <a:ext cx="8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6" name="Line 1315">
              <a:extLst>
                <a:ext uri="{FF2B5EF4-FFF2-40B4-BE49-F238E27FC236}">
                  <a16:creationId xmlns:a16="http://schemas.microsoft.com/office/drawing/2014/main" id="{4399F0DE-2ACC-58EA-64D6-472BCDB31FF9}"/>
                </a:ext>
              </a:extLst>
            </p:cNvPr>
            <p:cNvSpPr>
              <a:spLocks noChangeShapeType="1"/>
            </p:cNvSpPr>
            <p:nvPr/>
          </p:nvSpPr>
          <p:spPr bwMode="auto">
            <a:xfrm>
              <a:off x="5428" y="985"/>
              <a:ext cx="8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7" name="Line 1316">
              <a:extLst>
                <a:ext uri="{FF2B5EF4-FFF2-40B4-BE49-F238E27FC236}">
                  <a16:creationId xmlns:a16="http://schemas.microsoft.com/office/drawing/2014/main" id="{9F31778A-B560-0354-C554-2C7C983FB9BD}"/>
                </a:ext>
              </a:extLst>
            </p:cNvPr>
            <p:cNvSpPr>
              <a:spLocks noChangeShapeType="1"/>
            </p:cNvSpPr>
            <p:nvPr/>
          </p:nvSpPr>
          <p:spPr bwMode="auto">
            <a:xfrm flipH="1">
              <a:off x="5428" y="1282"/>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8" name="Line 1317">
              <a:extLst>
                <a:ext uri="{FF2B5EF4-FFF2-40B4-BE49-F238E27FC236}">
                  <a16:creationId xmlns:a16="http://schemas.microsoft.com/office/drawing/2014/main" id="{D370AC6B-A53B-EB2E-FBBC-B1D77043B156}"/>
                </a:ext>
              </a:extLst>
            </p:cNvPr>
            <p:cNvSpPr>
              <a:spLocks noChangeShapeType="1"/>
            </p:cNvSpPr>
            <p:nvPr/>
          </p:nvSpPr>
          <p:spPr bwMode="auto">
            <a:xfrm flipV="1">
              <a:off x="5427" y="1267"/>
              <a:ext cx="8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19" name="Line 1318">
              <a:extLst>
                <a:ext uri="{FF2B5EF4-FFF2-40B4-BE49-F238E27FC236}">
                  <a16:creationId xmlns:a16="http://schemas.microsoft.com/office/drawing/2014/main" id="{7DED181D-6327-FA4A-1160-AD98EB704173}"/>
                </a:ext>
              </a:extLst>
            </p:cNvPr>
            <p:cNvSpPr>
              <a:spLocks noChangeShapeType="1"/>
            </p:cNvSpPr>
            <p:nvPr/>
          </p:nvSpPr>
          <p:spPr bwMode="auto">
            <a:xfrm>
              <a:off x="5428" y="1284"/>
              <a:ext cx="8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0" name="Line 1319">
              <a:extLst>
                <a:ext uri="{FF2B5EF4-FFF2-40B4-BE49-F238E27FC236}">
                  <a16:creationId xmlns:a16="http://schemas.microsoft.com/office/drawing/2014/main" id="{7A4CD588-1961-658E-0C89-FA5FC444C133}"/>
                </a:ext>
              </a:extLst>
            </p:cNvPr>
            <p:cNvSpPr>
              <a:spLocks noChangeShapeType="1"/>
            </p:cNvSpPr>
            <p:nvPr/>
          </p:nvSpPr>
          <p:spPr bwMode="auto">
            <a:xfrm flipH="1">
              <a:off x="5428" y="1554"/>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1" name="Line 1320">
              <a:extLst>
                <a:ext uri="{FF2B5EF4-FFF2-40B4-BE49-F238E27FC236}">
                  <a16:creationId xmlns:a16="http://schemas.microsoft.com/office/drawing/2014/main" id="{413DEF4C-3239-4149-D1F6-9E80B737D412}"/>
                </a:ext>
              </a:extLst>
            </p:cNvPr>
            <p:cNvSpPr>
              <a:spLocks noChangeShapeType="1"/>
            </p:cNvSpPr>
            <p:nvPr/>
          </p:nvSpPr>
          <p:spPr bwMode="auto">
            <a:xfrm flipV="1">
              <a:off x="5427" y="1538"/>
              <a:ext cx="8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2" name="Line 1321">
              <a:extLst>
                <a:ext uri="{FF2B5EF4-FFF2-40B4-BE49-F238E27FC236}">
                  <a16:creationId xmlns:a16="http://schemas.microsoft.com/office/drawing/2014/main" id="{8E001F5B-119D-ABBB-BCAA-05750EFEFD9A}"/>
                </a:ext>
              </a:extLst>
            </p:cNvPr>
            <p:cNvSpPr>
              <a:spLocks noChangeShapeType="1"/>
            </p:cNvSpPr>
            <p:nvPr/>
          </p:nvSpPr>
          <p:spPr bwMode="auto">
            <a:xfrm>
              <a:off x="5428" y="1556"/>
              <a:ext cx="8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3" name="Line 1322">
              <a:extLst>
                <a:ext uri="{FF2B5EF4-FFF2-40B4-BE49-F238E27FC236}">
                  <a16:creationId xmlns:a16="http://schemas.microsoft.com/office/drawing/2014/main" id="{29E28189-CEBD-CD87-44EE-1F2E16F62514}"/>
                </a:ext>
              </a:extLst>
            </p:cNvPr>
            <p:cNvSpPr>
              <a:spLocks noChangeShapeType="1"/>
            </p:cNvSpPr>
            <p:nvPr/>
          </p:nvSpPr>
          <p:spPr bwMode="auto">
            <a:xfrm flipH="1">
              <a:off x="5428" y="2285"/>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4" name="Line 1323">
              <a:extLst>
                <a:ext uri="{FF2B5EF4-FFF2-40B4-BE49-F238E27FC236}">
                  <a16:creationId xmlns:a16="http://schemas.microsoft.com/office/drawing/2014/main" id="{69BA5051-B535-CA7F-C438-7F8B8AF4D7D0}"/>
                </a:ext>
              </a:extLst>
            </p:cNvPr>
            <p:cNvSpPr>
              <a:spLocks noChangeShapeType="1"/>
            </p:cNvSpPr>
            <p:nvPr/>
          </p:nvSpPr>
          <p:spPr bwMode="auto">
            <a:xfrm flipV="1">
              <a:off x="5427" y="2269"/>
              <a:ext cx="8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5" name="Line 1324">
              <a:extLst>
                <a:ext uri="{FF2B5EF4-FFF2-40B4-BE49-F238E27FC236}">
                  <a16:creationId xmlns:a16="http://schemas.microsoft.com/office/drawing/2014/main" id="{C4EAB567-3BB3-3EE5-362A-ED0EA50109B0}"/>
                </a:ext>
              </a:extLst>
            </p:cNvPr>
            <p:cNvSpPr>
              <a:spLocks noChangeShapeType="1"/>
            </p:cNvSpPr>
            <p:nvPr/>
          </p:nvSpPr>
          <p:spPr bwMode="auto">
            <a:xfrm>
              <a:off x="5428" y="2287"/>
              <a:ext cx="8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6" name="Line 1325">
              <a:extLst>
                <a:ext uri="{FF2B5EF4-FFF2-40B4-BE49-F238E27FC236}">
                  <a16:creationId xmlns:a16="http://schemas.microsoft.com/office/drawing/2014/main" id="{AA19B8F8-DD23-4704-BC0E-3EA6A193918B}"/>
                </a:ext>
              </a:extLst>
            </p:cNvPr>
            <p:cNvSpPr>
              <a:spLocks noChangeShapeType="1"/>
            </p:cNvSpPr>
            <p:nvPr/>
          </p:nvSpPr>
          <p:spPr bwMode="auto">
            <a:xfrm flipH="1">
              <a:off x="5428" y="2608"/>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7" name="Line 1326">
              <a:extLst>
                <a:ext uri="{FF2B5EF4-FFF2-40B4-BE49-F238E27FC236}">
                  <a16:creationId xmlns:a16="http://schemas.microsoft.com/office/drawing/2014/main" id="{D8DF3DCA-9ECD-77CD-D278-E674DDF0C843}"/>
                </a:ext>
              </a:extLst>
            </p:cNvPr>
            <p:cNvSpPr>
              <a:spLocks noChangeShapeType="1"/>
            </p:cNvSpPr>
            <p:nvPr/>
          </p:nvSpPr>
          <p:spPr bwMode="auto">
            <a:xfrm flipV="1">
              <a:off x="5427" y="2590"/>
              <a:ext cx="8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8" name="Line 1327">
              <a:extLst>
                <a:ext uri="{FF2B5EF4-FFF2-40B4-BE49-F238E27FC236}">
                  <a16:creationId xmlns:a16="http://schemas.microsoft.com/office/drawing/2014/main" id="{7A6E5852-6FEA-8E33-526F-8EF19AE30CBC}"/>
                </a:ext>
              </a:extLst>
            </p:cNvPr>
            <p:cNvSpPr>
              <a:spLocks noChangeShapeType="1"/>
            </p:cNvSpPr>
            <p:nvPr/>
          </p:nvSpPr>
          <p:spPr bwMode="auto">
            <a:xfrm>
              <a:off x="5428" y="2610"/>
              <a:ext cx="8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29" name="Line 1328">
              <a:extLst>
                <a:ext uri="{FF2B5EF4-FFF2-40B4-BE49-F238E27FC236}">
                  <a16:creationId xmlns:a16="http://schemas.microsoft.com/office/drawing/2014/main" id="{B388084E-0704-B1D2-72DF-B826013D322C}"/>
                </a:ext>
              </a:extLst>
            </p:cNvPr>
            <p:cNvSpPr>
              <a:spLocks noChangeShapeType="1"/>
            </p:cNvSpPr>
            <p:nvPr/>
          </p:nvSpPr>
          <p:spPr bwMode="auto">
            <a:xfrm flipH="1">
              <a:off x="5428" y="3083"/>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0" name="Line 1329">
              <a:extLst>
                <a:ext uri="{FF2B5EF4-FFF2-40B4-BE49-F238E27FC236}">
                  <a16:creationId xmlns:a16="http://schemas.microsoft.com/office/drawing/2014/main" id="{E4D886E9-2E46-F029-EBE3-FEB788AAB3B4}"/>
                </a:ext>
              </a:extLst>
            </p:cNvPr>
            <p:cNvSpPr>
              <a:spLocks noChangeShapeType="1"/>
            </p:cNvSpPr>
            <p:nvPr/>
          </p:nvSpPr>
          <p:spPr bwMode="auto">
            <a:xfrm flipV="1">
              <a:off x="5427" y="3068"/>
              <a:ext cx="8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1" name="Line 1330">
              <a:extLst>
                <a:ext uri="{FF2B5EF4-FFF2-40B4-BE49-F238E27FC236}">
                  <a16:creationId xmlns:a16="http://schemas.microsoft.com/office/drawing/2014/main" id="{E1B2933B-F646-222F-1123-3B7B74B37AD8}"/>
                </a:ext>
              </a:extLst>
            </p:cNvPr>
            <p:cNvSpPr>
              <a:spLocks noChangeShapeType="1"/>
            </p:cNvSpPr>
            <p:nvPr/>
          </p:nvSpPr>
          <p:spPr bwMode="auto">
            <a:xfrm>
              <a:off x="5428" y="3085"/>
              <a:ext cx="8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2" name="Line 1331">
              <a:extLst>
                <a:ext uri="{FF2B5EF4-FFF2-40B4-BE49-F238E27FC236}">
                  <a16:creationId xmlns:a16="http://schemas.microsoft.com/office/drawing/2014/main" id="{5238B197-538D-336F-E126-6AA3205A46E0}"/>
                </a:ext>
              </a:extLst>
            </p:cNvPr>
            <p:cNvSpPr>
              <a:spLocks noChangeShapeType="1"/>
            </p:cNvSpPr>
            <p:nvPr/>
          </p:nvSpPr>
          <p:spPr bwMode="auto">
            <a:xfrm>
              <a:off x="5248" y="3080"/>
              <a:ext cx="5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3" name="Line 1332">
              <a:extLst>
                <a:ext uri="{FF2B5EF4-FFF2-40B4-BE49-F238E27FC236}">
                  <a16:creationId xmlns:a16="http://schemas.microsoft.com/office/drawing/2014/main" id="{7934388A-F84B-8D8E-7B7D-3734493A620C}"/>
                </a:ext>
              </a:extLst>
            </p:cNvPr>
            <p:cNvSpPr>
              <a:spLocks noChangeShapeType="1"/>
            </p:cNvSpPr>
            <p:nvPr/>
          </p:nvSpPr>
          <p:spPr bwMode="auto">
            <a:xfrm>
              <a:off x="5200" y="3080"/>
              <a:ext cx="4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4" name="Line 1333">
              <a:extLst>
                <a:ext uri="{FF2B5EF4-FFF2-40B4-BE49-F238E27FC236}">
                  <a16:creationId xmlns:a16="http://schemas.microsoft.com/office/drawing/2014/main" id="{CE03309D-9F45-604C-061B-32CE7B2A743B}"/>
                </a:ext>
              </a:extLst>
            </p:cNvPr>
            <p:cNvSpPr>
              <a:spLocks noChangeShapeType="1"/>
            </p:cNvSpPr>
            <p:nvPr/>
          </p:nvSpPr>
          <p:spPr bwMode="auto">
            <a:xfrm>
              <a:off x="5155" y="3080"/>
              <a:ext cx="4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5" name="Line 1334">
              <a:extLst>
                <a:ext uri="{FF2B5EF4-FFF2-40B4-BE49-F238E27FC236}">
                  <a16:creationId xmlns:a16="http://schemas.microsoft.com/office/drawing/2014/main" id="{EB4D3363-441D-9951-A78A-4657D0F05EDF}"/>
                </a:ext>
              </a:extLst>
            </p:cNvPr>
            <p:cNvSpPr>
              <a:spLocks noChangeShapeType="1"/>
            </p:cNvSpPr>
            <p:nvPr/>
          </p:nvSpPr>
          <p:spPr bwMode="auto">
            <a:xfrm>
              <a:off x="5115" y="3080"/>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6" name="Line 1335">
              <a:extLst>
                <a:ext uri="{FF2B5EF4-FFF2-40B4-BE49-F238E27FC236}">
                  <a16:creationId xmlns:a16="http://schemas.microsoft.com/office/drawing/2014/main" id="{EB9289A3-EBAD-20AA-BB86-A1A146116A41}"/>
                </a:ext>
              </a:extLst>
            </p:cNvPr>
            <p:cNvSpPr>
              <a:spLocks noChangeShapeType="1"/>
            </p:cNvSpPr>
            <p:nvPr/>
          </p:nvSpPr>
          <p:spPr bwMode="auto">
            <a:xfrm>
              <a:off x="5077" y="3080"/>
              <a:ext cx="3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7" name="Line 1336">
              <a:extLst>
                <a:ext uri="{FF2B5EF4-FFF2-40B4-BE49-F238E27FC236}">
                  <a16:creationId xmlns:a16="http://schemas.microsoft.com/office/drawing/2014/main" id="{F9B6A20C-89FF-F88B-D851-9AF34E482514}"/>
                </a:ext>
              </a:extLst>
            </p:cNvPr>
            <p:cNvSpPr>
              <a:spLocks noChangeShapeType="1"/>
            </p:cNvSpPr>
            <p:nvPr/>
          </p:nvSpPr>
          <p:spPr bwMode="auto">
            <a:xfrm>
              <a:off x="5041" y="3081"/>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8" name="Line 1337">
              <a:extLst>
                <a:ext uri="{FF2B5EF4-FFF2-40B4-BE49-F238E27FC236}">
                  <a16:creationId xmlns:a16="http://schemas.microsoft.com/office/drawing/2014/main" id="{034DCD9A-0E83-C8E2-CE11-B765C7724A9D}"/>
                </a:ext>
              </a:extLst>
            </p:cNvPr>
            <p:cNvSpPr>
              <a:spLocks noChangeShapeType="1"/>
            </p:cNvSpPr>
            <p:nvPr/>
          </p:nvSpPr>
          <p:spPr bwMode="auto">
            <a:xfrm>
              <a:off x="5004" y="3082"/>
              <a:ext cx="3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39" name="Line 1338">
              <a:extLst>
                <a:ext uri="{FF2B5EF4-FFF2-40B4-BE49-F238E27FC236}">
                  <a16:creationId xmlns:a16="http://schemas.microsoft.com/office/drawing/2014/main" id="{07A2F707-CEEE-8B97-0800-FF4DD76757D9}"/>
                </a:ext>
              </a:extLst>
            </p:cNvPr>
            <p:cNvSpPr>
              <a:spLocks noChangeShapeType="1"/>
            </p:cNvSpPr>
            <p:nvPr/>
          </p:nvSpPr>
          <p:spPr bwMode="auto">
            <a:xfrm>
              <a:off x="4972" y="3083"/>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0" name="Line 1339">
              <a:extLst>
                <a:ext uri="{FF2B5EF4-FFF2-40B4-BE49-F238E27FC236}">
                  <a16:creationId xmlns:a16="http://schemas.microsoft.com/office/drawing/2014/main" id="{E858EF18-D9B4-3669-4342-E04B0AA19300}"/>
                </a:ext>
              </a:extLst>
            </p:cNvPr>
            <p:cNvSpPr>
              <a:spLocks noChangeShapeType="1"/>
            </p:cNvSpPr>
            <p:nvPr/>
          </p:nvSpPr>
          <p:spPr bwMode="auto">
            <a:xfrm>
              <a:off x="4938" y="3084"/>
              <a:ext cx="3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1" name="Line 1340">
              <a:extLst>
                <a:ext uri="{FF2B5EF4-FFF2-40B4-BE49-F238E27FC236}">
                  <a16:creationId xmlns:a16="http://schemas.microsoft.com/office/drawing/2014/main" id="{ACD39CE1-9262-FAC1-8AE4-47425EECC7D4}"/>
                </a:ext>
              </a:extLst>
            </p:cNvPr>
            <p:cNvSpPr>
              <a:spLocks noChangeShapeType="1"/>
            </p:cNvSpPr>
            <p:nvPr/>
          </p:nvSpPr>
          <p:spPr bwMode="auto">
            <a:xfrm>
              <a:off x="4908" y="3085"/>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2" name="Line 1341">
              <a:extLst>
                <a:ext uri="{FF2B5EF4-FFF2-40B4-BE49-F238E27FC236}">
                  <a16:creationId xmlns:a16="http://schemas.microsoft.com/office/drawing/2014/main" id="{4ABE4505-EFCD-5C90-36B3-2D419A75AD51}"/>
                </a:ext>
              </a:extLst>
            </p:cNvPr>
            <p:cNvSpPr>
              <a:spLocks noChangeShapeType="1"/>
            </p:cNvSpPr>
            <p:nvPr/>
          </p:nvSpPr>
          <p:spPr bwMode="auto">
            <a:xfrm>
              <a:off x="4876" y="3085"/>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3" name="Line 1342">
              <a:extLst>
                <a:ext uri="{FF2B5EF4-FFF2-40B4-BE49-F238E27FC236}">
                  <a16:creationId xmlns:a16="http://schemas.microsoft.com/office/drawing/2014/main" id="{B06B5489-71DA-006E-461E-65130917D291}"/>
                </a:ext>
              </a:extLst>
            </p:cNvPr>
            <p:cNvSpPr>
              <a:spLocks noChangeShapeType="1"/>
            </p:cNvSpPr>
            <p:nvPr/>
          </p:nvSpPr>
          <p:spPr bwMode="auto">
            <a:xfrm>
              <a:off x="4843" y="3086"/>
              <a:ext cx="3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4" name="Line 1343">
              <a:extLst>
                <a:ext uri="{FF2B5EF4-FFF2-40B4-BE49-F238E27FC236}">
                  <a16:creationId xmlns:a16="http://schemas.microsoft.com/office/drawing/2014/main" id="{1F1C4D8C-409A-BE85-107D-CAA585B92939}"/>
                </a:ext>
              </a:extLst>
            </p:cNvPr>
            <p:cNvSpPr>
              <a:spLocks noChangeShapeType="1"/>
            </p:cNvSpPr>
            <p:nvPr/>
          </p:nvSpPr>
          <p:spPr bwMode="auto">
            <a:xfrm>
              <a:off x="4813" y="3087"/>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5" name="Line 1344">
              <a:extLst>
                <a:ext uri="{FF2B5EF4-FFF2-40B4-BE49-F238E27FC236}">
                  <a16:creationId xmlns:a16="http://schemas.microsoft.com/office/drawing/2014/main" id="{E6F85E3D-85D9-3F1C-3556-3A34C703F3B4}"/>
                </a:ext>
              </a:extLst>
            </p:cNvPr>
            <p:cNvSpPr>
              <a:spLocks noChangeShapeType="1"/>
            </p:cNvSpPr>
            <p:nvPr/>
          </p:nvSpPr>
          <p:spPr bwMode="auto">
            <a:xfrm>
              <a:off x="4780" y="3087"/>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6" name="Line 1345">
              <a:extLst>
                <a:ext uri="{FF2B5EF4-FFF2-40B4-BE49-F238E27FC236}">
                  <a16:creationId xmlns:a16="http://schemas.microsoft.com/office/drawing/2014/main" id="{5CF22CEF-EEF0-54B8-3499-1DB6A3A55213}"/>
                </a:ext>
              </a:extLst>
            </p:cNvPr>
            <p:cNvSpPr>
              <a:spLocks noChangeShapeType="1"/>
            </p:cNvSpPr>
            <p:nvPr/>
          </p:nvSpPr>
          <p:spPr bwMode="auto">
            <a:xfrm>
              <a:off x="4749" y="3087"/>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7" name="Line 1346">
              <a:extLst>
                <a:ext uri="{FF2B5EF4-FFF2-40B4-BE49-F238E27FC236}">
                  <a16:creationId xmlns:a16="http://schemas.microsoft.com/office/drawing/2014/main" id="{0A6FBE78-EE60-3A3E-BDF3-1FCBC6B3EEBF}"/>
                </a:ext>
              </a:extLst>
            </p:cNvPr>
            <p:cNvSpPr>
              <a:spLocks noChangeShapeType="1"/>
            </p:cNvSpPr>
            <p:nvPr/>
          </p:nvSpPr>
          <p:spPr bwMode="auto">
            <a:xfrm>
              <a:off x="4718" y="3087"/>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8" name="Line 1347">
              <a:extLst>
                <a:ext uri="{FF2B5EF4-FFF2-40B4-BE49-F238E27FC236}">
                  <a16:creationId xmlns:a16="http://schemas.microsoft.com/office/drawing/2014/main" id="{9CE16CB5-48E3-C2F4-C581-E433FA1BEECF}"/>
                </a:ext>
              </a:extLst>
            </p:cNvPr>
            <p:cNvSpPr>
              <a:spLocks noChangeShapeType="1"/>
            </p:cNvSpPr>
            <p:nvPr/>
          </p:nvSpPr>
          <p:spPr bwMode="auto">
            <a:xfrm>
              <a:off x="4689" y="3086"/>
              <a:ext cx="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49" name="Line 1348">
              <a:extLst>
                <a:ext uri="{FF2B5EF4-FFF2-40B4-BE49-F238E27FC236}">
                  <a16:creationId xmlns:a16="http://schemas.microsoft.com/office/drawing/2014/main" id="{CD2BCF56-EA12-62A8-EF90-9C5417B71434}"/>
                </a:ext>
              </a:extLst>
            </p:cNvPr>
            <p:cNvSpPr>
              <a:spLocks noChangeShapeType="1"/>
            </p:cNvSpPr>
            <p:nvPr/>
          </p:nvSpPr>
          <p:spPr bwMode="auto">
            <a:xfrm>
              <a:off x="4661" y="3085"/>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0" name="Line 1349">
              <a:extLst>
                <a:ext uri="{FF2B5EF4-FFF2-40B4-BE49-F238E27FC236}">
                  <a16:creationId xmlns:a16="http://schemas.microsoft.com/office/drawing/2014/main" id="{8ADF0860-C021-6812-53F5-172CAC88F23A}"/>
                </a:ext>
              </a:extLst>
            </p:cNvPr>
            <p:cNvSpPr>
              <a:spLocks noChangeShapeType="1"/>
            </p:cNvSpPr>
            <p:nvPr/>
          </p:nvSpPr>
          <p:spPr bwMode="auto">
            <a:xfrm>
              <a:off x="4632" y="3083"/>
              <a:ext cx="2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1" name="Line 1350">
              <a:extLst>
                <a:ext uri="{FF2B5EF4-FFF2-40B4-BE49-F238E27FC236}">
                  <a16:creationId xmlns:a16="http://schemas.microsoft.com/office/drawing/2014/main" id="{47B32D2C-6A0C-0983-63DF-F8BAE68D8F03}"/>
                </a:ext>
              </a:extLst>
            </p:cNvPr>
            <p:cNvSpPr>
              <a:spLocks noChangeShapeType="1"/>
            </p:cNvSpPr>
            <p:nvPr/>
          </p:nvSpPr>
          <p:spPr bwMode="auto">
            <a:xfrm>
              <a:off x="4606" y="3080"/>
              <a:ext cx="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2" name="Line 1351">
              <a:extLst>
                <a:ext uri="{FF2B5EF4-FFF2-40B4-BE49-F238E27FC236}">
                  <a16:creationId xmlns:a16="http://schemas.microsoft.com/office/drawing/2014/main" id="{60F1E4BC-9EE2-F6E4-0FD5-D198AA035CAC}"/>
                </a:ext>
              </a:extLst>
            </p:cNvPr>
            <p:cNvSpPr>
              <a:spLocks noChangeShapeType="1"/>
            </p:cNvSpPr>
            <p:nvPr/>
          </p:nvSpPr>
          <p:spPr bwMode="auto">
            <a:xfrm>
              <a:off x="4577" y="3076"/>
              <a:ext cx="2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3" name="Line 1352">
              <a:extLst>
                <a:ext uri="{FF2B5EF4-FFF2-40B4-BE49-F238E27FC236}">
                  <a16:creationId xmlns:a16="http://schemas.microsoft.com/office/drawing/2014/main" id="{B2D960D1-3532-FB93-3533-CD1514CF50C5}"/>
                </a:ext>
              </a:extLst>
            </p:cNvPr>
            <p:cNvSpPr>
              <a:spLocks noChangeShapeType="1"/>
            </p:cNvSpPr>
            <p:nvPr/>
          </p:nvSpPr>
          <p:spPr bwMode="auto">
            <a:xfrm>
              <a:off x="4551" y="3071"/>
              <a:ext cx="24"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4" name="Line 1353">
              <a:extLst>
                <a:ext uri="{FF2B5EF4-FFF2-40B4-BE49-F238E27FC236}">
                  <a16:creationId xmlns:a16="http://schemas.microsoft.com/office/drawing/2014/main" id="{4CE99676-07E6-7141-07F9-256802B53983}"/>
                </a:ext>
              </a:extLst>
            </p:cNvPr>
            <p:cNvSpPr>
              <a:spLocks noChangeShapeType="1"/>
            </p:cNvSpPr>
            <p:nvPr/>
          </p:nvSpPr>
          <p:spPr bwMode="auto">
            <a:xfrm>
              <a:off x="4523" y="3061"/>
              <a:ext cx="26"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5" name="Line 1354">
              <a:extLst>
                <a:ext uri="{FF2B5EF4-FFF2-40B4-BE49-F238E27FC236}">
                  <a16:creationId xmlns:a16="http://schemas.microsoft.com/office/drawing/2014/main" id="{F83EEE61-2D71-0893-6D39-EA5C226AC8A2}"/>
                </a:ext>
              </a:extLst>
            </p:cNvPr>
            <p:cNvSpPr>
              <a:spLocks noChangeShapeType="1"/>
            </p:cNvSpPr>
            <p:nvPr/>
          </p:nvSpPr>
          <p:spPr bwMode="auto">
            <a:xfrm>
              <a:off x="4498" y="3050"/>
              <a:ext cx="2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6" name="Line 1355">
              <a:extLst>
                <a:ext uri="{FF2B5EF4-FFF2-40B4-BE49-F238E27FC236}">
                  <a16:creationId xmlns:a16="http://schemas.microsoft.com/office/drawing/2014/main" id="{8B77A0EF-BF83-A5FB-B205-BFF8C9E374F5}"/>
                </a:ext>
              </a:extLst>
            </p:cNvPr>
            <p:cNvSpPr>
              <a:spLocks noChangeShapeType="1"/>
            </p:cNvSpPr>
            <p:nvPr/>
          </p:nvSpPr>
          <p:spPr bwMode="auto">
            <a:xfrm>
              <a:off x="4468" y="3038"/>
              <a:ext cx="28"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7" name="Line 1356">
              <a:extLst>
                <a:ext uri="{FF2B5EF4-FFF2-40B4-BE49-F238E27FC236}">
                  <a16:creationId xmlns:a16="http://schemas.microsoft.com/office/drawing/2014/main" id="{5D856F56-8FD6-5595-9BA8-7D55E6270903}"/>
                </a:ext>
              </a:extLst>
            </p:cNvPr>
            <p:cNvSpPr>
              <a:spLocks noChangeShapeType="1"/>
            </p:cNvSpPr>
            <p:nvPr/>
          </p:nvSpPr>
          <p:spPr bwMode="auto">
            <a:xfrm>
              <a:off x="4438" y="3019"/>
              <a:ext cx="28"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8" name="Line 1357">
              <a:extLst>
                <a:ext uri="{FF2B5EF4-FFF2-40B4-BE49-F238E27FC236}">
                  <a16:creationId xmlns:a16="http://schemas.microsoft.com/office/drawing/2014/main" id="{690ADA91-958E-2ADE-8C1C-913B71D4BDAF}"/>
                </a:ext>
              </a:extLst>
            </p:cNvPr>
            <p:cNvSpPr>
              <a:spLocks noChangeShapeType="1"/>
            </p:cNvSpPr>
            <p:nvPr/>
          </p:nvSpPr>
          <p:spPr bwMode="auto">
            <a:xfrm>
              <a:off x="4406" y="2995"/>
              <a:ext cx="30"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59" name="Line 1358">
              <a:extLst>
                <a:ext uri="{FF2B5EF4-FFF2-40B4-BE49-F238E27FC236}">
                  <a16:creationId xmlns:a16="http://schemas.microsoft.com/office/drawing/2014/main" id="{394C3A51-1A85-BF6B-8E61-A896F95CFD0D}"/>
                </a:ext>
              </a:extLst>
            </p:cNvPr>
            <p:cNvSpPr>
              <a:spLocks noChangeShapeType="1"/>
            </p:cNvSpPr>
            <p:nvPr/>
          </p:nvSpPr>
          <p:spPr bwMode="auto">
            <a:xfrm>
              <a:off x="4373" y="2968"/>
              <a:ext cx="31"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0" name="Line 1359">
              <a:extLst>
                <a:ext uri="{FF2B5EF4-FFF2-40B4-BE49-F238E27FC236}">
                  <a16:creationId xmlns:a16="http://schemas.microsoft.com/office/drawing/2014/main" id="{C3AF8832-FB96-5674-ACCF-10C803BB9CAA}"/>
                </a:ext>
              </a:extLst>
            </p:cNvPr>
            <p:cNvSpPr>
              <a:spLocks noChangeShapeType="1"/>
            </p:cNvSpPr>
            <p:nvPr/>
          </p:nvSpPr>
          <p:spPr bwMode="auto">
            <a:xfrm>
              <a:off x="2543" y="1885"/>
              <a:ext cx="15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1" name="Line 1360">
              <a:extLst>
                <a:ext uri="{FF2B5EF4-FFF2-40B4-BE49-F238E27FC236}">
                  <a16:creationId xmlns:a16="http://schemas.microsoft.com/office/drawing/2014/main" id="{4ADBAFE2-53CC-F82B-A354-BB3F79BDDD39}"/>
                </a:ext>
              </a:extLst>
            </p:cNvPr>
            <p:cNvSpPr>
              <a:spLocks noChangeShapeType="1"/>
            </p:cNvSpPr>
            <p:nvPr/>
          </p:nvSpPr>
          <p:spPr bwMode="auto">
            <a:xfrm>
              <a:off x="2419" y="1870"/>
              <a:ext cx="12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2" name="Line 1361">
              <a:extLst>
                <a:ext uri="{FF2B5EF4-FFF2-40B4-BE49-F238E27FC236}">
                  <a16:creationId xmlns:a16="http://schemas.microsoft.com/office/drawing/2014/main" id="{9378E752-2D64-899D-70C4-C4BEEB530ACD}"/>
                </a:ext>
              </a:extLst>
            </p:cNvPr>
            <p:cNvSpPr>
              <a:spLocks noChangeShapeType="1"/>
            </p:cNvSpPr>
            <p:nvPr/>
          </p:nvSpPr>
          <p:spPr bwMode="auto">
            <a:xfrm>
              <a:off x="2320" y="1848"/>
              <a:ext cx="97"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3" name="Line 1362">
              <a:extLst>
                <a:ext uri="{FF2B5EF4-FFF2-40B4-BE49-F238E27FC236}">
                  <a16:creationId xmlns:a16="http://schemas.microsoft.com/office/drawing/2014/main" id="{0039BB7F-F38C-511E-6C0C-B3E3D485B310}"/>
                </a:ext>
              </a:extLst>
            </p:cNvPr>
            <p:cNvSpPr>
              <a:spLocks noChangeShapeType="1"/>
            </p:cNvSpPr>
            <p:nvPr/>
          </p:nvSpPr>
          <p:spPr bwMode="auto">
            <a:xfrm>
              <a:off x="2243" y="1822"/>
              <a:ext cx="75"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4" name="Line 1363">
              <a:extLst>
                <a:ext uri="{FF2B5EF4-FFF2-40B4-BE49-F238E27FC236}">
                  <a16:creationId xmlns:a16="http://schemas.microsoft.com/office/drawing/2014/main" id="{C91E8A4F-2BAA-1693-F063-E35A587C3A84}"/>
                </a:ext>
              </a:extLst>
            </p:cNvPr>
            <p:cNvSpPr>
              <a:spLocks noChangeShapeType="1"/>
            </p:cNvSpPr>
            <p:nvPr/>
          </p:nvSpPr>
          <p:spPr bwMode="auto">
            <a:xfrm>
              <a:off x="2179" y="1793"/>
              <a:ext cx="62"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5" name="Line 1364">
              <a:extLst>
                <a:ext uri="{FF2B5EF4-FFF2-40B4-BE49-F238E27FC236}">
                  <a16:creationId xmlns:a16="http://schemas.microsoft.com/office/drawing/2014/main" id="{7A598947-B8BE-F098-2A70-B77F99CEA24E}"/>
                </a:ext>
              </a:extLst>
            </p:cNvPr>
            <p:cNvSpPr>
              <a:spLocks noChangeShapeType="1"/>
            </p:cNvSpPr>
            <p:nvPr/>
          </p:nvSpPr>
          <p:spPr bwMode="auto">
            <a:xfrm>
              <a:off x="2129" y="1760"/>
              <a:ext cx="48"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6" name="Line 1365">
              <a:extLst>
                <a:ext uri="{FF2B5EF4-FFF2-40B4-BE49-F238E27FC236}">
                  <a16:creationId xmlns:a16="http://schemas.microsoft.com/office/drawing/2014/main" id="{99F3F7A1-3CFE-48E3-F211-402281621BC9}"/>
                </a:ext>
              </a:extLst>
            </p:cNvPr>
            <p:cNvSpPr>
              <a:spLocks noChangeShapeType="1"/>
            </p:cNvSpPr>
            <p:nvPr/>
          </p:nvSpPr>
          <p:spPr bwMode="auto">
            <a:xfrm>
              <a:off x="2089" y="1723"/>
              <a:ext cx="38"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7" name="Line 1366">
              <a:extLst>
                <a:ext uri="{FF2B5EF4-FFF2-40B4-BE49-F238E27FC236}">
                  <a16:creationId xmlns:a16="http://schemas.microsoft.com/office/drawing/2014/main" id="{8F2FB918-CB37-7057-0B59-D25B8838AC89}"/>
                </a:ext>
              </a:extLst>
            </p:cNvPr>
            <p:cNvSpPr>
              <a:spLocks noChangeShapeType="1"/>
            </p:cNvSpPr>
            <p:nvPr/>
          </p:nvSpPr>
          <p:spPr bwMode="auto">
            <a:xfrm>
              <a:off x="2060" y="1686"/>
              <a:ext cx="27"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8" name="Line 1367">
              <a:extLst>
                <a:ext uri="{FF2B5EF4-FFF2-40B4-BE49-F238E27FC236}">
                  <a16:creationId xmlns:a16="http://schemas.microsoft.com/office/drawing/2014/main" id="{F019EF0F-2253-FB6B-8000-CBB83EDC6933}"/>
                </a:ext>
              </a:extLst>
            </p:cNvPr>
            <p:cNvSpPr>
              <a:spLocks noChangeShapeType="1"/>
            </p:cNvSpPr>
            <p:nvPr/>
          </p:nvSpPr>
          <p:spPr bwMode="auto">
            <a:xfrm>
              <a:off x="2037" y="1650"/>
              <a:ext cx="21"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69" name="Line 1368">
              <a:extLst>
                <a:ext uri="{FF2B5EF4-FFF2-40B4-BE49-F238E27FC236}">
                  <a16:creationId xmlns:a16="http://schemas.microsoft.com/office/drawing/2014/main" id="{EADACA37-191B-9456-318D-2F3F1D594248}"/>
                </a:ext>
              </a:extLst>
            </p:cNvPr>
            <p:cNvSpPr>
              <a:spLocks noChangeShapeType="1"/>
            </p:cNvSpPr>
            <p:nvPr/>
          </p:nvSpPr>
          <p:spPr bwMode="auto">
            <a:xfrm>
              <a:off x="2022" y="1615"/>
              <a:ext cx="13"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0" name="Line 1369">
              <a:extLst>
                <a:ext uri="{FF2B5EF4-FFF2-40B4-BE49-F238E27FC236}">
                  <a16:creationId xmlns:a16="http://schemas.microsoft.com/office/drawing/2014/main" id="{CCA2C500-E6A5-DCEB-EC3F-76013C275CD9}"/>
                </a:ext>
              </a:extLst>
            </p:cNvPr>
            <p:cNvSpPr>
              <a:spLocks noChangeShapeType="1"/>
            </p:cNvSpPr>
            <p:nvPr/>
          </p:nvSpPr>
          <p:spPr bwMode="auto">
            <a:xfrm>
              <a:off x="2013" y="1582"/>
              <a:ext cx="7"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1" name="Line 1370">
              <a:extLst>
                <a:ext uri="{FF2B5EF4-FFF2-40B4-BE49-F238E27FC236}">
                  <a16:creationId xmlns:a16="http://schemas.microsoft.com/office/drawing/2014/main" id="{E9AD2D31-0561-80A7-E051-2FC82FCD7DE4}"/>
                </a:ext>
              </a:extLst>
            </p:cNvPr>
            <p:cNvSpPr>
              <a:spLocks noChangeShapeType="1"/>
            </p:cNvSpPr>
            <p:nvPr/>
          </p:nvSpPr>
          <p:spPr bwMode="auto">
            <a:xfrm>
              <a:off x="2010" y="1551"/>
              <a:ext cx="1"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2" name="Line 1371">
              <a:extLst>
                <a:ext uri="{FF2B5EF4-FFF2-40B4-BE49-F238E27FC236}">
                  <a16:creationId xmlns:a16="http://schemas.microsoft.com/office/drawing/2014/main" id="{155B9C1A-F936-AE77-5B17-52555989BCD7}"/>
                </a:ext>
              </a:extLst>
            </p:cNvPr>
            <p:cNvSpPr>
              <a:spLocks noChangeShapeType="1"/>
            </p:cNvSpPr>
            <p:nvPr/>
          </p:nvSpPr>
          <p:spPr bwMode="auto">
            <a:xfrm>
              <a:off x="2008" y="1523"/>
              <a:ext cx="1"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3" name="Line 1372">
              <a:extLst>
                <a:ext uri="{FF2B5EF4-FFF2-40B4-BE49-F238E27FC236}">
                  <a16:creationId xmlns:a16="http://schemas.microsoft.com/office/drawing/2014/main" id="{8F5D4404-4309-B799-A926-88178D94BD6E}"/>
                </a:ext>
              </a:extLst>
            </p:cNvPr>
            <p:cNvSpPr>
              <a:spLocks noChangeShapeType="1"/>
            </p:cNvSpPr>
            <p:nvPr/>
          </p:nvSpPr>
          <p:spPr bwMode="auto">
            <a:xfrm flipH="1">
              <a:off x="2010" y="1497"/>
              <a:ext cx="1"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4" name="Line 1373">
              <a:extLst>
                <a:ext uri="{FF2B5EF4-FFF2-40B4-BE49-F238E27FC236}">
                  <a16:creationId xmlns:a16="http://schemas.microsoft.com/office/drawing/2014/main" id="{3FD93F80-9172-3E27-294B-C1B8EF769D3B}"/>
                </a:ext>
              </a:extLst>
            </p:cNvPr>
            <p:cNvSpPr>
              <a:spLocks noChangeShapeType="1"/>
            </p:cNvSpPr>
            <p:nvPr/>
          </p:nvSpPr>
          <p:spPr bwMode="auto">
            <a:xfrm flipH="1">
              <a:off x="2013" y="1473"/>
              <a:ext cx="7"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5" name="Line 1374">
              <a:extLst>
                <a:ext uri="{FF2B5EF4-FFF2-40B4-BE49-F238E27FC236}">
                  <a16:creationId xmlns:a16="http://schemas.microsoft.com/office/drawing/2014/main" id="{711558C1-FA04-32FA-F2DB-9542DC465FB1}"/>
                </a:ext>
              </a:extLst>
            </p:cNvPr>
            <p:cNvSpPr>
              <a:spLocks noChangeShapeType="1"/>
            </p:cNvSpPr>
            <p:nvPr/>
          </p:nvSpPr>
          <p:spPr bwMode="auto">
            <a:xfrm flipH="1">
              <a:off x="2022" y="1451"/>
              <a:ext cx="10"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6" name="Line 1375">
              <a:extLst>
                <a:ext uri="{FF2B5EF4-FFF2-40B4-BE49-F238E27FC236}">
                  <a16:creationId xmlns:a16="http://schemas.microsoft.com/office/drawing/2014/main" id="{413BFFDE-2E81-B5FD-BB64-6A5FF9CCE1C2}"/>
                </a:ext>
              </a:extLst>
            </p:cNvPr>
            <p:cNvSpPr>
              <a:spLocks noChangeShapeType="1"/>
            </p:cNvSpPr>
            <p:nvPr/>
          </p:nvSpPr>
          <p:spPr bwMode="auto">
            <a:xfrm flipH="1">
              <a:off x="2034" y="1433"/>
              <a:ext cx="12"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7" name="Line 1376">
              <a:extLst>
                <a:ext uri="{FF2B5EF4-FFF2-40B4-BE49-F238E27FC236}">
                  <a16:creationId xmlns:a16="http://schemas.microsoft.com/office/drawing/2014/main" id="{529B4416-8434-217C-D837-C541A4FC2472}"/>
                </a:ext>
              </a:extLst>
            </p:cNvPr>
            <p:cNvSpPr>
              <a:spLocks noChangeShapeType="1"/>
            </p:cNvSpPr>
            <p:nvPr/>
          </p:nvSpPr>
          <p:spPr bwMode="auto">
            <a:xfrm flipH="1">
              <a:off x="2048" y="1415"/>
              <a:ext cx="15"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8" name="Line 1377">
              <a:extLst>
                <a:ext uri="{FF2B5EF4-FFF2-40B4-BE49-F238E27FC236}">
                  <a16:creationId xmlns:a16="http://schemas.microsoft.com/office/drawing/2014/main" id="{692B5542-C820-4B37-D632-A4BA40F5662D}"/>
                </a:ext>
              </a:extLst>
            </p:cNvPr>
            <p:cNvSpPr>
              <a:spLocks noChangeShapeType="1"/>
            </p:cNvSpPr>
            <p:nvPr/>
          </p:nvSpPr>
          <p:spPr bwMode="auto">
            <a:xfrm flipH="1">
              <a:off x="2065" y="1396"/>
              <a:ext cx="17"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79" name="Line 1378">
              <a:extLst>
                <a:ext uri="{FF2B5EF4-FFF2-40B4-BE49-F238E27FC236}">
                  <a16:creationId xmlns:a16="http://schemas.microsoft.com/office/drawing/2014/main" id="{9070240E-B630-FCA3-582B-B0433CD1AF58}"/>
                </a:ext>
              </a:extLst>
            </p:cNvPr>
            <p:cNvSpPr>
              <a:spLocks noChangeShapeType="1"/>
            </p:cNvSpPr>
            <p:nvPr/>
          </p:nvSpPr>
          <p:spPr bwMode="auto">
            <a:xfrm flipH="1">
              <a:off x="2084" y="1380"/>
              <a:ext cx="17"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0" name="Line 1379">
              <a:extLst>
                <a:ext uri="{FF2B5EF4-FFF2-40B4-BE49-F238E27FC236}">
                  <a16:creationId xmlns:a16="http://schemas.microsoft.com/office/drawing/2014/main" id="{008DD0D2-C3B3-694A-99EE-C58736EC3090}"/>
                </a:ext>
              </a:extLst>
            </p:cNvPr>
            <p:cNvSpPr>
              <a:spLocks noChangeShapeType="1"/>
            </p:cNvSpPr>
            <p:nvPr/>
          </p:nvSpPr>
          <p:spPr bwMode="auto">
            <a:xfrm flipH="1">
              <a:off x="2103" y="1365"/>
              <a:ext cx="2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1" name="Line 1380">
              <a:extLst>
                <a:ext uri="{FF2B5EF4-FFF2-40B4-BE49-F238E27FC236}">
                  <a16:creationId xmlns:a16="http://schemas.microsoft.com/office/drawing/2014/main" id="{E8657500-D7D9-635B-2DF4-75FA558E0D95}"/>
                </a:ext>
              </a:extLst>
            </p:cNvPr>
            <p:cNvSpPr>
              <a:spLocks noChangeShapeType="1"/>
            </p:cNvSpPr>
            <p:nvPr/>
          </p:nvSpPr>
          <p:spPr bwMode="auto">
            <a:xfrm flipH="1">
              <a:off x="2125" y="1349"/>
              <a:ext cx="2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2" name="Line 1381">
              <a:extLst>
                <a:ext uri="{FF2B5EF4-FFF2-40B4-BE49-F238E27FC236}">
                  <a16:creationId xmlns:a16="http://schemas.microsoft.com/office/drawing/2014/main" id="{A0991D80-72AC-6DB7-3598-425567829196}"/>
                </a:ext>
              </a:extLst>
            </p:cNvPr>
            <p:cNvSpPr>
              <a:spLocks noChangeShapeType="1"/>
            </p:cNvSpPr>
            <p:nvPr/>
          </p:nvSpPr>
          <p:spPr bwMode="auto">
            <a:xfrm flipH="1">
              <a:off x="2148" y="1332"/>
              <a:ext cx="19"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3" name="Line 1382">
              <a:extLst>
                <a:ext uri="{FF2B5EF4-FFF2-40B4-BE49-F238E27FC236}">
                  <a16:creationId xmlns:a16="http://schemas.microsoft.com/office/drawing/2014/main" id="{B1BC69F4-4518-9EA0-004D-5E07A877BC5E}"/>
                </a:ext>
              </a:extLst>
            </p:cNvPr>
            <p:cNvSpPr>
              <a:spLocks noChangeShapeType="1"/>
            </p:cNvSpPr>
            <p:nvPr/>
          </p:nvSpPr>
          <p:spPr bwMode="auto">
            <a:xfrm flipH="1">
              <a:off x="2169" y="1317"/>
              <a:ext cx="18"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4" name="Line 1383">
              <a:extLst>
                <a:ext uri="{FF2B5EF4-FFF2-40B4-BE49-F238E27FC236}">
                  <a16:creationId xmlns:a16="http://schemas.microsoft.com/office/drawing/2014/main" id="{7610E924-3F26-A0A7-D14D-5ACFCA6B38B1}"/>
                </a:ext>
              </a:extLst>
            </p:cNvPr>
            <p:cNvSpPr>
              <a:spLocks noChangeShapeType="1"/>
            </p:cNvSpPr>
            <p:nvPr/>
          </p:nvSpPr>
          <p:spPr bwMode="auto">
            <a:xfrm flipH="1">
              <a:off x="2189" y="1301"/>
              <a:ext cx="17"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5" name="Line 1384">
              <a:extLst>
                <a:ext uri="{FF2B5EF4-FFF2-40B4-BE49-F238E27FC236}">
                  <a16:creationId xmlns:a16="http://schemas.microsoft.com/office/drawing/2014/main" id="{FD7C224B-521D-DF84-F804-A116DB1E6540}"/>
                </a:ext>
              </a:extLst>
            </p:cNvPr>
            <p:cNvSpPr>
              <a:spLocks noChangeShapeType="1"/>
            </p:cNvSpPr>
            <p:nvPr/>
          </p:nvSpPr>
          <p:spPr bwMode="auto">
            <a:xfrm flipH="1">
              <a:off x="2208" y="1284"/>
              <a:ext cx="14"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6" name="Line 1385">
              <a:extLst>
                <a:ext uri="{FF2B5EF4-FFF2-40B4-BE49-F238E27FC236}">
                  <a16:creationId xmlns:a16="http://schemas.microsoft.com/office/drawing/2014/main" id="{B2320FC6-60BC-EBD1-F334-1FB52D00778C}"/>
                </a:ext>
              </a:extLst>
            </p:cNvPr>
            <p:cNvSpPr>
              <a:spLocks noChangeShapeType="1"/>
            </p:cNvSpPr>
            <p:nvPr/>
          </p:nvSpPr>
          <p:spPr bwMode="auto">
            <a:xfrm flipH="1">
              <a:off x="2224" y="1268"/>
              <a:ext cx="13"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7" name="Line 1386">
              <a:extLst>
                <a:ext uri="{FF2B5EF4-FFF2-40B4-BE49-F238E27FC236}">
                  <a16:creationId xmlns:a16="http://schemas.microsoft.com/office/drawing/2014/main" id="{27AA254C-E0BC-2590-178E-8255DA6CF32E}"/>
                </a:ext>
              </a:extLst>
            </p:cNvPr>
            <p:cNvSpPr>
              <a:spLocks noChangeShapeType="1"/>
            </p:cNvSpPr>
            <p:nvPr/>
          </p:nvSpPr>
          <p:spPr bwMode="auto">
            <a:xfrm flipH="1">
              <a:off x="2239" y="1251"/>
              <a:ext cx="9"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8" name="Line 1387">
              <a:extLst>
                <a:ext uri="{FF2B5EF4-FFF2-40B4-BE49-F238E27FC236}">
                  <a16:creationId xmlns:a16="http://schemas.microsoft.com/office/drawing/2014/main" id="{FFC9F4A6-ED93-14BA-FE02-7C4B1980850E}"/>
                </a:ext>
              </a:extLst>
            </p:cNvPr>
            <p:cNvSpPr>
              <a:spLocks noChangeShapeType="1"/>
            </p:cNvSpPr>
            <p:nvPr/>
          </p:nvSpPr>
          <p:spPr bwMode="auto">
            <a:xfrm flipH="1">
              <a:off x="2250" y="1233"/>
              <a:ext cx="6"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89" name="Line 1388">
              <a:extLst>
                <a:ext uri="{FF2B5EF4-FFF2-40B4-BE49-F238E27FC236}">
                  <a16:creationId xmlns:a16="http://schemas.microsoft.com/office/drawing/2014/main" id="{B5C702DC-7C09-EB7B-2C3C-FDE1D2A0B911}"/>
                </a:ext>
              </a:extLst>
            </p:cNvPr>
            <p:cNvSpPr>
              <a:spLocks noChangeShapeType="1"/>
            </p:cNvSpPr>
            <p:nvPr/>
          </p:nvSpPr>
          <p:spPr bwMode="auto">
            <a:xfrm flipH="1">
              <a:off x="2258" y="1215"/>
              <a:ext cx="5"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0" name="Line 1389">
              <a:extLst>
                <a:ext uri="{FF2B5EF4-FFF2-40B4-BE49-F238E27FC236}">
                  <a16:creationId xmlns:a16="http://schemas.microsoft.com/office/drawing/2014/main" id="{1FDACB98-F4D3-B16B-6CA1-396BEF43087D}"/>
                </a:ext>
              </a:extLst>
            </p:cNvPr>
            <p:cNvSpPr>
              <a:spLocks noChangeShapeType="1"/>
            </p:cNvSpPr>
            <p:nvPr/>
          </p:nvSpPr>
          <p:spPr bwMode="auto">
            <a:xfrm flipH="1">
              <a:off x="2264" y="1196"/>
              <a:ext cx="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1" name="Line 1390">
              <a:extLst>
                <a:ext uri="{FF2B5EF4-FFF2-40B4-BE49-F238E27FC236}">
                  <a16:creationId xmlns:a16="http://schemas.microsoft.com/office/drawing/2014/main" id="{79C26279-EF39-2914-E5E1-70F7A5319118}"/>
                </a:ext>
              </a:extLst>
            </p:cNvPr>
            <p:cNvSpPr>
              <a:spLocks noChangeShapeType="1"/>
            </p:cNvSpPr>
            <p:nvPr/>
          </p:nvSpPr>
          <p:spPr bwMode="auto">
            <a:xfrm>
              <a:off x="2265" y="1176"/>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2" name="Line 1391">
              <a:extLst>
                <a:ext uri="{FF2B5EF4-FFF2-40B4-BE49-F238E27FC236}">
                  <a16:creationId xmlns:a16="http://schemas.microsoft.com/office/drawing/2014/main" id="{76F05EE7-9857-BD52-1FA2-7B0312B58493}"/>
                </a:ext>
              </a:extLst>
            </p:cNvPr>
            <p:cNvSpPr>
              <a:spLocks noChangeShapeType="1"/>
            </p:cNvSpPr>
            <p:nvPr/>
          </p:nvSpPr>
          <p:spPr bwMode="auto">
            <a:xfrm>
              <a:off x="2262" y="1156"/>
              <a:ext cx="3"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3" name="Line 1392">
              <a:extLst>
                <a:ext uri="{FF2B5EF4-FFF2-40B4-BE49-F238E27FC236}">
                  <a16:creationId xmlns:a16="http://schemas.microsoft.com/office/drawing/2014/main" id="{FCD1316A-CF87-2E10-44A1-65989FB93A4E}"/>
                </a:ext>
              </a:extLst>
            </p:cNvPr>
            <p:cNvSpPr>
              <a:spLocks noChangeShapeType="1"/>
            </p:cNvSpPr>
            <p:nvPr/>
          </p:nvSpPr>
          <p:spPr bwMode="auto">
            <a:xfrm>
              <a:off x="2257" y="1136"/>
              <a:ext cx="3"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4" name="Line 1393">
              <a:extLst>
                <a:ext uri="{FF2B5EF4-FFF2-40B4-BE49-F238E27FC236}">
                  <a16:creationId xmlns:a16="http://schemas.microsoft.com/office/drawing/2014/main" id="{DEF28714-4D23-F134-175E-491AD8730150}"/>
                </a:ext>
              </a:extLst>
            </p:cNvPr>
            <p:cNvSpPr>
              <a:spLocks noChangeShapeType="1"/>
            </p:cNvSpPr>
            <p:nvPr/>
          </p:nvSpPr>
          <p:spPr bwMode="auto">
            <a:xfrm>
              <a:off x="2245" y="1115"/>
              <a:ext cx="10"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5" name="Line 1394">
              <a:extLst>
                <a:ext uri="{FF2B5EF4-FFF2-40B4-BE49-F238E27FC236}">
                  <a16:creationId xmlns:a16="http://schemas.microsoft.com/office/drawing/2014/main" id="{0F9FEB98-4629-5765-4758-FFD55C92B572}"/>
                </a:ext>
              </a:extLst>
            </p:cNvPr>
            <p:cNvSpPr>
              <a:spLocks noChangeShapeType="1"/>
            </p:cNvSpPr>
            <p:nvPr/>
          </p:nvSpPr>
          <p:spPr bwMode="auto">
            <a:xfrm>
              <a:off x="2229" y="1097"/>
              <a:ext cx="14"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6" name="Line 1395">
              <a:extLst>
                <a:ext uri="{FF2B5EF4-FFF2-40B4-BE49-F238E27FC236}">
                  <a16:creationId xmlns:a16="http://schemas.microsoft.com/office/drawing/2014/main" id="{80F7FB43-96AA-EA13-0D00-9765789E00AE}"/>
                </a:ext>
              </a:extLst>
            </p:cNvPr>
            <p:cNvSpPr>
              <a:spLocks noChangeShapeType="1"/>
            </p:cNvSpPr>
            <p:nvPr/>
          </p:nvSpPr>
          <p:spPr bwMode="auto">
            <a:xfrm>
              <a:off x="2208" y="1081"/>
              <a:ext cx="19"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7" name="Line 1396">
              <a:extLst>
                <a:ext uri="{FF2B5EF4-FFF2-40B4-BE49-F238E27FC236}">
                  <a16:creationId xmlns:a16="http://schemas.microsoft.com/office/drawing/2014/main" id="{C0127B28-BEFA-57FB-43CC-324D8CC6B7EF}"/>
                </a:ext>
              </a:extLst>
            </p:cNvPr>
            <p:cNvSpPr>
              <a:spLocks noChangeShapeType="1"/>
            </p:cNvSpPr>
            <p:nvPr/>
          </p:nvSpPr>
          <p:spPr bwMode="auto">
            <a:xfrm>
              <a:off x="2183" y="1066"/>
              <a:ext cx="23"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8" name="Line 1397">
              <a:extLst>
                <a:ext uri="{FF2B5EF4-FFF2-40B4-BE49-F238E27FC236}">
                  <a16:creationId xmlns:a16="http://schemas.microsoft.com/office/drawing/2014/main" id="{47C1DD37-6F56-B8FD-913B-921BD49237BC}"/>
                </a:ext>
              </a:extLst>
            </p:cNvPr>
            <p:cNvSpPr>
              <a:spLocks noChangeShapeType="1"/>
            </p:cNvSpPr>
            <p:nvPr/>
          </p:nvSpPr>
          <p:spPr bwMode="auto">
            <a:xfrm>
              <a:off x="2149" y="1053"/>
              <a:ext cx="3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299" name="Line 1398">
              <a:extLst>
                <a:ext uri="{FF2B5EF4-FFF2-40B4-BE49-F238E27FC236}">
                  <a16:creationId xmlns:a16="http://schemas.microsoft.com/office/drawing/2014/main" id="{5E30B7C0-99ED-5D79-16CD-0E83F9773AF0}"/>
                </a:ext>
              </a:extLst>
            </p:cNvPr>
            <p:cNvSpPr>
              <a:spLocks noChangeShapeType="1"/>
            </p:cNvSpPr>
            <p:nvPr/>
          </p:nvSpPr>
          <p:spPr bwMode="auto">
            <a:xfrm>
              <a:off x="2105" y="1047"/>
              <a:ext cx="4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0" name="Line 1399">
              <a:extLst>
                <a:ext uri="{FF2B5EF4-FFF2-40B4-BE49-F238E27FC236}">
                  <a16:creationId xmlns:a16="http://schemas.microsoft.com/office/drawing/2014/main" id="{F9F61A8E-401E-D12E-4569-852CEB97D057}"/>
                </a:ext>
              </a:extLst>
            </p:cNvPr>
            <p:cNvSpPr>
              <a:spLocks noChangeShapeType="1"/>
            </p:cNvSpPr>
            <p:nvPr/>
          </p:nvSpPr>
          <p:spPr bwMode="auto">
            <a:xfrm>
              <a:off x="2049" y="1044"/>
              <a:ext cx="5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1" name="Line 1400">
              <a:extLst>
                <a:ext uri="{FF2B5EF4-FFF2-40B4-BE49-F238E27FC236}">
                  <a16:creationId xmlns:a16="http://schemas.microsoft.com/office/drawing/2014/main" id="{66BD24DC-0589-072E-6AB0-7BF73A478B01}"/>
                </a:ext>
              </a:extLst>
            </p:cNvPr>
            <p:cNvSpPr>
              <a:spLocks noChangeShapeType="1"/>
            </p:cNvSpPr>
            <p:nvPr/>
          </p:nvSpPr>
          <p:spPr bwMode="auto">
            <a:xfrm flipV="1">
              <a:off x="1976" y="1045"/>
              <a:ext cx="7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2" name="Line 1401">
              <a:extLst>
                <a:ext uri="{FF2B5EF4-FFF2-40B4-BE49-F238E27FC236}">
                  <a16:creationId xmlns:a16="http://schemas.microsoft.com/office/drawing/2014/main" id="{46C8D997-387B-B8C9-80D8-84AE63AED230}"/>
                </a:ext>
              </a:extLst>
            </p:cNvPr>
            <p:cNvSpPr>
              <a:spLocks noChangeShapeType="1"/>
            </p:cNvSpPr>
            <p:nvPr/>
          </p:nvSpPr>
          <p:spPr bwMode="auto">
            <a:xfrm flipV="1">
              <a:off x="1883" y="1052"/>
              <a:ext cx="9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3" name="Line 1402">
              <a:extLst>
                <a:ext uri="{FF2B5EF4-FFF2-40B4-BE49-F238E27FC236}">
                  <a16:creationId xmlns:a16="http://schemas.microsoft.com/office/drawing/2014/main" id="{A3F43C99-A336-30E0-5DC4-61B63E8F2EC1}"/>
                </a:ext>
              </a:extLst>
            </p:cNvPr>
            <p:cNvSpPr>
              <a:spLocks noChangeShapeType="1"/>
            </p:cNvSpPr>
            <p:nvPr/>
          </p:nvSpPr>
          <p:spPr bwMode="auto">
            <a:xfrm flipV="1">
              <a:off x="1764" y="1067"/>
              <a:ext cx="117"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4" name="Line 1403">
              <a:extLst>
                <a:ext uri="{FF2B5EF4-FFF2-40B4-BE49-F238E27FC236}">
                  <a16:creationId xmlns:a16="http://schemas.microsoft.com/office/drawing/2014/main" id="{D9E636F4-CA22-4769-7A2E-6FA0DA17C513}"/>
                </a:ext>
              </a:extLst>
            </p:cNvPr>
            <p:cNvSpPr>
              <a:spLocks noChangeShapeType="1"/>
            </p:cNvSpPr>
            <p:nvPr/>
          </p:nvSpPr>
          <p:spPr bwMode="auto">
            <a:xfrm flipV="1">
              <a:off x="2355" y="1032"/>
              <a:ext cx="68"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5" name="Line 1404">
              <a:extLst>
                <a:ext uri="{FF2B5EF4-FFF2-40B4-BE49-F238E27FC236}">
                  <a16:creationId xmlns:a16="http://schemas.microsoft.com/office/drawing/2014/main" id="{097BE3D2-1B59-08C3-EC73-3167D47013AB}"/>
                </a:ext>
              </a:extLst>
            </p:cNvPr>
            <p:cNvSpPr>
              <a:spLocks noChangeShapeType="1"/>
            </p:cNvSpPr>
            <p:nvPr/>
          </p:nvSpPr>
          <p:spPr bwMode="auto">
            <a:xfrm flipV="1">
              <a:off x="1764" y="1057"/>
              <a:ext cx="70"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6" name="Line 1405">
              <a:extLst>
                <a:ext uri="{FF2B5EF4-FFF2-40B4-BE49-F238E27FC236}">
                  <a16:creationId xmlns:a16="http://schemas.microsoft.com/office/drawing/2014/main" id="{C72EEBA3-CFCA-A9E6-E7FC-57C66E949C64}"/>
                </a:ext>
              </a:extLst>
            </p:cNvPr>
            <p:cNvSpPr>
              <a:spLocks noChangeShapeType="1"/>
            </p:cNvSpPr>
            <p:nvPr/>
          </p:nvSpPr>
          <p:spPr bwMode="auto">
            <a:xfrm>
              <a:off x="1765" y="1093"/>
              <a:ext cx="7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7" name="Line 1406">
              <a:extLst>
                <a:ext uri="{FF2B5EF4-FFF2-40B4-BE49-F238E27FC236}">
                  <a16:creationId xmlns:a16="http://schemas.microsoft.com/office/drawing/2014/main" id="{5CCC897B-F81B-A651-A427-A479F6839E16}"/>
                </a:ext>
              </a:extLst>
            </p:cNvPr>
            <p:cNvSpPr>
              <a:spLocks noChangeShapeType="1"/>
            </p:cNvSpPr>
            <p:nvPr/>
          </p:nvSpPr>
          <p:spPr bwMode="auto">
            <a:xfrm>
              <a:off x="2356" y="1053"/>
              <a:ext cx="7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8" name="Line 1407">
              <a:extLst>
                <a:ext uri="{FF2B5EF4-FFF2-40B4-BE49-F238E27FC236}">
                  <a16:creationId xmlns:a16="http://schemas.microsoft.com/office/drawing/2014/main" id="{C06C1B74-8D5D-0CF9-8D9A-218C2ECF20F2}"/>
                </a:ext>
              </a:extLst>
            </p:cNvPr>
            <p:cNvSpPr>
              <a:spLocks noChangeShapeType="1"/>
            </p:cNvSpPr>
            <p:nvPr/>
          </p:nvSpPr>
          <p:spPr bwMode="auto">
            <a:xfrm>
              <a:off x="4373" y="2968"/>
              <a:ext cx="17"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309" name="Line 1408">
              <a:extLst>
                <a:ext uri="{FF2B5EF4-FFF2-40B4-BE49-F238E27FC236}">
                  <a16:creationId xmlns:a16="http://schemas.microsoft.com/office/drawing/2014/main" id="{101FA832-0B5B-F29C-FA21-CEB39E1725FB}"/>
                </a:ext>
              </a:extLst>
            </p:cNvPr>
            <p:cNvSpPr>
              <a:spLocks noChangeShapeType="1"/>
            </p:cNvSpPr>
            <p:nvPr/>
          </p:nvSpPr>
          <p:spPr bwMode="auto">
            <a:xfrm>
              <a:off x="4373" y="2968"/>
              <a:ext cx="3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4825" name="Group 1409">
            <a:extLst>
              <a:ext uri="{FF2B5EF4-FFF2-40B4-BE49-F238E27FC236}">
                <a16:creationId xmlns:a16="http://schemas.microsoft.com/office/drawing/2014/main" id="{33084A1E-B753-DB0E-396B-4FA06428A17F}"/>
              </a:ext>
            </a:extLst>
          </p:cNvPr>
          <p:cNvGrpSpPr>
            <a:grpSpLocks/>
          </p:cNvGrpSpPr>
          <p:nvPr/>
        </p:nvGrpSpPr>
        <p:grpSpPr bwMode="auto">
          <a:xfrm>
            <a:off x="2322513" y="1039813"/>
            <a:ext cx="5468937" cy="3973512"/>
            <a:chOff x="1585" y="655"/>
            <a:chExt cx="3732" cy="2503"/>
          </a:xfrm>
        </p:grpSpPr>
        <p:sp>
          <p:nvSpPr>
            <p:cNvPr id="34910" name="Line 1410">
              <a:extLst>
                <a:ext uri="{FF2B5EF4-FFF2-40B4-BE49-F238E27FC236}">
                  <a16:creationId xmlns:a16="http://schemas.microsoft.com/office/drawing/2014/main" id="{7016553F-F972-E5F6-0212-B001E2E64BF3}"/>
                </a:ext>
              </a:extLst>
            </p:cNvPr>
            <p:cNvSpPr>
              <a:spLocks noChangeShapeType="1"/>
            </p:cNvSpPr>
            <p:nvPr/>
          </p:nvSpPr>
          <p:spPr bwMode="auto">
            <a:xfrm flipH="1">
              <a:off x="3683" y="667"/>
              <a:ext cx="103"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1" name="Line 1411">
              <a:extLst>
                <a:ext uri="{FF2B5EF4-FFF2-40B4-BE49-F238E27FC236}">
                  <a16:creationId xmlns:a16="http://schemas.microsoft.com/office/drawing/2014/main" id="{BF7376A2-4655-84B7-7A3D-223F582D4776}"/>
                </a:ext>
              </a:extLst>
            </p:cNvPr>
            <p:cNvSpPr>
              <a:spLocks noChangeShapeType="1"/>
            </p:cNvSpPr>
            <p:nvPr/>
          </p:nvSpPr>
          <p:spPr bwMode="auto">
            <a:xfrm flipH="1">
              <a:off x="3550" y="730"/>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2" name="Line 1412">
              <a:extLst>
                <a:ext uri="{FF2B5EF4-FFF2-40B4-BE49-F238E27FC236}">
                  <a16:creationId xmlns:a16="http://schemas.microsoft.com/office/drawing/2014/main" id="{59FAABF4-8515-C029-B564-706A3A85F423}"/>
                </a:ext>
              </a:extLst>
            </p:cNvPr>
            <p:cNvSpPr>
              <a:spLocks noChangeShapeType="1"/>
            </p:cNvSpPr>
            <p:nvPr/>
          </p:nvSpPr>
          <p:spPr bwMode="auto">
            <a:xfrm flipH="1">
              <a:off x="3417" y="792"/>
              <a:ext cx="103"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3" name="Line 1413">
              <a:extLst>
                <a:ext uri="{FF2B5EF4-FFF2-40B4-BE49-F238E27FC236}">
                  <a16:creationId xmlns:a16="http://schemas.microsoft.com/office/drawing/2014/main" id="{7993ED30-1C87-683A-34F7-D9CC370DC8D7}"/>
                </a:ext>
              </a:extLst>
            </p:cNvPr>
            <p:cNvSpPr>
              <a:spLocks noChangeShapeType="1"/>
            </p:cNvSpPr>
            <p:nvPr/>
          </p:nvSpPr>
          <p:spPr bwMode="auto">
            <a:xfrm flipH="1">
              <a:off x="3283" y="853"/>
              <a:ext cx="104"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4" name="Line 1414">
              <a:extLst>
                <a:ext uri="{FF2B5EF4-FFF2-40B4-BE49-F238E27FC236}">
                  <a16:creationId xmlns:a16="http://schemas.microsoft.com/office/drawing/2014/main" id="{68F4AD5F-81D8-10D6-EB16-CF8D1EB3A899}"/>
                </a:ext>
              </a:extLst>
            </p:cNvPr>
            <p:cNvSpPr>
              <a:spLocks noChangeShapeType="1"/>
            </p:cNvSpPr>
            <p:nvPr/>
          </p:nvSpPr>
          <p:spPr bwMode="auto">
            <a:xfrm flipH="1">
              <a:off x="3150" y="915"/>
              <a:ext cx="103"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5" name="Line 1415">
              <a:extLst>
                <a:ext uri="{FF2B5EF4-FFF2-40B4-BE49-F238E27FC236}">
                  <a16:creationId xmlns:a16="http://schemas.microsoft.com/office/drawing/2014/main" id="{25663822-5242-0365-6037-C8FA4D3064CC}"/>
                </a:ext>
              </a:extLst>
            </p:cNvPr>
            <p:cNvSpPr>
              <a:spLocks noChangeShapeType="1"/>
            </p:cNvSpPr>
            <p:nvPr/>
          </p:nvSpPr>
          <p:spPr bwMode="auto">
            <a:xfrm flipH="1">
              <a:off x="3016" y="978"/>
              <a:ext cx="104"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6" name="Line 1416">
              <a:extLst>
                <a:ext uri="{FF2B5EF4-FFF2-40B4-BE49-F238E27FC236}">
                  <a16:creationId xmlns:a16="http://schemas.microsoft.com/office/drawing/2014/main" id="{5A3737F9-6815-B718-05B2-FC4E391FB4D9}"/>
                </a:ext>
              </a:extLst>
            </p:cNvPr>
            <p:cNvSpPr>
              <a:spLocks noChangeShapeType="1"/>
            </p:cNvSpPr>
            <p:nvPr/>
          </p:nvSpPr>
          <p:spPr bwMode="auto">
            <a:xfrm flipH="1">
              <a:off x="2883" y="1040"/>
              <a:ext cx="104"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7" name="Line 1417">
              <a:extLst>
                <a:ext uri="{FF2B5EF4-FFF2-40B4-BE49-F238E27FC236}">
                  <a16:creationId xmlns:a16="http://schemas.microsoft.com/office/drawing/2014/main" id="{AEEBB940-822E-7A8A-1AD9-72C44FD44948}"/>
                </a:ext>
              </a:extLst>
            </p:cNvPr>
            <p:cNvSpPr>
              <a:spLocks noChangeShapeType="1"/>
            </p:cNvSpPr>
            <p:nvPr/>
          </p:nvSpPr>
          <p:spPr bwMode="auto">
            <a:xfrm flipH="1">
              <a:off x="2749" y="1103"/>
              <a:ext cx="105"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8" name="Line 1418">
              <a:extLst>
                <a:ext uri="{FF2B5EF4-FFF2-40B4-BE49-F238E27FC236}">
                  <a16:creationId xmlns:a16="http://schemas.microsoft.com/office/drawing/2014/main" id="{1ADB15C1-0DA6-3253-4886-B5E96F255F78}"/>
                </a:ext>
              </a:extLst>
            </p:cNvPr>
            <p:cNvSpPr>
              <a:spLocks noChangeShapeType="1"/>
            </p:cNvSpPr>
            <p:nvPr/>
          </p:nvSpPr>
          <p:spPr bwMode="auto">
            <a:xfrm flipH="1">
              <a:off x="2616" y="1165"/>
              <a:ext cx="104"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19" name="Line 1419">
              <a:extLst>
                <a:ext uri="{FF2B5EF4-FFF2-40B4-BE49-F238E27FC236}">
                  <a16:creationId xmlns:a16="http://schemas.microsoft.com/office/drawing/2014/main" id="{BA101077-2420-CA68-3C46-330B580B6444}"/>
                </a:ext>
              </a:extLst>
            </p:cNvPr>
            <p:cNvSpPr>
              <a:spLocks noChangeShapeType="1"/>
            </p:cNvSpPr>
            <p:nvPr/>
          </p:nvSpPr>
          <p:spPr bwMode="auto">
            <a:xfrm flipH="1">
              <a:off x="2483" y="1226"/>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0" name="Line 1420">
              <a:extLst>
                <a:ext uri="{FF2B5EF4-FFF2-40B4-BE49-F238E27FC236}">
                  <a16:creationId xmlns:a16="http://schemas.microsoft.com/office/drawing/2014/main" id="{5408B3B1-65EB-0CC3-38B5-1FB404493F78}"/>
                </a:ext>
              </a:extLst>
            </p:cNvPr>
            <p:cNvSpPr>
              <a:spLocks noChangeShapeType="1"/>
            </p:cNvSpPr>
            <p:nvPr/>
          </p:nvSpPr>
          <p:spPr bwMode="auto">
            <a:xfrm flipH="1">
              <a:off x="2350" y="1288"/>
              <a:ext cx="103"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1" name="Line 1421">
              <a:extLst>
                <a:ext uri="{FF2B5EF4-FFF2-40B4-BE49-F238E27FC236}">
                  <a16:creationId xmlns:a16="http://schemas.microsoft.com/office/drawing/2014/main" id="{AEF5982F-3C7F-B0A8-57C6-F5BBAB435262}"/>
                </a:ext>
              </a:extLst>
            </p:cNvPr>
            <p:cNvSpPr>
              <a:spLocks noChangeShapeType="1"/>
            </p:cNvSpPr>
            <p:nvPr/>
          </p:nvSpPr>
          <p:spPr bwMode="auto">
            <a:xfrm flipH="1">
              <a:off x="2248" y="1350"/>
              <a:ext cx="71"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2" name="Line 1422">
              <a:extLst>
                <a:ext uri="{FF2B5EF4-FFF2-40B4-BE49-F238E27FC236}">
                  <a16:creationId xmlns:a16="http://schemas.microsoft.com/office/drawing/2014/main" id="{A44A5469-E9A9-BFD1-8B60-A75CC9C610B2}"/>
                </a:ext>
              </a:extLst>
            </p:cNvPr>
            <p:cNvSpPr>
              <a:spLocks noChangeShapeType="1"/>
            </p:cNvSpPr>
            <p:nvPr/>
          </p:nvSpPr>
          <p:spPr bwMode="auto">
            <a:xfrm flipH="1">
              <a:off x="3676" y="655"/>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3" name="Line 1423">
              <a:extLst>
                <a:ext uri="{FF2B5EF4-FFF2-40B4-BE49-F238E27FC236}">
                  <a16:creationId xmlns:a16="http://schemas.microsoft.com/office/drawing/2014/main" id="{6BD21A87-07BA-FA8F-82EF-8DC5245B4C65}"/>
                </a:ext>
              </a:extLst>
            </p:cNvPr>
            <p:cNvSpPr>
              <a:spLocks noChangeShapeType="1"/>
            </p:cNvSpPr>
            <p:nvPr/>
          </p:nvSpPr>
          <p:spPr bwMode="auto">
            <a:xfrm flipH="1">
              <a:off x="3538" y="708"/>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4" name="Line 1424">
              <a:extLst>
                <a:ext uri="{FF2B5EF4-FFF2-40B4-BE49-F238E27FC236}">
                  <a16:creationId xmlns:a16="http://schemas.microsoft.com/office/drawing/2014/main" id="{E2081AC6-3F4D-7528-9B91-E9EF36B25920}"/>
                </a:ext>
              </a:extLst>
            </p:cNvPr>
            <p:cNvSpPr>
              <a:spLocks noChangeShapeType="1"/>
            </p:cNvSpPr>
            <p:nvPr/>
          </p:nvSpPr>
          <p:spPr bwMode="auto">
            <a:xfrm flipH="1">
              <a:off x="3400" y="763"/>
              <a:ext cx="106"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5" name="Line 1425">
              <a:extLst>
                <a:ext uri="{FF2B5EF4-FFF2-40B4-BE49-F238E27FC236}">
                  <a16:creationId xmlns:a16="http://schemas.microsoft.com/office/drawing/2014/main" id="{1558FF23-6B62-4863-8171-59F420CE9BF9}"/>
                </a:ext>
              </a:extLst>
            </p:cNvPr>
            <p:cNvSpPr>
              <a:spLocks noChangeShapeType="1"/>
            </p:cNvSpPr>
            <p:nvPr/>
          </p:nvSpPr>
          <p:spPr bwMode="auto">
            <a:xfrm flipH="1">
              <a:off x="3263" y="816"/>
              <a:ext cx="106"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6" name="Line 1426">
              <a:extLst>
                <a:ext uri="{FF2B5EF4-FFF2-40B4-BE49-F238E27FC236}">
                  <a16:creationId xmlns:a16="http://schemas.microsoft.com/office/drawing/2014/main" id="{8D3E2C48-D140-C5FB-030B-38A6D3FD31EE}"/>
                </a:ext>
              </a:extLst>
            </p:cNvPr>
            <p:cNvSpPr>
              <a:spLocks noChangeShapeType="1"/>
            </p:cNvSpPr>
            <p:nvPr/>
          </p:nvSpPr>
          <p:spPr bwMode="auto">
            <a:xfrm flipH="1">
              <a:off x="3126" y="869"/>
              <a:ext cx="106"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7" name="Line 1427">
              <a:extLst>
                <a:ext uri="{FF2B5EF4-FFF2-40B4-BE49-F238E27FC236}">
                  <a16:creationId xmlns:a16="http://schemas.microsoft.com/office/drawing/2014/main" id="{CEC0AB2C-A90E-3915-6B31-158295CFA242}"/>
                </a:ext>
              </a:extLst>
            </p:cNvPr>
            <p:cNvSpPr>
              <a:spLocks noChangeShapeType="1"/>
            </p:cNvSpPr>
            <p:nvPr/>
          </p:nvSpPr>
          <p:spPr bwMode="auto">
            <a:xfrm flipH="1">
              <a:off x="2989" y="923"/>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8" name="Line 1428">
              <a:extLst>
                <a:ext uri="{FF2B5EF4-FFF2-40B4-BE49-F238E27FC236}">
                  <a16:creationId xmlns:a16="http://schemas.microsoft.com/office/drawing/2014/main" id="{71411C95-9A54-6D34-502D-083506CA12F0}"/>
                </a:ext>
              </a:extLst>
            </p:cNvPr>
            <p:cNvSpPr>
              <a:spLocks noChangeShapeType="1"/>
            </p:cNvSpPr>
            <p:nvPr/>
          </p:nvSpPr>
          <p:spPr bwMode="auto">
            <a:xfrm flipH="1">
              <a:off x="2851" y="978"/>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29" name="Line 1429">
              <a:extLst>
                <a:ext uri="{FF2B5EF4-FFF2-40B4-BE49-F238E27FC236}">
                  <a16:creationId xmlns:a16="http://schemas.microsoft.com/office/drawing/2014/main" id="{5B2DD41D-4F56-548B-410F-A291AF4C8F20}"/>
                </a:ext>
              </a:extLst>
            </p:cNvPr>
            <p:cNvSpPr>
              <a:spLocks noChangeShapeType="1"/>
            </p:cNvSpPr>
            <p:nvPr/>
          </p:nvSpPr>
          <p:spPr bwMode="auto">
            <a:xfrm flipH="1">
              <a:off x="2711" y="1031"/>
              <a:ext cx="107"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0" name="Line 1430">
              <a:extLst>
                <a:ext uri="{FF2B5EF4-FFF2-40B4-BE49-F238E27FC236}">
                  <a16:creationId xmlns:a16="http://schemas.microsoft.com/office/drawing/2014/main" id="{E3FAFFDA-E9AA-4F4D-0D2F-24C18D139742}"/>
                </a:ext>
              </a:extLst>
            </p:cNvPr>
            <p:cNvSpPr>
              <a:spLocks noChangeShapeType="1"/>
            </p:cNvSpPr>
            <p:nvPr/>
          </p:nvSpPr>
          <p:spPr bwMode="auto">
            <a:xfrm flipH="1">
              <a:off x="2575" y="1084"/>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1" name="Line 1431">
              <a:extLst>
                <a:ext uri="{FF2B5EF4-FFF2-40B4-BE49-F238E27FC236}">
                  <a16:creationId xmlns:a16="http://schemas.microsoft.com/office/drawing/2014/main" id="{634EC28F-6994-6DD0-E65D-B87B6B46C325}"/>
                </a:ext>
              </a:extLst>
            </p:cNvPr>
            <p:cNvSpPr>
              <a:spLocks noChangeShapeType="1"/>
            </p:cNvSpPr>
            <p:nvPr/>
          </p:nvSpPr>
          <p:spPr bwMode="auto">
            <a:xfrm flipH="1">
              <a:off x="2437" y="1139"/>
              <a:ext cx="106"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2" name="Line 1432">
              <a:extLst>
                <a:ext uri="{FF2B5EF4-FFF2-40B4-BE49-F238E27FC236}">
                  <a16:creationId xmlns:a16="http://schemas.microsoft.com/office/drawing/2014/main" id="{17517366-0EAA-9563-E9CC-D05AB92F5A57}"/>
                </a:ext>
              </a:extLst>
            </p:cNvPr>
            <p:cNvSpPr>
              <a:spLocks noChangeShapeType="1"/>
            </p:cNvSpPr>
            <p:nvPr/>
          </p:nvSpPr>
          <p:spPr bwMode="auto">
            <a:xfrm flipH="1">
              <a:off x="2300" y="1192"/>
              <a:ext cx="105"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3" name="Line 1433">
              <a:extLst>
                <a:ext uri="{FF2B5EF4-FFF2-40B4-BE49-F238E27FC236}">
                  <a16:creationId xmlns:a16="http://schemas.microsoft.com/office/drawing/2014/main" id="{0EA5613A-DAEE-BAAF-F1EF-35CA81AEBCAE}"/>
                </a:ext>
              </a:extLst>
            </p:cNvPr>
            <p:cNvSpPr>
              <a:spLocks noChangeShapeType="1"/>
            </p:cNvSpPr>
            <p:nvPr/>
          </p:nvSpPr>
          <p:spPr bwMode="auto">
            <a:xfrm flipH="1">
              <a:off x="2183" y="1246"/>
              <a:ext cx="84"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4" name="Line 1434">
              <a:extLst>
                <a:ext uri="{FF2B5EF4-FFF2-40B4-BE49-F238E27FC236}">
                  <a16:creationId xmlns:a16="http://schemas.microsoft.com/office/drawing/2014/main" id="{28BEDC61-378D-7F12-2E4C-E55BC33CEC5A}"/>
                </a:ext>
              </a:extLst>
            </p:cNvPr>
            <p:cNvSpPr>
              <a:spLocks noChangeShapeType="1"/>
            </p:cNvSpPr>
            <p:nvPr/>
          </p:nvSpPr>
          <p:spPr bwMode="auto">
            <a:xfrm flipH="1">
              <a:off x="3723" y="704"/>
              <a:ext cx="89"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5" name="Line 1435">
              <a:extLst>
                <a:ext uri="{FF2B5EF4-FFF2-40B4-BE49-F238E27FC236}">
                  <a16:creationId xmlns:a16="http://schemas.microsoft.com/office/drawing/2014/main" id="{038368C3-06B8-3FBC-8FA8-41219031975A}"/>
                </a:ext>
              </a:extLst>
            </p:cNvPr>
            <p:cNvSpPr>
              <a:spLocks noChangeShapeType="1"/>
            </p:cNvSpPr>
            <p:nvPr/>
          </p:nvSpPr>
          <p:spPr bwMode="auto">
            <a:xfrm flipH="1">
              <a:off x="3605" y="790"/>
              <a:ext cx="90"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6" name="Line 1436">
              <a:extLst>
                <a:ext uri="{FF2B5EF4-FFF2-40B4-BE49-F238E27FC236}">
                  <a16:creationId xmlns:a16="http://schemas.microsoft.com/office/drawing/2014/main" id="{9916EC1D-0232-91F3-E7E4-3A023D790415}"/>
                </a:ext>
              </a:extLst>
            </p:cNvPr>
            <p:cNvSpPr>
              <a:spLocks noChangeShapeType="1"/>
            </p:cNvSpPr>
            <p:nvPr/>
          </p:nvSpPr>
          <p:spPr bwMode="auto">
            <a:xfrm flipH="1">
              <a:off x="3490" y="875"/>
              <a:ext cx="89"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7" name="Line 1437">
              <a:extLst>
                <a:ext uri="{FF2B5EF4-FFF2-40B4-BE49-F238E27FC236}">
                  <a16:creationId xmlns:a16="http://schemas.microsoft.com/office/drawing/2014/main" id="{3337C197-FF7A-9740-3043-DD7B6057A739}"/>
                </a:ext>
              </a:extLst>
            </p:cNvPr>
            <p:cNvSpPr>
              <a:spLocks noChangeShapeType="1"/>
            </p:cNvSpPr>
            <p:nvPr/>
          </p:nvSpPr>
          <p:spPr bwMode="auto">
            <a:xfrm flipH="1">
              <a:off x="3372" y="961"/>
              <a:ext cx="90"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8" name="Line 1438">
              <a:extLst>
                <a:ext uri="{FF2B5EF4-FFF2-40B4-BE49-F238E27FC236}">
                  <a16:creationId xmlns:a16="http://schemas.microsoft.com/office/drawing/2014/main" id="{AEDBA486-FB7C-14FA-0737-99DD4ED5AAE5}"/>
                </a:ext>
              </a:extLst>
            </p:cNvPr>
            <p:cNvSpPr>
              <a:spLocks noChangeShapeType="1"/>
            </p:cNvSpPr>
            <p:nvPr/>
          </p:nvSpPr>
          <p:spPr bwMode="auto">
            <a:xfrm flipH="1">
              <a:off x="3255" y="1047"/>
              <a:ext cx="89"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39" name="Line 1439">
              <a:extLst>
                <a:ext uri="{FF2B5EF4-FFF2-40B4-BE49-F238E27FC236}">
                  <a16:creationId xmlns:a16="http://schemas.microsoft.com/office/drawing/2014/main" id="{0C6F7464-5A1C-A18D-D7B5-DE741518B201}"/>
                </a:ext>
              </a:extLst>
            </p:cNvPr>
            <p:cNvSpPr>
              <a:spLocks noChangeShapeType="1"/>
            </p:cNvSpPr>
            <p:nvPr/>
          </p:nvSpPr>
          <p:spPr bwMode="auto">
            <a:xfrm flipH="1">
              <a:off x="3138" y="1132"/>
              <a:ext cx="89"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0" name="Line 1440">
              <a:extLst>
                <a:ext uri="{FF2B5EF4-FFF2-40B4-BE49-F238E27FC236}">
                  <a16:creationId xmlns:a16="http://schemas.microsoft.com/office/drawing/2014/main" id="{16D4BF85-82A2-10B1-B54C-322F876658AE}"/>
                </a:ext>
              </a:extLst>
            </p:cNvPr>
            <p:cNvSpPr>
              <a:spLocks noChangeShapeType="1"/>
            </p:cNvSpPr>
            <p:nvPr/>
          </p:nvSpPr>
          <p:spPr bwMode="auto">
            <a:xfrm flipH="1">
              <a:off x="3030" y="1218"/>
              <a:ext cx="82"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1" name="Line 1441">
              <a:extLst>
                <a:ext uri="{FF2B5EF4-FFF2-40B4-BE49-F238E27FC236}">
                  <a16:creationId xmlns:a16="http://schemas.microsoft.com/office/drawing/2014/main" id="{E5BAC089-CBD5-58CE-4F42-625E90DAF5A6}"/>
                </a:ext>
              </a:extLst>
            </p:cNvPr>
            <p:cNvSpPr>
              <a:spLocks noChangeShapeType="1"/>
            </p:cNvSpPr>
            <p:nvPr/>
          </p:nvSpPr>
          <p:spPr bwMode="auto">
            <a:xfrm flipH="1">
              <a:off x="3749" y="72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2" name="Line 1442">
              <a:extLst>
                <a:ext uri="{FF2B5EF4-FFF2-40B4-BE49-F238E27FC236}">
                  <a16:creationId xmlns:a16="http://schemas.microsoft.com/office/drawing/2014/main" id="{C9AB46D1-5D2E-0FF3-2CA3-11D84809DB36}"/>
                </a:ext>
              </a:extLst>
            </p:cNvPr>
            <p:cNvSpPr>
              <a:spLocks noChangeShapeType="1"/>
            </p:cNvSpPr>
            <p:nvPr/>
          </p:nvSpPr>
          <p:spPr bwMode="auto">
            <a:xfrm flipH="1">
              <a:off x="3643" y="820"/>
              <a:ext cx="82"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3" name="Line 1443">
              <a:extLst>
                <a:ext uri="{FF2B5EF4-FFF2-40B4-BE49-F238E27FC236}">
                  <a16:creationId xmlns:a16="http://schemas.microsoft.com/office/drawing/2014/main" id="{69EFF810-4446-E75B-D737-0539B9C0427D}"/>
                </a:ext>
              </a:extLst>
            </p:cNvPr>
            <p:cNvSpPr>
              <a:spLocks noChangeShapeType="1"/>
            </p:cNvSpPr>
            <p:nvPr/>
          </p:nvSpPr>
          <p:spPr bwMode="auto">
            <a:xfrm flipH="1">
              <a:off x="3538" y="917"/>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4" name="Line 1444">
              <a:extLst>
                <a:ext uri="{FF2B5EF4-FFF2-40B4-BE49-F238E27FC236}">
                  <a16:creationId xmlns:a16="http://schemas.microsoft.com/office/drawing/2014/main" id="{49225340-3C67-879C-8944-58A47F5EE62C}"/>
                </a:ext>
              </a:extLst>
            </p:cNvPr>
            <p:cNvSpPr>
              <a:spLocks noChangeShapeType="1"/>
            </p:cNvSpPr>
            <p:nvPr/>
          </p:nvSpPr>
          <p:spPr bwMode="auto">
            <a:xfrm flipH="1">
              <a:off x="3432" y="1014"/>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5" name="Line 1445">
              <a:extLst>
                <a:ext uri="{FF2B5EF4-FFF2-40B4-BE49-F238E27FC236}">
                  <a16:creationId xmlns:a16="http://schemas.microsoft.com/office/drawing/2014/main" id="{1994BB38-51D8-4983-64FC-6AFD59FE1421}"/>
                </a:ext>
              </a:extLst>
            </p:cNvPr>
            <p:cNvSpPr>
              <a:spLocks noChangeShapeType="1"/>
            </p:cNvSpPr>
            <p:nvPr/>
          </p:nvSpPr>
          <p:spPr bwMode="auto">
            <a:xfrm flipH="1">
              <a:off x="3327" y="1114"/>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6" name="Line 1446">
              <a:extLst>
                <a:ext uri="{FF2B5EF4-FFF2-40B4-BE49-F238E27FC236}">
                  <a16:creationId xmlns:a16="http://schemas.microsoft.com/office/drawing/2014/main" id="{50660454-7398-7BA1-D1E0-52F951DEE0EA}"/>
                </a:ext>
              </a:extLst>
            </p:cNvPr>
            <p:cNvSpPr>
              <a:spLocks noChangeShapeType="1"/>
            </p:cNvSpPr>
            <p:nvPr/>
          </p:nvSpPr>
          <p:spPr bwMode="auto">
            <a:xfrm flipH="1">
              <a:off x="3222" y="1211"/>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7" name="Line 1447">
              <a:extLst>
                <a:ext uri="{FF2B5EF4-FFF2-40B4-BE49-F238E27FC236}">
                  <a16:creationId xmlns:a16="http://schemas.microsoft.com/office/drawing/2014/main" id="{83BBDDE0-8294-8FC3-835C-46C67121A95F}"/>
                </a:ext>
              </a:extLst>
            </p:cNvPr>
            <p:cNvSpPr>
              <a:spLocks noChangeShapeType="1"/>
            </p:cNvSpPr>
            <p:nvPr/>
          </p:nvSpPr>
          <p:spPr bwMode="auto">
            <a:xfrm flipH="1">
              <a:off x="3116" y="1308"/>
              <a:ext cx="82"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8" name="Line 1448">
              <a:extLst>
                <a:ext uri="{FF2B5EF4-FFF2-40B4-BE49-F238E27FC236}">
                  <a16:creationId xmlns:a16="http://schemas.microsoft.com/office/drawing/2014/main" id="{3C14B558-1FAC-99F0-219E-C11D45026078}"/>
                </a:ext>
              </a:extLst>
            </p:cNvPr>
            <p:cNvSpPr>
              <a:spLocks noChangeShapeType="1"/>
            </p:cNvSpPr>
            <p:nvPr/>
          </p:nvSpPr>
          <p:spPr bwMode="auto">
            <a:xfrm flipH="1">
              <a:off x="3104" y="138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49" name="Line 1449">
              <a:extLst>
                <a:ext uri="{FF2B5EF4-FFF2-40B4-BE49-F238E27FC236}">
                  <a16:creationId xmlns:a16="http://schemas.microsoft.com/office/drawing/2014/main" id="{3B0F9A89-9FD8-0894-D918-43C51B7B6E5B}"/>
                </a:ext>
              </a:extLst>
            </p:cNvPr>
            <p:cNvSpPr>
              <a:spLocks noChangeShapeType="1"/>
            </p:cNvSpPr>
            <p:nvPr/>
          </p:nvSpPr>
          <p:spPr bwMode="auto">
            <a:xfrm flipH="1">
              <a:off x="3840" y="1400"/>
              <a:ext cx="17"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0" name="Line 1450">
              <a:extLst>
                <a:ext uri="{FF2B5EF4-FFF2-40B4-BE49-F238E27FC236}">
                  <a16:creationId xmlns:a16="http://schemas.microsoft.com/office/drawing/2014/main" id="{D12C8CF1-484D-C2E0-B2A6-71931CD4D848}"/>
                </a:ext>
              </a:extLst>
            </p:cNvPr>
            <p:cNvSpPr>
              <a:spLocks noChangeShapeType="1"/>
            </p:cNvSpPr>
            <p:nvPr/>
          </p:nvSpPr>
          <p:spPr bwMode="auto">
            <a:xfrm flipH="1">
              <a:off x="3832" y="153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1" name="Line 1451">
              <a:extLst>
                <a:ext uri="{FF2B5EF4-FFF2-40B4-BE49-F238E27FC236}">
                  <a16:creationId xmlns:a16="http://schemas.microsoft.com/office/drawing/2014/main" id="{65A3B4B2-5938-8709-953C-A3B4085308B6}"/>
                </a:ext>
              </a:extLst>
            </p:cNvPr>
            <p:cNvSpPr>
              <a:spLocks noChangeShapeType="1"/>
            </p:cNvSpPr>
            <p:nvPr/>
          </p:nvSpPr>
          <p:spPr bwMode="auto">
            <a:xfrm flipH="1">
              <a:off x="3944" y="783"/>
              <a:ext cx="16" cy="1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2" name="Line 1452">
              <a:extLst>
                <a:ext uri="{FF2B5EF4-FFF2-40B4-BE49-F238E27FC236}">
                  <a16:creationId xmlns:a16="http://schemas.microsoft.com/office/drawing/2014/main" id="{157A777D-0D62-F924-9AFD-3AAC3170550A}"/>
                </a:ext>
              </a:extLst>
            </p:cNvPr>
            <p:cNvSpPr>
              <a:spLocks noChangeShapeType="1"/>
            </p:cNvSpPr>
            <p:nvPr/>
          </p:nvSpPr>
          <p:spPr bwMode="auto">
            <a:xfrm flipH="1">
              <a:off x="3920" y="919"/>
              <a:ext cx="16"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3" name="Line 1453">
              <a:extLst>
                <a:ext uri="{FF2B5EF4-FFF2-40B4-BE49-F238E27FC236}">
                  <a16:creationId xmlns:a16="http://schemas.microsoft.com/office/drawing/2014/main" id="{8DC0149E-8795-19A4-66FD-D501DF268B19}"/>
                </a:ext>
              </a:extLst>
            </p:cNvPr>
            <p:cNvSpPr>
              <a:spLocks noChangeShapeType="1"/>
            </p:cNvSpPr>
            <p:nvPr/>
          </p:nvSpPr>
          <p:spPr bwMode="auto">
            <a:xfrm flipH="1">
              <a:off x="3898" y="1055"/>
              <a:ext cx="16"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4" name="Line 1454">
              <a:extLst>
                <a:ext uri="{FF2B5EF4-FFF2-40B4-BE49-F238E27FC236}">
                  <a16:creationId xmlns:a16="http://schemas.microsoft.com/office/drawing/2014/main" id="{BAA15E97-8D25-8BE8-F3CB-1B72E6EE43AA}"/>
                </a:ext>
              </a:extLst>
            </p:cNvPr>
            <p:cNvSpPr>
              <a:spLocks noChangeShapeType="1"/>
            </p:cNvSpPr>
            <p:nvPr/>
          </p:nvSpPr>
          <p:spPr bwMode="auto">
            <a:xfrm flipH="1">
              <a:off x="3878" y="1192"/>
              <a:ext cx="12"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5" name="Line 1455">
              <a:extLst>
                <a:ext uri="{FF2B5EF4-FFF2-40B4-BE49-F238E27FC236}">
                  <a16:creationId xmlns:a16="http://schemas.microsoft.com/office/drawing/2014/main" id="{EAC87BA5-B2B1-3778-92D2-2BAE869AFFF0}"/>
                </a:ext>
              </a:extLst>
            </p:cNvPr>
            <p:cNvSpPr>
              <a:spLocks noChangeShapeType="1"/>
            </p:cNvSpPr>
            <p:nvPr/>
          </p:nvSpPr>
          <p:spPr bwMode="auto">
            <a:xfrm>
              <a:off x="5302" y="151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6" name="Line 1456">
              <a:extLst>
                <a:ext uri="{FF2B5EF4-FFF2-40B4-BE49-F238E27FC236}">
                  <a16:creationId xmlns:a16="http://schemas.microsoft.com/office/drawing/2014/main" id="{4BDC38D4-5888-1E40-EF58-EE9AECD9B3B7}"/>
                </a:ext>
              </a:extLst>
            </p:cNvPr>
            <p:cNvSpPr>
              <a:spLocks noChangeShapeType="1"/>
            </p:cNvSpPr>
            <p:nvPr/>
          </p:nvSpPr>
          <p:spPr bwMode="auto">
            <a:xfrm>
              <a:off x="5281" y="1512"/>
              <a:ext cx="19"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7" name="Line 1457">
              <a:extLst>
                <a:ext uri="{FF2B5EF4-FFF2-40B4-BE49-F238E27FC236}">
                  <a16:creationId xmlns:a16="http://schemas.microsoft.com/office/drawing/2014/main" id="{213EF5FE-D694-C303-8965-8C7B970B5DA6}"/>
                </a:ext>
              </a:extLst>
            </p:cNvPr>
            <p:cNvSpPr>
              <a:spLocks noChangeShapeType="1"/>
            </p:cNvSpPr>
            <p:nvPr/>
          </p:nvSpPr>
          <p:spPr bwMode="auto">
            <a:xfrm>
              <a:off x="5264" y="150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8" name="Line 1458">
              <a:extLst>
                <a:ext uri="{FF2B5EF4-FFF2-40B4-BE49-F238E27FC236}">
                  <a16:creationId xmlns:a16="http://schemas.microsoft.com/office/drawing/2014/main" id="{CA6C5276-ED14-C484-97E7-BD82DD7CACC2}"/>
                </a:ext>
              </a:extLst>
            </p:cNvPr>
            <p:cNvSpPr>
              <a:spLocks noChangeShapeType="1"/>
            </p:cNvSpPr>
            <p:nvPr/>
          </p:nvSpPr>
          <p:spPr bwMode="auto">
            <a:xfrm>
              <a:off x="5244" y="1506"/>
              <a:ext cx="1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59" name="Line 1459">
              <a:extLst>
                <a:ext uri="{FF2B5EF4-FFF2-40B4-BE49-F238E27FC236}">
                  <a16:creationId xmlns:a16="http://schemas.microsoft.com/office/drawing/2014/main" id="{08339134-6959-0FC9-4179-073CD019F3B4}"/>
                </a:ext>
              </a:extLst>
            </p:cNvPr>
            <p:cNvSpPr>
              <a:spLocks noChangeShapeType="1"/>
            </p:cNvSpPr>
            <p:nvPr/>
          </p:nvSpPr>
          <p:spPr bwMode="auto">
            <a:xfrm>
              <a:off x="5226" y="1503"/>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0" name="Line 1460">
              <a:extLst>
                <a:ext uri="{FF2B5EF4-FFF2-40B4-BE49-F238E27FC236}">
                  <a16:creationId xmlns:a16="http://schemas.microsoft.com/office/drawing/2014/main" id="{68B2890D-8782-8563-01F6-203CDE310926}"/>
                </a:ext>
              </a:extLst>
            </p:cNvPr>
            <p:cNvSpPr>
              <a:spLocks noChangeShapeType="1"/>
            </p:cNvSpPr>
            <p:nvPr/>
          </p:nvSpPr>
          <p:spPr bwMode="auto">
            <a:xfrm>
              <a:off x="5206" y="1497"/>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1" name="Line 1461">
              <a:extLst>
                <a:ext uri="{FF2B5EF4-FFF2-40B4-BE49-F238E27FC236}">
                  <a16:creationId xmlns:a16="http://schemas.microsoft.com/office/drawing/2014/main" id="{766E624D-12E4-70B4-73B3-C77821165789}"/>
                </a:ext>
              </a:extLst>
            </p:cNvPr>
            <p:cNvSpPr>
              <a:spLocks noChangeShapeType="1"/>
            </p:cNvSpPr>
            <p:nvPr/>
          </p:nvSpPr>
          <p:spPr bwMode="auto">
            <a:xfrm>
              <a:off x="5186" y="1494"/>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2" name="Line 1462">
              <a:extLst>
                <a:ext uri="{FF2B5EF4-FFF2-40B4-BE49-F238E27FC236}">
                  <a16:creationId xmlns:a16="http://schemas.microsoft.com/office/drawing/2014/main" id="{A8EDFB67-9A89-17C7-B3A2-C868DFA2EFFE}"/>
                </a:ext>
              </a:extLst>
            </p:cNvPr>
            <p:cNvSpPr>
              <a:spLocks noChangeShapeType="1"/>
            </p:cNvSpPr>
            <p:nvPr/>
          </p:nvSpPr>
          <p:spPr bwMode="auto">
            <a:xfrm>
              <a:off x="5166" y="1488"/>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3" name="Line 1463">
              <a:extLst>
                <a:ext uri="{FF2B5EF4-FFF2-40B4-BE49-F238E27FC236}">
                  <a16:creationId xmlns:a16="http://schemas.microsoft.com/office/drawing/2014/main" id="{63D57AB0-05A5-8227-BDF4-990DB9ACB971}"/>
                </a:ext>
              </a:extLst>
            </p:cNvPr>
            <p:cNvSpPr>
              <a:spLocks noChangeShapeType="1"/>
            </p:cNvSpPr>
            <p:nvPr/>
          </p:nvSpPr>
          <p:spPr bwMode="auto">
            <a:xfrm>
              <a:off x="5147" y="1483"/>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4" name="Line 1464">
              <a:extLst>
                <a:ext uri="{FF2B5EF4-FFF2-40B4-BE49-F238E27FC236}">
                  <a16:creationId xmlns:a16="http://schemas.microsoft.com/office/drawing/2014/main" id="{FC8C1CB2-9FF5-1A00-DB6B-4A0413360A79}"/>
                </a:ext>
              </a:extLst>
            </p:cNvPr>
            <p:cNvSpPr>
              <a:spLocks noChangeShapeType="1"/>
            </p:cNvSpPr>
            <p:nvPr/>
          </p:nvSpPr>
          <p:spPr bwMode="auto">
            <a:xfrm>
              <a:off x="5126" y="1477"/>
              <a:ext cx="1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5" name="Line 1465">
              <a:extLst>
                <a:ext uri="{FF2B5EF4-FFF2-40B4-BE49-F238E27FC236}">
                  <a16:creationId xmlns:a16="http://schemas.microsoft.com/office/drawing/2014/main" id="{B62CDB27-668D-BCE4-4299-7ACEFEF8C6AF}"/>
                </a:ext>
              </a:extLst>
            </p:cNvPr>
            <p:cNvSpPr>
              <a:spLocks noChangeShapeType="1"/>
            </p:cNvSpPr>
            <p:nvPr/>
          </p:nvSpPr>
          <p:spPr bwMode="auto">
            <a:xfrm>
              <a:off x="5109" y="1472"/>
              <a:ext cx="1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6" name="Line 1466">
              <a:extLst>
                <a:ext uri="{FF2B5EF4-FFF2-40B4-BE49-F238E27FC236}">
                  <a16:creationId xmlns:a16="http://schemas.microsoft.com/office/drawing/2014/main" id="{72237E9D-7F7B-EC67-4D85-806E7FCF9AB8}"/>
                </a:ext>
              </a:extLst>
            </p:cNvPr>
            <p:cNvSpPr>
              <a:spLocks noChangeShapeType="1"/>
            </p:cNvSpPr>
            <p:nvPr/>
          </p:nvSpPr>
          <p:spPr bwMode="auto">
            <a:xfrm>
              <a:off x="5088" y="1464"/>
              <a:ext cx="19"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7" name="Line 1467">
              <a:extLst>
                <a:ext uri="{FF2B5EF4-FFF2-40B4-BE49-F238E27FC236}">
                  <a16:creationId xmlns:a16="http://schemas.microsoft.com/office/drawing/2014/main" id="{D5A51D40-71FF-BE4C-80BB-45E8C3E0CEAF}"/>
                </a:ext>
              </a:extLst>
            </p:cNvPr>
            <p:cNvSpPr>
              <a:spLocks noChangeShapeType="1"/>
            </p:cNvSpPr>
            <p:nvPr/>
          </p:nvSpPr>
          <p:spPr bwMode="auto">
            <a:xfrm>
              <a:off x="5069" y="1459"/>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8" name="Line 1468">
              <a:extLst>
                <a:ext uri="{FF2B5EF4-FFF2-40B4-BE49-F238E27FC236}">
                  <a16:creationId xmlns:a16="http://schemas.microsoft.com/office/drawing/2014/main" id="{E7998D8C-BCF4-144F-9233-581A8F923914}"/>
                </a:ext>
              </a:extLst>
            </p:cNvPr>
            <p:cNvSpPr>
              <a:spLocks noChangeShapeType="1"/>
            </p:cNvSpPr>
            <p:nvPr/>
          </p:nvSpPr>
          <p:spPr bwMode="auto">
            <a:xfrm>
              <a:off x="5050" y="1451"/>
              <a:ext cx="17"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69" name="Line 1469">
              <a:extLst>
                <a:ext uri="{FF2B5EF4-FFF2-40B4-BE49-F238E27FC236}">
                  <a16:creationId xmlns:a16="http://schemas.microsoft.com/office/drawing/2014/main" id="{2053FFF2-62D3-553E-FA32-AFCFDD141945}"/>
                </a:ext>
              </a:extLst>
            </p:cNvPr>
            <p:cNvSpPr>
              <a:spLocks noChangeShapeType="1"/>
            </p:cNvSpPr>
            <p:nvPr/>
          </p:nvSpPr>
          <p:spPr bwMode="auto">
            <a:xfrm>
              <a:off x="5031" y="1442"/>
              <a:ext cx="1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0" name="Line 1470">
              <a:extLst>
                <a:ext uri="{FF2B5EF4-FFF2-40B4-BE49-F238E27FC236}">
                  <a16:creationId xmlns:a16="http://schemas.microsoft.com/office/drawing/2014/main" id="{9EC43166-9F1B-AE78-EA37-99C1ED830378}"/>
                </a:ext>
              </a:extLst>
            </p:cNvPr>
            <p:cNvSpPr>
              <a:spLocks noChangeShapeType="1"/>
            </p:cNvSpPr>
            <p:nvPr/>
          </p:nvSpPr>
          <p:spPr bwMode="auto">
            <a:xfrm>
              <a:off x="5012" y="1435"/>
              <a:ext cx="1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1" name="Line 1471">
              <a:extLst>
                <a:ext uri="{FF2B5EF4-FFF2-40B4-BE49-F238E27FC236}">
                  <a16:creationId xmlns:a16="http://schemas.microsoft.com/office/drawing/2014/main" id="{99ABC66E-EB80-96E9-490E-90F963C8CD72}"/>
                </a:ext>
              </a:extLst>
            </p:cNvPr>
            <p:cNvSpPr>
              <a:spLocks noChangeShapeType="1"/>
            </p:cNvSpPr>
            <p:nvPr/>
          </p:nvSpPr>
          <p:spPr bwMode="auto">
            <a:xfrm>
              <a:off x="4995" y="1426"/>
              <a:ext cx="1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2" name="Line 1472">
              <a:extLst>
                <a:ext uri="{FF2B5EF4-FFF2-40B4-BE49-F238E27FC236}">
                  <a16:creationId xmlns:a16="http://schemas.microsoft.com/office/drawing/2014/main" id="{F31378F9-90C7-4D9B-F728-A2F2FAA2BDF6}"/>
                </a:ext>
              </a:extLst>
            </p:cNvPr>
            <p:cNvSpPr>
              <a:spLocks noChangeShapeType="1"/>
            </p:cNvSpPr>
            <p:nvPr/>
          </p:nvSpPr>
          <p:spPr bwMode="auto">
            <a:xfrm>
              <a:off x="4977" y="1416"/>
              <a:ext cx="16"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3" name="Line 1473">
              <a:extLst>
                <a:ext uri="{FF2B5EF4-FFF2-40B4-BE49-F238E27FC236}">
                  <a16:creationId xmlns:a16="http://schemas.microsoft.com/office/drawing/2014/main" id="{7007316B-4602-07C3-1FCA-4673CAA79439}"/>
                </a:ext>
              </a:extLst>
            </p:cNvPr>
            <p:cNvSpPr>
              <a:spLocks noChangeShapeType="1"/>
            </p:cNvSpPr>
            <p:nvPr/>
          </p:nvSpPr>
          <p:spPr bwMode="auto">
            <a:xfrm>
              <a:off x="4959" y="1407"/>
              <a:ext cx="1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4" name="Line 1474">
              <a:extLst>
                <a:ext uri="{FF2B5EF4-FFF2-40B4-BE49-F238E27FC236}">
                  <a16:creationId xmlns:a16="http://schemas.microsoft.com/office/drawing/2014/main" id="{B89F7D80-7459-B35D-7DA6-9E00FA1DFB4B}"/>
                </a:ext>
              </a:extLst>
            </p:cNvPr>
            <p:cNvSpPr>
              <a:spLocks noChangeShapeType="1"/>
            </p:cNvSpPr>
            <p:nvPr/>
          </p:nvSpPr>
          <p:spPr bwMode="auto">
            <a:xfrm>
              <a:off x="4943" y="1396"/>
              <a:ext cx="1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5" name="Line 1475">
              <a:extLst>
                <a:ext uri="{FF2B5EF4-FFF2-40B4-BE49-F238E27FC236}">
                  <a16:creationId xmlns:a16="http://schemas.microsoft.com/office/drawing/2014/main" id="{C4089F2B-5892-1965-75D4-91E6E6D7ABAE}"/>
                </a:ext>
              </a:extLst>
            </p:cNvPr>
            <p:cNvSpPr>
              <a:spLocks noChangeShapeType="1"/>
            </p:cNvSpPr>
            <p:nvPr/>
          </p:nvSpPr>
          <p:spPr bwMode="auto">
            <a:xfrm>
              <a:off x="4926" y="1385"/>
              <a:ext cx="1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6" name="Line 1476">
              <a:extLst>
                <a:ext uri="{FF2B5EF4-FFF2-40B4-BE49-F238E27FC236}">
                  <a16:creationId xmlns:a16="http://schemas.microsoft.com/office/drawing/2014/main" id="{BB36C80E-709F-80E7-B2C1-AD9DBA5EFBD5}"/>
                </a:ext>
              </a:extLst>
            </p:cNvPr>
            <p:cNvSpPr>
              <a:spLocks noChangeShapeType="1"/>
            </p:cNvSpPr>
            <p:nvPr/>
          </p:nvSpPr>
          <p:spPr bwMode="auto">
            <a:xfrm>
              <a:off x="4910" y="1374"/>
              <a:ext cx="1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7" name="Line 1477">
              <a:extLst>
                <a:ext uri="{FF2B5EF4-FFF2-40B4-BE49-F238E27FC236}">
                  <a16:creationId xmlns:a16="http://schemas.microsoft.com/office/drawing/2014/main" id="{FA0ED669-0352-8769-222D-277D7A87F96C}"/>
                </a:ext>
              </a:extLst>
            </p:cNvPr>
            <p:cNvSpPr>
              <a:spLocks noChangeShapeType="1"/>
            </p:cNvSpPr>
            <p:nvPr/>
          </p:nvSpPr>
          <p:spPr bwMode="auto">
            <a:xfrm>
              <a:off x="4893" y="1361"/>
              <a:ext cx="15"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8" name="Line 1478">
              <a:extLst>
                <a:ext uri="{FF2B5EF4-FFF2-40B4-BE49-F238E27FC236}">
                  <a16:creationId xmlns:a16="http://schemas.microsoft.com/office/drawing/2014/main" id="{CF6D73A2-F28B-81B2-04D6-3B8EF3399563}"/>
                </a:ext>
              </a:extLst>
            </p:cNvPr>
            <p:cNvSpPr>
              <a:spLocks noChangeShapeType="1"/>
            </p:cNvSpPr>
            <p:nvPr/>
          </p:nvSpPr>
          <p:spPr bwMode="auto">
            <a:xfrm>
              <a:off x="4877" y="1349"/>
              <a:ext cx="14"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79" name="Line 1479">
              <a:extLst>
                <a:ext uri="{FF2B5EF4-FFF2-40B4-BE49-F238E27FC236}">
                  <a16:creationId xmlns:a16="http://schemas.microsoft.com/office/drawing/2014/main" id="{12E177B8-F106-A6C1-FD6B-FD3A40188418}"/>
                </a:ext>
              </a:extLst>
            </p:cNvPr>
            <p:cNvSpPr>
              <a:spLocks noChangeShapeType="1"/>
            </p:cNvSpPr>
            <p:nvPr/>
          </p:nvSpPr>
          <p:spPr bwMode="auto">
            <a:xfrm>
              <a:off x="4877" y="1349"/>
              <a:ext cx="16"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0" name="Line 1480">
              <a:extLst>
                <a:ext uri="{FF2B5EF4-FFF2-40B4-BE49-F238E27FC236}">
                  <a16:creationId xmlns:a16="http://schemas.microsoft.com/office/drawing/2014/main" id="{05EC35DF-3297-4117-31A6-5E233351A6D0}"/>
                </a:ext>
              </a:extLst>
            </p:cNvPr>
            <p:cNvSpPr>
              <a:spLocks noChangeShapeType="1"/>
            </p:cNvSpPr>
            <p:nvPr/>
          </p:nvSpPr>
          <p:spPr bwMode="auto">
            <a:xfrm>
              <a:off x="4877" y="1349"/>
              <a:ext cx="38"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1" name="Line 1481">
              <a:extLst>
                <a:ext uri="{FF2B5EF4-FFF2-40B4-BE49-F238E27FC236}">
                  <a16:creationId xmlns:a16="http://schemas.microsoft.com/office/drawing/2014/main" id="{7FA3E8B2-9F40-FDCE-74DE-A9A471FCF11A}"/>
                </a:ext>
              </a:extLst>
            </p:cNvPr>
            <p:cNvSpPr>
              <a:spLocks noChangeShapeType="1"/>
            </p:cNvSpPr>
            <p:nvPr/>
          </p:nvSpPr>
          <p:spPr bwMode="auto">
            <a:xfrm>
              <a:off x="3976" y="1780"/>
              <a:ext cx="24"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2" name="Line 1482">
              <a:extLst>
                <a:ext uri="{FF2B5EF4-FFF2-40B4-BE49-F238E27FC236}">
                  <a16:creationId xmlns:a16="http://schemas.microsoft.com/office/drawing/2014/main" id="{A087529E-732D-691A-D903-8360C8BB1DA2}"/>
                </a:ext>
              </a:extLst>
            </p:cNvPr>
            <p:cNvSpPr>
              <a:spLocks noChangeShapeType="1"/>
            </p:cNvSpPr>
            <p:nvPr/>
          </p:nvSpPr>
          <p:spPr bwMode="auto">
            <a:xfrm>
              <a:off x="3956" y="1760"/>
              <a:ext cx="18"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3" name="Line 1483">
              <a:extLst>
                <a:ext uri="{FF2B5EF4-FFF2-40B4-BE49-F238E27FC236}">
                  <a16:creationId xmlns:a16="http://schemas.microsoft.com/office/drawing/2014/main" id="{9C4C1999-B0AC-DC24-A76A-97ED1E889A84}"/>
                </a:ext>
              </a:extLst>
            </p:cNvPr>
            <p:cNvSpPr>
              <a:spLocks noChangeShapeType="1"/>
            </p:cNvSpPr>
            <p:nvPr/>
          </p:nvSpPr>
          <p:spPr bwMode="auto">
            <a:xfrm>
              <a:off x="3940" y="1740"/>
              <a:ext cx="1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4" name="Line 1484">
              <a:extLst>
                <a:ext uri="{FF2B5EF4-FFF2-40B4-BE49-F238E27FC236}">
                  <a16:creationId xmlns:a16="http://schemas.microsoft.com/office/drawing/2014/main" id="{94335C2F-B954-0F7C-F283-A2B000998128}"/>
                </a:ext>
              </a:extLst>
            </p:cNvPr>
            <p:cNvSpPr>
              <a:spLocks noChangeShapeType="1"/>
            </p:cNvSpPr>
            <p:nvPr/>
          </p:nvSpPr>
          <p:spPr bwMode="auto">
            <a:xfrm>
              <a:off x="3926" y="1719"/>
              <a:ext cx="12"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5" name="Line 1485">
              <a:extLst>
                <a:ext uri="{FF2B5EF4-FFF2-40B4-BE49-F238E27FC236}">
                  <a16:creationId xmlns:a16="http://schemas.microsoft.com/office/drawing/2014/main" id="{1A3F0CF1-00AE-02CE-DAD6-09E2B52642E8}"/>
                </a:ext>
              </a:extLst>
            </p:cNvPr>
            <p:cNvSpPr>
              <a:spLocks noChangeShapeType="1"/>
            </p:cNvSpPr>
            <p:nvPr/>
          </p:nvSpPr>
          <p:spPr bwMode="auto">
            <a:xfrm>
              <a:off x="3916" y="1699"/>
              <a:ext cx="8"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6" name="Line 1486">
              <a:extLst>
                <a:ext uri="{FF2B5EF4-FFF2-40B4-BE49-F238E27FC236}">
                  <a16:creationId xmlns:a16="http://schemas.microsoft.com/office/drawing/2014/main" id="{9289152A-870F-B9F5-6198-1B80BD6FB89F}"/>
                </a:ext>
              </a:extLst>
            </p:cNvPr>
            <p:cNvSpPr>
              <a:spLocks noChangeShapeType="1"/>
            </p:cNvSpPr>
            <p:nvPr/>
          </p:nvSpPr>
          <p:spPr bwMode="auto">
            <a:xfrm>
              <a:off x="3910" y="1679"/>
              <a:ext cx="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7" name="Line 1487">
              <a:extLst>
                <a:ext uri="{FF2B5EF4-FFF2-40B4-BE49-F238E27FC236}">
                  <a16:creationId xmlns:a16="http://schemas.microsoft.com/office/drawing/2014/main" id="{C5BE0D07-5E64-1874-1551-ABC843385C3D}"/>
                </a:ext>
              </a:extLst>
            </p:cNvPr>
            <p:cNvSpPr>
              <a:spLocks noChangeShapeType="1"/>
            </p:cNvSpPr>
            <p:nvPr/>
          </p:nvSpPr>
          <p:spPr bwMode="auto">
            <a:xfrm>
              <a:off x="3904" y="1657"/>
              <a:ext cx="4"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8" name="Line 1488">
              <a:extLst>
                <a:ext uri="{FF2B5EF4-FFF2-40B4-BE49-F238E27FC236}">
                  <a16:creationId xmlns:a16="http://schemas.microsoft.com/office/drawing/2014/main" id="{40989016-A10F-F538-A279-CD78018ABD6E}"/>
                </a:ext>
              </a:extLst>
            </p:cNvPr>
            <p:cNvSpPr>
              <a:spLocks noChangeShapeType="1"/>
            </p:cNvSpPr>
            <p:nvPr/>
          </p:nvSpPr>
          <p:spPr bwMode="auto">
            <a:xfrm>
              <a:off x="3901" y="1635"/>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89" name="Line 1489">
              <a:extLst>
                <a:ext uri="{FF2B5EF4-FFF2-40B4-BE49-F238E27FC236}">
                  <a16:creationId xmlns:a16="http://schemas.microsoft.com/office/drawing/2014/main" id="{464102B3-5010-7E63-56BF-86AC390E6501}"/>
                </a:ext>
              </a:extLst>
            </p:cNvPr>
            <p:cNvSpPr>
              <a:spLocks noChangeShapeType="1"/>
            </p:cNvSpPr>
            <p:nvPr/>
          </p:nvSpPr>
          <p:spPr bwMode="auto">
            <a:xfrm>
              <a:off x="3900" y="1611"/>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0" name="Line 1490">
              <a:extLst>
                <a:ext uri="{FF2B5EF4-FFF2-40B4-BE49-F238E27FC236}">
                  <a16:creationId xmlns:a16="http://schemas.microsoft.com/office/drawing/2014/main" id="{01B3DCFB-AE29-0425-1DD8-0FCBE9609662}"/>
                </a:ext>
              </a:extLst>
            </p:cNvPr>
            <p:cNvSpPr>
              <a:spLocks noChangeShapeType="1"/>
            </p:cNvSpPr>
            <p:nvPr/>
          </p:nvSpPr>
          <p:spPr bwMode="auto">
            <a:xfrm>
              <a:off x="3900" y="1587"/>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1" name="Line 1491">
              <a:extLst>
                <a:ext uri="{FF2B5EF4-FFF2-40B4-BE49-F238E27FC236}">
                  <a16:creationId xmlns:a16="http://schemas.microsoft.com/office/drawing/2014/main" id="{7E803018-414A-26F4-F359-28E1B9011EDF}"/>
                </a:ext>
              </a:extLst>
            </p:cNvPr>
            <p:cNvSpPr>
              <a:spLocks noChangeShapeType="1"/>
            </p:cNvSpPr>
            <p:nvPr/>
          </p:nvSpPr>
          <p:spPr bwMode="auto">
            <a:xfrm flipH="1">
              <a:off x="3902" y="1563"/>
              <a:ext cx="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2" name="Line 1492">
              <a:extLst>
                <a:ext uri="{FF2B5EF4-FFF2-40B4-BE49-F238E27FC236}">
                  <a16:creationId xmlns:a16="http://schemas.microsoft.com/office/drawing/2014/main" id="{878CFC26-6A30-61CC-9860-E0FB7CDB9BD7}"/>
                </a:ext>
              </a:extLst>
            </p:cNvPr>
            <p:cNvSpPr>
              <a:spLocks noChangeShapeType="1"/>
            </p:cNvSpPr>
            <p:nvPr/>
          </p:nvSpPr>
          <p:spPr bwMode="auto">
            <a:xfrm flipH="1">
              <a:off x="3906" y="1538"/>
              <a:ext cx="2"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3" name="Line 1493">
              <a:extLst>
                <a:ext uri="{FF2B5EF4-FFF2-40B4-BE49-F238E27FC236}">
                  <a16:creationId xmlns:a16="http://schemas.microsoft.com/office/drawing/2014/main" id="{5E49B0AE-805E-2931-08BD-9B2C74C709EF}"/>
                </a:ext>
              </a:extLst>
            </p:cNvPr>
            <p:cNvSpPr>
              <a:spLocks noChangeShapeType="1"/>
            </p:cNvSpPr>
            <p:nvPr/>
          </p:nvSpPr>
          <p:spPr bwMode="auto">
            <a:xfrm flipH="1">
              <a:off x="3910" y="1514"/>
              <a:ext cx="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4" name="Line 1494">
              <a:extLst>
                <a:ext uri="{FF2B5EF4-FFF2-40B4-BE49-F238E27FC236}">
                  <a16:creationId xmlns:a16="http://schemas.microsoft.com/office/drawing/2014/main" id="{F807FAB3-EDAC-5E8B-5213-DA51F059FFB9}"/>
                </a:ext>
              </a:extLst>
            </p:cNvPr>
            <p:cNvSpPr>
              <a:spLocks noChangeShapeType="1"/>
            </p:cNvSpPr>
            <p:nvPr/>
          </p:nvSpPr>
          <p:spPr bwMode="auto">
            <a:xfrm flipH="1">
              <a:off x="3914" y="1488"/>
              <a:ext cx="4"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5" name="Line 1495">
              <a:extLst>
                <a:ext uri="{FF2B5EF4-FFF2-40B4-BE49-F238E27FC236}">
                  <a16:creationId xmlns:a16="http://schemas.microsoft.com/office/drawing/2014/main" id="{79A4B125-B586-7819-008F-02113673D555}"/>
                </a:ext>
              </a:extLst>
            </p:cNvPr>
            <p:cNvSpPr>
              <a:spLocks noChangeShapeType="1"/>
            </p:cNvSpPr>
            <p:nvPr/>
          </p:nvSpPr>
          <p:spPr bwMode="auto">
            <a:xfrm flipH="1">
              <a:off x="3920" y="1462"/>
              <a:ext cx="4"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6" name="Line 1496">
              <a:extLst>
                <a:ext uri="{FF2B5EF4-FFF2-40B4-BE49-F238E27FC236}">
                  <a16:creationId xmlns:a16="http://schemas.microsoft.com/office/drawing/2014/main" id="{C7D80731-EE4F-9570-8733-E411486ADE15}"/>
                </a:ext>
              </a:extLst>
            </p:cNvPr>
            <p:cNvSpPr>
              <a:spLocks noChangeShapeType="1"/>
            </p:cNvSpPr>
            <p:nvPr/>
          </p:nvSpPr>
          <p:spPr bwMode="auto">
            <a:xfrm flipH="1">
              <a:off x="3926" y="1437"/>
              <a:ext cx="4"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7" name="Line 1497">
              <a:extLst>
                <a:ext uri="{FF2B5EF4-FFF2-40B4-BE49-F238E27FC236}">
                  <a16:creationId xmlns:a16="http://schemas.microsoft.com/office/drawing/2014/main" id="{E9B8A0BB-6DE3-0907-A089-967D5477F378}"/>
                </a:ext>
              </a:extLst>
            </p:cNvPr>
            <p:cNvSpPr>
              <a:spLocks noChangeShapeType="1"/>
            </p:cNvSpPr>
            <p:nvPr/>
          </p:nvSpPr>
          <p:spPr bwMode="auto">
            <a:xfrm flipH="1">
              <a:off x="3932" y="1411"/>
              <a:ext cx="6"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8" name="Line 1498">
              <a:extLst>
                <a:ext uri="{FF2B5EF4-FFF2-40B4-BE49-F238E27FC236}">
                  <a16:creationId xmlns:a16="http://schemas.microsoft.com/office/drawing/2014/main" id="{AC5B522C-73AD-EE7D-F214-49C0B0CAB789}"/>
                </a:ext>
              </a:extLst>
            </p:cNvPr>
            <p:cNvSpPr>
              <a:spLocks noChangeShapeType="1"/>
            </p:cNvSpPr>
            <p:nvPr/>
          </p:nvSpPr>
          <p:spPr bwMode="auto">
            <a:xfrm flipH="1">
              <a:off x="3940" y="1383"/>
              <a:ext cx="4"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99" name="Line 1499">
              <a:extLst>
                <a:ext uri="{FF2B5EF4-FFF2-40B4-BE49-F238E27FC236}">
                  <a16:creationId xmlns:a16="http://schemas.microsoft.com/office/drawing/2014/main" id="{508579A5-0293-CF6C-7AF9-9FFF8E77428F}"/>
                </a:ext>
              </a:extLst>
            </p:cNvPr>
            <p:cNvSpPr>
              <a:spLocks noChangeShapeType="1"/>
            </p:cNvSpPr>
            <p:nvPr/>
          </p:nvSpPr>
          <p:spPr bwMode="auto">
            <a:xfrm flipH="1">
              <a:off x="3946" y="1358"/>
              <a:ext cx="2"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0" name="Line 1500">
              <a:extLst>
                <a:ext uri="{FF2B5EF4-FFF2-40B4-BE49-F238E27FC236}">
                  <a16:creationId xmlns:a16="http://schemas.microsoft.com/office/drawing/2014/main" id="{55DAECB1-3728-3E95-D8D6-A3342FDE1BF2}"/>
                </a:ext>
              </a:extLst>
            </p:cNvPr>
            <p:cNvSpPr>
              <a:spLocks noChangeShapeType="1"/>
            </p:cNvSpPr>
            <p:nvPr/>
          </p:nvSpPr>
          <p:spPr bwMode="auto">
            <a:xfrm flipH="1">
              <a:off x="3950" y="1332"/>
              <a:ext cx="2"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1" name="Line 1501">
              <a:extLst>
                <a:ext uri="{FF2B5EF4-FFF2-40B4-BE49-F238E27FC236}">
                  <a16:creationId xmlns:a16="http://schemas.microsoft.com/office/drawing/2014/main" id="{21912FBC-8591-2B6D-EB4F-F57AA089CAF5}"/>
                </a:ext>
              </a:extLst>
            </p:cNvPr>
            <p:cNvSpPr>
              <a:spLocks noChangeShapeType="1"/>
            </p:cNvSpPr>
            <p:nvPr/>
          </p:nvSpPr>
          <p:spPr bwMode="auto">
            <a:xfrm flipH="1">
              <a:off x="3953" y="1304"/>
              <a:ext cx="1"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2" name="Line 1502">
              <a:extLst>
                <a:ext uri="{FF2B5EF4-FFF2-40B4-BE49-F238E27FC236}">
                  <a16:creationId xmlns:a16="http://schemas.microsoft.com/office/drawing/2014/main" id="{10491FFC-CF05-3FF3-FD37-8C162DE866B6}"/>
                </a:ext>
              </a:extLst>
            </p:cNvPr>
            <p:cNvSpPr>
              <a:spLocks noChangeShapeType="1"/>
            </p:cNvSpPr>
            <p:nvPr/>
          </p:nvSpPr>
          <p:spPr bwMode="auto">
            <a:xfrm>
              <a:off x="3953" y="1275"/>
              <a:ext cx="1"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3" name="Line 1503">
              <a:extLst>
                <a:ext uri="{FF2B5EF4-FFF2-40B4-BE49-F238E27FC236}">
                  <a16:creationId xmlns:a16="http://schemas.microsoft.com/office/drawing/2014/main" id="{ACEE590F-0C4C-A14B-188F-BE223429E880}"/>
                </a:ext>
              </a:extLst>
            </p:cNvPr>
            <p:cNvSpPr>
              <a:spLocks noChangeShapeType="1"/>
            </p:cNvSpPr>
            <p:nvPr/>
          </p:nvSpPr>
          <p:spPr bwMode="auto">
            <a:xfrm>
              <a:off x="3948" y="1244"/>
              <a:ext cx="4"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4" name="Line 1504">
              <a:extLst>
                <a:ext uri="{FF2B5EF4-FFF2-40B4-BE49-F238E27FC236}">
                  <a16:creationId xmlns:a16="http://schemas.microsoft.com/office/drawing/2014/main" id="{871E3BBF-95C9-6F85-EF3F-13F420E9E6B7}"/>
                </a:ext>
              </a:extLst>
            </p:cNvPr>
            <p:cNvSpPr>
              <a:spLocks noChangeShapeType="1"/>
            </p:cNvSpPr>
            <p:nvPr/>
          </p:nvSpPr>
          <p:spPr bwMode="auto">
            <a:xfrm>
              <a:off x="3938" y="1211"/>
              <a:ext cx="8"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5" name="Line 1505">
              <a:extLst>
                <a:ext uri="{FF2B5EF4-FFF2-40B4-BE49-F238E27FC236}">
                  <a16:creationId xmlns:a16="http://schemas.microsoft.com/office/drawing/2014/main" id="{96A9850D-A1BD-9930-EC08-3FCBF036CE09}"/>
                </a:ext>
              </a:extLst>
            </p:cNvPr>
            <p:cNvSpPr>
              <a:spLocks noChangeShapeType="1"/>
            </p:cNvSpPr>
            <p:nvPr/>
          </p:nvSpPr>
          <p:spPr bwMode="auto">
            <a:xfrm>
              <a:off x="3922" y="1176"/>
              <a:ext cx="14"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6" name="Line 1506">
              <a:extLst>
                <a:ext uri="{FF2B5EF4-FFF2-40B4-BE49-F238E27FC236}">
                  <a16:creationId xmlns:a16="http://schemas.microsoft.com/office/drawing/2014/main" id="{1FDF2704-42E0-3D39-5A8A-B2278BE76CBA}"/>
                </a:ext>
              </a:extLst>
            </p:cNvPr>
            <p:cNvSpPr>
              <a:spLocks noChangeShapeType="1"/>
            </p:cNvSpPr>
            <p:nvPr/>
          </p:nvSpPr>
          <p:spPr bwMode="auto">
            <a:xfrm>
              <a:off x="3900" y="1136"/>
              <a:ext cx="20"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7" name="Line 1507">
              <a:extLst>
                <a:ext uri="{FF2B5EF4-FFF2-40B4-BE49-F238E27FC236}">
                  <a16:creationId xmlns:a16="http://schemas.microsoft.com/office/drawing/2014/main" id="{18551653-723D-C282-967A-022A89B476F2}"/>
                </a:ext>
              </a:extLst>
            </p:cNvPr>
            <p:cNvSpPr>
              <a:spLocks noChangeShapeType="1"/>
            </p:cNvSpPr>
            <p:nvPr/>
          </p:nvSpPr>
          <p:spPr bwMode="auto">
            <a:xfrm>
              <a:off x="3871" y="1092"/>
              <a:ext cx="27"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8" name="Line 1508">
              <a:extLst>
                <a:ext uri="{FF2B5EF4-FFF2-40B4-BE49-F238E27FC236}">
                  <a16:creationId xmlns:a16="http://schemas.microsoft.com/office/drawing/2014/main" id="{F2B57BCA-F878-0D6D-B59B-E90368EA44F5}"/>
                </a:ext>
              </a:extLst>
            </p:cNvPr>
            <p:cNvSpPr>
              <a:spLocks noChangeShapeType="1"/>
            </p:cNvSpPr>
            <p:nvPr/>
          </p:nvSpPr>
          <p:spPr bwMode="auto">
            <a:xfrm>
              <a:off x="3831" y="1040"/>
              <a:ext cx="38"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09" name="Line 1509">
              <a:extLst>
                <a:ext uri="{FF2B5EF4-FFF2-40B4-BE49-F238E27FC236}">
                  <a16:creationId xmlns:a16="http://schemas.microsoft.com/office/drawing/2014/main" id="{36C111D2-C0B9-D5BC-78B2-95EBB8B852E3}"/>
                </a:ext>
              </a:extLst>
            </p:cNvPr>
            <p:cNvSpPr>
              <a:spLocks noChangeShapeType="1"/>
            </p:cNvSpPr>
            <p:nvPr/>
          </p:nvSpPr>
          <p:spPr bwMode="auto">
            <a:xfrm>
              <a:off x="3831" y="1040"/>
              <a:ext cx="9"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0" name="Line 1510">
              <a:extLst>
                <a:ext uri="{FF2B5EF4-FFF2-40B4-BE49-F238E27FC236}">
                  <a16:creationId xmlns:a16="http://schemas.microsoft.com/office/drawing/2014/main" id="{DA534E40-923E-C2CF-06F3-EC63333A48BD}"/>
                </a:ext>
              </a:extLst>
            </p:cNvPr>
            <p:cNvSpPr>
              <a:spLocks noChangeShapeType="1"/>
            </p:cNvSpPr>
            <p:nvPr/>
          </p:nvSpPr>
          <p:spPr bwMode="auto">
            <a:xfrm>
              <a:off x="3831" y="1040"/>
              <a:ext cx="57"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1" name="Line 1511">
              <a:extLst>
                <a:ext uri="{FF2B5EF4-FFF2-40B4-BE49-F238E27FC236}">
                  <a16:creationId xmlns:a16="http://schemas.microsoft.com/office/drawing/2014/main" id="{4254804F-7DAF-00BF-3FA6-8589E1690B49}"/>
                </a:ext>
              </a:extLst>
            </p:cNvPr>
            <p:cNvSpPr>
              <a:spLocks noChangeShapeType="1"/>
            </p:cNvSpPr>
            <p:nvPr/>
          </p:nvSpPr>
          <p:spPr bwMode="auto">
            <a:xfrm flipH="1">
              <a:off x="2355" y="1050"/>
              <a:ext cx="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2" name="Line 1512">
              <a:extLst>
                <a:ext uri="{FF2B5EF4-FFF2-40B4-BE49-F238E27FC236}">
                  <a16:creationId xmlns:a16="http://schemas.microsoft.com/office/drawing/2014/main" id="{32026E4C-97AE-BEA9-CF2D-8521E449009E}"/>
                </a:ext>
              </a:extLst>
            </p:cNvPr>
            <p:cNvSpPr>
              <a:spLocks noChangeShapeType="1"/>
            </p:cNvSpPr>
            <p:nvPr/>
          </p:nvSpPr>
          <p:spPr bwMode="auto">
            <a:xfrm flipH="1">
              <a:off x="2378" y="1049"/>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3" name="Line 1513">
              <a:extLst>
                <a:ext uri="{FF2B5EF4-FFF2-40B4-BE49-F238E27FC236}">
                  <a16:creationId xmlns:a16="http://schemas.microsoft.com/office/drawing/2014/main" id="{CA3C3005-1032-45EF-F24E-2344264675E3}"/>
                </a:ext>
              </a:extLst>
            </p:cNvPr>
            <p:cNvSpPr>
              <a:spLocks noChangeShapeType="1"/>
            </p:cNvSpPr>
            <p:nvPr/>
          </p:nvSpPr>
          <p:spPr bwMode="auto">
            <a:xfrm flipH="1">
              <a:off x="2402" y="1048"/>
              <a:ext cx="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4" name="Line 1514">
              <a:extLst>
                <a:ext uri="{FF2B5EF4-FFF2-40B4-BE49-F238E27FC236}">
                  <a16:creationId xmlns:a16="http://schemas.microsoft.com/office/drawing/2014/main" id="{C6063B56-FC36-6D7A-E945-6012FA12528C}"/>
                </a:ext>
              </a:extLst>
            </p:cNvPr>
            <p:cNvSpPr>
              <a:spLocks noChangeShapeType="1"/>
            </p:cNvSpPr>
            <p:nvPr/>
          </p:nvSpPr>
          <p:spPr bwMode="auto">
            <a:xfrm flipH="1">
              <a:off x="2425" y="1047"/>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5" name="Line 1515">
              <a:extLst>
                <a:ext uri="{FF2B5EF4-FFF2-40B4-BE49-F238E27FC236}">
                  <a16:creationId xmlns:a16="http://schemas.microsoft.com/office/drawing/2014/main" id="{72640352-E248-F231-62B1-EF15946C7BAA}"/>
                </a:ext>
              </a:extLst>
            </p:cNvPr>
            <p:cNvSpPr>
              <a:spLocks noChangeShapeType="1"/>
            </p:cNvSpPr>
            <p:nvPr/>
          </p:nvSpPr>
          <p:spPr bwMode="auto">
            <a:xfrm flipH="1">
              <a:off x="2449" y="1047"/>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6" name="Line 1516">
              <a:extLst>
                <a:ext uri="{FF2B5EF4-FFF2-40B4-BE49-F238E27FC236}">
                  <a16:creationId xmlns:a16="http://schemas.microsoft.com/office/drawing/2014/main" id="{5500F582-5617-8D9D-0C7C-29B07490DAC9}"/>
                </a:ext>
              </a:extLst>
            </p:cNvPr>
            <p:cNvSpPr>
              <a:spLocks noChangeShapeType="1"/>
            </p:cNvSpPr>
            <p:nvPr/>
          </p:nvSpPr>
          <p:spPr bwMode="auto">
            <a:xfrm flipH="1">
              <a:off x="2473" y="1046"/>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7" name="Line 1517">
              <a:extLst>
                <a:ext uri="{FF2B5EF4-FFF2-40B4-BE49-F238E27FC236}">
                  <a16:creationId xmlns:a16="http://schemas.microsoft.com/office/drawing/2014/main" id="{E3A5CF92-5E00-A2C0-77EC-7EEE20761A66}"/>
                </a:ext>
              </a:extLst>
            </p:cNvPr>
            <p:cNvSpPr>
              <a:spLocks noChangeShapeType="1"/>
            </p:cNvSpPr>
            <p:nvPr/>
          </p:nvSpPr>
          <p:spPr bwMode="auto">
            <a:xfrm flipH="1">
              <a:off x="2497" y="1045"/>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8" name="Line 1518">
              <a:extLst>
                <a:ext uri="{FF2B5EF4-FFF2-40B4-BE49-F238E27FC236}">
                  <a16:creationId xmlns:a16="http://schemas.microsoft.com/office/drawing/2014/main" id="{3131D276-BB19-F0AB-81A4-8B8FBE0A3558}"/>
                </a:ext>
              </a:extLst>
            </p:cNvPr>
            <p:cNvSpPr>
              <a:spLocks noChangeShapeType="1"/>
            </p:cNvSpPr>
            <p:nvPr/>
          </p:nvSpPr>
          <p:spPr bwMode="auto">
            <a:xfrm flipH="1">
              <a:off x="2521" y="1045"/>
              <a:ext cx="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19" name="Line 1519">
              <a:extLst>
                <a:ext uri="{FF2B5EF4-FFF2-40B4-BE49-F238E27FC236}">
                  <a16:creationId xmlns:a16="http://schemas.microsoft.com/office/drawing/2014/main" id="{11EC2A66-C073-5623-4838-7CE0196BCB9B}"/>
                </a:ext>
              </a:extLst>
            </p:cNvPr>
            <p:cNvSpPr>
              <a:spLocks noChangeShapeType="1"/>
            </p:cNvSpPr>
            <p:nvPr/>
          </p:nvSpPr>
          <p:spPr bwMode="auto">
            <a:xfrm flipH="1">
              <a:off x="2547" y="1045"/>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0" name="Line 1520">
              <a:extLst>
                <a:ext uri="{FF2B5EF4-FFF2-40B4-BE49-F238E27FC236}">
                  <a16:creationId xmlns:a16="http://schemas.microsoft.com/office/drawing/2014/main" id="{D41AD220-9181-A399-A6F5-EA2DF26080C3}"/>
                </a:ext>
              </a:extLst>
            </p:cNvPr>
            <p:cNvSpPr>
              <a:spLocks noChangeShapeType="1"/>
            </p:cNvSpPr>
            <p:nvPr/>
          </p:nvSpPr>
          <p:spPr bwMode="auto">
            <a:xfrm flipH="1">
              <a:off x="2575" y="1045"/>
              <a:ext cx="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1" name="Line 1521">
              <a:extLst>
                <a:ext uri="{FF2B5EF4-FFF2-40B4-BE49-F238E27FC236}">
                  <a16:creationId xmlns:a16="http://schemas.microsoft.com/office/drawing/2014/main" id="{8AE065D2-6BF0-F0C6-8340-EDF98F487DFD}"/>
                </a:ext>
              </a:extLst>
            </p:cNvPr>
            <p:cNvSpPr>
              <a:spLocks noChangeShapeType="1"/>
            </p:cNvSpPr>
            <p:nvPr/>
          </p:nvSpPr>
          <p:spPr bwMode="auto">
            <a:xfrm flipH="1">
              <a:off x="2602" y="1045"/>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2" name="Line 1522">
              <a:extLst>
                <a:ext uri="{FF2B5EF4-FFF2-40B4-BE49-F238E27FC236}">
                  <a16:creationId xmlns:a16="http://schemas.microsoft.com/office/drawing/2014/main" id="{DDC313CF-948C-0D00-705E-51F54C72AE61}"/>
                </a:ext>
              </a:extLst>
            </p:cNvPr>
            <p:cNvSpPr>
              <a:spLocks noChangeShapeType="1"/>
            </p:cNvSpPr>
            <p:nvPr/>
          </p:nvSpPr>
          <p:spPr bwMode="auto">
            <a:xfrm flipH="1">
              <a:off x="2629" y="1046"/>
              <a:ext cx="2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3" name="Line 1523">
              <a:extLst>
                <a:ext uri="{FF2B5EF4-FFF2-40B4-BE49-F238E27FC236}">
                  <a16:creationId xmlns:a16="http://schemas.microsoft.com/office/drawing/2014/main" id="{BDDF6832-0A4D-2C5B-6F55-271078A62071}"/>
                </a:ext>
              </a:extLst>
            </p:cNvPr>
            <p:cNvSpPr>
              <a:spLocks noChangeShapeType="1"/>
            </p:cNvSpPr>
            <p:nvPr/>
          </p:nvSpPr>
          <p:spPr bwMode="auto">
            <a:xfrm flipH="1">
              <a:off x="2658" y="1047"/>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4" name="Line 1524">
              <a:extLst>
                <a:ext uri="{FF2B5EF4-FFF2-40B4-BE49-F238E27FC236}">
                  <a16:creationId xmlns:a16="http://schemas.microsoft.com/office/drawing/2014/main" id="{56759AD7-F1CA-1606-4C6C-1D735772CDEE}"/>
                </a:ext>
              </a:extLst>
            </p:cNvPr>
            <p:cNvSpPr>
              <a:spLocks noChangeShapeType="1"/>
            </p:cNvSpPr>
            <p:nvPr/>
          </p:nvSpPr>
          <p:spPr bwMode="auto">
            <a:xfrm flipH="1">
              <a:off x="2690" y="1047"/>
              <a:ext cx="2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5" name="Line 1525">
              <a:extLst>
                <a:ext uri="{FF2B5EF4-FFF2-40B4-BE49-F238E27FC236}">
                  <a16:creationId xmlns:a16="http://schemas.microsoft.com/office/drawing/2014/main" id="{82637FD4-BAD5-04CB-69D6-D68B42510CB5}"/>
                </a:ext>
              </a:extLst>
            </p:cNvPr>
            <p:cNvSpPr>
              <a:spLocks noChangeShapeType="1"/>
            </p:cNvSpPr>
            <p:nvPr/>
          </p:nvSpPr>
          <p:spPr bwMode="auto">
            <a:xfrm flipH="1">
              <a:off x="2720" y="1047"/>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6" name="Line 1526">
              <a:extLst>
                <a:ext uri="{FF2B5EF4-FFF2-40B4-BE49-F238E27FC236}">
                  <a16:creationId xmlns:a16="http://schemas.microsoft.com/office/drawing/2014/main" id="{3D8D076E-2722-D6D6-4CF3-96A84A668D2A}"/>
                </a:ext>
              </a:extLst>
            </p:cNvPr>
            <p:cNvSpPr>
              <a:spLocks noChangeShapeType="1"/>
            </p:cNvSpPr>
            <p:nvPr/>
          </p:nvSpPr>
          <p:spPr bwMode="auto">
            <a:xfrm flipH="1">
              <a:off x="2752" y="1047"/>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7" name="Line 1527">
              <a:extLst>
                <a:ext uri="{FF2B5EF4-FFF2-40B4-BE49-F238E27FC236}">
                  <a16:creationId xmlns:a16="http://schemas.microsoft.com/office/drawing/2014/main" id="{C96BD630-916E-A055-B0F4-8268A5987F21}"/>
                </a:ext>
              </a:extLst>
            </p:cNvPr>
            <p:cNvSpPr>
              <a:spLocks noChangeShapeType="1"/>
            </p:cNvSpPr>
            <p:nvPr/>
          </p:nvSpPr>
          <p:spPr bwMode="auto">
            <a:xfrm flipH="1">
              <a:off x="2785" y="1047"/>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8" name="Line 1528">
              <a:extLst>
                <a:ext uri="{FF2B5EF4-FFF2-40B4-BE49-F238E27FC236}">
                  <a16:creationId xmlns:a16="http://schemas.microsoft.com/office/drawing/2014/main" id="{280AA34D-1E92-E014-1E55-5E606BD35764}"/>
                </a:ext>
              </a:extLst>
            </p:cNvPr>
            <p:cNvSpPr>
              <a:spLocks noChangeShapeType="1"/>
            </p:cNvSpPr>
            <p:nvPr/>
          </p:nvSpPr>
          <p:spPr bwMode="auto">
            <a:xfrm flipH="1">
              <a:off x="2818" y="1047"/>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29" name="Line 1529">
              <a:extLst>
                <a:ext uri="{FF2B5EF4-FFF2-40B4-BE49-F238E27FC236}">
                  <a16:creationId xmlns:a16="http://schemas.microsoft.com/office/drawing/2014/main" id="{6EA0D0DB-2FDF-CBAD-FF37-13904A6C27C3}"/>
                </a:ext>
              </a:extLst>
            </p:cNvPr>
            <p:cNvSpPr>
              <a:spLocks noChangeShapeType="1"/>
            </p:cNvSpPr>
            <p:nvPr/>
          </p:nvSpPr>
          <p:spPr bwMode="auto">
            <a:xfrm flipH="1">
              <a:off x="2851" y="1047"/>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0" name="Line 1530">
              <a:extLst>
                <a:ext uri="{FF2B5EF4-FFF2-40B4-BE49-F238E27FC236}">
                  <a16:creationId xmlns:a16="http://schemas.microsoft.com/office/drawing/2014/main" id="{B2ACF236-D8D3-9483-6172-33E2E0642F66}"/>
                </a:ext>
              </a:extLst>
            </p:cNvPr>
            <p:cNvSpPr>
              <a:spLocks noChangeShapeType="1"/>
            </p:cNvSpPr>
            <p:nvPr/>
          </p:nvSpPr>
          <p:spPr bwMode="auto">
            <a:xfrm flipH="1">
              <a:off x="2887" y="1046"/>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1" name="Line 1531">
              <a:extLst>
                <a:ext uri="{FF2B5EF4-FFF2-40B4-BE49-F238E27FC236}">
                  <a16:creationId xmlns:a16="http://schemas.microsoft.com/office/drawing/2014/main" id="{2B360AD2-9E34-1447-DC98-B7AF720E8049}"/>
                </a:ext>
              </a:extLst>
            </p:cNvPr>
            <p:cNvSpPr>
              <a:spLocks noChangeShapeType="1"/>
            </p:cNvSpPr>
            <p:nvPr/>
          </p:nvSpPr>
          <p:spPr bwMode="auto">
            <a:xfrm flipH="1">
              <a:off x="2921" y="1045"/>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2" name="Line 1532">
              <a:extLst>
                <a:ext uri="{FF2B5EF4-FFF2-40B4-BE49-F238E27FC236}">
                  <a16:creationId xmlns:a16="http://schemas.microsoft.com/office/drawing/2014/main" id="{146FBF34-CCCD-6C9E-7FD4-EAA2EC8E5A1B}"/>
                </a:ext>
              </a:extLst>
            </p:cNvPr>
            <p:cNvSpPr>
              <a:spLocks noChangeShapeType="1"/>
            </p:cNvSpPr>
            <p:nvPr/>
          </p:nvSpPr>
          <p:spPr bwMode="auto">
            <a:xfrm flipH="1">
              <a:off x="2955" y="1044"/>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3" name="Line 1533">
              <a:extLst>
                <a:ext uri="{FF2B5EF4-FFF2-40B4-BE49-F238E27FC236}">
                  <a16:creationId xmlns:a16="http://schemas.microsoft.com/office/drawing/2014/main" id="{A57B164D-9778-D417-1199-F22B673281A5}"/>
                </a:ext>
              </a:extLst>
            </p:cNvPr>
            <p:cNvSpPr>
              <a:spLocks noChangeShapeType="1"/>
            </p:cNvSpPr>
            <p:nvPr/>
          </p:nvSpPr>
          <p:spPr bwMode="auto">
            <a:xfrm flipH="1">
              <a:off x="2991" y="1043"/>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4" name="Line 1534">
              <a:extLst>
                <a:ext uri="{FF2B5EF4-FFF2-40B4-BE49-F238E27FC236}">
                  <a16:creationId xmlns:a16="http://schemas.microsoft.com/office/drawing/2014/main" id="{0F58A3ED-063A-6C26-3A8F-1D08154AF01A}"/>
                </a:ext>
              </a:extLst>
            </p:cNvPr>
            <p:cNvSpPr>
              <a:spLocks noChangeShapeType="1"/>
            </p:cNvSpPr>
            <p:nvPr/>
          </p:nvSpPr>
          <p:spPr bwMode="auto">
            <a:xfrm flipH="1">
              <a:off x="3025" y="1040"/>
              <a:ext cx="3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5" name="Line 1535">
              <a:extLst>
                <a:ext uri="{FF2B5EF4-FFF2-40B4-BE49-F238E27FC236}">
                  <a16:creationId xmlns:a16="http://schemas.microsoft.com/office/drawing/2014/main" id="{AEF62AC6-6586-370C-CEB4-0AF2AF092108}"/>
                </a:ext>
              </a:extLst>
            </p:cNvPr>
            <p:cNvSpPr>
              <a:spLocks noChangeShapeType="1"/>
            </p:cNvSpPr>
            <p:nvPr/>
          </p:nvSpPr>
          <p:spPr bwMode="auto">
            <a:xfrm flipH="1">
              <a:off x="3377" y="937"/>
              <a:ext cx="7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6" name="Line 1536">
              <a:extLst>
                <a:ext uri="{FF2B5EF4-FFF2-40B4-BE49-F238E27FC236}">
                  <a16:creationId xmlns:a16="http://schemas.microsoft.com/office/drawing/2014/main" id="{23149556-83DB-4A9C-9DEC-397155500113}"/>
                </a:ext>
              </a:extLst>
            </p:cNvPr>
            <p:cNvSpPr>
              <a:spLocks noChangeShapeType="1"/>
            </p:cNvSpPr>
            <p:nvPr/>
          </p:nvSpPr>
          <p:spPr bwMode="auto">
            <a:xfrm flipH="1">
              <a:off x="3458" y="932"/>
              <a:ext cx="7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7" name="Line 1537">
              <a:extLst>
                <a:ext uri="{FF2B5EF4-FFF2-40B4-BE49-F238E27FC236}">
                  <a16:creationId xmlns:a16="http://schemas.microsoft.com/office/drawing/2014/main" id="{FF4D2481-C8ED-F790-27CF-95753627BFA8}"/>
                </a:ext>
              </a:extLst>
            </p:cNvPr>
            <p:cNvSpPr>
              <a:spLocks noChangeShapeType="1"/>
            </p:cNvSpPr>
            <p:nvPr/>
          </p:nvSpPr>
          <p:spPr bwMode="auto">
            <a:xfrm flipH="1">
              <a:off x="3530" y="928"/>
              <a:ext cx="59"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8" name="Line 1538">
              <a:extLst>
                <a:ext uri="{FF2B5EF4-FFF2-40B4-BE49-F238E27FC236}">
                  <a16:creationId xmlns:a16="http://schemas.microsoft.com/office/drawing/2014/main" id="{C18BA281-6A0D-2D48-D4CD-4488642BA899}"/>
                </a:ext>
              </a:extLst>
            </p:cNvPr>
            <p:cNvSpPr>
              <a:spLocks noChangeShapeType="1"/>
            </p:cNvSpPr>
            <p:nvPr/>
          </p:nvSpPr>
          <p:spPr bwMode="auto">
            <a:xfrm flipH="1">
              <a:off x="3591" y="925"/>
              <a:ext cx="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39" name="Line 1539">
              <a:extLst>
                <a:ext uri="{FF2B5EF4-FFF2-40B4-BE49-F238E27FC236}">
                  <a16:creationId xmlns:a16="http://schemas.microsoft.com/office/drawing/2014/main" id="{038C9F2E-266B-3D8D-7621-6EC8E8C21A34}"/>
                </a:ext>
              </a:extLst>
            </p:cNvPr>
            <p:cNvSpPr>
              <a:spLocks noChangeShapeType="1"/>
            </p:cNvSpPr>
            <p:nvPr/>
          </p:nvSpPr>
          <p:spPr bwMode="auto">
            <a:xfrm flipH="1">
              <a:off x="3650" y="924"/>
              <a:ext cx="5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0" name="Line 1540">
              <a:extLst>
                <a:ext uri="{FF2B5EF4-FFF2-40B4-BE49-F238E27FC236}">
                  <a16:creationId xmlns:a16="http://schemas.microsoft.com/office/drawing/2014/main" id="{4230C033-C46D-F1BB-6926-1917C123EEE5}"/>
                </a:ext>
              </a:extLst>
            </p:cNvPr>
            <p:cNvSpPr>
              <a:spLocks noChangeShapeType="1"/>
            </p:cNvSpPr>
            <p:nvPr/>
          </p:nvSpPr>
          <p:spPr bwMode="auto">
            <a:xfrm flipH="1">
              <a:off x="3701" y="925"/>
              <a:ext cx="4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1" name="Line 1541">
              <a:extLst>
                <a:ext uri="{FF2B5EF4-FFF2-40B4-BE49-F238E27FC236}">
                  <a16:creationId xmlns:a16="http://schemas.microsoft.com/office/drawing/2014/main" id="{AF44DAA2-2B1D-579B-A3C0-78DB55DB42B3}"/>
                </a:ext>
              </a:extLst>
            </p:cNvPr>
            <p:cNvSpPr>
              <a:spLocks noChangeShapeType="1"/>
            </p:cNvSpPr>
            <p:nvPr/>
          </p:nvSpPr>
          <p:spPr bwMode="auto">
            <a:xfrm flipH="1">
              <a:off x="3746" y="927"/>
              <a:ext cx="4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2" name="Line 1542">
              <a:extLst>
                <a:ext uri="{FF2B5EF4-FFF2-40B4-BE49-F238E27FC236}">
                  <a16:creationId xmlns:a16="http://schemas.microsoft.com/office/drawing/2014/main" id="{82DBF6D2-0107-486B-5E89-F3B561C2A0AA}"/>
                </a:ext>
              </a:extLst>
            </p:cNvPr>
            <p:cNvSpPr>
              <a:spLocks noChangeShapeType="1"/>
            </p:cNvSpPr>
            <p:nvPr/>
          </p:nvSpPr>
          <p:spPr bwMode="auto">
            <a:xfrm flipH="1">
              <a:off x="3789" y="929"/>
              <a:ext cx="3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3" name="Line 1543">
              <a:extLst>
                <a:ext uri="{FF2B5EF4-FFF2-40B4-BE49-F238E27FC236}">
                  <a16:creationId xmlns:a16="http://schemas.microsoft.com/office/drawing/2014/main" id="{59BE4F26-AEFA-24FE-96F6-EA0EDD41CCAB}"/>
                </a:ext>
              </a:extLst>
            </p:cNvPr>
            <p:cNvSpPr>
              <a:spLocks noChangeShapeType="1"/>
            </p:cNvSpPr>
            <p:nvPr/>
          </p:nvSpPr>
          <p:spPr bwMode="auto">
            <a:xfrm flipH="1" flipV="1">
              <a:off x="3830" y="931"/>
              <a:ext cx="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4" name="Line 1544">
              <a:extLst>
                <a:ext uri="{FF2B5EF4-FFF2-40B4-BE49-F238E27FC236}">
                  <a16:creationId xmlns:a16="http://schemas.microsoft.com/office/drawing/2014/main" id="{33D58A40-8935-32E3-A125-89D7A862A1FC}"/>
                </a:ext>
              </a:extLst>
            </p:cNvPr>
            <p:cNvSpPr>
              <a:spLocks noChangeShapeType="1"/>
            </p:cNvSpPr>
            <p:nvPr/>
          </p:nvSpPr>
          <p:spPr bwMode="auto">
            <a:xfrm flipH="1" flipV="1">
              <a:off x="3867" y="934"/>
              <a:ext cx="3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5" name="Line 1545">
              <a:extLst>
                <a:ext uri="{FF2B5EF4-FFF2-40B4-BE49-F238E27FC236}">
                  <a16:creationId xmlns:a16="http://schemas.microsoft.com/office/drawing/2014/main" id="{66AF7759-81AE-DE2C-4856-C5A5DB14846E}"/>
                </a:ext>
              </a:extLst>
            </p:cNvPr>
            <p:cNvSpPr>
              <a:spLocks noChangeShapeType="1"/>
            </p:cNvSpPr>
            <p:nvPr/>
          </p:nvSpPr>
          <p:spPr bwMode="auto">
            <a:xfrm flipH="1" flipV="1">
              <a:off x="3905" y="940"/>
              <a:ext cx="3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6" name="Line 1546">
              <a:extLst>
                <a:ext uri="{FF2B5EF4-FFF2-40B4-BE49-F238E27FC236}">
                  <a16:creationId xmlns:a16="http://schemas.microsoft.com/office/drawing/2014/main" id="{43D22895-915C-EF7E-308F-B09ECF7B6C85}"/>
                </a:ext>
              </a:extLst>
            </p:cNvPr>
            <p:cNvSpPr>
              <a:spLocks noChangeShapeType="1"/>
            </p:cNvSpPr>
            <p:nvPr/>
          </p:nvSpPr>
          <p:spPr bwMode="auto">
            <a:xfrm flipH="1" flipV="1">
              <a:off x="3939" y="945"/>
              <a:ext cx="3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7" name="Line 1547">
              <a:extLst>
                <a:ext uri="{FF2B5EF4-FFF2-40B4-BE49-F238E27FC236}">
                  <a16:creationId xmlns:a16="http://schemas.microsoft.com/office/drawing/2014/main" id="{3B03EDCA-18FA-7D10-E299-B2D872FA9321}"/>
                </a:ext>
              </a:extLst>
            </p:cNvPr>
            <p:cNvSpPr>
              <a:spLocks noChangeShapeType="1"/>
            </p:cNvSpPr>
            <p:nvPr/>
          </p:nvSpPr>
          <p:spPr bwMode="auto">
            <a:xfrm flipH="1" flipV="1">
              <a:off x="3975" y="951"/>
              <a:ext cx="3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8" name="Line 1548">
              <a:extLst>
                <a:ext uri="{FF2B5EF4-FFF2-40B4-BE49-F238E27FC236}">
                  <a16:creationId xmlns:a16="http://schemas.microsoft.com/office/drawing/2014/main" id="{016D6030-92E0-41FC-4C2D-D5466E987781}"/>
                </a:ext>
              </a:extLst>
            </p:cNvPr>
            <p:cNvSpPr>
              <a:spLocks noChangeShapeType="1"/>
            </p:cNvSpPr>
            <p:nvPr/>
          </p:nvSpPr>
          <p:spPr bwMode="auto">
            <a:xfrm flipH="1" flipV="1">
              <a:off x="4008" y="956"/>
              <a:ext cx="3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49" name="Line 1549">
              <a:extLst>
                <a:ext uri="{FF2B5EF4-FFF2-40B4-BE49-F238E27FC236}">
                  <a16:creationId xmlns:a16="http://schemas.microsoft.com/office/drawing/2014/main" id="{6453A29A-D376-D64E-F56A-2E1398A9ED63}"/>
                </a:ext>
              </a:extLst>
            </p:cNvPr>
            <p:cNvSpPr>
              <a:spLocks noChangeShapeType="1"/>
            </p:cNvSpPr>
            <p:nvPr/>
          </p:nvSpPr>
          <p:spPr bwMode="auto">
            <a:xfrm flipH="1" flipV="1">
              <a:off x="4043" y="964"/>
              <a:ext cx="3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0" name="Line 1550">
              <a:extLst>
                <a:ext uri="{FF2B5EF4-FFF2-40B4-BE49-F238E27FC236}">
                  <a16:creationId xmlns:a16="http://schemas.microsoft.com/office/drawing/2014/main" id="{FAE0CA9C-CC6F-70B2-D0E8-9C34CBE087C4}"/>
                </a:ext>
              </a:extLst>
            </p:cNvPr>
            <p:cNvSpPr>
              <a:spLocks noChangeShapeType="1"/>
            </p:cNvSpPr>
            <p:nvPr/>
          </p:nvSpPr>
          <p:spPr bwMode="auto">
            <a:xfrm flipH="1" flipV="1">
              <a:off x="4077" y="971"/>
              <a:ext cx="29"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1" name="Line 1551">
              <a:extLst>
                <a:ext uri="{FF2B5EF4-FFF2-40B4-BE49-F238E27FC236}">
                  <a16:creationId xmlns:a16="http://schemas.microsoft.com/office/drawing/2014/main" id="{4A018C0C-9D39-7264-60BE-C769515648CE}"/>
                </a:ext>
              </a:extLst>
            </p:cNvPr>
            <p:cNvSpPr>
              <a:spLocks noChangeShapeType="1"/>
            </p:cNvSpPr>
            <p:nvPr/>
          </p:nvSpPr>
          <p:spPr bwMode="auto">
            <a:xfrm flipH="1" flipV="1">
              <a:off x="4108" y="980"/>
              <a:ext cx="30"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2" name="Line 1552">
              <a:extLst>
                <a:ext uri="{FF2B5EF4-FFF2-40B4-BE49-F238E27FC236}">
                  <a16:creationId xmlns:a16="http://schemas.microsoft.com/office/drawing/2014/main" id="{68FEF0EB-721B-B2EF-C98E-90474D036A73}"/>
                </a:ext>
              </a:extLst>
            </p:cNvPr>
            <p:cNvSpPr>
              <a:spLocks noChangeShapeType="1"/>
            </p:cNvSpPr>
            <p:nvPr/>
          </p:nvSpPr>
          <p:spPr bwMode="auto">
            <a:xfrm flipH="1" flipV="1">
              <a:off x="4140" y="988"/>
              <a:ext cx="2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3" name="Line 1553">
              <a:extLst>
                <a:ext uri="{FF2B5EF4-FFF2-40B4-BE49-F238E27FC236}">
                  <a16:creationId xmlns:a16="http://schemas.microsoft.com/office/drawing/2014/main" id="{5E4F758A-F2E3-2077-8818-526D2C31EB17}"/>
                </a:ext>
              </a:extLst>
            </p:cNvPr>
            <p:cNvSpPr>
              <a:spLocks noChangeShapeType="1"/>
            </p:cNvSpPr>
            <p:nvPr/>
          </p:nvSpPr>
          <p:spPr bwMode="auto">
            <a:xfrm flipH="1" flipV="1">
              <a:off x="4170" y="997"/>
              <a:ext cx="3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4" name="Line 1554">
              <a:extLst>
                <a:ext uri="{FF2B5EF4-FFF2-40B4-BE49-F238E27FC236}">
                  <a16:creationId xmlns:a16="http://schemas.microsoft.com/office/drawing/2014/main" id="{5FB2F1A1-A93D-690E-500F-C9EDE262EBC7}"/>
                </a:ext>
              </a:extLst>
            </p:cNvPr>
            <p:cNvSpPr>
              <a:spLocks noChangeShapeType="1"/>
            </p:cNvSpPr>
            <p:nvPr/>
          </p:nvSpPr>
          <p:spPr bwMode="auto">
            <a:xfrm flipH="1" flipV="1">
              <a:off x="4202" y="1004"/>
              <a:ext cx="2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5" name="Line 1555">
              <a:extLst>
                <a:ext uri="{FF2B5EF4-FFF2-40B4-BE49-F238E27FC236}">
                  <a16:creationId xmlns:a16="http://schemas.microsoft.com/office/drawing/2014/main" id="{9F22174B-7B62-EA83-C1D3-ED4AC38B2077}"/>
                </a:ext>
              </a:extLst>
            </p:cNvPr>
            <p:cNvSpPr>
              <a:spLocks noChangeShapeType="1"/>
            </p:cNvSpPr>
            <p:nvPr/>
          </p:nvSpPr>
          <p:spPr bwMode="auto">
            <a:xfrm flipH="1" flipV="1">
              <a:off x="4231" y="1013"/>
              <a:ext cx="3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6" name="Line 1556">
              <a:extLst>
                <a:ext uri="{FF2B5EF4-FFF2-40B4-BE49-F238E27FC236}">
                  <a16:creationId xmlns:a16="http://schemas.microsoft.com/office/drawing/2014/main" id="{CC0C3792-5AFD-4229-3809-45D96F1AC96E}"/>
                </a:ext>
              </a:extLst>
            </p:cNvPr>
            <p:cNvSpPr>
              <a:spLocks noChangeShapeType="1"/>
            </p:cNvSpPr>
            <p:nvPr/>
          </p:nvSpPr>
          <p:spPr bwMode="auto">
            <a:xfrm flipH="1" flipV="1">
              <a:off x="4264" y="1023"/>
              <a:ext cx="3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7" name="Line 1557">
              <a:extLst>
                <a:ext uri="{FF2B5EF4-FFF2-40B4-BE49-F238E27FC236}">
                  <a16:creationId xmlns:a16="http://schemas.microsoft.com/office/drawing/2014/main" id="{A7B2D415-8550-3D20-D0D8-B18E80A50527}"/>
                </a:ext>
              </a:extLst>
            </p:cNvPr>
            <p:cNvSpPr>
              <a:spLocks noChangeShapeType="1"/>
            </p:cNvSpPr>
            <p:nvPr/>
          </p:nvSpPr>
          <p:spPr bwMode="auto">
            <a:xfrm flipH="1" flipV="1">
              <a:off x="4298" y="1030"/>
              <a:ext cx="33"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8" name="Line 1558">
              <a:extLst>
                <a:ext uri="{FF2B5EF4-FFF2-40B4-BE49-F238E27FC236}">
                  <a16:creationId xmlns:a16="http://schemas.microsoft.com/office/drawing/2014/main" id="{CB16ACA4-53E3-0A1D-5E53-65763FE441E0}"/>
                </a:ext>
              </a:extLst>
            </p:cNvPr>
            <p:cNvSpPr>
              <a:spLocks noChangeShapeType="1"/>
            </p:cNvSpPr>
            <p:nvPr/>
          </p:nvSpPr>
          <p:spPr bwMode="auto">
            <a:xfrm flipH="1" flipV="1">
              <a:off x="4333" y="1039"/>
              <a:ext cx="3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59" name="Line 1559">
              <a:extLst>
                <a:ext uri="{FF2B5EF4-FFF2-40B4-BE49-F238E27FC236}">
                  <a16:creationId xmlns:a16="http://schemas.microsoft.com/office/drawing/2014/main" id="{22295596-C79D-30BB-266B-861C44EA6A0A}"/>
                </a:ext>
              </a:extLst>
            </p:cNvPr>
            <p:cNvSpPr>
              <a:spLocks noChangeShapeType="1"/>
            </p:cNvSpPr>
            <p:nvPr/>
          </p:nvSpPr>
          <p:spPr bwMode="auto">
            <a:xfrm flipH="1" flipV="1">
              <a:off x="4371" y="1046"/>
              <a:ext cx="3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0" name="Line 1560">
              <a:extLst>
                <a:ext uri="{FF2B5EF4-FFF2-40B4-BE49-F238E27FC236}">
                  <a16:creationId xmlns:a16="http://schemas.microsoft.com/office/drawing/2014/main" id="{A389F462-6A41-B6C1-2C7D-5C8827901E44}"/>
                </a:ext>
              </a:extLst>
            </p:cNvPr>
            <p:cNvSpPr>
              <a:spLocks noChangeShapeType="1"/>
            </p:cNvSpPr>
            <p:nvPr/>
          </p:nvSpPr>
          <p:spPr bwMode="auto">
            <a:xfrm flipH="1" flipV="1">
              <a:off x="4412" y="1052"/>
              <a:ext cx="4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1" name="Line 1561">
              <a:extLst>
                <a:ext uri="{FF2B5EF4-FFF2-40B4-BE49-F238E27FC236}">
                  <a16:creationId xmlns:a16="http://schemas.microsoft.com/office/drawing/2014/main" id="{2B2FD786-F1FB-F0A9-2E6C-1878ADB523D5}"/>
                </a:ext>
              </a:extLst>
            </p:cNvPr>
            <p:cNvSpPr>
              <a:spLocks noChangeShapeType="1"/>
            </p:cNvSpPr>
            <p:nvPr/>
          </p:nvSpPr>
          <p:spPr bwMode="auto">
            <a:xfrm flipH="1" flipV="1">
              <a:off x="4459" y="1057"/>
              <a:ext cx="5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2" name="Line 1562">
              <a:extLst>
                <a:ext uri="{FF2B5EF4-FFF2-40B4-BE49-F238E27FC236}">
                  <a16:creationId xmlns:a16="http://schemas.microsoft.com/office/drawing/2014/main" id="{08036BE5-785B-473F-4812-265F0E2675CD}"/>
                </a:ext>
              </a:extLst>
            </p:cNvPr>
            <p:cNvSpPr>
              <a:spLocks noChangeShapeType="1"/>
            </p:cNvSpPr>
            <p:nvPr/>
          </p:nvSpPr>
          <p:spPr bwMode="auto">
            <a:xfrm flipH="1">
              <a:off x="4512" y="1063"/>
              <a:ext cx="5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3" name="Line 1563">
              <a:extLst>
                <a:ext uri="{FF2B5EF4-FFF2-40B4-BE49-F238E27FC236}">
                  <a16:creationId xmlns:a16="http://schemas.microsoft.com/office/drawing/2014/main" id="{2033BBFA-99CE-3D5E-7807-51AE4A2FD9B0}"/>
                </a:ext>
              </a:extLst>
            </p:cNvPr>
            <p:cNvSpPr>
              <a:spLocks noChangeShapeType="1"/>
            </p:cNvSpPr>
            <p:nvPr/>
          </p:nvSpPr>
          <p:spPr bwMode="auto">
            <a:xfrm flipV="1">
              <a:off x="3376" y="909"/>
              <a:ext cx="127"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4" name="Line 1564">
              <a:extLst>
                <a:ext uri="{FF2B5EF4-FFF2-40B4-BE49-F238E27FC236}">
                  <a16:creationId xmlns:a16="http://schemas.microsoft.com/office/drawing/2014/main" id="{E0601F4A-A367-6453-65D5-0BBD03D5EBC3}"/>
                </a:ext>
              </a:extLst>
            </p:cNvPr>
            <p:cNvSpPr>
              <a:spLocks noChangeShapeType="1"/>
            </p:cNvSpPr>
            <p:nvPr/>
          </p:nvSpPr>
          <p:spPr bwMode="auto">
            <a:xfrm>
              <a:off x="3377" y="943"/>
              <a:ext cx="133"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5" name="Line 1565">
              <a:extLst>
                <a:ext uri="{FF2B5EF4-FFF2-40B4-BE49-F238E27FC236}">
                  <a16:creationId xmlns:a16="http://schemas.microsoft.com/office/drawing/2014/main" id="{E7379BCB-E854-3509-1495-7B54B8D86A8B}"/>
                </a:ext>
              </a:extLst>
            </p:cNvPr>
            <p:cNvSpPr>
              <a:spLocks noChangeShapeType="1"/>
            </p:cNvSpPr>
            <p:nvPr/>
          </p:nvSpPr>
          <p:spPr bwMode="auto">
            <a:xfrm>
              <a:off x="1587" y="2986"/>
              <a:ext cx="5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6" name="Line 1566">
              <a:extLst>
                <a:ext uri="{FF2B5EF4-FFF2-40B4-BE49-F238E27FC236}">
                  <a16:creationId xmlns:a16="http://schemas.microsoft.com/office/drawing/2014/main" id="{267DB764-2DA4-C38C-C573-936A451C7A71}"/>
                </a:ext>
              </a:extLst>
            </p:cNvPr>
            <p:cNvSpPr>
              <a:spLocks noChangeShapeType="1"/>
            </p:cNvSpPr>
            <p:nvPr/>
          </p:nvSpPr>
          <p:spPr bwMode="auto">
            <a:xfrm>
              <a:off x="1642" y="2988"/>
              <a:ext cx="1" cy="1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7" name="Line 1567">
              <a:extLst>
                <a:ext uri="{FF2B5EF4-FFF2-40B4-BE49-F238E27FC236}">
                  <a16:creationId xmlns:a16="http://schemas.microsoft.com/office/drawing/2014/main" id="{CD473ECB-D7FE-71DB-322C-0A103584061C}"/>
                </a:ext>
              </a:extLst>
            </p:cNvPr>
            <p:cNvSpPr>
              <a:spLocks noChangeShapeType="1"/>
            </p:cNvSpPr>
            <p:nvPr/>
          </p:nvSpPr>
          <p:spPr bwMode="auto">
            <a:xfrm flipH="1">
              <a:off x="1587" y="3157"/>
              <a:ext cx="5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8" name="Line 1568">
              <a:extLst>
                <a:ext uri="{FF2B5EF4-FFF2-40B4-BE49-F238E27FC236}">
                  <a16:creationId xmlns:a16="http://schemas.microsoft.com/office/drawing/2014/main" id="{482A4C92-1459-AE85-184F-E3E3E8C823DF}"/>
                </a:ext>
              </a:extLst>
            </p:cNvPr>
            <p:cNvSpPr>
              <a:spLocks noChangeShapeType="1"/>
            </p:cNvSpPr>
            <p:nvPr/>
          </p:nvSpPr>
          <p:spPr bwMode="auto">
            <a:xfrm flipV="1">
              <a:off x="1585" y="2987"/>
              <a:ext cx="0" cy="1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69" name="Line 1569">
              <a:extLst>
                <a:ext uri="{FF2B5EF4-FFF2-40B4-BE49-F238E27FC236}">
                  <a16:creationId xmlns:a16="http://schemas.microsoft.com/office/drawing/2014/main" id="{11856751-370A-D660-23EF-63DC7CC8CDE4}"/>
                </a:ext>
              </a:extLst>
            </p:cNvPr>
            <p:cNvSpPr>
              <a:spLocks noChangeShapeType="1"/>
            </p:cNvSpPr>
            <p:nvPr/>
          </p:nvSpPr>
          <p:spPr bwMode="auto">
            <a:xfrm>
              <a:off x="2096" y="1300"/>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0" name="Freeform 1570">
              <a:extLst>
                <a:ext uri="{FF2B5EF4-FFF2-40B4-BE49-F238E27FC236}">
                  <a16:creationId xmlns:a16="http://schemas.microsoft.com/office/drawing/2014/main" id="{31983069-B213-82BB-E6EA-9DE357ABEF9F}"/>
                </a:ext>
              </a:extLst>
            </p:cNvPr>
            <p:cNvSpPr>
              <a:spLocks/>
            </p:cNvSpPr>
            <p:nvPr/>
          </p:nvSpPr>
          <p:spPr bwMode="auto">
            <a:xfrm>
              <a:off x="1818" y="1425"/>
              <a:ext cx="23" cy="22"/>
            </a:xfrm>
            <a:custGeom>
              <a:avLst/>
              <a:gdLst>
                <a:gd name="T0" fmla="*/ 22 w 23"/>
                <a:gd name="T1" fmla="*/ 12 h 22"/>
                <a:gd name="T2" fmla="*/ 21 w 23"/>
                <a:gd name="T3" fmla="*/ 17 h 22"/>
                <a:gd name="T4" fmla="*/ 16 w 23"/>
                <a:gd name="T5" fmla="*/ 21 h 22"/>
                <a:gd name="T6" fmla="*/ 10 w 23"/>
                <a:gd name="T7" fmla="*/ 21 h 22"/>
                <a:gd name="T8" fmla="*/ 4 w 23"/>
                <a:gd name="T9" fmla="*/ 19 h 22"/>
                <a:gd name="T10" fmla="*/ 0 w 23"/>
                <a:gd name="T11" fmla="*/ 13 h 22"/>
                <a:gd name="T12" fmla="*/ 0 w 23"/>
                <a:gd name="T13" fmla="*/ 8 h 22"/>
                <a:gd name="T14" fmla="*/ 4 w 23"/>
                <a:gd name="T15" fmla="*/ 4 h 22"/>
                <a:gd name="T16" fmla="*/ 10 w 23"/>
                <a:gd name="T17" fmla="*/ 0 h 22"/>
                <a:gd name="T18" fmla="*/ 16 w 23"/>
                <a:gd name="T19" fmla="*/ 2 h 22"/>
                <a:gd name="T20" fmla="*/ 21 w 23"/>
                <a:gd name="T21" fmla="*/ 6 h 22"/>
                <a:gd name="T22" fmla="*/ 22 w 23"/>
                <a:gd name="T23" fmla="*/ 12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2"/>
                <a:gd name="T38" fmla="*/ 23 w 23"/>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2">
                  <a:moveTo>
                    <a:pt x="22" y="12"/>
                  </a:moveTo>
                  <a:lnTo>
                    <a:pt x="21" y="17"/>
                  </a:lnTo>
                  <a:lnTo>
                    <a:pt x="16" y="21"/>
                  </a:lnTo>
                  <a:lnTo>
                    <a:pt x="10" y="21"/>
                  </a:lnTo>
                  <a:lnTo>
                    <a:pt x="4" y="19"/>
                  </a:lnTo>
                  <a:lnTo>
                    <a:pt x="0" y="13"/>
                  </a:lnTo>
                  <a:lnTo>
                    <a:pt x="0" y="8"/>
                  </a:lnTo>
                  <a:lnTo>
                    <a:pt x="4" y="4"/>
                  </a:lnTo>
                  <a:lnTo>
                    <a:pt x="10" y="0"/>
                  </a:lnTo>
                  <a:lnTo>
                    <a:pt x="16" y="2"/>
                  </a:lnTo>
                  <a:lnTo>
                    <a:pt x="21" y="6"/>
                  </a:lnTo>
                  <a:lnTo>
                    <a:pt x="22" y="1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1" name="Freeform 1571">
              <a:extLst>
                <a:ext uri="{FF2B5EF4-FFF2-40B4-BE49-F238E27FC236}">
                  <a16:creationId xmlns:a16="http://schemas.microsoft.com/office/drawing/2014/main" id="{179FC3DE-EB63-FE87-050A-BF51406384F2}"/>
                </a:ext>
              </a:extLst>
            </p:cNvPr>
            <p:cNvSpPr>
              <a:spLocks/>
            </p:cNvSpPr>
            <p:nvPr/>
          </p:nvSpPr>
          <p:spPr bwMode="auto">
            <a:xfrm>
              <a:off x="2035" y="1299"/>
              <a:ext cx="23" cy="21"/>
            </a:xfrm>
            <a:custGeom>
              <a:avLst/>
              <a:gdLst>
                <a:gd name="T0" fmla="*/ 22 w 23"/>
                <a:gd name="T1" fmla="*/ 9 h 21"/>
                <a:gd name="T2" fmla="*/ 20 w 23"/>
                <a:gd name="T3" fmla="*/ 15 h 21"/>
                <a:gd name="T4" fmla="*/ 16 w 23"/>
                <a:gd name="T5" fmla="*/ 18 h 21"/>
                <a:gd name="T6" fmla="*/ 10 w 23"/>
                <a:gd name="T7" fmla="*/ 20 h 21"/>
                <a:gd name="T8" fmla="*/ 4 w 23"/>
                <a:gd name="T9" fmla="*/ 16 h 21"/>
                <a:gd name="T10" fmla="*/ 0 w 23"/>
                <a:gd name="T11" fmla="*/ 13 h 21"/>
                <a:gd name="T12" fmla="*/ 0 w 23"/>
                <a:gd name="T13" fmla="*/ 7 h 21"/>
                <a:gd name="T14" fmla="*/ 4 w 23"/>
                <a:gd name="T15" fmla="*/ 2 h 21"/>
                <a:gd name="T16" fmla="*/ 10 w 23"/>
                <a:gd name="T17" fmla="*/ 0 h 21"/>
                <a:gd name="T18" fmla="*/ 16 w 23"/>
                <a:gd name="T19" fmla="*/ 0 h 21"/>
                <a:gd name="T20" fmla="*/ 20 w 23"/>
                <a:gd name="T21" fmla="*/ 3 h 21"/>
                <a:gd name="T22" fmla="*/ 22 w 23"/>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9"/>
                  </a:moveTo>
                  <a:lnTo>
                    <a:pt x="20" y="15"/>
                  </a:lnTo>
                  <a:lnTo>
                    <a:pt x="16" y="18"/>
                  </a:lnTo>
                  <a:lnTo>
                    <a:pt x="10" y="20"/>
                  </a:lnTo>
                  <a:lnTo>
                    <a:pt x="4" y="16"/>
                  </a:lnTo>
                  <a:lnTo>
                    <a:pt x="0" y="13"/>
                  </a:lnTo>
                  <a:lnTo>
                    <a:pt x="0" y="7"/>
                  </a:lnTo>
                  <a:lnTo>
                    <a:pt x="4" y="2"/>
                  </a:lnTo>
                  <a:lnTo>
                    <a:pt x="10" y="0"/>
                  </a:lnTo>
                  <a:lnTo>
                    <a:pt x="16" y="0"/>
                  </a:lnTo>
                  <a:lnTo>
                    <a:pt x="20" y="3"/>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2" name="Freeform 1572">
              <a:extLst>
                <a:ext uri="{FF2B5EF4-FFF2-40B4-BE49-F238E27FC236}">
                  <a16:creationId xmlns:a16="http://schemas.microsoft.com/office/drawing/2014/main" id="{B7892021-0C96-ED84-6610-50F20AE627D1}"/>
                </a:ext>
              </a:extLst>
            </p:cNvPr>
            <p:cNvSpPr>
              <a:spLocks/>
            </p:cNvSpPr>
            <p:nvPr/>
          </p:nvSpPr>
          <p:spPr bwMode="auto">
            <a:xfrm>
              <a:off x="1711" y="1490"/>
              <a:ext cx="20" cy="21"/>
            </a:xfrm>
            <a:custGeom>
              <a:avLst/>
              <a:gdLst>
                <a:gd name="T0" fmla="*/ 19 w 20"/>
                <a:gd name="T1" fmla="*/ 9 h 21"/>
                <a:gd name="T2" fmla="*/ 19 w 20"/>
                <a:gd name="T3" fmla="*/ 14 h 21"/>
                <a:gd name="T4" fmla="*/ 14 w 20"/>
                <a:gd name="T5" fmla="*/ 18 h 21"/>
                <a:gd name="T6" fmla="*/ 7 w 20"/>
                <a:gd name="T7" fmla="*/ 20 h 21"/>
                <a:gd name="T8" fmla="*/ 2 w 20"/>
                <a:gd name="T9" fmla="*/ 16 h 21"/>
                <a:gd name="T10" fmla="*/ 0 w 20"/>
                <a:gd name="T11" fmla="*/ 13 h 21"/>
                <a:gd name="T12" fmla="*/ 0 w 20"/>
                <a:gd name="T13" fmla="*/ 7 h 21"/>
                <a:gd name="T14" fmla="*/ 2 w 20"/>
                <a:gd name="T15" fmla="*/ 2 h 21"/>
                <a:gd name="T16" fmla="*/ 7 w 20"/>
                <a:gd name="T17" fmla="*/ 0 h 21"/>
                <a:gd name="T18" fmla="*/ 14 w 20"/>
                <a:gd name="T19" fmla="*/ 0 h 21"/>
                <a:gd name="T20" fmla="*/ 19 w 20"/>
                <a:gd name="T21" fmla="*/ 3 h 21"/>
                <a:gd name="T22" fmla="*/ 19 w 20"/>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0"/>
                <a:gd name="T37" fmla="*/ 0 h 21"/>
                <a:gd name="T38" fmla="*/ 20 w 20"/>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0" h="21">
                  <a:moveTo>
                    <a:pt x="19" y="9"/>
                  </a:moveTo>
                  <a:lnTo>
                    <a:pt x="19" y="14"/>
                  </a:lnTo>
                  <a:lnTo>
                    <a:pt x="14" y="18"/>
                  </a:lnTo>
                  <a:lnTo>
                    <a:pt x="7" y="20"/>
                  </a:lnTo>
                  <a:lnTo>
                    <a:pt x="2" y="16"/>
                  </a:lnTo>
                  <a:lnTo>
                    <a:pt x="0" y="13"/>
                  </a:lnTo>
                  <a:lnTo>
                    <a:pt x="0" y="7"/>
                  </a:lnTo>
                  <a:lnTo>
                    <a:pt x="2" y="2"/>
                  </a:lnTo>
                  <a:lnTo>
                    <a:pt x="7" y="0"/>
                  </a:lnTo>
                  <a:lnTo>
                    <a:pt x="14" y="0"/>
                  </a:lnTo>
                  <a:lnTo>
                    <a:pt x="19" y="3"/>
                  </a:lnTo>
                  <a:lnTo>
                    <a:pt x="19"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3" name="Freeform 1573">
              <a:extLst>
                <a:ext uri="{FF2B5EF4-FFF2-40B4-BE49-F238E27FC236}">
                  <a16:creationId xmlns:a16="http://schemas.microsoft.com/office/drawing/2014/main" id="{392C4237-1824-740B-82E2-8B090673BDE0}"/>
                </a:ext>
              </a:extLst>
            </p:cNvPr>
            <p:cNvSpPr>
              <a:spLocks/>
            </p:cNvSpPr>
            <p:nvPr/>
          </p:nvSpPr>
          <p:spPr bwMode="auto">
            <a:xfrm>
              <a:off x="1927" y="1363"/>
              <a:ext cx="23" cy="19"/>
            </a:xfrm>
            <a:custGeom>
              <a:avLst/>
              <a:gdLst>
                <a:gd name="T0" fmla="*/ 22 w 23"/>
                <a:gd name="T1" fmla="*/ 9 h 19"/>
                <a:gd name="T2" fmla="*/ 21 w 23"/>
                <a:gd name="T3" fmla="*/ 15 h 19"/>
                <a:gd name="T4" fmla="*/ 14 w 23"/>
                <a:gd name="T5" fmla="*/ 18 h 19"/>
                <a:gd name="T6" fmla="*/ 9 w 23"/>
                <a:gd name="T7" fmla="*/ 18 h 19"/>
                <a:gd name="T8" fmla="*/ 2 w 23"/>
                <a:gd name="T9" fmla="*/ 17 h 19"/>
                <a:gd name="T10" fmla="*/ 0 w 23"/>
                <a:gd name="T11" fmla="*/ 11 h 19"/>
                <a:gd name="T12" fmla="*/ 0 w 23"/>
                <a:gd name="T13" fmla="*/ 6 h 19"/>
                <a:gd name="T14" fmla="*/ 2 w 23"/>
                <a:gd name="T15" fmla="*/ 2 h 19"/>
                <a:gd name="T16" fmla="*/ 9 w 23"/>
                <a:gd name="T17" fmla="*/ 0 h 19"/>
                <a:gd name="T18" fmla="*/ 14 w 23"/>
                <a:gd name="T19" fmla="*/ 0 h 19"/>
                <a:gd name="T20" fmla="*/ 21 w 23"/>
                <a:gd name="T21" fmla="*/ 4 h 19"/>
                <a:gd name="T22" fmla="*/ 22 w 23"/>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19"/>
                <a:gd name="T38" fmla="*/ 23 w 23"/>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19">
                  <a:moveTo>
                    <a:pt x="22" y="9"/>
                  </a:moveTo>
                  <a:lnTo>
                    <a:pt x="21" y="15"/>
                  </a:lnTo>
                  <a:lnTo>
                    <a:pt x="14" y="18"/>
                  </a:lnTo>
                  <a:lnTo>
                    <a:pt x="9" y="18"/>
                  </a:lnTo>
                  <a:lnTo>
                    <a:pt x="2" y="17"/>
                  </a:lnTo>
                  <a:lnTo>
                    <a:pt x="0" y="11"/>
                  </a:lnTo>
                  <a:lnTo>
                    <a:pt x="0" y="6"/>
                  </a:lnTo>
                  <a:lnTo>
                    <a:pt x="2" y="2"/>
                  </a:lnTo>
                  <a:lnTo>
                    <a:pt x="9" y="0"/>
                  </a:lnTo>
                  <a:lnTo>
                    <a:pt x="14" y="0"/>
                  </a:lnTo>
                  <a:lnTo>
                    <a:pt x="21" y="4"/>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4" name="Line 1574">
              <a:extLst>
                <a:ext uri="{FF2B5EF4-FFF2-40B4-BE49-F238E27FC236}">
                  <a16:creationId xmlns:a16="http://schemas.microsoft.com/office/drawing/2014/main" id="{6A6EC011-B1D1-0690-C2B5-5872E71E8D81}"/>
                </a:ext>
              </a:extLst>
            </p:cNvPr>
            <p:cNvSpPr>
              <a:spLocks noChangeShapeType="1"/>
            </p:cNvSpPr>
            <p:nvPr/>
          </p:nvSpPr>
          <p:spPr bwMode="auto">
            <a:xfrm flipV="1">
              <a:off x="1622" y="1505"/>
              <a:ext cx="88" cy="5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5" name="Line 1575">
              <a:extLst>
                <a:ext uri="{FF2B5EF4-FFF2-40B4-BE49-F238E27FC236}">
                  <a16:creationId xmlns:a16="http://schemas.microsoft.com/office/drawing/2014/main" id="{75511A85-950A-7BEF-5423-782C9DC3A9DB}"/>
                </a:ext>
              </a:extLst>
            </p:cNvPr>
            <p:cNvSpPr>
              <a:spLocks noChangeShapeType="1"/>
            </p:cNvSpPr>
            <p:nvPr/>
          </p:nvSpPr>
          <p:spPr bwMode="auto">
            <a:xfrm flipV="1">
              <a:off x="1731" y="1443"/>
              <a:ext cx="8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6" name="Line 1576">
              <a:extLst>
                <a:ext uri="{FF2B5EF4-FFF2-40B4-BE49-F238E27FC236}">
                  <a16:creationId xmlns:a16="http://schemas.microsoft.com/office/drawing/2014/main" id="{7DEA312A-447A-1F71-BD7B-D9BD65C19D93}"/>
                </a:ext>
              </a:extLst>
            </p:cNvPr>
            <p:cNvSpPr>
              <a:spLocks noChangeShapeType="1"/>
            </p:cNvSpPr>
            <p:nvPr/>
          </p:nvSpPr>
          <p:spPr bwMode="auto">
            <a:xfrm flipV="1">
              <a:off x="1839" y="1379"/>
              <a:ext cx="87"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7" name="Freeform 1577">
              <a:extLst>
                <a:ext uri="{FF2B5EF4-FFF2-40B4-BE49-F238E27FC236}">
                  <a16:creationId xmlns:a16="http://schemas.microsoft.com/office/drawing/2014/main" id="{FCE7E347-032F-7AC5-8ABC-93D0B6E4D2C2}"/>
                </a:ext>
              </a:extLst>
            </p:cNvPr>
            <p:cNvSpPr>
              <a:spLocks/>
            </p:cNvSpPr>
            <p:nvPr/>
          </p:nvSpPr>
          <p:spPr bwMode="auto">
            <a:xfrm>
              <a:off x="1601" y="1554"/>
              <a:ext cx="23" cy="19"/>
            </a:xfrm>
            <a:custGeom>
              <a:avLst/>
              <a:gdLst>
                <a:gd name="T0" fmla="*/ 22 w 23"/>
                <a:gd name="T1" fmla="*/ 9 h 19"/>
                <a:gd name="T2" fmla="*/ 20 w 23"/>
                <a:gd name="T3" fmla="*/ 15 h 19"/>
                <a:gd name="T4" fmla="*/ 16 w 23"/>
                <a:gd name="T5" fmla="*/ 18 h 19"/>
                <a:gd name="T6" fmla="*/ 10 w 23"/>
                <a:gd name="T7" fmla="*/ 18 h 19"/>
                <a:gd name="T8" fmla="*/ 4 w 23"/>
                <a:gd name="T9" fmla="*/ 17 h 19"/>
                <a:gd name="T10" fmla="*/ 0 w 23"/>
                <a:gd name="T11" fmla="*/ 11 h 19"/>
                <a:gd name="T12" fmla="*/ 0 w 23"/>
                <a:gd name="T13" fmla="*/ 6 h 19"/>
                <a:gd name="T14" fmla="*/ 4 w 23"/>
                <a:gd name="T15" fmla="*/ 2 h 19"/>
                <a:gd name="T16" fmla="*/ 10 w 23"/>
                <a:gd name="T17" fmla="*/ 0 h 19"/>
                <a:gd name="T18" fmla="*/ 16 w 23"/>
                <a:gd name="T19" fmla="*/ 0 h 19"/>
                <a:gd name="T20" fmla="*/ 20 w 23"/>
                <a:gd name="T21" fmla="*/ 4 h 19"/>
                <a:gd name="T22" fmla="*/ 22 w 23"/>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19"/>
                <a:gd name="T38" fmla="*/ 23 w 23"/>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19">
                  <a:moveTo>
                    <a:pt x="22" y="9"/>
                  </a:moveTo>
                  <a:lnTo>
                    <a:pt x="20" y="15"/>
                  </a:lnTo>
                  <a:lnTo>
                    <a:pt x="16" y="18"/>
                  </a:lnTo>
                  <a:lnTo>
                    <a:pt x="10" y="18"/>
                  </a:lnTo>
                  <a:lnTo>
                    <a:pt x="4" y="17"/>
                  </a:lnTo>
                  <a:lnTo>
                    <a:pt x="0" y="11"/>
                  </a:lnTo>
                  <a:lnTo>
                    <a:pt x="0" y="6"/>
                  </a:lnTo>
                  <a:lnTo>
                    <a:pt x="4" y="2"/>
                  </a:lnTo>
                  <a:lnTo>
                    <a:pt x="10" y="0"/>
                  </a:lnTo>
                  <a:lnTo>
                    <a:pt x="16" y="0"/>
                  </a:lnTo>
                  <a:lnTo>
                    <a:pt x="20" y="4"/>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8" name="Line 1578">
              <a:extLst>
                <a:ext uri="{FF2B5EF4-FFF2-40B4-BE49-F238E27FC236}">
                  <a16:creationId xmlns:a16="http://schemas.microsoft.com/office/drawing/2014/main" id="{0B74E12D-C7E9-14E9-5686-682DC4FFA251}"/>
                </a:ext>
              </a:extLst>
            </p:cNvPr>
            <p:cNvSpPr>
              <a:spLocks noChangeShapeType="1"/>
            </p:cNvSpPr>
            <p:nvPr/>
          </p:nvSpPr>
          <p:spPr bwMode="auto">
            <a:xfrm flipH="1">
              <a:off x="1988" y="1327"/>
              <a:ext cx="49"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79" name="Line 1579">
              <a:extLst>
                <a:ext uri="{FF2B5EF4-FFF2-40B4-BE49-F238E27FC236}">
                  <a16:creationId xmlns:a16="http://schemas.microsoft.com/office/drawing/2014/main" id="{04AFC54D-E3F8-E7FD-292E-C699587D15AF}"/>
                </a:ext>
              </a:extLst>
            </p:cNvPr>
            <p:cNvSpPr>
              <a:spLocks noChangeShapeType="1"/>
            </p:cNvSpPr>
            <p:nvPr/>
          </p:nvSpPr>
          <p:spPr bwMode="auto">
            <a:xfrm flipH="1">
              <a:off x="1988" y="1345"/>
              <a:ext cx="5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0" name="Line 1580">
              <a:extLst>
                <a:ext uri="{FF2B5EF4-FFF2-40B4-BE49-F238E27FC236}">
                  <a16:creationId xmlns:a16="http://schemas.microsoft.com/office/drawing/2014/main" id="{C819A3AB-D867-8CB7-A8D9-D53287B91DA6}"/>
                </a:ext>
              </a:extLst>
            </p:cNvPr>
            <p:cNvSpPr>
              <a:spLocks noChangeShapeType="1"/>
            </p:cNvSpPr>
            <p:nvPr/>
          </p:nvSpPr>
          <p:spPr bwMode="auto">
            <a:xfrm flipH="1">
              <a:off x="1988" y="1312"/>
              <a:ext cx="113"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1" name="Line 1581">
              <a:extLst>
                <a:ext uri="{FF2B5EF4-FFF2-40B4-BE49-F238E27FC236}">
                  <a16:creationId xmlns:a16="http://schemas.microsoft.com/office/drawing/2014/main" id="{D9318E53-6579-E155-ACA1-3090BC791BE0}"/>
                </a:ext>
              </a:extLst>
            </p:cNvPr>
            <p:cNvSpPr>
              <a:spLocks noChangeShapeType="1"/>
            </p:cNvSpPr>
            <p:nvPr/>
          </p:nvSpPr>
          <p:spPr bwMode="auto">
            <a:xfrm flipV="1">
              <a:off x="1949" y="1315"/>
              <a:ext cx="87"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2" name="Freeform 1582">
              <a:extLst>
                <a:ext uri="{FF2B5EF4-FFF2-40B4-BE49-F238E27FC236}">
                  <a16:creationId xmlns:a16="http://schemas.microsoft.com/office/drawing/2014/main" id="{E5157FC8-2F9E-2AF2-04B4-6F32D1ACB1B2}"/>
                </a:ext>
              </a:extLst>
            </p:cNvPr>
            <p:cNvSpPr>
              <a:spLocks/>
            </p:cNvSpPr>
            <p:nvPr/>
          </p:nvSpPr>
          <p:spPr bwMode="auto">
            <a:xfrm>
              <a:off x="2644" y="1435"/>
              <a:ext cx="21" cy="19"/>
            </a:xfrm>
            <a:custGeom>
              <a:avLst/>
              <a:gdLst>
                <a:gd name="T0" fmla="*/ 20 w 21"/>
                <a:gd name="T1" fmla="*/ 9 h 19"/>
                <a:gd name="T2" fmla="*/ 18 w 21"/>
                <a:gd name="T3" fmla="*/ 14 h 19"/>
                <a:gd name="T4" fmla="*/ 14 w 21"/>
                <a:gd name="T5" fmla="*/ 18 h 19"/>
                <a:gd name="T6" fmla="*/ 8 w 21"/>
                <a:gd name="T7" fmla="*/ 18 h 19"/>
                <a:gd name="T8" fmla="*/ 2 w 21"/>
                <a:gd name="T9" fmla="*/ 16 h 19"/>
                <a:gd name="T10" fmla="*/ 0 w 21"/>
                <a:gd name="T11" fmla="*/ 11 h 19"/>
                <a:gd name="T12" fmla="*/ 0 w 21"/>
                <a:gd name="T13" fmla="*/ 5 h 19"/>
                <a:gd name="T14" fmla="*/ 2 w 21"/>
                <a:gd name="T15" fmla="*/ 2 h 19"/>
                <a:gd name="T16" fmla="*/ 8 w 21"/>
                <a:gd name="T17" fmla="*/ 0 h 19"/>
                <a:gd name="T18" fmla="*/ 14 w 21"/>
                <a:gd name="T19" fmla="*/ 0 h 19"/>
                <a:gd name="T20" fmla="*/ 18 w 21"/>
                <a:gd name="T21" fmla="*/ 3 h 19"/>
                <a:gd name="T22" fmla="*/ 20 w 21"/>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
                <a:gd name="T37" fmla="*/ 0 h 19"/>
                <a:gd name="T38" fmla="*/ 21 w 21"/>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 h="19">
                  <a:moveTo>
                    <a:pt x="20" y="9"/>
                  </a:moveTo>
                  <a:lnTo>
                    <a:pt x="18" y="14"/>
                  </a:lnTo>
                  <a:lnTo>
                    <a:pt x="14" y="18"/>
                  </a:lnTo>
                  <a:lnTo>
                    <a:pt x="8" y="18"/>
                  </a:lnTo>
                  <a:lnTo>
                    <a:pt x="2" y="16"/>
                  </a:lnTo>
                  <a:lnTo>
                    <a:pt x="0" y="11"/>
                  </a:lnTo>
                  <a:lnTo>
                    <a:pt x="0" y="5"/>
                  </a:lnTo>
                  <a:lnTo>
                    <a:pt x="2" y="2"/>
                  </a:lnTo>
                  <a:lnTo>
                    <a:pt x="8" y="0"/>
                  </a:lnTo>
                  <a:lnTo>
                    <a:pt x="14" y="0"/>
                  </a:lnTo>
                  <a:lnTo>
                    <a:pt x="18" y="3"/>
                  </a:lnTo>
                  <a:lnTo>
                    <a:pt x="20"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3" name="Freeform 1583">
              <a:extLst>
                <a:ext uri="{FF2B5EF4-FFF2-40B4-BE49-F238E27FC236}">
                  <a16:creationId xmlns:a16="http://schemas.microsoft.com/office/drawing/2014/main" id="{814E42C4-893A-79A0-3CED-99F780FDF662}"/>
                </a:ext>
              </a:extLst>
            </p:cNvPr>
            <p:cNvSpPr>
              <a:spLocks/>
            </p:cNvSpPr>
            <p:nvPr/>
          </p:nvSpPr>
          <p:spPr bwMode="auto">
            <a:xfrm>
              <a:off x="2861" y="1306"/>
              <a:ext cx="21" cy="21"/>
            </a:xfrm>
            <a:custGeom>
              <a:avLst/>
              <a:gdLst>
                <a:gd name="T0" fmla="*/ 20 w 21"/>
                <a:gd name="T1" fmla="*/ 11 h 21"/>
                <a:gd name="T2" fmla="*/ 19 w 21"/>
                <a:gd name="T3" fmla="*/ 17 h 21"/>
                <a:gd name="T4" fmla="*/ 14 w 21"/>
                <a:gd name="T5" fmla="*/ 20 h 21"/>
                <a:gd name="T6" fmla="*/ 8 w 21"/>
                <a:gd name="T7" fmla="*/ 20 h 21"/>
                <a:gd name="T8" fmla="*/ 2 w 21"/>
                <a:gd name="T9" fmla="*/ 19 h 21"/>
                <a:gd name="T10" fmla="*/ 0 w 21"/>
                <a:gd name="T11" fmla="*/ 13 h 21"/>
                <a:gd name="T12" fmla="*/ 0 w 21"/>
                <a:gd name="T13" fmla="*/ 8 h 21"/>
                <a:gd name="T14" fmla="*/ 2 w 21"/>
                <a:gd name="T15" fmla="*/ 4 h 21"/>
                <a:gd name="T16" fmla="*/ 8 w 21"/>
                <a:gd name="T17" fmla="*/ 0 h 21"/>
                <a:gd name="T18" fmla="*/ 14 w 21"/>
                <a:gd name="T19" fmla="*/ 2 h 21"/>
                <a:gd name="T20" fmla="*/ 19 w 21"/>
                <a:gd name="T21" fmla="*/ 6 h 21"/>
                <a:gd name="T22" fmla="*/ 20 w 21"/>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
                <a:gd name="T37" fmla="*/ 0 h 21"/>
                <a:gd name="T38" fmla="*/ 21 w 21"/>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 h="21">
                  <a:moveTo>
                    <a:pt x="20" y="11"/>
                  </a:moveTo>
                  <a:lnTo>
                    <a:pt x="19" y="17"/>
                  </a:lnTo>
                  <a:lnTo>
                    <a:pt x="14" y="20"/>
                  </a:lnTo>
                  <a:lnTo>
                    <a:pt x="8" y="20"/>
                  </a:lnTo>
                  <a:lnTo>
                    <a:pt x="2" y="19"/>
                  </a:lnTo>
                  <a:lnTo>
                    <a:pt x="0" y="13"/>
                  </a:lnTo>
                  <a:lnTo>
                    <a:pt x="0" y="8"/>
                  </a:lnTo>
                  <a:lnTo>
                    <a:pt x="2" y="4"/>
                  </a:lnTo>
                  <a:lnTo>
                    <a:pt x="8" y="0"/>
                  </a:lnTo>
                  <a:lnTo>
                    <a:pt x="14" y="2"/>
                  </a:lnTo>
                  <a:lnTo>
                    <a:pt x="19" y="6"/>
                  </a:lnTo>
                  <a:lnTo>
                    <a:pt x="20"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4" name="Freeform 1584">
              <a:extLst>
                <a:ext uri="{FF2B5EF4-FFF2-40B4-BE49-F238E27FC236}">
                  <a16:creationId xmlns:a16="http://schemas.microsoft.com/office/drawing/2014/main" id="{AA7073A0-3E91-7868-DEB6-6D78F4761FB3}"/>
                </a:ext>
              </a:extLst>
            </p:cNvPr>
            <p:cNvSpPr>
              <a:spLocks/>
            </p:cNvSpPr>
            <p:nvPr/>
          </p:nvSpPr>
          <p:spPr bwMode="auto">
            <a:xfrm>
              <a:off x="2535" y="1497"/>
              <a:ext cx="23" cy="21"/>
            </a:xfrm>
            <a:custGeom>
              <a:avLst/>
              <a:gdLst>
                <a:gd name="T0" fmla="*/ 22 w 23"/>
                <a:gd name="T1" fmla="*/ 11 h 21"/>
                <a:gd name="T2" fmla="*/ 20 w 23"/>
                <a:gd name="T3" fmla="*/ 17 h 21"/>
                <a:gd name="T4" fmla="*/ 15 w 23"/>
                <a:gd name="T5" fmla="*/ 20 h 21"/>
                <a:gd name="T6" fmla="*/ 8 w 23"/>
                <a:gd name="T7" fmla="*/ 20 h 21"/>
                <a:gd name="T8" fmla="*/ 3 w 23"/>
                <a:gd name="T9" fmla="*/ 18 h 21"/>
                <a:gd name="T10" fmla="*/ 0 w 23"/>
                <a:gd name="T11" fmla="*/ 13 h 21"/>
                <a:gd name="T12" fmla="*/ 0 w 23"/>
                <a:gd name="T13" fmla="*/ 7 h 21"/>
                <a:gd name="T14" fmla="*/ 3 w 23"/>
                <a:gd name="T15" fmla="*/ 4 h 21"/>
                <a:gd name="T16" fmla="*/ 8 w 23"/>
                <a:gd name="T17" fmla="*/ 0 h 21"/>
                <a:gd name="T18" fmla="*/ 15 w 23"/>
                <a:gd name="T19" fmla="*/ 2 h 21"/>
                <a:gd name="T20" fmla="*/ 20 w 23"/>
                <a:gd name="T21" fmla="*/ 6 h 21"/>
                <a:gd name="T22" fmla="*/ 22 w 23"/>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1"/>
                  </a:moveTo>
                  <a:lnTo>
                    <a:pt x="20" y="17"/>
                  </a:lnTo>
                  <a:lnTo>
                    <a:pt x="15" y="20"/>
                  </a:lnTo>
                  <a:lnTo>
                    <a:pt x="8" y="20"/>
                  </a:lnTo>
                  <a:lnTo>
                    <a:pt x="3" y="18"/>
                  </a:lnTo>
                  <a:lnTo>
                    <a:pt x="0" y="13"/>
                  </a:lnTo>
                  <a:lnTo>
                    <a:pt x="0" y="7"/>
                  </a:lnTo>
                  <a:lnTo>
                    <a:pt x="3" y="4"/>
                  </a:lnTo>
                  <a:lnTo>
                    <a:pt x="8" y="0"/>
                  </a:lnTo>
                  <a:lnTo>
                    <a:pt x="15" y="2"/>
                  </a:lnTo>
                  <a:lnTo>
                    <a:pt x="20" y="6"/>
                  </a:lnTo>
                  <a:lnTo>
                    <a:pt x="22"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5" name="Freeform 1585">
              <a:extLst>
                <a:ext uri="{FF2B5EF4-FFF2-40B4-BE49-F238E27FC236}">
                  <a16:creationId xmlns:a16="http://schemas.microsoft.com/office/drawing/2014/main" id="{E78065A3-BCD4-6462-28A9-D099D94E0183}"/>
                </a:ext>
              </a:extLst>
            </p:cNvPr>
            <p:cNvSpPr>
              <a:spLocks/>
            </p:cNvSpPr>
            <p:nvPr/>
          </p:nvSpPr>
          <p:spPr bwMode="auto">
            <a:xfrm>
              <a:off x="2752" y="1370"/>
              <a:ext cx="22" cy="22"/>
            </a:xfrm>
            <a:custGeom>
              <a:avLst/>
              <a:gdLst>
                <a:gd name="T0" fmla="*/ 21 w 22"/>
                <a:gd name="T1" fmla="*/ 10 h 22"/>
                <a:gd name="T2" fmla="*/ 19 w 22"/>
                <a:gd name="T3" fmla="*/ 15 h 22"/>
                <a:gd name="T4" fmla="*/ 16 w 22"/>
                <a:gd name="T5" fmla="*/ 19 h 22"/>
                <a:gd name="T6" fmla="*/ 9 w 22"/>
                <a:gd name="T7" fmla="*/ 21 h 22"/>
                <a:gd name="T8" fmla="*/ 4 w 22"/>
                <a:gd name="T9" fmla="*/ 17 h 22"/>
                <a:gd name="T10" fmla="*/ 0 w 22"/>
                <a:gd name="T11" fmla="*/ 13 h 22"/>
                <a:gd name="T12" fmla="*/ 0 w 22"/>
                <a:gd name="T13" fmla="*/ 8 h 22"/>
                <a:gd name="T14" fmla="*/ 4 w 22"/>
                <a:gd name="T15" fmla="*/ 2 h 22"/>
                <a:gd name="T16" fmla="*/ 9 w 22"/>
                <a:gd name="T17" fmla="*/ 0 h 22"/>
                <a:gd name="T18" fmla="*/ 16 w 22"/>
                <a:gd name="T19" fmla="*/ 0 h 22"/>
                <a:gd name="T20" fmla="*/ 19 w 22"/>
                <a:gd name="T21" fmla="*/ 4 h 22"/>
                <a:gd name="T22" fmla="*/ 21 w 22"/>
                <a:gd name="T23" fmla="*/ 10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2"/>
                <a:gd name="T38" fmla="*/ 22 w 22"/>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2">
                  <a:moveTo>
                    <a:pt x="21" y="10"/>
                  </a:moveTo>
                  <a:lnTo>
                    <a:pt x="19" y="15"/>
                  </a:lnTo>
                  <a:lnTo>
                    <a:pt x="16" y="19"/>
                  </a:lnTo>
                  <a:lnTo>
                    <a:pt x="9" y="21"/>
                  </a:lnTo>
                  <a:lnTo>
                    <a:pt x="4" y="17"/>
                  </a:lnTo>
                  <a:lnTo>
                    <a:pt x="0" y="13"/>
                  </a:lnTo>
                  <a:lnTo>
                    <a:pt x="0" y="8"/>
                  </a:lnTo>
                  <a:lnTo>
                    <a:pt x="4" y="2"/>
                  </a:lnTo>
                  <a:lnTo>
                    <a:pt x="9" y="0"/>
                  </a:lnTo>
                  <a:lnTo>
                    <a:pt x="16" y="0"/>
                  </a:lnTo>
                  <a:lnTo>
                    <a:pt x="19" y="4"/>
                  </a:lnTo>
                  <a:lnTo>
                    <a:pt x="21"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6" name="Line 1586">
              <a:extLst>
                <a:ext uri="{FF2B5EF4-FFF2-40B4-BE49-F238E27FC236}">
                  <a16:creationId xmlns:a16="http://schemas.microsoft.com/office/drawing/2014/main" id="{3438AD45-3B37-84B1-BD19-7F7BF7D5AA1C}"/>
                </a:ext>
              </a:extLst>
            </p:cNvPr>
            <p:cNvSpPr>
              <a:spLocks noChangeShapeType="1"/>
            </p:cNvSpPr>
            <p:nvPr/>
          </p:nvSpPr>
          <p:spPr bwMode="auto">
            <a:xfrm flipV="1">
              <a:off x="2446" y="1515"/>
              <a:ext cx="89"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7" name="Line 1587">
              <a:extLst>
                <a:ext uri="{FF2B5EF4-FFF2-40B4-BE49-F238E27FC236}">
                  <a16:creationId xmlns:a16="http://schemas.microsoft.com/office/drawing/2014/main" id="{4DFDB29D-A969-7B05-2990-4E9282DADD34}"/>
                </a:ext>
              </a:extLst>
            </p:cNvPr>
            <p:cNvSpPr>
              <a:spLocks noChangeShapeType="1"/>
            </p:cNvSpPr>
            <p:nvPr/>
          </p:nvSpPr>
          <p:spPr bwMode="auto">
            <a:xfrm flipV="1">
              <a:off x="2556" y="1450"/>
              <a:ext cx="87" cy="5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8" name="Line 1588">
              <a:extLst>
                <a:ext uri="{FF2B5EF4-FFF2-40B4-BE49-F238E27FC236}">
                  <a16:creationId xmlns:a16="http://schemas.microsoft.com/office/drawing/2014/main" id="{93702223-186E-01A2-4E6E-929C6A471EC9}"/>
                </a:ext>
              </a:extLst>
            </p:cNvPr>
            <p:cNvSpPr>
              <a:spLocks noChangeShapeType="1"/>
            </p:cNvSpPr>
            <p:nvPr/>
          </p:nvSpPr>
          <p:spPr bwMode="auto">
            <a:xfrm flipV="1">
              <a:off x="2663" y="1386"/>
              <a:ext cx="90"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89" name="Freeform 1589">
              <a:extLst>
                <a:ext uri="{FF2B5EF4-FFF2-40B4-BE49-F238E27FC236}">
                  <a16:creationId xmlns:a16="http://schemas.microsoft.com/office/drawing/2014/main" id="{1CC72FF2-FC37-55FA-B649-5E7DF3BD2098}"/>
                </a:ext>
              </a:extLst>
            </p:cNvPr>
            <p:cNvSpPr>
              <a:spLocks/>
            </p:cNvSpPr>
            <p:nvPr/>
          </p:nvSpPr>
          <p:spPr bwMode="auto">
            <a:xfrm>
              <a:off x="2426" y="1561"/>
              <a:ext cx="22" cy="22"/>
            </a:xfrm>
            <a:custGeom>
              <a:avLst/>
              <a:gdLst>
                <a:gd name="T0" fmla="*/ 21 w 22"/>
                <a:gd name="T1" fmla="*/ 10 h 22"/>
                <a:gd name="T2" fmla="*/ 19 w 22"/>
                <a:gd name="T3" fmla="*/ 15 h 22"/>
                <a:gd name="T4" fmla="*/ 15 w 22"/>
                <a:gd name="T5" fmla="*/ 19 h 22"/>
                <a:gd name="T6" fmla="*/ 9 w 22"/>
                <a:gd name="T7" fmla="*/ 21 h 22"/>
                <a:gd name="T8" fmla="*/ 3 w 22"/>
                <a:gd name="T9" fmla="*/ 17 h 22"/>
                <a:gd name="T10" fmla="*/ 0 w 22"/>
                <a:gd name="T11" fmla="*/ 13 h 22"/>
                <a:gd name="T12" fmla="*/ 0 w 22"/>
                <a:gd name="T13" fmla="*/ 8 h 22"/>
                <a:gd name="T14" fmla="*/ 3 w 22"/>
                <a:gd name="T15" fmla="*/ 2 h 22"/>
                <a:gd name="T16" fmla="*/ 9 w 22"/>
                <a:gd name="T17" fmla="*/ 0 h 22"/>
                <a:gd name="T18" fmla="*/ 15 w 22"/>
                <a:gd name="T19" fmla="*/ 0 h 22"/>
                <a:gd name="T20" fmla="*/ 19 w 22"/>
                <a:gd name="T21" fmla="*/ 4 h 22"/>
                <a:gd name="T22" fmla="*/ 21 w 22"/>
                <a:gd name="T23" fmla="*/ 10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2"/>
                <a:gd name="T38" fmla="*/ 22 w 22"/>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2">
                  <a:moveTo>
                    <a:pt x="21" y="10"/>
                  </a:moveTo>
                  <a:lnTo>
                    <a:pt x="19" y="15"/>
                  </a:lnTo>
                  <a:lnTo>
                    <a:pt x="15" y="19"/>
                  </a:lnTo>
                  <a:lnTo>
                    <a:pt x="9" y="21"/>
                  </a:lnTo>
                  <a:lnTo>
                    <a:pt x="3" y="17"/>
                  </a:lnTo>
                  <a:lnTo>
                    <a:pt x="0" y="13"/>
                  </a:lnTo>
                  <a:lnTo>
                    <a:pt x="0" y="8"/>
                  </a:lnTo>
                  <a:lnTo>
                    <a:pt x="3" y="2"/>
                  </a:lnTo>
                  <a:lnTo>
                    <a:pt x="9" y="0"/>
                  </a:lnTo>
                  <a:lnTo>
                    <a:pt x="15" y="0"/>
                  </a:lnTo>
                  <a:lnTo>
                    <a:pt x="19" y="4"/>
                  </a:lnTo>
                  <a:lnTo>
                    <a:pt x="21"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0" name="Freeform 1590">
              <a:extLst>
                <a:ext uri="{FF2B5EF4-FFF2-40B4-BE49-F238E27FC236}">
                  <a16:creationId xmlns:a16="http://schemas.microsoft.com/office/drawing/2014/main" id="{04CAE16E-A734-CE20-2274-4B1E1652C8CC}"/>
                </a:ext>
              </a:extLst>
            </p:cNvPr>
            <p:cNvSpPr>
              <a:spLocks/>
            </p:cNvSpPr>
            <p:nvPr/>
          </p:nvSpPr>
          <p:spPr bwMode="auto">
            <a:xfrm>
              <a:off x="3512" y="1446"/>
              <a:ext cx="23" cy="19"/>
            </a:xfrm>
            <a:custGeom>
              <a:avLst/>
              <a:gdLst>
                <a:gd name="T0" fmla="*/ 22 w 23"/>
                <a:gd name="T1" fmla="*/ 9 h 19"/>
                <a:gd name="T2" fmla="*/ 20 w 23"/>
                <a:gd name="T3" fmla="*/ 14 h 19"/>
                <a:gd name="T4" fmla="*/ 16 w 23"/>
                <a:gd name="T5" fmla="*/ 18 h 19"/>
                <a:gd name="T6" fmla="*/ 10 w 23"/>
                <a:gd name="T7" fmla="*/ 18 h 19"/>
                <a:gd name="T8" fmla="*/ 3 w 23"/>
                <a:gd name="T9" fmla="*/ 16 h 19"/>
                <a:gd name="T10" fmla="*/ 0 w 23"/>
                <a:gd name="T11" fmla="*/ 11 h 19"/>
                <a:gd name="T12" fmla="*/ 0 w 23"/>
                <a:gd name="T13" fmla="*/ 5 h 19"/>
                <a:gd name="T14" fmla="*/ 3 w 23"/>
                <a:gd name="T15" fmla="*/ 2 h 19"/>
                <a:gd name="T16" fmla="*/ 10 w 23"/>
                <a:gd name="T17" fmla="*/ 0 h 19"/>
                <a:gd name="T18" fmla="*/ 16 w 23"/>
                <a:gd name="T19" fmla="*/ 0 h 19"/>
                <a:gd name="T20" fmla="*/ 20 w 23"/>
                <a:gd name="T21" fmla="*/ 3 h 19"/>
                <a:gd name="T22" fmla="*/ 22 w 23"/>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19"/>
                <a:gd name="T38" fmla="*/ 23 w 23"/>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19">
                  <a:moveTo>
                    <a:pt x="22" y="9"/>
                  </a:moveTo>
                  <a:lnTo>
                    <a:pt x="20" y="14"/>
                  </a:lnTo>
                  <a:lnTo>
                    <a:pt x="16" y="18"/>
                  </a:lnTo>
                  <a:lnTo>
                    <a:pt x="10" y="18"/>
                  </a:lnTo>
                  <a:lnTo>
                    <a:pt x="3" y="16"/>
                  </a:lnTo>
                  <a:lnTo>
                    <a:pt x="0" y="11"/>
                  </a:lnTo>
                  <a:lnTo>
                    <a:pt x="0" y="5"/>
                  </a:lnTo>
                  <a:lnTo>
                    <a:pt x="3" y="2"/>
                  </a:lnTo>
                  <a:lnTo>
                    <a:pt x="10" y="0"/>
                  </a:lnTo>
                  <a:lnTo>
                    <a:pt x="16" y="0"/>
                  </a:lnTo>
                  <a:lnTo>
                    <a:pt x="20" y="3"/>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1" name="Freeform 1591">
              <a:extLst>
                <a:ext uri="{FF2B5EF4-FFF2-40B4-BE49-F238E27FC236}">
                  <a16:creationId xmlns:a16="http://schemas.microsoft.com/office/drawing/2014/main" id="{9C4AAF6F-C7D5-6974-8CE9-4647B08B0228}"/>
                </a:ext>
              </a:extLst>
            </p:cNvPr>
            <p:cNvSpPr>
              <a:spLocks/>
            </p:cNvSpPr>
            <p:nvPr/>
          </p:nvSpPr>
          <p:spPr bwMode="auto">
            <a:xfrm>
              <a:off x="3729" y="1317"/>
              <a:ext cx="23" cy="21"/>
            </a:xfrm>
            <a:custGeom>
              <a:avLst/>
              <a:gdLst>
                <a:gd name="T0" fmla="*/ 22 w 23"/>
                <a:gd name="T1" fmla="*/ 11 h 21"/>
                <a:gd name="T2" fmla="*/ 20 w 23"/>
                <a:gd name="T3" fmla="*/ 17 h 21"/>
                <a:gd name="T4" fmla="*/ 16 w 23"/>
                <a:gd name="T5" fmla="*/ 20 h 21"/>
                <a:gd name="T6" fmla="*/ 10 w 23"/>
                <a:gd name="T7" fmla="*/ 20 h 21"/>
                <a:gd name="T8" fmla="*/ 4 w 23"/>
                <a:gd name="T9" fmla="*/ 19 h 21"/>
                <a:gd name="T10" fmla="*/ 0 w 23"/>
                <a:gd name="T11" fmla="*/ 13 h 21"/>
                <a:gd name="T12" fmla="*/ 0 w 23"/>
                <a:gd name="T13" fmla="*/ 8 h 21"/>
                <a:gd name="T14" fmla="*/ 4 w 23"/>
                <a:gd name="T15" fmla="*/ 2 h 21"/>
                <a:gd name="T16" fmla="*/ 10 w 23"/>
                <a:gd name="T17" fmla="*/ 0 h 21"/>
                <a:gd name="T18" fmla="*/ 16 w 23"/>
                <a:gd name="T19" fmla="*/ 2 h 21"/>
                <a:gd name="T20" fmla="*/ 20 w 23"/>
                <a:gd name="T21" fmla="*/ 6 h 21"/>
                <a:gd name="T22" fmla="*/ 22 w 23"/>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1"/>
                  </a:moveTo>
                  <a:lnTo>
                    <a:pt x="20" y="17"/>
                  </a:lnTo>
                  <a:lnTo>
                    <a:pt x="16" y="20"/>
                  </a:lnTo>
                  <a:lnTo>
                    <a:pt x="10" y="20"/>
                  </a:lnTo>
                  <a:lnTo>
                    <a:pt x="4" y="19"/>
                  </a:lnTo>
                  <a:lnTo>
                    <a:pt x="0" y="13"/>
                  </a:lnTo>
                  <a:lnTo>
                    <a:pt x="0" y="8"/>
                  </a:lnTo>
                  <a:lnTo>
                    <a:pt x="4" y="2"/>
                  </a:lnTo>
                  <a:lnTo>
                    <a:pt x="10" y="0"/>
                  </a:lnTo>
                  <a:lnTo>
                    <a:pt x="16" y="2"/>
                  </a:lnTo>
                  <a:lnTo>
                    <a:pt x="20" y="6"/>
                  </a:lnTo>
                  <a:lnTo>
                    <a:pt x="22"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2" name="Freeform 1592">
              <a:extLst>
                <a:ext uri="{FF2B5EF4-FFF2-40B4-BE49-F238E27FC236}">
                  <a16:creationId xmlns:a16="http://schemas.microsoft.com/office/drawing/2014/main" id="{E2E94501-33A8-86CB-0697-E56EF12F7403}"/>
                </a:ext>
              </a:extLst>
            </p:cNvPr>
            <p:cNvSpPr>
              <a:spLocks/>
            </p:cNvSpPr>
            <p:nvPr/>
          </p:nvSpPr>
          <p:spPr bwMode="auto">
            <a:xfrm>
              <a:off x="3405" y="1508"/>
              <a:ext cx="23" cy="21"/>
            </a:xfrm>
            <a:custGeom>
              <a:avLst/>
              <a:gdLst>
                <a:gd name="T0" fmla="*/ 22 w 23"/>
                <a:gd name="T1" fmla="*/ 11 h 21"/>
                <a:gd name="T2" fmla="*/ 20 w 23"/>
                <a:gd name="T3" fmla="*/ 17 h 21"/>
                <a:gd name="T4" fmla="*/ 13 w 23"/>
                <a:gd name="T5" fmla="*/ 20 h 21"/>
                <a:gd name="T6" fmla="*/ 8 w 23"/>
                <a:gd name="T7" fmla="*/ 20 h 21"/>
                <a:gd name="T8" fmla="*/ 3 w 23"/>
                <a:gd name="T9" fmla="*/ 18 h 21"/>
                <a:gd name="T10" fmla="*/ 0 w 23"/>
                <a:gd name="T11" fmla="*/ 13 h 21"/>
                <a:gd name="T12" fmla="*/ 0 w 23"/>
                <a:gd name="T13" fmla="*/ 7 h 21"/>
                <a:gd name="T14" fmla="*/ 3 w 23"/>
                <a:gd name="T15" fmla="*/ 2 h 21"/>
                <a:gd name="T16" fmla="*/ 8 w 23"/>
                <a:gd name="T17" fmla="*/ 0 h 21"/>
                <a:gd name="T18" fmla="*/ 13 w 23"/>
                <a:gd name="T19" fmla="*/ 2 h 21"/>
                <a:gd name="T20" fmla="*/ 20 w 23"/>
                <a:gd name="T21" fmla="*/ 6 h 21"/>
                <a:gd name="T22" fmla="*/ 22 w 23"/>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1"/>
                  </a:moveTo>
                  <a:lnTo>
                    <a:pt x="20" y="17"/>
                  </a:lnTo>
                  <a:lnTo>
                    <a:pt x="13" y="20"/>
                  </a:lnTo>
                  <a:lnTo>
                    <a:pt x="8" y="20"/>
                  </a:lnTo>
                  <a:lnTo>
                    <a:pt x="3" y="18"/>
                  </a:lnTo>
                  <a:lnTo>
                    <a:pt x="0" y="13"/>
                  </a:lnTo>
                  <a:lnTo>
                    <a:pt x="0" y="7"/>
                  </a:lnTo>
                  <a:lnTo>
                    <a:pt x="3" y="2"/>
                  </a:lnTo>
                  <a:lnTo>
                    <a:pt x="8" y="0"/>
                  </a:lnTo>
                  <a:lnTo>
                    <a:pt x="13" y="2"/>
                  </a:lnTo>
                  <a:lnTo>
                    <a:pt x="20" y="6"/>
                  </a:lnTo>
                  <a:lnTo>
                    <a:pt x="22"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3" name="Freeform 1593">
              <a:extLst>
                <a:ext uri="{FF2B5EF4-FFF2-40B4-BE49-F238E27FC236}">
                  <a16:creationId xmlns:a16="http://schemas.microsoft.com/office/drawing/2014/main" id="{41B710F3-1397-B24E-009D-BEE49428B153}"/>
                </a:ext>
              </a:extLst>
            </p:cNvPr>
            <p:cNvSpPr>
              <a:spLocks/>
            </p:cNvSpPr>
            <p:nvPr/>
          </p:nvSpPr>
          <p:spPr bwMode="auto">
            <a:xfrm>
              <a:off x="3622" y="1381"/>
              <a:ext cx="22" cy="22"/>
            </a:xfrm>
            <a:custGeom>
              <a:avLst/>
              <a:gdLst>
                <a:gd name="T0" fmla="*/ 21 w 22"/>
                <a:gd name="T1" fmla="*/ 10 h 22"/>
                <a:gd name="T2" fmla="*/ 19 w 22"/>
                <a:gd name="T3" fmla="*/ 15 h 22"/>
                <a:gd name="T4" fmla="*/ 14 w 22"/>
                <a:gd name="T5" fmla="*/ 19 h 22"/>
                <a:gd name="T6" fmla="*/ 7 w 22"/>
                <a:gd name="T7" fmla="*/ 21 h 22"/>
                <a:gd name="T8" fmla="*/ 4 w 22"/>
                <a:gd name="T9" fmla="*/ 17 h 22"/>
                <a:gd name="T10" fmla="*/ 0 w 22"/>
                <a:gd name="T11" fmla="*/ 13 h 22"/>
                <a:gd name="T12" fmla="*/ 0 w 22"/>
                <a:gd name="T13" fmla="*/ 8 h 22"/>
                <a:gd name="T14" fmla="*/ 4 w 22"/>
                <a:gd name="T15" fmla="*/ 2 h 22"/>
                <a:gd name="T16" fmla="*/ 7 w 22"/>
                <a:gd name="T17" fmla="*/ 0 h 22"/>
                <a:gd name="T18" fmla="*/ 14 w 22"/>
                <a:gd name="T19" fmla="*/ 0 h 22"/>
                <a:gd name="T20" fmla="*/ 19 w 22"/>
                <a:gd name="T21" fmla="*/ 4 h 22"/>
                <a:gd name="T22" fmla="*/ 21 w 22"/>
                <a:gd name="T23" fmla="*/ 10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2"/>
                <a:gd name="T38" fmla="*/ 22 w 22"/>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2">
                  <a:moveTo>
                    <a:pt x="21" y="10"/>
                  </a:moveTo>
                  <a:lnTo>
                    <a:pt x="19" y="15"/>
                  </a:lnTo>
                  <a:lnTo>
                    <a:pt x="14" y="19"/>
                  </a:lnTo>
                  <a:lnTo>
                    <a:pt x="7" y="21"/>
                  </a:lnTo>
                  <a:lnTo>
                    <a:pt x="4" y="17"/>
                  </a:lnTo>
                  <a:lnTo>
                    <a:pt x="0" y="13"/>
                  </a:lnTo>
                  <a:lnTo>
                    <a:pt x="0" y="8"/>
                  </a:lnTo>
                  <a:lnTo>
                    <a:pt x="4" y="2"/>
                  </a:lnTo>
                  <a:lnTo>
                    <a:pt x="7" y="0"/>
                  </a:lnTo>
                  <a:lnTo>
                    <a:pt x="14" y="0"/>
                  </a:lnTo>
                  <a:lnTo>
                    <a:pt x="19" y="4"/>
                  </a:lnTo>
                  <a:lnTo>
                    <a:pt x="21"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4" name="Line 1594">
              <a:extLst>
                <a:ext uri="{FF2B5EF4-FFF2-40B4-BE49-F238E27FC236}">
                  <a16:creationId xmlns:a16="http://schemas.microsoft.com/office/drawing/2014/main" id="{3DAB564A-5220-1382-9612-72C8D1D86A7B}"/>
                </a:ext>
              </a:extLst>
            </p:cNvPr>
            <p:cNvSpPr>
              <a:spLocks noChangeShapeType="1"/>
            </p:cNvSpPr>
            <p:nvPr/>
          </p:nvSpPr>
          <p:spPr bwMode="auto">
            <a:xfrm flipV="1">
              <a:off x="3316" y="1526"/>
              <a:ext cx="8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5" name="Line 1595">
              <a:extLst>
                <a:ext uri="{FF2B5EF4-FFF2-40B4-BE49-F238E27FC236}">
                  <a16:creationId xmlns:a16="http://schemas.microsoft.com/office/drawing/2014/main" id="{B1E4CEB3-763C-4FE1-AF36-3432445438EC}"/>
                </a:ext>
              </a:extLst>
            </p:cNvPr>
            <p:cNvSpPr>
              <a:spLocks noChangeShapeType="1"/>
            </p:cNvSpPr>
            <p:nvPr/>
          </p:nvSpPr>
          <p:spPr bwMode="auto">
            <a:xfrm flipV="1">
              <a:off x="3533" y="1397"/>
              <a:ext cx="90"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6" name="Freeform 1596">
              <a:extLst>
                <a:ext uri="{FF2B5EF4-FFF2-40B4-BE49-F238E27FC236}">
                  <a16:creationId xmlns:a16="http://schemas.microsoft.com/office/drawing/2014/main" id="{A681FA8A-BD9B-5999-8E60-EFF5625E0DFD}"/>
                </a:ext>
              </a:extLst>
            </p:cNvPr>
            <p:cNvSpPr>
              <a:spLocks/>
            </p:cNvSpPr>
            <p:nvPr/>
          </p:nvSpPr>
          <p:spPr bwMode="auto">
            <a:xfrm>
              <a:off x="3296" y="1572"/>
              <a:ext cx="22" cy="22"/>
            </a:xfrm>
            <a:custGeom>
              <a:avLst/>
              <a:gdLst>
                <a:gd name="T0" fmla="*/ 21 w 22"/>
                <a:gd name="T1" fmla="*/ 10 h 22"/>
                <a:gd name="T2" fmla="*/ 19 w 22"/>
                <a:gd name="T3" fmla="*/ 15 h 22"/>
                <a:gd name="T4" fmla="*/ 15 w 22"/>
                <a:gd name="T5" fmla="*/ 19 h 22"/>
                <a:gd name="T6" fmla="*/ 9 w 22"/>
                <a:gd name="T7" fmla="*/ 21 h 22"/>
                <a:gd name="T8" fmla="*/ 3 w 22"/>
                <a:gd name="T9" fmla="*/ 17 h 22"/>
                <a:gd name="T10" fmla="*/ 0 w 22"/>
                <a:gd name="T11" fmla="*/ 13 h 22"/>
                <a:gd name="T12" fmla="*/ 0 w 22"/>
                <a:gd name="T13" fmla="*/ 8 h 22"/>
                <a:gd name="T14" fmla="*/ 3 w 22"/>
                <a:gd name="T15" fmla="*/ 2 h 22"/>
                <a:gd name="T16" fmla="*/ 9 w 22"/>
                <a:gd name="T17" fmla="*/ 0 h 22"/>
                <a:gd name="T18" fmla="*/ 15 w 22"/>
                <a:gd name="T19" fmla="*/ 0 h 22"/>
                <a:gd name="T20" fmla="*/ 19 w 22"/>
                <a:gd name="T21" fmla="*/ 4 h 22"/>
                <a:gd name="T22" fmla="*/ 21 w 22"/>
                <a:gd name="T23" fmla="*/ 10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2"/>
                <a:gd name="T38" fmla="*/ 22 w 22"/>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2">
                  <a:moveTo>
                    <a:pt x="21" y="10"/>
                  </a:moveTo>
                  <a:lnTo>
                    <a:pt x="19" y="15"/>
                  </a:lnTo>
                  <a:lnTo>
                    <a:pt x="15" y="19"/>
                  </a:lnTo>
                  <a:lnTo>
                    <a:pt x="9" y="21"/>
                  </a:lnTo>
                  <a:lnTo>
                    <a:pt x="3" y="17"/>
                  </a:lnTo>
                  <a:lnTo>
                    <a:pt x="0" y="13"/>
                  </a:lnTo>
                  <a:lnTo>
                    <a:pt x="0" y="8"/>
                  </a:lnTo>
                  <a:lnTo>
                    <a:pt x="3" y="2"/>
                  </a:lnTo>
                  <a:lnTo>
                    <a:pt x="9" y="0"/>
                  </a:lnTo>
                  <a:lnTo>
                    <a:pt x="15" y="0"/>
                  </a:lnTo>
                  <a:lnTo>
                    <a:pt x="19" y="4"/>
                  </a:lnTo>
                  <a:lnTo>
                    <a:pt x="21"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7" name="Line 1597">
              <a:extLst>
                <a:ext uri="{FF2B5EF4-FFF2-40B4-BE49-F238E27FC236}">
                  <a16:creationId xmlns:a16="http://schemas.microsoft.com/office/drawing/2014/main" id="{391B7BF1-2BC4-E83D-998C-FF3EDC9B11AF}"/>
                </a:ext>
              </a:extLst>
            </p:cNvPr>
            <p:cNvSpPr>
              <a:spLocks noChangeShapeType="1"/>
            </p:cNvSpPr>
            <p:nvPr/>
          </p:nvSpPr>
          <p:spPr bwMode="auto">
            <a:xfrm flipV="1">
              <a:off x="2772" y="1324"/>
              <a:ext cx="8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8" name="Line 1598">
              <a:extLst>
                <a:ext uri="{FF2B5EF4-FFF2-40B4-BE49-F238E27FC236}">
                  <a16:creationId xmlns:a16="http://schemas.microsoft.com/office/drawing/2014/main" id="{8AEF0836-854F-C492-6DFD-7F914A07215B}"/>
                </a:ext>
              </a:extLst>
            </p:cNvPr>
            <p:cNvSpPr>
              <a:spLocks noChangeShapeType="1"/>
            </p:cNvSpPr>
            <p:nvPr/>
          </p:nvSpPr>
          <p:spPr bwMode="auto">
            <a:xfrm flipV="1">
              <a:off x="3425" y="1493"/>
              <a:ext cx="36"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099" name="Line 1599">
              <a:extLst>
                <a:ext uri="{FF2B5EF4-FFF2-40B4-BE49-F238E27FC236}">
                  <a16:creationId xmlns:a16="http://schemas.microsoft.com/office/drawing/2014/main" id="{31976C82-F96F-079D-6111-7A1C2F2025C0}"/>
                </a:ext>
              </a:extLst>
            </p:cNvPr>
            <p:cNvSpPr>
              <a:spLocks noChangeShapeType="1"/>
            </p:cNvSpPr>
            <p:nvPr/>
          </p:nvSpPr>
          <p:spPr bwMode="auto">
            <a:xfrm flipV="1">
              <a:off x="3497" y="1461"/>
              <a:ext cx="16"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0" name="Line 1600">
              <a:extLst>
                <a:ext uri="{FF2B5EF4-FFF2-40B4-BE49-F238E27FC236}">
                  <a16:creationId xmlns:a16="http://schemas.microsoft.com/office/drawing/2014/main" id="{A7AF8327-AC86-4C0A-3E29-3420613B2E5E}"/>
                </a:ext>
              </a:extLst>
            </p:cNvPr>
            <p:cNvSpPr>
              <a:spLocks noChangeShapeType="1"/>
            </p:cNvSpPr>
            <p:nvPr/>
          </p:nvSpPr>
          <p:spPr bwMode="auto">
            <a:xfrm flipV="1">
              <a:off x="3642" y="1335"/>
              <a:ext cx="8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1" name="Freeform 1601">
              <a:extLst>
                <a:ext uri="{FF2B5EF4-FFF2-40B4-BE49-F238E27FC236}">
                  <a16:creationId xmlns:a16="http://schemas.microsoft.com/office/drawing/2014/main" id="{B832255D-AE68-3A9B-822A-1D13DA8FFE52}"/>
                </a:ext>
              </a:extLst>
            </p:cNvPr>
            <p:cNvSpPr>
              <a:spLocks/>
            </p:cNvSpPr>
            <p:nvPr/>
          </p:nvSpPr>
          <p:spPr bwMode="auto">
            <a:xfrm>
              <a:off x="4356" y="1437"/>
              <a:ext cx="23" cy="21"/>
            </a:xfrm>
            <a:custGeom>
              <a:avLst/>
              <a:gdLst>
                <a:gd name="T0" fmla="*/ 22 w 23"/>
                <a:gd name="T1" fmla="*/ 9 h 21"/>
                <a:gd name="T2" fmla="*/ 20 w 23"/>
                <a:gd name="T3" fmla="*/ 14 h 21"/>
                <a:gd name="T4" fmla="*/ 14 w 23"/>
                <a:gd name="T5" fmla="*/ 18 h 21"/>
                <a:gd name="T6" fmla="*/ 8 w 23"/>
                <a:gd name="T7" fmla="*/ 20 h 21"/>
                <a:gd name="T8" fmla="*/ 2 w 23"/>
                <a:gd name="T9" fmla="*/ 16 h 21"/>
                <a:gd name="T10" fmla="*/ 0 w 23"/>
                <a:gd name="T11" fmla="*/ 12 h 21"/>
                <a:gd name="T12" fmla="*/ 0 w 23"/>
                <a:gd name="T13" fmla="*/ 7 h 21"/>
                <a:gd name="T14" fmla="*/ 2 w 23"/>
                <a:gd name="T15" fmla="*/ 1 h 21"/>
                <a:gd name="T16" fmla="*/ 8 w 23"/>
                <a:gd name="T17" fmla="*/ 0 h 21"/>
                <a:gd name="T18" fmla="*/ 14 w 23"/>
                <a:gd name="T19" fmla="*/ 0 h 21"/>
                <a:gd name="T20" fmla="*/ 20 w 23"/>
                <a:gd name="T21" fmla="*/ 3 h 21"/>
                <a:gd name="T22" fmla="*/ 22 w 23"/>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9"/>
                  </a:moveTo>
                  <a:lnTo>
                    <a:pt x="20" y="14"/>
                  </a:lnTo>
                  <a:lnTo>
                    <a:pt x="14" y="18"/>
                  </a:lnTo>
                  <a:lnTo>
                    <a:pt x="8" y="20"/>
                  </a:lnTo>
                  <a:lnTo>
                    <a:pt x="2" y="16"/>
                  </a:lnTo>
                  <a:lnTo>
                    <a:pt x="0" y="12"/>
                  </a:lnTo>
                  <a:lnTo>
                    <a:pt x="0" y="7"/>
                  </a:lnTo>
                  <a:lnTo>
                    <a:pt x="2" y="1"/>
                  </a:lnTo>
                  <a:lnTo>
                    <a:pt x="8" y="0"/>
                  </a:lnTo>
                  <a:lnTo>
                    <a:pt x="14" y="0"/>
                  </a:lnTo>
                  <a:lnTo>
                    <a:pt x="20" y="3"/>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2" name="Freeform 1602">
              <a:extLst>
                <a:ext uri="{FF2B5EF4-FFF2-40B4-BE49-F238E27FC236}">
                  <a16:creationId xmlns:a16="http://schemas.microsoft.com/office/drawing/2014/main" id="{0F7D2D4F-C22C-9ED2-EC0B-FA73967C4039}"/>
                </a:ext>
              </a:extLst>
            </p:cNvPr>
            <p:cNvSpPr>
              <a:spLocks/>
            </p:cNvSpPr>
            <p:nvPr/>
          </p:nvSpPr>
          <p:spPr bwMode="auto">
            <a:xfrm>
              <a:off x="4573" y="1308"/>
              <a:ext cx="22" cy="21"/>
            </a:xfrm>
            <a:custGeom>
              <a:avLst/>
              <a:gdLst>
                <a:gd name="T0" fmla="*/ 21 w 22"/>
                <a:gd name="T1" fmla="*/ 11 h 21"/>
                <a:gd name="T2" fmla="*/ 20 w 22"/>
                <a:gd name="T3" fmla="*/ 17 h 21"/>
                <a:gd name="T4" fmla="*/ 14 w 22"/>
                <a:gd name="T5" fmla="*/ 20 h 21"/>
                <a:gd name="T6" fmla="*/ 8 w 22"/>
                <a:gd name="T7" fmla="*/ 20 h 21"/>
                <a:gd name="T8" fmla="*/ 4 w 22"/>
                <a:gd name="T9" fmla="*/ 18 h 21"/>
                <a:gd name="T10" fmla="*/ 0 w 22"/>
                <a:gd name="T11" fmla="*/ 13 h 21"/>
                <a:gd name="T12" fmla="*/ 0 w 22"/>
                <a:gd name="T13" fmla="*/ 7 h 21"/>
                <a:gd name="T14" fmla="*/ 4 w 22"/>
                <a:gd name="T15" fmla="*/ 4 h 21"/>
                <a:gd name="T16" fmla="*/ 8 w 22"/>
                <a:gd name="T17" fmla="*/ 0 h 21"/>
                <a:gd name="T18" fmla="*/ 14 w 22"/>
                <a:gd name="T19" fmla="*/ 2 h 21"/>
                <a:gd name="T20" fmla="*/ 20 w 22"/>
                <a:gd name="T21" fmla="*/ 6 h 21"/>
                <a:gd name="T22" fmla="*/ 21 w 22"/>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11"/>
                  </a:moveTo>
                  <a:lnTo>
                    <a:pt x="20" y="17"/>
                  </a:lnTo>
                  <a:lnTo>
                    <a:pt x="14" y="20"/>
                  </a:lnTo>
                  <a:lnTo>
                    <a:pt x="8" y="20"/>
                  </a:lnTo>
                  <a:lnTo>
                    <a:pt x="4" y="18"/>
                  </a:lnTo>
                  <a:lnTo>
                    <a:pt x="0" y="13"/>
                  </a:lnTo>
                  <a:lnTo>
                    <a:pt x="0" y="7"/>
                  </a:lnTo>
                  <a:lnTo>
                    <a:pt x="4" y="4"/>
                  </a:lnTo>
                  <a:lnTo>
                    <a:pt x="8" y="0"/>
                  </a:lnTo>
                  <a:lnTo>
                    <a:pt x="14" y="2"/>
                  </a:lnTo>
                  <a:lnTo>
                    <a:pt x="20" y="6"/>
                  </a:lnTo>
                  <a:lnTo>
                    <a:pt x="21"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3" name="Freeform 1603">
              <a:extLst>
                <a:ext uri="{FF2B5EF4-FFF2-40B4-BE49-F238E27FC236}">
                  <a16:creationId xmlns:a16="http://schemas.microsoft.com/office/drawing/2014/main" id="{844B27F1-718E-F34F-5779-D73C6A7E84E5}"/>
                </a:ext>
              </a:extLst>
            </p:cNvPr>
            <p:cNvSpPr>
              <a:spLocks/>
            </p:cNvSpPr>
            <p:nvPr/>
          </p:nvSpPr>
          <p:spPr bwMode="auto">
            <a:xfrm>
              <a:off x="4247" y="1499"/>
              <a:ext cx="22" cy="21"/>
            </a:xfrm>
            <a:custGeom>
              <a:avLst/>
              <a:gdLst>
                <a:gd name="T0" fmla="*/ 21 w 22"/>
                <a:gd name="T1" fmla="*/ 11 h 21"/>
                <a:gd name="T2" fmla="*/ 19 w 22"/>
                <a:gd name="T3" fmla="*/ 16 h 21"/>
                <a:gd name="T4" fmla="*/ 16 w 22"/>
                <a:gd name="T5" fmla="*/ 20 h 21"/>
                <a:gd name="T6" fmla="*/ 9 w 22"/>
                <a:gd name="T7" fmla="*/ 20 h 21"/>
                <a:gd name="T8" fmla="*/ 4 w 22"/>
                <a:gd name="T9" fmla="*/ 18 h 21"/>
                <a:gd name="T10" fmla="*/ 0 w 22"/>
                <a:gd name="T11" fmla="*/ 13 h 21"/>
                <a:gd name="T12" fmla="*/ 0 w 22"/>
                <a:gd name="T13" fmla="*/ 7 h 21"/>
                <a:gd name="T14" fmla="*/ 4 w 22"/>
                <a:gd name="T15" fmla="*/ 4 h 21"/>
                <a:gd name="T16" fmla="*/ 9 w 22"/>
                <a:gd name="T17" fmla="*/ 0 h 21"/>
                <a:gd name="T18" fmla="*/ 16 w 22"/>
                <a:gd name="T19" fmla="*/ 2 h 21"/>
                <a:gd name="T20" fmla="*/ 19 w 22"/>
                <a:gd name="T21" fmla="*/ 5 h 21"/>
                <a:gd name="T22" fmla="*/ 21 w 22"/>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11"/>
                  </a:moveTo>
                  <a:lnTo>
                    <a:pt x="19" y="16"/>
                  </a:lnTo>
                  <a:lnTo>
                    <a:pt x="16" y="20"/>
                  </a:lnTo>
                  <a:lnTo>
                    <a:pt x="9" y="20"/>
                  </a:lnTo>
                  <a:lnTo>
                    <a:pt x="4" y="18"/>
                  </a:lnTo>
                  <a:lnTo>
                    <a:pt x="0" y="13"/>
                  </a:lnTo>
                  <a:lnTo>
                    <a:pt x="0" y="7"/>
                  </a:lnTo>
                  <a:lnTo>
                    <a:pt x="4" y="4"/>
                  </a:lnTo>
                  <a:lnTo>
                    <a:pt x="9" y="0"/>
                  </a:lnTo>
                  <a:lnTo>
                    <a:pt x="16" y="2"/>
                  </a:lnTo>
                  <a:lnTo>
                    <a:pt x="19" y="5"/>
                  </a:lnTo>
                  <a:lnTo>
                    <a:pt x="21"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4" name="Freeform 1604">
              <a:extLst>
                <a:ext uri="{FF2B5EF4-FFF2-40B4-BE49-F238E27FC236}">
                  <a16:creationId xmlns:a16="http://schemas.microsoft.com/office/drawing/2014/main" id="{5C038B93-6F2C-900F-DA4C-2FD7879D4B01}"/>
                </a:ext>
              </a:extLst>
            </p:cNvPr>
            <p:cNvSpPr>
              <a:spLocks/>
            </p:cNvSpPr>
            <p:nvPr/>
          </p:nvSpPr>
          <p:spPr bwMode="auto">
            <a:xfrm>
              <a:off x="4463" y="1372"/>
              <a:ext cx="23" cy="21"/>
            </a:xfrm>
            <a:custGeom>
              <a:avLst/>
              <a:gdLst>
                <a:gd name="T0" fmla="*/ 22 w 23"/>
                <a:gd name="T1" fmla="*/ 9 h 21"/>
                <a:gd name="T2" fmla="*/ 20 w 23"/>
                <a:gd name="T3" fmla="*/ 15 h 21"/>
                <a:gd name="T4" fmla="*/ 16 w 23"/>
                <a:gd name="T5" fmla="*/ 19 h 21"/>
                <a:gd name="T6" fmla="*/ 10 w 23"/>
                <a:gd name="T7" fmla="*/ 20 h 21"/>
                <a:gd name="T8" fmla="*/ 4 w 23"/>
                <a:gd name="T9" fmla="*/ 19 h 21"/>
                <a:gd name="T10" fmla="*/ 0 w 23"/>
                <a:gd name="T11" fmla="*/ 13 h 21"/>
                <a:gd name="T12" fmla="*/ 0 w 23"/>
                <a:gd name="T13" fmla="*/ 8 h 21"/>
                <a:gd name="T14" fmla="*/ 4 w 23"/>
                <a:gd name="T15" fmla="*/ 2 h 21"/>
                <a:gd name="T16" fmla="*/ 10 w 23"/>
                <a:gd name="T17" fmla="*/ 0 h 21"/>
                <a:gd name="T18" fmla="*/ 16 w 23"/>
                <a:gd name="T19" fmla="*/ 2 h 21"/>
                <a:gd name="T20" fmla="*/ 20 w 23"/>
                <a:gd name="T21" fmla="*/ 6 h 21"/>
                <a:gd name="T22" fmla="*/ 22 w 23"/>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9"/>
                  </a:moveTo>
                  <a:lnTo>
                    <a:pt x="20" y="15"/>
                  </a:lnTo>
                  <a:lnTo>
                    <a:pt x="16" y="19"/>
                  </a:lnTo>
                  <a:lnTo>
                    <a:pt x="10" y="20"/>
                  </a:lnTo>
                  <a:lnTo>
                    <a:pt x="4" y="19"/>
                  </a:lnTo>
                  <a:lnTo>
                    <a:pt x="0" y="13"/>
                  </a:lnTo>
                  <a:lnTo>
                    <a:pt x="0" y="8"/>
                  </a:lnTo>
                  <a:lnTo>
                    <a:pt x="4" y="2"/>
                  </a:lnTo>
                  <a:lnTo>
                    <a:pt x="10" y="0"/>
                  </a:lnTo>
                  <a:lnTo>
                    <a:pt x="16" y="2"/>
                  </a:lnTo>
                  <a:lnTo>
                    <a:pt x="20" y="6"/>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5" name="Line 1605">
              <a:extLst>
                <a:ext uri="{FF2B5EF4-FFF2-40B4-BE49-F238E27FC236}">
                  <a16:creationId xmlns:a16="http://schemas.microsoft.com/office/drawing/2014/main" id="{E8367FD6-2D0F-70E3-903C-8526B2B4C49A}"/>
                </a:ext>
              </a:extLst>
            </p:cNvPr>
            <p:cNvSpPr>
              <a:spLocks noChangeShapeType="1"/>
            </p:cNvSpPr>
            <p:nvPr/>
          </p:nvSpPr>
          <p:spPr bwMode="auto">
            <a:xfrm flipV="1">
              <a:off x="4160" y="1516"/>
              <a:ext cx="88" cy="5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6" name="Line 1606">
              <a:extLst>
                <a:ext uri="{FF2B5EF4-FFF2-40B4-BE49-F238E27FC236}">
                  <a16:creationId xmlns:a16="http://schemas.microsoft.com/office/drawing/2014/main" id="{072A756D-2CD1-1F66-8D2B-158E6F2BBC4E}"/>
                </a:ext>
              </a:extLst>
            </p:cNvPr>
            <p:cNvSpPr>
              <a:spLocks noChangeShapeType="1"/>
            </p:cNvSpPr>
            <p:nvPr/>
          </p:nvSpPr>
          <p:spPr bwMode="auto">
            <a:xfrm flipV="1">
              <a:off x="4267" y="1452"/>
              <a:ext cx="88"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7" name="Line 1607">
              <a:extLst>
                <a:ext uri="{FF2B5EF4-FFF2-40B4-BE49-F238E27FC236}">
                  <a16:creationId xmlns:a16="http://schemas.microsoft.com/office/drawing/2014/main" id="{BD07C77F-960A-074C-F54A-95806904AAFF}"/>
                </a:ext>
              </a:extLst>
            </p:cNvPr>
            <p:cNvSpPr>
              <a:spLocks noChangeShapeType="1"/>
            </p:cNvSpPr>
            <p:nvPr/>
          </p:nvSpPr>
          <p:spPr bwMode="auto">
            <a:xfrm flipV="1">
              <a:off x="4377" y="1388"/>
              <a:ext cx="88"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8" name="Freeform 1608">
              <a:extLst>
                <a:ext uri="{FF2B5EF4-FFF2-40B4-BE49-F238E27FC236}">
                  <a16:creationId xmlns:a16="http://schemas.microsoft.com/office/drawing/2014/main" id="{C4250824-F503-0D20-243F-55F9372C107D}"/>
                </a:ext>
              </a:extLst>
            </p:cNvPr>
            <p:cNvSpPr>
              <a:spLocks/>
            </p:cNvSpPr>
            <p:nvPr/>
          </p:nvSpPr>
          <p:spPr bwMode="auto">
            <a:xfrm>
              <a:off x="4139" y="1563"/>
              <a:ext cx="21" cy="21"/>
            </a:xfrm>
            <a:custGeom>
              <a:avLst/>
              <a:gdLst>
                <a:gd name="T0" fmla="*/ 20 w 21"/>
                <a:gd name="T1" fmla="*/ 9 h 21"/>
                <a:gd name="T2" fmla="*/ 20 w 21"/>
                <a:gd name="T3" fmla="*/ 15 h 21"/>
                <a:gd name="T4" fmla="*/ 13 w 21"/>
                <a:gd name="T5" fmla="*/ 19 h 21"/>
                <a:gd name="T6" fmla="*/ 8 w 21"/>
                <a:gd name="T7" fmla="*/ 20 h 21"/>
                <a:gd name="T8" fmla="*/ 1 w 21"/>
                <a:gd name="T9" fmla="*/ 19 h 21"/>
                <a:gd name="T10" fmla="*/ 0 w 21"/>
                <a:gd name="T11" fmla="*/ 13 h 21"/>
                <a:gd name="T12" fmla="*/ 0 w 21"/>
                <a:gd name="T13" fmla="*/ 8 h 21"/>
                <a:gd name="T14" fmla="*/ 1 w 21"/>
                <a:gd name="T15" fmla="*/ 2 h 21"/>
                <a:gd name="T16" fmla="*/ 8 w 21"/>
                <a:gd name="T17" fmla="*/ 0 h 21"/>
                <a:gd name="T18" fmla="*/ 13 w 21"/>
                <a:gd name="T19" fmla="*/ 2 h 21"/>
                <a:gd name="T20" fmla="*/ 20 w 21"/>
                <a:gd name="T21" fmla="*/ 6 h 21"/>
                <a:gd name="T22" fmla="*/ 20 w 21"/>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
                <a:gd name="T37" fmla="*/ 0 h 21"/>
                <a:gd name="T38" fmla="*/ 21 w 21"/>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 h="21">
                  <a:moveTo>
                    <a:pt x="20" y="9"/>
                  </a:moveTo>
                  <a:lnTo>
                    <a:pt x="20" y="15"/>
                  </a:lnTo>
                  <a:lnTo>
                    <a:pt x="13" y="19"/>
                  </a:lnTo>
                  <a:lnTo>
                    <a:pt x="8" y="20"/>
                  </a:lnTo>
                  <a:lnTo>
                    <a:pt x="1" y="19"/>
                  </a:lnTo>
                  <a:lnTo>
                    <a:pt x="0" y="13"/>
                  </a:lnTo>
                  <a:lnTo>
                    <a:pt x="0" y="8"/>
                  </a:lnTo>
                  <a:lnTo>
                    <a:pt x="1" y="2"/>
                  </a:lnTo>
                  <a:lnTo>
                    <a:pt x="8" y="0"/>
                  </a:lnTo>
                  <a:lnTo>
                    <a:pt x="13" y="2"/>
                  </a:lnTo>
                  <a:lnTo>
                    <a:pt x="20" y="6"/>
                  </a:lnTo>
                  <a:lnTo>
                    <a:pt x="20"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109" name="Line 1609">
              <a:extLst>
                <a:ext uri="{FF2B5EF4-FFF2-40B4-BE49-F238E27FC236}">
                  <a16:creationId xmlns:a16="http://schemas.microsoft.com/office/drawing/2014/main" id="{5CC23038-8DAE-F4DE-E2DC-D8B734992A07}"/>
                </a:ext>
              </a:extLst>
            </p:cNvPr>
            <p:cNvSpPr>
              <a:spLocks noChangeShapeType="1"/>
            </p:cNvSpPr>
            <p:nvPr/>
          </p:nvSpPr>
          <p:spPr bwMode="auto">
            <a:xfrm flipV="1">
              <a:off x="4484" y="1326"/>
              <a:ext cx="90"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34826" name="Rectangle 1610">
            <a:extLst>
              <a:ext uri="{FF2B5EF4-FFF2-40B4-BE49-F238E27FC236}">
                <a16:creationId xmlns:a16="http://schemas.microsoft.com/office/drawing/2014/main" id="{7E028F22-8495-57D9-476E-5032E7E3F84B}"/>
              </a:ext>
            </a:extLst>
          </p:cNvPr>
          <p:cNvSpPr>
            <a:spLocks noChangeArrowheads="1"/>
          </p:cNvSpPr>
          <p:nvPr/>
        </p:nvSpPr>
        <p:spPr bwMode="auto">
          <a:xfrm>
            <a:off x="1301750" y="3460750"/>
            <a:ext cx="72072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air unit</a:t>
            </a:r>
          </a:p>
        </p:txBody>
      </p:sp>
      <p:sp>
        <p:nvSpPr>
          <p:cNvPr id="34827" name="Rectangle 1611">
            <a:extLst>
              <a:ext uri="{FF2B5EF4-FFF2-40B4-BE49-F238E27FC236}">
                <a16:creationId xmlns:a16="http://schemas.microsoft.com/office/drawing/2014/main" id="{1122B6FA-2F74-C755-71CC-ECBEDAD33E92}"/>
              </a:ext>
            </a:extLst>
          </p:cNvPr>
          <p:cNvSpPr>
            <a:spLocks noChangeArrowheads="1"/>
          </p:cNvSpPr>
          <p:nvPr/>
        </p:nvSpPr>
        <p:spPr bwMode="auto">
          <a:xfrm>
            <a:off x="2301875" y="4314825"/>
            <a:ext cx="795338"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process of material</a:t>
            </a:r>
          </a:p>
        </p:txBody>
      </p:sp>
      <p:sp>
        <p:nvSpPr>
          <p:cNvPr id="34828" name="Rectangle 1612">
            <a:extLst>
              <a:ext uri="{FF2B5EF4-FFF2-40B4-BE49-F238E27FC236}">
                <a16:creationId xmlns:a16="http://schemas.microsoft.com/office/drawing/2014/main" id="{F4F1697B-536D-D7ED-86CF-7EF782A8B96B}"/>
              </a:ext>
            </a:extLst>
          </p:cNvPr>
          <p:cNvSpPr>
            <a:spLocks noChangeArrowheads="1"/>
          </p:cNvSpPr>
          <p:nvPr/>
        </p:nvSpPr>
        <p:spPr bwMode="auto">
          <a:xfrm>
            <a:off x="2301875" y="4443413"/>
            <a:ext cx="37147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emission</a:t>
            </a:r>
          </a:p>
        </p:txBody>
      </p:sp>
      <p:sp>
        <p:nvSpPr>
          <p:cNvPr id="34829" name="Rectangle 1613">
            <a:extLst>
              <a:ext uri="{FF2B5EF4-FFF2-40B4-BE49-F238E27FC236}">
                <a16:creationId xmlns:a16="http://schemas.microsoft.com/office/drawing/2014/main" id="{FC99D885-0EF0-9FC1-2E60-727F5EE9C857}"/>
              </a:ext>
            </a:extLst>
          </p:cNvPr>
          <p:cNvSpPr>
            <a:spLocks noChangeArrowheads="1"/>
          </p:cNvSpPr>
          <p:nvPr/>
        </p:nvSpPr>
        <p:spPr bwMode="auto">
          <a:xfrm>
            <a:off x="3049588" y="4164013"/>
            <a:ext cx="49847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air</a:t>
            </a:r>
          </a:p>
        </p:txBody>
      </p:sp>
      <p:sp>
        <p:nvSpPr>
          <p:cNvPr id="34830" name="Rectangle 1614">
            <a:extLst>
              <a:ext uri="{FF2B5EF4-FFF2-40B4-BE49-F238E27FC236}">
                <a16:creationId xmlns:a16="http://schemas.microsoft.com/office/drawing/2014/main" id="{2752F115-8D48-3E4E-B1EE-57EC8165D2C5}"/>
              </a:ext>
            </a:extLst>
          </p:cNvPr>
          <p:cNvSpPr>
            <a:spLocks noChangeArrowheads="1"/>
          </p:cNvSpPr>
          <p:nvPr/>
        </p:nvSpPr>
        <p:spPr bwMode="auto">
          <a:xfrm>
            <a:off x="4951413" y="2459038"/>
            <a:ext cx="527050"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transmission</a:t>
            </a:r>
          </a:p>
        </p:txBody>
      </p:sp>
      <p:sp>
        <p:nvSpPr>
          <p:cNvPr id="34831" name="Rectangle 1615">
            <a:extLst>
              <a:ext uri="{FF2B5EF4-FFF2-40B4-BE49-F238E27FC236}">
                <a16:creationId xmlns:a16="http://schemas.microsoft.com/office/drawing/2014/main" id="{9344FD03-38EC-433C-846D-EB6B184319ED}"/>
              </a:ext>
            </a:extLst>
          </p:cNvPr>
          <p:cNvSpPr>
            <a:spLocks noChangeArrowheads="1"/>
          </p:cNvSpPr>
          <p:nvPr/>
        </p:nvSpPr>
        <p:spPr bwMode="auto">
          <a:xfrm>
            <a:off x="4951413" y="2586038"/>
            <a:ext cx="620712"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heat exchange</a:t>
            </a:r>
          </a:p>
        </p:txBody>
      </p:sp>
      <p:sp>
        <p:nvSpPr>
          <p:cNvPr id="34832" name="Rectangle 1616">
            <a:extLst>
              <a:ext uri="{FF2B5EF4-FFF2-40B4-BE49-F238E27FC236}">
                <a16:creationId xmlns:a16="http://schemas.microsoft.com/office/drawing/2014/main" id="{05C11880-2E8E-2A63-E149-BED494630F85}"/>
              </a:ext>
            </a:extLst>
          </p:cNvPr>
          <p:cNvSpPr>
            <a:spLocks noChangeArrowheads="1"/>
          </p:cNvSpPr>
          <p:nvPr/>
        </p:nvSpPr>
        <p:spPr bwMode="auto">
          <a:xfrm>
            <a:off x="3676650" y="1362075"/>
            <a:ext cx="592138"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solar radiation</a:t>
            </a:r>
          </a:p>
        </p:txBody>
      </p:sp>
      <p:sp>
        <p:nvSpPr>
          <p:cNvPr id="34833" name="Rectangle 1617">
            <a:extLst>
              <a:ext uri="{FF2B5EF4-FFF2-40B4-BE49-F238E27FC236}">
                <a16:creationId xmlns:a16="http://schemas.microsoft.com/office/drawing/2014/main" id="{6FADB2B7-D098-AD9A-FE9D-C2227782B227}"/>
              </a:ext>
            </a:extLst>
          </p:cNvPr>
          <p:cNvSpPr>
            <a:spLocks noChangeArrowheads="1"/>
          </p:cNvSpPr>
          <p:nvPr/>
        </p:nvSpPr>
        <p:spPr bwMode="auto">
          <a:xfrm>
            <a:off x="3676650" y="1490663"/>
            <a:ext cx="225425"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gains</a:t>
            </a:r>
          </a:p>
        </p:txBody>
      </p:sp>
      <p:sp>
        <p:nvSpPr>
          <p:cNvPr id="34834" name="Rectangle 1618">
            <a:extLst>
              <a:ext uri="{FF2B5EF4-FFF2-40B4-BE49-F238E27FC236}">
                <a16:creationId xmlns:a16="http://schemas.microsoft.com/office/drawing/2014/main" id="{1194EF90-16E3-2AE0-A40D-6AE363BE78F6}"/>
              </a:ext>
            </a:extLst>
          </p:cNvPr>
          <p:cNvSpPr>
            <a:spLocks noChangeArrowheads="1"/>
          </p:cNvSpPr>
          <p:nvPr/>
        </p:nvSpPr>
        <p:spPr bwMode="auto">
          <a:xfrm>
            <a:off x="6240463" y="4286250"/>
            <a:ext cx="436562"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process of</a:t>
            </a:r>
          </a:p>
        </p:txBody>
      </p:sp>
      <p:sp>
        <p:nvSpPr>
          <p:cNvPr id="34835" name="Rectangle 1619">
            <a:extLst>
              <a:ext uri="{FF2B5EF4-FFF2-40B4-BE49-F238E27FC236}">
                <a16:creationId xmlns:a16="http://schemas.microsoft.com/office/drawing/2014/main" id="{6DBD55B1-46DD-8454-018D-D8B97AC03521}"/>
              </a:ext>
            </a:extLst>
          </p:cNvPr>
          <p:cNvSpPr>
            <a:spLocks noChangeArrowheads="1"/>
          </p:cNvSpPr>
          <p:nvPr/>
        </p:nvSpPr>
        <p:spPr bwMode="auto">
          <a:xfrm>
            <a:off x="6240463" y="4413250"/>
            <a:ext cx="731837"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material emission</a:t>
            </a:r>
          </a:p>
        </p:txBody>
      </p:sp>
      <p:sp>
        <p:nvSpPr>
          <p:cNvPr id="34836" name="Rectangle 1620">
            <a:extLst>
              <a:ext uri="{FF2B5EF4-FFF2-40B4-BE49-F238E27FC236}">
                <a16:creationId xmlns:a16="http://schemas.microsoft.com/office/drawing/2014/main" id="{E3605292-EFAE-D0B3-6FF9-C4A2077C881C}"/>
              </a:ext>
            </a:extLst>
          </p:cNvPr>
          <p:cNvSpPr>
            <a:spLocks noChangeArrowheads="1"/>
          </p:cNvSpPr>
          <p:nvPr/>
        </p:nvSpPr>
        <p:spPr bwMode="auto">
          <a:xfrm>
            <a:off x="5965825" y="4000500"/>
            <a:ext cx="506413"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thermal flow</a:t>
            </a:r>
          </a:p>
        </p:txBody>
      </p:sp>
      <p:sp>
        <p:nvSpPr>
          <p:cNvPr id="34837" name="Rectangle 1621">
            <a:extLst>
              <a:ext uri="{FF2B5EF4-FFF2-40B4-BE49-F238E27FC236}">
                <a16:creationId xmlns:a16="http://schemas.microsoft.com/office/drawing/2014/main" id="{CB21904B-4880-0267-A309-039501695508}"/>
              </a:ext>
            </a:extLst>
          </p:cNvPr>
          <p:cNvSpPr>
            <a:spLocks noChangeArrowheads="1"/>
          </p:cNvSpPr>
          <p:nvPr/>
        </p:nvSpPr>
        <p:spPr bwMode="auto">
          <a:xfrm>
            <a:off x="7215188" y="2498725"/>
            <a:ext cx="9271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material collection</a:t>
            </a:r>
          </a:p>
        </p:txBody>
      </p:sp>
      <p:sp>
        <p:nvSpPr>
          <p:cNvPr id="34838" name="Rectangle 1622">
            <a:extLst>
              <a:ext uri="{FF2B5EF4-FFF2-40B4-BE49-F238E27FC236}">
                <a16:creationId xmlns:a16="http://schemas.microsoft.com/office/drawing/2014/main" id="{17D519BF-134A-DAF6-54DD-E2A055537975}"/>
              </a:ext>
            </a:extLst>
          </p:cNvPr>
          <p:cNvSpPr>
            <a:spLocks noChangeArrowheads="1"/>
          </p:cNvSpPr>
          <p:nvPr/>
        </p:nvSpPr>
        <p:spPr bwMode="auto">
          <a:xfrm>
            <a:off x="7215188" y="2641600"/>
            <a:ext cx="7747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and exhaust air</a:t>
            </a:r>
          </a:p>
        </p:txBody>
      </p:sp>
      <p:sp>
        <p:nvSpPr>
          <p:cNvPr id="34839" name="Rectangle 1623">
            <a:extLst>
              <a:ext uri="{FF2B5EF4-FFF2-40B4-BE49-F238E27FC236}">
                <a16:creationId xmlns:a16="http://schemas.microsoft.com/office/drawing/2014/main" id="{7E3212D8-61D8-A1E6-4BF7-55F6DF86DF4D}"/>
              </a:ext>
            </a:extLst>
          </p:cNvPr>
          <p:cNvSpPr>
            <a:spLocks noChangeArrowheads="1"/>
          </p:cNvSpPr>
          <p:nvPr/>
        </p:nvSpPr>
        <p:spPr bwMode="auto">
          <a:xfrm>
            <a:off x="7215188" y="2784475"/>
            <a:ext cx="7572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seperation unit</a:t>
            </a:r>
          </a:p>
        </p:txBody>
      </p:sp>
      <p:sp>
        <p:nvSpPr>
          <p:cNvPr id="34840" name="Rectangle 1624">
            <a:extLst>
              <a:ext uri="{FF2B5EF4-FFF2-40B4-BE49-F238E27FC236}">
                <a16:creationId xmlns:a16="http://schemas.microsoft.com/office/drawing/2014/main" id="{7C86FEEE-5373-4790-D1CE-711AD3021DF6}"/>
              </a:ext>
            </a:extLst>
          </p:cNvPr>
          <p:cNvSpPr>
            <a:spLocks noChangeArrowheads="1"/>
          </p:cNvSpPr>
          <p:nvPr/>
        </p:nvSpPr>
        <p:spPr bwMode="auto">
          <a:xfrm>
            <a:off x="8104188" y="4329113"/>
            <a:ext cx="192087" cy="12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wind</a:t>
            </a:r>
          </a:p>
        </p:txBody>
      </p:sp>
      <p:sp>
        <p:nvSpPr>
          <p:cNvPr id="34841" name="Rectangle 1625">
            <a:extLst>
              <a:ext uri="{FF2B5EF4-FFF2-40B4-BE49-F238E27FC236}">
                <a16:creationId xmlns:a16="http://schemas.microsoft.com/office/drawing/2014/main" id="{A91C6D46-4214-0329-180D-8FB7D60BB54C}"/>
              </a:ext>
            </a:extLst>
          </p:cNvPr>
          <p:cNvSpPr>
            <a:spLocks noChangeArrowheads="1"/>
          </p:cNvSpPr>
          <p:nvPr/>
        </p:nvSpPr>
        <p:spPr bwMode="auto">
          <a:xfrm>
            <a:off x="8104188" y="4457700"/>
            <a:ext cx="377825"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influence</a:t>
            </a:r>
          </a:p>
        </p:txBody>
      </p:sp>
      <p:sp>
        <p:nvSpPr>
          <p:cNvPr id="34842" name="Line 1626">
            <a:extLst>
              <a:ext uri="{FF2B5EF4-FFF2-40B4-BE49-F238E27FC236}">
                <a16:creationId xmlns:a16="http://schemas.microsoft.com/office/drawing/2014/main" id="{A8BE23DA-6092-7978-80BB-1A138EBBF72A}"/>
              </a:ext>
            </a:extLst>
          </p:cNvPr>
          <p:cNvSpPr>
            <a:spLocks noChangeShapeType="1"/>
          </p:cNvSpPr>
          <p:nvPr/>
        </p:nvSpPr>
        <p:spPr bwMode="auto">
          <a:xfrm flipH="1">
            <a:off x="1098550" y="2616200"/>
            <a:ext cx="38417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3" name="Line 1627">
            <a:extLst>
              <a:ext uri="{FF2B5EF4-FFF2-40B4-BE49-F238E27FC236}">
                <a16:creationId xmlns:a16="http://schemas.microsoft.com/office/drawing/2014/main" id="{75EE3092-31EA-BFBA-883D-68E2F9AD7F4C}"/>
              </a:ext>
            </a:extLst>
          </p:cNvPr>
          <p:cNvSpPr>
            <a:spLocks noChangeShapeType="1"/>
          </p:cNvSpPr>
          <p:nvPr/>
        </p:nvSpPr>
        <p:spPr bwMode="auto">
          <a:xfrm flipH="1">
            <a:off x="1098550" y="2689225"/>
            <a:ext cx="38417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4" name="Line 1628">
            <a:extLst>
              <a:ext uri="{FF2B5EF4-FFF2-40B4-BE49-F238E27FC236}">
                <a16:creationId xmlns:a16="http://schemas.microsoft.com/office/drawing/2014/main" id="{F74E74B1-E1B3-6BD1-8FE2-0B58D5077F85}"/>
              </a:ext>
            </a:extLst>
          </p:cNvPr>
          <p:cNvSpPr>
            <a:spLocks noChangeShapeType="1"/>
          </p:cNvSpPr>
          <p:nvPr/>
        </p:nvSpPr>
        <p:spPr bwMode="auto">
          <a:xfrm flipH="1">
            <a:off x="882650" y="2682875"/>
            <a:ext cx="112713"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5" name="Line 1629">
            <a:extLst>
              <a:ext uri="{FF2B5EF4-FFF2-40B4-BE49-F238E27FC236}">
                <a16:creationId xmlns:a16="http://schemas.microsoft.com/office/drawing/2014/main" id="{73CC59B1-9C59-BB70-D248-8B6ABE6548CD}"/>
              </a:ext>
            </a:extLst>
          </p:cNvPr>
          <p:cNvSpPr>
            <a:spLocks noChangeShapeType="1"/>
          </p:cNvSpPr>
          <p:nvPr/>
        </p:nvSpPr>
        <p:spPr bwMode="auto">
          <a:xfrm>
            <a:off x="879475" y="2686050"/>
            <a:ext cx="1588" cy="285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6" name="Line 1630">
            <a:extLst>
              <a:ext uri="{FF2B5EF4-FFF2-40B4-BE49-F238E27FC236}">
                <a16:creationId xmlns:a16="http://schemas.microsoft.com/office/drawing/2014/main" id="{18CA87E0-6D97-6E49-7922-89805FDAD6F6}"/>
              </a:ext>
            </a:extLst>
          </p:cNvPr>
          <p:cNvSpPr>
            <a:spLocks noChangeShapeType="1"/>
          </p:cNvSpPr>
          <p:nvPr/>
        </p:nvSpPr>
        <p:spPr bwMode="auto">
          <a:xfrm flipH="1" flipV="1">
            <a:off x="793750" y="2652713"/>
            <a:ext cx="84138" cy="603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7" name="Line 1631">
            <a:extLst>
              <a:ext uri="{FF2B5EF4-FFF2-40B4-BE49-F238E27FC236}">
                <a16:creationId xmlns:a16="http://schemas.microsoft.com/office/drawing/2014/main" id="{CC577A04-5313-739A-43F4-747A2B76D335}"/>
              </a:ext>
            </a:extLst>
          </p:cNvPr>
          <p:cNvSpPr>
            <a:spLocks noChangeShapeType="1"/>
          </p:cNvSpPr>
          <p:nvPr/>
        </p:nvSpPr>
        <p:spPr bwMode="auto">
          <a:xfrm flipV="1">
            <a:off x="793750" y="2590800"/>
            <a:ext cx="84138" cy="587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8" name="Line 1632">
            <a:extLst>
              <a:ext uri="{FF2B5EF4-FFF2-40B4-BE49-F238E27FC236}">
                <a16:creationId xmlns:a16="http://schemas.microsoft.com/office/drawing/2014/main" id="{BD8F5EC2-9AD4-B2F7-3F9E-4D47DA57D194}"/>
              </a:ext>
            </a:extLst>
          </p:cNvPr>
          <p:cNvSpPr>
            <a:spLocks noChangeShapeType="1"/>
          </p:cNvSpPr>
          <p:nvPr/>
        </p:nvSpPr>
        <p:spPr bwMode="auto">
          <a:xfrm>
            <a:off x="879475" y="2592388"/>
            <a:ext cx="1588" cy="254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49" name="Line 1633">
            <a:extLst>
              <a:ext uri="{FF2B5EF4-FFF2-40B4-BE49-F238E27FC236}">
                <a16:creationId xmlns:a16="http://schemas.microsoft.com/office/drawing/2014/main" id="{BFB59482-D2E3-C0D1-1A4A-2AC97F94BF42}"/>
              </a:ext>
            </a:extLst>
          </p:cNvPr>
          <p:cNvSpPr>
            <a:spLocks noChangeShapeType="1"/>
          </p:cNvSpPr>
          <p:nvPr/>
        </p:nvSpPr>
        <p:spPr bwMode="auto">
          <a:xfrm>
            <a:off x="882650" y="2617788"/>
            <a:ext cx="112713"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50" name="Line 1634">
            <a:extLst>
              <a:ext uri="{FF2B5EF4-FFF2-40B4-BE49-F238E27FC236}">
                <a16:creationId xmlns:a16="http://schemas.microsoft.com/office/drawing/2014/main" id="{10722806-DE31-A291-A227-A61DEC1AAF36}"/>
              </a:ext>
            </a:extLst>
          </p:cNvPr>
          <p:cNvSpPr>
            <a:spLocks noChangeShapeType="1"/>
          </p:cNvSpPr>
          <p:nvPr/>
        </p:nvSpPr>
        <p:spPr bwMode="auto">
          <a:xfrm>
            <a:off x="995363" y="2620963"/>
            <a:ext cx="1587" cy="619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51" name="Rectangle 1635">
            <a:extLst>
              <a:ext uri="{FF2B5EF4-FFF2-40B4-BE49-F238E27FC236}">
                <a16:creationId xmlns:a16="http://schemas.microsoft.com/office/drawing/2014/main" id="{50E47F70-EB31-6B2F-9A49-C9E7D6E68559}"/>
              </a:ext>
            </a:extLst>
          </p:cNvPr>
          <p:cNvSpPr>
            <a:spLocks noChangeArrowheads="1"/>
          </p:cNvSpPr>
          <p:nvPr/>
        </p:nvSpPr>
        <p:spPr bwMode="auto">
          <a:xfrm>
            <a:off x="3806825" y="2759075"/>
            <a:ext cx="661988"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extraction air</a:t>
            </a:r>
          </a:p>
        </p:txBody>
      </p:sp>
      <p:sp>
        <p:nvSpPr>
          <p:cNvPr id="34852" name="Rectangle 1636">
            <a:extLst>
              <a:ext uri="{FF2B5EF4-FFF2-40B4-BE49-F238E27FC236}">
                <a16:creationId xmlns:a16="http://schemas.microsoft.com/office/drawing/2014/main" id="{6F061D82-E1AC-7701-D186-6BF0A97FDC8F}"/>
              </a:ext>
            </a:extLst>
          </p:cNvPr>
          <p:cNvSpPr>
            <a:spLocks noChangeArrowheads="1"/>
          </p:cNvSpPr>
          <p:nvPr/>
        </p:nvSpPr>
        <p:spPr bwMode="auto">
          <a:xfrm>
            <a:off x="1246188" y="2292350"/>
            <a:ext cx="779462"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 air unit</a:t>
            </a:r>
          </a:p>
        </p:txBody>
      </p:sp>
      <p:sp>
        <p:nvSpPr>
          <p:cNvPr id="34853" name="Rectangle 1637">
            <a:extLst>
              <a:ext uri="{FF2B5EF4-FFF2-40B4-BE49-F238E27FC236}">
                <a16:creationId xmlns:a16="http://schemas.microsoft.com/office/drawing/2014/main" id="{1DF0867A-E33D-DF01-988C-B3A03885938D}"/>
              </a:ext>
            </a:extLst>
          </p:cNvPr>
          <p:cNvSpPr>
            <a:spLocks noChangeArrowheads="1"/>
          </p:cNvSpPr>
          <p:nvPr/>
        </p:nvSpPr>
        <p:spPr bwMode="auto">
          <a:xfrm>
            <a:off x="563563" y="2368550"/>
            <a:ext cx="398462"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a:t>
            </a:r>
          </a:p>
        </p:txBody>
      </p:sp>
      <p:sp>
        <p:nvSpPr>
          <p:cNvPr id="34854" name="Rectangle 1638">
            <a:extLst>
              <a:ext uri="{FF2B5EF4-FFF2-40B4-BE49-F238E27FC236}">
                <a16:creationId xmlns:a16="http://schemas.microsoft.com/office/drawing/2014/main" id="{82055ED6-5082-89A6-CA0E-678C8C27515C}"/>
              </a:ext>
            </a:extLst>
          </p:cNvPr>
          <p:cNvSpPr>
            <a:spLocks noChangeArrowheads="1"/>
          </p:cNvSpPr>
          <p:nvPr/>
        </p:nvSpPr>
        <p:spPr bwMode="auto">
          <a:xfrm>
            <a:off x="563563" y="2511425"/>
            <a:ext cx="13017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a:t>
            </a:r>
          </a:p>
        </p:txBody>
      </p:sp>
      <p:sp>
        <p:nvSpPr>
          <p:cNvPr id="34855" name="Rectangle 1639">
            <a:extLst>
              <a:ext uri="{FF2B5EF4-FFF2-40B4-BE49-F238E27FC236}">
                <a16:creationId xmlns:a16="http://schemas.microsoft.com/office/drawing/2014/main" id="{E96D5033-5C14-0904-C6D2-D42E9C195196}"/>
              </a:ext>
            </a:extLst>
          </p:cNvPr>
          <p:cNvSpPr>
            <a:spLocks noChangeArrowheads="1"/>
          </p:cNvSpPr>
          <p:nvPr/>
        </p:nvSpPr>
        <p:spPr bwMode="auto">
          <a:xfrm>
            <a:off x="5965825" y="2393950"/>
            <a:ext cx="668338"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heating</a:t>
            </a:r>
          </a:p>
        </p:txBody>
      </p:sp>
      <p:sp>
        <p:nvSpPr>
          <p:cNvPr id="34856" name="Rectangle 1640">
            <a:extLst>
              <a:ext uri="{FF2B5EF4-FFF2-40B4-BE49-F238E27FC236}">
                <a16:creationId xmlns:a16="http://schemas.microsoft.com/office/drawing/2014/main" id="{59A11F3D-393C-71AB-485C-90A83A145FFC}"/>
              </a:ext>
            </a:extLst>
          </p:cNvPr>
          <p:cNvSpPr>
            <a:spLocks noChangeArrowheads="1"/>
          </p:cNvSpPr>
          <p:nvPr/>
        </p:nvSpPr>
        <p:spPr bwMode="auto">
          <a:xfrm>
            <a:off x="5965825" y="2536825"/>
            <a:ext cx="655638"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system</a:t>
            </a:r>
          </a:p>
        </p:txBody>
      </p:sp>
      <p:sp>
        <p:nvSpPr>
          <p:cNvPr id="34857" name="Rectangle 1641">
            <a:extLst>
              <a:ext uri="{FF2B5EF4-FFF2-40B4-BE49-F238E27FC236}">
                <a16:creationId xmlns:a16="http://schemas.microsoft.com/office/drawing/2014/main" id="{F96BEE67-D770-066C-0AE0-722F359245E2}"/>
              </a:ext>
            </a:extLst>
          </p:cNvPr>
          <p:cNvSpPr>
            <a:spLocks noChangeArrowheads="1"/>
          </p:cNvSpPr>
          <p:nvPr/>
        </p:nvSpPr>
        <p:spPr bwMode="auto">
          <a:xfrm>
            <a:off x="5965825" y="2679700"/>
            <a:ext cx="9207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(radiation heating)</a:t>
            </a:r>
          </a:p>
        </p:txBody>
      </p:sp>
      <p:sp>
        <p:nvSpPr>
          <p:cNvPr id="34858" name="Line 1642">
            <a:extLst>
              <a:ext uri="{FF2B5EF4-FFF2-40B4-BE49-F238E27FC236}">
                <a16:creationId xmlns:a16="http://schemas.microsoft.com/office/drawing/2014/main" id="{11249DBD-7136-9160-4401-1664588CB9B1}"/>
              </a:ext>
            </a:extLst>
          </p:cNvPr>
          <p:cNvSpPr>
            <a:spLocks noChangeShapeType="1"/>
          </p:cNvSpPr>
          <p:nvPr/>
        </p:nvSpPr>
        <p:spPr bwMode="auto">
          <a:xfrm>
            <a:off x="8267700" y="3059113"/>
            <a:ext cx="69850"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59" name="Line 1643">
            <a:extLst>
              <a:ext uri="{FF2B5EF4-FFF2-40B4-BE49-F238E27FC236}">
                <a16:creationId xmlns:a16="http://schemas.microsoft.com/office/drawing/2014/main" id="{E26FA86A-DEA6-4955-60B5-9B64949B680B}"/>
              </a:ext>
            </a:extLst>
          </p:cNvPr>
          <p:cNvSpPr>
            <a:spLocks noChangeShapeType="1"/>
          </p:cNvSpPr>
          <p:nvPr/>
        </p:nvSpPr>
        <p:spPr bwMode="auto">
          <a:xfrm>
            <a:off x="8267700" y="3133725"/>
            <a:ext cx="6667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0" name="Freeform 1644">
            <a:extLst>
              <a:ext uri="{FF2B5EF4-FFF2-40B4-BE49-F238E27FC236}">
                <a16:creationId xmlns:a16="http://schemas.microsoft.com/office/drawing/2014/main" id="{499020C2-6601-76D0-B69A-0329E3A97EFF}"/>
              </a:ext>
            </a:extLst>
          </p:cNvPr>
          <p:cNvSpPr>
            <a:spLocks/>
          </p:cNvSpPr>
          <p:nvPr/>
        </p:nvSpPr>
        <p:spPr bwMode="auto">
          <a:xfrm>
            <a:off x="8337550" y="2989263"/>
            <a:ext cx="74613" cy="74612"/>
          </a:xfrm>
          <a:custGeom>
            <a:avLst/>
            <a:gdLst>
              <a:gd name="T0" fmla="*/ 0 w 51"/>
              <a:gd name="T1" fmla="*/ 73025 h 47"/>
              <a:gd name="T2" fmla="*/ 26334 w 51"/>
              <a:gd name="T3" fmla="*/ 66675 h 47"/>
              <a:gd name="T4" fmla="*/ 52668 w 51"/>
              <a:gd name="T5" fmla="*/ 49212 h 47"/>
              <a:gd name="T6" fmla="*/ 67298 w 51"/>
              <a:gd name="T7" fmla="*/ 25400 h 47"/>
              <a:gd name="T8" fmla="*/ 73150 w 51"/>
              <a:gd name="T9" fmla="*/ 0 h 47"/>
              <a:gd name="T10" fmla="*/ 0 60000 65536"/>
              <a:gd name="T11" fmla="*/ 0 60000 65536"/>
              <a:gd name="T12" fmla="*/ 0 60000 65536"/>
              <a:gd name="T13" fmla="*/ 0 60000 65536"/>
              <a:gd name="T14" fmla="*/ 0 60000 65536"/>
              <a:gd name="T15" fmla="*/ 0 w 51"/>
              <a:gd name="T16" fmla="*/ 0 h 47"/>
              <a:gd name="T17" fmla="*/ 51 w 51"/>
              <a:gd name="T18" fmla="*/ 47 h 47"/>
            </a:gdLst>
            <a:ahLst/>
            <a:cxnLst>
              <a:cxn ang="T10">
                <a:pos x="T0" y="T1"/>
              </a:cxn>
              <a:cxn ang="T11">
                <a:pos x="T2" y="T3"/>
              </a:cxn>
              <a:cxn ang="T12">
                <a:pos x="T4" y="T5"/>
              </a:cxn>
              <a:cxn ang="T13">
                <a:pos x="T6" y="T7"/>
              </a:cxn>
              <a:cxn ang="T14">
                <a:pos x="T8" y="T9"/>
              </a:cxn>
            </a:cxnLst>
            <a:rect l="T15" t="T16" r="T17" b="T18"/>
            <a:pathLst>
              <a:path w="51" h="47">
                <a:moveTo>
                  <a:pt x="0" y="46"/>
                </a:moveTo>
                <a:lnTo>
                  <a:pt x="18" y="42"/>
                </a:lnTo>
                <a:lnTo>
                  <a:pt x="36" y="31"/>
                </a:lnTo>
                <a:lnTo>
                  <a:pt x="46" y="16"/>
                </a:lnTo>
                <a:lnTo>
                  <a:pt x="5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1" name="Freeform 1645">
            <a:extLst>
              <a:ext uri="{FF2B5EF4-FFF2-40B4-BE49-F238E27FC236}">
                <a16:creationId xmlns:a16="http://schemas.microsoft.com/office/drawing/2014/main" id="{8FF3FAB6-7BEF-B1D8-BF0D-5E3664F5B5E6}"/>
              </a:ext>
            </a:extLst>
          </p:cNvPr>
          <p:cNvSpPr>
            <a:spLocks/>
          </p:cNvSpPr>
          <p:nvPr/>
        </p:nvSpPr>
        <p:spPr bwMode="auto">
          <a:xfrm>
            <a:off x="8331200" y="2990850"/>
            <a:ext cx="150813" cy="144463"/>
          </a:xfrm>
          <a:custGeom>
            <a:avLst/>
            <a:gdLst>
              <a:gd name="T0" fmla="*/ 0 w 103"/>
              <a:gd name="T1" fmla="*/ 142875 h 91"/>
              <a:gd name="T2" fmla="*/ 40998 w 103"/>
              <a:gd name="T3" fmla="*/ 138113 h 91"/>
              <a:gd name="T4" fmla="*/ 79067 w 103"/>
              <a:gd name="T5" fmla="*/ 123825 h 91"/>
              <a:gd name="T6" fmla="*/ 111279 w 103"/>
              <a:gd name="T7" fmla="*/ 96838 h 91"/>
              <a:gd name="T8" fmla="*/ 134707 w 103"/>
              <a:gd name="T9" fmla="*/ 61913 h 91"/>
              <a:gd name="T10" fmla="*/ 146420 w 103"/>
              <a:gd name="T11" fmla="*/ 23813 h 91"/>
              <a:gd name="T12" fmla="*/ 149349 w 103"/>
              <a:gd name="T13" fmla="*/ 0 h 91"/>
              <a:gd name="T14" fmla="*/ 0 60000 65536"/>
              <a:gd name="T15" fmla="*/ 0 60000 65536"/>
              <a:gd name="T16" fmla="*/ 0 60000 65536"/>
              <a:gd name="T17" fmla="*/ 0 60000 65536"/>
              <a:gd name="T18" fmla="*/ 0 60000 65536"/>
              <a:gd name="T19" fmla="*/ 0 60000 65536"/>
              <a:gd name="T20" fmla="*/ 0 60000 65536"/>
              <a:gd name="T21" fmla="*/ 0 w 103"/>
              <a:gd name="T22" fmla="*/ 0 h 91"/>
              <a:gd name="T23" fmla="*/ 103 w 103"/>
              <a:gd name="T24" fmla="*/ 91 h 9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3" h="91">
                <a:moveTo>
                  <a:pt x="0" y="90"/>
                </a:moveTo>
                <a:lnTo>
                  <a:pt x="28" y="87"/>
                </a:lnTo>
                <a:lnTo>
                  <a:pt x="54" y="78"/>
                </a:lnTo>
                <a:lnTo>
                  <a:pt x="76" y="61"/>
                </a:lnTo>
                <a:lnTo>
                  <a:pt x="92" y="39"/>
                </a:lnTo>
                <a:lnTo>
                  <a:pt x="100" y="15"/>
                </a:lnTo>
                <a:lnTo>
                  <a:pt x="102"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2" name="Line 1646">
            <a:extLst>
              <a:ext uri="{FF2B5EF4-FFF2-40B4-BE49-F238E27FC236}">
                <a16:creationId xmlns:a16="http://schemas.microsoft.com/office/drawing/2014/main" id="{F7870BD1-5287-2F25-C76F-144E396FE86B}"/>
              </a:ext>
            </a:extLst>
          </p:cNvPr>
          <p:cNvSpPr>
            <a:spLocks noChangeShapeType="1"/>
          </p:cNvSpPr>
          <p:nvPr/>
        </p:nvSpPr>
        <p:spPr bwMode="auto">
          <a:xfrm flipV="1">
            <a:off x="8410575" y="2814638"/>
            <a:ext cx="0" cy="1730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3" name="Line 1647">
            <a:extLst>
              <a:ext uri="{FF2B5EF4-FFF2-40B4-BE49-F238E27FC236}">
                <a16:creationId xmlns:a16="http://schemas.microsoft.com/office/drawing/2014/main" id="{50B99227-4A2B-F533-4482-57F3441089C8}"/>
              </a:ext>
            </a:extLst>
          </p:cNvPr>
          <p:cNvSpPr>
            <a:spLocks noChangeShapeType="1"/>
          </p:cNvSpPr>
          <p:nvPr/>
        </p:nvSpPr>
        <p:spPr bwMode="auto">
          <a:xfrm flipV="1">
            <a:off x="8480425" y="2817813"/>
            <a:ext cx="0" cy="1714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4" name="Line 1648">
            <a:extLst>
              <a:ext uri="{FF2B5EF4-FFF2-40B4-BE49-F238E27FC236}">
                <a16:creationId xmlns:a16="http://schemas.microsoft.com/office/drawing/2014/main" id="{BECBE56D-3C36-432A-00F1-73E04CB186D5}"/>
              </a:ext>
            </a:extLst>
          </p:cNvPr>
          <p:cNvSpPr>
            <a:spLocks noChangeShapeType="1"/>
          </p:cNvSpPr>
          <p:nvPr/>
        </p:nvSpPr>
        <p:spPr bwMode="auto">
          <a:xfrm flipV="1">
            <a:off x="8415338" y="2640013"/>
            <a:ext cx="0" cy="1143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5" name="Line 1649">
            <a:extLst>
              <a:ext uri="{FF2B5EF4-FFF2-40B4-BE49-F238E27FC236}">
                <a16:creationId xmlns:a16="http://schemas.microsoft.com/office/drawing/2014/main" id="{083B6F6A-3F52-677D-010D-7FAB273EE703}"/>
              </a:ext>
            </a:extLst>
          </p:cNvPr>
          <p:cNvSpPr>
            <a:spLocks noChangeShapeType="1"/>
          </p:cNvSpPr>
          <p:nvPr/>
        </p:nvSpPr>
        <p:spPr bwMode="auto">
          <a:xfrm flipH="1">
            <a:off x="8386763" y="2638425"/>
            <a:ext cx="26987"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6" name="Line 1650">
            <a:extLst>
              <a:ext uri="{FF2B5EF4-FFF2-40B4-BE49-F238E27FC236}">
                <a16:creationId xmlns:a16="http://schemas.microsoft.com/office/drawing/2014/main" id="{D850B2CC-7406-EF7D-DDB3-CC69E26715B3}"/>
              </a:ext>
            </a:extLst>
          </p:cNvPr>
          <p:cNvSpPr>
            <a:spLocks noChangeShapeType="1"/>
          </p:cNvSpPr>
          <p:nvPr/>
        </p:nvSpPr>
        <p:spPr bwMode="auto">
          <a:xfrm flipV="1">
            <a:off x="8385175" y="2552700"/>
            <a:ext cx="58738" cy="84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7" name="Line 1651">
            <a:extLst>
              <a:ext uri="{FF2B5EF4-FFF2-40B4-BE49-F238E27FC236}">
                <a16:creationId xmlns:a16="http://schemas.microsoft.com/office/drawing/2014/main" id="{74C61F61-4749-48D5-1A50-93A9F1C39E18}"/>
              </a:ext>
            </a:extLst>
          </p:cNvPr>
          <p:cNvSpPr>
            <a:spLocks noChangeShapeType="1"/>
          </p:cNvSpPr>
          <p:nvPr/>
        </p:nvSpPr>
        <p:spPr bwMode="auto">
          <a:xfrm>
            <a:off x="8448675" y="2554288"/>
            <a:ext cx="60325" cy="841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8" name="Line 1652">
            <a:extLst>
              <a:ext uri="{FF2B5EF4-FFF2-40B4-BE49-F238E27FC236}">
                <a16:creationId xmlns:a16="http://schemas.microsoft.com/office/drawing/2014/main" id="{7B53FFA5-EB40-405B-A66F-1CEA0D6A3887}"/>
              </a:ext>
            </a:extLst>
          </p:cNvPr>
          <p:cNvSpPr>
            <a:spLocks noChangeShapeType="1"/>
          </p:cNvSpPr>
          <p:nvPr/>
        </p:nvSpPr>
        <p:spPr bwMode="auto">
          <a:xfrm flipH="1">
            <a:off x="8480425" y="2638425"/>
            <a:ext cx="2857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69" name="Line 1653">
            <a:extLst>
              <a:ext uri="{FF2B5EF4-FFF2-40B4-BE49-F238E27FC236}">
                <a16:creationId xmlns:a16="http://schemas.microsoft.com/office/drawing/2014/main" id="{9F3198B0-2C9F-5096-738C-8BF42C89A0B7}"/>
              </a:ext>
            </a:extLst>
          </p:cNvPr>
          <p:cNvSpPr>
            <a:spLocks noChangeShapeType="1"/>
          </p:cNvSpPr>
          <p:nvPr/>
        </p:nvSpPr>
        <p:spPr bwMode="auto">
          <a:xfrm>
            <a:off x="8477250" y="2641600"/>
            <a:ext cx="1588" cy="1143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70" name="Line 1654">
            <a:extLst>
              <a:ext uri="{FF2B5EF4-FFF2-40B4-BE49-F238E27FC236}">
                <a16:creationId xmlns:a16="http://schemas.microsoft.com/office/drawing/2014/main" id="{FF4356CA-43D8-6840-20FA-68095762D330}"/>
              </a:ext>
            </a:extLst>
          </p:cNvPr>
          <p:cNvSpPr>
            <a:spLocks noChangeShapeType="1"/>
          </p:cNvSpPr>
          <p:nvPr/>
        </p:nvSpPr>
        <p:spPr bwMode="auto">
          <a:xfrm flipH="1">
            <a:off x="8420100" y="2755900"/>
            <a:ext cx="57150"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71" name="Rectangle 1655">
            <a:extLst>
              <a:ext uri="{FF2B5EF4-FFF2-40B4-BE49-F238E27FC236}">
                <a16:creationId xmlns:a16="http://schemas.microsoft.com/office/drawing/2014/main" id="{0B738830-1305-EA90-1E82-C9D1D960A196}"/>
              </a:ext>
            </a:extLst>
          </p:cNvPr>
          <p:cNvSpPr>
            <a:spLocks noChangeArrowheads="1"/>
          </p:cNvSpPr>
          <p:nvPr/>
        </p:nvSpPr>
        <p:spPr bwMode="auto">
          <a:xfrm>
            <a:off x="7777163" y="3300413"/>
            <a:ext cx="4270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cleaning</a:t>
            </a:r>
          </a:p>
        </p:txBody>
      </p:sp>
      <p:sp>
        <p:nvSpPr>
          <p:cNvPr id="34872" name="Rectangle 1656">
            <a:extLst>
              <a:ext uri="{FF2B5EF4-FFF2-40B4-BE49-F238E27FC236}">
                <a16:creationId xmlns:a16="http://schemas.microsoft.com/office/drawing/2014/main" id="{A84E737D-D229-F9FD-61A4-04268A5BCC4F}"/>
              </a:ext>
            </a:extLst>
          </p:cNvPr>
          <p:cNvSpPr>
            <a:spLocks noChangeArrowheads="1"/>
          </p:cNvSpPr>
          <p:nvPr/>
        </p:nvSpPr>
        <p:spPr bwMode="auto">
          <a:xfrm>
            <a:off x="7777163" y="3443288"/>
            <a:ext cx="3635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4873" name="Rectangle 1657">
            <a:extLst>
              <a:ext uri="{FF2B5EF4-FFF2-40B4-BE49-F238E27FC236}">
                <a16:creationId xmlns:a16="http://schemas.microsoft.com/office/drawing/2014/main" id="{015F1BCC-99A9-AD61-7D26-2A1C572678E4}"/>
              </a:ext>
            </a:extLst>
          </p:cNvPr>
          <p:cNvSpPr>
            <a:spLocks noChangeArrowheads="1"/>
          </p:cNvSpPr>
          <p:nvPr/>
        </p:nvSpPr>
        <p:spPr bwMode="auto">
          <a:xfrm>
            <a:off x="7170738" y="3687763"/>
            <a:ext cx="233362"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door</a:t>
            </a:r>
          </a:p>
        </p:txBody>
      </p:sp>
      <p:sp>
        <p:nvSpPr>
          <p:cNvPr id="34874" name="Rectangle 1658">
            <a:extLst>
              <a:ext uri="{FF2B5EF4-FFF2-40B4-BE49-F238E27FC236}">
                <a16:creationId xmlns:a16="http://schemas.microsoft.com/office/drawing/2014/main" id="{5CE8D4AA-4773-2A3F-C685-1A1041F1FE5E}"/>
              </a:ext>
            </a:extLst>
          </p:cNvPr>
          <p:cNvSpPr>
            <a:spLocks noChangeArrowheads="1"/>
          </p:cNvSpPr>
          <p:nvPr/>
        </p:nvSpPr>
        <p:spPr bwMode="auto">
          <a:xfrm>
            <a:off x="7170738" y="3830638"/>
            <a:ext cx="50958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curtain</a:t>
            </a:r>
          </a:p>
        </p:txBody>
      </p:sp>
      <p:sp>
        <p:nvSpPr>
          <p:cNvPr id="34875" name="Rectangle 1659">
            <a:extLst>
              <a:ext uri="{FF2B5EF4-FFF2-40B4-BE49-F238E27FC236}">
                <a16:creationId xmlns:a16="http://schemas.microsoft.com/office/drawing/2014/main" id="{63FE2323-1707-144A-8B3B-35E0B55EAEFA}"/>
              </a:ext>
            </a:extLst>
          </p:cNvPr>
          <p:cNvSpPr>
            <a:spLocks noChangeArrowheads="1"/>
          </p:cNvSpPr>
          <p:nvPr/>
        </p:nvSpPr>
        <p:spPr bwMode="auto">
          <a:xfrm>
            <a:off x="7170738" y="3973513"/>
            <a:ext cx="32702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device</a:t>
            </a:r>
          </a:p>
        </p:txBody>
      </p:sp>
      <p:sp>
        <p:nvSpPr>
          <p:cNvPr id="34876" name="Rectangle 1660">
            <a:extLst>
              <a:ext uri="{FF2B5EF4-FFF2-40B4-BE49-F238E27FC236}">
                <a16:creationId xmlns:a16="http://schemas.microsoft.com/office/drawing/2014/main" id="{9D1ECDB0-0F97-2549-B068-D8DA98858456}"/>
              </a:ext>
            </a:extLst>
          </p:cNvPr>
          <p:cNvSpPr>
            <a:spLocks noChangeArrowheads="1"/>
          </p:cNvSpPr>
          <p:nvPr/>
        </p:nvSpPr>
        <p:spPr bwMode="auto">
          <a:xfrm>
            <a:off x="5857875" y="3498850"/>
            <a:ext cx="3810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capture</a:t>
            </a:r>
          </a:p>
        </p:txBody>
      </p:sp>
      <p:sp>
        <p:nvSpPr>
          <p:cNvPr id="34877" name="Rectangle 1661">
            <a:extLst>
              <a:ext uri="{FF2B5EF4-FFF2-40B4-BE49-F238E27FC236}">
                <a16:creationId xmlns:a16="http://schemas.microsoft.com/office/drawing/2014/main" id="{2AEF3508-A2FC-39A1-FE00-9126BB5D77B5}"/>
              </a:ext>
            </a:extLst>
          </p:cNvPr>
          <p:cNvSpPr>
            <a:spLocks noChangeArrowheads="1"/>
          </p:cNvSpPr>
          <p:nvPr/>
        </p:nvSpPr>
        <p:spPr bwMode="auto">
          <a:xfrm>
            <a:off x="5857875" y="3641725"/>
            <a:ext cx="363538"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4878" name="Rectangle 1662">
            <a:extLst>
              <a:ext uri="{FF2B5EF4-FFF2-40B4-BE49-F238E27FC236}">
                <a16:creationId xmlns:a16="http://schemas.microsoft.com/office/drawing/2014/main" id="{0E088C27-D6FD-8915-9F57-E5C3B64BC315}"/>
              </a:ext>
            </a:extLst>
          </p:cNvPr>
          <p:cNvSpPr>
            <a:spLocks noChangeArrowheads="1"/>
          </p:cNvSpPr>
          <p:nvPr/>
        </p:nvSpPr>
        <p:spPr bwMode="auto">
          <a:xfrm>
            <a:off x="5864225" y="2916238"/>
            <a:ext cx="9144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conveying system</a:t>
            </a:r>
          </a:p>
        </p:txBody>
      </p:sp>
      <p:sp>
        <p:nvSpPr>
          <p:cNvPr id="34879" name="Rectangle 1663">
            <a:extLst>
              <a:ext uri="{FF2B5EF4-FFF2-40B4-BE49-F238E27FC236}">
                <a16:creationId xmlns:a16="http://schemas.microsoft.com/office/drawing/2014/main" id="{9D9AD87B-023D-F031-240E-F2F5EC15A54E}"/>
              </a:ext>
            </a:extLst>
          </p:cNvPr>
          <p:cNvSpPr>
            <a:spLocks noChangeArrowheads="1"/>
          </p:cNvSpPr>
          <p:nvPr/>
        </p:nvSpPr>
        <p:spPr bwMode="auto">
          <a:xfrm>
            <a:off x="2820988" y="3575050"/>
            <a:ext cx="113188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distribution system</a:t>
            </a:r>
          </a:p>
        </p:txBody>
      </p:sp>
      <p:sp>
        <p:nvSpPr>
          <p:cNvPr id="34880" name="Rectangle 1664">
            <a:extLst>
              <a:ext uri="{FF2B5EF4-FFF2-40B4-BE49-F238E27FC236}">
                <a16:creationId xmlns:a16="http://schemas.microsoft.com/office/drawing/2014/main" id="{2F4BC6A1-B297-9292-EFE0-C2B8EC3E507F}"/>
              </a:ext>
            </a:extLst>
          </p:cNvPr>
          <p:cNvSpPr>
            <a:spLocks noChangeArrowheads="1"/>
          </p:cNvSpPr>
          <p:nvPr/>
        </p:nvSpPr>
        <p:spPr bwMode="auto">
          <a:xfrm>
            <a:off x="1258888" y="4749800"/>
            <a:ext cx="7683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heating system</a:t>
            </a:r>
          </a:p>
        </p:txBody>
      </p:sp>
      <p:sp>
        <p:nvSpPr>
          <p:cNvPr id="34881" name="Rectangle 1665">
            <a:extLst>
              <a:ext uri="{FF2B5EF4-FFF2-40B4-BE49-F238E27FC236}">
                <a16:creationId xmlns:a16="http://schemas.microsoft.com/office/drawing/2014/main" id="{2125A37C-25F7-A68E-D3F1-A8D6C5D6090A}"/>
              </a:ext>
            </a:extLst>
          </p:cNvPr>
          <p:cNvSpPr>
            <a:spLocks noChangeArrowheads="1"/>
          </p:cNvSpPr>
          <p:nvPr/>
        </p:nvSpPr>
        <p:spPr bwMode="auto">
          <a:xfrm>
            <a:off x="1258888" y="4891088"/>
            <a:ext cx="703262"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(room heating</a:t>
            </a:r>
          </a:p>
        </p:txBody>
      </p:sp>
      <p:sp>
        <p:nvSpPr>
          <p:cNvPr id="34882" name="Rectangle 1666">
            <a:extLst>
              <a:ext uri="{FF2B5EF4-FFF2-40B4-BE49-F238E27FC236}">
                <a16:creationId xmlns:a16="http://schemas.microsoft.com/office/drawing/2014/main" id="{FE38CAC0-4411-2BD3-0288-DD35C6B8665D}"/>
              </a:ext>
            </a:extLst>
          </p:cNvPr>
          <p:cNvSpPr>
            <a:spLocks noChangeArrowheads="1"/>
          </p:cNvSpPr>
          <p:nvPr/>
        </p:nvSpPr>
        <p:spPr bwMode="auto">
          <a:xfrm>
            <a:off x="1258888" y="5033963"/>
            <a:ext cx="3111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panel)</a:t>
            </a:r>
          </a:p>
        </p:txBody>
      </p:sp>
      <p:sp>
        <p:nvSpPr>
          <p:cNvPr id="34883" name="Line 1667">
            <a:extLst>
              <a:ext uri="{FF2B5EF4-FFF2-40B4-BE49-F238E27FC236}">
                <a16:creationId xmlns:a16="http://schemas.microsoft.com/office/drawing/2014/main" id="{61C4C6B2-528B-E67E-2A73-365915060AAC}"/>
              </a:ext>
            </a:extLst>
          </p:cNvPr>
          <p:cNvSpPr>
            <a:spLocks noChangeShapeType="1"/>
          </p:cNvSpPr>
          <p:nvPr/>
        </p:nvSpPr>
        <p:spPr bwMode="auto">
          <a:xfrm flipH="1">
            <a:off x="684213" y="3757613"/>
            <a:ext cx="46037"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84" name="Line 1668">
            <a:extLst>
              <a:ext uri="{FF2B5EF4-FFF2-40B4-BE49-F238E27FC236}">
                <a16:creationId xmlns:a16="http://schemas.microsoft.com/office/drawing/2014/main" id="{310760B2-3638-AF6E-45EA-4977846B9E8B}"/>
              </a:ext>
            </a:extLst>
          </p:cNvPr>
          <p:cNvSpPr>
            <a:spLocks noChangeShapeType="1"/>
          </p:cNvSpPr>
          <p:nvPr/>
        </p:nvSpPr>
        <p:spPr bwMode="auto">
          <a:xfrm flipH="1">
            <a:off x="684213" y="3833813"/>
            <a:ext cx="46037"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85" name="Line 1669">
            <a:extLst>
              <a:ext uri="{FF2B5EF4-FFF2-40B4-BE49-F238E27FC236}">
                <a16:creationId xmlns:a16="http://schemas.microsoft.com/office/drawing/2014/main" id="{14D8225E-1656-9E2F-AA35-0E0D1FAF9289}"/>
              </a:ext>
            </a:extLst>
          </p:cNvPr>
          <p:cNvSpPr>
            <a:spLocks noChangeShapeType="1"/>
          </p:cNvSpPr>
          <p:nvPr/>
        </p:nvSpPr>
        <p:spPr bwMode="auto">
          <a:xfrm>
            <a:off x="444500" y="3830638"/>
            <a:ext cx="114300"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86" name="Line 1670">
            <a:extLst>
              <a:ext uri="{FF2B5EF4-FFF2-40B4-BE49-F238E27FC236}">
                <a16:creationId xmlns:a16="http://schemas.microsoft.com/office/drawing/2014/main" id="{103E7D5A-AABD-F8D0-FFBF-DE0157A9DFA6}"/>
              </a:ext>
            </a:extLst>
          </p:cNvPr>
          <p:cNvSpPr>
            <a:spLocks noChangeShapeType="1"/>
          </p:cNvSpPr>
          <p:nvPr/>
        </p:nvSpPr>
        <p:spPr bwMode="auto">
          <a:xfrm>
            <a:off x="558800" y="3833813"/>
            <a:ext cx="1588" cy="285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87" name="Line 1671">
            <a:extLst>
              <a:ext uri="{FF2B5EF4-FFF2-40B4-BE49-F238E27FC236}">
                <a16:creationId xmlns:a16="http://schemas.microsoft.com/office/drawing/2014/main" id="{5DAE1A6A-2FDE-DE3B-4A00-EFC47E1E418F}"/>
              </a:ext>
            </a:extLst>
          </p:cNvPr>
          <p:cNvSpPr>
            <a:spLocks noChangeShapeType="1"/>
          </p:cNvSpPr>
          <p:nvPr/>
        </p:nvSpPr>
        <p:spPr bwMode="auto">
          <a:xfrm flipV="1">
            <a:off x="560388" y="3800475"/>
            <a:ext cx="84137" cy="603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88" name="Line 1672">
            <a:extLst>
              <a:ext uri="{FF2B5EF4-FFF2-40B4-BE49-F238E27FC236}">
                <a16:creationId xmlns:a16="http://schemas.microsoft.com/office/drawing/2014/main" id="{AFCC80CC-20CC-1F7A-1004-955BB35DFD7E}"/>
              </a:ext>
            </a:extLst>
          </p:cNvPr>
          <p:cNvSpPr>
            <a:spLocks noChangeShapeType="1"/>
          </p:cNvSpPr>
          <p:nvPr/>
        </p:nvSpPr>
        <p:spPr bwMode="auto">
          <a:xfrm flipH="1" flipV="1">
            <a:off x="560388" y="3738563"/>
            <a:ext cx="84137" cy="587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89" name="Line 1673">
            <a:extLst>
              <a:ext uri="{FF2B5EF4-FFF2-40B4-BE49-F238E27FC236}">
                <a16:creationId xmlns:a16="http://schemas.microsoft.com/office/drawing/2014/main" id="{596FA751-9600-A1E0-5DF9-AB9DD39AF76A}"/>
              </a:ext>
            </a:extLst>
          </p:cNvPr>
          <p:cNvSpPr>
            <a:spLocks noChangeShapeType="1"/>
          </p:cNvSpPr>
          <p:nvPr/>
        </p:nvSpPr>
        <p:spPr bwMode="auto">
          <a:xfrm>
            <a:off x="558800" y="3740150"/>
            <a:ext cx="1588" cy="301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90" name="Line 1674">
            <a:extLst>
              <a:ext uri="{FF2B5EF4-FFF2-40B4-BE49-F238E27FC236}">
                <a16:creationId xmlns:a16="http://schemas.microsoft.com/office/drawing/2014/main" id="{B6DBD6E3-38C9-CC55-46EC-0B3135BA77BB}"/>
              </a:ext>
            </a:extLst>
          </p:cNvPr>
          <p:cNvSpPr>
            <a:spLocks noChangeShapeType="1"/>
          </p:cNvSpPr>
          <p:nvPr/>
        </p:nvSpPr>
        <p:spPr bwMode="auto">
          <a:xfrm flipH="1">
            <a:off x="444500" y="3770313"/>
            <a:ext cx="114300"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91" name="Line 1675">
            <a:extLst>
              <a:ext uri="{FF2B5EF4-FFF2-40B4-BE49-F238E27FC236}">
                <a16:creationId xmlns:a16="http://schemas.microsoft.com/office/drawing/2014/main" id="{4DBFFAE3-27C7-D78F-B66E-5581135B798A}"/>
              </a:ext>
            </a:extLst>
          </p:cNvPr>
          <p:cNvSpPr>
            <a:spLocks noChangeShapeType="1"/>
          </p:cNvSpPr>
          <p:nvPr/>
        </p:nvSpPr>
        <p:spPr bwMode="auto">
          <a:xfrm>
            <a:off x="441325" y="3773488"/>
            <a:ext cx="1588" cy="571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892" name="Rectangle 1676">
            <a:extLst>
              <a:ext uri="{FF2B5EF4-FFF2-40B4-BE49-F238E27FC236}">
                <a16:creationId xmlns:a16="http://schemas.microsoft.com/office/drawing/2014/main" id="{A0D78BFA-4C6B-4119-0000-82ABFC28F3A5}"/>
              </a:ext>
            </a:extLst>
          </p:cNvPr>
          <p:cNvSpPr>
            <a:spLocks noChangeArrowheads="1"/>
          </p:cNvSpPr>
          <p:nvPr/>
        </p:nvSpPr>
        <p:spPr bwMode="auto">
          <a:xfrm>
            <a:off x="5056188" y="3440113"/>
            <a:ext cx="538162"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capture air</a:t>
            </a:r>
          </a:p>
        </p:txBody>
      </p:sp>
      <p:sp>
        <p:nvSpPr>
          <p:cNvPr id="34893" name="Rectangle 1677">
            <a:extLst>
              <a:ext uri="{FF2B5EF4-FFF2-40B4-BE49-F238E27FC236}">
                <a16:creationId xmlns:a16="http://schemas.microsoft.com/office/drawing/2014/main" id="{400ACACE-EC60-FF53-3124-CFC9D3376803}"/>
              </a:ext>
            </a:extLst>
          </p:cNvPr>
          <p:cNvSpPr>
            <a:spLocks noChangeArrowheads="1"/>
          </p:cNvSpPr>
          <p:nvPr/>
        </p:nvSpPr>
        <p:spPr bwMode="auto">
          <a:xfrm>
            <a:off x="8348663" y="3017838"/>
            <a:ext cx="3635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dis-</a:t>
            </a:r>
          </a:p>
        </p:txBody>
      </p:sp>
      <p:sp>
        <p:nvSpPr>
          <p:cNvPr id="34894" name="Rectangle 1678">
            <a:extLst>
              <a:ext uri="{FF2B5EF4-FFF2-40B4-BE49-F238E27FC236}">
                <a16:creationId xmlns:a16="http://schemas.microsoft.com/office/drawing/2014/main" id="{8F582006-5D2E-27F5-D786-90DABC1C1208}"/>
              </a:ext>
            </a:extLst>
          </p:cNvPr>
          <p:cNvSpPr>
            <a:spLocks noChangeArrowheads="1"/>
          </p:cNvSpPr>
          <p:nvPr/>
        </p:nvSpPr>
        <p:spPr bwMode="auto">
          <a:xfrm>
            <a:off x="8348663" y="3160713"/>
            <a:ext cx="34607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charge</a:t>
            </a:r>
          </a:p>
        </p:txBody>
      </p:sp>
      <p:sp>
        <p:nvSpPr>
          <p:cNvPr id="34895" name="Rectangle 1679">
            <a:extLst>
              <a:ext uri="{FF2B5EF4-FFF2-40B4-BE49-F238E27FC236}">
                <a16:creationId xmlns:a16="http://schemas.microsoft.com/office/drawing/2014/main" id="{B8865974-BA56-313E-1EB1-397A656581AB}"/>
              </a:ext>
            </a:extLst>
          </p:cNvPr>
          <p:cNvSpPr>
            <a:spLocks noChangeArrowheads="1"/>
          </p:cNvSpPr>
          <p:nvPr/>
        </p:nvSpPr>
        <p:spPr bwMode="auto">
          <a:xfrm>
            <a:off x="8348663" y="3303588"/>
            <a:ext cx="3635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4896" name="Rectangle 1680">
            <a:extLst>
              <a:ext uri="{FF2B5EF4-FFF2-40B4-BE49-F238E27FC236}">
                <a16:creationId xmlns:a16="http://schemas.microsoft.com/office/drawing/2014/main" id="{54A9A95D-9C7A-2F4D-F838-723FD430B682}"/>
              </a:ext>
            </a:extLst>
          </p:cNvPr>
          <p:cNvSpPr>
            <a:spLocks noChangeArrowheads="1"/>
          </p:cNvSpPr>
          <p:nvPr/>
        </p:nvSpPr>
        <p:spPr bwMode="auto">
          <a:xfrm>
            <a:off x="987425" y="4003675"/>
            <a:ext cx="103187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handling process</a:t>
            </a:r>
          </a:p>
        </p:txBody>
      </p:sp>
      <p:sp>
        <p:nvSpPr>
          <p:cNvPr id="34897" name="Rectangle 1681">
            <a:extLst>
              <a:ext uri="{FF2B5EF4-FFF2-40B4-BE49-F238E27FC236}">
                <a16:creationId xmlns:a16="http://schemas.microsoft.com/office/drawing/2014/main" id="{4984BE50-731B-AA4B-6069-7ADB40564EBB}"/>
              </a:ext>
            </a:extLst>
          </p:cNvPr>
          <p:cNvSpPr>
            <a:spLocks noChangeArrowheads="1"/>
          </p:cNvSpPr>
          <p:nvPr/>
        </p:nvSpPr>
        <p:spPr bwMode="auto">
          <a:xfrm>
            <a:off x="2646363" y="1470025"/>
            <a:ext cx="5159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infiltration</a:t>
            </a:r>
          </a:p>
        </p:txBody>
      </p:sp>
      <p:sp>
        <p:nvSpPr>
          <p:cNvPr id="34898" name="Rectangle 1682">
            <a:extLst>
              <a:ext uri="{FF2B5EF4-FFF2-40B4-BE49-F238E27FC236}">
                <a16:creationId xmlns:a16="http://schemas.microsoft.com/office/drawing/2014/main" id="{00ED5330-6414-026A-82BF-61A36A877FD4}"/>
              </a:ext>
            </a:extLst>
          </p:cNvPr>
          <p:cNvSpPr>
            <a:spLocks noChangeArrowheads="1"/>
          </p:cNvSpPr>
          <p:nvPr/>
        </p:nvSpPr>
        <p:spPr bwMode="auto">
          <a:xfrm>
            <a:off x="7275513" y="4702175"/>
            <a:ext cx="5159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infiltration</a:t>
            </a:r>
          </a:p>
        </p:txBody>
      </p:sp>
      <p:sp>
        <p:nvSpPr>
          <p:cNvPr id="34899" name="Rectangle 1683">
            <a:extLst>
              <a:ext uri="{FF2B5EF4-FFF2-40B4-BE49-F238E27FC236}">
                <a16:creationId xmlns:a16="http://schemas.microsoft.com/office/drawing/2014/main" id="{B2449A10-2003-B9A2-93BD-BA9005D89AD0}"/>
              </a:ext>
            </a:extLst>
          </p:cNvPr>
          <p:cNvSpPr>
            <a:spLocks noChangeArrowheads="1"/>
          </p:cNvSpPr>
          <p:nvPr/>
        </p:nvSpPr>
        <p:spPr bwMode="auto">
          <a:xfrm>
            <a:off x="5837238" y="1839913"/>
            <a:ext cx="5159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infiltration</a:t>
            </a:r>
          </a:p>
        </p:txBody>
      </p:sp>
      <p:sp>
        <p:nvSpPr>
          <p:cNvPr id="34900" name="Rectangle 1684">
            <a:extLst>
              <a:ext uri="{FF2B5EF4-FFF2-40B4-BE49-F238E27FC236}">
                <a16:creationId xmlns:a16="http://schemas.microsoft.com/office/drawing/2014/main" id="{52F07FEB-9F01-9036-0C31-96CD0F7567FB}"/>
              </a:ext>
            </a:extLst>
          </p:cNvPr>
          <p:cNvSpPr>
            <a:spLocks noChangeArrowheads="1"/>
          </p:cNvSpPr>
          <p:nvPr/>
        </p:nvSpPr>
        <p:spPr bwMode="auto">
          <a:xfrm>
            <a:off x="2916238" y="5516563"/>
            <a:ext cx="37465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Basic terms and technology</a:t>
            </a:r>
          </a:p>
        </p:txBody>
      </p:sp>
      <p:sp>
        <p:nvSpPr>
          <p:cNvPr id="34901" name="Line 1685">
            <a:extLst>
              <a:ext uri="{FF2B5EF4-FFF2-40B4-BE49-F238E27FC236}">
                <a16:creationId xmlns:a16="http://schemas.microsoft.com/office/drawing/2014/main" id="{A8C0BC30-E146-16E4-F100-F538DE12CB12}"/>
              </a:ext>
            </a:extLst>
          </p:cNvPr>
          <p:cNvSpPr>
            <a:spLocks noChangeShapeType="1"/>
          </p:cNvSpPr>
          <p:nvPr/>
        </p:nvSpPr>
        <p:spPr bwMode="auto">
          <a:xfrm flipH="1">
            <a:off x="561975" y="3227388"/>
            <a:ext cx="150813" cy="4524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02" name="Line 1686">
            <a:extLst>
              <a:ext uri="{FF2B5EF4-FFF2-40B4-BE49-F238E27FC236}">
                <a16:creationId xmlns:a16="http://schemas.microsoft.com/office/drawing/2014/main" id="{4DDBE487-F34C-8107-4381-29F3FEEB256D}"/>
              </a:ext>
            </a:extLst>
          </p:cNvPr>
          <p:cNvSpPr>
            <a:spLocks noChangeShapeType="1"/>
          </p:cNvSpPr>
          <p:nvPr/>
        </p:nvSpPr>
        <p:spPr bwMode="auto">
          <a:xfrm flipV="1">
            <a:off x="766763" y="2740025"/>
            <a:ext cx="115887" cy="338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03" name="Rectangle 1687">
            <a:extLst>
              <a:ext uri="{FF2B5EF4-FFF2-40B4-BE49-F238E27FC236}">
                <a16:creationId xmlns:a16="http://schemas.microsoft.com/office/drawing/2014/main" id="{E618DC05-EA67-0816-7B94-75E555641056}"/>
              </a:ext>
            </a:extLst>
          </p:cNvPr>
          <p:cNvSpPr>
            <a:spLocks noChangeArrowheads="1"/>
          </p:cNvSpPr>
          <p:nvPr/>
        </p:nvSpPr>
        <p:spPr bwMode="auto">
          <a:xfrm>
            <a:off x="538163" y="3081338"/>
            <a:ext cx="52705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ventilation</a:t>
            </a:r>
          </a:p>
        </p:txBody>
      </p:sp>
      <p:sp>
        <p:nvSpPr>
          <p:cNvPr id="34904" name="Rectangle 1688">
            <a:extLst>
              <a:ext uri="{FF2B5EF4-FFF2-40B4-BE49-F238E27FC236}">
                <a16:creationId xmlns:a16="http://schemas.microsoft.com/office/drawing/2014/main" id="{1910D8AF-B42B-268F-B4BF-36C9A5DFEC4E}"/>
              </a:ext>
            </a:extLst>
          </p:cNvPr>
          <p:cNvSpPr>
            <a:spLocks noChangeArrowheads="1"/>
          </p:cNvSpPr>
          <p:nvPr/>
        </p:nvSpPr>
        <p:spPr bwMode="auto">
          <a:xfrm>
            <a:off x="403225" y="3910013"/>
            <a:ext cx="198438"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out-</a:t>
            </a:r>
          </a:p>
        </p:txBody>
      </p:sp>
      <p:sp>
        <p:nvSpPr>
          <p:cNvPr id="34905" name="Rectangle 1689">
            <a:extLst>
              <a:ext uri="{FF2B5EF4-FFF2-40B4-BE49-F238E27FC236}">
                <a16:creationId xmlns:a16="http://schemas.microsoft.com/office/drawing/2014/main" id="{01685814-612F-E356-F9FF-9B00A415EC60}"/>
              </a:ext>
            </a:extLst>
          </p:cNvPr>
          <p:cNvSpPr>
            <a:spLocks noChangeArrowheads="1"/>
          </p:cNvSpPr>
          <p:nvPr/>
        </p:nvSpPr>
        <p:spPr bwMode="auto">
          <a:xfrm>
            <a:off x="403225" y="4052888"/>
            <a:ext cx="392113"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door air</a:t>
            </a:r>
          </a:p>
        </p:txBody>
      </p:sp>
      <p:sp>
        <p:nvSpPr>
          <p:cNvPr id="34906" name="Freeform 1690">
            <a:extLst>
              <a:ext uri="{FF2B5EF4-FFF2-40B4-BE49-F238E27FC236}">
                <a16:creationId xmlns:a16="http://schemas.microsoft.com/office/drawing/2014/main" id="{C8577CAA-333D-E4E9-26C8-96E86C03D9D2}"/>
              </a:ext>
            </a:extLst>
          </p:cNvPr>
          <p:cNvSpPr>
            <a:spLocks/>
          </p:cNvSpPr>
          <p:nvPr/>
        </p:nvSpPr>
        <p:spPr bwMode="auto">
          <a:xfrm>
            <a:off x="1827213" y="3962400"/>
            <a:ext cx="690562" cy="384175"/>
          </a:xfrm>
          <a:custGeom>
            <a:avLst/>
            <a:gdLst>
              <a:gd name="T0" fmla="*/ 0 w 471"/>
              <a:gd name="T1" fmla="*/ 382588 h 242"/>
              <a:gd name="T2" fmla="*/ 89436 w 471"/>
              <a:gd name="T3" fmla="*/ 368300 h 242"/>
              <a:gd name="T4" fmla="*/ 173007 w 471"/>
              <a:gd name="T5" fmla="*/ 347663 h 242"/>
              <a:gd name="T6" fmla="*/ 258044 w 471"/>
              <a:gd name="T7" fmla="*/ 327025 h 242"/>
              <a:gd name="T8" fmla="*/ 343082 w 471"/>
              <a:gd name="T9" fmla="*/ 285750 h 242"/>
              <a:gd name="T10" fmla="*/ 391465 w 471"/>
              <a:gd name="T11" fmla="*/ 257175 h 242"/>
              <a:gd name="T12" fmla="*/ 439848 w 471"/>
              <a:gd name="T13" fmla="*/ 222250 h 242"/>
              <a:gd name="T14" fmla="*/ 543946 w 471"/>
              <a:gd name="T15" fmla="*/ 139700 h 242"/>
              <a:gd name="T16" fmla="*/ 592329 w 471"/>
              <a:gd name="T17" fmla="*/ 96838 h 242"/>
              <a:gd name="T18" fmla="*/ 633382 w 471"/>
              <a:gd name="T19" fmla="*/ 55563 h 242"/>
              <a:gd name="T20" fmla="*/ 665637 w 471"/>
              <a:gd name="T21" fmla="*/ 20638 h 242"/>
              <a:gd name="T22" fmla="*/ 689096 w 471"/>
              <a:gd name="T23" fmla="*/ 0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71"/>
              <a:gd name="T37" fmla="*/ 0 h 242"/>
              <a:gd name="T38" fmla="*/ 471 w 471"/>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71" h="242">
                <a:moveTo>
                  <a:pt x="0" y="241"/>
                </a:moveTo>
                <a:lnTo>
                  <a:pt x="61" y="232"/>
                </a:lnTo>
                <a:lnTo>
                  <a:pt x="118" y="219"/>
                </a:lnTo>
                <a:lnTo>
                  <a:pt x="176" y="206"/>
                </a:lnTo>
                <a:lnTo>
                  <a:pt x="234" y="180"/>
                </a:lnTo>
                <a:lnTo>
                  <a:pt x="267" y="162"/>
                </a:lnTo>
                <a:lnTo>
                  <a:pt x="300" y="140"/>
                </a:lnTo>
                <a:lnTo>
                  <a:pt x="371" y="88"/>
                </a:lnTo>
                <a:lnTo>
                  <a:pt x="404" y="61"/>
                </a:lnTo>
                <a:lnTo>
                  <a:pt x="432" y="35"/>
                </a:lnTo>
                <a:lnTo>
                  <a:pt x="454" y="13"/>
                </a:lnTo>
                <a:lnTo>
                  <a:pt x="470" y="0"/>
                </a:lnTo>
              </a:path>
            </a:pathLst>
          </a:custGeom>
          <a:noFill/>
          <a:ln w="127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07" name="Line 1691">
            <a:extLst>
              <a:ext uri="{FF2B5EF4-FFF2-40B4-BE49-F238E27FC236}">
                <a16:creationId xmlns:a16="http://schemas.microsoft.com/office/drawing/2014/main" id="{2CCA9019-D155-ED32-A691-6A7F34D52633}"/>
              </a:ext>
            </a:extLst>
          </p:cNvPr>
          <p:cNvSpPr>
            <a:spLocks noChangeShapeType="1"/>
          </p:cNvSpPr>
          <p:nvPr/>
        </p:nvSpPr>
        <p:spPr bwMode="auto">
          <a:xfrm flipH="1">
            <a:off x="2365375" y="3965575"/>
            <a:ext cx="149225" cy="73025"/>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08" name="Line 1692">
            <a:extLst>
              <a:ext uri="{FF2B5EF4-FFF2-40B4-BE49-F238E27FC236}">
                <a16:creationId xmlns:a16="http://schemas.microsoft.com/office/drawing/2014/main" id="{C9F2F305-7C8A-A6C8-2A93-F15C8B68F02C}"/>
              </a:ext>
            </a:extLst>
          </p:cNvPr>
          <p:cNvSpPr>
            <a:spLocks noChangeShapeType="1"/>
          </p:cNvSpPr>
          <p:nvPr/>
        </p:nvSpPr>
        <p:spPr bwMode="auto">
          <a:xfrm flipH="1">
            <a:off x="2441575" y="3965575"/>
            <a:ext cx="73025" cy="149225"/>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4909" name="Rectangle 1693">
            <a:extLst>
              <a:ext uri="{FF2B5EF4-FFF2-40B4-BE49-F238E27FC236}">
                <a16:creationId xmlns:a16="http://schemas.microsoft.com/office/drawing/2014/main" id="{B2261574-C5C9-B567-08C4-3E6C07CF21A4}"/>
              </a:ext>
            </a:extLst>
          </p:cNvPr>
          <p:cNvSpPr>
            <a:spLocks noChangeArrowheads="1"/>
          </p:cNvSpPr>
          <p:nvPr/>
        </p:nvSpPr>
        <p:spPr bwMode="auto">
          <a:xfrm>
            <a:off x="1085850" y="4233863"/>
            <a:ext cx="6858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infiltration</a:t>
            </a:r>
          </a:p>
        </p:txBody>
      </p:sp>
    </p:spTree>
  </p:cSld>
  <p:clrMapOvr>
    <a:masterClrMapping/>
  </p:clrMapOvr>
  <p:transition spd="slow">
    <p:zo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890" name="Group 2">
            <a:extLst>
              <a:ext uri="{FF2B5EF4-FFF2-40B4-BE49-F238E27FC236}">
                <a16:creationId xmlns:a16="http://schemas.microsoft.com/office/drawing/2014/main" id="{61FF2FA4-FB7B-191B-B78E-771419FA8498}"/>
              </a:ext>
            </a:extLst>
          </p:cNvPr>
          <p:cNvGrpSpPr>
            <a:grpSpLocks/>
          </p:cNvGrpSpPr>
          <p:nvPr/>
        </p:nvGrpSpPr>
        <p:grpSpPr bwMode="auto">
          <a:xfrm>
            <a:off x="317500" y="666750"/>
            <a:ext cx="8202613" cy="5376863"/>
            <a:chOff x="217" y="420"/>
            <a:chExt cx="5597" cy="3387"/>
          </a:xfrm>
        </p:grpSpPr>
        <p:sp>
          <p:nvSpPr>
            <p:cNvPr id="37891" name="Freeform 3">
              <a:extLst>
                <a:ext uri="{FF2B5EF4-FFF2-40B4-BE49-F238E27FC236}">
                  <a16:creationId xmlns:a16="http://schemas.microsoft.com/office/drawing/2014/main" id="{02227797-D70D-F51D-76F3-5CAA8306029E}"/>
                </a:ext>
              </a:extLst>
            </p:cNvPr>
            <p:cNvSpPr>
              <a:spLocks/>
            </p:cNvSpPr>
            <p:nvPr/>
          </p:nvSpPr>
          <p:spPr bwMode="auto">
            <a:xfrm>
              <a:off x="1570" y="2438"/>
              <a:ext cx="1916" cy="714"/>
            </a:xfrm>
            <a:custGeom>
              <a:avLst/>
              <a:gdLst>
                <a:gd name="T0" fmla="*/ 0 w 1915"/>
                <a:gd name="T1" fmla="*/ 0 h 714"/>
                <a:gd name="T2" fmla="*/ 0 w 1915"/>
                <a:gd name="T3" fmla="*/ 713 h 714"/>
                <a:gd name="T4" fmla="*/ 239 w 1915"/>
                <a:gd name="T5" fmla="*/ 713 h 714"/>
                <a:gd name="T6" fmla="*/ 476 w 1915"/>
                <a:gd name="T7" fmla="*/ 713 h 714"/>
                <a:gd name="T8" fmla="*/ 908 w 1915"/>
                <a:gd name="T9" fmla="*/ 713 h 714"/>
                <a:gd name="T10" fmla="*/ 1029 w 1915"/>
                <a:gd name="T11" fmla="*/ 713 h 714"/>
                <a:gd name="T12" fmla="*/ 1104 w 1915"/>
                <a:gd name="T13" fmla="*/ 713 h 714"/>
                <a:gd name="T14" fmla="*/ 1735 w 1915"/>
                <a:gd name="T15" fmla="*/ 713 h 714"/>
                <a:gd name="T16" fmla="*/ 1810 w 1915"/>
                <a:gd name="T17" fmla="*/ 713 h 714"/>
                <a:gd name="T18" fmla="*/ 1915 w 1915"/>
                <a:gd name="T19" fmla="*/ 713 h 714"/>
                <a:gd name="T20" fmla="*/ 1915 w 1915"/>
                <a:gd name="T21" fmla="*/ 444 h 714"/>
                <a:gd name="T22" fmla="*/ 1915 w 1915"/>
                <a:gd name="T23" fmla="*/ 424 h 714"/>
                <a:gd name="T24" fmla="*/ 1915 w 1915"/>
                <a:gd name="T25" fmla="*/ 400 h 714"/>
                <a:gd name="T26" fmla="*/ 1915 w 1915"/>
                <a:gd name="T27" fmla="*/ 382 h 714"/>
                <a:gd name="T28" fmla="*/ 1915 w 1915"/>
                <a:gd name="T29" fmla="*/ 377 h 714"/>
                <a:gd name="T30" fmla="*/ 1915 w 1915"/>
                <a:gd name="T31" fmla="*/ 373 h 714"/>
                <a:gd name="T32" fmla="*/ 1915 w 1915"/>
                <a:gd name="T33" fmla="*/ 355 h 714"/>
                <a:gd name="T34" fmla="*/ 1915 w 1915"/>
                <a:gd name="T35" fmla="*/ 0 h 714"/>
                <a:gd name="T36" fmla="*/ 1002 w 1915"/>
                <a:gd name="T37" fmla="*/ 0 h 714"/>
                <a:gd name="T38" fmla="*/ 936 w 1915"/>
                <a:gd name="T39" fmla="*/ 0 h 714"/>
                <a:gd name="T40" fmla="*/ 606 w 1915"/>
                <a:gd name="T41" fmla="*/ 0 h 714"/>
                <a:gd name="T42" fmla="*/ 541 w 1915"/>
                <a:gd name="T43" fmla="*/ 0 h 714"/>
                <a:gd name="T44" fmla="*/ 233 w 1915"/>
                <a:gd name="T45" fmla="*/ 0 h 714"/>
                <a:gd name="T46" fmla="*/ 170 w 1915"/>
                <a:gd name="T47" fmla="*/ 0 h 714"/>
                <a:gd name="T48" fmla="*/ 0 w 1915"/>
                <a:gd name="T49" fmla="*/ 0 h 71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915"/>
                <a:gd name="T76" fmla="*/ 0 h 714"/>
                <a:gd name="T77" fmla="*/ 1915 w 1915"/>
                <a:gd name="T78" fmla="*/ 714 h 71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915" h="714">
                  <a:moveTo>
                    <a:pt x="0" y="0"/>
                  </a:moveTo>
                  <a:lnTo>
                    <a:pt x="0" y="713"/>
                  </a:lnTo>
                  <a:lnTo>
                    <a:pt x="239" y="713"/>
                  </a:lnTo>
                  <a:lnTo>
                    <a:pt x="476" y="713"/>
                  </a:lnTo>
                  <a:lnTo>
                    <a:pt x="908" y="713"/>
                  </a:lnTo>
                  <a:lnTo>
                    <a:pt x="1028" y="713"/>
                  </a:lnTo>
                  <a:lnTo>
                    <a:pt x="1103" y="713"/>
                  </a:lnTo>
                  <a:lnTo>
                    <a:pt x="1734" y="713"/>
                  </a:lnTo>
                  <a:lnTo>
                    <a:pt x="1809" y="713"/>
                  </a:lnTo>
                  <a:lnTo>
                    <a:pt x="1914" y="713"/>
                  </a:lnTo>
                  <a:lnTo>
                    <a:pt x="1914" y="444"/>
                  </a:lnTo>
                  <a:lnTo>
                    <a:pt x="1914" y="424"/>
                  </a:lnTo>
                  <a:lnTo>
                    <a:pt x="1914" y="400"/>
                  </a:lnTo>
                  <a:lnTo>
                    <a:pt x="1914" y="382"/>
                  </a:lnTo>
                  <a:lnTo>
                    <a:pt x="1914" y="377"/>
                  </a:lnTo>
                  <a:lnTo>
                    <a:pt x="1914" y="373"/>
                  </a:lnTo>
                  <a:lnTo>
                    <a:pt x="1914" y="355"/>
                  </a:lnTo>
                  <a:lnTo>
                    <a:pt x="1914" y="0"/>
                  </a:lnTo>
                  <a:lnTo>
                    <a:pt x="1001" y="0"/>
                  </a:lnTo>
                  <a:lnTo>
                    <a:pt x="936" y="0"/>
                  </a:lnTo>
                  <a:lnTo>
                    <a:pt x="606" y="0"/>
                  </a:lnTo>
                  <a:lnTo>
                    <a:pt x="541" y="0"/>
                  </a:lnTo>
                  <a:lnTo>
                    <a:pt x="233" y="0"/>
                  </a:lnTo>
                  <a:lnTo>
                    <a:pt x="170" y="0"/>
                  </a:lnTo>
                  <a:lnTo>
                    <a:pt x="0" y="0"/>
                  </a:lnTo>
                </a:path>
              </a:pathLst>
            </a:custGeom>
            <a:gradFill rotWithShape="0">
              <a:gsLst>
                <a:gs pos="0">
                  <a:srgbClr val="00CCFF"/>
                </a:gs>
                <a:gs pos="100000">
                  <a:srgbClr val="B2F0FF"/>
                </a:gs>
              </a:gsLst>
              <a:lin ang="5400000" scaled="1"/>
            </a:gra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2" name="Freeform 4">
              <a:extLst>
                <a:ext uri="{FF2B5EF4-FFF2-40B4-BE49-F238E27FC236}">
                  <a16:creationId xmlns:a16="http://schemas.microsoft.com/office/drawing/2014/main" id="{F3987BD8-2999-D503-DB9F-94248406F327}"/>
                </a:ext>
              </a:extLst>
            </p:cNvPr>
            <p:cNvSpPr>
              <a:spLocks/>
            </p:cNvSpPr>
            <p:nvPr/>
          </p:nvSpPr>
          <p:spPr bwMode="auto">
            <a:xfrm>
              <a:off x="2220" y="2514"/>
              <a:ext cx="343" cy="283"/>
            </a:xfrm>
            <a:custGeom>
              <a:avLst/>
              <a:gdLst>
                <a:gd name="T0" fmla="*/ 342 w 342"/>
                <a:gd name="T1" fmla="*/ 0 h 283"/>
                <a:gd name="T2" fmla="*/ 0 w 342"/>
                <a:gd name="T3" fmla="*/ 0 h 283"/>
                <a:gd name="T4" fmla="*/ 0 w 342"/>
                <a:gd name="T5" fmla="*/ 28 h 283"/>
                <a:gd name="T6" fmla="*/ 0 w 342"/>
                <a:gd name="T7" fmla="*/ 35 h 283"/>
                <a:gd name="T8" fmla="*/ 0 w 342"/>
                <a:gd name="T9" fmla="*/ 253 h 283"/>
                <a:gd name="T10" fmla="*/ 0 w 342"/>
                <a:gd name="T11" fmla="*/ 282 h 283"/>
                <a:gd name="T12" fmla="*/ 149 w 342"/>
                <a:gd name="T13" fmla="*/ 282 h 283"/>
                <a:gd name="T14" fmla="*/ 169 w 342"/>
                <a:gd name="T15" fmla="*/ 268 h 283"/>
                <a:gd name="T16" fmla="*/ 235 w 342"/>
                <a:gd name="T17" fmla="*/ 213 h 283"/>
                <a:gd name="T18" fmla="*/ 328 w 342"/>
                <a:gd name="T19" fmla="*/ 213 h 283"/>
                <a:gd name="T20" fmla="*/ 338 w 342"/>
                <a:gd name="T21" fmla="*/ 197 h 283"/>
                <a:gd name="T22" fmla="*/ 338 w 342"/>
                <a:gd name="T23" fmla="*/ 122 h 283"/>
                <a:gd name="T24" fmla="*/ 338 w 342"/>
                <a:gd name="T25" fmla="*/ 57 h 283"/>
                <a:gd name="T26" fmla="*/ 342 w 342"/>
                <a:gd name="T27" fmla="*/ 0 h 28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42"/>
                <a:gd name="T43" fmla="*/ 0 h 283"/>
                <a:gd name="T44" fmla="*/ 342 w 342"/>
                <a:gd name="T45" fmla="*/ 283 h 28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42" h="283">
                  <a:moveTo>
                    <a:pt x="341" y="0"/>
                  </a:moveTo>
                  <a:lnTo>
                    <a:pt x="0" y="0"/>
                  </a:lnTo>
                  <a:lnTo>
                    <a:pt x="0" y="28"/>
                  </a:lnTo>
                  <a:lnTo>
                    <a:pt x="0" y="35"/>
                  </a:lnTo>
                  <a:lnTo>
                    <a:pt x="0" y="253"/>
                  </a:lnTo>
                  <a:lnTo>
                    <a:pt x="0" y="282"/>
                  </a:lnTo>
                  <a:lnTo>
                    <a:pt x="149" y="282"/>
                  </a:lnTo>
                  <a:lnTo>
                    <a:pt x="169" y="268"/>
                  </a:lnTo>
                  <a:lnTo>
                    <a:pt x="234" y="213"/>
                  </a:lnTo>
                  <a:lnTo>
                    <a:pt x="327" y="213"/>
                  </a:lnTo>
                  <a:lnTo>
                    <a:pt x="337" y="197"/>
                  </a:lnTo>
                  <a:lnTo>
                    <a:pt x="337" y="122"/>
                  </a:lnTo>
                  <a:lnTo>
                    <a:pt x="337" y="57"/>
                  </a:lnTo>
                  <a:lnTo>
                    <a:pt x="341" y="0"/>
                  </a:lnTo>
                </a:path>
              </a:pathLst>
            </a:custGeom>
            <a:solidFill>
              <a:srgbClr val="00FFCC"/>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3" name="Freeform 5">
              <a:extLst>
                <a:ext uri="{FF2B5EF4-FFF2-40B4-BE49-F238E27FC236}">
                  <a16:creationId xmlns:a16="http://schemas.microsoft.com/office/drawing/2014/main" id="{56DCF511-EA30-6279-1F5C-6CC6B18EB2F3}"/>
                </a:ext>
              </a:extLst>
            </p:cNvPr>
            <p:cNvSpPr>
              <a:spLocks/>
            </p:cNvSpPr>
            <p:nvPr/>
          </p:nvSpPr>
          <p:spPr bwMode="auto">
            <a:xfrm>
              <a:off x="4441" y="2564"/>
              <a:ext cx="226" cy="588"/>
            </a:xfrm>
            <a:custGeom>
              <a:avLst/>
              <a:gdLst>
                <a:gd name="T0" fmla="*/ 225 w 226"/>
                <a:gd name="T1" fmla="*/ 514 h 588"/>
                <a:gd name="T2" fmla="*/ 225 w 226"/>
                <a:gd name="T3" fmla="*/ 0 h 588"/>
                <a:gd name="T4" fmla="*/ 223 w 226"/>
                <a:gd name="T5" fmla="*/ 0 h 588"/>
                <a:gd name="T6" fmla="*/ 0 w 226"/>
                <a:gd name="T7" fmla="*/ 0 h 588"/>
                <a:gd name="T8" fmla="*/ 0 w 226"/>
                <a:gd name="T9" fmla="*/ 500 h 588"/>
                <a:gd name="T10" fmla="*/ 0 w 226"/>
                <a:gd name="T11" fmla="*/ 587 h 588"/>
                <a:gd name="T12" fmla="*/ 223 w 226"/>
                <a:gd name="T13" fmla="*/ 587 h 588"/>
                <a:gd name="T14" fmla="*/ 225 w 226"/>
                <a:gd name="T15" fmla="*/ 587 h 588"/>
                <a:gd name="T16" fmla="*/ 225 w 226"/>
                <a:gd name="T17" fmla="*/ 514 h 5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6"/>
                <a:gd name="T28" fmla="*/ 0 h 588"/>
                <a:gd name="T29" fmla="*/ 226 w 226"/>
                <a:gd name="T30" fmla="*/ 588 h 5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6" h="588">
                  <a:moveTo>
                    <a:pt x="225" y="514"/>
                  </a:moveTo>
                  <a:lnTo>
                    <a:pt x="225" y="0"/>
                  </a:lnTo>
                  <a:lnTo>
                    <a:pt x="223" y="0"/>
                  </a:lnTo>
                  <a:lnTo>
                    <a:pt x="0" y="0"/>
                  </a:lnTo>
                  <a:lnTo>
                    <a:pt x="0" y="500"/>
                  </a:lnTo>
                  <a:lnTo>
                    <a:pt x="0" y="587"/>
                  </a:lnTo>
                  <a:lnTo>
                    <a:pt x="223" y="587"/>
                  </a:lnTo>
                  <a:lnTo>
                    <a:pt x="225" y="587"/>
                  </a:lnTo>
                  <a:lnTo>
                    <a:pt x="225" y="514"/>
                  </a:lnTo>
                </a:path>
              </a:pathLst>
            </a:custGeom>
            <a:solidFill>
              <a:srgbClr val="00FFCC"/>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4" name="Freeform 6">
              <a:extLst>
                <a:ext uri="{FF2B5EF4-FFF2-40B4-BE49-F238E27FC236}">
                  <a16:creationId xmlns:a16="http://schemas.microsoft.com/office/drawing/2014/main" id="{C5AD802A-560F-5347-DDDB-05488908B57C}"/>
                </a:ext>
              </a:extLst>
            </p:cNvPr>
            <p:cNvSpPr>
              <a:spLocks/>
            </p:cNvSpPr>
            <p:nvPr/>
          </p:nvSpPr>
          <p:spPr bwMode="auto">
            <a:xfrm>
              <a:off x="1512" y="1385"/>
              <a:ext cx="3125" cy="255"/>
            </a:xfrm>
            <a:custGeom>
              <a:avLst/>
              <a:gdLst>
                <a:gd name="T0" fmla="*/ 467 w 3125"/>
                <a:gd name="T1" fmla="*/ 0 h 255"/>
                <a:gd name="T2" fmla="*/ 0 w 3125"/>
                <a:gd name="T3" fmla="*/ 254 h 255"/>
                <a:gd name="T4" fmla="*/ 418 w 3125"/>
                <a:gd name="T5" fmla="*/ 254 h 255"/>
                <a:gd name="T6" fmla="*/ 1163 w 3125"/>
                <a:gd name="T7" fmla="*/ 254 h 255"/>
                <a:gd name="T8" fmla="*/ 2273 w 3125"/>
                <a:gd name="T9" fmla="*/ 254 h 255"/>
                <a:gd name="T10" fmla="*/ 3124 w 3125"/>
                <a:gd name="T11" fmla="*/ 254 h 255"/>
                <a:gd name="T12" fmla="*/ 3124 w 3125"/>
                <a:gd name="T13" fmla="*/ 185 h 255"/>
                <a:gd name="T14" fmla="*/ 2984 w 3125"/>
                <a:gd name="T15" fmla="*/ 0 h 255"/>
                <a:gd name="T16" fmla="*/ 2556 w 3125"/>
                <a:gd name="T17" fmla="*/ 249 h 255"/>
                <a:gd name="T18" fmla="*/ 2316 w 3125"/>
                <a:gd name="T19" fmla="*/ 249 h 255"/>
                <a:gd name="T20" fmla="*/ 2274 w 3125"/>
                <a:gd name="T21" fmla="*/ 193 h 255"/>
                <a:gd name="T22" fmla="*/ 2225 w 3125"/>
                <a:gd name="T23" fmla="*/ 123 h 255"/>
                <a:gd name="T24" fmla="*/ 2203 w 3125"/>
                <a:gd name="T25" fmla="*/ 169 h 255"/>
                <a:gd name="T26" fmla="*/ 2213 w 3125"/>
                <a:gd name="T27" fmla="*/ 105 h 255"/>
                <a:gd name="T28" fmla="*/ 2150 w 3125"/>
                <a:gd name="T29" fmla="*/ 18 h 255"/>
                <a:gd name="T30" fmla="*/ 1901 w 3125"/>
                <a:gd name="T31" fmla="*/ 156 h 255"/>
                <a:gd name="T32" fmla="*/ 1899 w 3125"/>
                <a:gd name="T33" fmla="*/ 176 h 255"/>
                <a:gd name="T34" fmla="*/ 1882 w 3125"/>
                <a:gd name="T35" fmla="*/ 167 h 255"/>
                <a:gd name="T36" fmla="*/ 1733 w 3125"/>
                <a:gd name="T37" fmla="*/ 249 h 255"/>
                <a:gd name="T38" fmla="*/ 1568 w 3125"/>
                <a:gd name="T39" fmla="*/ 249 h 255"/>
                <a:gd name="T40" fmla="*/ 1444 w 3125"/>
                <a:gd name="T41" fmla="*/ 249 h 255"/>
                <a:gd name="T42" fmla="*/ 1348 w 3125"/>
                <a:gd name="T43" fmla="*/ 145 h 255"/>
                <a:gd name="T44" fmla="*/ 1329 w 3125"/>
                <a:gd name="T45" fmla="*/ 156 h 255"/>
                <a:gd name="T46" fmla="*/ 1341 w 3125"/>
                <a:gd name="T47" fmla="*/ 140 h 255"/>
                <a:gd name="T48" fmla="*/ 1228 w 3125"/>
                <a:gd name="T49" fmla="*/ 23 h 255"/>
                <a:gd name="T50" fmla="*/ 822 w 3125"/>
                <a:gd name="T51" fmla="*/ 249 h 255"/>
                <a:gd name="T52" fmla="*/ 728 w 3125"/>
                <a:gd name="T53" fmla="*/ 249 h 255"/>
                <a:gd name="T54" fmla="*/ 635 w 3125"/>
                <a:gd name="T55" fmla="*/ 249 h 255"/>
                <a:gd name="T56" fmla="*/ 509 w 3125"/>
                <a:gd name="T57" fmla="*/ 62 h 255"/>
                <a:gd name="T58" fmla="*/ 476 w 3125"/>
                <a:gd name="T59" fmla="*/ 12 h 255"/>
                <a:gd name="T60" fmla="*/ 467 w 3125"/>
                <a:gd name="T61" fmla="*/ 0 h 25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125"/>
                <a:gd name="T94" fmla="*/ 0 h 255"/>
                <a:gd name="T95" fmla="*/ 3125 w 3125"/>
                <a:gd name="T96" fmla="*/ 255 h 25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125" h="255">
                  <a:moveTo>
                    <a:pt x="467" y="0"/>
                  </a:moveTo>
                  <a:lnTo>
                    <a:pt x="0" y="254"/>
                  </a:lnTo>
                  <a:lnTo>
                    <a:pt x="418" y="254"/>
                  </a:lnTo>
                  <a:lnTo>
                    <a:pt x="1163" y="254"/>
                  </a:lnTo>
                  <a:lnTo>
                    <a:pt x="2273" y="254"/>
                  </a:lnTo>
                  <a:lnTo>
                    <a:pt x="3124" y="254"/>
                  </a:lnTo>
                  <a:lnTo>
                    <a:pt x="3124" y="185"/>
                  </a:lnTo>
                  <a:lnTo>
                    <a:pt x="2984" y="0"/>
                  </a:lnTo>
                  <a:lnTo>
                    <a:pt x="2556" y="249"/>
                  </a:lnTo>
                  <a:lnTo>
                    <a:pt x="2316" y="249"/>
                  </a:lnTo>
                  <a:lnTo>
                    <a:pt x="2274" y="193"/>
                  </a:lnTo>
                  <a:lnTo>
                    <a:pt x="2225" y="123"/>
                  </a:lnTo>
                  <a:lnTo>
                    <a:pt x="2203" y="169"/>
                  </a:lnTo>
                  <a:lnTo>
                    <a:pt x="2213" y="105"/>
                  </a:lnTo>
                  <a:lnTo>
                    <a:pt x="2150" y="18"/>
                  </a:lnTo>
                  <a:lnTo>
                    <a:pt x="1901" y="156"/>
                  </a:lnTo>
                  <a:lnTo>
                    <a:pt x="1899" y="176"/>
                  </a:lnTo>
                  <a:lnTo>
                    <a:pt x="1882" y="167"/>
                  </a:lnTo>
                  <a:lnTo>
                    <a:pt x="1733" y="249"/>
                  </a:lnTo>
                  <a:lnTo>
                    <a:pt x="1568" y="249"/>
                  </a:lnTo>
                  <a:lnTo>
                    <a:pt x="1444" y="249"/>
                  </a:lnTo>
                  <a:lnTo>
                    <a:pt x="1348" y="145"/>
                  </a:lnTo>
                  <a:lnTo>
                    <a:pt x="1329" y="156"/>
                  </a:lnTo>
                  <a:lnTo>
                    <a:pt x="1341" y="140"/>
                  </a:lnTo>
                  <a:lnTo>
                    <a:pt x="1228" y="23"/>
                  </a:lnTo>
                  <a:lnTo>
                    <a:pt x="822" y="249"/>
                  </a:lnTo>
                  <a:lnTo>
                    <a:pt x="728" y="249"/>
                  </a:lnTo>
                  <a:lnTo>
                    <a:pt x="635" y="249"/>
                  </a:lnTo>
                  <a:lnTo>
                    <a:pt x="509" y="62"/>
                  </a:lnTo>
                  <a:lnTo>
                    <a:pt x="476" y="12"/>
                  </a:lnTo>
                  <a:lnTo>
                    <a:pt x="467" y="0"/>
                  </a:lnTo>
                </a:path>
              </a:pathLst>
            </a:custGeom>
            <a:solidFill>
              <a:srgbClr val="FF505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5" name="Line 7">
              <a:extLst>
                <a:ext uri="{FF2B5EF4-FFF2-40B4-BE49-F238E27FC236}">
                  <a16:creationId xmlns:a16="http://schemas.microsoft.com/office/drawing/2014/main" id="{DEEC5103-5F3A-D784-3DE1-C9DA98C929BD}"/>
                </a:ext>
              </a:extLst>
            </p:cNvPr>
            <p:cNvSpPr>
              <a:spLocks noChangeShapeType="1"/>
            </p:cNvSpPr>
            <p:nvPr/>
          </p:nvSpPr>
          <p:spPr bwMode="auto">
            <a:xfrm flipV="1">
              <a:off x="4439" y="3143"/>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6" name="Line 8">
              <a:extLst>
                <a:ext uri="{FF2B5EF4-FFF2-40B4-BE49-F238E27FC236}">
                  <a16:creationId xmlns:a16="http://schemas.microsoft.com/office/drawing/2014/main" id="{D1A7F5EE-9E7D-A272-853A-9C1326256146}"/>
                </a:ext>
              </a:extLst>
            </p:cNvPr>
            <p:cNvSpPr>
              <a:spLocks noChangeShapeType="1"/>
            </p:cNvSpPr>
            <p:nvPr/>
          </p:nvSpPr>
          <p:spPr bwMode="auto">
            <a:xfrm flipV="1">
              <a:off x="4439" y="3099"/>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7" name="Line 9">
              <a:extLst>
                <a:ext uri="{FF2B5EF4-FFF2-40B4-BE49-F238E27FC236}">
                  <a16:creationId xmlns:a16="http://schemas.microsoft.com/office/drawing/2014/main" id="{F8701EBF-3A4B-C597-D7A6-A27ACB5A62BC}"/>
                </a:ext>
              </a:extLst>
            </p:cNvPr>
            <p:cNvSpPr>
              <a:spLocks noChangeShapeType="1"/>
            </p:cNvSpPr>
            <p:nvPr/>
          </p:nvSpPr>
          <p:spPr bwMode="auto">
            <a:xfrm flipV="1">
              <a:off x="4439" y="3056"/>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8" name="Line 10">
              <a:extLst>
                <a:ext uri="{FF2B5EF4-FFF2-40B4-BE49-F238E27FC236}">
                  <a16:creationId xmlns:a16="http://schemas.microsoft.com/office/drawing/2014/main" id="{97673B1B-E42A-BCB0-115D-0C88E894E413}"/>
                </a:ext>
              </a:extLst>
            </p:cNvPr>
            <p:cNvSpPr>
              <a:spLocks noChangeShapeType="1"/>
            </p:cNvSpPr>
            <p:nvPr/>
          </p:nvSpPr>
          <p:spPr bwMode="auto">
            <a:xfrm flipV="1">
              <a:off x="4439" y="301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899" name="Line 11">
              <a:extLst>
                <a:ext uri="{FF2B5EF4-FFF2-40B4-BE49-F238E27FC236}">
                  <a16:creationId xmlns:a16="http://schemas.microsoft.com/office/drawing/2014/main" id="{B2CD3FE2-1965-60E7-C342-56CF81D12AE4}"/>
                </a:ext>
              </a:extLst>
            </p:cNvPr>
            <p:cNvSpPr>
              <a:spLocks noChangeShapeType="1"/>
            </p:cNvSpPr>
            <p:nvPr/>
          </p:nvSpPr>
          <p:spPr bwMode="auto">
            <a:xfrm flipV="1">
              <a:off x="4439" y="296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0" name="Line 12">
              <a:extLst>
                <a:ext uri="{FF2B5EF4-FFF2-40B4-BE49-F238E27FC236}">
                  <a16:creationId xmlns:a16="http://schemas.microsoft.com/office/drawing/2014/main" id="{9011A742-6EBB-F354-5E42-267FD2A9DD0D}"/>
                </a:ext>
              </a:extLst>
            </p:cNvPr>
            <p:cNvSpPr>
              <a:spLocks noChangeShapeType="1"/>
            </p:cNvSpPr>
            <p:nvPr/>
          </p:nvSpPr>
          <p:spPr bwMode="auto">
            <a:xfrm flipV="1">
              <a:off x="4439" y="2925"/>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1" name="Line 13">
              <a:extLst>
                <a:ext uri="{FF2B5EF4-FFF2-40B4-BE49-F238E27FC236}">
                  <a16:creationId xmlns:a16="http://schemas.microsoft.com/office/drawing/2014/main" id="{D1756853-CD98-B15B-F8D2-92BE9A13002A}"/>
                </a:ext>
              </a:extLst>
            </p:cNvPr>
            <p:cNvSpPr>
              <a:spLocks noChangeShapeType="1"/>
            </p:cNvSpPr>
            <p:nvPr/>
          </p:nvSpPr>
          <p:spPr bwMode="auto">
            <a:xfrm flipV="1">
              <a:off x="4439" y="2881"/>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2" name="Line 14">
              <a:extLst>
                <a:ext uri="{FF2B5EF4-FFF2-40B4-BE49-F238E27FC236}">
                  <a16:creationId xmlns:a16="http://schemas.microsoft.com/office/drawing/2014/main" id="{C0AACB86-3702-3156-ACD9-69998322F3C7}"/>
                </a:ext>
              </a:extLst>
            </p:cNvPr>
            <p:cNvSpPr>
              <a:spLocks noChangeShapeType="1"/>
            </p:cNvSpPr>
            <p:nvPr/>
          </p:nvSpPr>
          <p:spPr bwMode="auto">
            <a:xfrm flipV="1">
              <a:off x="4439" y="2838"/>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3" name="Line 15">
              <a:extLst>
                <a:ext uri="{FF2B5EF4-FFF2-40B4-BE49-F238E27FC236}">
                  <a16:creationId xmlns:a16="http://schemas.microsoft.com/office/drawing/2014/main" id="{C2DDCB97-D4D7-0841-E07F-8382BA76309E}"/>
                </a:ext>
              </a:extLst>
            </p:cNvPr>
            <p:cNvSpPr>
              <a:spLocks noChangeShapeType="1"/>
            </p:cNvSpPr>
            <p:nvPr/>
          </p:nvSpPr>
          <p:spPr bwMode="auto">
            <a:xfrm flipV="1">
              <a:off x="4439" y="2794"/>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4" name="Line 16">
              <a:extLst>
                <a:ext uri="{FF2B5EF4-FFF2-40B4-BE49-F238E27FC236}">
                  <a16:creationId xmlns:a16="http://schemas.microsoft.com/office/drawing/2014/main" id="{3E964260-ECFF-9FBB-B26A-C3A202468781}"/>
                </a:ext>
              </a:extLst>
            </p:cNvPr>
            <p:cNvSpPr>
              <a:spLocks noChangeShapeType="1"/>
            </p:cNvSpPr>
            <p:nvPr/>
          </p:nvSpPr>
          <p:spPr bwMode="auto">
            <a:xfrm flipV="1">
              <a:off x="4439" y="2750"/>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5" name="Line 17">
              <a:extLst>
                <a:ext uri="{FF2B5EF4-FFF2-40B4-BE49-F238E27FC236}">
                  <a16:creationId xmlns:a16="http://schemas.microsoft.com/office/drawing/2014/main" id="{BEF2FE5C-E4B1-EED1-D14E-F6F9EE48DC71}"/>
                </a:ext>
              </a:extLst>
            </p:cNvPr>
            <p:cNvSpPr>
              <a:spLocks noChangeShapeType="1"/>
            </p:cNvSpPr>
            <p:nvPr/>
          </p:nvSpPr>
          <p:spPr bwMode="auto">
            <a:xfrm flipV="1">
              <a:off x="4439" y="2707"/>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6" name="Line 18">
              <a:extLst>
                <a:ext uri="{FF2B5EF4-FFF2-40B4-BE49-F238E27FC236}">
                  <a16:creationId xmlns:a16="http://schemas.microsoft.com/office/drawing/2014/main" id="{8076ECE3-98F3-AFD3-3D91-B4FBA3F7985A}"/>
                </a:ext>
              </a:extLst>
            </p:cNvPr>
            <p:cNvSpPr>
              <a:spLocks noChangeShapeType="1"/>
            </p:cNvSpPr>
            <p:nvPr/>
          </p:nvSpPr>
          <p:spPr bwMode="auto">
            <a:xfrm flipV="1">
              <a:off x="4439" y="2663"/>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7" name="Line 19">
              <a:extLst>
                <a:ext uri="{FF2B5EF4-FFF2-40B4-BE49-F238E27FC236}">
                  <a16:creationId xmlns:a16="http://schemas.microsoft.com/office/drawing/2014/main" id="{8BF1158A-6AD4-4FBC-B141-C0F73155A30B}"/>
                </a:ext>
              </a:extLst>
            </p:cNvPr>
            <p:cNvSpPr>
              <a:spLocks noChangeShapeType="1"/>
            </p:cNvSpPr>
            <p:nvPr/>
          </p:nvSpPr>
          <p:spPr bwMode="auto">
            <a:xfrm flipV="1">
              <a:off x="4439" y="2619"/>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8" name="Line 20">
              <a:extLst>
                <a:ext uri="{FF2B5EF4-FFF2-40B4-BE49-F238E27FC236}">
                  <a16:creationId xmlns:a16="http://schemas.microsoft.com/office/drawing/2014/main" id="{542FB162-533F-840A-EE19-8E568C9A096A}"/>
                </a:ext>
              </a:extLst>
            </p:cNvPr>
            <p:cNvSpPr>
              <a:spLocks noChangeShapeType="1"/>
            </p:cNvSpPr>
            <p:nvPr/>
          </p:nvSpPr>
          <p:spPr bwMode="auto">
            <a:xfrm flipV="1">
              <a:off x="4439" y="2576"/>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09" name="Line 21">
              <a:extLst>
                <a:ext uri="{FF2B5EF4-FFF2-40B4-BE49-F238E27FC236}">
                  <a16:creationId xmlns:a16="http://schemas.microsoft.com/office/drawing/2014/main" id="{7BDCFDE5-FA3A-0432-F3B8-1AED876B1F8B}"/>
                </a:ext>
              </a:extLst>
            </p:cNvPr>
            <p:cNvSpPr>
              <a:spLocks noChangeShapeType="1"/>
            </p:cNvSpPr>
            <p:nvPr/>
          </p:nvSpPr>
          <p:spPr bwMode="auto">
            <a:xfrm flipV="1">
              <a:off x="4439" y="2570"/>
              <a:ext cx="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0" name="Freeform 22">
              <a:extLst>
                <a:ext uri="{FF2B5EF4-FFF2-40B4-BE49-F238E27FC236}">
                  <a16:creationId xmlns:a16="http://schemas.microsoft.com/office/drawing/2014/main" id="{22EC0234-EE70-AD27-0D21-9BD8E339D4A5}"/>
                </a:ext>
              </a:extLst>
            </p:cNvPr>
            <p:cNvSpPr>
              <a:spLocks/>
            </p:cNvSpPr>
            <p:nvPr/>
          </p:nvSpPr>
          <p:spPr bwMode="auto">
            <a:xfrm>
              <a:off x="4206" y="2438"/>
              <a:ext cx="232" cy="714"/>
            </a:xfrm>
            <a:custGeom>
              <a:avLst/>
              <a:gdLst>
                <a:gd name="T0" fmla="*/ 0 w 232"/>
                <a:gd name="T1" fmla="*/ 0 h 714"/>
                <a:gd name="T2" fmla="*/ 0 w 232"/>
                <a:gd name="T3" fmla="*/ 713 h 714"/>
                <a:gd name="T4" fmla="*/ 231 w 232"/>
                <a:gd name="T5" fmla="*/ 713 h 714"/>
                <a:gd name="T6" fmla="*/ 231 w 232"/>
                <a:gd name="T7" fmla="*/ 624 h 714"/>
                <a:gd name="T8" fmla="*/ 231 w 232"/>
                <a:gd name="T9" fmla="*/ 120 h 714"/>
                <a:gd name="T10" fmla="*/ 231 w 232"/>
                <a:gd name="T11" fmla="*/ 4 h 714"/>
                <a:gd name="T12" fmla="*/ 231 w 232"/>
                <a:gd name="T13" fmla="*/ 0 h 714"/>
                <a:gd name="T14" fmla="*/ 0 w 232"/>
                <a:gd name="T15" fmla="*/ 0 h 714"/>
                <a:gd name="T16" fmla="*/ 0 60000 65536"/>
                <a:gd name="T17" fmla="*/ 0 60000 65536"/>
                <a:gd name="T18" fmla="*/ 0 60000 65536"/>
                <a:gd name="T19" fmla="*/ 0 60000 65536"/>
                <a:gd name="T20" fmla="*/ 0 60000 65536"/>
                <a:gd name="T21" fmla="*/ 0 60000 65536"/>
                <a:gd name="T22" fmla="*/ 0 60000 65536"/>
                <a:gd name="T23" fmla="*/ 0 60000 65536"/>
                <a:gd name="T24" fmla="*/ 0 w 232"/>
                <a:gd name="T25" fmla="*/ 0 h 714"/>
                <a:gd name="T26" fmla="*/ 232 w 232"/>
                <a:gd name="T27" fmla="*/ 714 h 7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2" h="714">
                  <a:moveTo>
                    <a:pt x="0" y="0"/>
                  </a:moveTo>
                  <a:lnTo>
                    <a:pt x="0" y="713"/>
                  </a:lnTo>
                  <a:lnTo>
                    <a:pt x="231" y="713"/>
                  </a:lnTo>
                  <a:lnTo>
                    <a:pt x="231" y="624"/>
                  </a:lnTo>
                  <a:lnTo>
                    <a:pt x="231" y="120"/>
                  </a:lnTo>
                  <a:lnTo>
                    <a:pt x="231" y="4"/>
                  </a:lnTo>
                  <a:lnTo>
                    <a:pt x="231" y="0"/>
                  </a:lnTo>
                  <a:lnTo>
                    <a:pt x="0" y="0"/>
                  </a:lnTo>
                </a:path>
              </a:pathLst>
            </a:custGeom>
            <a:gradFill rotWithShape="0">
              <a:gsLst>
                <a:gs pos="0">
                  <a:srgbClr val="00CCFF"/>
                </a:gs>
                <a:gs pos="100000">
                  <a:srgbClr val="7FE5FF"/>
                </a:gs>
              </a:gsLst>
              <a:lin ang="5400000" scaled="1"/>
            </a:gra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1" name="Freeform 23">
              <a:extLst>
                <a:ext uri="{FF2B5EF4-FFF2-40B4-BE49-F238E27FC236}">
                  <a16:creationId xmlns:a16="http://schemas.microsoft.com/office/drawing/2014/main" id="{34DF0562-ED86-76EC-DF38-88D013E97E48}"/>
                </a:ext>
              </a:extLst>
            </p:cNvPr>
            <p:cNvSpPr>
              <a:spLocks/>
            </p:cNvSpPr>
            <p:nvPr/>
          </p:nvSpPr>
          <p:spPr bwMode="auto">
            <a:xfrm>
              <a:off x="1512" y="1639"/>
              <a:ext cx="3125" cy="1508"/>
            </a:xfrm>
            <a:custGeom>
              <a:avLst/>
              <a:gdLst>
                <a:gd name="T0" fmla="*/ 0 w 3125"/>
                <a:gd name="T1" fmla="*/ 708 h 1508"/>
                <a:gd name="T2" fmla="*/ 1531 w 3125"/>
                <a:gd name="T3" fmla="*/ 708 h 1508"/>
                <a:gd name="T4" fmla="*/ 1531 w 3125"/>
                <a:gd name="T5" fmla="*/ 763 h 1508"/>
                <a:gd name="T6" fmla="*/ 1558 w 3125"/>
                <a:gd name="T7" fmla="*/ 761 h 1508"/>
                <a:gd name="T8" fmla="*/ 1996 w 3125"/>
                <a:gd name="T9" fmla="*/ 761 h 1508"/>
                <a:gd name="T10" fmla="*/ 1996 w 3125"/>
                <a:gd name="T11" fmla="*/ 1136 h 1508"/>
                <a:gd name="T12" fmla="*/ 1996 w 3125"/>
                <a:gd name="T13" fmla="*/ 1147 h 1508"/>
                <a:gd name="T14" fmla="*/ 1996 w 3125"/>
                <a:gd name="T15" fmla="*/ 1185 h 1508"/>
                <a:gd name="T16" fmla="*/ 1996 w 3125"/>
                <a:gd name="T17" fmla="*/ 1203 h 1508"/>
                <a:gd name="T18" fmla="*/ 1996 w 3125"/>
                <a:gd name="T19" fmla="*/ 1252 h 1508"/>
                <a:gd name="T20" fmla="*/ 1996 w 3125"/>
                <a:gd name="T21" fmla="*/ 1254 h 1508"/>
                <a:gd name="T22" fmla="*/ 1996 w 3125"/>
                <a:gd name="T23" fmla="*/ 1265 h 1508"/>
                <a:gd name="T24" fmla="*/ 1996 w 3125"/>
                <a:gd name="T25" fmla="*/ 1507 h 1508"/>
                <a:gd name="T26" fmla="*/ 2153 w 3125"/>
                <a:gd name="T27" fmla="*/ 1507 h 1508"/>
                <a:gd name="T28" fmla="*/ 2651 w 3125"/>
                <a:gd name="T29" fmla="*/ 1507 h 1508"/>
                <a:gd name="T30" fmla="*/ 2670 w 3125"/>
                <a:gd name="T31" fmla="*/ 1507 h 1508"/>
                <a:gd name="T32" fmla="*/ 2670 w 3125"/>
                <a:gd name="T33" fmla="*/ 1376 h 1508"/>
                <a:gd name="T34" fmla="*/ 2670 w 3125"/>
                <a:gd name="T35" fmla="*/ 1228 h 1508"/>
                <a:gd name="T36" fmla="*/ 2670 w 3125"/>
                <a:gd name="T37" fmla="*/ 772 h 1508"/>
                <a:gd name="T38" fmla="*/ 2898 w 3125"/>
                <a:gd name="T39" fmla="*/ 772 h 1508"/>
                <a:gd name="T40" fmla="*/ 2898 w 3125"/>
                <a:gd name="T41" fmla="*/ 644 h 1508"/>
                <a:gd name="T42" fmla="*/ 3035 w 3125"/>
                <a:gd name="T43" fmla="*/ 644 h 1508"/>
                <a:gd name="T44" fmla="*/ 3051 w 3125"/>
                <a:gd name="T45" fmla="*/ 644 h 1508"/>
                <a:gd name="T46" fmla="*/ 3124 w 3125"/>
                <a:gd name="T47" fmla="*/ 644 h 1508"/>
                <a:gd name="T48" fmla="*/ 3124 w 3125"/>
                <a:gd name="T49" fmla="*/ 337 h 1508"/>
                <a:gd name="T50" fmla="*/ 3124 w 3125"/>
                <a:gd name="T51" fmla="*/ 290 h 1508"/>
                <a:gd name="T52" fmla="*/ 3124 w 3125"/>
                <a:gd name="T53" fmla="*/ 0 h 1508"/>
                <a:gd name="T54" fmla="*/ 2273 w 3125"/>
                <a:gd name="T55" fmla="*/ 0 h 1508"/>
                <a:gd name="T56" fmla="*/ 1163 w 3125"/>
                <a:gd name="T57" fmla="*/ 0 h 1508"/>
                <a:gd name="T58" fmla="*/ 418 w 3125"/>
                <a:gd name="T59" fmla="*/ 0 h 1508"/>
                <a:gd name="T60" fmla="*/ 0 w 3125"/>
                <a:gd name="T61" fmla="*/ 0 h 1508"/>
                <a:gd name="T62" fmla="*/ 0 w 3125"/>
                <a:gd name="T63" fmla="*/ 11 h 1508"/>
                <a:gd name="T64" fmla="*/ 0 w 3125"/>
                <a:gd name="T65" fmla="*/ 59 h 1508"/>
                <a:gd name="T66" fmla="*/ 0 w 3125"/>
                <a:gd name="T67" fmla="*/ 601 h 1508"/>
                <a:gd name="T68" fmla="*/ 0 w 3125"/>
                <a:gd name="T69" fmla="*/ 708 h 150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125"/>
                <a:gd name="T106" fmla="*/ 0 h 1508"/>
                <a:gd name="T107" fmla="*/ 3125 w 3125"/>
                <a:gd name="T108" fmla="*/ 1508 h 150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125" h="1508">
                  <a:moveTo>
                    <a:pt x="0" y="708"/>
                  </a:moveTo>
                  <a:lnTo>
                    <a:pt x="1531" y="708"/>
                  </a:lnTo>
                  <a:lnTo>
                    <a:pt x="1531" y="763"/>
                  </a:lnTo>
                  <a:lnTo>
                    <a:pt x="1558" y="761"/>
                  </a:lnTo>
                  <a:lnTo>
                    <a:pt x="1996" y="761"/>
                  </a:lnTo>
                  <a:lnTo>
                    <a:pt x="1996" y="1136"/>
                  </a:lnTo>
                  <a:lnTo>
                    <a:pt x="1996" y="1147"/>
                  </a:lnTo>
                  <a:lnTo>
                    <a:pt x="1996" y="1185"/>
                  </a:lnTo>
                  <a:lnTo>
                    <a:pt x="1996" y="1203"/>
                  </a:lnTo>
                  <a:lnTo>
                    <a:pt x="1996" y="1252"/>
                  </a:lnTo>
                  <a:lnTo>
                    <a:pt x="1996" y="1254"/>
                  </a:lnTo>
                  <a:lnTo>
                    <a:pt x="1996" y="1265"/>
                  </a:lnTo>
                  <a:lnTo>
                    <a:pt x="1996" y="1507"/>
                  </a:lnTo>
                  <a:lnTo>
                    <a:pt x="2153" y="1507"/>
                  </a:lnTo>
                  <a:lnTo>
                    <a:pt x="2651" y="1507"/>
                  </a:lnTo>
                  <a:lnTo>
                    <a:pt x="2670" y="1507"/>
                  </a:lnTo>
                  <a:lnTo>
                    <a:pt x="2670" y="1376"/>
                  </a:lnTo>
                  <a:lnTo>
                    <a:pt x="2670" y="1228"/>
                  </a:lnTo>
                  <a:lnTo>
                    <a:pt x="2670" y="772"/>
                  </a:lnTo>
                  <a:lnTo>
                    <a:pt x="2898" y="772"/>
                  </a:lnTo>
                  <a:lnTo>
                    <a:pt x="2898" y="644"/>
                  </a:lnTo>
                  <a:lnTo>
                    <a:pt x="3035" y="644"/>
                  </a:lnTo>
                  <a:lnTo>
                    <a:pt x="3051" y="644"/>
                  </a:lnTo>
                  <a:lnTo>
                    <a:pt x="3124" y="644"/>
                  </a:lnTo>
                  <a:lnTo>
                    <a:pt x="3124" y="337"/>
                  </a:lnTo>
                  <a:lnTo>
                    <a:pt x="3124" y="290"/>
                  </a:lnTo>
                  <a:lnTo>
                    <a:pt x="3124" y="0"/>
                  </a:lnTo>
                  <a:lnTo>
                    <a:pt x="2273" y="0"/>
                  </a:lnTo>
                  <a:lnTo>
                    <a:pt x="1163" y="0"/>
                  </a:lnTo>
                  <a:lnTo>
                    <a:pt x="418" y="0"/>
                  </a:lnTo>
                  <a:lnTo>
                    <a:pt x="0" y="0"/>
                  </a:lnTo>
                  <a:lnTo>
                    <a:pt x="0" y="11"/>
                  </a:lnTo>
                  <a:lnTo>
                    <a:pt x="0" y="59"/>
                  </a:lnTo>
                  <a:lnTo>
                    <a:pt x="0" y="601"/>
                  </a:lnTo>
                  <a:lnTo>
                    <a:pt x="0" y="708"/>
                  </a:lnTo>
                </a:path>
              </a:pathLst>
            </a:custGeom>
            <a:gradFill rotWithShape="0">
              <a:gsLst>
                <a:gs pos="0">
                  <a:srgbClr val="FF5050"/>
                </a:gs>
                <a:gs pos="100000">
                  <a:srgbClr val="FF9696"/>
                </a:gs>
              </a:gsLst>
              <a:lin ang="5400000" scaled="1"/>
            </a:gra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2" name="Freeform 24">
              <a:extLst>
                <a:ext uri="{FF2B5EF4-FFF2-40B4-BE49-F238E27FC236}">
                  <a16:creationId xmlns:a16="http://schemas.microsoft.com/office/drawing/2014/main" id="{EDB3E4DB-FCDC-4ABF-D572-DB4D69BB7BA8}"/>
                </a:ext>
              </a:extLst>
            </p:cNvPr>
            <p:cNvSpPr>
              <a:spLocks/>
            </p:cNvSpPr>
            <p:nvPr/>
          </p:nvSpPr>
          <p:spPr bwMode="auto">
            <a:xfrm>
              <a:off x="1791" y="2720"/>
              <a:ext cx="544" cy="245"/>
            </a:xfrm>
            <a:custGeom>
              <a:avLst/>
              <a:gdLst>
                <a:gd name="T0" fmla="*/ 0 w 544"/>
                <a:gd name="T1" fmla="*/ 244 h 245"/>
                <a:gd name="T2" fmla="*/ 255 w 544"/>
                <a:gd name="T3" fmla="*/ 244 h 245"/>
                <a:gd name="T4" fmla="*/ 543 w 544"/>
                <a:gd name="T5" fmla="*/ 244 h 245"/>
                <a:gd name="T6" fmla="*/ 543 w 544"/>
                <a:gd name="T7" fmla="*/ 197 h 245"/>
                <a:gd name="T8" fmla="*/ 543 w 544"/>
                <a:gd name="T9" fmla="*/ 193 h 245"/>
                <a:gd name="T10" fmla="*/ 543 w 544"/>
                <a:gd name="T11" fmla="*/ 180 h 245"/>
                <a:gd name="T12" fmla="*/ 543 w 544"/>
                <a:gd name="T13" fmla="*/ 160 h 245"/>
                <a:gd name="T14" fmla="*/ 543 w 544"/>
                <a:gd name="T15" fmla="*/ 124 h 245"/>
                <a:gd name="T16" fmla="*/ 543 w 544"/>
                <a:gd name="T17" fmla="*/ 89 h 245"/>
                <a:gd name="T18" fmla="*/ 403 w 544"/>
                <a:gd name="T19" fmla="*/ 89 h 245"/>
                <a:gd name="T20" fmla="*/ 403 w 544"/>
                <a:gd name="T21" fmla="*/ 44 h 245"/>
                <a:gd name="T22" fmla="*/ 403 w 544"/>
                <a:gd name="T23" fmla="*/ 0 h 245"/>
                <a:gd name="T24" fmla="*/ 0 w 544"/>
                <a:gd name="T25" fmla="*/ 0 h 245"/>
                <a:gd name="T26" fmla="*/ 0 w 544"/>
                <a:gd name="T27" fmla="*/ 111 h 245"/>
                <a:gd name="T28" fmla="*/ 0 w 544"/>
                <a:gd name="T29" fmla="*/ 171 h 245"/>
                <a:gd name="T30" fmla="*/ 0 w 544"/>
                <a:gd name="T31" fmla="*/ 244 h 24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44"/>
                <a:gd name="T49" fmla="*/ 0 h 245"/>
                <a:gd name="T50" fmla="*/ 544 w 544"/>
                <a:gd name="T51" fmla="*/ 245 h 24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44" h="245">
                  <a:moveTo>
                    <a:pt x="0" y="244"/>
                  </a:moveTo>
                  <a:lnTo>
                    <a:pt x="255" y="244"/>
                  </a:lnTo>
                  <a:lnTo>
                    <a:pt x="543" y="244"/>
                  </a:lnTo>
                  <a:lnTo>
                    <a:pt x="543" y="197"/>
                  </a:lnTo>
                  <a:lnTo>
                    <a:pt x="543" y="193"/>
                  </a:lnTo>
                  <a:lnTo>
                    <a:pt x="543" y="180"/>
                  </a:lnTo>
                  <a:lnTo>
                    <a:pt x="543" y="160"/>
                  </a:lnTo>
                  <a:lnTo>
                    <a:pt x="543" y="124"/>
                  </a:lnTo>
                  <a:lnTo>
                    <a:pt x="543" y="89"/>
                  </a:lnTo>
                  <a:lnTo>
                    <a:pt x="403" y="89"/>
                  </a:lnTo>
                  <a:lnTo>
                    <a:pt x="403" y="44"/>
                  </a:lnTo>
                  <a:lnTo>
                    <a:pt x="403" y="0"/>
                  </a:lnTo>
                  <a:lnTo>
                    <a:pt x="0" y="0"/>
                  </a:lnTo>
                  <a:lnTo>
                    <a:pt x="0" y="111"/>
                  </a:lnTo>
                  <a:lnTo>
                    <a:pt x="0" y="171"/>
                  </a:lnTo>
                  <a:lnTo>
                    <a:pt x="0" y="244"/>
                  </a:lnTo>
                </a:path>
              </a:pathLst>
            </a:custGeom>
            <a:gradFill rotWithShape="0">
              <a:gsLst>
                <a:gs pos="0">
                  <a:srgbClr val="FF8484"/>
                </a:gs>
                <a:gs pos="100000">
                  <a:srgbClr val="FF5050"/>
                </a:gs>
              </a:gsLst>
              <a:lin ang="0" scaled="1"/>
            </a:gra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3" name="Line 25">
              <a:extLst>
                <a:ext uri="{FF2B5EF4-FFF2-40B4-BE49-F238E27FC236}">
                  <a16:creationId xmlns:a16="http://schemas.microsoft.com/office/drawing/2014/main" id="{87C2C2FF-273B-D95C-EDB6-635E99C1E757}"/>
                </a:ext>
              </a:extLst>
            </p:cNvPr>
            <p:cNvSpPr>
              <a:spLocks noChangeShapeType="1"/>
            </p:cNvSpPr>
            <p:nvPr/>
          </p:nvSpPr>
          <p:spPr bwMode="auto">
            <a:xfrm flipV="1">
              <a:off x="1383" y="1153"/>
              <a:ext cx="611"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4" name="Line 26">
              <a:extLst>
                <a:ext uri="{FF2B5EF4-FFF2-40B4-BE49-F238E27FC236}">
                  <a16:creationId xmlns:a16="http://schemas.microsoft.com/office/drawing/2014/main" id="{11BF7655-5F4A-D989-D973-79879901A6A3}"/>
                </a:ext>
              </a:extLst>
            </p:cNvPr>
            <p:cNvSpPr>
              <a:spLocks noChangeShapeType="1"/>
            </p:cNvSpPr>
            <p:nvPr/>
          </p:nvSpPr>
          <p:spPr bwMode="auto">
            <a:xfrm>
              <a:off x="1997" y="1154"/>
              <a:ext cx="226"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5" name="Line 27">
              <a:extLst>
                <a:ext uri="{FF2B5EF4-FFF2-40B4-BE49-F238E27FC236}">
                  <a16:creationId xmlns:a16="http://schemas.microsoft.com/office/drawing/2014/main" id="{EC3899EF-7274-7C83-0090-9D355D25C25B}"/>
                </a:ext>
              </a:extLst>
            </p:cNvPr>
            <p:cNvSpPr>
              <a:spLocks noChangeShapeType="1"/>
            </p:cNvSpPr>
            <p:nvPr/>
          </p:nvSpPr>
          <p:spPr bwMode="auto">
            <a:xfrm>
              <a:off x="2840" y="1154"/>
              <a:ext cx="224"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6" name="Line 28">
              <a:extLst>
                <a:ext uri="{FF2B5EF4-FFF2-40B4-BE49-F238E27FC236}">
                  <a16:creationId xmlns:a16="http://schemas.microsoft.com/office/drawing/2014/main" id="{4CB737FA-394D-D753-9495-2D02511E0A96}"/>
                </a:ext>
              </a:extLst>
            </p:cNvPr>
            <p:cNvSpPr>
              <a:spLocks noChangeShapeType="1"/>
            </p:cNvSpPr>
            <p:nvPr/>
          </p:nvSpPr>
          <p:spPr bwMode="auto">
            <a:xfrm>
              <a:off x="3681" y="1154"/>
              <a:ext cx="226"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7" name="Line 29">
              <a:extLst>
                <a:ext uri="{FF2B5EF4-FFF2-40B4-BE49-F238E27FC236}">
                  <a16:creationId xmlns:a16="http://schemas.microsoft.com/office/drawing/2014/main" id="{86E4B578-4FF5-29EF-6286-7EB9437D1528}"/>
                </a:ext>
              </a:extLst>
            </p:cNvPr>
            <p:cNvSpPr>
              <a:spLocks noChangeShapeType="1"/>
            </p:cNvSpPr>
            <p:nvPr/>
          </p:nvSpPr>
          <p:spPr bwMode="auto">
            <a:xfrm>
              <a:off x="4524" y="1154"/>
              <a:ext cx="225"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8" name="Line 30">
              <a:extLst>
                <a:ext uri="{FF2B5EF4-FFF2-40B4-BE49-F238E27FC236}">
                  <a16:creationId xmlns:a16="http://schemas.microsoft.com/office/drawing/2014/main" id="{C7C361D3-48C4-4250-47E3-55CA5A8C7F95}"/>
                </a:ext>
              </a:extLst>
            </p:cNvPr>
            <p:cNvSpPr>
              <a:spLocks noChangeShapeType="1"/>
            </p:cNvSpPr>
            <p:nvPr/>
          </p:nvSpPr>
          <p:spPr bwMode="auto">
            <a:xfrm>
              <a:off x="1969" y="1265"/>
              <a:ext cx="225" cy="3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19" name="Line 31">
              <a:extLst>
                <a:ext uri="{FF2B5EF4-FFF2-40B4-BE49-F238E27FC236}">
                  <a16:creationId xmlns:a16="http://schemas.microsoft.com/office/drawing/2014/main" id="{AA5FB559-0F5A-1BC1-4350-8A557DB0E3F3}"/>
                </a:ext>
              </a:extLst>
            </p:cNvPr>
            <p:cNvSpPr>
              <a:spLocks noChangeShapeType="1"/>
            </p:cNvSpPr>
            <p:nvPr/>
          </p:nvSpPr>
          <p:spPr bwMode="auto">
            <a:xfrm>
              <a:off x="2812" y="1265"/>
              <a:ext cx="224" cy="3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0" name="Line 32">
              <a:extLst>
                <a:ext uri="{FF2B5EF4-FFF2-40B4-BE49-F238E27FC236}">
                  <a16:creationId xmlns:a16="http://schemas.microsoft.com/office/drawing/2014/main" id="{50A34121-E707-D42F-FD76-80B3A56C7BCB}"/>
                </a:ext>
              </a:extLst>
            </p:cNvPr>
            <p:cNvSpPr>
              <a:spLocks noChangeShapeType="1"/>
            </p:cNvSpPr>
            <p:nvPr/>
          </p:nvSpPr>
          <p:spPr bwMode="auto">
            <a:xfrm>
              <a:off x="3652" y="1265"/>
              <a:ext cx="227" cy="3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1" name="Line 33">
              <a:extLst>
                <a:ext uri="{FF2B5EF4-FFF2-40B4-BE49-F238E27FC236}">
                  <a16:creationId xmlns:a16="http://schemas.microsoft.com/office/drawing/2014/main" id="{D20B7E41-FA06-BE24-CE96-0A8E72895C14}"/>
                </a:ext>
              </a:extLst>
            </p:cNvPr>
            <p:cNvSpPr>
              <a:spLocks noChangeShapeType="1"/>
            </p:cNvSpPr>
            <p:nvPr/>
          </p:nvSpPr>
          <p:spPr bwMode="auto">
            <a:xfrm flipV="1">
              <a:off x="1465" y="1264"/>
              <a:ext cx="501" cy="29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2" name="Line 34">
              <a:extLst>
                <a:ext uri="{FF2B5EF4-FFF2-40B4-BE49-F238E27FC236}">
                  <a16:creationId xmlns:a16="http://schemas.microsoft.com/office/drawing/2014/main" id="{97FB7BF3-0A3A-C46A-C894-9C8E7A4B519A}"/>
                </a:ext>
              </a:extLst>
            </p:cNvPr>
            <p:cNvSpPr>
              <a:spLocks noChangeShapeType="1"/>
            </p:cNvSpPr>
            <p:nvPr/>
          </p:nvSpPr>
          <p:spPr bwMode="auto">
            <a:xfrm flipV="1">
              <a:off x="1968" y="1222"/>
              <a:ext cx="69"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3" name="Line 35">
              <a:extLst>
                <a:ext uri="{FF2B5EF4-FFF2-40B4-BE49-F238E27FC236}">
                  <a16:creationId xmlns:a16="http://schemas.microsoft.com/office/drawing/2014/main" id="{581E040B-0747-845F-7C06-6C4F3D722F10}"/>
                </a:ext>
              </a:extLst>
            </p:cNvPr>
            <p:cNvSpPr>
              <a:spLocks noChangeShapeType="1"/>
            </p:cNvSpPr>
            <p:nvPr/>
          </p:nvSpPr>
          <p:spPr bwMode="auto">
            <a:xfrm flipV="1">
              <a:off x="2195" y="1264"/>
              <a:ext cx="615" cy="3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4" name="Line 36">
              <a:extLst>
                <a:ext uri="{FF2B5EF4-FFF2-40B4-BE49-F238E27FC236}">
                  <a16:creationId xmlns:a16="http://schemas.microsoft.com/office/drawing/2014/main" id="{517B63BA-BB9C-122D-52A0-563BA229A8F2}"/>
                </a:ext>
              </a:extLst>
            </p:cNvPr>
            <p:cNvSpPr>
              <a:spLocks noChangeShapeType="1"/>
            </p:cNvSpPr>
            <p:nvPr/>
          </p:nvSpPr>
          <p:spPr bwMode="auto">
            <a:xfrm flipV="1">
              <a:off x="2811" y="1222"/>
              <a:ext cx="69"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5" name="Line 37">
              <a:extLst>
                <a:ext uri="{FF2B5EF4-FFF2-40B4-BE49-F238E27FC236}">
                  <a16:creationId xmlns:a16="http://schemas.microsoft.com/office/drawing/2014/main" id="{070161BF-E8BF-4253-A0E3-C0F0B1ACE081}"/>
                </a:ext>
              </a:extLst>
            </p:cNvPr>
            <p:cNvSpPr>
              <a:spLocks noChangeShapeType="1"/>
            </p:cNvSpPr>
            <p:nvPr/>
          </p:nvSpPr>
          <p:spPr bwMode="auto">
            <a:xfrm flipV="1">
              <a:off x="3651" y="1222"/>
              <a:ext cx="71"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6" name="Line 38">
              <a:extLst>
                <a:ext uri="{FF2B5EF4-FFF2-40B4-BE49-F238E27FC236}">
                  <a16:creationId xmlns:a16="http://schemas.microsoft.com/office/drawing/2014/main" id="{6E8CB4AE-D299-B7E4-F801-B7DAAF7E306B}"/>
                </a:ext>
              </a:extLst>
            </p:cNvPr>
            <p:cNvSpPr>
              <a:spLocks noChangeShapeType="1"/>
            </p:cNvSpPr>
            <p:nvPr/>
          </p:nvSpPr>
          <p:spPr bwMode="auto">
            <a:xfrm flipV="1">
              <a:off x="3880" y="1264"/>
              <a:ext cx="611" cy="3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7" name="Line 39">
              <a:extLst>
                <a:ext uri="{FF2B5EF4-FFF2-40B4-BE49-F238E27FC236}">
                  <a16:creationId xmlns:a16="http://schemas.microsoft.com/office/drawing/2014/main" id="{E7070F3F-F283-2774-0589-5FF7132F3633}"/>
                </a:ext>
              </a:extLst>
            </p:cNvPr>
            <p:cNvSpPr>
              <a:spLocks noChangeShapeType="1"/>
            </p:cNvSpPr>
            <p:nvPr/>
          </p:nvSpPr>
          <p:spPr bwMode="auto">
            <a:xfrm flipV="1">
              <a:off x="4493" y="1222"/>
              <a:ext cx="69"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8" name="Line 40">
              <a:extLst>
                <a:ext uri="{FF2B5EF4-FFF2-40B4-BE49-F238E27FC236}">
                  <a16:creationId xmlns:a16="http://schemas.microsoft.com/office/drawing/2014/main" id="{760E2BB1-1BEF-17FF-B6C7-82082EB76218}"/>
                </a:ext>
              </a:extLst>
            </p:cNvPr>
            <p:cNvSpPr>
              <a:spLocks noChangeShapeType="1"/>
            </p:cNvSpPr>
            <p:nvPr/>
          </p:nvSpPr>
          <p:spPr bwMode="auto">
            <a:xfrm flipV="1">
              <a:off x="2152" y="1517"/>
              <a:ext cx="70"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29" name="Line 41">
              <a:extLst>
                <a:ext uri="{FF2B5EF4-FFF2-40B4-BE49-F238E27FC236}">
                  <a16:creationId xmlns:a16="http://schemas.microsoft.com/office/drawing/2014/main" id="{CC4E762B-0081-FCED-990E-0E890D386B55}"/>
                </a:ext>
              </a:extLst>
            </p:cNvPr>
            <p:cNvSpPr>
              <a:spLocks noChangeShapeType="1"/>
            </p:cNvSpPr>
            <p:nvPr/>
          </p:nvSpPr>
          <p:spPr bwMode="auto">
            <a:xfrm flipV="1">
              <a:off x="2225" y="1153"/>
              <a:ext cx="612"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0" name="Line 42">
              <a:extLst>
                <a:ext uri="{FF2B5EF4-FFF2-40B4-BE49-F238E27FC236}">
                  <a16:creationId xmlns:a16="http://schemas.microsoft.com/office/drawing/2014/main" id="{33DC56BC-8731-857E-1C0C-35AA63D29991}"/>
                </a:ext>
              </a:extLst>
            </p:cNvPr>
            <p:cNvSpPr>
              <a:spLocks noChangeShapeType="1"/>
            </p:cNvSpPr>
            <p:nvPr/>
          </p:nvSpPr>
          <p:spPr bwMode="auto">
            <a:xfrm flipV="1">
              <a:off x="2994" y="1517"/>
              <a:ext cx="69"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1" name="Line 43">
              <a:extLst>
                <a:ext uri="{FF2B5EF4-FFF2-40B4-BE49-F238E27FC236}">
                  <a16:creationId xmlns:a16="http://schemas.microsoft.com/office/drawing/2014/main" id="{175DBF74-EB46-2542-4BF6-10D6470459CA}"/>
                </a:ext>
              </a:extLst>
            </p:cNvPr>
            <p:cNvSpPr>
              <a:spLocks noChangeShapeType="1"/>
            </p:cNvSpPr>
            <p:nvPr/>
          </p:nvSpPr>
          <p:spPr bwMode="auto">
            <a:xfrm flipV="1">
              <a:off x="3837" y="1517"/>
              <a:ext cx="69"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2" name="Line 44">
              <a:extLst>
                <a:ext uri="{FF2B5EF4-FFF2-40B4-BE49-F238E27FC236}">
                  <a16:creationId xmlns:a16="http://schemas.microsoft.com/office/drawing/2014/main" id="{AB0484B0-339F-B57D-DE44-09DEF3917072}"/>
                </a:ext>
              </a:extLst>
            </p:cNvPr>
            <p:cNvSpPr>
              <a:spLocks noChangeShapeType="1"/>
            </p:cNvSpPr>
            <p:nvPr/>
          </p:nvSpPr>
          <p:spPr bwMode="auto">
            <a:xfrm flipV="1">
              <a:off x="3908" y="1153"/>
              <a:ext cx="613" cy="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3" name="Line 45">
              <a:extLst>
                <a:ext uri="{FF2B5EF4-FFF2-40B4-BE49-F238E27FC236}">
                  <a16:creationId xmlns:a16="http://schemas.microsoft.com/office/drawing/2014/main" id="{45E499CC-2FB0-62B7-6BBB-F9021C81E413}"/>
                </a:ext>
              </a:extLst>
            </p:cNvPr>
            <p:cNvSpPr>
              <a:spLocks noChangeShapeType="1"/>
            </p:cNvSpPr>
            <p:nvPr/>
          </p:nvSpPr>
          <p:spPr bwMode="auto">
            <a:xfrm>
              <a:off x="2004" y="1243"/>
              <a:ext cx="184" cy="2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4" name="Line 46">
              <a:extLst>
                <a:ext uri="{FF2B5EF4-FFF2-40B4-BE49-F238E27FC236}">
                  <a16:creationId xmlns:a16="http://schemas.microsoft.com/office/drawing/2014/main" id="{CC6DB359-1AB1-456D-1924-620DB69098C8}"/>
                </a:ext>
              </a:extLst>
            </p:cNvPr>
            <p:cNvSpPr>
              <a:spLocks noChangeShapeType="1"/>
            </p:cNvSpPr>
            <p:nvPr/>
          </p:nvSpPr>
          <p:spPr bwMode="auto">
            <a:xfrm>
              <a:off x="2847" y="1243"/>
              <a:ext cx="181" cy="2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5" name="Line 47">
              <a:extLst>
                <a:ext uri="{FF2B5EF4-FFF2-40B4-BE49-F238E27FC236}">
                  <a16:creationId xmlns:a16="http://schemas.microsoft.com/office/drawing/2014/main" id="{1847D738-CBA3-114A-9E32-CAAFDCF3D8F6}"/>
                </a:ext>
              </a:extLst>
            </p:cNvPr>
            <p:cNvSpPr>
              <a:spLocks noChangeShapeType="1"/>
            </p:cNvSpPr>
            <p:nvPr/>
          </p:nvSpPr>
          <p:spPr bwMode="auto">
            <a:xfrm>
              <a:off x="3689" y="1243"/>
              <a:ext cx="182" cy="2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6" name="Line 48">
              <a:extLst>
                <a:ext uri="{FF2B5EF4-FFF2-40B4-BE49-F238E27FC236}">
                  <a16:creationId xmlns:a16="http://schemas.microsoft.com/office/drawing/2014/main" id="{301D5C55-1D4F-EB96-A84C-BEF63C4286CC}"/>
                </a:ext>
              </a:extLst>
            </p:cNvPr>
            <p:cNvSpPr>
              <a:spLocks noChangeShapeType="1"/>
            </p:cNvSpPr>
            <p:nvPr/>
          </p:nvSpPr>
          <p:spPr bwMode="auto">
            <a:xfrm>
              <a:off x="4494" y="1265"/>
              <a:ext cx="170" cy="2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7" name="Line 49">
              <a:extLst>
                <a:ext uri="{FF2B5EF4-FFF2-40B4-BE49-F238E27FC236}">
                  <a16:creationId xmlns:a16="http://schemas.microsoft.com/office/drawing/2014/main" id="{27633564-E4B9-FFA1-C58E-1379E7CD52F4}"/>
                </a:ext>
              </a:extLst>
            </p:cNvPr>
            <p:cNvSpPr>
              <a:spLocks noChangeShapeType="1"/>
            </p:cNvSpPr>
            <p:nvPr/>
          </p:nvSpPr>
          <p:spPr bwMode="auto">
            <a:xfrm>
              <a:off x="4530" y="1243"/>
              <a:ext cx="183" cy="2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8" name="Line 50">
              <a:extLst>
                <a:ext uri="{FF2B5EF4-FFF2-40B4-BE49-F238E27FC236}">
                  <a16:creationId xmlns:a16="http://schemas.microsoft.com/office/drawing/2014/main" id="{7BE0D95C-FC7D-9A84-EFCB-3D1186425CEA}"/>
                </a:ext>
              </a:extLst>
            </p:cNvPr>
            <p:cNvSpPr>
              <a:spLocks noChangeShapeType="1"/>
            </p:cNvSpPr>
            <p:nvPr/>
          </p:nvSpPr>
          <p:spPr bwMode="auto">
            <a:xfrm>
              <a:off x="1466" y="3168"/>
              <a:ext cx="328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39" name="Line 51">
              <a:extLst>
                <a:ext uri="{FF2B5EF4-FFF2-40B4-BE49-F238E27FC236}">
                  <a16:creationId xmlns:a16="http://schemas.microsoft.com/office/drawing/2014/main" id="{AF1D4C4B-AD1C-BE4F-4767-138F8079495E}"/>
                </a:ext>
              </a:extLst>
            </p:cNvPr>
            <p:cNvSpPr>
              <a:spLocks noChangeShapeType="1"/>
            </p:cNvSpPr>
            <p:nvPr/>
          </p:nvSpPr>
          <p:spPr bwMode="auto">
            <a:xfrm>
              <a:off x="1384" y="2558"/>
              <a:ext cx="8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0" name="Line 52">
              <a:extLst>
                <a:ext uri="{FF2B5EF4-FFF2-40B4-BE49-F238E27FC236}">
                  <a16:creationId xmlns:a16="http://schemas.microsoft.com/office/drawing/2014/main" id="{6711C738-BE46-AC96-2D9E-FD05C4B7ABB1}"/>
                </a:ext>
              </a:extLst>
            </p:cNvPr>
            <p:cNvSpPr>
              <a:spLocks noChangeShapeType="1"/>
            </p:cNvSpPr>
            <p:nvPr/>
          </p:nvSpPr>
          <p:spPr bwMode="auto">
            <a:xfrm>
              <a:off x="4666" y="2558"/>
              <a:ext cx="8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1" name="Line 53">
              <a:extLst>
                <a:ext uri="{FF2B5EF4-FFF2-40B4-BE49-F238E27FC236}">
                  <a16:creationId xmlns:a16="http://schemas.microsoft.com/office/drawing/2014/main" id="{895B85BA-46FC-9067-74FA-98A4C0820FBA}"/>
                </a:ext>
              </a:extLst>
            </p:cNvPr>
            <p:cNvSpPr>
              <a:spLocks noChangeShapeType="1"/>
            </p:cNvSpPr>
            <p:nvPr/>
          </p:nvSpPr>
          <p:spPr bwMode="auto">
            <a:xfrm>
              <a:off x="1384" y="2955"/>
              <a:ext cx="8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2" name="Line 54">
              <a:extLst>
                <a:ext uri="{FF2B5EF4-FFF2-40B4-BE49-F238E27FC236}">
                  <a16:creationId xmlns:a16="http://schemas.microsoft.com/office/drawing/2014/main" id="{68A90AE2-8797-1218-9DC6-A36F4BB4FE31}"/>
                </a:ext>
              </a:extLst>
            </p:cNvPr>
            <p:cNvSpPr>
              <a:spLocks noChangeShapeType="1"/>
            </p:cNvSpPr>
            <p:nvPr/>
          </p:nvSpPr>
          <p:spPr bwMode="auto">
            <a:xfrm>
              <a:off x="1423" y="2560"/>
              <a:ext cx="1" cy="39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3" name="Line 55">
              <a:extLst>
                <a:ext uri="{FF2B5EF4-FFF2-40B4-BE49-F238E27FC236}">
                  <a16:creationId xmlns:a16="http://schemas.microsoft.com/office/drawing/2014/main" id="{E9F37098-2FB3-500C-1CA5-9E66F53C9B84}"/>
                </a:ext>
              </a:extLst>
            </p:cNvPr>
            <p:cNvSpPr>
              <a:spLocks noChangeShapeType="1"/>
            </p:cNvSpPr>
            <p:nvPr/>
          </p:nvSpPr>
          <p:spPr bwMode="auto">
            <a:xfrm>
              <a:off x="1382" y="1518"/>
              <a:ext cx="1" cy="1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4" name="Line 56">
              <a:extLst>
                <a:ext uri="{FF2B5EF4-FFF2-40B4-BE49-F238E27FC236}">
                  <a16:creationId xmlns:a16="http://schemas.microsoft.com/office/drawing/2014/main" id="{27B5FB0E-CE32-D6D4-8FAD-C71867150377}"/>
                </a:ext>
              </a:extLst>
            </p:cNvPr>
            <p:cNvSpPr>
              <a:spLocks noChangeShapeType="1"/>
            </p:cNvSpPr>
            <p:nvPr/>
          </p:nvSpPr>
          <p:spPr bwMode="auto">
            <a:xfrm>
              <a:off x="1464" y="1561"/>
              <a:ext cx="1"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5" name="Line 57">
              <a:extLst>
                <a:ext uri="{FF2B5EF4-FFF2-40B4-BE49-F238E27FC236}">
                  <a16:creationId xmlns:a16="http://schemas.microsoft.com/office/drawing/2014/main" id="{6861021C-EB4A-037A-069F-05AA3FB809C8}"/>
                </a:ext>
              </a:extLst>
            </p:cNvPr>
            <p:cNvSpPr>
              <a:spLocks noChangeShapeType="1"/>
            </p:cNvSpPr>
            <p:nvPr/>
          </p:nvSpPr>
          <p:spPr bwMode="auto">
            <a:xfrm>
              <a:off x="1464" y="1700"/>
              <a:ext cx="1" cy="6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6" name="Line 58">
              <a:extLst>
                <a:ext uri="{FF2B5EF4-FFF2-40B4-BE49-F238E27FC236}">
                  <a16:creationId xmlns:a16="http://schemas.microsoft.com/office/drawing/2014/main" id="{F9A02DAC-FE37-04C4-DE6F-53199503FE0F}"/>
                </a:ext>
              </a:extLst>
            </p:cNvPr>
            <p:cNvSpPr>
              <a:spLocks noChangeShapeType="1"/>
            </p:cNvSpPr>
            <p:nvPr/>
          </p:nvSpPr>
          <p:spPr bwMode="auto">
            <a:xfrm>
              <a:off x="1464" y="2415"/>
              <a:ext cx="1" cy="7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7" name="Line 59">
              <a:extLst>
                <a:ext uri="{FF2B5EF4-FFF2-40B4-BE49-F238E27FC236}">
                  <a16:creationId xmlns:a16="http://schemas.microsoft.com/office/drawing/2014/main" id="{963AAE76-9491-9713-F2DA-E8E95D3FCCDC}"/>
                </a:ext>
              </a:extLst>
            </p:cNvPr>
            <p:cNvSpPr>
              <a:spLocks noChangeShapeType="1"/>
            </p:cNvSpPr>
            <p:nvPr/>
          </p:nvSpPr>
          <p:spPr bwMode="auto">
            <a:xfrm>
              <a:off x="1382" y="1700"/>
              <a:ext cx="1" cy="6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8" name="Line 60">
              <a:extLst>
                <a:ext uri="{FF2B5EF4-FFF2-40B4-BE49-F238E27FC236}">
                  <a16:creationId xmlns:a16="http://schemas.microsoft.com/office/drawing/2014/main" id="{E5EB84C4-83D4-9EAD-1E72-F373B47F7295}"/>
                </a:ext>
              </a:extLst>
            </p:cNvPr>
            <p:cNvSpPr>
              <a:spLocks noChangeShapeType="1"/>
            </p:cNvSpPr>
            <p:nvPr/>
          </p:nvSpPr>
          <p:spPr bwMode="auto">
            <a:xfrm>
              <a:off x="1382" y="2415"/>
              <a:ext cx="1" cy="8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49" name="Line 61">
              <a:extLst>
                <a:ext uri="{FF2B5EF4-FFF2-40B4-BE49-F238E27FC236}">
                  <a16:creationId xmlns:a16="http://schemas.microsoft.com/office/drawing/2014/main" id="{40DA0D53-B4CC-4BB3-050B-AABFE5F41D71}"/>
                </a:ext>
              </a:extLst>
            </p:cNvPr>
            <p:cNvSpPr>
              <a:spLocks noChangeShapeType="1"/>
            </p:cNvSpPr>
            <p:nvPr/>
          </p:nvSpPr>
          <p:spPr bwMode="auto">
            <a:xfrm flipV="1">
              <a:off x="4749" y="1977"/>
              <a:ext cx="0" cy="12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0" name="Line 62">
              <a:extLst>
                <a:ext uri="{FF2B5EF4-FFF2-40B4-BE49-F238E27FC236}">
                  <a16:creationId xmlns:a16="http://schemas.microsoft.com/office/drawing/2014/main" id="{71F64BF6-866C-30B1-7D38-B80D2914454B}"/>
                </a:ext>
              </a:extLst>
            </p:cNvPr>
            <p:cNvSpPr>
              <a:spLocks noChangeShapeType="1"/>
            </p:cNvSpPr>
            <p:nvPr/>
          </p:nvSpPr>
          <p:spPr bwMode="auto">
            <a:xfrm flipV="1">
              <a:off x="4664" y="1538"/>
              <a:ext cx="0" cy="3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1" name="Line 63">
              <a:extLst>
                <a:ext uri="{FF2B5EF4-FFF2-40B4-BE49-F238E27FC236}">
                  <a16:creationId xmlns:a16="http://schemas.microsoft.com/office/drawing/2014/main" id="{CF3E2F88-2157-9E47-3F7C-81C50AC6DA31}"/>
                </a:ext>
              </a:extLst>
            </p:cNvPr>
            <p:cNvSpPr>
              <a:spLocks noChangeShapeType="1"/>
            </p:cNvSpPr>
            <p:nvPr/>
          </p:nvSpPr>
          <p:spPr bwMode="auto">
            <a:xfrm>
              <a:off x="4666" y="1537"/>
              <a:ext cx="4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2" name="Line 64">
              <a:extLst>
                <a:ext uri="{FF2B5EF4-FFF2-40B4-BE49-F238E27FC236}">
                  <a16:creationId xmlns:a16="http://schemas.microsoft.com/office/drawing/2014/main" id="{F4950B0C-B844-4B55-0AA3-96B886D8E2F0}"/>
                </a:ext>
              </a:extLst>
            </p:cNvPr>
            <p:cNvSpPr>
              <a:spLocks noChangeShapeType="1"/>
            </p:cNvSpPr>
            <p:nvPr/>
          </p:nvSpPr>
          <p:spPr bwMode="auto">
            <a:xfrm flipV="1">
              <a:off x="4714" y="1517"/>
              <a:ext cx="34"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3" name="Line 65">
              <a:extLst>
                <a:ext uri="{FF2B5EF4-FFF2-40B4-BE49-F238E27FC236}">
                  <a16:creationId xmlns:a16="http://schemas.microsoft.com/office/drawing/2014/main" id="{083E4951-1FA4-2299-44FA-6B7222F8827B}"/>
                </a:ext>
              </a:extLst>
            </p:cNvPr>
            <p:cNvSpPr>
              <a:spLocks noChangeShapeType="1"/>
            </p:cNvSpPr>
            <p:nvPr/>
          </p:nvSpPr>
          <p:spPr bwMode="auto">
            <a:xfrm flipV="1">
              <a:off x="4749" y="1517"/>
              <a:ext cx="0" cy="4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4" name="Line 66">
              <a:extLst>
                <a:ext uri="{FF2B5EF4-FFF2-40B4-BE49-F238E27FC236}">
                  <a16:creationId xmlns:a16="http://schemas.microsoft.com/office/drawing/2014/main" id="{16E322CB-39F5-F5D1-8FA7-280F4B534502}"/>
                </a:ext>
              </a:extLst>
            </p:cNvPr>
            <p:cNvSpPr>
              <a:spLocks noChangeShapeType="1"/>
            </p:cNvSpPr>
            <p:nvPr/>
          </p:nvSpPr>
          <p:spPr bwMode="auto">
            <a:xfrm>
              <a:off x="1263" y="1650"/>
              <a:ext cx="13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5" name="Line 67">
              <a:extLst>
                <a:ext uri="{FF2B5EF4-FFF2-40B4-BE49-F238E27FC236}">
                  <a16:creationId xmlns:a16="http://schemas.microsoft.com/office/drawing/2014/main" id="{7F378991-D09A-E486-6065-9D3AF3898039}"/>
                </a:ext>
              </a:extLst>
            </p:cNvPr>
            <p:cNvSpPr>
              <a:spLocks noChangeShapeType="1"/>
            </p:cNvSpPr>
            <p:nvPr/>
          </p:nvSpPr>
          <p:spPr bwMode="auto">
            <a:xfrm>
              <a:off x="1263" y="1698"/>
              <a:ext cx="13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6" name="Line 68">
              <a:extLst>
                <a:ext uri="{FF2B5EF4-FFF2-40B4-BE49-F238E27FC236}">
                  <a16:creationId xmlns:a16="http://schemas.microsoft.com/office/drawing/2014/main" id="{754E3D01-CAC4-CA9F-F12F-8B14EEA29013}"/>
                </a:ext>
              </a:extLst>
            </p:cNvPr>
            <p:cNvSpPr>
              <a:spLocks noChangeShapeType="1"/>
            </p:cNvSpPr>
            <p:nvPr/>
          </p:nvSpPr>
          <p:spPr bwMode="auto">
            <a:xfrm flipH="1">
              <a:off x="923" y="1779"/>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7" name="Line 69">
              <a:extLst>
                <a:ext uri="{FF2B5EF4-FFF2-40B4-BE49-F238E27FC236}">
                  <a16:creationId xmlns:a16="http://schemas.microsoft.com/office/drawing/2014/main" id="{DA76D28D-CE97-05E2-3B17-E48695F26C73}"/>
                </a:ext>
              </a:extLst>
            </p:cNvPr>
            <p:cNvSpPr>
              <a:spLocks noChangeShapeType="1"/>
            </p:cNvSpPr>
            <p:nvPr/>
          </p:nvSpPr>
          <p:spPr bwMode="auto">
            <a:xfrm flipV="1">
              <a:off x="921" y="1571"/>
              <a:ext cx="0"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8" name="Line 70">
              <a:extLst>
                <a:ext uri="{FF2B5EF4-FFF2-40B4-BE49-F238E27FC236}">
                  <a16:creationId xmlns:a16="http://schemas.microsoft.com/office/drawing/2014/main" id="{F650A087-50AF-9AE7-B59D-73C20AB7B42A}"/>
                </a:ext>
              </a:extLst>
            </p:cNvPr>
            <p:cNvSpPr>
              <a:spLocks noChangeShapeType="1"/>
            </p:cNvSpPr>
            <p:nvPr/>
          </p:nvSpPr>
          <p:spPr bwMode="auto">
            <a:xfrm>
              <a:off x="923" y="1570"/>
              <a:ext cx="3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59" name="Line 71">
              <a:extLst>
                <a:ext uri="{FF2B5EF4-FFF2-40B4-BE49-F238E27FC236}">
                  <a16:creationId xmlns:a16="http://schemas.microsoft.com/office/drawing/2014/main" id="{5C74FF1E-8379-1EB4-9182-345A3FE7E75A}"/>
                </a:ext>
              </a:extLst>
            </p:cNvPr>
            <p:cNvSpPr>
              <a:spLocks noChangeShapeType="1"/>
            </p:cNvSpPr>
            <p:nvPr/>
          </p:nvSpPr>
          <p:spPr bwMode="auto">
            <a:xfrm>
              <a:off x="1263" y="1572"/>
              <a:ext cx="0"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0" name="Line 72">
              <a:extLst>
                <a:ext uri="{FF2B5EF4-FFF2-40B4-BE49-F238E27FC236}">
                  <a16:creationId xmlns:a16="http://schemas.microsoft.com/office/drawing/2014/main" id="{E59286A1-DF93-1F67-A231-D5C51C939B92}"/>
                </a:ext>
              </a:extLst>
            </p:cNvPr>
            <p:cNvSpPr>
              <a:spLocks noChangeShapeType="1"/>
            </p:cNvSpPr>
            <p:nvPr/>
          </p:nvSpPr>
          <p:spPr bwMode="auto">
            <a:xfrm>
              <a:off x="1091" y="1572"/>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1" name="Line 73">
              <a:extLst>
                <a:ext uri="{FF2B5EF4-FFF2-40B4-BE49-F238E27FC236}">
                  <a16:creationId xmlns:a16="http://schemas.microsoft.com/office/drawing/2014/main" id="{14740C73-CA75-9B2D-7062-EBC7D4FD4702}"/>
                </a:ext>
              </a:extLst>
            </p:cNvPr>
            <p:cNvSpPr>
              <a:spLocks noChangeShapeType="1"/>
            </p:cNvSpPr>
            <p:nvPr/>
          </p:nvSpPr>
          <p:spPr bwMode="auto">
            <a:xfrm>
              <a:off x="1094" y="1572"/>
              <a:ext cx="167"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2" name="Freeform 74">
              <a:extLst>
                <a:ext uri="{FF2B5EF4-FFF2-40B4-BE49-F238E27FC236}">
                  <a16:creationId xmlns:a16="http://schemas.microsoft.com/office/drawing/2014/main" id="{4C8E5E63-4F0D-AB31-4CF6-525AD5177F64}"/>
                </a:ext>
              </a:extLst>
            </p:cNvPr>
            <p:cNvSpPr>
              <a:spLocks/>
            </p:cNvSpPr>
            <p:nvPr/>
          </p:nvSpPr>
          <p:spPr bwMode="auto">
            <a:xfrm>
              <a:off x="947" y="1619"/>
              <a:ext cx="122" cy="112"/>
            </a:xfrm>
            <a:custGeom>
              <a:avLst/>
              <a:gdLst>
                <a:gd name="T0" fmla="*/ 121 w 122"/>
                <a:gd name="T1" fmla="*/ 55 h 112"/>
                <a:gd name="T2" fmla="*/ 117 w 122"/>
                <a:gd name="T3" fmla="*/ 35 h 112"/>
                <a:gd name="T4" fmla="*/ 105 w 122"/>
                <a:gd name="T5" fmla="*/ 19 h 112"/>
                <a:gd name="T6" fmla="*/ 87 w 122"/>
                <a:gd name="T7" fmla="*/ 6 h 112"/>
                <a:gd name="T8" fmla="*/ 68 w 122"/>
                <a:gd name="T9" fmla="*/ 0 h 112"/>
                <a:gd name="T10" fmla="*/ 46 w 122"/>
                <a:gd name="T11" fmla="*/ 0 h 112"/>
                <a:gd name="T12" fmla="*/ 26 w 122"/>
                <a:gd name="T13" fmla="*/ 9 h 112"/>
                <a:gd name="T14" fmla="*/ 10 w 122"/>
                <a:gd name="T15" fmla="*/ 24 h 112"/>
                <a:gd name="T16" fmla="*/ 0 w 122"/>
                <a:gd name="T17" fmla="*/ 42 h 112"/>
                <a:gd name="T18" fmla="*/ 0 w 122"/>
                <a:gd name="T19" fmla="*/ 62 h 112"/>
                <a:gd name="T20" fmla="*/ 5 w 122"/>
                <a:gd name="T21" fmla="*/ 82 h 112"/>
                <a:gd name="T22" fmla="*/ 20 w 122"/>
                <a:gd name="T23" fmla="*/ 97 h 112"/>
                <a:gd name="T24" fmla="*/ 38 w 122"/>
                <a:gd name="T25" fmla="*/ 108 h 112"/>
                <a:gd name="T26" fmla="*/ 60 w 122"/>
                <a:gd name="T27" fmla="*/ 111 h 112"/>
                <a:gd name="T28" fmla="*/ 82 w 122"/>
                <a:gd name="T29" fmla="*/ 108 h 112"/>
                <a:gd name="T30" fmla="*/ 101 w 122"/>
                <a:gd name="T31" fmla="*/ 97 h 112"/>
                <a:gd name="T32" fmla="*/ 113 w 122"/>
                <a:gd name="T33" fmla="*/ 80 h 112"/>
                <a:gd name="T34" fmla="*/ 121 w 122"/>
                <a:gd name="T35" fmla="*/ 62 h 112"/>
                <a:gd name="T36" fmla="*/ 121 w 122"/>
                <a:gd name="T37" fmla="*/ 55 h 11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2"/>
                <a:gd name="T58" fmla="*/ 0 h 112"/>
                <a:gd name="T59" fmla="*/ 122 w 122"/>
                <a:gd name="T60" fmla="*/ 112 h 11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2" h="112">
                  <a:moveTo>
                    <a:pt x="121" y="55"/>
                  </a:moveTo>
                  <a:lnTo>
                    <a:pt x="117" y="35"/>
                  </a:lnTo>
                  <a:lnTo>
                    <a:pt x="105" y="19"/>
                  </a:lnTo>
                  <a:lnTo>
                    <a:pt x="87" y="6"/>
                  </a:lnTo>
                  <a:lnTo>
                    <a:pt x="68" y="0"/>
                  </a:lnTo>
                  <a:lnTo>
                    <a:pt x="46" y="0"/>
                  </a:lnTo>
                  <a:lnTo>
                    <a:pt x="26" y="9"/>
                  </a:lnTo>
                  <a:lnTo>
                    <a:pt x="10" y="24"/>
                  </a:lnTo>
                  <a:lnTo>
                    <a:pt x="0" y="42"/>
                  </a:lnTo>
                  <a:lnTo>
                    <a:pt x="0" y="62"/>
                  </a:lnTo>
                  <a:lnTo>
                    <a:pt x="5" y="82"/>
                  </a:lnTo>
                  <a:lnTo>
                    <a:pt x="20" y="97"/>
                  </a:lnTo>
                  <a:lnTo>
                    <a:pt x="38" y="108"/>
                  </a:lnTo>
                  <a:lnTo>
                    <a:pt x="60" y="111"/>
                  </a:lnTo>
                  <a:lnTo>
                    <a:pt x="82" y="108"/>
                  </a:lnTo>
                  <a:lnTo>
                    <a:pt x="101" y="97"/>
                  </a:lnTo>
                  <a:lnTo>
                    <a:pt x="113" y="80"/>
                  </a:lnTo>
                  <a:lnTo>
                    <a:pt x="121" y="62"/>
                  </a:lnTo>
                  <a:lnTo>
                    <a:pt x="121" y="5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3" name="Line 75">
              <a:extLst>
                <a:ext uri="{FF2B5EF4-FFF2-40B4-BE49-F238E27FC236}">
                  <a16:creationId xmlns:a16="http://schemas.microsoft.com/office/drawing/2014/main" id="{5851AB0C-B458-5871-55E5-A595B2654A6C}"/>
                </a:ext>
              </a:extLst>
            </p:cNvPr>
            <p:cNvSpPr>
              <a:spLocks noChangeShapeType="1"/>
            </p:cNvSpPr>
            <p:nvPr/>
          </p:nvSpPr>
          <p:spPr bwMode="auto">
            <a:xfrm flipH="1">
              <a:off x="951" y="1634"/>
              <a:ext cx="95"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4" name="Line 76">
              <a:extLst>
                <a:ext uri="{FF2B5EF4-FFF2-40B4-BE49-F238E27FC236}">
                  <a16:creationId xmlns:a16="http://schemas.microsoft.com/office/drawing/2014/main" id="{AD13BE87-4A15-E8E7-F133-6B1111EFF702}"/>
                </a:ext>
              </a:extLst>
            </p:cNvPr>
            <p:cNvSpPr>
              <a:spLocks noChangeShapeType="1"/>
            </p:cNvSpPr>
            <p:nvPr/>
          </p:nvSpPr>
          <p:spPr bwMode="auto">
            <a:xfrm flipH="1" flipV="1">
              <a:off x="951" y="1693"/>
              <a:ext cx="9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5" name="Line 77">
              <a:extLst>
                <a:ext uri="{FF2B5EF4-FFF2-40B4-BE49-F238E27FC236}">
                  <a16:creationId xmlns:a16="http://schemas.microsoft.com/office/drawing/2014/main" id="{0C4B7FB0-D96D-5F90-01A4-901641D86A93}"/>
                </a:ext>
              </a:extLst>
            </p:cNvPr>
            <p:cNvSpPr>
              <a:spLocks noChangeShapeType="1"/>
            </p:cNvSpPr>
            <p:nvPr/>
          </p:nvSpPr>
          <p:spPr bwMode="auto">
            <a:xfrm>
              <a:off x="1263" y="2367"/>
              <a:ext cx="0" cy="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6" name="Line 78">
              <a:extLst>
                <a:ext uri="{FF2B5EF4-FFF2-40B4-BE49-F238E27FC236}">
                  <a16:creationId xmlns:a16="http://schemas.microsoft.com/office/drawing/2014/main" id="{2B1B0C72-02B9-31A7-B31F-139CF2D9A75A}"/>
                </a:ext>
              </a:extLst>
            </p:cNvPr>
            <p:cNvSpPr>
              <a:spLocks noChangeShapeType="1"/>
            </p:cNvSpPr>
            <p:nvPr/>
          </p:nvSpPr>
          <p:spPr bwMode="auto">
            <a:xfrm flipV="1">
              <a:off x="1091" y="2286"/>
              <a:ext cx="0"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7" name="Line 79">
              <a:extLst>
                <a:ext uri="{FF2B5EF4-FFF2-40B4-BE49-F238E27FC236}">
                  <a16:creationId xmlns:a16="http://schemas.microsoft.com/office/drawing/2014/main" id="{D24788EC-1DF6-C02A-79E9-7209C702ED49}"/>
                </a:ext>
              </a:extLst>
            </p:cNvPr>
            <p:cNvSpPr>
              <a:spLocks noChangeShapeType="1"/>
            </p:cNvSpPr>
            <p:nvPr/>
          </p:nvSpPr>
          <p:spPr bwMode="auto">
            <a:xfrm>
              <a:off x="1263" y="2287"/>
              <a:ext cx="0"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8" name="Freeform 80">
              <a:extLst>
                <a:ext uri="{FF2B5EF4-FFF2-40B4-BE49-F238E27FC236}">
                  <a16:creationId xmlns:a16="http://schemas.microsoft.com/office/drawing/2014/main" id="{0696778A-784D-E422-7E78-232C25429E3F}"/>
                </a:ext>
              </a:extLst>
            </p:cNvPr>
            <p:cNvSpPr>
              <a:spLocks/>
            </p:cNvSpPr>
            <p:nvPr/>
          </p:nvSpPr>
          <p:spPr bwMode="auto">
            <a:xfrm>
              <a:off x="1117" y="2334"/>
              <a:ext cx="122" cy="112"/>
            </a:xfrm>
            <a:custGeom>
              <a:avLst/>
              <a:gdLst>
                <a:gd name="T0" fmla="*/ 121 w 122"/>
                <a:gd name="T1" fmla="*/ 55 h 112"/>
                <a:gd name="T2" fmla="*/ 117 w 122"/>
                <a:gd name="T3" fmla="*/ 35 h 112"/>
                <a:gd name="T4" fmla="*/ 105 w 122"/>
                <a:gd name="T5" fmla="*/ 19 h 112"/>
                <a:gd name="T6" fmla="*/ 89 w 122"/>
                <a:gd name="T7" fmla="*/ 6 h 112"/>
                <a:gd name="T8" fmla="*/ 66 w 122"/>
                <a:gd name="T9" fmla="*/ 0 h 112"/>
                <a:gd name="T10" fmla="*/ 45 w 122"/>
                <a:gd name="T11" fmla="*/ 0 h 112"/>
                <a:gd name="T12" fmla="*/ 25 w 122"/>
                <a:gd name="T13" fmla="*/ 9 h 112"/>
                <a:gd name="T14" fmla="*/ 10 w 122"/>
                <a:gd name="T15" fmla="*/ 24 h 112"/>
                <a:gd name="T16" fmla="*/ 0 w 122"/>
                <a:gd name="T17" fmla="*/ 42 h 112"/>
                <a:gd name="T18" fmla="*/ 0 w 122"/>
                <a:gd name="T19" fmla="*/ 62 h 112"/>
                <a:gd name="T20" fmla="*/ 5 w 122"/>
                <a:gd name="T21" fmla="*/ 82 h 112"/>
                <a:gd name="T22" fmla="*/ 20 w 122"/>
                <a:gd name="T23" fmla="*/ 97 h 112"/>
                <a:gd name="T24" fmla="*/ 39 w 122"/>
                <a:gd name="T25" fmla="*/ 108 h 112"/>
                <a:gd name="T26" fmla="*/ 59 w 122"/>
                <a:gd name="T27" fmla="*/ 111 h 112"/>
                <a:gd name="T28" fmla="*/ 81 w 122"/>
                <a:gd name="T29" fmla="*/ 108 h 112"/>
                <a:gd name="T30" fmla="*/ 100 w 122"/>
                <a:gd name="T31" fmla="*/ 97 h 112"/>
                <a:gd name="T32" fmla="*/ 114 w 122"/>
                <a:gd name="T33" fmla="*/ 80 h 112"/>
                <a:gd name="T34" fmla="*/ 121 w 122"/>
                <a:gd name="T35" fmla="*/ 62 h 112"/>
                <a:gd name="T36" fmla="*/ 121 w 122"/>
                <a:gd name="T37" fmla="*/ 55 h 11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2"/>
                <a:gd name="T58" fmla="*/ 0 h 112"/>
                <a:gd name="T59" fmla="*/ 122 w 122"/>
                <a:gd name="T60" fmla="*/ 112 h 11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2" h="112">
                  <a:moveTo>
                    <a:pt x="121" y="55"/>
                  </a:moveTo>
                  <a:lnTo>
                    <a:pt x="117" y="35"/>
                  </a:lnTo>
                  <a:lnTo>
                    <a:pt x="105" y="19"/>
                  </a:lnTo>
                  <a:lnTo>
                    <a:pt x="89" y="6"/>
                  </a:lnTo>
                  <a:lnTo>
                    <a:pt x="66" y="0"/>
                  </a:lnTo>
                  <a:lnTo>
                    <a:pt x="45" y="0"/>
                  </a:lnTo>
                  <a:lnTo>
                    <a:pt x="25" y="9"/>
                  </a:lnTo>
                  <a:lnTo>
                    <a:pt x="10" y="24"/>
                  </a:lnTo>
                  <a:lnTo>
                    <a:pt x="0" y="42"/>
                  </a:lnTo>
                  <a:lnTo>
                    <a:pt x="0" y="62"/>
                  </a:lnTo>
                  <a:lnTo>
                    <a:pt x="5" y="82"/>
                  </a:lnTo>
                  <a:lnTo>
                    <a:pt x="20" y="97"/>
                  </a:lnTo>
                  <a:lnTo>
                    <a:pt x="39" y="108"/>
                  </a:lnTo>
                  <a:lnTo>
                    <a:pt x="59" y="111"/>
                  </a:lnTo>
                  <a:lnTo>
                    <a:pt x="81" y="108"/>
                  </a:lnTo>
                  <a:lnTo>
                    <a:pt x="100" y="97"/>
                  </a:lnTo>
                  <a:lnTo>
                    <a:pt x="114" y="80"/>
                  </a:lnTo>
                  <a:lnTo>
                    <a:pt x="121" y="62"/>
                  </a:lnTo>
                  <a:lnTo>
                    <a:pt x="121" y="5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69" name="Line 81">
              <a:extLst>
                <a:ext uri="{FF2B5EF4-FFF2-40B4-BE49-F238E27FC236}">
                  <a16:creationId xmlns:a16="http://schemas.microsoft.com/office/drawing/2014/main" id="{78CD2707-38B0-42F8-FB23-842ABAC743B0}"/>
                </a:ext>
              </a:extLst>
            </p:cNvPr>
            <p:cNvSpPr>
              <a:spLocks noChangeShapeType="1"/>
            </p:cNvSpPr>
            <p:nvPr/>
          </p:nvSpPr>
          <p:spPr bwMode="auto">
            <a:xfrm flipV="1">
              <a:off x="1138" y="2408"/>
              <a:ext cx="9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0" name="Line 82">
              <a:extLst>
                <a:ext uri="{FF2B5EF4-FFF2-40B4-BE49-F238E27FC236}">
                  <a16:creationId xmlns:a16="http://schemas.microsoft.com/office/drawing/2014/main" id="{5F6C2FD9-8B60-BDA1-D33F-FE6A2F3C8F17}"/>
                </a:ext>
              </a:extLst>
            </p:cNvPr>
            <p:cNvSpPr>
              <a:spLocks noChangeShapeType="1"/>
            </p:cNvSpPr>
            <p:nvPr/>
          </p:nvSpPr>
          <p:spPr bwMode="auto">
            <a:xfrm>
              <a:off x="1139" y="2349"/>
              <a:ext cx="9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1" name="Line 83">
              <a:extLst>
                <a:ext uri="{FF2B5EF4-FFF2-40B4-BE49-F238E27FC236}">
                  <a16:creationId xmlns:a16="http://schemas.microsoft.com/office/drawing/2014/main" id="{8BEBBF98-1083-71DD-F0CF-1C4EB07ECC29}"/>
                </a:ext>
              </a:extLst>
            </p:cNvPr>
            <p:cNvSpPr>
              <a:spLocks noChangeShapeType="1"/>
            </p:cNvSpPr>
            <p:nvPr/>
          </p:nvSpPr>
          <p:spPr bwMode="auto">
            <a:xfrm>
              <a:off x="1094" y="2285"/>
              <a:ext cx="16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2" name="Line 84">
              <a:extLst>
                <a:ext uri="{FF2B5EF4-FFF2-40B4-BE49-F238E27FC236}">
                  <a16:creationId xmlns:a16="http://schemas.microsoft.com/office/drawing/2014/main" id="{059D7871-F2AD-09EA-E97C-F3FD6F451FF8}"/>
                </a:ext>
              </a:extLst>
            </p:cNvPr>
            <p:cNvSpPr>
              <a:spLocks noChangeShapeType="1"/>
            </p:cNvSpPr>
            <p:nvPr/>
          </p:nvSpPr>
          <p:spPr bwMode="auto">
            <a:xfrm flipH="1">
              <a:off x="1094" y="2494"/>
              <a:ext cx="16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3" name="Line 85">
              <a:extLst>
                <a:ext uri="{FF2B5EF4-FFF2-40B4-BE49-F238E27FC236}">
                  <a16:creationId xmlns:a16="http://schemas.microsoft.com/office/drawing/2014/main" id="{642AF02C-D584-012C-C4ED-A8EEC5641385}"/>
                </a:ext>
              </a:extLst>
            </p:cNvPr>
            <p:cNvSpPr>
              <a:spLocks noChangeShapeType="1"/>
            </p:cNvSpPr>
            <p:nvPr/>
          </p:nvSpPr>
          <p:spPr bwMode="auto">
            <a:xfrm>
              <a:off x="1263" y="2287"/>
              <a:ext cx="0"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4" name="Line 86">
              <a:extLst>
                <a:ext uri="{FF2B5EF4-FFF2-40B4-BE49-F238E27FC236}">
                  <a16:creationId xmlns:a16="http://schemas.microsoft.com/office/drawing/2014/main" id="{35404A00-2B2D-5EDA-43EA-50E9108E5B79}"/>
                </a:ext>
              </a:extLst>
            </p:cNvPr>
            <p:cNvSpPr>
              <a:spLocks noChangeShapeType="1"/>
            </p:cNvSpPr>
            <p:nvPr/>
          </p:nvSpPr>
          <p:spPr bwMode="auto">
            <a:xfrm>
              <a:off x="1091"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5" name="Line 87">
              <a:extLst>
                <a:ext uri="{FF2B5EF4-FFF2-40B4-BE49-F238E27FC236}">
                  <a16:creationId xmlns:a16="http://schemas.microsoft.com/office/drawing/2014/main" id="{F4815B2E-0E8B-0240-406F-E543CA1EF2FC}"/>
                </a:ext>
              </a:extLst>
            </p:cNvPr>
            <p:cNvSpPr>
              <a:spLocks noChangeShapeType="1"/>
            </p:cNvSpPr>
            <p:nvPr/>
          </p:nvSpPr>
          <p:spPr bwMode="auto">
            <a:xfrm>
              <a:off x="923" y="2285"/>
              <a:ext cx="1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6" name="Line 88">
              <a:extLst>
                <a:ext uri="{FF2B5EF4-FFF2-40B4-BE49-F238E27FC236}">
                  <a16:creationId xmlns:a16="http://schemas.microsoft.com/office/drawing/2014/main" id="{6A6B13F2-C9EB-120C-D2CE-370E4B814AC3}"/>
                </a:ext>
              </a:extLst>
            </p:cNvPr>
            <p:cNvSpPr>
              <a:spLocks noChangeShapeType="1"/>
            </p:cNvSpPr>
            <p:nvPr/>
          </p:nvSpPr>
          <p:spPr bwMode="auto">
            <a:xfrm flipH="1">
              <a:off x="923" y="2494"/>
              <a:ext cx="1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7" name="Line 89">
              <a:extLst>
                <a:ext uri="{FF2B5EF4-FFF2-40B4-BE49-F238E27FC236}">
                  <a16:creationId xmlns:a16="http://schemas.microsoft.com/office/drawing/2014/main" id="{6DF4B3B4-F283-B4E1-673D-4AED483AE00F}"/>
                </a:ext>
              </a:extLst>
            </p:cNvPr>
            <p:cNvSpPr>
              <a:spLocks noChangeShapeType="1"/>
            </p:cNvSpPr>
            <p:nvPr/>
          </p:nvSpPr>
          <p:spPr bwMode="auto">
            <a:xfrm>
              <a:off x="921"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8" name="Line 90">
              <a:extLst>
                <a:ext uri="{FF2B5EF4-FFF2-40B4-BE49-F238E27FC236}">
                  <a16:creationId xmlns:a16="http://schemas.microsoft.com/office/drawing/2014/main" id="{72D2E2DE-070D-80D3-03B3-ECBA06BC7658}"/>
                </a:ext>
              </a:extLst>
            </p:cNvPr>
            <p:cNvSpPr>
              <a:spLocks noChangeShapeType="1"/>
            </p:cNvSpPr>
            <p:nvPr/>
          </p:nvSpPr>
          <p:spPr bwMode="auto">
            <a:xfrm>
              <a:off x="921"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79" name="Line 91">
              <a:extLst>
                <a:ext uri="{FF2B5EF4-FFF2-40B4-BE49-F238E27FC236}">
                  <a16:creationId xmlns:a16="http://schemas.microsoft.com/office/drawing/2014/main" id="{F2F69672-391E-712D-FE85-2C592B7797F1}"/>
                </a:ext>
              </a:extLst>
            </p:cNvPr>
            <p:cNvSpPr>
              <a:spLocks noChangeShapeType="1"/>
            </p:cNvSpPr>
            <p:nvPr/>
          </p:nvSpPr>
          <p:spPr bwMode="auto">
            <a:xfrm>
              <a:off x="754" y="2285"/>
              <a:ext cx="16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0" name="Line 92">
              <a:extLst>
                <a:ext uri="{FF2B5EF4-FFF2-40B4-BE49-F238E27FC236}">
                  <a16:creationId xmlns:a16="http://schemas.microsoft.com/office/drawing/2014/main" id="{680C72D5-59D2-BE75-63DD-90076680A695}"/>
                </a:ext>
              </a:extLst>
            </p:cNvPr>
            <p:cNvSpPr>
              <a:spLocks noChangeShapeType="1"/>
            </p:cNvSpPr>
            <p:nvPr/>
          </p:nvSpPr>
          <p:spPr bwMode="auto">
            <a:xfrm flipH="1">
              <a:off x="754" y="2494"/>
              <a:ext cx="16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1" name="Line 93">
              <a:extLst>
                <a:ext uri="{FF2B5EF4-FFF2-40B4-BE49-F238E27FC236}">
                  <a16:creationId xmlns:a16="http://schemas.microsoft.com/office/drawing/2014/main" id="{D747C4D8-1C2E-866C-202F-5AD9A56B5A41}"/>
                </a:ext>
              </a:extLst>
            </p:cNvPr>
            <p:cNvSpPr>
              <a:spLocks noChangeShapeType="1"/>
            </p:cNvSpPr>
            <p:nvPr/>
          </p:nvSpPr>
          <p:spPr bwMode="auto">
            <a:xfrm>
              <a:off x="752"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2" name="Line 94">
              <a:extLst>
                <a:ext uri="{FF2B5EF4-FFF2-40B4-BE49-F238E27FC236}">
                  <a16:creationId xmlns:a16="http://schemas.microsoft.com/office/drawing/2014/main" id="{355FA2A5-A7A9-2EEA-31B4-4D3C7061E3FA}"/>
                </a:ext>
              </a:extLst>
            </p:cNvPr>
            <p:cNvSpPr>
              <a:spLocks noChangeShapeType="1"/>
            </p:cNvSpPr>
            <p:nvPr/>
          </p:nvSpPr>
          <p:spPr bwMode="auto">
            <a:xfrm>
              <a:off x="752"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3" name="Line 95">
              <a:extLst>
                <a:ext uri="{FF2B5EF4-FFF2-40B4-BE49-F238E27FC236}">
                  <a16:creationId xmlns:a16="http://schemas.microsoft.com/office/drawing/2014/main" id="{6CB730A5-6B11-C1A7-D1D8-0E475F4C8E03}"/>
                </a:ext>
              </a:extLst>
            </p:cNvPr>
            <p:cNvSpPr>
              <a:spLocks noChangeShapeType="1"/>
            </p:cNvSpPr>
            <p:nvPr/>
          </p:nvSpPr>
          <p:spPr bwMode="auto">
            <a:xfrm>
              <a:off x="584" y="2285"/>
              <a:ext cx="1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4" name="Line 96">
              <a:extLst>
                <a:ext uri="{FF2B5EF4-FFF2-40B4-BE49-F238E27FC236}">
                  <a16:creationId xmlns:a16="http://schemas.microsoft.com/office/drawing/2014/main" id="{48C0A90E-8914-ECD9-E8C5-3F5059F2B140}"/>
                </a:ext>
              </a:extLst>
            </p:cNvPr>
            <p:cNvSpPr>
              <a:spLocks noChangeShapeType="1"/>
            </p:cNvSpPr>
            <p:nvPr/>
          </p:nvSpPr>
          <p:spPr bwMode="auto">
            <a:xfrm flipH="1">
              <a:off x="584" y="2494"/>
              <a:ext cx="1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5" name="Line 97">
              <a:extLst>
                <a:ext uri="{FF2B5EF4-FFF2-40B4-BE49-F238E27FC236}">
                  <a16:creationId xmlns:a16="http://schemas.microsoft.com/office/drawing/2014/main" id="{D9D35987-8C2F-CB51-5451-504A768731DF}"/>
                </a:ext>
              </a:extLst>
            </p:cNvPr>
            <p:cNvSpPr>
              <a:spLocks noChangeShapeType="1"/>
            </p:cNvSpPr>
            <p:nvPr/>
          </p:nvSpPr>
          <p:spPr bwMode="auto">
            <a:xfrm>
              <a:off x="582"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6" name="Line 98">
              <a:extLst>
                <a:ext uri="{FF2B5EF4-FFF2-40B4-BE49-F238E27FC236}">
                  <a16:creationId xmlns:a16="http://schemas.microsoft.com/office/drawing/2014/main" id="{5AFC8A7E-33B3-1D0E-45B2-0214990AD7C0}"/>
                </a:ext>
              </a:extLst>
            </p:cNvPr>
            <p:cNvSpPr>
              <a:spLocks noChangeShapeType="1"/>
            </p:cNvSpPr>
            <p:nvPr/>
          </p:nvSpPr>
          <p:spPr bwMode="auto">
            <a:xfrm>
              <a:off x="754" y="2287"/>
              <a:ext cx="167"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7" name="Line 99">
              <a:extLst>
                <a:ext uri="{FF2B5EF4-FFF2-40B4-BE49-F238E27FC236}">
                  <a16:creationId xmlns:a16="http://schemas.microsoft.com/office/drawing/2014/main" id="{44BD0255-00E7-A2EE-1E57-50682C48859F}"/>
                </a:ext>
              </a:extLst>
            </p:cNvPr>
            <p:cNvSpPr>
              <a:spLocks noChangeShapeType="1"/>
            </p:cNvSpPr>
            <p:nvPr/>
          </p:nvSpPr>
          <p:spPr bwMode="auto">
            <a:xfrm flipH="1">
              <a:off x="754" y="2287"/>
              <a:ext cx="167"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8" name="Line 100">
              <a:extLst>
                <a:ext uri="{FF2B5EF4-FFF2-40B4-BE49-F238E27FC236}">
                  <a16:creationId xmlns:a16="http://schemas.microsoft.com/office/drawing/2014/main" id="{D9D2DC92-E88D-E090-031A-F480CF446C63}"/>
                </a:ext>
              </a:extLst>
            </p:cNvPr>
            <p:cNvSpPr>
              <a:spLocks noChangeShapeType="1"/>
            </p:cNvSpPr>
            <p:nvPr/>
          </p:nvSpPr>
          <p:spPr bwMode="auto">
            <a:xfrm>
              <a:off x="582"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89" name="Line 101">
              <a:extLst>
                <a:ext uri="{FF2B5EF4-FFF2-40B4-BE49-F238E27FC236}">
                  <a16:creationId xmlns:a16="http://schemas.microsoft.com/office/drawing/2014/main" id="{22DDDFE5-AF43-A786-71D8-286B0DF482FA}"/>
                </a:ext>
              </a:extLst>
            </p:cNvPr>
            <p:cNvSpPr>
              <a:spLocks noChangeShapeType="1"/>
            </p:cNvSpPr>
            <p:nvPr/>
          </p:nvSpPr>
          <p:spPr bwMode="auto">
            <a:xfrm>
              <a:off x="412" y="2287"/>
              <a:ext cx="1"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0" name="Freeform 102">
              <a:extLst>
                <a:ext uri="{FF2B5EF4-FFF2-40B4-BE49-F238E27FC236}">
                  <a16:creationId xmlns:a16="http://schemas.microsoft.com/office/drawing/2014/main" id="{06D573EF-7EAD-D291-D2C2-96C3DDA8B22B}"/>
                </a:ext>
              </a:extLst>
            </p:cNvPr>
            <p:cNvSpPr>
              <a:spLocks/>
            </p:cNvSpPr>
            <p:nvPr/>
          </p:nvSpPr>
          <p:spPr bwMode="auto">
            <a:xfrm>
              <a:off x="4491" y="2327"/>
              <a:ext cx="121" cy="112"/>
            </a:xfrm>
            <a:custGeom>
              <a:avLst/>
              <a:gdLst>
                <a:gd name="T0" fmla="*/ 120 w 121"/>
                <a:gd name="T1" fmla="*/ 55 h 112"/>
                <a:gd name="T2" fmla="*/ 116 w 121"/>
                <a:gd name="T3" fmla="*/ 35 h 112"/>
                <a:gd name="T4" fmla="*/ 106 w 121"/>
                <a:gd name="T5" fmla="*/ 18 h 112"/>
                <a:gd name="T6" fmla="*/ 89 w 121"/>
                <a:gd name="T7" fmla="*/ 6 h 112"/>
                <a:gd name="T8" fmla="*/ 66 w 121"/>
                <a:gd name="T9" fmla="*/ 0 h 112"/>
                <a:gd name="T10" fmla="*/ 44 w 121"/>
                <a:gd name="T11" fmla="*/ 0 h 112"/>
                <a:gd name="T12" fmla="*/ 25 w 121"/>
                <a:gd name="T13" fmla="*/ 9 h 112"/>
                <a:gd name="T14" fmla="*/ 10 w 121"/>
                <a:gd name="T15" fmla="*/ 24 h 112"/>
                <a:gd name="T16" fmla="*/ 1 w 121"/>
                <a:gd name="T17" fmla="*/ 42 h 112"/>
                <a:gd name="T18" fmla="*/ 0 w 121"/>
                <a:gd name="T19" fmla="*/ 62 h 112"/>
                <a:gd name="T20" fmla="*/ 5 w 121"/>
                <a:gd name="T21" fmla="*/ 82 h 112"/>
                <a:gd name="T22" fmla="*/ 19 w 121"/>
                <a:gd name="T23" fmla="*/ 97 h 112"/>
                <a:gd name="T24" fmla="*/ 39 w 121"/>
                <a:gd name="T25" fmla="*/ 107 h 112"/>
                <a:gd name="T26" fmla="*/ 61 w 121"/>
                <a:gd name="T27" fmla="*/ 111 h 112"/>
                <a:gd name="T28" fmla="*/ 82 w 121"/>
                <a:gd name="T29" fmla="*/ 107 h 112"/>
                <a:gd name="T30" fmla="*/ 99 w 121"/>
                <a:gd name="T31" fmla="*/ 97 h 112"/>
                <a:gd name="T32" fmla="*/ 114 w 121"/>
                <a:gd name="T33" fmla="*/ 80 h 112"/>
                <a:gd name="T34" fmla="*/ 120 w 121"/>
                <a:gd name="T35" fmla="*/ 62 h 112"/>
                <a:gd name="T36" fmla="*/ 120 w 121"/>
                <a:gd name="T37" fmla="*/ 55 h 11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1"/>
                <a:gd name="T58" fmla="*/ 0 h 112"/>
                <a:gd name="T59" fmla="*/ 121 w 121"/>
                <a:gd name="T60" fmla="*/ 112 h 11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1" h="112">
                  <a:moveTo>
                    <a:pt x="120" y="55"/>
                  </a:moveTo>
                  <a:lnTo>
                    <a:pt x="116" y="35"/>
                  </a:lnTo>
                  <a:lnTo>
                    <a:pt x="106" y="18"/>
                  </a:lnTo>
                  <a:lnTo>
                    <a:pt x="89" y="6"/>
                  </a:lnTo>
                  <a:lnTo>
                    <a:pt x="66" y="0"/>
                  </a:lnTo>
                  <a:lnTo>
                    <a:pt x="44" y="0"/>
                  </a:lnTo>
                  <a:lnTo>
                    <a:pt x="25" y="9"/>
                  </a:lnTo>
                  <a:lnTo>
                    <a:pt x="10" y="24"/>
                  </a:lnTo>
                  <a:lnTo>
                    <a:pt x="1" y="42"/>
                  </a:lnTo>
                  <a:lnTo>
                    <a:pt x="0" y="62"/>
                  </a:lnTo>
                  <a:lnTo>
                    <a:pt x="5" y="82"/>
                  </a:lnTo>
                  <a:lnTo>
                    <a:pt x="19" y="97"/>
                  </a:lnTo>
                  <a:lnTo>
                    <a:pt x="39" y="107"/>
                  </a:lnTo>
                  <a:lnTo>
                    <a:pt x="61" y="111"/>
                  </a:lnTo>
                  <a:lnTo>
                    <a:pt x="82" y="107"/>
                  </a:lnTo>
                  <a:lnTo>
                    <a:pt x="99" y="97"/>
                  </a:lnTo>
                  <a:lnTo>
                    <a:pt x="114" y="80"/>
                  </a:lnTo>
                  <a:lnTo>
                    <a:pt x="120" y="62"/>
                  </a:lnTo>
                  <a:lnTo>
                    <a:pt x="120" y="5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1" name="Line 103">
              <a:extLst>
                <a:ext uri="{FF2B5EF4-FFF2-40B4-BE49-F238E27FC236}">
                  <a16:creationId xmlns:a16="http://schemas.microsoft.com/office/drawing/2014/main" id="{AF7534E6-F01E-3374-60C5-1F908CB7C5C4}"/>
                </a:ext>
              </a:extLst>
            </p:cNvPr>
            <p:cNvSpPr>
              <a:spLocks noChangeShapeType="1"/>
            </p:cNvSpPr>
            <p:nvPr/>
          </p:nvSpPr>
          <p:spPr bwMode="auto">
            <a:xfrm>
              <a:off x="4506" y="2347"/>
              <a:ext cx="26"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2" name="Line 104">
              <a:extLst>
                <a:ext uri="{FF2B5EF4-FFF2-40B4-BE49-F238E27FC236}">
                  <a16:creationId xmlns:a16="http://schemas.microsoft.com/office/drawing/2014/main" id="{F398A2D1-7D20-4433-58ED-3971B561DFEB}"/>
                </a:ext>
              </a:extLst>
            </p:cNvPr>
            <p:cNvSpPr>
              <a:spLocks noChangeShapeType="1"/>
            </p:cNvSpPr>
            <p:nvPr/>
          </p:nvSpPr>
          <p:spPr bwMode="auto">
            <a:xfrm flipH="1">
              <a:off x="4571" y="2347"/>
              <a:ext cx="26"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3" name="Line 105">
              <a:extLst>
                <a:ext uri="{FF2B5EF4-FFF2-40B4-BE49-F238E27FC236}">
                  <a16:creationId xmlns:a16="http://schemas.microsoft.com/office/drawing/2014/main" id="{64BEAFF0-204B-FD86-53E7-56AE4F7BF584}"/>
                </a:ext>
              </a:extLst>
            </p:cNvPr>
            <p:cNvSpPr>
              <a:spLocks noChangeShapeType="1"/>
            </p:cNvSpPr>
            <p:nvPr/>
          </p:nvSpPr>
          <p:spPr bwMode="auto">
            <a:xfrm>
              <a:off x="4439" y="2442"/>
              <a:ext cx="2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4" name="Line 106">
              <a:extLst>
                <a:ext uri="{FF2B5EF4-FFF2-40B4-BE49-F238E27FC236}">
                  <a16:creationId xmlns:a16="http://schemas.microsoft.com/office/drawing/2014/main" id="{14407D25-18CC-CB7B-FDB6-4FEBB1C50F52}"/>
                </a:ext>
              </a:extLst>
            </p:cNvPr>
            <p:cNvSpPr>
              <a:spLocks noChangeShapeType="1"/>
            </p:cNvSpPr>
            <p:nvPr/>
          </p:nvSpPr>
          <p:spPr bwMode="auto">
            <a:xfrm flipV="1">
              <a:off x="4664" y="2324"/>
              <a:ext cx="0" cy="1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5" name="Line 107">
              <a:extLst>
                <a:ext uri="{FF2B5EF4-FFF2-40B4-BE49-F238E27FC236}">
                  <a16:creationId xmlns:a16="http://schemas.microsoft.com/office/drawing/2014/main" id="{39D697BE-3259-23E2-486D-7CCAF90A491E}"/>
                </a:ext>
              </a:extLst>
            </p:cNvPr>
            <p:cNvSpPr>
              <a:spLocks noChangeShapeType="1"/>
            </p:cNvSpPr>
            <p:nvPr/>
          </p:nvSpPr>
          <p:spPr bwMode="auto">
            <a:xfrm flipH="1">
              <a:off x="4439" y="2323"/>
              <a:ext cx="2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6" name="Line 108">
              <a:extLst>
                <a:ext uri="{FF2B5EF4-FFF2-40B4-BE49-F238E27FC236}">
                  <a16:creationId xmlns:a16="http://schemas.microsoft.com/office/drawing/2014/main" id="{E5871420-8C2B-C663-E968-EC18709858B3}"/>
                </a:ext>
              </a:extLst>
            </p:cNvPr>
            <p:cNvSpPr>
              <a:spLocks noChangeShapeType="1"/>
            </p:cNvSpPr>
            <p:nvPr/>
          </p:nvSpPr>
          <p:spPr bwMode="auto">
            <a:xfrm>
              <a:off x="4437" y="2325"/>
              <a:ext cx="1" cy="1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7" name="Line 109">
              <a:extLst>
                <a:ext uri="{FF2B5EF4-FFF2-40B4-BE49-F238E27FC236}">
                  <a16:creationId xmlns:a16="http://schemas.microsoft.com/office/drawing/2014/main" id="{3A9BC663-CCCF-DDE4-4CC1-DCCA8D78E376}"/>
                </a:ext>
              </a:extLst>
            </p:cNvPr>
            <p:cNvSpPr>
              <a:spLocks noChangeShapeType="1"/>
            </p:cNvSpPr>
            <p:nvPr/>
          </p:nvSpPr>
          <p:spPr bwMode="auto">
            <a:xfrm>
              <a:off x="4439" y="2558"/>
              <a:ext cx="2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8" name="Line 110">
              <a:extLst>
                <a:ext uri="{FF2B5EF4-FFF2-40B4-BE49-F238E27FC236}">
                  <a16:creationId xmlns:a16="http://schemas.microsoft.com/office/drawing/2014/main" id="{D6C54297-BDCB-A5FE-AF93-4C3752451966}"/>
                </a:ext>
              </a:extLst>
            </p:cNvPr>
            <p:cNvSpPr>
              <a:spLocks noChangeShapeType="1"/>
            </p:cNvSpPr>
            <p:nvPr/>
          </p:nvSpPr>
          <p:spPr bwMode="auto">
            <a:xfrm flipV="1">
              <a:off x="4664" y="2443"/>
              <a:ext cx="0" cy="1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7999" name="Line 111">
              <a:extLst>
                <a:ext uri="{FF2B5EF4-FFF2-40B4-BE49-F238E27FC236}">
                  <a16:creationId xmlns:a16="http://schemas.microsoft.com/office/drawing/2014/main" id="{DD6D9189-D132-B52F-7FC9-C32F309544F3}"/>
                </a:ext>
              </a:extLst>
            </p:cNvPr>
            <p:cNvSpPr>
              <a:spLocks noChangeShapeType="1"/>
            </p:cNvSpPr>
            <p:nvPr/>
          </p:nvSpPr>
          <p:spPr bwMode="auto">
            <a:xfrm flipH="1">
              <a:off x="4439" y="2442"/>
              <a:ext cx="2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0" name="Line 112">
              <a:extLst>
                <a:ext uri="{FF2B5EF4-FFF2-40B4-BE49-F238E27FC236}">
                  <a16:creationId xmlns:a16="http://schemas.microsoft.com/office/drawing/2014/main" id="{48DA35BB-B2DD-8FA8-CEDE-25278F9C8A15}"/>
                </a:ext>
              </a:extLst>
            </p:cNvPr>
            <p:cNvSpPr>
              <a:spLocks noChangeShapeType="1"/>
            </p:cNvSpPr>
            <p:nvPr/>
          </p:nvSpPr>
          <p:spPr bwMode="auto">
            <a:xfrm>
              <a:off x="4437" y="2444"/>
              <a:ext cx="1" cy="1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1" name="Line 113">
              <a:extLst>
                <a:ext uri="{FF2B5EF4-FFF2-40B4-BE49-F238E27FC236}">
                  <a16:creationId xmlns:a16="http://schemas.microsoft.com/office/drawing/2014/main" id="{00AB3130-F234-912D-E9FF-FFD8B0E1F096}"/>
                </a:ext>
              </a:extLst>
            </p:cNvPr>
            <p:cNvSpPr>
              <a:spLocks noChangeShapeType="1"/>
            </p:cNvSpPr>
            <p:nvPr/>
          </p:nvSpPr>
          <p:spPr bwMode="auto">
            <a:xfrm>
              <a:off x="4439" y="2444"/>
              <a:ext cx="225" cy="1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2" name="Line 114">
              <a:extLst>
                <a:ext uri="{FF2B5EF4-FFF2-40B4-BE49-F238E27FC236}">
                  <a16:creationId xmlns:a16="http://schemas.microsoft.com/office/drawing/2014/main" id="{B26EB2F9-D59B-0FBB-CCCC-7EC02EEB199B}"/>
                </a:ext>
              </a:extLst>
            </p:cNvPr>
            <p:cNvSpPr>
              <a:spLocks noChangeShapeType="1"/>
            </p:cNvSpPr>
            <p:nvPr/>
          </p:nvSpPr>
          <p:spPr bwMode="auto">
            <a:xfrm>
              <a:off x="5169" y="1931"/>
              <a:ext cx="1"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3" name="Line 115">
              <a:extLst>
                <a:ext uri="{FF2B5EF4-FFF2-40B4-BE49-F238E27FC236}">
                  <a16:creationId xmlns:a16="http://schemas.microsoft.com/office/drawing/2014/main" id="{FC0E9B3F-3FD9-75DC-27AF-6B780DBE749C}"/>
                </a:ext>
              </a:extLst>
            </p:cNvPr>
            <p:cNvSpPr>
              <a:spLocks noChangeShapeType="1"/>
            </p:cNvSpPr>
            <p:nvPr/>
          </p:nvSpPr>
          <p:spPr bwMode="auto">
            <a:xfrm>
              <a:off x="5508" y="1931"/>
              <a:ext cx="1"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4" name="Line 116">
              <a:extLst>
                <a:ext uri="{FF2B5EF4-FFF2-40B4-BE49-F238E27FC236}">
                  <a16:creationId xmlns:a16="http://schemas.microsoft.com/office/drawing/2014/main" id="{50685F73-E8F6-6278-E664-E36F0FEACD71}"/>
                </a:ext>
              </a:extLst>
            </p:cNvPr>
            <p:cNvSpPr>
              <a:spLocks noChangeShapeType="1"/>
            </p:cNvSpPr>
            <p:nvPr/>
          </p:nvSpPr>
          <p:spPr bwMode="auto">
            <a:xfrm flipV="1">
              <a:off x="5339" y="1850"/>
              <a:ext cx="0"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5" name="Line 117">
              <a:extLst>
                <a:ext uri="{FF2B5EF4-FFF2-40B4-BE49-F238E27FC236}">
                  <a16:creationId xmlns:a16="http://schemas.microsoft.com/office/drawing/2014/main" id="{D0D7B6F7-5224-518D-C7DE-F787BA803B59}"/>
                </a:ext>
              </a:extLst>
            </p:cNvPr>
            <p:cNvSpPr>
              <a:spLocks noChangeShapeType="1"/>
            </p:cNvSpPr>
            <p:nvPr/>
          </p:nvSpPr>
          <p:spPr bwMode="auto">
            <a:xfrm>
              <a:off x="5508"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6" name="Freeform 118">
              <a:extLst>
                <a:ext uri="{FF2B5EF4-FFF2-40B4-BE49-F238E27FC236}">
                  <a16:creationId xmlns:a16="http://schemas.microsoft.com/office/drawing/2014/main" id="{60992CDE-6639-262C-E080-12E9582C2360}"/>
                </a:ext>
              </a:extLst>
            </p:cNvPr>
            <p:cNvSpPr>
              <a:spLocks/>
            </p:cNvSpPr>
            <p:nvPr/>
          </p:nvSpPr>
          <p:spPr bwMode="auto">
            <a:xfrm>
              <a:off x="5362" y="1896"/>
              <a:ext cx="123" cy="114"/>
            </a:xfrm>
            <a:custGeom>
              <a:avLst/>
              <a:gdLst>
                <a:gd name="T0" fmla="*/ 122 w 123"/>
                <a:gd name="T1" fmla="*/ 56 h 114"/>
                <a:gd name="T2" fmla="*/ 119 w 123"/>
                <a:gd name="T3" fmla="*/ 36 h 114"/>
                <a:gd name="T4" fmla="*/ 107 w 123"/>
                <a:gd name="T5" fmla="*/ 20 h 114"/>
                <a:gd name="T6" fmla="*/ 89 w 123"/>
                <a:gd name="T7" fmla="*/ 7 h 114"/>
                <a:gd name="T8" fmla="*/ 69 w 123"/>
                <a:gd name="T9" fmla="*/ 0 h 114"/>
                <a:gd name="T10" fmla="*/ 48 w 123"/>
                <a:gd name="T11" fmla="*/ 2 h 114"/>
                <a:gd name="T12" fmla="*/ 26 w 123"/>
                <a:gd name="T13" fmla="*/ 11 h 114"/>
                <a:gd name="T14" fmla="*/ 12 w 123"/>
                <a:gd name="T15" fmla="*/ 25 h 114"/>
                <a:gd name="T16" fmla="*/ 2 w 123"/>
                <a:gd name="T17" fmla="*/ 44 h 114"/>
                <a:gd name="T18" fmla="*/ 0 w 123"/>
                <a:gd name="T19" fmla="*/ 64 h 114"/>
                <a:gd name="T20" fmla="*/ 9 w 123"/>
                <a:gd name="T21" fmla="*/ 82 h 114"/>
                <a:gd name="T22" fmla="*/ 23 w 123"/>
                <a:gd name="T23" fmla="*/ 98 h 114"/>
                <a:gd name="T24" fmla="*/ 40 w 123"/>
                <a:gd name="T25" fmla="*/ 109 h 114"/>
                <a:gd name="T26" fmla="*/ 62 w 123"/>
                <a:gd name="T27" fmla="*/ 113 h 114"/>
                <a:gd name="T28" fmla="*/ 83 w 123"/>
                <a:gd name="T29" fmla="*/ 109 h 114"/>
                <a:gd name="T30" fmla="*/ 100 w 123"/>
                <a:gd name="T31" fmla="*/ 98 h 114"/>
                <a:gd name="T32" fmla="*/ 114 w 123"/>
                <a:gd name="T33" fmla="*/ 82 h 114"/>
                <a:gd name="T34" fmla="*/ 121 w 123"/>
                <a:gd name="T35" fmla="*/ 62 h 114"/>
                <a:gd name="T36" fmla="*/ 122 w 123"/>
                <a:gd name="T37" fmla="*/ 56 h 11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23"/>
                <a:gd name="T58" fmla="*/ 0 h 114"/>
                <a:gd name="T59" fmla="*/ 123 w 123"/>
                <a:gd name="T60" fmla="*/ 114 h 11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23" h="114">
                  <a:moveTo>
                    <a:pt x="122" y="56"/>
                  </a:moveTo>
                  <a:lnTo>
                    <a:pt x="119" y="36"/>
                  </a:lnTo>
                  <a:lnTo>
                    <a:pt x="107" y="20"/>
                  </a:lnTo>
                  <a:lnTo>
                    <a:pt x="89" y="7"/>
                  </a:lnTo>
                  <a:lnTo>
                    <a:pt x="69" y="0"/>
                  </a:lnTo>
                  <a:lnTo>
                    <a:pt x="48" y="2"/>
                  </a:lnTo>
                  <a:lnTo>
                    <a:pt x="26" y="11"/>
                  </a:lnTo>
                  <a:lnTo>
                    <a:pt x="12" y="25"/>
                  </a:lnTo>
                  <a:lnTo>
                    <a:pt x="2" y="44"/>
                  </a:lnTo>
                  <a:lnTo>
                    <a:pt x="0" y="64"/>
                  </a:lnTo>
                  <a:lnTo>
                    <a:pt x="9" y="82"/>
                  </a:lnTo>
                  <a:lnTo>
                    <a:pt x="23" y="98"/>
                  </a:lnTo>
                  <a:lnTo>
                    <a:pt x="40" y="109"/>
                  </a:lnTo>
                  <a:lnTo>
                    <a:pt x="62" y="113"/>
                  </a:lnTo>
                  <a:lnTo>
                    <a:pt x="83" y="109"/>
                  </a:lnTo>
                  <a:lnTo>
                    <a:pt x="100" y="98"/>
                  </a:lnTo>
                  <a:lnTo>
                    <a:pt x="114" y="82"/>
                  </a:lnTo>
                  <a:lnTo>
                    <a:pt x="121" y="62"/>
                  </a:lnTo>
                  <a:lnTo>
                    <a:pt x="122" y="5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7" name="Line 119">
              <a:extLst>
                <a:ext uri="{FF2B5EF4-FFF2-40B4-BE49-F238E27FC236}">
                  <a16:creationId xmlns:a16="http://schemas.microsoft.com/office/drawing/2014/main" id="{3B43C4BC-BE40-E4BE-F21A-DA6528B042F6}"/>
                </a:ext>
              </a:extLst>
            </p:cNvPr>
            <p:cNvSpPr>
              <a:spLocks noChangeShapeType="1"/>
            </p:cNvSpPr>
            <p:nvPr/>
          </p:nvSpPr>
          <p:spPr bwMode="auto">
            <a:xfrm flipV="1">
              <a:off x="5386" y="1971"/>
              <a:ext cx="9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8" name="Line 120">
              <a:extLst>
                <a:ext uri="{FF2B5EF4-FFF2-40B4-BE49-F238E27FC236}">
                  <a16:creationId xmlns:a16="http://schemas.microsoft.com/office/drawing/2014/main" id="{2FAF6150-316A-4AF0-1D5B-DE53877627CE}"/>
                </a:ext>
              </a:extLst>
            </p:cNvPr>
            <p:cNvSpPr>
              <a:spLocks noChangeShapeType="1"/>
            </p:cNvSpPr>
            <p:nvPr/>
          </p:nvSpPr>
          <p:spPr bwMode="auto">
            <a:xfrm>
              <a:off x="5387" y="1912"/>
              <a:ext cx="9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09" name="Line 121">
              <a:extLst>
                <a:ext uri="{FF2B5EF4-FFF2-40B4-BE49-F238E27FC236}">
                  <a16:creationId xmlns:a16="http://schemas.microsoft.com/office/drawing/2014/main" id="{D1D5818A-1346-D951-9CD6-934D38C0B544}"/>
                </a:ext>
              </a:extLst>
            </p:cNvPr>
            <p:cNvSpPr>
              <a:spLocks noChangeShapeType="1"/>
            </p:cNvSpPr>
            <p:nvPr/>
          </p:nvSpPr>
          <p:spPr bwMode="auto">
            <a:xfrm>
              <a:off x="5341" y="1849"/>
              <a:ext cx="16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0" name="Line 122">
              <a:extLst>
                <a:ext uri="{FF2B5EF4-FFF2-40B4-BE49-F238E27FC236}">
                  <a16:creationId xmlns:a16="http://schemas.microsoft.com/office/drawing/2014/main" id="{4EAA6258-2338-24F6-BDAE-8EAC3820FA2C}"/>
                </a:ext>
              </a:extLst>
            </p:cNvPr>
            <p:cNvSpPr>
              <a:spLocks noChangeShapeType="1"/>
            </p:cNvSpPr>
            <p:nvPr/>
          </p:nvSpPr>
          <p:spPr bwMode="auto">
            <a:xfrm flipH="1">
              <a:off x="5341" y="2056"/>
              <a:ext cx="16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1" name="Line 123">
              <a:extLst>
                <a:ext uri="{FF2B5EF4-FFF2-40B4-BE49-F238E27FC236}">
                  <a16:creationId xmlns:a16="http://schemas.microsoft.com/office/drawing/2014/main" id="{AD823C22-7F3A-8137-0964-786F1EFA96BB}"/>
                </a:ext>
              </a:extLst>
            </p:cNvPr>
            <p:cNvSpPr>
              <a:spLocks noChangeShapeType="1"/>
            </p:cNvSpPr>
            <p:nvPr/>
          </p:nvSpPr>
          <p:spPr bwMode="auto">
            <a:xfrm>
              <a:off x="5508"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2" name="Line 124">
              <a:extLst>
                <a:ext uri="{FF2B5EF4-FFF2-40B4-BE49-F238E27FC236}">
                  <a16:creationId xmlns:a16="http://schemas.microsoft.com/office/drawing/2014/main" id="{03CB7C99-ECC1-CAB1-F0D6-0077995527BD}"/>
                </a:ext>
              </a:extLst>
            </p:cNvPr>
            <p:cNvSpPr>
              <a:spLocks noChangeShapeType="1"/>
            </p:cNvSpPr>
            <p:nvPr/>
          </p:nvSpPr>
          <p:spPr bwMode="auto">
            <a:xfrm>
              <a:off x="5339"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3" name="Line 125">
              <a:extLst>
                <a:ext uri="{FF2B5EF4-FFF2-40B4-BE49-F238E27FC236}">
                  <a16:creationId xmlns:a16="http://schemas.microsoft.com/office/drawing/2014/main" id="{D1A10F29-84C3-1777-F3E7-CBB6A030F712}"/>
                </a:ext>
              </a:extLst>
            </p:cNvPr>
            <p:cNvSpPr>
              <a:spLocks noChangeShapeType="1"/>
            </p:cNvSpPr>
            <p:nvPr/>
          </p:nvSpPr>
          <p:spPr bwMode="auto">
            <a:xfrm>
              <a:off x="5339"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4" name="Line 126">
              <a:extLst>
                <a:ext uri="{FF2B5EF4-FFF2-40B4-BE49-F238E27FC236}">
                  <a16:creationId xmlns:a16="http://schemas.microsoft.com/office/drawing/2014/main" id="{9CA942AF-158E-A3E6-FD98-0BBFF0363120}"/>
                </a:ext>
              </a:extLst>
            </p:cNvPr>
            <p:cNvSpPr>
              <a:spLocks noChangeShapeType="1"/>
            </p:cNvSpPr>
            <p:nvPr/>
          </p:nvSpPr>
          <p:spPr bwMode="auto">
            <a:xfrm>
              <a:off x="5339"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5" name="Line 127">
              <a:extLst>
                <a:ext uri="{FF2B5EF4-FFF2-40B4-BE49-F238E27FC236}">
                  <a16:creationId xmlns:a16="http://schemas.microsoft.com/office/drawing/2014/main" id="{CBF82DC0-F7AF-7789-EDDC-5A8398162822}"/>
                </a:ext>
              </a:extLst>
            </p:cNvPr>
            <p:cNvSpPr>
              <a:spLocks noChangeShapeType="1"/>
            </p:cNvSpPr>
            <p:nvPr/>
          </p:nvSpPr>
          <p:spPr bwMode="auto">
            <a:xfrm>
              <a:off x="5171" y="1849"/>
              <a:ext cx="1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6" name="Line 128">
              <a:extLst>
                <a:ext uri="{FF2B5EF4-FFF2-40B4-BE49-F238E27FC236}">
                  <a16:creationId xmlns:a16="http://schemas.microsoft.com/office/drawing/2014/main" id="{4DDF1328-FDB7-6DC9-4B7E-3CF0E4CEE244}"/>
                </a:ext>
              </a:extLst>
            </p:cNvPr>
            <p:cNvSpPr>
              <a:spLocks noChangeShapeType="1"/>
            </p:cNvSpPr>
            <p:nvPr/>
          </p:nvSpPr>
          <p:spPr bwMode="auto">
            <a:xfrm flipH="1">
              <a:off x="5171" y="2056"/>
              <a:ext cx="1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7" name="Line 129">
              <a:extLst>
                <a:ext uri="{FF2B5EF4-FFF2-40B4-BE49-F238E27FC236}">
                  <a16:creationId xmlns:a16="http://schemas.microsoft.com/office/drawing/2014/main" id="{A96EC617-B8F2-43F9-3144-F1AE193F3AB2}"/>
                </a:ext>
              </a:extLst>
            </p:cNvPr>
            <p:cNvSpPr>
              <a:spLocks noChangeShapeType="1"/>
            </p:cNvSpPr>
            <p:nvPr/>
          </p:nvSpPr>
          <p:spPr bwMode="auto">
            <a:xfrm>
              <a:off x="5169"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8" name="Line 130">
              <a:extLst>
                <a:ext uri="{FF2B5EF4-FFF2-40B4-BE49-F238E27FC236}">
                  <a16:creationId xmlns:a16="http://schemas.microsoft.com/office/drawing/2014/main" id="{552882F0-5846-CB38-618A-4588C3E9FD26}"/>
                </a:ext>
              </a:extLst>
            </p:cNvPr>
            <p:cNvSpPr>
              <a:spLocks noChangeShapeType="1"/>
            </p:cNvSpPr>
            <p:nvPr/>
          </p:nvSpPr>
          <p:spPr bwMode="auto">
            <a:xfrm>
              <a:off x="5169" y="185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19" name="Line 131">
              <a:extLst>
                <a:ext uri="{FF2B5EF4-FFF2-40B4-BE49-F238E27FC236}">
                  <a16:creationId xmlns:a16="http://schemas.microsoft.com/office/drawing/2014/main" id="{BF97EE6D-4762-BBC1-00DE-A1C1DA1B0D83}"/>
                </a:ext>
              </a:extLst>
            </p:cNvPr>
            <p:cNvSpPr>
              <a:spLocks noChangeShapeType="1"/>
            </p:cNvSpPr>
            <p:nvPr/>
          </p:nvSpPr>
          <p:spPr bwMode="auto">
            <a:xfrm flipH="1">
              <a:off x="4929" y="1849"/>
              <a:ext cx="2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0" name="Line 132">
              <a:extLst>
                <a:ext uri="{FF2B5EF4-FFF2-40B4-BE49-F238E27FC236}">
                  <a16:creationId xmlns:a16="http://schemas.microsoft.com/office/drawing/2014/main" id="{4B007FE2-1F50-5B12-116C-75F9CE1E5FC5}"/>
                </a:ext>
              </a:extLst>
            </p:cNvPr>
            <p:cNvSpPr>
              <a:spLocks noChangeShapeType="1"/>
            </p:cNvSpPr>
            <p:nvPr/>
          </p:nvSpPr>
          <p:spPr bwMode="auto">
            <a:xfrm>
              <a:off x="4926" y="1851"/>
              <a:ext cx="1" cy="2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1" name="Line 133">
              <a:extLst>
                <a:ext uri="{FF2B5EF4-FFF2-40B4-BE49-F238E27FC236}">
                  <a16:creationId xmlns:a16="http://schemas.microsoft.com/office/drawing/2014/main" id="{391E9C9B-1890-617E-6B23-5B47D477D0A1}"/>
                </a:ext>
              </a:extLst>
            </p:cNvPr>
            <p:cNvSpPr>
              <a:spLocks noChangeShapeType="1"/>
            </p:cNvSpPr>
            <p:nvPr/>
          </p:nvSpPr>
          <p:spPr bwMode="auto">
            <a:xfrm flipV="1">
              <a:off x="5169" y="1850"/>
              <a:ext cx="0" cy="2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2" name="Line 134">
              <a:extLst>
                <a:ext uri="{FF2B5EF4-FFF2-40B4-BE49-F238E27FC236}">
                  <a16:creationId xmlns:a16="http://schemas.microsoft.com/office/drawing/2014/main" id="{69E934B7-EC07-F949-CDAF-5906CF55D801}"/>
                </a:ext>
              </a:extLst>
            </p:cNvPr>
            <p:cNvSpPr>
              <a:spLocks noChangeShapeType="1"/>
            </p:cNvSpPr>
            <p:nvPr/>
          </p:nvSpPr>
          <p:spPr bwMode="auto">
            <a:xfrm>
              <a:off x="4929" y="2138"/>
              <a:ext cx="118" cy="1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3" name="Line 135">
              <a:extLst>
                <a:ext uri="{FF2B5EF4-FFF2-40B4-BE49-F238E27FC236}">
                  <a16:creationId xmlns:a16="http://schemas.microsoft.com/office/drawing/2014/main" id="{248BF571-8540-B395-792F-9650EB8F9E96}"/>
                </a:ext>
              </a:extLst>
            </p:cNvPr>
            <p:cNvSpPr>
              <a:spLocks noChangeShapeType="1"/>
            </p:cNvSpPr>
            <p:nvPr/>
          </p:nvSpPr>
          <p:spPr bwMode="auto">
            <a:xfrm flipH="1">
              <a:off x="5049" y="2138"/>
              <a:ext cx="120" cy="1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4" name="Line 136">
              <a:extLst>
                <a:ext uri="{FF2B5EF4-FFF2-40B4-BE49-F238E27FC236}">
                  <a16:creationId xmlns:a16="http://schemas.microsoft.com/office/drawing/2014/main" id="{343C8940-0C0A-FF17-F24B-0D183D2EA17B}"/>
                </a:ext>
              </a:extLst>
            </p:cNvPr>
            <p:cNvSpPr>
              <a:spLocks noChangeShapeType="1"/>
            </p:cNvSpPr>
            <p:nvPr/>
          </p:nvSpPr>
          <p:spPr bwMode="auto">
            <a:xfrm flipH="1">
              <a:off x="1111" y="1594"/>
              <a:ext cx="150" cy="1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5" name="Line 137">
              <a:extLst>
                <a:ext uri="{FF2B5EF4-FFF2-40B4-BE49-F238E27FC236}">
                  <a16:creationId xmlns:a16="http://schemas.microsoft.com/office/drawing/2014/main" id="{F59F7CD4-3E17-94D1-BAB0-C3EDE870FDA9}"/>
                </a:ext>
              </a:extLst>
            </p:cNvPr>
            <p:cNvSpPr>
              <a:spLocks noChangeShapeType="1"/>
            </p:cNvSpPr>
            <p:nvPr/>
          </p:nvSpPr>
          <p:spPr bwMode="auto">
            <a:xfrm flipH="1">
              <a:off x="1094" y="1572"/>
              <a:ext cx="149" cy="18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6" name="Line 138">
              <a:extLst>
                <a:ext uri="{FF2B5EF4-FFF2-40B4-BE49-F238E27FC236}">
                  <a16:creationId xmlns:a16="http://schemas.microsoft.com/office/drawing/2014/main" id="{C428910C-9045-5013-CDAD-4FED7E59105A}"/>
                </a:ext>
              </a:extLst>
            </p:cNvPr>
            <p:cNvSpPr>
              <a:spLocks noChangeShapeType="1"/>
            </p:cNvSpPr>
            <p:nvPr/>
          </p:nvSpPr>
          <p:spPr bwMode="auto">
            <a:xfrm flipV="1">
              <a:off x="922" y="2286"/>
              <a:ext cx="168"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7" name="Line 139">
              <a:extLst>
                <a:ext uri="{FF2B5EF4-FFF2-40B4-BE49-F238E27FC236}">
                  <a16:creationId xmlns:a16="http://schemas.microsoft.com/office/drawing/2014/main" id="{F6C478EC-0B6B-CB04-D02B-61B60D444393}"/>
                </a:ext>
              </a:extLst>
            </p:cNvPr>
            <p:cNvSpPr>
              <a:spLocks noChangeShapeType="1"/>
            </p:cNvSpPr>
            <p:nvPr/>
          </p:nvSpPr>
          <p:spPr bwMode="auto">
            <a:xfrm>
              <a:off x="414" y="2285"/>
              <a:ext cx="8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8" name="Line 140">
              <a:extLst>
                <a:ext uri="{FF2B5EF4-FFF2-40B4-BE49-F238E27FC236}">
                  <a16:creationId xmlns:a16="http://schemas.microsoft.com/office/drawing/2014/main" id="{DAF7624F-B1C9-A4F8-4AD3-93B3FE7E951C}"/>
                </a:ext>
              </a:extLst>
            </p:cNvPr>
            <p:cNvSpPr>
              <a:spLocks noChangeShapeType="1"/>
            </p:cNvSpPr>
            <p:nvPr/>
          </p:nvSpPr>
          <p:spPr bwMode="auto">
            <a:xfrm>
              <a:off x="500" y="2285"/>
              <a:ext cx="8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29" name="Line 141">
              <a:extLst>
                <a:ext uri="{FF2B5EF4-FFF2-40B4-BE49-F238E27FC236}">
                  <a16:creationId xmlns:a16="http://schemas.microsoft.com/office/drawing/2014/main" id="{072AB7F6-BF05-81F6-1962-37EA215E77DA}"/>
                </a:ext>
              </a:extLst>
            </p:cNvPr>
            <p:cNvSpPr>
              <a:spLocks noChangeShapeType="1"/>
            </p:cNvSpPr>
            <p:nvPr/>
          </p:nvSpPr>
          <p:spPr bwMode="auto">
            <a:xfrm flipH="1">
              <a:off x="500" y="2494"/>
              <a:ext cx="8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0" name="Line 142">
              <a:extLst>
                <a:ext uri="{FF2B5EF4-FFF2-40B4-BE49-F238E27FC236}">
                  <a16:creationId xmlns:a16="http://schemas.microsoft.com/office/drawing/2014/main" id="{12AEF8C4-AA87-AD55-0C91-C808DC887215}"/>
                </a:ext>
              </a:extLst>
            </p:cNvPr>
            <p:cNvSpPr>
              <a:spLocks noChangeShapeType="1"/>
            </p:cNvSpPr>
            <p:nvPr/>
          </p:nvSpPr>
          <p:spPr bwMode="auto">
            <a:xfrm flipH="1">
              <a:off x="414" y="2494"/>
              <a:ext cx="8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1" name="Line 143">
              <a:extLst>
                <a:ext uri="{FF2B5EF4-FFF2-40B4-BE49-F238E27FC236}">
                  <a16:creationId xmlns:a16="http://schemas.microsoft.com/office/drawing/2014/main" id="{DF0D2EE4-4E68-9B7D-09B6-6E9016938998}"/>
                </a:ext>
              </a:extLst>
            </p:cNvPr>
            <p:cNvSpPr>
              <a:spLocks noChangeShapeType="1"/>
            </p:cNvSpPr>
            <p:nvPr/>
          </p:nvSpPr>
          <p:spPr bwMode="auto">
            <a:xfrm flipV="1">
              <a:off x="540" y="2390"/>
              <a:ext cx="41" cy="1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2" name="Line 144">
              <a:extLst>
                <a:ext uri="{FF2B5EF4-FFF2-40B4-BE49-F238E27FC236}">
                  <a16:creationId xmlns:a16="http://schemas.microsoft.com/office/drawing/2014/main" id="{DCF35270-62B7-4EF3-AE05-0D0662331A99}"/>
                </a:ext>
              </a:extLst>
            </p:cNvPr>
            <p:cNvSpPr>
              <a:spLocks noChangeShapeType="1"/>
            </p:cNvSpPr>
            <p:nvPr/>
          </p:nvSpPr>
          <p:spPr bwMode="auto">
            <a:xfrm flipH="1" flipV="1">
              <a:off x="540" y="2286"/>
              <a:ext cx="41" cy="1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3" name="Line 145">
              <a:extLst>
                <a:ext uri="{FF2B5EF4-FFF2-40B4-BE49-F238E27FC236}">
                  <a16:creationId xmlns:a16="http://schemas.microsoft.com/office/drawing/2014/main" id="{677D8B8B-34B5-9050-00CC-1A5BCBB3FA10}"/>
                </a:ext>
              </a:extLst>
            </p:cNvPr>
            <p:cNvSpPr>
              <a:spLocks noChangeShapeType="1"/>
            </p:cNvSpPr>
            <p:nvPr/>
          </p:nvSpPr>
          <p:spPr bwMode="auto">
            <a:xfrm>
              <a:off x="584" y="2287"/>
              <a:ext cx="168" cy="2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4" name="Line 146">
              <a:extLst>
                <a:ext uri="{FF2B5EF4-FFF2-40B4-BE49-F238E27FC236}">
                  <a16:creationId xmlns:a16="http://schemas.microsoft.com/office/drawing/2014/main" id="{2530C2E2-6C61-C8D6-BB8B-52D3697F5FD2}"/>
                </a:ext>
              </a:extLst>
            </p:cNvPr>
            <p:cNvSpPr>
              <a:spLocks noChangeShapeType="1"/>
            </p:cNvSpPr>
            <p:nvPr/>
          </p:nvSpPr>
          <p:spPr bwMode="auto">
            <a:xfrm flipH="1">
              <a:off x="602" y="2309"/>
              <a:ext cx="150" cy="1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5" name="Line 147">
              <a:extLst>
                <a:ext uri="{FF2B5EF4-FFF2-40B4-BE49-F238E27FC236}">
                  <a16:creationId xmlns:a16="http://schemas.microsoft.com/office/drawing/2014/main" id="{F6F56600-34C0-93C8-2D31-AF93B12F7B25}"/>
                </a:ext>
              </a:extLst>
            </p:cNvPr>
            <p:cNvSpPr>
              <a:spLocks noChangeShapeType="1"/>
            </p:cNvSpPr>
            <p:nvPr/>
          </p:nvSpPr>
          <p:spPr bwMode="auto">
            <a:xfrm>
              <a:off x="5047" y="1931"/>
              <a:ext cx="1"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6" name="Line 148">
              <a:extLst>
                <a:ext uri="{FF2B5EF4-FFF2-40B4-BE49-F238E27FC236}">
                  <a16:creationId xmlns:a16="http://schemas.microsoft.com/office/drawing/2014/main" id="{28964FBA-70B4-734E-5C8C-BA918A415610}"/>
                </a:ext>
              </a:extLst>
            </p:cNvPr>
            <p:cNvSpPr>
              <a:spLocks noChangeShapeType="1"/>
            </p:cNvSpPr>
            <p:nvPr/>
          </p:nvSpPr>
          <p:spPr bwMode="auto">
            <a:xfrm flipH="1">
              <a:off x="5189" y="1872"/>
              <a:ext cx="150" cy="18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7" name="Line 149">
              <a:extLst>
                <a:ext uri="{FF2B5EF4-FFF2-40B4-BE49-F238E27FC236}">
                  <a16:creationId xmlns:a16="http://schemas.microsoft.com/office/drawing/2014/main" id="{81F174F8-96BB-6A94-758E-1521DF3E6737}"/>
                </a:ext>
              </a:extLst>
            </p:cNvPr>
            <p:cNvSpPr>
              <a:spLocks noChangeShapeType="1"/>
            </p:cNvSpPr>
            <p:nvPr/>
          </p:nvSpPr>
          <p:spPr bwMode="auto">
            <a:xfrm flipH="1">
              <a:off x="5171" y="1851"/>
              <a:ext cx="150" cy="18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8" name="Line 150">
              <a:extLst>
                <a:ext uri="{FF2B5EF4-FFF2-40B4-BE49-F238E27FC236}">
                  <a16:creationId xmlns:a16="http://schemas.microsoft.com/office/drawing/2014/main" id="{58856311-DA3B-9414-B169-6B03B8579F11}"/>
                </a:ext>
              </a:extLst>
            </p:cNvPr>
            <p:cNvSpPr>
              <a:spLocks noChangeShapeType="1"/>
            </p:cNvSpPr>
            <p:nvPr/>
          </p:nvSpPr>
          <p:spPr bwMode="auto">
            <a:xfrm>
              <a:off x="5171" y="1851"/>
              <a:ext cx="168" cy="2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39" name="Line 151">
              <a:extLst>
                <a:ext uri="{FF2B5EF4-FFF2-40B4-BE49-F238E27FC236}">
                  <a16:creationId xmlns:a16="http://schemas.microsoft.com/office/drawing/2014/main" id="{8B6C4196-C7A6-C7C6-6E4B-2022AA9DD574}"/>
                </a:ext>
              </a:extLst>
            </p:cNvPr>
            <p:cNvSpPr>
              <a:spLocks noChangeShapeType="1"/>
            </p:cNvSpPr>
            <p:nvPr/>
          </p:nvSpPr>
          <p:spPr bwMode="auto">
            <a:xfrm>
              <a:off x="1263" y="2365"/>
              <a:ext cx="15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0" name="Freeform 152">
              <a:extLst>
                <a:ext uri="{FF2B5EF4-FFF2-40B4-BE49-F238E27FC236}">
                  <a16:creationId xmlns:a16="http://schemas.microsoft.com/office/drawing/2014/main" id="{32BD4CD9-8D54-537C-E189-07F0068D1565}"/>
                </a:ext>
              </a:extLst>
            </p:cNvPr>
            <p:cNvSpPr>
              <a:spLocks/>
            </p:cNvSpPr>
            <p:nvPr/>
          </p:nvSpPr>
          <p:spPr bwMode="auto">
            <a:xfrm>
              <a:off x="2851" y="2389"/>
              <a:ext cx="19" cy="25"/>
            </a:xfrm>
            <a:custGeom>
              <a:avLst/>
              <a:gdLst>
                <a:gd name="T0" fmla="*/ 8 w 19"/>
                <a:gd name="T1" fmla="*/ 24 h 25"/>
                <a:gd name="T2" fmla="*/ 4 w 19"/>
                <a:gd name="T3" fmla="*/ 22 h 25"/>
                <a:gd name="T4" fmla="*/ 0 w 19"/>
                <a:gd name="T5" fmla="*/ 18 h 25"/>
                <a:gd name="T6" fmla="*/ 0 w 19"/>
                <a:gd name="T7" fmla="*/ 13 h 25"/>
                <a:gd name="T8" fmla="*/ 0 w 19"/>
                <a:gd name="T9" fmla="*/ 5 h 25"/>
                <a:gd name="T10" fmla="*/ 4 w 19"/>
                <a:gd name="T11" fmla="*/ 2 h 25"/>
                <a:gd name="T12" fmla="*/ 8 w 19"/>
                <a:gd name="T13" fmla="*/ 0 h 25"/>
                <a:gd name="T14" fmla="*/ 12 w 19"/>
                <a:gd name="T15" fmla="*/ 2 h 25"/>
                <a:gd name="T16" fmla="*/ 16 w 19"/>
                <a:gd name="T17" fmla="*/ 5 h 25"/>
                <a:gd name="T18" fmla="*/ 18 w 19"/>
                <a:gd name="T19" fmla="*/ 13 h 25"/>
                <a:gd name="T20" fmla="*/ 16 w 19"/>
                <a:gd name="T21" fmla="*/ 18 h 25"/>
                <a:gd name="T22" fmla="*/ 12 w 19"/>
                <a:gd name="T23" fmla="*/ 22 h 25"/>
                <a:gd name="T24" fmla="*/ 8 w 19"/>
                <a:gd name="T25" fmla="*/ 24 h 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9"/>
                <a:gd name="T40" fmla="*/ 0 h 25"/>
                <a:gd name="T41" fmla="*/ 19 w 19"/>
                <a:gd name="T42" fmla="*/ 25 h 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9" h="25">
                  <a:moveTo>
                    <a:pt x="8" y="24"/>
                  </a:moveTo>
                  <a:lnTo>
                    <a:pt x="4" y="22"/>
                  </a:lnTo>
                  <a:lnTo>
                    <a:pt x="0" y="18"/>
                  </a:lnTo>
                  <a:lnTo>
                    <a:pt x="0" y="13"/>
                  </a:lnTo>
                  <a:lnTo>
                    <a:pt x="0" y="5"/>
                  </a:lnTo>
                  <a:lnTo>
                    <a:pt x="4" y="2"/>
                  </a:lnTo>
                  <a:lnTo>
                    <a:pt x="8" y="0"/>
                  </a:lnTo>
                  <a:lnTo>
                    <a:pt x="12" y="2"/>
                  </a:lnTo>
                  <a:lnTo>
                    <a:pt x="16" y="5"/>
                  </a:lnTo>
                  <a:lnTo>
                    <a:pt x="18" y="13"/>
                  </a:lnTo>
                  <a:lnTo>
                    <a:pt x="16" y="18"/>
                  </a:lnTo>
                  <a:lnTo>
                    <a:pt x="12" y="22"/>
                  </a:lnTo>
                  <a:lnTo>
                    <a:pt x="8"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1" name="Freeform 153">
              <a:extLst>
                <a:ext uri="{FF2B5EF4-FFF2-40B4-BE49-F238E27FC236}">
                  <a16:creationId xmlns:a16="http://schemas.microsoft.com/office/drawing/2014/main" id="{A0E3A09C-BA59-4D5C-A332-D9E4E889BC9B}"/>
                </a:ext>
              </a:extLst>
            </p:cNvPr>
            <p:cNvSpPr>
              <a:spLocks/>
            </p:cNvSpPr>
            <p:nvPr/>
          </p:nvSpPr>
          <p:spPr bwMode="auto">
            <a:xfrm>
              <a:off x="2859" y="2365"/>
              <a:ext cx="11" cy="25"/>
            </a:xfrm>
            <a:custGeom>
              <a:avLst/>
              <a:gdLst>
                <a:gd name="T0" fmla="*/ 0 w 11"/>
                <a:gd name="T1" fmla="*/ 0 h 25"/>
                <a:gd name="T2" fmla="*/ 3 w 11"/>
                <a:gd name="T3" fmla="*/ 2 h 25"/>
                <a:gd name="T4" fmla="*/ 8 w 11"/>
                <a:gd name="T5" fmla="*/ 6 h 25"/>
                <a:gd name="T6" fmla="*/ 10 w 11"/>
                <a:gd name="T7" fmla="*/ 13 h 25"/>
                <a:gd name="T8" fmla="*/ 8 w 11"/>
                <a:gd name="T9" fmla="*/ 18 h 25"/>
                <a:gd name="T10" fmla="*/ 3 w 11"/>
                <a:gd name="T11" fmla="*/ 22 h 25"/>
                <a:gd name="T12" fmla="*/ 0 w 11"/>
                <a:gd name="T13" fmla="*/ 24 h 25"/>
                <a:gd name="T14" fmla="*/ 0 60000 65536"/>
                <a:gd name="T15" fmla="*/ 0 60000 65536"/>
                <a:gd name="T16" fmla="*/ 0 60000 65536"/>
                <a:gd name="T17" fmla="*/ 0 60000 65536"/>
                <a:gd name="T18" fmla="*/ 0 60000 65536"/>
                <a:gd name="T19" fmla="*/ 0 60000 65536"/>
                <a:gd name="T20" fmla="*/ 0 60000 65536"/>
                <a:gd name="T21" fmla="*/ 0 w 11"/>
                <a:gd name="T22" fmla="*/ 0 h 25"/>
                <a:gd name="T23" fmla="*/ 11 w 11"/>
                <a:gd name="T24" fmla="*/ 25 h 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 h="25">
                  <a:moveTo>
                    <a:pt x="0" y="0"/>
                  </a:moveTo>
                  <a:lnTo>
                    <a:pt x="3" y="2"/>
                  </a:lnTo>
                  <a:lnTo>
                    <a:pt x="8" y="6"/>
                  </a:lnTo>
                  <a:lnTo>
                    <a:pt x="10" y="13"/>
                  </a:lnTo>
                  <a:lnTo>
                    <a:pt x="8" y="18"/>
                  </a:lnTo>
                  <a:lnTo>
                    <a:pt x="3" y="22"/>
                  </a:lnTo>
                  <a:lnTo>
                    <a:pt x="0"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2" name="Freeform 154">
              <a:extLst>
                <a:ext uri="{FF2B5EF4-FFF2-40B4-BE49-F238E27FC236}">
                  <a16:creationId xmlns:a16="http://schemas.microsoft.com/office/drawing/2014/main" id="{7906657D-7750-C6E9-1DE3-5031A3C319C4}"/>
                </a:ext>
              </a:extLst>
            </p:cNvPr>
            <p:cNvSpPr>
              <a:spLocks/>
            </p:cNvSpPr>
            <p:nvPr/>
          </p:nvSpPr>
          <p:spPr bwMode="auto">
            <a:xfrm>
              <a:off x="2859" y="2365"/>
              <a:ext cx="11" cy="25"/>
            </a:xfrm>
            <a:custGeom>
              <a:avLst/>
              <a:gdLst>
                <a:gd name="T0" fmla="*/ 0 w 11"/>
                <a:gd name="T1" fmla="*/ 0 h 25"/>
                <a:gd name="T2" fmla="*/ 3 w 11"/>
                <a:gd name="T3" fmla="*/ 2 h 25"/>
                <a:gd name="T4" fmla="*/ 8 w 11"/>
                <a:gd name="T5" fmla="*/ 6 h 25"/>
                <a:gd name="T6" fmla="*/ 10 w 11"/>
                <a:gd name="T7" fmla="*/ 13 h 25"/>
                <a:gd name="T8" fmla="*/ 8 w 11"/>
                <a:gd name="T9" fmla="*/ 18 h 25"/>
                <a:gd name="T10" fmla="*/ 3 w 11"/>
                <a:gd name="T11" fmla="*/ 22 h 25"/>
                <a:gd name="T12" fmla="*/ 0 w 11"/>
                <a:gd name="T13" fmla="*/ 24 h 25"/>
                <a:gd name="T14" fmla="*/ 0 60000 65536"/>
                <a:gd name="T15" fmla="*/ 0 60000 65536"/>
                <a:gd name="T16" fmla="*/ 0 60000 65536"/>
                <a:gd name="T17" fmla="*/ 0 60000 65536"/>
                <a:gd name="T18" fmla="*/ 0 60000 65536"/>
                <a:gd name="T19" fmla="*/ 0 60000 65536"/>
                <a:gd name="T20" fmla="*/ 0 60000 65536"/>
                <a:gd name="T21" fmla="*/ 0 w 11"/>
                <a:gd name="T22" fmla="*/ 0 h 25"/>
                <a:gd name="T23" fmla="*/ 11 w 11"/>
                <a:gd name="T24" fmla="*/ 25 h 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 h="25">
                  <a:moveTo>
                    <a:pt x="0" y="0"/>
                  </a:moveTo>
                  <a:lnTo>
                    <a:pt x="3" y="2"/>
                  </a:lnTo>
                  <a:lnTo>
                    <a:pt x="8" y="6"/>
                  </a:lnTo>
                  <a:lnTo>
                    <a:pt x="10" y="13"/>
                  </a:lnTo>
                  <a:lnTo>
                    <a:pt x="8" y="18"/>
                  </a:lnTo>
                  <a:lnTo>
                    <a:pt x="3" y="22"/>
                  </a:lnTo>
                  <a:lnTo>
                    <a:pt x="0"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3" name="Line 155">
              <a:extLst>
                <a:ext uri="{FF2B5EF4-FFF2-40B4-BE49-F238E27FC236}">
                  <a16:creationId xmlns:a16="http://schemas.microsoft.com/office/drawing/2014/main" id="{0F440BA0-7FC8-8760-30CB-59C5414FFD85}"/>
                </a:ext>
              </a:extLst>
            </p:cNvPr>
            <p:cNvSpPr>
              <a:spLocks noChangeShapeType="1"/>
            </p:cNvSpPr>
            <p:nvPr/>
          </p:nvSpPr>
          <p:spPr bwMode="auto">
            <a:xfrm flipV="1">
              <a:off x="1994" y="1211"/>
              <a:ext cx="38"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4" name="Line 156">
              <a:extLst>
                <a:ext uri="{FF2B5EF4-FFF2-40B4-BE49-F238E27FC236}">
                  <a16:creationId xmlns:a16="http://schemas.microsoft.com/office/drawing/2014/main" id="{6CFFF560-49FE-C807-ACA8-7E5A6B8E5228}"/>
                </a:ext>
              </a:extLst>
            </p:cNvPr>
            <p:cNvSpPr>
              <a:spLocks noChangeShapeType="1"/>
            </p:cNvSpPr>
            <p:nvPr/>
          </p:nvSpPr>
          <p:spPr bwMode="auto">
            <a:xfrm flipV="1">
              <a:off x="1879" y="1187"/>
              <a:ext cx="138" cy="1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5" name="Line 157">
              <a:extLst>
                <a:ext uri="{FF2B5EF4-FFF2-40B4-BE49-F238E27FC236}">
                  <a16:creationId xmlns:a16="http://schemas.microsoft.com/office/drawing/2014/main" id="{D9A3D022-9CB4-3791-8F8E-8F564ED7E3A5}"/>
                </a:ext>
              </a:extLst>
            </p:cNvPr>
            <p:cNvSpPr>
              <a:spLocks noChangeShapeType="1"/>
            </p:cNvSpPr>
            <p:nvPr/>
          </p:nvSpPr>
          <p:spPr bwMode="auto">
            <a:xfrm flipV="1">
              <a:off x="1765" y="1164"/>
              <a:ext cx="236" cy="2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6" name="Line 158">
              <a:extLst>
                <a:ext uri="{FF2B5EF4-FFF2-40B4-BE49-F238E27FC236}">
                  <a16:creationId xmlns:a16="http://schemas.microsoft.com/office/drawing/2014/main" id="{55B09A09-BEC8-7FE8-D1A4-52EF8C5ACEB6}"/>
                </a:ext>
              </a:extLst>
            </p:cNvPr>
            <p:cNvSpPr>
              <a:spLocks noChangeShapeType="1"/>
            </p:cNvSpPr>
            <p:nvPr/>
          </p:nvSpPr>
          <p:spPr bwMode="auto">
            <a:xfrm flipV="1">
              <a:off x="1434" y="1620"/>
              <a:ext cx="29"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7" name="Line 159">
              <a:extLst>
                <a:ext uri="{FF2B5EF4-FFF2-40B4-BE49-F238E27FC236}">
                  <a16:creationId xmlns:a16="http://schemas.microsoft.com/office/drawing/2014/main" id="{36135214-A4E4-DD83-4570-F198B980301D}"/>
                </a:ext>
              </a:extLst>
            </p:cNvPr>
            <p:cNvSpPr>
              <a:spLocks noChangeShapeType="1"/>
            </p:cNvSpPr>
            <p:nvPr/>
          </p:nvSpPr>
          <p:spPr bwMode="auto">
            <a:xfrm flipV="1">
              <a:off x="1650" y="1191"/>
              <a:ext cx="281"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8" name="Line 160">
              <a:extLst>
                <a:ext uri="{FF2B5EF4-FFF2-40B4-BE49-F238E27FC236}">
                  <a16:creationId xmlns:a16="http://schemas.microsoft.com/office/drawing/2014/main" id="{E7D70DFA-78BF-40DF-62B7-671C54B45DB2}"/>
                </a:ext>
              </a:extLst>
            </p:cNvPr>
            <p:cNvSpPr>
              <a:spLocks noChangeShapeType="1"/>
            </p:cNvSpPr>
            <p:nvPr/>
          </p:nvSpPr>
          <p:spPr bwMode="auto">
            <a:xfrm flipV="1">
              <a:off x="1393" y="1584"/>
              <a:ext cx="70"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49" name="Line 161">
              <a:extLst>
                <a:ext uri="{FF2B5EF4-FFF2-40B4-BE49-F238E27FC236}">
                  <a16:creationId xmlns:a16="http://schemas.microsoft.com/office/drawing/2014/main" id="{09944C38-D5AB-3021-7878-ED32406A8B97}"/>
                </a:ext>
              </a:extLst>
            </p:cNvPr>
            <p:cNvSpPr>
              <a:spLocks noChangeShapeType="1"/>
            </p:cNvSpPr>
            <p:nvPr/>
          </p:nvSpPr>
          <p:spPr bwMode="auto">
            <a:xfrm flipV="1">
              <a:off x="1537" y="1258"/>
              <a:ext cx="279"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0" name="Line 162">
              <a:extLst>
                <a:ext uri="{FF2B5EF4-FFF2-40B4-BE49-F238E27FC236}">
                  <a16:creationId xmlns:a16="http://schemas.microsoft.com/office/drawing/2014/main" id="{663D79E2-5855-DC45-5E57-457E5EE35993}"/>
                </a:ext>
              </a:extLst>
            </p:cNvPr>
            <p:cNvSpPr>
              <a:spLocks noChangeShapeType="1"/>
            </p:cNvSpPr>
            <p:nvPr/>
          </p:nvSpPr>
          <p:spPr bwMode="auto">
            <a:xfrm flipV="1">
              <a:off x="1383" y="1326"/>
              <a:ext cx="318" cy="29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1" name="Line 163">
              <a:extLst>
                <a:ext uri="{FF2B5EF4-FFF2-40B4-BE49-F238E27FC236}">
                  <a16:creationId xmlns:a16="http://schemas.microsoft.com/office/drawing/2014/main" id="{E48DF5CA-0A6E-F9FE-031B-6A4D3F9F6D8C}"/>
                </a:ext>
              </a:extLst>
            </p:cNvPr>
            <p:cNvSpPr>
              <a:spLocks noChangeShapeType="1"/>
            </p:cNvSpPr>
            <p:nvPr/>
          </p:nvSpPr>
          <p:spPr bwMode="auto">
            <a:xfrm flipV="1">
              <a:off x="1383" y="1393"/>
              <a:ext cx="205" cy="1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2" name="Line 164">
              <a:extLst>
                <a:ext uri="{FF2B5EF4-FFF2-40B4-BE49-F238E27FC236}">
                  <a16:creationId xmlns:a16="http://schemas.microsoft.com/office/drawing/2014/main" id="{B56DA00A-3815-8E1A-0A4C-7916D234206A}"/>
                </a:ext>
              </a:extLst>
            </p:cNvPr>
            <p:cNvSpPr>
              <a:spLocks noChangeShapeType="1"/>
            </p:cNvSpPr>
            <p:nvPr/>
          </p:nvSpPr>
          <p:spPr bwMode="auto">
            <a:xfrm flipV="1">
              <a:off x="1383" y="1460"/>
              <a:ext cx="90" cy="8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3" name="Line 165">
              <a:extLst>
                <a:ext uri="{FF2B5EF4-FFF2-40B4-BE49-F238E27FC236}">
                  <a16:creationId xmlns:a16="http://schemas.microsoft.com/office/drawing/2014/main" id="{1DB7AE87-EAFC-13C3-810F-7521B93EE293}"/>
                </a:ext>
              </a:extLst>
            </p:cNvPr>
            <p:cNvSpPr>
              <a:spLocks noChangeShapeType="1"/>
            </p:cNvSpPr>
            <p:nvPr/>
          </p:nvSpPr>
          <p:spPr bwMode="auto">
            <a:xfrm flipV="1">
              <a:off x="2839" y="1213"/>
              <a:ext cx="36"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4" name="Line 166">
              <a:extLst>
                <a:ext uri="{FF2B5EF4-FFF2-40B4-BE49-F238E27FC236}">
                  <a16:creationId xmlns:a16="http://schemas.microsoft.com/office/drawing/2014/main" id="{F5C4CFD6-720B-3916-1535-92F158051AC4}"/>
                </a:ext>
              </a:extLst>
            </p:cNvPr>
            <p:cNvSpPr>
              <a:spLocks noChangeShapeType="1"/>
            </p:cNvSpPr>
            <p:nvPr/>
          </p:nvSpPr>
          <p:spPr bwMode="auto">
            <a:xfrm flipV="1">
              <a:off x="2726" y="1189"/>
              <a:ext cx="132" cy="1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5" name="Line 167">
              <a:extLst>
                <a:ext uri="{FF2B5EF4-FFF2-40B4-BE49-F238E27FC236}">
                  <a16:creationId xmlns:a16="http://schemas.microsoft.com/office/drawing/2014/main" id="{A2508779-19F3-97CB-917C-AC856E139124}"/>
                </a:ext>
              </a:extLst>
            </p:cNvPr>
            <p:cNvSpPr>
              <a:spLocks noChangeShapeType="1"/>
            </p:cNvSpPr>
            <p:nvPr/>
          </p:nvSpPr>
          <p:spPr bwMode="auto">
            <a:xfrm flipV="1">
              <a:off x="2611" y="1164"/>
              <a:ext cx="233" cy="2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6" name="Line 168">
              <a:extLst>
                <a:ext uri="{FF2B5EF4-FFF2-40B4-BE49-F238E27FC236}">
                  <a16:creationId xmlns:a16="http://schemas.microsoft.com/office/drawing/2014/main" id="{01FF14CA-F609-FBA4-D671-0AEFC7AA46EE}"/>
                </a:ext>
              </a:extLst>
            </p:cNvPr>
            <p:cNvSpPr>
              <a:spLocks noChangeShapeType="1"/>
            </p:cNvSpPr>
            <p:nvPr/>
          </p:nvSpPr>
          <p:spPr bwMode="auto">
            <a:xfrm flipV="1">
              <a:off x="2496" y="1189"/>
              <a:ext cx="281"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7" name="Line 169">
              <a:extLst>
                <a:ext uri="{FF2B5EF4-FFF2-40B4-BE49-F238E27FC236}">
                  <a16:creationId xmlns:a16="http://schemas.microsoft.com/office/drawing/2014/main" id="{9858690F-0B87-11D3-95D9-2FB024B0CF06}"/>
                </a:ext>
              </a:extLst>
            </p:cNvPr>
            <p:cNvSpPr>
              <a:spLocks noChangeShapeType="1"/>
            </p:cNvSpPr>
            <p:nvPr/>
          </p:nvSpPr>
          <p:spPr bwMode="auto">
            <a:xfrm flipV="1">
              <a:off x="2383" y="1256"/>
              <a:ext cx="279" cy="2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8" name="Line 170">
              <a:extLst>
                <a:ext uri="{FF2B5EF4-FFF2-40B4-BE49-F238E27FC236}">
                  <a16:creationId xmlns:a16="http://schemas.microsoft.com/office/drawing/2014/main" id="{185DB306-49B7-9B92-F291-7B4786D5D561}"/>
                </a:ext>
              </a:extLst>
            </p:cNvPr>
            <p:cNvSpPr>
              <a:spLocks noChangeShapeType="1"/>
            </p:cNvSpPr>
            <p:nvPr/>
          </p:nvSpPr>
          <p:spPr bwMode="auto">
            <a:xfrm flipV="1">
              <a:off x="2268" y="1324"/>
              <a:ext cx="282"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59" name="Line 171">
              <a:extLst>
                <a:ext uri="{FF2B5EF4-FFF2-40B4-BE49-F238E27FC236}">
                  <a16:creationId xmlns:a16="http://schemas.microsoft.com/office/drawing/2014/main" id="{BC63722C-E131-808A-0418-944814293768}"/>
                </a:ext>
              </a:extLst>
            </p:cNvPr>
            <p:cNvSpPr>
              <a:spLocks noChangeShapeType="1"/>
            </p:cNvSpPr>
            <p:nvPr/>
          </p:nvSpPr>
          <p:spPr bwMode="auto">
            <a:xfrm flipV="1">
              <a:off x="2189" y="1391"/>
              <a:ext cx="245" cy="2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0" name="Line 172">
              <a:extLst>
                <a:ext uri="{FF2B5EF4-FFF2-40B4-BE49-F238E27FC236}">
                  <a16:creationId xmlns:a16="http://schemas.microsoft.com/office/drawing/2014/main" id="{A80E02BB-6299-117E-0B6E-75A5821A5F94}"/>
                </a:ext>
              </a:extLst>
            </p:cNvPr>
            <p:cNvSpPr>
              <a:spLocks noChangeShapeType="1"/>
            </p:cNvSpPr>
            <p:nvPr/>
          </p:nvSpPr>
          <p:spPr bwMode="auto">
            <a:xfrm flipV="1">
              <a:off x="2176" y="1458"/>
              <a:ext cx="143" cy="1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1" name="Line 173">
              <a:extLst>
                <a:ext uri="{FF2B5EF4-FFF2-40B4-BE49-F238E27FC236}">
                  <a16:creationId xmlns:a16="http://schemas.microsoft.com/office/drawing/2014/main" id="{4B16A296-9BA9-CDA5-A044-79C9490CFFDF}"/>
                </a:ext>
              </a:extLst>
            </p:cNvPr>
            <p:cNvSpPr>
              <a:spLocks noChangeShapeType="1"/>
            </p:cNvSpPr>
            <p:nvPr/>
          </p:nvSpPr>
          <p:spPr bwMode="auto">
            <a:xfrm flipV="1">
              <a:off x="2160" y="1526"/>
              <a:ext cx="45"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2" name="Line 174">
              <a:extLst>
                <a:ext uri="{FF2B5EF4-FFF2-40B4-BE49-F238E27FC236}">
                  <a16:creationId xmlns:a16="http://schemas.microsoft.com/office/drawing/2014/main" id="{9BD85098-ED07-30CE-E523-D5B5EF523916}"/>
                </a:ext>
              </a:extLst>
            </p:cNvPr>
            <p:cNvSpPr>
              <a:spLocks noChangeShapeType="1"/>
            </p:cNvSpPr>
            <p:nvPr/>
          </p:nvSpPr>
          <p:spPr bwMode="auto">
            <a:xfrm flipV="1">
              <a:off x="4517" y="1211"/>
              <a:ext cx="39"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3" name="Line 175">
              <a:extLst>
                <a:ext uri="{FF2B5EF4-FFF2-40B4-BE49-F238E27FC236}">
                  <a16:creationId xmlns:a16="http://schemas.microsoft.com/office/drawing/2014/main" id="{AEFC4797-78E2-3882-F853-4E014465F056}"/>
                </a:ext>
              </a:extLst>
            </p:cNvPr>
            <p:cNvSpPr>
              <a:spLocks noChangeShapeType="1"/>
            </p:cNvSpPr>
            <p:nvPr/>
          </p:nvSpPr>
          <p:spPr bwMode="auto">
            <a:xfrm flipV="1">
              <a:off x="4403" y="1187"/>
              <a:ext cx="140" cy="1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4" name="Line 176">
              <a:extLst>
                <a:ext uri="{FF2B5EF4-FFF2-40B4-BE49-F238E27FC236}">
                  <a16:creationId xmlns:a16="http://schemas.microsoft.com/office/drawing/2014/main" id="{A721687C-7AB7-3F62-2029-37F4BB56A193}"/>
                </a:ext>
              </a:extLst>
            </p:cNvPr>
            <p:cNvSpPr>
              <a:spLocks noChangeShapeType="1"/>
            </p:cNvSpPr>
            <p:nvPr/>
          </p:nvSpPr>
          <p:spPr bwMode="auto">
            <a:xfrm flipV="1">
              <a:off x="4288" y="1164"/>
              <a:ext cx="239" cy="2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5" name="Line 177">
              <a:extLst>
                <a:ext uri="{FF2B5EF4-FFF2-40B4-BE49-F238E27FC236}">
                  <a16:creationId xmlns:a16="http://schemas.microsoft.com/office/drawing/2014/main" id="{7B314995-BC22-6CE4-72B2-8A389A7E2132}"/>
                </a:ext>
              </a:extLst>
            </p:cNvPr>
            <p:cNvSpPr>
              <a:spLocks noChangeShapeType="1"/>
            </p:cNvSpPr>
            <p:nvPr/>
          </p:nvSpPr>
          <p:spPr bwMode="auto">
            <a:xfrm flipV="1">
              <a:off x="4173" y="1193"/>
              <a:ext cx="281"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6" name="Line 178">
              <a:extLst>
                <a:ext uri="{FF2B5EF4-FFF2-40B4-BE49-F238E27FC236}">
                  <a16:creationId xmlns:a16="http://schemas.microsoft.com/office/drawing/2014/main" id="{0E851FEE-3308-B025-BC48-F2C9285BF1AF}"/>
                </a:ext>
              </a:extLst>
            </p:cNvPr>
            <p:cNvSpPr>
              <a:spLocks noChangeShapeType="1"/>
            </p:cNvSpPr>
            <p:nvPr/>
          </p:nvSpPr>
          <p:spPr bwMode="auto">
            <a:xfrm flipV="1">
              <a:off x="4060" y="1260"/>
              <a:ext cx="279"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7" name="Line 179">
              <a:extLst>
                <a:ext uri="{FF2B5EF4-FFF2-40B4-BE49-F238E27FC236}">
                  <a16:creationId xmlns:a16="http://schemas.microsoft.com/office/drawing/2014/main" id="{53A5F9F6-CA11-ABC3-796F-D1D05658632E}"/>
                </a:ext>
              </a:extLst>
            </p:cNvPr>
            <p:cNvSpPr>
              <a:spLocks noChangeShapeType="1"/>
            </p:cNvSpPr>
            <p:nvPr/>
          </p:nvSpPr>
          <p:spPr bwMode="auto">
            <a:xfrm flipV="1">
              <a:off x="3945" y="1327"/>
              <a:ext cx="282" cy="2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8" name="Line 180">
              <a:extLst>
                <a:ext uri="{FF2B5EF4-FFF2-40B4-BE49-F238E27FC236}">
                  <a16:creationId xmlns:a16="http://schemas.microsoft.com/office/drawing/2014/main" id="{FA63C876-C21A-8765-EE60-1A59FDF803E8}"/>
                </a:ext>
              </a:extLst>
            </p:cNvPr>
            <p:cNvSpPr>
              <a:spLocks noChangeShapeType="1"/>
            </p:cNvSpPr>
            <p:nvPr/>
          </p:nvSpPr>
          <p:spPr bwMode="auto">
            <a:xfrm flipV="1">
              <a:off x="3874" y="1395"/>
              <a:ext cx="237" cy="2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69" name="Line 181">
              <a:extLst>
                <a:ext uri="{FF2B5EF4-FFF2-40B4-BE49-F238E27FC236}">
                  <a16:creationId xmlns:a16="http://schemas.microsoft.com/office/drawing/2014/main" id="{B1C62555-F9BE-06B6-0ED5-3A4D02D55334}"/>
                </a:ext>
              </a:extLst>
            </p:cNvPr>
            <p:cNvSpPr>
              <a:spLocks noChangeShapeType="1"/>
            </p:cNvSpPr>
            <p:nvPr/>
          </p:nvSpPr>
          <p:spPr bwMode="auto">
            <a:xfrm flipV="1">
              <a:off x="3858" y="1462"/>
              <a:ext cx="138" cy="1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0" name="Line 182">
              <a:extLst>
                <a:ext uri="{FF2B5EF4-FFF2-40B4-BE49-F238E27FC236}">
                  <a16:creationId xmlns:a16="http://schemas.microsoft.com/office/drawing/2014/main" id="{E2F23673-8A7C-5661-39E4-0805CF2ED517}"/>
                </a:ext>
              </a:extLst>
            </p:cNvPr>
            <p:cNvSpPr>
              <a:spLocks noChangeShapeType="1"/>
            </p:cNvSpPr>
            <p:nvPr/>
          </p:nvSpPr>
          <p:spPr bwMode="auto">
            <a:xfrm flipV="1">
              <a:off x="3842" y="1529"/>
              <a:ext cx="40" cy="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1" name="Line 183">
              <a:extLst>
                <a:ext uri="{FF2B5EF4-FFF2-40B4-BE49-F238E27FC236}">
                  <a16:creationId xmlns:a16="http://schemas.microsoft.com/office/drawing/2014/main" id="{CA15C00C-461E-5805-94A8-65B10F797929}"/>
                </a:ext>
              </a:extLst>
            </p:cNvPr>
            <p:cNvSpPr>
              <a:spLocks noChangeShapeType="1"/>
            </p:cNvSpPr>
            <p:nvPr/>
          </p:nvSpPr>
          <p:spPr bwMode="auto">
            <a:xfrm flipV="1">
              <a:off x="4723" y="1904"/>
              <a:ext cx="25"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2" name="Line 184">
              <a:extLst>
                <a:ext uri="{FF2B5EF4-FFF2-40B4-BE49-F238E27FC236}">
                  <a16:creationId xmlns:a16="http://schemas.microsoft.com/office/drawing/2014/main" id="{4683A66C-B424-C5D3-C2DD-91D1407700C5}"/>
                </a:ext>
              </a:extLst>
            </p:cNvPr>
            <p:cNvSpPr>
              <a:spLocks noChangeShapeType="1"/>
            </p:cNvSpPr>
            <p:nvPr/>
          </p:nvSpPr>
          <p:spPr bwMode="auto">
            <a:xfrm flipV="1">
              <a:off x="4683" y="1866"/>
              <a:ext cx="65"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3" name="Line 185">
              <a:extLst>
                <a:ext uri="{FF2B5EF4-FFF2-40B4-BE49-F238E27FC236}">
                  <a16:creationId xmlns:a16="http://schemas.microsoft.com/office/drawing/2014/main" id="{7D2DB7F1-9F1E-F053-CE93-320E32C96479}"/>
                </a:ext>
              </a:extLst>
            </p:cNvPr>
            <p:cNvSpPr>
              <a:spLocks noChangeShapeType="1"/>
            </p:cNvSpPr>
            <p:nvPr/>
          </p:nvSpPr>
          <p:spPr bwMode="auto">
            <a:xfrm flipV="1">
              <a:off x="4665" y="1830"/>
              <a:ext cx="83"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4" name="Line 186">
              <a:extLst>
                <a:ext uri="{FF2B5EF4-FFF2-40B4-BE49-F238E27FC236}">
                  <a16:creationId xmlns:a16="http://schemas.microsoft.com/office/drawing/2014/main" id="{9AC29635-4006-3BB7-76EE-67E809B8AD3A}"/>
                </a:ext>
              </a:extLst>
            </p:cNvPr>
            <p:cNvSpPr>
              <a:spLocks noChangeShapeType="1"/>
            </p:cNvSpPr>
            <p:nvPr/>
          </p:nvSpPr>
          <p:spPr bwMode="auto">
            <a:xfrm flipV="1">
              <a:off x="4665" y="1791"/>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5" name="Line 187">
              <a:extLst>
                <a:ext uri="{FF2B5EF4-FFF2-40B4-BE49-F238E27FC236}">
                  <a16:creationId xmlns:a16="http://schemas.microsoft.com/office/drawing/2014/main" id="{47E63845-A5BD-4BF7-D96D-B39DEB16EFF7}"/>
                </a:ext>
              </a:extLst>
            </p:cNvPr>
            <p:cNvSpPr>
              <a:spLocks noChangeShapeType="1"/>
            </p:cNvSpPr>
            <p:nvPr/>
          </p:nvSpPr>
          <p:spPr bwMode="auto">
            <a:xfrm flipV="1">
              <a:off x="4665" y="1753"/>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6" name="Line 188">
              <a:extLst>
                <a:ext uri="{FF2B5EF4-FFF2-40B4-BE49-F238E27FC236}">
                  <a16:creationId xmlns:a16="http://schemas.microsoft.com/office/drawing/2014/main" id="{ED489A64-BDB5-D7C1-0F32-60A330633833}"/>
                </a:ext>
              </a:extLst>
            </p:cNvPr>
            <p:cNvSpPr>
              <a:spLocks noChangeShapeType="1"/>
            </p:cNvSpPr>
            <p:nvPr/>
          </p:nvSpPr>
          <p:spPr bwMode="auto">
            <a:xfrm flipV="1">
              <a:off x="4665" y="1715"/>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7" name="Line 189">
              <a:extLst>
                <a:ext uri="{FF2B5EF4-FFF2-40B4-BE49-F238E27FC236}">
                  <a16:creationId xmlns:a16="http://schemas.microsoft.com/office/drawing/2014/main" id="{51D53A85-8569-B5B4-8F96-87B5F09DDF72}"/>
                </a:ext>
              </a:extLst>
            </p:cNvPr>
            <p:cNvSpPr>
              <a:spLocks noChangeShapeType="1"/>
            </p:cNvSpPr>
            <p:nvPr/>
          </p:nvSpPr>
          <p:spPr bwMode="auto">
            <a:xfrm flipV="1">
              <a:off x="4665" y="1677"/>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8" name="Line 190">
              <a:extLst>
                <a:ext uri="{FF2B5EF4-FFF2-40B4-BE49-F238E27FC236}">
                  <a16:creationId xmlns:a16="http://schemas.microsoft.com/office/drawing/2014/main" id="{6441EE7E-9BC1-1469-583A-2B8FF698E8BA}"/>
                </a:ext>
              </a:extLst>
            </p:cNvPr>
            <p:cNvSpPr>
              <a:spLocks noChangeShapeType="1"/>
            </p:cNvSpPr>
            <p:nvPr/>
          </p:nvSpPr>
          <p:spPr bwMode="auto">
            <a:xfrm flipV="1">
              <a:off x="4665" y="1640"/>
              <a:ext cx="83"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79" name="Line 191">
              <a:extLst>
                <a:ext uri="{FF2B5EF4-FFF2-40B4-BE49-F238E27FC236}">
                  <a16:creationId xmlns:a16="http://schemas.microsoft.com/office/drawing/2014/main" id="{38F43D6D-7D36-6B25-7D50-F002D136E45E}"/>
                </a:ext>
              </a:extLst>
            </p:cNvPr>
            <p:cNvSpPr>
              <a:spLocks noChangeShapeType="1"/>
            </p:cNvSpPr>
            <p:nvPr/>
          </p:nvSpPr>
          <p:spPr bwMode="auto">
            <a:xfrm flipV="1">
              <a:off x="4665" y="160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0" name="Line 192">
              <a:extLst>
                <a:ext uri="{FF2B5EF4-FFF2-40B4-BE49-F238E27FC236}">
                  <a16:creationId xmlns:a16="http://schemas.microsoft.com/office/drawing/2014/main" id="{19BF92C0-9F3C-FA36-3BB8-9F489C649535}"/>
                </a:ext>
              </a:extLst>
            </p:cNvPr>
            <p:cNvSpPr>
              <a:spLocks noChangeShapeType="1"/>
            </p:cNvSpPr>
            <p:nvPr/>
          </p:nvSpPr>
          <p:spPr bwMode="auto">
            <a:xfrm flipV="1">
              <a:off x="4665" y="1564"/>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1" name="Line 193">
              <a:extLst>
                <a:ext uri="{FF2B5EF4-FFF2-40B4-BE49-F238E27FC236}">
                  <a16:creationId xmlns:a16="http://schemas.microsoft.com/office/drawing/2014/main" id="{D1B744E6-F01A-C376-0923-50F12119E5DE}"/>
                </a:ext>
              </a:extLst>
            </p:cNvPr>
            <p:cNvSpPr>
              <a:spLocks noChangeShapeType="1"/>
            </p:cNvSpPr>
            <p:nvPr/>
          </p:nvSpPr>
          <p:spPr bwMode="auto">
            <a:xfrm flipV="1">
              <a:off x="4665" y="1526"/>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2" name="Line 194">
              <a:extLst>
                <a:ext uri="{FF2B5EF4-FFF2-40B4-BE49-F238E27FC236}">
                  <a16:creationId xmlns:a16="http://schemas.microsoft.com/office/drawing/2014/main" id="{1BCEEC79-43A9-6F38-7DC1-3813A3836ED8}"/>
                </a:ext>
              </a:extLst>
            </p:cNvPr>
            <p:cNvSpPr>
              <a:spLocks noChangeShapeType="1"/>
            </p:cNvSpPr>
            <p:nvPr/>
          </p:nvSpPr>
          <p:spPr bwMode="auto">
            <a:xfrm flipV="1">
              <a:off x="4665" y="1538"/>
              <a:ext cx="3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3" name="Line 195">
              <a:extLst>
                <a:ext uri="{FF2B5EF4-FFF2-40B4-BE49-F238E27FC236}">
                  <a16:creationId xmlns:a16="http://schemas.microsoft.com/office/drawing/2014/main" id="{7AEE63B9-D2EA-635B-C5F1-2616077F98C9}"/>
                </a:ext>
              </a:extLst>
            </p:cNvPr>
            <p:cNvSpPr>
              <a:spLocks noChangeShapeType="1"/>
            </p:cNvSpPr>
            <p:nvPr/>
          </p:nvSpPr>
          <p:spPr bwMode="auto">
            <a:xfrm flipV="1">
              <a:off x="4736" y="2548"/>
              <a:ext cx="1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4" name="Line 196">
              <a:extLst>
                <a:ext uri="{FF2B5EF4-FFF2-40B4-BE49-F238E27FC236}">
                  <a16:creationId xmlns:a16="http://schemas.microsoft.com/office/drawing/2014/main" id="{78F341A6-3B80-3195-A1E1-1C5DDC292E78}"/>
                </a:ext>
              </a:extLst>
            </p:cNvPr>
            <p:cNvSpPr>
              <a:spLocks noChangeShapeType="1"/>
            </p:cNvSpPr>
            <p:nvPr/>
          </p:nvSpPr>
          <p:spPr bwMode="auto">
            <a:xfrm flipV="1">
              <a:off x="4697" y="2510"/>
              <a:ext cx="51"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5" name="Line 197">
              <a:extLst>
                <a:ext uri="{FF2B5EF4-FFF2-40B4-BE49-F238E27FC236}">
                  <a16:creationId xmlns:a16="http://schemas.microsoft.com/office/drawing/2014/main" id="{FC285620-4682-8E52-96D7-5B8B39BFC981}"/>
                </a:ext>
              </a:extLst>
            </p:cNvPr>
            <p:cNvSpPr>
              <a:spLocks noChangeShapeType="1"/>
            </p:cNvSpPr>
            <p:nvPr/>
          </p:nvSpPr>
          <p:spPr bwMode="auto">
            <a:xfrm flipV="1">
              <a:off x="4665" y="247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6" name="Line 198">
              <a:extLst>
                <a:ext uri="{FF2B5EF4-FFF2-40B4-BE49-F238E27FC236}">
                  <a16:creationId xmlns:a16="http://schemas.microsoft.com/office/drawing/2014/main" id="{A3764777-C2F4-B533-5393-D350246C8238}"/>
                </a:ext>
              </a:extLst>
            </p:cNvPr>
            <p:cNvSpPr>
              <a:spLocks noChangeShapeType="1"/>
            </p:cNvSpPr>
            <p:nvPr/>
          </p:nvSpPr>
          <p:spPr bwMode="auto">
            <a:xfrm flipV="1">
              <a:off x="4665" y="2434"/>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7" name="Line 199">
              <a:extLst>
                <a:ext uri="{FF2B5EF4-FFF2-40B4-BE49-F238E27FC236}">
                  <a16:creationId xmlns:a16="http://schemas.microsoft.com/office/drawing/2014/main" id="{9898EBF7-560D-A55F-914E-DF6DD485548C}"/>
                </a:ext>
              </a:extLst>
            </p:cNvPr>
            <p:cNvSpPr>
              <a:spLocks noChangeShapeType="1"/>
            </p:cNvSpPr>
            <p:nvPr/>
          </p:nvSpPr>
          <p:spPr bwMode="auto">
            <a:xfrm flipV="1">
              <a:off x="4665" y="2397"/>
              <a:ext cx="83"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8" name="Line 200">
              <a:extLst>
                <a:ext uri="{FF2B5EF4-FFF2-40B4-BE49-F238E27FC236}">
                  <a16:creationId xmlns:a16="http://schemas.microsoft.com/office/drawing/2014/main" id="{3E4BA8C2-F726-1C74-3194-F2CAB0C9BD01}"/>
                </a:ext>
              </a:extLst>
            </p:cNvPr>
            <p:cNvSpPr>
              <a:spLocks noChangeShapeType="1"/>
            </p:cNvSpPr>
            <p:nvPr/>
          </p:nvSpPr>
          <p:spPr bwMode="auto">
            <a:xfrm flipV="1">
              <a:off x="4665" y="2359"/>
              <a:ext cx="83"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89" name="Line 201">
              <a:extLst>
                <a:ext uri="{FF2B5EF4-FFF2-40B4-BE49-F238E27FC236}">
                  <a16:creationId xmlns:a16="http://schemas.microsoft.com/office/drawing/2014/main" id="{329F2E54-FAC4-3E28-EFBA-FFE8E43D09E5}"/>
                </a:ext>
              </a:extLst>
            </p:cNvPr>
            <p:cNvSpPr>
              <a:spLocks noChangeShapeType="1"/>
            </p:cNvSpPr>
            <p:nvPr/>
          </p:nvSpPr>
          <p:spPr bwMode="auto">
            <a:xfrm flipV="1">
              <a:off x="4665" y="2321"/>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090" name="Line 202">
              <a:extLst>
                <a:ext uri="{FF2B5EF4-FFF2-40B4-BE49-F238E27FC236}">
                  <a16:creationId xmlns:a16="http://schemas.microsoft.com/office/drawing/2014/main" id="{275D0506-F2DA-2CC6-DD4B-4FFCAE7903C6}"/>
                </a:ext>
              </a:extLst>
            </p:cNvPr>
            <p:cNvSpPr>
              <a:spLocks noChangeShapeType="1"/>
            </p:cNvSpPr>
            <p:nvPr/>
          </p:nvSpPr>
          <p:spPr bwMode="auto">
            <a:xfrm flipV="1">
              <a:off x="4665" y="2283"/>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nvGrpSpPr>
            <p:cNvPr id="38091" name="Group 203">
              <a:extLst>
                <a:ext uri="{FF2B5EF4-FFF2-40B4-BE49-F238E27FC236}">
                  <a16:creationId xmlns:a16="http://schemas.microsoft.com/office/drawing/2014/main" id="{B0F7E012-3CF6-CFDA-E3CC-443CA247E1C5}"/>
                </a:ext>
              </a:extLst>
            </p:cNvPr>
            <p:cNvGrpSpPr>
              <a:grpSpLocks/>
            </p:cNvGrpSpPr>
            <p:nvPr/>
          </p:nvGrpSpPr>
          <p:grpSpPr bwMode="auto">
            <a:xfrm>
              <a:off x="584" y="420"/>
              <a:ext cx="4342" cy="2825"/>
              <a:chOff x="667" y="293"/>
              <a:chExt cx="4342" cy="2825"/>
            </a:xfrm>
          </p:grpSpPr>
          <p:sp>
            <p:nvSpPr>
              <p:cNvPr id="39891" name="Line 204">
                <a:extLst>
                  <a:ext uri="{FF2B5EF4-FFF2-40B4-BE49-F238E27FC236}">
                    <a16:creationId xmlns:a16="http://schemas.microsoft.com/office/drawing/2014/main" id="{59E650E1-7505-50E3-FA03-7BF700306D88}"/>
                  </a:ext>
                </a:extLst>
              </p:cNvPr>
              <p:cNvSpPr>
                <a:spLocks noChangeShapeType="1"/>
              </p:cNvSpPr>
              <p:nvPr/>
            </p:nvSpPr>
            <p:spPr bwMode="auto">
              <a:xfrm flipV="1">
                <a:off x="4748" y="2117"/>
                <a:ext cx="82"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2" name="Line 205">
                <a:extLst>
                  <a:ext uri="{FF2B5EF4-FFF2-40B4-BE49-F238E27FC236}">
                    <a16:creationId xmlns:a16="http://schemas.microsoft.com/office/drawing/2014/main" id="{D9180F5E-26AD-BEC2-664B-3393BBFD9734}"/>
                  </a:ext>
                </a:extLst>
              </p:cNvPr>
              <p:cNvSpPr>
                <a:spLocks noChangeShapeType="1"/>
              </p:cNvSpPr>
              <p:nvPr/>
            </p:nvSpPr>
            <p:spPr bwMode="auto">
              <a:xfrm flipV="1">
                <a:off x="4748" y="2081"/>
                <a:ext cx="82"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3" name="Line 206">
                <a:extLst>
                  <a:ext uri="{FF2B5EF4-FFF2-40B4-BE49-F238E27FC236}">
                    <a16:creationId xmlns:a16="http://schemas.microsoft.com/office/drawing/2014/main" id="{C0E1A8E1-5C5F-00EA-4DB0-1D55799FF863}"/>
                  </a:ext>
                </a:extLst>
              </p:cNvPr>
              <p:cNvSpPr>
                <a:spLocks noChangeShapeType="1"/>
              </p:cNvSpPr>
              <p:nvPr/>
            </p:nvSpPr>
            <p:spPr bwMode="auto">
              <a:xfrm flipV="1">
                <a:off x="4748" y="2043"/>
                <a:ext cx="82"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4" name="Line 207">
                <a:extLst>
                  <a:ext uri="{FF2B5EF4-FFF2-40B4-BE49-F238E27FC236}">
                    <a16:creationId xmlns:a16="http://schemas.microsoft.com/office/drawing/2014/main" id="{B25DA8B1-B90C-4B98-159B-B0F1722F3DAB}"/>
                  </a:ext>
                </a:extLst>
              </p:cNvPr>
              <p:cNvSpPr>
                <a:spLocks noChangeShapeType="1"/>
              </p:cNvSpPr>
              <p:nvPr/>
            </p:nvSpPr>
            <p:spPr bwMode="auto">
              <a:xfrm flipV="1">
                <a:off x="4748" y="2005"/>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5" name="Line 208">
                <a:extLst>
                  <a:ext uri="{FF2B5EF4-FFF2-40B4-BE49-F238E27FC236}">
                    <a16:creationId xmlns:a16="http://schemas.microsoft.com/office/drawing/2014/main" id="{F9B5D3BB-BE05-7731-0405-E51BAD57B7EB}"/>
                  </a:ext>
                </a:extLst>
              </p:cNvPr>
              <p:cNvSpPr>
                <a:spLocks noChangeShapeType="1"/>
              </p:cNvSpPr>
              <p:nvPr/>
            </p:nvSpPr>
            <p:spPr bwMode="auto">
              <a:xfrm flipV="1">
                <a:off x="4748" y="1966"/>
                <a:ext cx="82"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6" name="Line 209">
                <a:extLst>
                  <a:ext uri="{FF2B5EF4-FFF2-40B4-BE49-F238E27FC236}">
                    <a16:creationId xmlns:a16="http://schemas.microsoft.com/office/drawing/2014/main" id="{BE2E90E3-4B77-22B6-04C3-CC40F25E4003}"/>
                  </a:ext>
                </a:extLst>
              </p:cNvPr>
              <p:cNvSpPr>
                <a:spLocks noChangeShapeType="1"/>
              </p:cNvSpPr>
              <p:nvPr/>
            </p:nvSpPr>
            <p:spPr bwMode="auto">
              <a:xfrm flipV="1">
                <a:off x="4748" y="1928"/>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7" name="Line 210">
                <a:extLst>
                  <a:ext uri="{FF2B5EF4-FFF2-40B4-BE49-F238E27FC236}">
                    <a16:creationId xmlns:a16="http://schemas.microsoft.com/office/drawing/2014/main" id="{E048143C-B54B-9894-8745-E9333274C843}"/>
                  </a:ext>
                </a:extLst>
              </p:cNvPr>
              <p:cNvSpPr>
                <a:spLocks noChangeShapeType="1"/>
              </p:cNvSpPr>
              <p:nvPr/>
            </p:nvSpPr>
            <p:spPr bwMode="auto">
              <a:xfrm flipV="1">
                <a:off x="4748" y="1892"/>
                <a:ext cx="82"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8" name="Line 211">
                <a:extLst>
                  <a:ext uri="{FF2B5EF4-FFF2-40B4-BE49-F238E27FC236}">
                    <a16:creationId xmlns:a16="http://schemas.microsoft.com/office/drawing/2014/main" id="{4969B383-AF49-2069-7C8E-093AA0C62251}"/>
                  </a:ext>
                </a:extLst>
              </p:cNvPr>
              <p:cNvSpPr>
                <a:spLocks noChangeShapeType="1"/>
              </p:cNvSpPr>
              <p:nvPr/>
            </p:nvSpPr>
            <p:spPr bwMode="auto">
              <a:xfrm flipV="1">
                <a:off x="4748" y="1854"/>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9" name="Line 212">
                <a:extLst>
                  <a:ext uri="{FF2B5EF4-FFF2-40B4-BE49-F238E27FC236}">
                    <a16:creationId xmlns:a16="http://schemas.microsoft.com/office/drawing/2014/main" id="{3B8DD257-F937-39F9-4E02-3F5C8BC3AD57}"/>
                  </a:ext>
                </a:extLst>
              </p:cNvPr>
              <p:cNvSpPr>
                <a:spLocks noChangeShapeType="1"/>
              </p:cNvSpPr>
              <p:nvPr/>
            </p:nvSpPr>
            <p:spPr bwMode="auto">
              <a:xfrm flipV="1">
                <a:off x="4748" y="1850"/>
                <a:ext cx="4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0" name="Line 213">
                <a:extLst>
                  <a:ext uri="{FF2B5EF4-FFF2-40B4-BE49-F238E27FC236}">
                    <a16:creationId xmlns:a16="http://schemas.microsoft.com/office/drawing/2014/main" id="{179C86E5-0EF5-5994-DC91-D5CCACCEF601}"/>
                  </a:ext>
                </a:extLst>
              </p:cNvPr>
              <p:cNvSpPr>
                <a:spLocks noChangeShapeType="1"/>
              </p:cNvSpPr>
              <p:nvPr/>
            </p:nvSpPr>
            <p:spPr bwMode="auto">
              <a:xfrm flipV="1">
                <a:off x="4748" y="1850"/>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1" name="Line 214">
                <a:extLst>
                  <a:ext uri="{FF2B5EF4-FFF2-40B4-BE49-F238E27FC236}">
                    <a16:creationId xmlns:a16="http://schemas.microsoft.com/office/drawing/2014/main" id="{2AB5AAD8-0D78-0F94-5BFB-8DD1034C671F}"/>
                  </a:ext>
                </a:extLst>
              </p:cNvPr>
              <p:cNvSpPr>
                <a:spLocks noChangeShapeType="1"/>
              </p:cNvSpPr>
              <p:nvPr/>
            </p:nvSpPr>
            <p:spPr bwMode="auto">
              <a:xfrm flipV="1">
                <a:off x="4813" y="3102"/>
                <a:ext cx="17"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2" name="Line 215">
                <a:extLst>
                  <a:ext uri="{FF2B5EF4-FFF2-40B4-BE49-F238E27FC236}">
                    <a16:creationId xmlns:a16="http://schemas.microsoft.com/office/drawing/2014/main" id="{CB3E4A1A-907E-8D06-7BD6-0AA99300E088}"/>
                  </a:ext>
                </a:extLst>
              </p:cNvPr>
              <p:cNvSpPr>
                <a:spLocks noChangeShapeType="1"/>
              </p:cNvSpPr>
              <p:nvPr/>
            </p:nvSpPr>
            <p:spPr bwMode="auto">
              <a:xfrm flipV="1">
                <a:off x="4772" y="3063"/>
                <a:ext cx="58" cy="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3" name="Line 216">
                <a:extLst>
                  <a:ext uri="{FF2B5EF4-FFF2-40B4-BE49-F238E27FC236}">
                    <a16:creationId xmlns:a16="http://schemas.microsoft.com/office/drawing/2014/main" id="{CCD12DA2-3DF0-FED1-75D4-1E98ED2125BE}"/>
                  </a:ext>
                </a:extLst>
              </p:cNvPr>
              <p:cNvSpPr>
                <a:spLocks noChangeShapeType="1"/>
              </p:cNvSpPr>
              <p:nvPr/>
            </p:nvSpPr>
            <p:spPr bwMode="auto">
              <a:xfrm flipV="1">
                <a:off x="4729" y="3042"/>
                <a:ext cx="86"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4" name="Line 217">
                <a:extLst>
                  <a:ext uri="{FF2B5EF4-FFF2-40B4-BE49-F238E27FC236}">
                    <a16:creationId xmlns:a16="http://schemas.microsoft.com/office/drawing/2014/main" id="{5E285D27-57C7-865F-7BE1-37E0E9E83AD2}"/>
                  </a:ext>
                </a:extLst>
              </p:cNvPr>
              <p:cNvSpPr>
                <a:spLocks noChangeShapeType="1"/>
              </p:cNvSpPr>
              <p:nvPr/>
            </p:nvSpPr>
            <p:spPr bwMode="auto">
              <a:xfrm flipV="1">
                <a:off x="4688"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5" name="Line 218">
                <a:extLst>
                  <a:ext uri="{FF2B5EF4-FFF2-40B4-BE49-F238E27FC236}">
                    <a16:creationId xmlns:a16="http://schemas.microsoft.com/office/drawing/2014/main" id="{691A53EA-39A6-3E46-61DA-237762FBF71B}"/>
                  </a:ext>
                </a:extLst>
              </p:cNvPr>
              <p:cNvSpPr>
                <a:spLocks noChangeShapeType="1"/>
              </p:cNvSpPr>
              <p:nvPr/>
            </p:nvSpPr>
            <p:spPr bwMode="auto">
              <a:xfrm flipV="1">
                <a:off x="4649"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6" name="Line 219">
                <a:extLst>
                  <a:ext uri="{FF2B5EF4-FFF2-40B4-BE49-F238E27FC236}">
                    <a16:creationId xmlns:a16="http://schemas.microsoft.com/office/drawing/2014/main" id="{48C43259-C79A-8658-807D-DE19143E3FC5}"/>
                  </a:ext>
                </a:extLst>
              </p:cNvPr>
              <p:cNvSpPr>
                <a:spLocks noChangeShapeType="1"/>
              </p:cNvSpPr>
              <p:nvPr/>
            </p:nvSpPr>
            <p:spPr bwMode="auto">
              <a:xfrm flipV="1">
                <a:off x="4608"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7" name="Line 220">
                <a:extLst>
                  <a:ext uri="{FF2B5EF4-FFF2-40B4-BE49-F238E27FC236}">
                    <a16:creationId xmlns:a16="http://schemas.microsoft.com/office/drawing/2014/main" id="{07E9301A-2B21-16FA-82AF-F430497A5FA0}"/>
                  </a:ext>
                </a:extLst>
              </p:cNvPr>
              <p:cNvSpPr>
                <a:spLocks noChangeShapeType="1"/>
              </p:cNvSpPr>
              <p:nvPr/>
            </p:nvSpPr>
            <p:spPr bwMode="auto">
              <a:xfrm flipV="1">
                <a:off x="4566"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8" name="Line 221">
                <a:extLst>
                  <a:ext uri="{FF2B5EF4-FFF2-40B4-BE49-F238E27FC236}">
                    <a16:creationId xmlns:a16="http://schemas.microsoft.com/office/drawing/2014/main" id="{9139178B-3454-3179-6F86-5A4FA1B15C4F}"/>
                  </a:ext>
                </a:extLst>
              </p:cNvPr>
              <p:cNvSpPr>
                <a:spLocks noChangeShapeType="1"/>
              </p:cNvSpPr>
              <p:nvPr/>
            </p:nvSpPr>
            <p:spPr bwMode="auto">
              <a:xfrm flipV="1">
                <a:off x="4525"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09" name="Line 222">
                <a:extLst>
                  <a:ext uri="{FF2B5EF4-FFF2-40B4-BE49-F238E27FC236}">
                    <a16:creationId xmlns:a16="http://schemas.microsoft.com/office/drawing/2014/main" id="{25FE2D7A-1DEA-E807-1559-4D5695407E64}"/>
                  </a:ext>
                </a:extLst>
              </p:cNvPr>
              <p:cNvSpPr>
                <a:spLocks noChangeShapeType="1"/>
              </p:cNvSpPr>
              <p:nvPr/>
            </p:nvSpPr>
            <p:spPr bwMode="auto">
              <a:xfrm flipV="1">
                <a:off x="4484"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0" name="Line 223">
                <a:extLst>
                  <a:ext uri="{FF2B5EF4-FFF2-40B4-BE49-F238E27FC236}">
                    <a16:creationId xmlns:a16="http://schemas.microsoft.com/office/drawing/2014/main" id="{60E8A537-0BC3-3FFF-59FB-7D575620D1A7}"/>
                  </a:ext>
                </a:extLst>
              </p:cNvPr>
              <p:cNvSpPr>
                <a:spLocks noChangeShapeType="1"/>
              </p:cNvSpPr>
              <p:nvPr/>
            </p:nvSpPr>
            <p:spPr bwMode="auto">
              <a:xfrm flipV="1">
                <a:off x="4443"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1" name="Line 224">
                <a:extLst>
                  <a:ext uri="{FF2B5EF4-FFF2-40B4-BE49-F238E27FC236}">
                    <a16:creationId xmlns:a16="http://schemas.microsoft.com/office/drawing/2014/main" id="{D761437F-D59D-E0C3-7470-BEEFBC827795}"/>
                  </a:ext>
                </a:extLst>
              </p:cNvPr>
              <p:cNvSpPr>
                <a:spLocks noChangeShapeType="1"/>
              </p:cNvSpPr>
              <p:nvPr/>
            </p:nvSpPr>
            <p:spPr bwMode="auto">
              <a:xfrm flipV="1">
                <a:off x="4402"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2" name="Line 225">
                <a:extLst>
                  <a:ext uri="{FF2B5EF4-FFF2-40B4-BE49-F238E27FC236}">
                    <a16:creationId xmlns:a16="http://schemas.microsoft.com/office/drawing/2014/main" id="{C4CC2E9B-BDC4-8B47-C8A9-AD38C5CA96FB}"/>
                  </a:ext>
                </a:extLst>
              </p:cNvPr>
              <p:cNvSpPr>
                <a:spLocks noChangeShapeType="1"/>
              </p:cNvSpPr>
              <p:nvPr/>
            </p:nvSpPr>
            <p:spPr bwMode="auto">
              <a:xfrm flipV="1">
                <a:off x="4361"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3" name="Line 226">
                <a:extLst>
                  <a:ext uri="{FF2B5EF4-FFF2-40B4-BE49-F238E27FC236}">
                    <a16:creationId xmlns:a16="http://schemas.microsoft.com/office/drawing/2014/main" id="{6505A68E-D245-8BC2-C530-C6F0F1225E27}"/>
                  </a:ext>
                </a:extLst>
              </p:cNvPr>
              <p:cNvSpPr>
                <a:spLocks noChangeShapeType="1"/>
              </p:cNvSpPr>
              <p:nvPr/>
            </p:nvSpPr>
            <p:spPr bwMode="auto">
              <a:xfrm flipV="1">
                <a:off x="4320"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4" name="Line 227">
                <a:extLst>
                  <a:ext uri="{FF2B5EF4-FFF2-40B4-BE49-F238E27FC236}">
                    <a16:creationId xmlns:a16="http://schemas.microsoft.com/office/drawing/2014/main" id="{6E69E002-2735-F7EB-A0EF-E395D29E6DEF}"/>
                  </a:ext>
                </a:extLst>
              </p:cNvPr>
              <p:cNvSpPr>
                <a:spLocks noChangeShapeType="1"/>
              </p:cNvSpPr>
              <p:nvPr/>
            </p:nvSpPr>
            <p:spPr bwMode="auto">
              <a:xfrm flipV="1">
                <a:off x="4280"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5" name="Line 228">
                <a:extLst>
                  <a:ext uri="{FF2B5EF4-FFF2-40B4-BE49-F238E27FC236}">
                    <a16:creationId xmlns:a16="http://schemas.microsoft.com/office/drawing/2014/main" id="{8CD85275-46CF-97C1-D412-2AF4F295856B}"/>
                  </a:ext>
                </a:extLst>
              </p:cNvPr>
              <p:cNvSpPr>
                <a:spLocks noChangeShapeType="1"/>
              </p:cNvSpPr>
              <p:nvPr/>
            </p:nvSpPr>
            <p:spPr bwMode="auto">
              <a:xfrm flipV="1">
                <a:off x="4239"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6" name="Line 229">
                <a:extLst>
                  <a:ext uri="{FF2B5EF4-FFF2-40B4-BE49-F238E27FC236}">
                    <a16:creationId xmlns:a16="http://schemas.microsoft.com/office/drawing/2014/main" id="{517F5F80-D5B0-029D-704D-DD58FAFFCFD0}"/>
                  </a:ext>
                </a:extLst>
              </p:cNvPr>
              <p:cNvSpPr>
                <a:spLocks noChangeShapeType="1"/>
              </p:cNvSpPr>
              <p:nvPr/>
            </p:nvSpPr>
            <p:spPr bwMode="auto">
              <a:xfrm flipV="1">
                <a:off x="4198"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7" name="Line 230">
                <a:extLst>
                  <a:ext uri="{FF2B5EF4-FFF2-40B4-BE49-F238E27FC236}">
                    <a16:creationId xmlns:a16="http://schemas.microsoft.com/office/drawing/2014/main" id="{0452B51E-C1B7-F855-F8EE-214D3D50D6B1}"/>
                  </a:ext>
                </a:extLst>
              </p:cNvPr>
              <p:cNvSpPr>
                <a:spLocks noChangeShapeType="1"/>
              </p:cNvSpPr>
              <p:nvPr/>
            </p:nvSpPr>
            <p:spPr bwMode="auto">
              <a:xfrm flipV="1">
                <a:off x="4156"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8" name="Line 231">
                <a:extLst>
                  <a:ext uri="{FF2B5EF4-FFF2-40B4-BE49-F238E27FC236}">
                    <a16:creationId xmlns:a16="http://schemas.microsoft.com/office/drawing/2014/main" id="{3226AC1A-5B85-2F25-B465-A946ED639B8C}"/>
                  </a:ext>
                </a:extLst>
              </p:cNvPr>
              <p:cNvSpPr>
                <a:spLocks noChangeShapeType="1"/>
              </p:cNvSpPr>
              <p:nvPr/>
            </p:nvSpPr>
            <p:spPr bwMode="auto">
              <a:xfrm flipV="1">
                <a:off x="4114"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19" name="Line 232">
                <a:extLst>
                  <a:ext uri="{FF2B5EF4-FFF2-40B4-BE49-F238E27FC236}">
                    <a16:creationId xmlns:a16="http://schemas.microsoft.com/office/drawing/2014/main" id="{19443CE8-2A0B-7D20-174B-DD989A673F9D}"/>
                  </a:ext>
                </a:extLst>
              </p:cNvPr>
              <p:cNvSpPr>
                <a:spLocks noChangeShapeType="1"/>
              </p:cNvSpPr>
              <p:nvPr/>
            </p:nvSpPr>
            <p:spPr bwMode="auto">
              <a:xfrm flipV="1">
                <a:off x="4075"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0" name="Line 233">
                <a:extLst>
                  <a:ext uri="{FF2B5EF4-FFF2-40B4-BE49-F238E27FC236}">
                    <a16:creationId xmlns:a16="http://schemas.microsoft.com/office/drawing/2014/main" id="{F93C6976-B52C-415D-866A-7E15AA68A7D4}"/>
                  </a:ext>
                </a:extLst>
              </p:cNvPr>
              <p:cNvSpPr>
                <a:spLocks noChangeShapeType="1"/>
              </p:cNvSpPr>
              <p:nvPr/>
            </p:nvSpPr>
            <p:spPr bwMode="auto">
              <a:xfrm flipV="1">
                <a:off x="4034"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1" name="Line 234">
                <a:extLst>
                  <a:ext uri="{FF2B5EF4-FFF2-40B4-BE49-F238E27FC236}">
                    <a16:creationId xmlns:a16="http://schemas.microsoft.com/office/drawing/2014/main" id="{E560C5BC-5C29-11B2-DC46-55B3CC833F6B}"/>
                  </a:ext>
                </a:extLst>
              </p:cNvPr>
              <p:cNvSpPr>
                <a:spLocks noChangeShapeType="1"/>
              </p:cNvSpPr>
              <p:nvPr/>
            </p:nvSpPr>
            <p:spPr bwMode="auto">
              <a:xfrm flipV="1">
                <a:off x="3992"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2" name="Line 235">
                <a:extLst>
                  <a:ext uri="{FF2B5EF4-FFF2-40B4-BE49-F238E27FC236}">
                    <a16:creationId xmlns:a16="http://schemas.microsoft.com/office/drawing/2014/main" id="{50132125-F87E-FC9B-4036-516533D4AD01}"/>
                  </a:ext>
                </a:extLst>
              </p:cNvPr>
              <p:cNvSpPr>
                <a:spLocks noChangeShapeType="1"/>
              </p:cNvSpPr>
              <p:nvPr/>
            </p:nvSpPr>
            <p:spPr bwMode="auto">
              <a:xfrm flipV="1">
                <a:off x="3951"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3" name="Line 236">
                <a:extLst>
                  <a:ext uri="{FF2B5EF4-FFF2-40B4-BE49-F238E27FC236}">
                    <a16:creationId xmlns:a16="http://schemas.microsoft.com/office/drawing/2014/main" id="{86A46FE6-C089-C78F-2817-DBFCAE106BA1}"/>
                  </a:ext>
                </a:extLst>
              </p:cNvPr>
              <p:cNvSpPr>
                <a:spLocks noChangeShapeType="1"/>
              </p:cNvSpPr>
              <p:nvPr/>
            </p:nvSpPr>
            <p:spPr bwMode="auto">
              <a:xfrm flipV="1">
                <a:off x="3909"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4" name="Line 237">
                <a:extLst>
                  <a:ext uri="{FF2B5EF4-FFF2-40B4-BE49-F238E27FC236}">
                    <a16:creationId xmlns:a16="http://schemas.microsoft.com/office/drawing/2014/main" id="{2CA89C7A-7F9A-C945-E13C-476767D743B2}"/>
                  </a:ext>
                </a:extLst>
              </p:cNvPr>
              <p:cNvSpPr>
                <a:spLocks noChangeShapeType="1"/>
              </p:cNvSpPr>
              <p:nvPr/>
            </p:nvSpPr>
            <p:spPr bwMode="auto">
              <a:xfrm flipV="1">
                <a:off x="3869"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5" name="Line 238">
                <a:extLst>
                  <a:ext uri="{FF2B5EF4-FFF2-40B4-BE49-F238E27FC236}">
                    <a16:creationId xmlns:a16="http://schemas.microsoft.com/office/drawing/2014/main" id="{6D38C8B1-1905-EFAC-35D3-AEC20B70DDEC}"/>
                  </a:ext>
                </a:extLst>
              </p:cNvPr>
              <p:cNvSpPr>
                <a:spLocks noChangeShapeType="1"/>
              </p:cNvSpPr>
              <p:nvPr/>
            </p:nvSpPr>
            <p:spPr bwMode="auto">
              <a:xfrm flipV="1">
                <a:off x="3828"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6" name="Line 239">
                <a:extLst>
                  <a:ext uri="{FF2B5EF4-FFF2-40B4-BE49-F238E27FC236}">
                    <a16:creationId xmlns:a16="http://schemas.microsoft.com/office/drawing/2014/main" id="{7B41547E-E70B-1D65-2842-31A06FAC30FE}"/>
                  </a:ext>
                </a:extLst>
              </p:cNvPr>
              <p:cNvSpPr>
                <a:spLocks noChangeShapeType="1"/>
              </p:cNvSpPr>
              <p:nvPr/>
            </p:nvSpPr>
            <p:spPr bwMode="auto">
              <a:xfrm flipV="1">
                <a:off x="3787"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7" name="Line 240">
                <a:extLst>
                  <a:ext uri="{FF2B5EF4-FFF2-40B4-BE49-F238E27FC236}">
                    <a16:creationId xmlns:a16="http://schemas.microsoft.com/office/drawing/2014/main" id="{0B259095-61A2-C25A-189D-5B0202D7A7E6}"/>
                  </a:ext>
                </a:extLst>
              </p:cNvPr>
              <p:cNvSpPr>
                <a:spLocks noChangeShapeType="1"/>
              </p:cNvSpPr>
              <p:nvPr/>
            </p:nvSpPr>
            <p:spPr bwMode="auto">
              <a:xfrm flipV="1">
                <a:off x="3746"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8" name="Line 241">
                <a:extLst>
                  <a:ext uri="{FF2B5EF4-FFF2-40B4-BE49-F238E27FC236}">
                    <a16:creationId xmlns:a16="http://schemas.microsoft.com/office/drawing/2014/main" id="{44237B8A-FDCD-DF8F-99F6-A3D3946292C6}"/>
                  </a:ext>
                </a:extLst>
              </p:cNvPr>
              <p:cNvSpPr>
                <a:spLocks noChangeShapeType="1"/>
              </p:cNvSpPr>
              <p:nvPr/>
            </p:nvSpPr>
            <p:spPr bwMode="auto">
              <a:xfrm flipV="1">
                <a:off x="3704"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29" name="Line 242">
                <a:extLst>
                  <a:ext uri="{FF2B5EF4-FFF2-40B4-BE49-F238E27FC236}">
                    <a16:creationId xmlns:a16="http://schemas.microsoft.com/office/drawing/2014/main" id="{58C4A8FA-7113-9878-03C3-67EB6B7C2B67}"/>
                  </a:ext>
                </a:extLst>
              </p:cNvPr>
              <p:cNvSpPr>
                <a:spLocks noChangeShapeType="1"/>
              </p:cNvSpPr>
              <p:nvPr/>
            </p:nvSpPr>
            <p:spPr bwMode="auto">
              <a:xfrm flipV="1">
                <a:off x="3665"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0" name="Line 243">
                <a:extLst>
                  <a:ext uri="{FF2B5EF4-FFF2-40B4-BE49-F238E27FC236}">
                    <a16:creationId xmlns:a16="http://schemas.microsoft.com/office/drawing/2014/main" id="{ABFC61E3-699D-948F-A954-87CD4B347717}"/>
                  </a:ext>
                </a:extLst>
              </p:cNvPr>
              <p:cNvSpPr>
                <a:spLocks noChangeShapeType="1"/>
              </p:cNvSpPr>
              <p:nvPr/>
            </p:nvSpPr>
            <p:spPr bwMode="auto">
              <a:xfrm flipV="1">
                <a:off x="3623"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1" name="Line 244">
                <a:extLst>
                  <a:ext uri="{FF2B5EF4-FFF2-40B4-BE49-F238E27FC236}">
                    <a16:creationId xmlns:a16="http://schemas.microsoft.com/office/drawing/2014/main" id="{600192D2-4867-8489-840F-0CAF5E0A984C}"/>
                  </a:ext>
                </a:extLst>
              </p:cNvPr>
              <p:cNvSpPr>
                <a:spLocks noChangeShapeType="1"/>
              </p:cNvSpPr>
              <p:nvPr/>
            </p:nvSpPr>
            <p:spPr bwMode="auto">
              <a:xfrm flipV="1">
                <a:off x="3582"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2" name="Line 245">
                <a:extLst>
                  <a:ext uri="{FF2B5EF4-FFF2-40B4-BE49-F238E27FC236}">
                    <a16:creationId xmlns:a16="http://schemas.microsoft.com/office/drawing/2014/main" id="{2831FB0E-C89E-65DA-A0EE-688BA3EE3AE2}"/>
                  </a:ext>
                </a:extLst>
              </p:cNvPr>
              <p:cNvSpPr>
                <a:spLocks noChangeShapeType="1"/>
              </p:cNvSpPr>
              <p:nvPr/>
            </p:nvSpPr>
            <p:spPr bwMode="auto">
              <a:xfrm flipV="1">
                <a:off x="3540"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3" name="Line 246">
                <a:extLst>
                  <a:ext uri="{FF2B5EF4-FFF2-40B4-BE49-F238E27FC236}">
                    <a16:creationId xmlns:a16="http://schemas.microsoft.com/office/drawing/2014/main" id="{5E599139-892A-A8C7-DFB5-E7A0E6B47B76}"/>
                  </a:ext>
                </a:extLst>
              </p:cNvPr>
              <p:cNvSpPr>
                <a:spLocks noChangeShapeType="1"/>
              </p:cNvSpPr>
              <p:nvPr/>
            </p:nvSpPr>
            <p:spPr bwMode="auto">
              <a:xfrm flipV="1">
                <a:off x="3499"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4" name="Line 247">
                <a:extLst>
                  <a:ext uri="{FF2B5EF4-FFF2-40B4-BE49-F238E27FC236}">
                    <a16:creationId xmlns:a16="http://schemas.microsoft.com/office/drawing/2014/main" id="{030C1F02-62F9-1DC1-E7AE-182514890FA6}"/>
                  </a:ext>
                </a:extLst>
              </p:cNvPr>
              <p:cNvSpPr>
                <a:spLocks noChangeShapeType="1"/>
              </p:cNvSpPr>
              <p:nvPr/>
            </p:nvSpPr>
            <p:spPr bwMode="auto">
              <a:xfrm flipV="1">
                <a:off x="3460"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5" name="Line 248">
                <a:extLst>
                  <a:ext uri="{FF2B5EF4-FFF2-40B4-BE49-F238E27FC236}">
                    <a16:creationId xmlns:a16="http://schemas.microsoft.com/office/drawing/2014/main" id="{B254C447-58F1-826A-A255-5D4A9EF79A7B}"/>
                  </a:ext>
                </a:extLst>
              </p:cNvPr>
              <p:cNvSpPr>
                <a:spLocks noChangeShapeType="1"/>
              </p:cNvSpPr>
              <p:nvPr/>
            </p:nvSpPr>
            <p:spPr bwMode="auto">
              <a:xfrm flipV="1">
                <a:off x="3418"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6" name="Line 249">
                <a:extLst>
                  <a:ext uri="{FF2B5EF4-FFF2-40B4-BE49-F238E27FC236}">
                    <a16:creationId xmlns:a16="http://schemas.microsoft.com/office/drawing/2014/main" id="{6F8C5728-A862-BB81-1941-3DF98E063BD3}"/>
                  </a:ext>
                </a:extLst>
              </p:cNvPr>
              <p:cNvSpPr>
                <a:spLocks noChangeShapeType="1"/>
              </p:cNvSpPr>
              <p:nvPr/>
            </p:nvSpPr>
            <p:spPr bwMode="auto">
              <a:xfrm flipV="1">
                <a:off x="3376"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7" name="Line 250">
                <a:extLst>
                  <a:ext uri="{FF2B5EF4-FFF2-40B4-BE49-F238E27FC236}">
                    <a16:creationId xmlns:a16="http://schemas.microsoft.com/office/drawing/2014/main" id="{CCE64278-473A-12B0-F12C-6B27D5E7D97C}"/>
                  </a:ext>
                </a:extLst>
              </p:cNvPr>
              <p:cNvSpPr>
                <a:spLocks noChangeShapeType="1"/>
              </p:cNvSpPr>
              <p:nvPr/>
            </p:nvSpPr>
            <p:spPr bwMode="auto">
              <a:xfrm flipV="1">
                <a:off x="3335"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8" name="Line 251">
                <a:extLst>
                  <a:ext uri="{FF2B5EF4-FFF2-40B4-BE49-F238E27FC236}">
                    <a16:creationId xmlns:a16="http://schemas.microsoft.com/office/drawing/2014/main" id="{925F5C0E-2E92-5101-E4D1-1A9DE5011F0D}"/>
                  </a:ext>
                </a:extLst>
              </p:cNvPr>
              <p:cNvSpPr>
                <a:spLocks noChangeShapeType="1"/>
              </p:cNvSpPr>
              <p:nvPr/>
            </p:nvSpPr>
            <p:spPr bwMode="auto">
              <a:xfrm flipV="1">
                <a:off x="3296"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39" name="Line 252">
                <a:extLst>
                  <a:ext uri="{FF2B5EF4-FFF2-40B4-BE49-F238E27FC236}">
                    <a16:creationId xmlns:a16="http://schemas.microsoft.com/office/drawing/2014/main" id="{BC29D8F0-5391-9E86-9969-8D58D5747734}"/>
                  </a:ext>
                </a:extLst>
              </p:cNvPr>
              <p:cNvSpPr>
                <a:spLocks noChangeShapeType="1"/>
              </p:cNvSpPr>
              <p:nvPr/>
            </p:nvSpPr>
            <p:spPr bwMode="auto">
              <a:xfrm flipV="1">
                <a:off x="3254"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0" name="Line 253">
                <a:extLst>
                  <a:ext uri="{FF2B5EF4-FFF2-40B4-BE49-F238E27FC236}">
                    <a16:creationId xmlns:a16="http://schemas.microsoft.com/office/drawing/2014/main" id="{BA24F2DF-6CD2-C758-B59E-68CAB0070BC9}"/>
                  </a:ext>
                </a:extLst>
              </p:cNvPr>
              <p:cNvSpPr>
                <a:spLocks noChangeShapeType="1"/>
              </p:cNvSpPr>
              <p:nvPr/>
            </p:nvSpPr>
            <p:spPr bwMode="auto">
              <a:xfrm flipV="1">
                <a:off x="3213"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1" name="Line 254">
                <a:extLst>
                  <a:ext uri="{FF2B5EF4-FFF2-40B4-BE49-F238E27FC236}">
                    <a16:creationId xmlns:a16="http://schemas.microsoft.com/office/drawing/2014/main" id="{9AB93ACC-A597-B3A3-B419-81C5B0CA3F74}"/>
                  </a:ext>
                </a:extLst>
              </p:cNvPr>
              <p:cNvSpPr>
                <a:spLocks noChangeShapeType="1"/>
              </p:cNvSpPr>
              <p:nvPr/>
            </p:nvSpPr>
            <p:spPr bwMode="auto">
              <a:xfrm flipV="1">
                <a:off x="3172"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2" name="Line 255">
                <a:extLst>
                  <a:ext uri="{FF2B5EF4-FFF2-40B4-BE49-F238E27FC236}">
                    <a16:creationId xmlns:a16="http://schemas.microsoft.com/office/drawing/2014/main" id="{0C58B4D4-428C-815E-226D-B3DFDF3EA7E0}"/>
                  </a:ext>
                </a:extLst>
              </p:cNvPr>
              <p:cNvSpPr>
                <a:spLocks noChangeShapeType="1"/>
              </p:cNvSpPr>
              <p:nvPr/>
            </p:nvSpPr>
            <p:spPr bwMode="auto">
              <a:xfrm flipV="1">
                <a:off x="3130"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3" name="Line 256">
                <a:extLst>
                  <a:ext uri="{FF2B5EF4-FFF2-40B4-BE49-F238E27FC236}">
                    <a16:creationId xmlns:a16="http://schemas.microsoft.com/office/drawing/2014/main" id="{76FA417C-4FD0-568C-93C6-9491F80317CB}"/>
                  </a:ext>
                </a:extLst>
              </p:cNvPr>
              <p:cNvSpPr>
                <a:spLocks noChangeShapeType="1"/>
              </p:cNvSpPr>
              <p:nvPr/>
            </p:nvSpPr>
            <p:spPr bwMode="auto">
              <a:xfrm flipV="1">
                <a:off x="3090"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4" name="Line 257">
                <a:extLst>
                  <a:ext uri="{FF2B5EF4-FFF2-40B4-BE49-F238E27FC236}">
                    <a16:creationId xmlns:a16="http://schemas.microsoft.com/office/drawing/2014/main" id="{5AB5C8C1-9A0B-79FA-34F3-73342D931D00}"/>
                  </a:ext>
                </a:extLst>
              </p:cNvPr>
              <p:cNvSpPr>
                <a:spLocks noChangeShapeType="1"/>
              </p:cNvSpPr>
              <p:nvPr/>
            </p:nvSpPr>
            <p:spPr bwMode="auto">
              <a:xfrm flipV="1">
                <a:off x="3049"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5" name="Line 258">
                <a:extLst>
                  <a:ext uri="{FF2B5EF4-FFF2-40B4-BE49-F238E27FC236}">
                    <a16:creationId xmlns:a16="http://schemas.microsoft.com/office/drawing/2014/main" id="{802AB251-CD9E-B9A8-4BE1-F91CBEFBAA93}"/>
                  </a:ext>
                </a:extLst>
              </p:cNvPr>
              <p:cNvSpPr>
                <a:spLocks noChangeShapeType="1"/>
              </p:cNvSpPr>
              <p:nvPr/>
            </p:nvSpPr>
            <p:spPr bwMode="auto">
              <a:xfrm flipV="1">
                <a:off x="3008"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6" name="Line 259">
                <a:extLst>
                  <a:ext uri="{FF2B5EF4-FFF2-40B4-BE49-F238E27FC236}">
                    <a16:creationId xmlns:a16="http://schemas.microsoft.com/office/drawing/2014/main" id="{AC965E5C-1E44-D140-DC30-37DC3D3DB108}"/>
                  </a:ext>
                </a:extLst>
              </p:cNvPr>
              <p:cNvSpPr>
                <a:spLocks noChangeShapeType="1"/>
              </p:cNvSpPr>
              <p:nvPr/>
            </p:nvSpPr>
            <p:spPr bwMode="auto">
              <a:xfrm flipV="1">
                <a:off x="2966" y="3042"/>
                <a:ext cx="86"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7" name="Line 260">
                <a:extLst>
                  <a:ext uri="{FF2B5EF4-FFF2-40B4-BE49-F238E27FC236}">
                    <a16:creationId xmlns:a16="http://schemas.microsoft.com/office/drawing/2014/main" id="{4A7819A5-D377-61FC-BA02-5559E58D7833}"/>
                  </a:ext>
                </a:extLst>
              </p:cNvPr>
              <p:cNvSpPr>
                <a:spLocks noChangeShapeType="1"/>
              </p:cNvSpPr>
              <p:nvPr/>
            </p:nvSpPr>
            <p:spPr bwMode="auto">
              <a:xfrm flipV="1">
                <a:off x="2925"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8" name="Line 261">
                <a:extLst>
                  <a:ext uri="{FF2B5EF4-FFF2-40B4-BE49-F238E27FC236}">
                    <a16:creationId xmlns:a16="http://schemas.microsoft.com/office/drawing/2014/main" id="{BF80BA3E-4731-A64E-E271-32A834B8198B}"/>
                  </a:ext>
                </a:extLst>
              </p:cNvPr>
              <p:cNvSpPr>
                <a:spLocks noChangeShapeType="1"/>
              </p:cNvSpPr>
              <p:nvPr/>
            </p:nvSpPr>
            <p:spPr bwMode="auto">
              <a:xfrm flipV="1">
                <a:off x="2886"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49" name="Line 262">
                <a:extLst>
                  <a:ext uri="{FF2B5EF4-FFF2-40B4-BE49-F238E27FC236}">
                    <a16:creationId xmlns:a16="http://schemas.microsoft.com/office/drawing/2014/main" id="{35EEDF61-6D7B-B61D-0E8F-C8D8D469D7C8}"/>
                  </a:ext>
                </a:extLst>
              </p:cNvPr>
              <p:cNvSpPr>
                <a:spLocks noChangeShapeType="1"/>
              </p:cNvSpPr>
              <p:nvPr/>
            </p:nvSpPr>
            <p:spPr bwMode="auto">
              <a:xfrm flipV="1">
                <a:off x="2844"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0" name="Line 263">
                <a:extLst>
                  <a:ext uri="{FF2B5EF4-FFF2-40B4-BE49-F238E27FC236}">
                    <a16:creationId xmlns:a16="http://schemas.microsoft.com/office/drawing/2014/main" id="{C8CD96C7-D132-75C0-28C3-0B425743BD55}"/>
                  </a:ext>
                </a:extLst>
              </p:cNvPr>
              <p:cNvSpPr>
                <a:spLocks noChangeShapeType="1"/>
              </p:cNvSpPr>
              <p:nvPr/>
            </p:nvSpPr>
            <p:spPr bwMode="auto">
              <a:xfrm flipV="1">
                <a:off x="2802"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1" name="Line 264">
                <a:extLst>
                  <a:ext uri="{FF2B5EF4-FFF2-40B4-BE49-F238E27FC236}">
                    <a16:creationId xmlns:a16="http://schemas.microsoft.com/office/drawing/2014/main" id="{F9DCB45F-77BC-08D1-5FAC-32EBE08696C2}"/>
                  </a:ext>
                </a:extLst>
              </p:cNvPr>
              <p:cNvSpPr>
                <a:spLocks noChangeShapeType="1"/>
              </p:cNvSpPr>
              <p:nvPr/>
            </p:nvSpPr>
            <p:spPr bwMode="auto">
              <a:xfrm flipV="1">
                <a:off x="2761"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2" name="Line 265">
                <a:extLst>
                  <a:ext uri="{FF2B5EF4-FFF2-40B4-BE49-F238E27FC236}">
                    <a16:creationId xmlns:a16="http://schemas.microsoft.com/office/drawing/2014/main" id="{4924F7E4-BE21-6290-5B2B-4C994BE9A3A7}"/>
                  </a:ext>
                </a:extLst>
              </p:cNvPr>
              <p:cNvSpPr>
                <a:spLocks noChangeShapeType="1"/>
              </p:cNvSpPr>
              <p:nvPr/>
            </p:nvSpPr>
            <p:spPr bwMode="auto">
              <a:xfrm flipV="1">
                <a:off x="2720"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3" name="Line 266">
                <a:extLst>
                  <a:ext uri="{FF2B5EF4-FFF2-40B4-BE49-F238E27FC236}">
                    <a16:creationId xmlns:a16="http://schemas.microsoft.com/office/drawing/2014/main" id="{6BC36352-CC21-C395-F0B1-820E6107482B}"/>
                  </a:ext>
                </a:extLst>
              </p:cNvPr>
              <p:cNvSpPr>
                <a:spLocks noChangeShapeType="1"/>
              </p:cNvSpPr>
              <p:nvPr/>
            </p:nvSpPr>
            <p:spPr bwMode="auto">
              <a:xfrm flipV="1">
                <a:off x="2680"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4" name="Line 267">
                <a:extLst>
                  <a:ext uri="{FF2B5EF4-FFF2-40B4-BE49-F238E27FC236}">
                    <a16:creationId xmlns:a16="http://schemas.microsoft.com/office/drawing/2014/main" id="{87267358-434E-2E6E-0A36-BD548278DFA0}"/>
                  </a:ext>
                </a:extLst>
              </p:cNvPr>
              <p:cNvSpPr>
                <a:spLocks noChangeShapeType="1"/>
              </p:cNvSpPr>
              <p:nvPr/>
            </p:nvSpPr>
            <p:spPr bwMode="auto">
              <a:xfrm flipV="1">
                <a:off x="2639"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5" name="Line 268">
                <a:extLst>
                  <a:ext uri="{FF2B5EF4-FFF2-40B4-BE49-F238E27FC236}">
                    <a16:creationId xmlns:a16="http://schemas.microsoft.com/office/drawing/2014/main" id="{92362582-606D-8A92-05EE-4A82AA4BCF97}"/>
                  </a:ext>
                </a:extLst>
              </p:cNvPr>
              <p:cNvSpPr>
                <a:spLocks noChangeShapeType="1"/>
              </p:cNvSpPr>
              <p:nvPr/>
            </p:nvSpPr>
            <p:spPr bwMode="auto">
              <a:xfrm flipV="1">
                <a:off x="2598"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6" name="Line 269">
                <a:extLst>
                  <a:ext uri="{FF2B5EF4-FFF2-40B4-BE49-F238E27FC236}">
                    <a16:creationId xmlns:a16="http://schemas.microsoft.com/office/drawing/2014/main" id="{F9A22440-5B8F-5496-DF7F-68D74C0E436B}"/>
                  </a:ext>
                </a:extLst>
              </p:cNvPr>
              <p:cNvSpPr>
                <a:spLocks noChangeShapeType="1"/>
              </p:cNvSpPr>
              <p:nvPr/>
            </p:nvSpPr>
            <p:spPr bwMode="auto">
              <a:xfrm flipV="1">
                <a:off x="2556"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7" name="Line 270">
                <a:extLst>
                  <a:ext uri="{FF2B5EF4-FFF2-40B4-BE49-F238E27FC236}">
                    <a16:creationId xmlns:a16="http://schemas.microsoft.com/office/drawing/2014/main" id="{90120E2B-2C71-72C7-D0C2-A38C2C266316}"/>
                  </a:ext>
                </a:extLst>
              </p:cNvPr>
              <p:cNvSpPr>
                <a:spLocks noChangeShapeType="1"/>
              </p:cNvSpPr>
              <p:nvPr/>
            </p:nvSpPr>
            <p:spPr bwMode="auto">
              <a:xfrm flipV="1">
                <a:off x="2514" y="3042"/>
                <a:ext cx="86"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8" name="Line 271">
                <a:extLst>
                  <a:ext uri="{FF2B5EF4-FFF2-40B4-BE49-F238E27FC236}">
                    <a16:creationId xmlns:a16="http://schemas.microsoft.com/office/drawing/2014/main" id="{DDF8319D-041E-698F-CEC7-174850596112}"/>
                  </a:ext>
                </a:extLst>
              </p:cNvPr>
              <p:cNvSpPr>
                <a:spLocks noChangeShapeType="1"/>
              </p:cNvSpPr>
              <p:nvPr/>
            </p:nvSpPr>
            <p:spPr bwMode="auto">
              <a:xfrm flipV="1">
                <a:off x="2475"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59" name="Line 272">
                <a:extLst>
                  <a:ext uri="{FF2B5EF4-FFF2-40B4-BE49-F238E27FC236}">
                    <a16:creationId xmlns:a16="http://schemas.microsoft.com/office/drawing/2014/main" id="{CE785C75-92F8-AF79-B4BE-35CB33F584D6}"/>
                  </a:ext>
                </a:extLst>
              </p:cNvPr>
              <p:cNvSpPr>
                <a:spLocks noChangeShapeType="1"/>
              </p:cNvSpPr>
              <p:nvPr/>
            </p:nvSpPr>
            <p:spPr bwMode="auto">
              <a:xfrm flipV="1">
                <a:off x="2434"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0" name="Line 273">
                <a:extLst>
                  <a:ext uri="{FF2B5EF4-FFF2-40B4-BE49-F238E27FC236}">
                    <a16:creationId xmlns:a16="http://schemas.microsoft.com/office/drawing/2014/main" id="{FDAC2BC2-A7E1-D2A4-494E-24142984EE96}"/>
                  </a:ext>
                </a:extLst>
              </p:cNvPr>
              <p:cNvSpPr>
                <a:spLocks noChangeShapeType="1"/>
              </p:cNvSpPr>
              <p:nvPr/>
            </p:nvSpPr>
            <p:spPr bwMode="auto">
              <a:xfrm flipV="1">
                <a:off x="2392"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1" name="Line 274">
                <a:extLst>
                  <a:ext uri="{FF2B5EF4-FFF2-40B4-BE49-F238E27FC236}">
                    <a16:creationId xmlns:a16="http://schemas.microsoft.com/office/drawing/2014/main" id="{5DD6B915-817B-E501-D306-268AB741329C}"/>
                  </a:ext>
                </a:extLst>
              </p:cNvPr>
              <p:cNvSpPr>
                <a:spLocks noChangeShapeType="1"/>
              </p:cNvSpPr>
              <p:nvPr/>
            </p:nvSpPr>
            <p:spPr bwMode="auto">
              <a:xfrm flipV="1">
                <a:off x="2351"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2" name="Line 275">
                <a:extLst>
                  <a:ext uri="{FF2B5EF4-FFF2-40B4-BE49-F238E27FC236}">
                    <a16:creationId xmlns:a16="http://schemas.microsoft.com/office/drawing/2014/main" id="{9785E0A8-CD0F-5634-7826-23AB447ACB76}"/>
                  </a:ext>
                </a:extLst>
              </p:cNvPr>
              <p:cNvSpPr>
                <a:spLocks noChangeShapeType="1"/>
              </p:cNvSpPr>
              <p:nvPr/>
            </p:nvSpPr>
            <p:spPr bwMode="auto">
              <a:xfrm flipV="1">
                <a:off x="2309"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3" name="Line 276">
                <a:extLst>
                  <a:ext uri="{FF2B5EF4-FFF2-40B4-BE49-F238E27FC236}">
                    <a16:creationId xmlns:a16="http://schemas.microsoft.com/office/drawing/2014/main" id="{AA57BEB5-0C36-647E-B627-352BD707C09C}"/>
                  </a:ext>
                </a:extLst>
              </p:cNvPr>
              <p:cNvSpPr>
                <a:spLocks noChangeShapeType="1"/>
              </p:cNvSpPr>
              <p:nvPr/>
            </p:nvSpPr>
            <p:spPr bwMode="auto">
              <a:xfrm flipV="1">
                <a:off x="2270"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4" name="Line 277">
                <a:extLst>
                  <a:ext uri="{FF2B5EF4-FFF2-40B4-BE49-F238E27FC236}">
                    <a16:creationId xmlns:a16="http://schemas.microsoft.com/office/drawing/2014/main" id="{0201FE31-C8C3-886E-B210-181C84AA1632}"/>
                  </a:ext>
                </a:extLst>
              </p:cNvPr>
              <p:cNvSpPr>
                <a:spLocks noChangeShapeType="1"/>
              </p:cNvSpPr>
              <p:nvPr/>
            </p:nvSpPr>
            <p:spPr bwMode="auto">
              <a:xfrm flipV="1">
                <a:off x="2228"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5" name="Line 278">
                <a:extLst>
                  <a:ext uri="{FF2B5EF4-FFF2-40B4-BE49-F238E27FC236}">
                    <a16:creationId xmlns:a16="http://schemas.microsoft.com/office/drawing/2014/main" id="{717E5D5C-525A-9448-0CF8-4FFB665F46EB}"/>
                  </a:ext>
                </a:extLst>
              </p:cNvPr>
              <p:cNvSpPr>
                <a:spLocks noChangeShapeType="1"/>
              </p:cNvSpPr>
              <p:nvPr/>
            </p:nvSpPr>
            <p:spPr bwMode="auto">
              <a:xfrm flipV="1">
                <a:off x="2187"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6" name="Line 279">
                <a:extLst>
                  <a:ext uri="{FF2B5EF4-FFF2-40B4-BE49-F238E27FC236}">
                    <a16:creationId xmlns:a16="http://schemas.microsoft.com/office/drawing/2014/main" id="{18E5CB4E-300A-54A4-C42F-BC516380C5E4}"/>
                  </a:ext>
                </a:extLst>
              </p:cNvPr>
              <p:cNvSpPr>
                <a:spLocks noChangeShapeType="1"/>
              </p:cNvSpPr>
              <p:nvPr/>
            </p:nvSpPr>
            <p:spPr bwMode="auto">
              <a:xfrm flipV="1">
                <a:off x="2146"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7" name="Line 280">
                <a:extLst>
                  <a:ext uri="{FF2B5EF4-FFF2-40B4-BE49-F238E27FC236}">
                    <a16:creationId xmlns:a16="http://schemas.microsoft.com/office/drawing/2014/main" id="{848FCD69-53BD-5469-267C-E2E438A47493}"/>
                  </a:ext>
                </a:extLst>
              </p:cNvPr>
              <p:cNvSpPr>
                <a:spLocks noChangeShapeType="1"/>
              </p:cNvSpPr>
              <p:nvPr/>
            </p:nvSpPr>
            <p:spPr bwMode="auto">
              <a:xfrm flipV="1">
                <a:off x="2106"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8" name="Line 281">
                <a:extLst>
                  <a:ext uri="{FF2B5EF4-FFF2-40B4-BE49-F238E27FC236}">
                    <a16:creationId xmlns:a16="http://schemas.microsoft.com/office/drawing/2014/main" id="{AB01DF72-B214-CF30-C8EC-18939FDEBC5D}"/>
                  </a:ext>
                </a:extLst>
              </p:cNvPr>
              <p:cNvSpPr>
                <a:spLocks noChangeShapeType="1"/>
              </p:cNvSpPr>
              <p:nvPr/>
            </p:nvSpPr>
            <p:spPr bwMode="auto">
              <a:xfrm flipV="1">
                <a:off x="2065"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69" name="Line 282">
                <a:extLst>
                  <a:ext uri="{FF2B5EF4-FFF2-40B4-BE49-F238E27FC236}">
                    <a16:creationId xmlns:a16="http://schemas.microsoft.com/office/drawing/2014/main" id="{316D5F28-557D-E86E-363B-2517BB8E1D8C}"/>
                  </a:ext>
                </a:extLst>
              </p:cNvPr>
              <p:cNvSpPr>
                <a:spLocks noChangeShapeType="1"/>
              </p:cNvSpPr>
              <p:nvPr/>
            </p:nvSpPr>
            <p:spPr bwMode="auto">
              <a:xfrm flipV="1">
                <a:off x="2023"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0" name="Line 283">
                <a:extLst>
                  <a:ext uri="{FF2B5EF4-FFF2-40B4-BE49-F238E27FC236}">
                    <a16:creationId xmlns:a16="http://schemas.microsoft.com/office/drawing/2014/main" id="{570B06BB-E7E5-8CE0-6255-7499954096FE}"/>
                  </a:ext>
                </a:extLst>
              </p:cNvPr>
              <p:cNvSpPr>
                <a:spLocks noChangeShapeType="1"/>
              </p:cNvSpPr>
              <p:nvPr/>
            </p:nvSpPr>
            <p:spPr bwMode="auto">
              <a:xfrm flipV="1">
                <a:off x="1982"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1" name="Line 284">
                <a:extLst>
                  <a:ext uri="{FF2B5EF4-FFF2-40B4-BE49-F238E27FC236}">
                    <a16:creationId xmlns:a16="http://schemas.microsoft.com/office/drawing/2014/main" id="{59C7767D-E635-064E-53A2-D2DF161D5094}"/>
                  </a:ext>
                </a:extLst>
              </p:cNvPr>
              <p:cNvSpPr>
                <a:spLocks noChangeShapeType="1"/>
              </p:cNvSpPr>
              <p:nvPr/>
            </p:nvSpPr>
            <p:spPr bwMode="auto">
              <a:xfrm flipV="1">
                <a:off x="1940" y="3042"/>
                <a:ext cx="86"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2" name="Line 285">
                <a:extLst>
                  <a:ext uri="{FF2B5EF4-FFF2-40B4-BE49-F238E27FC236}">
                    <a16:creationId xmlns:a16="http://schemas.microsoft.com/office/drawing/2014/main" id="{8D95CE28-0949-44FC-BB00-921BF7E5329D}"/>
                  </a:ext>
                </a:extLst>
              </p:cNvPr>
              <p:cNvSpPr>
                <a:spLocks noChangeShapeType="1"/>
              </p:cNvSpPr>
              <p:nvPr/>
            </p:nvSpPr>
            <p:spPr bwMode="auto">
              <a:xfrm flipV="1">
                <a:off x="1901"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3" name="Line 286">
                <a:extLst>
                  <a:ext uri="{FF2B5EF4-FFF2-40B4-BE49-F238E27FC236}">
                    <a16:creationId xmlns:a16="http://schemas.microsoft.com/office/drawing/2014/main" id="{FBDABDC3-5A0E-0B85-70F6-D0C233AECCD7}"/>
                  </a:ext>
                </a:extLst>
              </p:cNvPr>
              <p:cNvSpPr>
                <a:spLocks noChangeShapeType="1"/>
              </p:cNvSpPr>
              <p:nvPr/>
            </p:nvSpPr>
            <p:spPr bwMode="auto">
              <a:xfrm flipV="1">
                <a:off x="1860"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4" name="Line 287">
                <a:extLst>
                  <a:ext uri="{FF2B5EF4-FFF2-40B4-BE49-F238E27FC236}">
                    <a16:creationId xmlns:a16="http://schemas.microsoft.com/office/drawing/2014/main" id="{53ECEFB4-4C39-C028-DF73-7B92DF0D0829}"/>
                  </a:ext>
                </a:extLst>
              </p:cNvPr>
              <p:cNvSpPr>
                <a:spLocks noChangeShapeType="1"/>
              </p:cNvSpPr>
              <p:nvPr/>
            </p:nvSpPr>
            <p:spPr bwMode="auto">
              <a:xfrm flipV="1">
                <a:off x="1819"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5" name="Line 288">
                <a:extLst>
                  <a:ext uri="{FF2B5EF4-FFF2-40B4-BE49-F238E27FC236}">
                    <a16:creationId xmlns:a16="http://schemas.microsoft.com/office/drawing/2014/main" id="{174D5EAA-61A9-A99B-C00B-62106245FA0D}"/>
                  </a:ext>
                </a:extLst>
              </p:cNvPr>
              <p:cNvSpPr>
                <a:spLocks noChangeShapeType="1"/>
              </p:cNvSpPr>
              <p:nvPr/>
            </p:nvSpPr>
            <p:spPr bwMode="auto">
              <a:xfrm flipV="1">
                <a:off x="1776"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6" name="Line 289">
                <a:extLst>
                  <a:ext uri="{FF2B5EF4-FFF2-40B4-BE49-F238E27FC236}">
                    <a16:creationId xmlns:a16="http://schemas.microsoft.com/office/drawing/2014/main" id="{B87FBED7-F988-7E5A-358C-BCDC4E883565}"/>
                  </a:ext>
                </a:extLst>
              </p:cNvPr>
              <p:cNvSpPr>
                <a:spLocks noChangeShapeType="1"/>
              </p:cNvSpPr>
              <p:nvPr/>
            </p:nvSpPr>
            <p:spPr bwMode="auto">
              <a:xfrm flipV="1">
                <a:off x="1735"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7" name="Line 290">
                <a:extLst>
                  <a:ext uri="{FF2B5EF4-FFF2-40B4-BE49-F238E27FC236}">
                    <a16:creationId xmlns:a16="http://schemas.microsoft.com/office/drawing/2014/main" id="{137BBB36-958B-3E9F-4C7A-428821BDB1B1}"/>
                  </a:ext>
                </a:extLst>
              </p:cNvPr>
              <p:cNvSpPr>
                <a:spLocks noChangeShapeType="1"/>
              </p:cNvSpPr>
              <p:nvPr/>
            </p:nvSpPr>
            <p:spPr bwMode="auto">
              <a:xfrm flipV="1">
                <a:off x="1696" y="3042"/>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8" name="Line 291">
                <a:extLst>
                  <a:ext uri="{FF2B5EF4-FFF2-40B4-BE49-F238E27FC236}">
                    <a16:creationId xmlns:a16="http://schemas.microsoft.com/office/drawing/2014/main" id="{873DBA60-2058-B75C-4E44-842D812A7FAA}"/>
                  </a:ext>
                </a:extLst>
              </p:cNvPr>
              <p:cNvSpPr>
                <a:spLocks noChangeShapeType="1"/>
              </p:cNvSpPr>
              <p:nvPr/>
            </p:nvSpPr>
            <p:spPr bwMode="auto">
              <a:xfrm flipV="1">
                <a:off x="1654"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79" name="Line 292">
                <a:extLst>
                  <a:ext uri="{FF2B5EF4-FFF2-40B4-BE49-F238E27FC236}">
                    <a16:creationId xmlns:a16="http://schemas.microsoft.com/office/drawing/2014/main" id="{3637A4B9-787F-8E33-C023-E8C3E596147C}"/>
                  </a:ext>
                </a:extLst>
              </p:cNvPr>
              <p:cNvSpPr>
                <a:spLocks noChangeShapeType="1"/>
              </p:cNvSpPr>
              <p:nvPr/>
            </p:nvSpPr>
            <p:spPr bwMode="auto">
              <a:xfrm flipV="1">
                <a:off x="1613" y="3042"/>
                <a:ext cx="82"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0" name="Line 293">
                <a:extLst>
                  <a:ext uri="{FF2B5EF4-FFF2-40B4-BE49-F238E27FC236}">
                    <a16:creationId xmlns:a16="http://schemas.microsoft.com/office/drawing/2014/main" id="{F5BA120B-1548-F396-B179-3BB3C9D10080}"/>
                  </a:ext>
                </a:extLst>
              </p:cNvPr>
              <p:cNvSpPr>
                <a:spLocks noChangeShapeType="1"/>
              </p:cNvSpPr>
              <p:nvPr/>
            </p:nvSpPr>
            <p:spPr bwMode="auto">
              <a:xfrm flipV="1">
                <a:off x="1572"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1" name="Line 294">
                <a:extLst>
                  <a:ext uri="{FF2B5EF4-FFF2-40B4-BE49-F238E27FC236}">
                    <a16:creationId xmlns:a16="http://schemas.microsoft.com/office/drawing/2014/main" id="{236FE453-42F4-E82F-7BAC-A306FA4B0D3F}"/>
                  </a:ext>
                </a:extLst>
              </p:cNvPr>
              <p:cNvSpPr>
                <a:spLocks noChangeShapeType="1"/>
              </p:cNvSpPr>
              <p:nvPr/>
            </p:nvSpPr>
            <p:spPr bwMode="auto">
              <a:xfrm flipV="1">
                <a:off x="1530" y="3042"/>
                <a:ext cx="85"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2" name="Line 295">
                <a:extLst>
                  <a:ext uri="{FF2B5EF4-FFF2-40B4-BE49-F238E27FC236}">
                    <a16:creationId xmlns:a16="http://schemas.microsoft.com/office/drawing/2014/main" id="{FE8C7D3A-0917-FFD6-406B-60BFAF350016}"/>
                  </a:ext>
                </a:extLst>
              </p:cNvPr>
              <p:cNvSpPr>
                <a:spLocks noChangeShapeType="1"/>
              </p:cNvSpPr>
              <p:nvPr/>
            </p:nvSpPr>
            <p:spPr bwMode="auto">
              <a:xfrm flipV="1">
                <a:off x="1490" y="3042"/>
                <a:ext cx="84"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3" name="Line 296">
                <a:extLst>
                  <a:ext uri="{FF2B5EF4-FFF2-40B4-BE49-F238E27FC236}">
                    <a16:creationId xmlns:a16="http://schemas.microsoft.com/office/drawing/2014/main" id="{425E4C3E-6A2B-E48A-8EB6-3CBFA364E04E}"/>
                  </a:ext>
                </a:extLst>
              </p:cNvPr>
              <p:cNvSpPr>
                <a:spLocks noChangeShapeType="1"/>
              </p:cNvSpPr>
              <p:nvPr/>
            </p:nvSpPr>
            <p:spPr bwMode="auto">
              <a:xfrm flipV="1">
                <a:off x="1465" y="3029"/>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4" name="Line 297">
                <a:extLst>
                  <a:ext uri="{FF2B5EF4-FFF2-40B4-BE49-F238E27FC236}">
                    <a16:creationId xmlns:a16="http://schemas.microsoft.com/office/drawing/2014/main" id="{DBF364DE-2AED-B087-2838-4ED685C883C3}"/>
                  </a:ext>
                </a:extLst>
              </p:cNvPr>
              <p:cNvSpPr>
                <a:spLocks noChangeShapeType="1"/>
              </p:cNvSpPr>
              <p:nvPr/>
            </p:nvSpPr>
            <p:spPr bwMode="auto">
              <a:xfrm flipV="1">
                <a:off x="1465" y="2991"/>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5" name="Line 298">
                <a:extLst>
                  <a:ext uri="{FF2B5EF4-FFF2-40B4-BE49-F238E27FC236}">
                    <a16:creationId xmlns:a16="http://schemas.microsoft.com/office/drawing/2014/main" id="{C8D54059-451C-BB3F-DFF5-5EA60E3E7F3E}"/>
                  </a:ext>
                </a:extLst>
              </p:cNvPr>
              <p:cNvSpPr>
                <a:spLocks noChangeShapeType="1"/>
              </p:cNvSpPr>
              <p:nvPr/>
            </p:nvSpPr>
            <p:spPr bwMode="auto">
              <a:xfrm flipV="1">
                <a:off x="1465" y="2952"/>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6" name="Line 299">
                <a:extLst>
                  <a:ext uri="{FF2B5EF4-FFF2-40B4-BE49-F238E27FC236}">
                    <a16:creationId xmlns:a16="http://schemas.microsoft.com/office/drawing/2014/main" id="{52833C6B-AC36-685C-1D41-C553A8FF17C5}"/>
                  </a:ext>
                </a:extLst>
              </p:cNvPr>
              <p:cNvSpPr>
                <a:spLocks noChangeShapeType="1"/>
              </p:cNvSpPr>
              <p:nvPr/>
            </p:nvSpPr>
            <p:spPr bwMode="auto">
              <a:xfrm flipV="1">
                <a:off x="1465" y="2914"/>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7" name="Line 300">
                <a:extLst>
                  <a:ext uri="{FF2B5EF4-FFF2-40B4-BE49-F238E27FC236}">
                    <a16:creationId xmlns:a16="http://schemas.microsoft.com/office/drawing/2014/main" id="{2BCDCA0E-326D-CD68-9AA5-6B22CC07BE58}"/>
                  </a:ext>
                </a:extLst>
              </p:cNvPr>
              <p:cNvSpPr>
                <a:spLocks noChangeShapeType="1"/>
              </p:cNvSpPr>
              <p:nvPr/>
            </p:nvSpPr>
            <p:spPr bwMode="auto">
              <a:xfrm flipV="1">
                <a:off x="1465" y="2878"/>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8" name="Line 301">
                <a:extLst>
                  <a:ext uri="{FF2B5EF4-FFF2-40B4-BE49-F238E27FC236}">
                    <a16:creationId xmlns:a16="http://schemas.microsoft.com/office/drawing/2014/main" id="{F7E8F0B6-13E8-7446-3DCE-37EA18890BE1}"/>
                  </a:ext>
                </a:extLst>
              </p:cNvPr>
              <p:cNvSpPr>
                <a:spLocks noChangeShapeType="1"/>
              </p:cNvSpPr>
              <p:nvPr/>
            </p:nvSpPr>
            <p:spPr bwMode="auto">
              <a:xfrm flipV="1">
                <a:off x="1465" y="2840"/>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89" name="Line 302">
                <a:extLst>
                  <a:ext uri="{FF2B5EF4-FFF2-40B4-BE49-F238E27FC236}">
                    <a16:creationId xmlns:a16="http://schemas.microsoft.com/office/drawing/2014/main" id="{B84C9EE8-F1ED-F264-19E1-0D1C3F49F146}"/>
                  </a:ext>
                </a:extLst>
              </p:cNvPr>
              <p:cNvSpPr>
                <a:spLocks noChangeShapeType="1"/>
              </p:cNvSpPr>
              <p:nvPr/>
            </p:nvSpPr>
            <p:spPr bwMode="auto">
              <a:xfrm flipV="1">
                <a:off x="1465" y="2829"/>
                <a:ext cx="54"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0" name="Line 303">
                <a:extLst>
                  <a:ext uri="{FF2B5EF4-FFF2-40B4-BE49-F238E27FC236}">
                    <a16:creationId xmlns:a16="http://schemas.microsoft.com/office/drawing/2014/main" id="{8E270944-7720-C890-0BFC-AEF124565A30}"/>
                  </a:ext>
                </a:extLst>
              </p:cNvPr>
              <p:cNvSpPr>
                <a:spLocks noChangeShapeType="1"/>
              </p:cNvSpPr>
              <p:nvPr/>
            </p:nvSpPr>
            <p:spPr bwMode="auto">
              <a:xfrm flipV="1">
                <a:off x="1465" y="2829"/>
                <a:ext cx="1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1" name="Line 304">
                <a:extLst>
                  <a:ext uri="{FF2B5EF4-FFF2-40B4-BE49-F238E27FC236}">
                    <a16:creationId xmlns:a16="http://schemas.microsoft.com/office/drawing/2014/main" id="{3339FDBA-932A-0ACD-1E80-BF645175C05D}"/>
                  </a:ext>
                </a:extLst>
              </p:cNvPr>
              <p:cNvSpPr>
                <a:spLocks noChangeShapeType="1"/>
              </p:cNvSpPr>
              <p:nvPr/>
            </p:nvSpPr>
            <p:spPr bwMode="auto">
              <a:xfrm flipV="1">
                <a:off x="1519" y="2405"/>
                <a:ext cx="27"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2" name="Line 305">
                <a:extLst>
                  <a:ext uri="{FF2B5EF4-FFF2-40B4-BE49-F238E27FC236}">
                    <a16:creationId xmlns:a16="http://schemas.microsoft.com/office/drawing/2014/main" id="{F6D0143C-F76E-4EAC-1984-91A1BCF4EB7C}"/>
                  </a:ext>
                </a:extLst>
              </p:cNvPr>
              <p:cNvSpPr>
                <a:spLocks noChangeShapeType="1"/>
              </p:cNvSpPr>
              <p:nvPr/>
            </p:nvSpPr>
            <p:spPr bwMode="auto">
              <a:xfrm flipV="1">
                <a:off x="1477" y="2367"/>
                <a:ext cx="69" cy="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3" name="Line 306">
                <a:extLst>
                  <a:ext uri="{FF2B5EF4-FFF2-40B4-BE49-F238E27FC236}">
                    <a16:creationId xmlns:a16="http://schemas.microsoft.com/office/drawing/2014/main" id="{191F9F58-1F7A-E120-6F62-9DAB659C5863}"/>
                  </a:ext>
                </a:extLst>
              </p:cNvPr>
              <p:cNvSpPr>
                <a:spLocks noChangeShapeType="1"/>
              </p:cNvSpPr>
              <p:nvPr/>
            </p:nvSpPr>
            <p:spPr bwMode="auto">
              <a:xfrm flipV="1">
                <a:off x="1465" y="2328"/>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4" name="Line 307">
                <a:extLst>
                  <a:ext uri="{FF2B5EF4-FFF2-40B4-BE49-F238E27FC236}">
                    <a16:creationId xmlns:a16="http://schemas.microsoft.com/office/drawing/2014/main" id="{D56B93D4-AEF8-93EF-4BD5-4AD600E6A6DD}"/>
                  </a:ext>
                </a:extLst>
              </p:cNvPr>
              <p:cNvSpPr>
                <a:spLocks noChangeShapeType="1"/>
              </p:cNvSpPr>
              <p:nvPr/>
            </p:nvSpPr>
            <p:spPr bwMode="auto">
              <a:xfrm flipV="1">
                <a:off x="1465" y="2292"/>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5" name="Line 308">
                <a:extLst>
                  <a:ext uri="{FF2B5EF4-FFF2-40B4-BE49-F238E27FC236}">
                    <a16:creationId xmlns:a16="http://schemas.microsoft.com/office/drawing/2014/main" id="{C55759EE-564B-2853-ECD7-42D6123D97EF}"/>
                  </a:ext>
                </a:extLst>
              </p:cNvPr>
              <p:cNvSpPr>
                <a:spLocks noChangeShapeType="1"/>
              </p:cNvSpPr>
              <p:nvPr/>
            </p:nvSpPr>
            <p:spPr bwMode="auto">
              <a:xfrm flipV="1">
                <a:off x="1465" y="2287"/>
                <a:ext cx="45"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6" name="Line 309">
                <a:extLst>
                  <a:ext uri="{FF2B5EF4-FFF2-40B4-BE49-F238E27FC236}">
                    <a16:creationId xmlns:a16="http://schemas.microsoft.com/office/drawing/2014/main" id="{51CE12B4-FBFE-CFEA-6BDA-7AE978476842}"/>
                  </a:ext>
                </a:extLst>
              </p:cNvPr>
              <p:cNvSpPr>
                <a:spLocks noChangeShapeType="1"/>
              </p:cNvSpPr>
              <p:nvPr/>
            </p:nvSpPr>
            <p:spPr bwMode="auto">
              <a:xfrm flipV="1">
                <a:off x="1465" y="2287"/>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7" name="Line 310">
                <a:extLst>
                  <a:ext uri="{FF2B5EF4-FFF2-40B4-BE49-F238E27FC236}">
                    <a16:creationId xmlns:a16="http://schemas.microsoft.com/office/drawing/2014/main" id="{F2EA81C8-4688-BADC-B799-11DDE937D49E}"/>
                  </a:ext>
                </a:extLst>
              </p:cNvPr>
              <p:cNvSpPr>
                <a:spLocks noChangeShapeType="1"/>
              </p:cNvSpPr>
              <p:nvPr/>
            </p:nvSpPr>
            <p:spPr bwMode="auto">
              <a:xfrm flipV="1">
                <a:off x="1514" y="2207"/>
                <a:ext cx="32"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8" name="Line 311">
                <a:extLst>
                  <a:ext uri="{FF2B5EF4-FFF2-40B4-BE49-F238E27FC236}">
                    <a16:creationId xmlns:a16="http://schemas.microsoft.com/office/drawing/2014/main" id="{B6C53F5B-88E6-175A-874B-0E2551EAEBF0}"/>
                  </a:ext>
                </a:extLst>
              </p:cNvPr>
              <p:cNvSpPr>
                <a:spLocks noChangeShapeType="1"/>
              </p:cNvSpPr>
              <p:nvPr/>
            </p:nvSpPr>
            <p:spPr bwMode="auto">
              <a:xfrm flipV="1">
                <a:off x="1473" y="2170"/>
                <a:ext cx="73"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999" name="Line 312">
                <a:extLst>
                  <a:ext uri="{FF2B5EF4-FFF2-40B4-BE49-F238E27FC236}">
                    <a16:creationId xmlns:a16="http://schemas.microsoft.com/office/drawing/2014/main" id="{73EB667F-A5F8-4815-C317-F86069D1DCD8}"/>
                  </a:ext>
                </a:extLst>
              </p:cNvPr>
              <p:cNvSpPr>
                <a:spLocks noChangeShapeType="1"/>
              </p:cNvSpPr>
              <p:nvPr/>
            </p:nvSpPr>
            <p:spPr bwMode="auto">
              <a:xfrm flipV="1">
                <a:off x="1465" y="2132"/>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0" name="Line 313">
                <a:extLst>
                  <a:ext uri="{FF2B5EF4-FFF2-40B4-BE49-F238E27FC236}">
                    <a16:creationId xmlns:a16="http://schemas.microsoft.com/office/drawing/2014/main" id="{E7705CF7-2F1B-0AF0-7139-AD96D8430840}"/>
                  </a:ext>
                </a:extLst>
              </p:cNvPr>
              <p:cNvSpPr>
                <a:spLocks noChangeShapeType="1"/>
              </p:cNvSpPr>
              <p:nvPr/>
            </p:nvSpPr>
            <p:spPr bwMode="auto">
              <a:xfrm flipV="1">
                <a:off x="1465" y="2094"/>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1" name="Line 314">
                <a:extLst>
                  <a:ext uri="{FF2B5EF4-FFF2-40B4-BE49-F238E27FC236}">
                    <a16:creationId xmlns:a16="http://schemas.microsoft.com/office/drawing/2014/main" id="{F7925DAB-F2BB-92E4-CB39-728475BD8BAE}"/>
                  </a:ext>
                </a:extLst>
              </p:cNvPr>
              <p:cNvSpPr>
                <a:spLocks noChangeShapeType="1"/>
              </p:cNvSpPr>
              <p:nvPr/>
            </p:nvSpPr>
            <p:spPr bwMode="auto">
              <a:xfrm flipV="1">
                <a:off x="1465" y="2056"/>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2" name="Line 315">
                <a:extLst>
                  <a:ext uri="{FF2B5EF4-FFF2-40B4-BE49-F238E27FC236}">
                    <a16:creationId xmlns:a16="http://schemas.microsoft.com/office/drawing/2014/main" id="{0B024AF7-9DE2-1B51-0399-ADAEAA21B693}"/>
                  </a:ext>
                </a:extLst>
              </p:cNvPr>
              <p:cNvSpPr>
                <a:spLocks noChangeShapeType="1"/>
              </p:cNvSpPr>
              <p:nvPr/>
            </p:nvSpPr>
            <p:spPr bwMode="auto">
              <a:xfrm flipV="1">
                <a:off x="1465" y="2017"/>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3" name="Line 316">
                <a:extLst>
                  <a:ext uri="{FF2B5EF4-FFF2-40B4-BE49-F238E27FC236}">
                    <a16:creationId xmlns:a16="http://schemas.microsoft.com/office/drawing/2014/main" id="{009CB7B3-0779-E1D3-DD9F-9A383152F265}"/>
                  </a:ext>
                </a:extLst>
              </p:cNvPr>
              <p:cNvSpPr>
                <a:spLocks noChangeShapeType="1"/>
              </p:cNvSpPr>
              <p:nvPr/>
            </p:nvSpPr>
            <p:spPr bwMode="auto">
              <a:xfrm flipV="1">
                <a:off x="1465" y="1981"/>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4" name="Line 317">
                <a:extLst>
                  <a:ext uri="{FF2B5EF4-FFF2-40B4-BE49-F238E27FC236}">
                    <a16:creationId xmlns:a16="http://schemas.microsoft.com/office/drawing/2014/main" id="{EF7997A5-5616-0F8F-07EF-76DB2C69E487}"/>
                  </a:ext>
                </a:extLst>
              </p:cNvPr>
              <p:cNvSpPr>
                <a:spLocks noChangeShapeType="1"/>
              </p:cNvSpPr>
              <p:nvPr/>
            </p:nvSpPr>
            <p:spPr bwMode="auto">
              <a:xfrm flipV="1">
                <a:off x="1465" y="1943"/>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5" name="Line 318">
                <a:extLst>
                  <a:ext uri="{FF2B5EF4-FFF2-40B4-BE49-F238E27FC236}">
                    <a16:creationId xmlns:a16="http://schemas.microsoft.com/office/drawing/2014/main" id="{5A921295-8FD6-5BFD-31A4-995101626ADF}"/>
                  </a:ext>
                </a:extLst>
              </p:cNvPr>
              <p:cNvSpPr>
                <a:spLocks noChangeShapeType="1"/>
              </p:cNvSpPr>
              <p:nvPr/>
            </p:nvSpPr>
            <p:spPr bwMode="auto">
              <a:xfrm flipV="1">
                <a:off x="1465" y="1905"/>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6" name="Line 319">
                <a:extLst>
                  <a:ext uri="{FF2B5EF4-FFF2-40B4-BE49-F238E27FC236}">
                    <a16:creationId xmlns:a16="http://schemas.microsoft.com/office/drawing/2014/main" id="{AD48BF04-3724-35EC-8B9F-7B19C71E66C5}"/>
                  </a:ext>
                </a:extLst>
              </p:cNvPr>
              <p:cNvSpPr>
                <a:spLocks noChangeShapeType="1"/>
              </p:cNvSpPr>
              <p:nvPr/>
            </p:nvSpPr>
            <p:spPr bwMode="auto">
              <a:xfrm flipV="1">
                <a:off x="1465" y="1866"/>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7" name="Line 320">
                <a:extLst>
                  <a:ext uri="{FF2B5EF4-FFF2-40B4-BE49-F238E27FC236}">
                    <a16:creationId xmlns:a16="http://schemas.microsoft.com/office/drawing/2014/main" id="{11505284-4906-F25C-B660-60BBC86FBF7B}"/>
                  </a:ext>
                </a:extLst>
              </p:cNvPr>
              <p:cNvSpPr>
                <a:spLocks noChangeShapeType="1"/>
              </p:cNvSpPr>
              <p:nvPr/>
            </p:nvSpPr>
            <p:spPr bwMode="auto">
              <a:xfrm flipV="1">
                <a:off x="1465" y="1828"/>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8" name="Line 321">
                <a:extLst>
                  <a:ext uri="{FF2B5EF4-FFF2-40B4-BE49-F238E27FC236}">
                    <a16:creationId xmlns:a16="http://schemas.microsoft.com/office/drawing/2014/main" id="{FFA7755F-1DDB-6116-BABB-AB64DB7AE7A7}"/>
                  </a:ext>
                </a:extLst>
              </p:cNvPr>
              <p:cNvSpPr>
                <a:spLocks noChangeShapeType="1"/>
              </p:cNvSpPr>
              <p:nvPr/>
            </p:nvSpPr>
            <p:spPr bwMode="auto">
              <a:xfrm flipV="1">
                <a:off x="1465" y="1792"/>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09" name="Line 322">
                <a:extLst>
                  <a:ext uri="{FF2B5EF4-FFF2-40B4-BE49-F238E27FC236}">
                    <a16:creationId xmlns:a16="http://schemas.microsoft.com/office/drawing/2014/main" id="{98E2C8C8-DF1F-15C3-BC60-A1F49820C54C}"/>
                  </a:ext>
                </a:extLst>
              </p:cNvPr>
              <p:cNvSpPr>
                <a:spLocks noChangeShapeType="1"/>
              </p:cNvSpPr>
              <p:nvPr/>
            </p:nvSpPr>
            <p:spPr bwMode="auto">
              <a:xfrm flipV="1">
                <a:off x="1465" y="1754"/>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0" name="Line 323">
                <a:extLst>
                  <a:ext uri="{FF2B5EF4-FFF2-40B4-BE49-F238E27FC236}">
                    <a16:creationId xmlns:a16="http://schemas.microsoft.com/office/drawing/2014/main" id="{1A1AE12E-5EAC-61C1-587C-FA45D5F676CD}"/>
                  </a:ext>
                </a:extLst>
              </p:cNvPr>
              <p:cNvSpPr>
                <a:spLocks noChangeShapeType="1"/>
              </p:cNvSpPr>
              <p:nvPr/>
            </p:nvSpPr>
            <p:spPr bwMode="auto">
              <a:xfrm flipV="1">
                <a:off x="1465" y="1715"/>
                <a:ext cx="8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1" name="Line 324">
                <a:extLst>
                  <a:ext uri="{FF2B5EF4-FFF2-40B4-BE49-F238E27FC236}">
                    <a16:creationId xmlns:a16="http://schemas.microsoft.com/office/drawing/2014/main" id="{19572231-F876-F6B4-FAB7-B2F25EEC4CCE}"/>
                  </a:ext>
                </a:extLst>
              </p:cNvPr>
              <p:cNvSpPr>
                <a:spLocks noChangeShapeType="1"/>
              </p:cNvSpPr>
              <p:nvPr/>
            </p:nvSpPr>
            <p:spPr bwMode="auto">
              <a:xfrm flipV="1">
                <a:off x="1465" y="1677"/>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2" name="Line 325">
                <a:extLst>
                  <a:ext uri="{FF2B5EF4-FFF2-40B4-BE49-F238E27FC236}">
                    <a16:creationId xmlns:a16="http://schemas.microsoft.com/office/drawing/2014/main" id="{E48A3AAB-B9CB-708B-9065-AA547E8D1CFD}"/>
                  </a:ext>
                </a:extLst>
              </p:cNvPr>
              <p:cNvSpPr>
                <a:spLocks noChangeShapeType="1"/>
              </p:cNvSpPr>
              <p:nvPr/>
            </p:nvSpPr>
            <p:spPr bwMode="auto">
              <a:xfrm flipV="1">
                <a:off x="1465" y="1639"/>
                <a:ext cx="8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3" name="Line 326">
                <a:extLst>
                  <a:ext uri="{FF2B5EF4-FFF2-40B4-BE49-F238E27FC236}">
                    <a16:creationId xmlns:a16="http://schemas.microsoft.com/office/drawing/2014/main" id="{B6C22DAD-F091-8503-B5AB-AA1E38CDE553}"/>
                  </a:ext>
                </a:extLst>
              </p:cNvPr>
              <p:cNvSpPr>
                <a:spLocks noChangeShapeType="1"/>
              </p:cNvSpPr>
              <p:nvPr/>
            </p:nvSpPr>
            <p:spPr bwMode="auto">
              <a:xfrm flipV="1">
                <a:off x="1465" y="1603"/>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4" name="Line 327">
                <a:extLst>
                  <a:ext uri="{FF2B5EF4-FFF2-40B4-BE49-F238E27FC236}">
                    <a16:creationId xmlns:a16="http://schemas.microsoft.com/office/drawing/2014/main" id="{0179A7AE-20E7-CEC9-8CF6-70D8D19BEFAB}"/>
                  </a:ext>
                </a:extLst>
              </p:cNvPr>
              <p:cNvSpPr>
                <a:spLocks noChangeShapeType="1"/>
              </p:cNvSpPr>
              <p:nvPr/>
            </p:nvSpPr>
            <p:spPr bwMode="auto">
              <a:xfrm flipV="1">
                <a:off x="1465" y="1572"/>
                <a:ext cx="73" cy="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5" name="Line 328">
                <a:extLst>
                  <a:ext uri="{FF2B5EF4-FFF2-40B4-BE49-F238E27FC236}">
                    <a16:creationId xmlns:a16="http://schemas.microsoft.com/office/drawing/2014/main" id="{3196C20A-3811-4425-6D0F-5D767F200C39}"/>
                  </a:ext>
                </a:extLst>
              </p:cNvPr>
              <p:cNvSpPr>
                <a:spLocks noChangeShapeType="1"/>
              </p:cNvSpPr>
              <p:nvPr/>
            </p:nvSpPr>
            <p:spPr bwMode="auto">
              <a:xfrm flipV="1">
                <a:off x="1465" y="1572"/>
                <a:ext cx="32"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6" name="Line 329">
                <a:extLst>
                  <a:ext uri="{FF2B5EF4-FFF2-40B4-BE49-F238E27FC236}">
                    <a16:creationId xmlns:a16="http://schemas.microsoft.com/office/drawing/2014/main" id="{9A42DA61-2F4B-C5CB-E1A2-7D664BA70749}"/>
                  </a:ext>
                </a:extLst>
              </p:cNvPr>
              <p:cNvSpPr>
                <a:spLocks noChangeShapeType="1"/>
              </p:cNvSpPr>
              <p:nvPr/>
            </p:nvSpPr>
            <p:spPr bwMode="auto">
              <a:xfrm>
                <a:off x="1346" y="2286"/>
                <a:ext cx="4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7" name="Line 330">
                <a:extLst>
                  <a:ext uri="{FF2B5EF4-FFF2-40B4-BE49-F238E27FC236}">
                    <a16:creationId xmlns:a16="http://schemas.microsoft.com/office/drawing/2014/main" id="{8B95F5E3-43FE-A0B9-C395-0EF549DF89CD}"/>
                  </a:ext>
                </a:extLst>
              </p:cNvPr>
              <p:cNvSpPr>
                <a:spLocks noChangeShapeType="1"/>
              </p:cNvSpPr>
              <p:nvPr/>
            </p:nvSpPr>
            <p:spPr bwMode="auto">
              <a:xfrm>
                <a:off x="1888" y="2286"/>
                <a:ext cx="30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8" name="Line 331">
                <a:extLst>
                  <a:ext uri="{FF2B5EF4-FFF2-40B4-BE49-F238E27FC236}">
                    <a16:creationId xmlns:a16="http://schemas.microsoft.com/office/drawing/2014/main" id="{C400F371-3985-1B98-F43F-D34ADEA5173A}"/>
                  </a:ext>
                </a:extLst>
              </p:cNvPr>
              <p:cNvSpPr>
                <a:spLocks noChangeShapeType="1"/>
              </p:cNvSpPr>
              <p:nvPr/>
            </p:nvSpPr>
            <p:spPr bwMode="auto">
              <a:xfrm>
                <a:off x="2261" y="2286"/>
                <a:ext cx="32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19" name="Line 332">
                <a:extLst>
                  <a:ext uri="{FF2B5EF4-FFF2-40B4-BE49-F238E27FC236}">
                    <a16:creationId xmlns:a16="http://schemas.microsoft.com/office/drawing/2014/main" id="{C66FF281-F4AF-47C7-EEE9-2A75DB2795CD}"/>
                  </a:ext>
                </a:extLst>
              </p:cNvPr>
              <p:cNvSpPr>
                <a:spLocks noChangeShapeType="1"/>
              </p:cNvSpPr>
              <p:nvPr/>
            </p:nvSpPr>
            <p:spPr bwMode="auto">
              <a:xfrm>
                <a:off x="2656" y="2286"/>
                <a:ext cx="28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0" name="Freeform 333">
                <a:extLst>
                  <a:ext uri="{FF2B5EF4-FFF2-40B4-BE49-F238E27FC236}">
                    <a16:creationId xmlns:a16="http://schemas.microsoft.com/office/drawing/2014/main" id="{9FA63F43-18BE-1FA9-67FE-61997EEF8FE0}"/>
                  </a:ext>
                </a:extLst>
              </p:cNvPr>
              <p:cNvSpPr>
                <a:spLocks/>
              </p:cNvSpPr>
              <p:nvPr/>
            </p:nvSpPr>
            <p:spPr bwMode="auto">
              <a:xfrm>
                <a:off x="1828" y="2320"/>
                <a:ext cx="12" cy="18"/>
              </a:xfrm>
              <a:custGeom>
                <a:avLst/>
                <a:gdLst>
                  <a:gd name="T0" fmla="*/ 11 w 12"/>
                  <a:gd name="T1" fmla="*/ 0 h 18"/>
                  <a:gd name="T2" fmla="*/ 4 w 12"/>
                  <a:gd name="T3" fmla="*/ 2 h 18"/>
                  <a:gd name="T4" fmla="*/ 0 w 12"/>
                  <a:gd name="T5" fmla="*/ 7 h 18"/>
                  <a:gd name="T6" fmla="*/ 2 w 12"/>
                  <a:gd name="T7" fmla="*/ 13 h 18"/>
                  <a:gd name="T8" fmla="*/ 7 w 12"/>
                  <a:gd name="T9" fmla="*/ 17 h 18"/>
                  <a:gd name="T10" fmla="*/ 11 w 12"/>
                  <a:gd name="T11" fmla="*/ 17 h 18"/>
                  <a:gd name="T12" fmla="*/ 0 60000 65536"/>
                  <a:gd name="T13" fmla="*/ 0 60000 65536"/>
                  <a:gd name="T14" fmla="*/ 0 60000 65536"/>
                  <a:gd name="T15" fmla="*/ 0 60000 65536"/>
                  <a:gd name="T16" fmla="*/ 0 60000 65536"/>
                  <a:gd name="T17" fmla="*/ 0 60000 65536"/>
                  <a:gd name="T18" fmla="*/ 0 w 12"/>
                  <a:gd name="T19" fmla="*/ 0 h 18"/>
                  <a:gd name="T20" fmla="*/ 12 w 12"/>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12" h="18">
                    <a:moveTo>
                      <a:pt x="11" y="0"/>
                    </a:moveTo>
                    <a:lnTo>
                      <a:pt x="4" y="2"/>
                    </a:lnTo>
                    <a:lnTo>
                      <a:pt x="0" y="7"/>
                    </a:lnTo>
                    <a:lnTo>
                      <a:pt x="2" y="13"/>
                    </a:lnTo>
                    <a:lnTo>
                      <a:pt x="7" y="17"/>
                    </a:lnTo>
                    <a:lnTo>
                      <a:pt x="11"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1" name="Freeform 334">
                <a:extLst>
                  <a:ext uri="{FF2B5EF4-FFF2-40B4-BE49-F238E27FC236}">
                    <a16:creationId xmlns:a16="http://schemas.microsoft.com/office/drawing/2014/main" id="{84CA6086-BC05-CCAD-453B-B4558D79CE33}"/>
                  </a:ext>
                </a:extLst>
              </p:cNvPr>
              <p:cNvSpPr>
                <a:spLocks/>
              </p:cNvSpPr>
              <p:nvPr/>
            </p:nvSpPr>
            <p:spPr bwMode="auto">
              <a:xfrm>
                <a:off x="1839" y="2320"/>
                <a:ext cx="16" cy="18"/>
              </a:xfrm>
              <a:custGeom>
                <a:avLst/>
                <a:gdLst>
                  <a:gd name="T0" fmla="*/ 0 w 16"/>
                  <a:gd name="T1" fmla="*/ 0 h 18"/>
                  <a:gd name="T2" fmla="*/ 5 w 16"/>
                  <a:gd name="T3" fmla="*/ 2 h 18"/>
                  <a:gd name="T4" fmla="*/ 12 w 16"/>
                  <a:gd name="T5" fmla="*/ 4 h 18"/>
                  <a:gd name="T6" fmla="*/ 15 w 16"/>
                  <a:gd name="T7" fmla="*/ 7 h 18"/>
                  <a:gd name="T8" fmla="*/ 15 w 16"/>
                  <a:gd name="T9" fmla="*/ 9 h 18"/>
                  <a:gd name="T10" fmla="*/ 12 w 16"/>
                  <a:gd name="T11" fmla="*/ 13 h 18"/>
                  <a:gd name="T12" fmla="*/ 5 w 16"/>
                  <a:gd name="T13" fmla="*/ 15 h 18"/>
                  <a:gd name="T14" fmla="*/ 0 w 16"/>
                  <a:gd name="T15" fmla="*/ 17 h 18"/>
                  <a:gd name="T16" fmla="*/ 0 60000 65536"/>
                  <a:gd name="T17" fmla="*/ 0 60000 65536"/>
                  <a:gd name="T18" fmla="*/ 0 60000 65536"/>
                  <a:gd name="T19" fmla="*/ 0 60000 65536"/>
                  <a:gd name="T20" fmla="*/ 0 60000 65536"/>
                  <a:gd name="T21" fmla="*/ 0 60000 65536"/>
                  <a:gd name="T22" fmla="*/ 0 60000 65536"/>
                  <a:gd name="T23" fmla="*/ 0 60000 65536"/>
                  <a:gd name="T24" fmla="*/ 0 w 16"/>
                  <a:gd name="T25" fmla="*/ 0 h 18"/>
                  <a:gd name="T26" fmla="*/ 16 w 16"/>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 h="18">
                    <a:moveTo>
                      <a:pt x="0" y="0"/>
                    </a:moveTo>
                    <a:lnTo>
                      <a:pt x="5" y="2"/>
                    </a:lnTo>
                    <a:lnTo>
                      <a:pt x="12" y="4"/>
                    </a:lnTo>
                    <a:lnTo>
                      <a:pt x="15" y="7"/>
                    </a:lnTo>
                    <a:lnTo>
                      <a:pt x="15" y="9"/>
                    </a:lnTo>
                    <a:lnTo>
                      <a:pt x="12" y="13"/>
                    </a:lnTo>
                    <a:lnTo>
                      <a:pt x="5" y="15"/>
                    </a:lnTo>
                    <a:lnTo>
                      <a:pt x="0"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2" name="Freeform 335">
                <a:extLst>
                  <a:ext uri="{FF2B5EF4-FFF2-40B4-BE49-F238E27FC236}">
                    <a16:creationId xmlns:a16="http://schemas.microsoft.com/office/drawing/2014/main" id="{F84239AF-DEF0-7381-BBC2-8F70C363A51A}"/>
                  </a:ext>
                </a:extLst>
              </p:cNvPr>
              <p:cNvSpPr>
                <a:spLocks/>
              </p:cNvSpPr>
              <p:nvPr/>
            </p:nvSpPr>
            <p:spPr bwMode="auto">
              <a:xfrm>
                <a:off x="1871" y="2320"/>
                <a:ext cx="8" cy="18"/>
              </a:xfrm>
              <a:custGeom>
                <a:avLst/>
                <a:gdLst>
                  <a:gd name="T0" fmla="*/ 0 w 8"/>
                  <a:gd name="T1" fmla="*/ 17 h 18"/>
                  <a:gd name="T2" fmla="*/ 5 w 8"/>
                  <a:gd name="T3" fmla="*/ 15 h 18"/>
                  <a:gd name="T4" fmla="*/ 7 w 8"/>
                  <a:gd name="T5" fmla="*/ 9 h 18"/>
                  <a:gd name="T6" fmla="*/ 7 w 8"/>
                  <a:gd name="T7" fmla="*/ 4 h 18"/>
                  <a:gd name="T8" fmla="*/ 2 w 8"/>
                  <a:gd name="T9" fmla="*/ 0 h 18"/>
                  <a:gd name="T10" fmla="*/ 0 w 8"/>
                  <a:gd name="T11" fmla="*/ 0 h 18"/>
                  <a:gd name="T12" fmla="*/ 0 60000 65536"/>
                  <a:gd name="T13" fmla="*/ 0 60000 65536"/>
                  <a:gd name="T14" fmla="*/ 0 60000 65536"/>
                  <a:gd name="T15" fmla="*/ 0 60000 65536"/>
                  <a:gd name="T16" fmla="*/ 0 60000 65536"/>
                  <a:gd name="T17" fmla="*/ 0 60000 65536"/>
                  <a:gd name="T18" fmla="*/ 0 w 8"/>
                  <a:gd name="T19" fmla="*/ 0 h 18"/>
                  <a:gd name="T20" fmla="*/ 8 w 8"/>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8" h="18">
                    <a:moveTo>
                      <a:pt x="0" y="17"/>
                    </a:moveTo>
                    <a:lnTo>
                      <a:pt x="5" y="15"/>
                    </a:lnTo>
                    <a:lnTo>
                      <a:pt x="7" y="9"/>
                    </a:lnTo>
                    <a:lnTo>
                      <a:pt x="7" y="4"/>
                    </a:lnTo>
                    <a:lnTo>
                      <a:pt x="2" y="0"/>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3" name="Freeform 336">
                <a:extLst>
                  <a:ext uri="{FF2B5EF4-FFF2-40B4-BE49-F238E27FC236}">
                    <a16:creationId xmlns:a16="http://schemas.microsoft.com/office/drawing/2014/main" id="{E7723360-BD09-F3D8-3041-D8EE62617E40}"/>
                  </a:ext>
                </a:extLst>
              </p:cNvPr>
              <p:cNvSpPr>
                <a:spLocks/>
              </p:cNvSpPr>
              <p:nvPr/>
            </p:nvSpPr>
            <p:spPr bwMode="auto">
              <a:xfrm>
                <a:off x="1854" y="2320"/>
                <a:ext cx="18" cy="18"/>
              </a:xfrm>
              <a:custGeom>
                <a:avLst/>
                <a:gdLst>
                  <a:gd name="T0" fmla="*/ 17 w 18"/>
                  <a:gd name="T1" fmla="*/ 17 h 18"/>
                  <a:gd name="T2" fmla="*/ 8 w 18"/>
                  <a:gd name="T3" fmla="*/ 15 h 18"/>
                  <a:gd name="T4" fmla="*/ 5 w 18"/>
                  <a:gd name="T5" fmla="*/ 13 h 18"/>
                  <a:gd name="T6" fmla="*/ 0 w 18"/>
                  <a:gd name="T7" fmla="*/ 9 h 18"/>
                  <a:gd name="T8" fmla="*/ 0 w 18"/>
                  <a:gd name="T9" fmla="*/ 7 h 18"/>
                  <a:gd name="T10" fmla="*/ 5 w 18"/>
                  <a:gd name="T11" fmla="*/ 4 h 18"/>
                  <a:gd name="T12" fmla="*/ 8 w 18"/>
                  <a:gd name="T13" fmla="*/ 2 h 18"/>
                  <a:gd name="T14" fmla="*/ 17 w 18"/>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18"/>
                  <a:gd name="T26" fmla="*/ 18 w 18"/>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18">
                    <a:moveTo>
                      <a:pt x="17" y="17"/>
                    </a:moveTo>
                    <a:lnTo>
                      <a:pt x="8" y="15"/>
                    </a:lnTo>
                    <a:lnTo>
                      <a:pt x="5" y="13"/>
                    </a:lnTo>
                    <a:lnTo>
                      <a:pt x="0" y="9"/>
                    </a:lnTo>
                    <a:lnTo>
                      <a:pt x="0" y="7"/>
                    </a:lnTo>
                    <a:lnTo>
                      <a:pt x="5" y="4"/>
                    </a:lnTo>
                    <a:lnTo>
                      <a:pt x="8" y="2"/>
                    </a:lnTo>
                    <a:lnTo>
                      <a:pt x="1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4" name="Freeform 337">
                <a:extLst>
                  <a:ext uri="{FF2B5EF4-FFF2-40B4-BE49-F238E27FC236}">
                    <a16:creationId xmlns:a16="http://schemas.microsoft.com/office/drawing/2014/main" id="{0362A9DC-722A-265A-EFC0-7C58296CA932}"/>
                  </a:ext>
                </a:extLst>
              </p:cNvPr>
              <p:cNvSpPr>
                <a:spLocks/>
              </p:cNvSpPr>
              <p:nvPr/>
            </p:nvSpPr>
            <p:spPr bwMode="auto">
              <a:xfrm>
                <a:off x="1851" y="2326"/>
                <a:ext cx="7" cy="6"/>
              </a:xfrm>
              <a:custGeom>
                <a:avLst/>
                <a:gdLst>
                  <a:gd name="T0" fmla="*/ 6 w 7"/>
                  <a:gd name="T1" fmla="*/ 1 h 6"/>
                  <a:gd name="T2" fmla="*/ 6 w 7"/>
                  <a:gd name="T3" fmla="*/ 0 h 6"/>
                  <a:gd name="T4" fmla="*/ 4 w 7"/>
                  <a:gd name="T5" fmla="*/ 0 h 6"/>
                  <a:gd name="T6" fmla="*/ 1 w 7"/>
                  <a:gd name="T7" fmla="*/ 0 h 6"/>
                  <a:gd name="T8" fmla="*/ 0 w 7"/>
                  <a:gd name="T9" fmla="*/ 1 h 6"/>
                  <a:gd name="T10" fmla="*/ 1 w 7"/>
                  <a:gd name="T11" fmla="*/ 5 h 6"/>
                  <a:gd name="T12" fmla="*/ 4 w 7"/>
                  <a:gd name="T13" fmla="*/ 5 h 6"/>
                  <a:gd name="T14" fmla="*/ 6 w 7"/>
                  <a:gd name="T15" fmla="*/ 5 h 6"/>
                  <a:gd name="T16" fmla="*/ 6 w 7"/>
                  <a:gd name="T17" fmla="*/ 1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1"/>
                    </a:moveTo>
                    <a:lnTo>
                      <a:pt x="6" y="0"/>
                    </a:lnTo>
                    <a:lnTo>
                      <a:pt x="4" y="0"/>
                    </a:lnTo>
                    <a:lnTo>
                      <a:pt x="1" y="0"/>
                    </a:lnTo>
                    <a:lnTo>
                      <a:pt x="0" y="1"/>
                    </a:lnTo>
                    <a:lnTo>
                      <a:pt x="1" y="5"/>
                    </a:lnTo>
                    <a:lnTo>
                      <a:pt x="4" y="5"/>
                    </a:lnTo>
                    <a:lnTo>
                      <a:pt x="6" y="5"/>
                    </a:lnTo>
                    <a:lnTo>
                      <a:pt x="6" y="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5" name="Freeform 338">
                <a:extLst>
                  <a:ext uri="{FF2B5EF4-FFF2-40B4-BE49-F238E27FC236}">
                    <a16:creationId xmlns:a16="http://schemas.microsoft.com/office/drawing/2014/main" id="{B7302979-5D45-85B7-97AE-4ABF0E4A504F}"/>
                  </a:ext>
                </a:extLst>
              </p:cNvPr>
              <p:cNvSpPr>
                <a:spLocks/>
              </p:cNvSpPr>
              <p:nvPr/>
            </p:nvSpPr>
            <p:spPr bwMode="auto">
              <a:xfrm>
                <a:off x="1851" y="2326"/>
                <a:ext cx="7" cy="6"/>
              </a:xfrm>
              <a:custGeom>
                <a:avLst/>
                <a:gdLst>
                  <a:gd name="T0" fmla="*/ 6 w 7"/>
                  <a:gd name="T1" fmla="*/ 1 h 6"/>
                  <a:gd name="T2" fmla="*/ 6 w 7"/>
                  <a:gd name="T3" fmla="*/ 1 h 6"/>
                  <a:gd name="T4" fmla="*/ 6 w 7"/>
                  <a:gd name="T5" fmla="*/ 0 h 6"/>
                  <a:gd name="T6" fmla="*/ 4 w 7"/>
                  <a:gd name="T7" fmla="*/ 0 h 6"/>
                  <a:gd name="T8" fmla="*/ 1 w 7"/>
                  <a:gd name="T9" fmla="*/ 0 h 6"/>
                  <a:gd name="T10" fmla="*/ 1 w 7"/>
                  <a:gd name="T11" fmla="*/ 1 h 6"/>
                  <a:gd name="T12" fmla="*/ 0 w 7"/>
                  <a:gd name="T13" fmla="*/ 1 h 6"/>
                  <a:gd name="T14" fmla="*/ 0 w 7"/>
                  <a:gd name="T15" fmla="*/ 3 h 6"/>
                  <a:gd name="T16" fmla="*/ 1 w 7"/>
                  <a:gd name="T17" fmla="*/ 3 h 6"/>
                  <a:gd name="T18" fmla="*/ 1 w 7"/>
                  <a:gd name="T19" fmla="*/ 5 h 6"/>
                  <a:gd name="T20" fmla="*/ 4 w 7"/>
                  <a:gd name="T21" fmla="*/ 5 h 6"/>
                  <a:gd name="T22" fmla="*/ 6 w 7"/>
                  <a:gd name="T23" fmla="*/ 5 h 6"/>
                  <a:gd name="T24" fmla="*/ 6 w 7"/>
                  <a:gd name="T25" fmla="*/ 3 h 6"/>
                  <a:gd name="T26" fmla="*/ 6 w 7"/>
                  <a:gd name="T27" fmla="*/ 1 h 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
                  <a:gd name="T43" fmla="*/ 0 h 6"/>
                  <a:gd name="T44" fmla="*/ 7 w 7"/>
                  <a:gd name="T45" fmla="*/ 6 h 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 h="6">
                    <a:moveTo>
                      <a:pt x="6" y="1"/>
                    </a:moveTo>
                    <a:lnTo>
                      <a:pt x="6" y="1"/>
                    </a:lnTo>
                    <a:lnTo>
                      <a:pt x="6" y="0"/>
                    </a:lnTo>
                    <a:lnTo>
                      <a:pt x="4" y="0"/>
                    </a:lnTo>
                    <a:lnTo>
                      <a:pt x="1" y="0"/>
                    </a:lnTo>
                    <a:lnTo>
                      <a:pt x="1" y="1"/>
                    </a:lnTo>
                    <a:lnTo>
                      <a:pt x="0" y="1"/>
                    </a:lnTo>
                    <a:lnTo>
                      <a:pt x="0" y="3"/>
                    </a:lnTo>
                    <a:lnTo>
                      <a:pt x="1" y="3"/>
                    </a:lnTo>
                    <a:lnTo>
                      <a:pt x="1" y="5"/>
                    </a:lnTo>
                    <a:lnTo>
                      <a:pt x="4" y="5"/>
                    </a:lnTo>
                    <a:lnTo>
                      <a:pt x="6" y="5"/>
                    </a:lnTo>
                    <a:lnTo>
                      <a:pt x="6" y="3"/>
                    </a:lnTo>
                    <a:lnTo>
                      <a:pt x="6" y="1"/>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6" name="Freeform 339">
                <a:extLst>
                  <a:ext uri="{FF2B5EF4-FFF2-40B4-BE49-F238E27FC236}">
                    <a16:creationId xmlns:a16="http://schemas.microsoft.com/office/drawing/2014/main" id="{72C2DDA6-7F58-3F63-CDB7-7E713B836557}"/>
                  </a:ext>
                </a:extLst>
              </p:cNvPr>
              <p:cNvSpPr>
                <a:spLocks/>
              </p:cNvSpPr>
              <p:nvPr/>
            </p:nvSpPr>
            <p:spPr bwMode="auto">
              <a:xfrm>
                <a:off x="2202" y="2320"/>
                <a:ext cx="9" cy="18"/>
              </a:xfrm>
              <a:custGeom>
                <a:avLst/>
                <a:gdLst>
                  <a:gd name="T0" fmla="*/ 8 w 9"/>
                  <a:gd name="T1" fmla="*/ 0 h 18"/>
                  <a:gd name="T2" fmla="*/ 3 w 9"/>
                  <a:gd name="T3" fmla="*/ 2 h 18"/>
                  <a:gd name="T4" fmla="*/ 0 w 9"/>
                  <a:gd name="T5" fmla="*/ 7 h 18"/>
                  <a:gd name="T6" fmla="*/ 1 w 9"/>
                  <a:gd name="T7" fmla="*/ 13 h 18"/>
                  <a:gd name="T8" fmla="*/ 6 w 9"/>
                  <a:gd name="T9" fmla="*/ 17 h 18"/>
                  <a:gd name="T10" fmla="*/ 8 w 9"/>
                  <a:gd name="T11" fmla="*/ 17 h 18"/>
                  <a:gd name="T12" fmla="*/ 0 60000 65536"/>
                  <a:gd name="T13" fmla="*/ 0 60000 65536"/>
                  <a:gd name="T14" fmla="*/ 0 60000 65536"/>
                  <a:gd name="T15" fmla="*/ 0 60000 65536"/>
                  <a:gd name="T16" fmla="*/ 0 60000 65536"/>
                  <a:gd name="T17" fmla="*/ 0 60000 65536"/>
                  <a:gd name="T18" fmla="*/ 0 w 9"/>
                  <a:gd name="T19" fmla="*/ 0 h 18"/>
                  <a:gd name="T20" fmla="*/ 9 w 9"/>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9" h="18">
                    <a:moveTo>
                      <a:pt x="8" y="0"/>
                    </a:moveTo>
                    <a:lnTo>
                      <a:pt x="3" y="2"/>
                    </a:lnTo>
                    <a:lnTo>
                      <a:pt x="0" y="7"/>
                    </a:lnTo>
                    <a:lnTo>
                      <a:pt x="1" y="13"/>
                    </a:lnTo>
                    <a:lnTo>
                      <a:pt x="6" y="17"/>
                    </a:lnTo>
                    <a:lnTo>
                      <a:pt x="8"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7" name="Freeform 340">
                <a:extLst>
                  <a:ext uri="{FF2B5EF4-FFF2-40B4-BE49-F238E27FC236}">
                    <a16:creationId xmlns:a16="http://schemas.microsoft.com/office/drawing/2014/main" id="{C9FDC0D2-2D6A-1FD9-61EE-8BB5E510E88B}"/>
                  </a:ext>
                </a:extLst>
              </p:cNvPr>
              <p:cNvSpPr>
                <a:spLocks/>
              </p:cNvSpPr>
              <p:nvPr/>
            </p:nvSpPr>
            <p:spPr bwMode="auto">
              <a:xfrm>
                <a:off x="2210" y="2320"/>
                <a:ext cx="17" cy="18"/>
              </a:xfrm>
              <a:custGeom>
                <a:avLst/>
                <a:gdLst>
                  <a:gd name="T0" fmla="*/ 0 w 17"/>
                  <a:gd name="T1" fmla="*/ 0 h 18"/>
                  <a:gd name="T2" fmla="*/ 7 w 17"/>
                  <a:gd name="T3" fmla="*/ 2 h 18"/>
                  <a:gd name="T4" fmla="*/ 14 w 17"/>
                  <a:gd name="T5" fmla="*/ 4 h 18"/>
                  <a:gd name="T6" fmla="*/ 16 w 17"/>
                  <a:gd name="T7" fmla="*/ 7 h 18"/>
                  <a:gd name="T8" fmla="*/ 16 w 17"/>
                  <a:gd name="T9" fmla="*/ 9 h 18"/>
                  <a:gd name="T10" fmla="*/ 14 w 17"/>
                  <a:gd name="T11" fmla="*/ 13 h 18"/>
                  <a:gd name="T12" fmla="*/ 7 w 17"/>
                  <a:gd name="T13" fmla="*/ 15 h 18"/>
                  <a:gd name="T14" fmla="*/ 0 w 17"/>
                  <a:gd name="T15" fmla="*/ 17 h 18"/>
                  <a:gd name="T16" fmla="*/ 0 60000 65536"/>
                  <a:gd name="T17" fmla="*/ 0 60000 65536"/>
                  <a:gd name="T18" fmla="*/ 0 60000 65536"/>
                  <a:gd name="T19" fmla="*/ 0 60000 65536"/>
                  <a:gd name="T20" fmla="*/ 0 60000 65536"/>
                  <a:gd name="T21" fmla="*/ 0 60000 65536"/>
                  <a:gd name="T22" fmla="*/ 0 60000 65536"/>
                  <a:gd name="T23" fmla="*/ 0 60000 65536"/>
                  <a:gd name="T24" fmla="*/ 0 w 17"/>
                  <a:gd name="T25" fmla="*/ 0 h 18"/>
                  <a:gd name="T26" fmla="*/ 17 w 17"/>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 h="18">
                    <a:moveTo>
                      <a:pt x="0" y="0"/>
                    </a:moveTo>
                    <a:lnTo>
                      <a:pt x="7" y="2"/>
                    </a:lnTo>
                    <a:lnTo>
                      <a:pt x="14" y="4"/>
                    </a:lnTo>
                    <a:lnTo>
                      <a:pt x="16" y="7"/>
                    </a:lnTo>
                    <a:lnTo>
                      <a:pt x="16" y="9"/>
                    </a:lnTo>
                    <a:lnTo>
                      <a:pt x="14" y="13"/>
                    </a:lnTo>
                    <a:lnTo>
                      <a:pt x="7" y="15"/>
                    </a:lnTo>
                    <a:lnTo>
                      <a:pt x="0"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8" name="Freeform 341">
                <a:extLst>
                  <a:ext uri="{FF2B5EF4-FFF2-40B4-BE49-F238E27FC236}">
                    <a16:creationId xmlns:a16="http://schemas.microsoft.com/office/drawing/2014/main" id="{42283238-CA04-11FF-7B4E-09F76E69879B}"/>
                  </a:ext>
                </a:extLst>
              </p:cNvPr>
              <p:cNvSpPr>
                <a:spLocks/>
              </p:cNvSpPr>
              <p:nvPr/>
            </p:nvSpPr>
            <p:spPr bwMode="auto">
              <a:xfrm>
                <a:off x="2243" y="2320"/>
                <a:ext cx="9" cy="18"/>
              </a:xfrm>
              <a:custGeom>
                <a:avLst/>
                <a:gdLst>
                  <a:gd name="T0" fmla="*/ 0 w 9"/>
                  <a:gd name="T1" fmla="*/ 17 h 18"/>
                  <a:gd name="T2" fmla="*/ 5 w 9"/>
                  <a:gd name="T3" fmla="*/ 15 h 18"/>
                  <a:gd name="T4" fmla="*/ 8 w 9"/>
                  <a:gd name="T5" fmla="*/ 9 h 18"/>
                  <a:gd name="T6" fmla="*/ 6 w 9"/>
                  <a:gd name="T7" fmla="*/ 4 h 18"/>
                  <a:gd name="T8" fmla="*/ 2 w 9"/>
                  <a:gd name="T9" fmla="*/ 0 h 18"/>
                  <a:gd name="T10" fmla="*/ 0 w 9"/>
                  <a:gd name="T11" fmla="*/ 0 h 18"/>
                  <a:gd name="T12" fmla="*/ 0 60000 65536"/>
                  <a:gd name="T13" fmla="*/ 0 60000 65536"/>
                  <a:gd name="T14" fmla="*/ 0 60000 65536"/>
                  <a:gd name="T15" fmla="*/ 0 60000 65536"/>
                  <a:gd name="T16" fmla="*/ 0 60000 65536"/>
                  <a:gd name="T17" fmla="*/ 0 60000 65536"/>
                  <a:gd name="T18" fmla="*/ 0 w 9"/>
                  <a:gd name="T19" fmla="*/ 0 h 18"/>
                  <a:gd name="T20" fmla="*/ 9 w 9"/>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9" h="18">
                    <a:moveTo>
                      <a:pt x="0" y="17"/>
                    </a:moveTo>
                    <a:lnTo>
                      <a:pt x="5" y="15"/>
                    </a:lnTo>
                    <a:lnTo>
                      <a:pt x="8" y="9"/>
                    </a:lnTo>
                    <a:lnTo>
                      <a:pt x="6" y="4"/>
                    </a:lnTo>
                    <a:lnTo>
                      <a:pt x="2" y="0"/>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29" name="Freeform 342">
                <a:extLst>
                  <a:ext uri="{FF2B5EF4-FFF2-40B4-BE49-F238E27FC236}">
                    <a16:creationId xmlns:a16="http://schemas.microsoft.com/office/drawing/2014/main" id="{9C2914E8-C06F-00D8-8587-3FDFC4AC64FF}"/>
                  </a:ext>
                </a:extLst>
              </p:cNvPr>
              <p:cNvSpPr>
                <a:spLocks/>
              </p:cNvSpPr>
              <p:nvPr/>
            </p:nvSpPr>
            <p:spPr bwMode="auto">
              <a:xfrm>
                <a:off x="2227" y="2320"/>
                <a:ext cx="17" cy="18"/>
              </a:xfrm>
              <a:custGeom>
                <a:avLst/>
                <a:gdLst>
                  <a:gd name="T0" fmla="*/ 16 w 17"/>
                  <a:gd name="T1" fmla="*/ 17 h 18"/>
                  <a:gd name="T2" fmla="*/ 9 w 17"/>
                  <a:gd name="T3" fmla="*/ 15 h 18"/>
                  <a:gd name="T4" fmla="*/ 2 w 17"/>
                  <a:gd name="T5" fmla="*/ 13 h 18"/>
                  <a:gd name="T6" fmla="*/ 0 w 17"/>
                  <a:gd name="T7" fmla="*/ 9 h 18"/>
                  <a:gd name="T8" fmla="*/ 0 w 17"/>
                  <a:gd name="T9" fmla="*/ 7 h 18"/>
                  <a:gd name="T10" fmla="*/ 2 w 17"/>
                  <a:gd name="T11" fmla="*/ 4 h 18"/>
                  <a:gd name="T12" fmla="*/ 9 w 17"/>
                  <a:gd name="T13" fmla="*/ 2 h 18"/>
                  <a:gd name="T14" fmla="*/ 16 w 17"/>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17"/>
                  <a:gd name="T25" fmla="*/ 0 h 18"/>
                  <a:gd name="T26" fmla="*/ 17 w 17"/>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7" h="18">
                    <a:moveTo>
                      <a:pt x="16" y="17"/>
                    </a:moveTo>
                    <a:lnTo>
                      <a:pt x="9" y="15"/>
                    </a:lnTo>
                    <a:lnTo>
                      <a:pt x="2" y="13"/>
                    </a:lnTo>
                    <a:lnTo>
                      <a:pt x="0" y="9"/>
                    </a:lnTo>
                    <a:lnTo>
                      <a:pt x="0" y="7"/>
                    </a:lnTo>
                    <a:lnTo>
                      <a:pt x="2" y="4"/>
                    </a:lnTo>
                    <a:lnTo>
                      <a:pt x="9" y="2"/>
                    </a:lnTo>
                    <a:lnTo>
                      <a:pt x="16"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0" name="Freeform 343">
                <a:extLst>
                  <a:ext uri="{FF2B5EF4-FFF2-40B4-BE49-F238E27FC236}">
                    <a16:creationId xmlns:a16="http://schemas.microsoft.com/office/drawing/2014/main" id="{9F9060F7-9CF6-AEC2-8471-835BAA315889}"/>
                  </a:ext>
                </a:extLst>
              </p:cNvPr>
              <p:cNvSpPr>
                <a:spLocks/>
              </p:cNvSpPr>
              <p:nvPr/>
            </p:nvSpPr>
            <p:spPr bwMode="auto">
              <a:xfrm>
                <a:off x="2224" y="2326"/>
                <a:ext cx="6" cy="6"/>
              </a:xfrm>
              <a:custGeom>
                <a:avLst/>
                <a:gdLst>
                  <a:gd name="T0" fmla="*/ 5 w 6"/>
                  <a:gd name="T1" fmla="*/ 1 h 6"/>
                  <a:gd name="T2" fmla="*/ 5 w 6"/>
                  <a:gd name="T3" fmla="*/ 0 h 6"/>
                  <a:gd name="T4" fmla="*/ 3 w 6"/>
                  <a:gd name="T5" fmla="*/ 0 h 6"/>
                  <a:gd name="T6" fmla="*/ 0 w 6"/>
                  <a:gd name="T7" fmla="*/ 0 h 6"/>
                  <a:gd name="T8" fmla="*/ 0 w 6"/>
                  <a:gd name="T9" fmla="*/ 1 h 6"/>
                  <a:gd name="T10" fmla="*/ 0 w 6"/>
                  <a:gd name="T11" fmla="*/ 5 h 6"/>
                  <a:gd name="T12" fmla="*/ 3 w 6"/>
                  <a:gd name="T13" fmla="*/ 5 h 6"/>
                  <a:gd name="T14" fmla="*/ 5 w 6"/>
                  <a:gd name="T15" fmla="*/ 5 h 6"/>
                  <a:gd name="T16" fmla="*/ 5 w 6"/>
                  <a:gd name="T17" fmla="*/ 1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1"/>
                    </a:moveTo>
                    <a:lnTo>
                      <a:pt x="5" y="0"/>
                    </a:lnTo>
                    <a:lnTo>
                      <a:pt x="3" y="0"/>
                    </a:lnTo>
                    <a:lnTo>
                      <a:pt x="0" y="0"/>
                    </a:lnTo>
                    <a:lnTo>
                      <a:pt x="0" y="1"/>
                    </a:lnTo>
                    <a:lnTo>
                      <a:pt x="0" y="5"/>
                    </a:lnTo>
                    <a:lnTo>
                      <a:pt x="3" y="5"/>
                    </a:lnTo>
                    <a:lnTo>
                      <a:pt x="5" y="5"/>
                    </a:lnTo>
                    <a:lnTo>
                      <a:pt x="5" y="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1" name="Freeform 344">
                <a:extLst>
                  <a:ext uri="{FF2B5EF4-FFF2-40B4-BE49-F238E27FC236}">
                    <a16:creationId xmlns:a16="http://schemas.microsoft.com/office/drawing/2014/main" id="{1A6037BE-0377-21D5-B489-B1BE27FEC5A6}"/>
                  </a:ext>
                </a:extLst>
              </p:cNvPr>
              <p:cNvSpPr>
                <a:spLocks/>
              </p:cNvSpPr>
              <p:nvPr/>
            </p:nvSpPr>
            <p:spPr bwMode="auto">
              <a:xfrm>
                <a:off x="2224" y="2326"/>
                <a:ext cx="6" cy="6"/>
              </a:xfrm>
              <a:custGeom>
                <a:avLst/>
                <a:gdLst>
                  <a:gd name="T0" fmla="*/ 5 w 6"/>
                  <a:gd name="T1" fmla="*/ 1 h 6"/>
                  <a:gd name="T2" fmla="*/ 5 w 6"/>
                  <a:gd name="T3" fmla="*/ 1 h 6"/>
                  <a:gd name="T4" fmla="*/ 5 w 6"/>
                  <a:gd name="T5" fmla="*/ 0 h 6"/>
                  <a:gd name="T6" fmla="*/ 3 w 6"/>
                  <a:gd name="T7" fmla="*/ 0 h 6"/>
                  <a:gd name="T8" fmla="*/ 2 w 6"/>
                  <a:gd name="T9" fmla="*/ 0 h 6"/>
                  <a:gd name="T10" fmla="*/ 0 w 6"/>
                  <a:gd name="T11" fmla="*/ 0 h 6"/>
                  <a:gd name="T12" fmla="*/ 0 w 6"/>
                  <a:gd name="T13" fmla="*/ 1 h 6"/>
                  <a:gd name="T14" fmla="*/ 0 w 6"/>
                  <a:gd name="T15" fmla="*/ 3 h 6"/>
                  <a:gd name="T16" fmla="*/ 0 w 6"/>
                  <a:gd name="T17" fmla="*/ 5 h 6"/>
                  <a:gd name="T18" fmla="*/ 2 w 6"/>
                  <a:gd name="T19" fmla="*/ 5 h 6"/>
                  <a:gd name="T20" fmla="*/ 3 w 6"/>
                  <a:gd name="T21" fmla="*/ 5 h 6"/>
                  <a:gd name="T22" fmla="*/ 5 w 6"/>
                  <a:gd name="T23" fmla="*/ 5 h 6"/>
                  <a:gd name="T24" fmla="*/ 5 w 6"/>
                  <a:gd name="T25" fmla="*/ 3 h 6"/>
                  <a:gd name="T26" fmla="*/ 5 w 6"/>
                  <a:gd name="T27" fmla="*/ 1 h 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
                  <a:gd name="T43" fmla="*/ 0 h 6"/>
                  <a:gd name="T44" fmla="*/ 6 w 6"/>
                  <a:gd name="T45" fmla="*/ 6 h 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 h="6">
                    <a:moveTo>
                      <a:pt x="5" y="1"/>
                    </a:moveTo>
                    <a:lnTo>
                      <a:pt x="5" y="1"/>
                    </a:lnTo>
                    <a:lnTo>
                      <a:pt x="5" y="0"/>
                    </a:lnTo>
                    <a:lnTo>
                      <a:pt x="3" y="0"/>
                    </a:lnTo>
                    <a:lnTo>
                      <a:pt x="2" y="0"/>
                    </a:lnTo>
                    <a:lnTo>
                      <a:pt x="0" y="0"/>
                    </a:lnTo>
                    <a:lnTo>
                      <a:pt x="0" y="1"/>
                    </a:lnTo>
                    <a:lnTo>
                      <a:pt x="0" y="3"/>
                    </a:lnTo>
                    <a:lnTo>
                      <a:pt x="0" y="5"/>
                    </a:lnTo>
                    <a:lnTo>
                      <a:pt x="2" y="5"/>
                    </a:lnTo>
                    <a:lnTo>
                      <a:pt x="3" y="5"/>
                    </a:lnTo>
                    <a:lnTo>
                      <a:pt x="5" y="5"/>
                    </a:lnTo>
                    <a:lnTo>
                      <a:pt x="5" y="3"/>
                    </a:lnTo>
                    <a:lnTo>
                      <a:pt x="5" y="1"/>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2" name="Freeform 345">
                <a:extLst>
                  <a:ext uri="{FF2B5EF4-FFF2-40B4-BE49-F238E27FC236}">
                    <a16:creationId xmlns:a16="http://schemas.microsoft.com/office/drawing/2014/main" id="{289EA2E1-F6DB-16F6-AFFF-AC061C42B2EE}"/>
                  </a:ext>
                </a:extLst>
              </p:cNvPr>
              <p:cNvSpPr>
                <a:spLocks/>
              </p:cNvSpPr>
              <p:nvPr/>
            </p:nvSpPr>
            <p:spPr bwMode="auto">
              <a:xfrm>
                <a:off x="2597" y="2320"/>
                <a:ext cx="10" cy="18"/>
              </a:xfrm>
              <a:custGeom>
                <a:avLst/>
                <a:gdLst>
                  <a:gd name="T0" fmla="*/ 9 w 10"/>
                  <a:gd name="T1" fmla="*/ 0 h 18"/>
                  <a:gd name="T2" fmla="*/ 4 w 10"/>
                  <a:gd name="T3" fmla="*/ 2 h 18"/>
                  <a:gd name="T4" fmla="*/ 0 w 10"/>
                  <a:gd name="T5" fmla="*/ 7 h 18"/>
                  <a:gd name="T6" fmla="*/ 2 w 10"/>
                  <a:gd name="T7" fmla="*/ 13 h 18"/>
                  <a:gd name="T8" fmla="*/ 5 w 10"/>
                  <a:gd name="T9" fmla="*/ 17 h 18"/>
                  <a:gd name="T10" fmla="*/ 9 w 10"/>
                  <a:gd name="T11" fmla="*/ 17 h 18"/>
                  <a:gd name="T12" fmla="*/ 0 60000 65536"/>
                  <a:gd name="T13" fmla="*/ 0 60000 65536"/>
                  <a:gd name="T14" fmla="*/ 0 60000 65536"/>
                  <a:gd name="T15" fmla="*/ 0 60000 65536"/>
                  <a:gd name="T16" fmla="*/ 0 60000 65536"/>
                  <a:gd name="T17" fmla="*/ 0 60000 65536"/>
                  <a:gd name="T18" fmla="*/ 0 w 10"/>
                  <a:gd name="T19" fmla="*/ 0 h 18"/>
                  <a:gd name="T20" fmla="*/ 10 w 10"/>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10" h="18">
                    <a:moveTo>
                      <a:pt x="9" y="0"/>
                    </a:moveTo>
                    <a:lnTo>
                      <a:pt x="4" y="2"/>
                    </a:lnTo>
                    <a:lnTo>
                      <a:pt x="0" y="7"/>
                    </a:lnTo>
                    <a:lnTo>
                      <a:pt x="2" y="13"/>
                    </a:lnTo>
                    <a:lnTo>
                      <a:pt x="5" y="17"/>
                    </a:lnTo>
                    <a:lnTo>
                      <a:pt x="9"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3" name="Freeform 346">
                <a:extLst>
                  <a:ext uri="{FF2B5EF4-FFF2-40B4-BE49-F238E27FC236}">
                    <a16:creationId xmlns:a16="http://schemas.microsoft.com/office/drawing/2014/main" id="{66FB9FF8-2DD1-F34A-DC12-E55D569D7FAD}"/>
                  </a:ext>
                </a:extLst>
              </p:cNvPr>
              <p:cNvSpPr>
                <a:spLocks/>
              </p:cNvSpPr>
              <p:nvPr/>
            </p:nvSpPr>
            <p:spPr bwMode="auto">
              <a:xfrm>
                <a:off x="2606" y="2320"/>
                <a:ext cx="18" cy="18"/>
              </a:xfrm>
              <a:custGeom>
                <a:avLst/>
                <a:gdLst>
                  <a:gd name="T0" fmla="*/ 0 w 18"/>
                  <a:gd name="T1" fmla="*/ 0 h 18"/>
                  <a:gd name="T2" fmla="*/ 6 w 18"/>
                  <a:gd name="T3" fmla="*/ 2 h 18"/>
                  <a:gd name="T4" fmla="*/ 12 w 18"/>
                  <a:gd name="T5" fmla="*/ 4 h 18"/>
                  <a:gd name="T6" fmla="*/ 17 w 18"/>
                  <a:gd name="T7" fmla="*/ 7 h 18"/>
                  <a:gd name="T8" fmla="*/ 17 w 18"/>
                  <a:gd name="T9" fmla="*/ 9 h 18"/>
                  <a:gd name="T10" fmla="*/ 12 w 18"/>
                  <a:gd name="T11" fmla="*/ 13 h 18"/>
                  <a:gd name="T12" fmla="*/ 6 w 18"/>
                  <a:gd name="T13" fmla="*/ 15 h 18"/>
                  <a:gd name="T14" fmla="*/ 0 w 18"/>
                  <a:gd name="T15" fmla="*/ 17 h 18"/>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18"/>
                  <a:gd name="T26" fmla="*/ 18 w 18"/>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18">
                    <a:moveTo>
                      <a:pt x="0" y="0"/>
                    </a:moveTo>
                    <a:lnTo>
                      <a:pt x="6" y="2"/>
                    </a:lnTo>
                    <a:lnTo>
                      <a:pt x="12" y="4"/>
                    </a:lnTo>
                    <a:lnTo>
                      <a:pt x="17" y="7"/>
                    </a:lnTo>
                    <a:lnTo>
                      <a:pt x="17" y="9"/>
                    </a:lnTo>
                    <a:lnTo>
                      <a:pt x="12" y="13"/>
                    </a:lnTo>
                    <a:lnTo>
                      <a:pt x="6" y="15"/>
                    </a:lnTo>
                    <a:lnTo>
                      <a:pt x="0"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4" name="Freeform 347">
                <a:extLst>
                  <a:ext uri="{FF2B5EF4-FFF2-40B4-BE49-F238E27FC236}">
                    <a16:creationId xmlns:a16="http://schemas.microsoft.com/office/drawing/2014/main" id="{EA21721E-D966-54ED-6726-D1485EDD0CE1}"/>
                  </a:ext>
                </a:extLst>
              </p:cNvPr>
              <p:cNvSpPr>
                <a:spLocks/>
              </p:cNvSpPr>
              <p:nvPr/>
            </p:nvSpPr>
            <p:spPr bwMode="auto">
              <a:xfrm>
                <a:off x="2638" y="2320"/>
                <a:ext cx="8" cy="18"/>
              </a:xfrm>
              <a:custGeom>
                <a:avLst/>
                <a:gdLst>
                  <a:gd name="T0" fmla="*/ 0 w 8"/>
                  <a:gd name="T1" fmla="*/ 17 h 18"/>
                  <a:gd name="T2" fmla="*/ 6 w 8"/>
                  <a:gd name="T3" fmla="*/ 15 h 18"/>
                  <a:gd name="T4" fmla="*/ 7 w 8"/>
                  <a:gd name="T5" fmla="*/ 9 h 18"/>
                  <a:gd name="T6" fmla="*/ 7 w 8"/>
                  <a:gd name="T7" fmla="*/ 4 h 18"/>
                  <a:gd name="T8" fmla="*/ 2 w 8"/>
                  <a:gd name="T9" fmla="*/ 0 h 18"/>
                  <a:gd name="T10" fmla="*/ 0 w 8"/>
                  <a:gd name="T11" fmla="*/ 0 h 18"/>
                  <a:gd name="T12" fmla="*/ 0 60000 65536"/>
                  <a:gd name="T13" fmla="*/ 0 60000 65536"/>
                  <a:gd name="T14" fmla="*/ 0 60000 65536"/>
                  <a:gd name="T15" fmla="*/ 0 60000 65536"/>
                  <a:gd name="T16" fmla="*/ 0 60000 65536"/>
                  <a:gd name="T17" fmla="*/ 0 60000 65536"/>
                  <a:gd name="T18" fmla="*/ 0 w 8"/>
                  <a:gd name="T19" fmla="*/ 0 h 18"/>
                  <a:gd name="T20" fmla="*/ 8 w 8"/>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8" h="18">
                    <a:moveTo>
                      <a:pt x="0" y="17"/>
                    </a:moveTo>
                    <a:lnTo>
                      <a:pt x="6" y="15"/>
                    </a:lnTo>
                    <a:lnTo>
                      <a:pt x="7" y="9"/>
                    </a:lnTo>
                    <a:lnTo>
                      <a:pt x="7" y="4"/>
                    </a:lnTo>
                    <a:lnTo>
                      <a:pt x="2" y="0"/>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5" name="Freeform 348">
                <a:extLst>
                  <a:ext uri="{FF2B5EF4-FFF2-40B4-BE49-F238E27FC236}">
                    <a16:creationId xmlns:a16="http://schemas.microsoft.com/office/drawing/2014/main" id="{5AF681E9-178D-62F2-0F06-EB3B7FB80923}"/>
                  </a:ext>
                </a:extLst>
              </p:cNvPr>
              <p:cNvSpPr>
                <a:spLocks/>
              </p:cNvSpPr>
              <p:nvPr/>
            </p:nvSpPr>
            <p:spPr bwMode="auto">
              <a:xfrm>
                <a:off x="2623" y="2320"/>
                <a:ext cx="16" cy="18"/>
              </a:xfrm>
              <a:custGeom>
                <a:avLst/>
                <a:gdLst>
                  <a:gd name="T0" fmla="*/ 15 w 16"/>
                  <a:gd name="T1" fmla="*/ 17 h 18"/>
                  <a:gd name="T2" fmla="*/ 7 w 16"/>
                  <a:gd name="T3" fmla="*/ 15 h 18"/>
                  <a:gd name="T4" fmla="*/ 1 w 16"/>
                  <a:gd name="T5" fmla="*/ 13 h 18"/>
                  <a:gd name="T6" fmla="*/ 0 w 16"/>
                  <a:gd name="T7" fmla="*/ 9 h 18"/>
                  <a:gd name="T8" fmla="*/ 0 w 16"/>
                  <a:gd name="T9" fmla="*/ 7 h 18"/>
                  <a:gd name="T10" fmla="*/ 1 w 16"/>
                  <a:gd name="T11" fmla="*/ 4 h 18"/>
                  <a:gd name="T12" fmla="*/ 7 w 16"/>
                  <a:gd name="T13" fmla="*/ 2 h 18"/>
                  <a:gd name="T14" fmla="*/ 15 w 16"/>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16"/>
                  <a:gd name="T25" fmla="*/ 0 h 18"/>
                  <a:gd name="T26" fmla="*/ 16 w 16"/>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 h="18">
                    <a:moveTo>
                      <a:pt x="15" y="17"/>
                    </a:moveTo>
                    <a:lnTo>
                      <a:pt x="7" y="15"/>
                    </a:lnTo>
                    <a:lnTo>
                      <a:pt x="1" y="13"/>
                    </a:lnTo>
                    <a:lnTo>
                      <a:pt x="0" y="9"/>
                    </a:lnTo>
                    <a:lnTo>
                      <a:pt x="0" y="7"/>
                    </a:lnTo>
                    <a:lnTo>
                      <a:pt x="1" y="4"/>
                    </a:lnTo>
                    <a:lnTo>
                      <a:pt x="7" y="2"/>
                    </a:lnTo>
                    <a:lnTo>
                      <a:pt x="15"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6" name="Freeform 349">
                <a:extLst>
                  <a:ext uri="{FF2B5EF4-FFF2-40B4-BE49-F238E27FC236}">
                    <a16:creationId xmlns:a16="http://schemas.microsoft.com/office/drawing/2014/main" id="{F29F510E-1FF7-B8C2-C437-9267082A5279}"/>
                  </a:ext>
                </a:extLst>
              </p:cNvPr>
              <p:cNvSpPr>
                <a:spLocks/>
              </p:cNvSpPr>
              <p:nvPr/>
            </p:nvSpPr>
            <p:spPr bwMode="auto">
              <a:xfrm>
                <a:off x="2618" y="2326"/>
                <a:ext cx="7" cy="6"/>
              </a:xfrm>
              <a:custGeom>
                <a:avLst/>
                <a:gdLst>
                  <a:gd name="T0" fmla="*/ 6 w 7"/>
                  <a:gd name="T1" fmla="*/ 1 h 6"/>
                  <a:gd name="T2" fmla="*/ 6 w 7"/>
                  <a:gd name="T3" fmla="*/ 0 h 6"/>
                  <a:gd name="T4" fmla="*/ 5 w 7"/>
                  <a:gd name="T5" fmla="*/ 0 h 6"/>
                  <a:gd name="T6" fmla="*/ 2 w 7"/>
                  <a:gd name="T7" fmla="*/ 0 h 6"/>
                  <a:gd name="T8" fmla="*/ 0 w 7"/>
                  <a:gd name="T9" fmla="*/ 1 h 6"/>
                  <a:gd name="T10" fmla="*/ 2 w 7"/>
                  <a:gd name="T11" fmla="*/ 5 h 6"/>
                  <a:gd name="T12" fmla="*/ 5 w 7"/>
                  <a:gd name="T13" fmla="*/ 5 h 6"/>
                  <a:gd name="T14" fmla="*/ 6 w 7"/>
                  <a:gd name="T15" fmla="*/ 5 h 6"/>
                  <a:gd name="T16" fmla="*/ 6 w 7"/>
                  <a:gd name="T17" fmla="*/ 1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1"/>
                    </a:moveTo>
                    <a:lnTo>
                      <a:pt x="6" y="0"/>
                    </a:lnTo>
                    <a:lnTo>
                      <a:pt x="5" y="0"/>
                    </a:lnTo>
                    <a:lnTo>
                      <a:pt x="2" y="0"/>
                    </a:lnTo>
                    <a:lnTo>
                      <a:pt x="0" y="1"/>
                    </a:lnTo>
                    <a:lnTo>
                      <a:pt x="2" y="5"/>
                    </a:lnTo>
                    <a:lnTo>
                      <a:pt x="5" y="5"/>
                    </a:lnTo>
                    <a:lnTo>
                      <a:pt x="6" y="5"/>
                    </a:lnTo>
                    <a:lnTo>
                      <a:pt x="6" y="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7" name="Freeform 350">
                <a:extLst>
                  <a:ext uri="{FF2B5EF4-FFF2-40B4-BE49-F238E27FC236}">
                    <a16:creationId xmlns:a16="http://schemas.microsoft.com/office/drawing/2014/main" id="{6E121A46-5E42-3ED4-DFED-D86DD0C0E894}"/>
                  </a:ext>
                </a:extLst>
              </p:cNvPr>
              <p:cNvSpPr>
                <a:spLocks/>
              </p:cNvSpPr>
              <p:nvPr/>
            </p:nvSpPr>
            <p:spPr bwMode="auto">
              <a:xfrm>
                <a:off x="2618" y="2326"/>
                <a:ext cx="7" cy="6"/>
              </a:xfrm>
              <a:custGeom>
                <a:avLst/>
                <a:gdLst>
                  <a:gd name="T0" fmla="*/ 6 w 7"/>
                  <a:gd name="T1" fmla="*/ 1 h 6"/>
                  <a:gd name="T2" fmla="*/ 6 w 7"/>
                  <a:gd name="T3" fmla="*/ 1 h 6"/>
                  <a:gd name="T4" fmla="*/ 6 w 7"/>
                  <a:gd name="T5" fmla="*/ 0 h 6"/>
                  <a:gd name="T6" fmla="*/ 5 w 7"/>
                  <a:gd name="T7" fmla="*/ 0 h 6"/>
                  <a:gd name="T8" fmla="*/ 2 w 7"/>
                  <a:gd name="T9" fmla="*/ 0 h 6"/>
                  <a:gd name="T10" fmla="*/ 2 w 7"/>
                  <a:gd name="T11" fmla="*/ 1 h 6"/>
                  <a:gd name="T12" fmla="*/ 0 w 7"/>
                  <a:gd name="T13" fmla="*/ 1 h 6"/>
                  <a:gd name="T14" fmla="*/ 0 w 7"/>
                  <a:gd name="T15" fmla="*/ 3 h 6"/>
                  <a:gd name="T16" fmla="*/ 2 w 7"/>
                  <a:gd name="T17" fmla="*/ 3 h 6"/>
                  <a:gd name="T18" fmla="*/ 2 w 7"/>
                  <a:gd name="T19" fmla="*/ 5 h 6"/>
                  <a:gd name="T20" fmla="*/ 5 w 7"/>
                  <a:gd name="T21" fmla="*/ 5 h 6"/>
                  <a:gd name="T22" fmla="*/ 6 w 7"/>
                  <a:gd name="T23" fmla="*/ 5 h 6"/>
                  <a:gd name="T24" fmla="*/ 6 w 7"/>
                  <a:gd name="T25" fmla="*/ 3 h 6"/>
                  <a:gd name="T26" fmla="*/ 6 w 7"/>
                  <a:gd name="T27" fmla="*/ 1 h 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
                  <a:gd name="T43" fmla="*/ 0 h 6"/>
                  <a:gd name="T44" fmla="*/ 7 w 7"/>
                  <a:gd name="T45" fmla="*/ 6 h 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 h="6">
                    <a:moveTo>
                      <a:pt x="6" y="1"/>
                    </a:moveTo>
                    <a:lnTo>
                      <a:pt x="6" y="1"/>
                    </a:lnTo>
                    <a:lnTo>
                      <a:pt x="6" y="0"/>
                    </a:lnTo>
                    <a:lnTo>
                      <a:pt x="5" y="0"/>
                    </a:lnTo>
                    <a:lnTo>
                      <a:pt x="2" y="0"/>
                    </a:lnTo>
                    <a:lnTo>
                      <a:pt x="2" y="1"/>
                    </a:lnTo>
                    <a:lnTo>
                      <a:pt x="0" y="1"/>
                    </a:lnTo>
                    <a:lnTo>
                      <a:pt x="0" y="3"/>
                    </a:lnTo>
                    <a:lnTo>
                      <a:pt x="2" y="3"/>
                    </a:lnTo>
                    <a:lnTo>
                      <a:pt x="2" y="5"/>
                    </a:lnTo>
                    <a:lnTo>
                      <a:pt x="5" y="5"/>
                    </a:lnTo>
                    <a:lnTo>
                      <a:pt x="6" y="5"/>
                    </a:lnTo>
                    <a:lnTo>
                      <a:pt x="6" y="3"/>
                    </a:lnTo>
                    <a:lnTo>
                      <a:pt x="6" y="1"/>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8" name="Line 351">
                <a:extLst>
                  <a:ext uri="{FF2B5EF4-FFF2-40B4-BE49-F238E27FC236}">
                    <a16:creationId xmlns:a16="http://schemas.microsoft.com/office/drawing/2014/main" id="{0D8F0745-7767-7D22-E5FB-CE7A4E9F7C11}"/>
                  </a:ext>
                </a:extLst>
              </p:cNvPr>
              <p:cNvSpPr>
                <a:spLocks noChangeShapeType="1"/>
              </p:cNvSpPr>
              <p:nvPr/>
            </p:nvSpPr>
            <p:spPr bwMode="auto">
              <a:xfrm>
                <a:off x="4117" y="1849"/>
                <a:ext cx="89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39" name="Freeform 352">
                <a:extLst>
                  <a:ext uri="{FF2B5EF4-FFF2-40B4-BE49-F238E27FC236}">
                    <a16:creationId xmlns:a16="http://schemas.microsoft.com/office/drawing/2014/main" id="{886503FD-9957-D13E-D194-DA6C6E14ED00}"/>
                  </a:ext>
                </a:extLst>
              </p:cNvPr>
              <p:cNvSpPr>
                <a:spLocks/>
              </p:cNvSpPr>
              <p:nvPr/>
            </p:nvSpPr>
            <p:spPr bwMode="auto">
              <a:xfrm>
                <a:off x="3922" y="1849"/>
                <a:ext cx="194" cy="179"/>
              </a:xfrm>
              <a:custGeom>
                <a:avLst/>
                <a:gdLst>
                  <a:gd name="T0" fmla="*/ 193 w 194"/>
                  <a:gd name="T1" fmla="*/ 0 h 179"/>
                  <a:gd name="T2" fmla="*/ 145 w 194"/>
                  <a:gd name="T3" fmla="*/ 5 h 179"/>
                  <a:gd name="T4" fmla="*/ 101 w 194"/>
                  <a:gd name="T5" fmla="*/ 22 h 179"/>
                  <a:gd name="T6" fmla="*/ 61 w 194"/>
                  <a:gd name="T7" fmla="*/ 47 h 179"/>
                  <a:gd name="T8" fmla="*/ 31 w 194"/>
                  <a:gd name="T9" fmla="*/ 80 h 179"/>
                  <a:gd name="T10" fmla="*/ 10 w 194"/>
                  <a:gd name="T11" fmla="*/ 120 h 179"/>
                  <a:gd name="T12" fmla="*/ 0 w 194"/>
                  <a:gd name="T13" fmla="*/ 164 h 179"/>
                  <a:gd name="T14" fmla="*/ 0 w 194"/>
                  <a:gd name="T15" fmla="*/ 178 h 179"/>
                  <a:gd name="T16" fmla="*/ 0 60000 65536"/>
                  <a:gd name="T17" fmla="*/ 0 60000 65536"/>
                  <a:gd name="T18" fmla="*/ 0 60000 65536"/>
                  <a:gd name="T19" fmla="*/ 0 60000 65536"/>
                  <a:gd name="T20" fmla="*/ 0 60000 65536"/>
                  <a:gd name="T21" fmla="*/ 0 60000 65536"/>
                  <a:gd name="T22" fmla="*/ 0 60000 65536"/>
                  <a:gd name="T23" fmla="*/ 0 60000 65536"/>
                  <a:gd name="T24" fmla="*/ 0 w 194"/>
                  <a:gd name="T25" fmla="*/ 0 h 179"/>
                  <a:gd name="T26" fmla="*/ 194 w 194"/>
                  <a:gd name="T27" fmla="*/ 179 h 17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4" h="179">
                    <a:moveTo>
                      <a:pt x="193" y="0"/>
                    </a:moveTo>
                    <a:lnTo>
                      <a:pt x="145" y="5"/>
                    </a:lnTo>
                    <a:lnTo>
                      <a:pt x="101" y="22"/>
                    </a:lnTo>
                    <a:lnTo>
                      <a:pt x="61" y="47"/>
                    </a:lnTo>
                    <a:lnTo>
                      <a:pt x="31" y="80"/>
                    </a:lnTo>
                    <a:lnTo>
                      <a:pt x="10" y="120"/>
                    </a:lnTo>
                    <a:lnTo>
                      <a:pt x="0" y="164"/>
                    </a:lnTo>
                    <a:lnTo>
                      <a:pt x="0" y="17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0" name="Line 353">
                <a:extLst>
                  <a:ext uri="{FF2B5EF4-FFF2-40B4-BE49-F238E27FC236}">
                    <a16:creationId xmlns:a16="http://schemas.microsoft.com/office/drawing/2014/main" id="{AF9EFE6A-DC4F-D363-A2A6-9F83F9D4660D}"/>
                  </a:ext>
                </a:extLst>
              </p:cNvPr>
              <p:cNvSpPr>
                <a:spLocks noChangeShapeType="1"/>
              </p:cNvSpPr>
              <p:nvPr/>
            </p:nvSpPr>
            <p:spPr bwMode="auto">
              <a:xfrm>
                <a:off x="4098" y="1802"/>
                <a:ext cx="9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1" name="Freeform 354">
                <a:extLst>
                  <a:ext uri="{FF2B5EF4-FFF2-40B4-BE49-F238E27FC236}">
                    <a16:creationId xmlns:a16="http://schemas.microsoft.com/office/drawing/2014/main" id="{5D1C5265-20AC-0FBF-8028-22A2F29BC207}"/>
                  </a:ext>
                </a:extLst>
              </p:cNvPr>
              <p:cNvSpPr>
                <a:spLocks/>
              </p:cNvSpPr>
              <p:nvPr/>
            </p:nvSpPr>
            <p:spPr bwMode="auto">
              <a:xfrm>
                <a:off x="3863" y="1802"/>
                <a:ext cx="234" cy="215"/>
              </a:xfrm>
              <a:custGeom>
                <a:avLst/>
                <a:gdLst>
                  <a:gd name="T0" fmla="*/ 233 w 234"/>
                  <a:gd name="T1" fmla="*/ 0 h 215"/>
                  <a:gd name="T2" fmla="*/ 182 w 234"/>
                  <a:gd name="T3" fmla="*/ 5 h 215"/>
                  <a:gd name="T4" fmla="*/ 130 w 234"/>
                  <a:gd name="T5" fmla="*/ 21 h 215"/>
                  <a:gd name="T6" fmla="*/ 87 w 234"/>
                  <a:gd name="T7" fmla="*/ 47 h 215"/>
                  <a:gd name="T8" fmla="*/ 50 w 234"/>
                  <a:gd name="T9" fmla="*/ 82 h 215"/>
                  <a:gd name="T10" fmla="*/ 22 w 234"/>
                  <a:gd name="T11" fmla="*/ 123 h 215"/>
                  <a:gd name="T12" fmla="*/ 5 w 234"/>
                  <a:gd name="T13" fmla="*/ 169 h 215"/>
                  <a:gd name="T14" fmla="*/ 0 w 234"/>
                  <a:gd name="T15" fmla="*/ 214 h 215"/>
                  <a:gd name="T16" fmla="*/ 0 60000 65536"/>
                  <a:gd name="T17" fmla="*/ 0 60000 65536"/>
                  <a:gd name="T18" fmla="*/ 0 60000 65536"/>
                  <a:gd name="T19" fmla="*/ 0 60000 65536"/>
                  <a:gd name="T20" fmla="*/ 0 60000 65536"/>
                  <a:gd name="T21" fmla="*/ 0 60000 65536"/>
                  <a:gd name="T22" fmla="*/ 0 60000 65536"/>
                  <a:gd name="T23" fmla="*/ 0 60000 65536"/>
                  <a:gd name="T24" fmla="*/ 0 w 234"/>
                  <a:gd name="T25" fmla="*/ 0 h 215"/>
                  <a:gd name="T26" fmla="*/ 234 w 234"/>
                  <a:gd name="T27" fmla="*/ 215 h 21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4" h="215">
                    <a:moveTo>
                      <a:pt x="233" y="0"/>
                    </a:moveTo>
                    <a:lnTo>
                      <a:pt x="182" y="5"/>
                    </a:lnTo>
                    <a:lnTo>
                      <a:pt x="130" y="21"/>
                    </a:lnTo>
                    <a:lnTo>
                      <a:pt x="87" y="47"/>
                    </a:lnTo>
                    <a:lnTo>
                      <a:pt x="50" y="82"/>
                    </a:lnTo>
                    <a:lnTo>
                      <a:pt x="22" y="123"/>
                    </a:lnTo>
                    <a:lnTo>
                      <a:pt x="5" y="169"/>
                    </a:lnTo>
                    <a:lnTo>
                      <a:pt x="0" y="21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2" name="Line 355">
                <a:extLst>
                  <a:ext uri="{FF2B5EF4-FFF2-40B4-BE49-F238E27FC236}">
                    <a16:creationId xmlns:a16="http://schemas.microsoft.com/office/drawing/2014/main" id="{1A5759D9-6D74-EA66-2045-866C12A96AAA}"/>
                  </a:ext>
                </a:extLst>
              </p:cNvPr>
              <p:cNvSpPr>
                <a:spLocks noChangeShapeType="1"/>
              </p:cNvSpPr>
              <p:nvPr/>
            </p:nvSpPr>
            <p:spPr bwMode="auto">
              <a:xfrm>
                <a:off x="2944" y="2286"/>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3" name="Line 356">
                <a:extLst>
                  <a:ext uri="{FF2B5EF4-FFF2-40B4-BE49-F238E27FC236}">
                    <a16:creationId xmlns:a16="http://schemas.microsoft.com/office/drawing/2014/main" id="{7B392BA1-A1E3-E021-8C40-F4FA7C209E5D}"/>
                  </a:ext>
                </a:extLst>
              </p:cNvPr>
              <p:cNvSpPr>
                <a:spLocks noChangeShapeType="1"/>
              </p:cNvSpPr>
              <p:nvPr/>
            </p:nvSpPr>
            <p:spPr bwMode="auto">
              <a:xfrm>
                <a:off x="2991" y="2286"/>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4" name="Line 357">
                <a:extLst>
                  <a:ext uri="{FF2B5EF4-FFF2-40B4-BE49-F238E27FC236}">
                    <a16:creationId xmlns:a16="http://schemas.microsoft.com/office/drawing/2014/main" id="{8F6C524C-E6B1-4A0A-BD02-FE1372C12893}"/>
                  </a:ext>
                </a:extLst>
              </p:cNvPr>
              <p:cNvSpPr>
                <a:spLocks noChangeShapeType="1"/>
              </p:cNvSpPr>
              <p:nvPr/>
            </p:nvSpPr>
            <p:spPr bwMode="auto">
              <a:xfrm>
                <a:off x="3038" y="2286"/>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5" name="Line 358">
                <a:extLst>
                  <a:ext uri="{FF2B5EF4-FFF2-40B4-BE49-F238E27FC236}">
                    <a16:creationId xmlns:a16="http://schemas.microsoft.com/office/drawing/2014/main" id="{31E5F557-8495-8CE9-04E9-CE1D00E62DB4}"/>
                  </a:ext>
                </a:extLst>
              </p:cNvPr>
              <p:cNvSpPr>
                <a:spLocks noChangeShapeType="1"/>
              </p:cNvSpPr>
              <p:nvPr/>
            </p:nvSpPr>
            <p:spPr bwMode="auto">
              <a:xfrm>
                <a:off x="3086" y="2286"/>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6" name="Line 359">
                <a:extLst>
                  <a:ext uri="{FF2B5EF4-FFF2-40B4-BE49-F238E27FC236}">
                    <a16:creationId xmlns:a16="http://schemas.microsoft.com/office/drawing/2014/main" id="{FA9F1818-6B00-6EF1-6919-74B75977168C}"/>
                  </a:ext>
                </a:extLst>
              </p:cNvPr>
              <p:cNvSpPr>
                <a:spLocks noChangeShapeType="1"/>
              </p:cNvSpPr>
              <p:nvPr/>
            </p:nvSpPr>
            <p:spPr bwMode="auto">
              <a:xfrm>
                <a:off x="3101" y="2286"/>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7" name="Line 360">
                <a:extLst>
                  <a:ext uri="{FF2B5EF4-FFF2-40B4-BE49-F238E27FC236}">
                    <a16:creationId xmlns:a16="http://schemas.microsoft.com/office/drawing/2014/main" id="{4CD20FFA-278E-3B7E-8C3C-F5E23AFC7A57}"/>
                  </a:ext>
                </a:extLst>
              </p:cNvPr>
              <p:cNvSpPr>
                <a:spLocks noChangeShapeType="1"/>
              </p:cNvSpPr>
              <p:nvPr/>
            </p:nvSpPr>
            <p:spPr bwMode="auto">
              <a:xfrm flipV="1">
                <a:off x="3106" y="227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8" name="Line 361">
                <a:extLst>
                  <a:ext uri="{FF2B5EF4-FFF2-40B4-BE49-F238E27FC236}">
                    <a16:creationId xmlns:a16="http://schemas.microsoft.com/office/drawing/2014/main" id="{B8DEB9FB-7B3B-1A62-E75F-A845688D3AD9}"/>
                  </a:ext>
                </a:extLst>
              </p:cNvPr>
              <p:cNvSpPr>
                <a:spLocks noChangeShapeType="1"/>
              </p:cNvSpPr>
              <p:nvPr/>
            </p:nvSpPr>
            <p:spPr bwMode="auto">
              <a:xfrm flipV="1">
                <a:off x="3106" y="2239"/>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49" name="Line 362">
                <a:extLst>
                  <a:ext uri="{FF2B5EF4-FFF2-40B4-BE49-F238E27FC236}">
                    <a16:creationId xmlns:a16="http://schemas.microsoft.com/office/drawing/2014/main" id="{8BE67397-059A-4B46-C150-0E54503DF1A9}"/>
                  </a:ext>
                </a:extLst>
              </p:cNvPr>
              <p:cNvSpPr>
                <a:spLocks noChangeShapeType="1"/>
              </p:cNvSpPr>
              <p:nvPr/>
            </p:nvSpPr>
            <p:spPr bwMode="auto">
              <a:xfrm>
                <a:off x="2944" y="2238"/>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0" name="Line 363">
                <a:extLst>
                  <a:ext uri="{FF2B5EF4-FFF2-40B4-BE49-F238E27FC236}">
                    <a16:creationId xmlns:a16="http://schemas.microsoft.com/office/drawing/2014/main" id="{FF046A72-7EA7-4EC6-B2B9-9252C0BC3FE6}"/>
                  </a:ext>
                </a:extLst>
              </p:cNvPr>
              <p:cNvSpPr>
                <a:spLocks noChangeShapeType="1"/>
              </p:cNvSpPr>
              <p:nvPr/>
            </p:nvSpPr>
            <p:spPr bwMode="auto">
              <a:xfrm>
                <a:off x="2991" y="2238"/>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1" name="Line 364">
                <a:extLst>
                  <a:ext uri="{FF2B5EF4-FFF2-40B4-BE49-F238E27FC236}">
                    <a16:creationId xmlns:a16="http://schemas.microsoft.com/office/drawing/2014/main" id="{BF60F5ED-09AB-75E7-E2E1-37674BEBA512}"/>
                  </a:ext>
                </a:extLst>
              </p:cNvPr>
              <p:cNvSpPr>
                <a:spLocks noChangeShapeType="1"/>
              </p:cNvSpPr>
              <p:nvPr/>
            </p:nvSpPr>
            <p:spPr bwMode="auto">
              <a:xfrm>
                <a:off x="3038" y="2238"/>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2" name="Line 365">
                <a:extLst>
                  <a:ext uri="{FF2B5EF4-FFF2-40B4-BE49-F238E27FC236}">
                    <a16:creationId xmlns:a16="http://schemas.microsoft.com/office/drawing/2014/main" id="{444D5855-A142-9F71-F3D9-5278BA80F73B}"/>
                  </a:ext>
                </a:extLst>
              </p:cNvPr>
              <p:cNvSpPr>
                <a:spLocks noChangeShapeType="1"/>
              </p:cNvSpPr>
              <p:nvPr/>
            </p:nvSpPr>
            <p:spPr bwMode="auto">
              <a:xfrm>
                <a:off x="3086" y="2238"/>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3" name="Line 366">
                <a:extLst>
                  <a:ext uri="{FF2B5EF4-FFF2-40B4-BE49-F238E27FC236}">
                    <a16:creationId xmlns:a16="http://schemas.microsoft.com/office/drawing/2014/main" id="{AD02C327-5952-0316-F2AC-1B2686DC63E9}"/>
                  </a:ext>
                </a:extLst>
              </p:cNvPr>
              <p:cNvSpPr>
                <a:spLocks noChangeShapeType="1"/>
              </p:cNvSpPr>
              <p:nvPr/>
            </p:nvSpPr>
            <p:spPr bwMode="auto">
              <a:xfrm>
                <a:off x="3101" y="2238"/>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4" name="Line 367">
                <a:extLst>
                  <a:ext uri="{FF2B5EF4-FFF2-40B4-BE49-F238E27FC236}">
                    <a16:creationId xmlns:a16="http://schemas.microsoft.com/office/drawing/2014/main" id="{BCDBAD4F-86B3-9C11-9A75-EE6258465764}"/>
                  </a:ext>
                </a:extLst>
              </p:cNvPr>
              <p:cNvSpPr>
                <a:spLocks noChangeShapeType="1"/>
              </p:cNvSpPr>
              <p:nvPr/>
            </p:nvSpPr>
            <p:spPr bwMode="auto">
              <a:xfrm flipH="1">
                <a:off x="667" y="2160"/>
                <a:ext cx="150" cy="18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5" name="Freeform 368">
                <a:extLst>
                  <a:ext uri="{FF2B5EF4-FFF2-40B4-BE49-F238E27FC236}">
                    <a16:creationId xmlns:a16="http://schemas.microsoft.com/office/drawing/2014/main" id="{33A6E13E-EB93-311B-825F-19FB514D0944}"/>
                  </a:ext>
                </a:extLst>
              </p:cNvPr>
              <p:cNvSpPr>
                <a:spLocks/>
              </p:cNvSpPr>
              <p:nvPr/>
            </p:nvSpPr>
            <p:spPr bwMode="auto">
              <a:xfrm>
                <a:off x="3788" y="293"/>
                <a:ext cx="352" cy="323"/>
              </a:xfrm>
              <a:custGeom>
                <a:avLst/>
                <a:gdLst>
                  <a:gd name="T0" fmla="*/ 351 w 352"/>
                  <a:gd name="T1" fmla="*/ 160 h 323"/>
                  <a:gd name="T2" fmla="*/ 344 w 352"/>
                  <a:gd name="T3" fmla="*/ 119 h 323"/>
                  <a:gd name="T4" fmla="*/ 327 w 352"/>
                  <a:gd name="T5" fmla="*/ 80 h 323"/>
                  <a:gd name="T6" fmla="*/ 300 w 352"/>
                  <a:gd name="T7" fmla="*/ 48 h 323"/>
                  <a:gd name="T8" fmla="*/ 264 w 352"/>
                  <a:gd name="T9" fmla="*/ 22 h 323"/>
                  <a:gd name="T10" fmla="*/ 221 w 352"/>
                  <a:gd name="T11" fmla="*/ 6 h 323"/>
                  <a:gd name="T12" fmla="*/ 175 w 352"/>
                  <a:gd name="T13" fmla="*/ 0 h 323"/>
                  <a:gd name="T14" fmla="*/ 130 w 352"/>
                  <a:gd name="T15" fmla="*/ 4 h 323"/>
                  <a:gd name="T16" fmla="*/ 89 w 352"/>
                  <a:gd name="T17" fmla="*/ 20 h 323"/>
                  <a:gd name="T18" fmla="*/ 53 w 352"/>
                  <a:gd name="T19" fmla="*/ 46 h 323"/>
                  <a:gd name="T20" fmla="*/ 24 w 352"/>
                  <a:gd name="T21" fmla="*/ 79 h 323"/>
                  <a:gd name="T22" fmla="*/ 5 w 352"/>
                  <a:gd name="T23" fmla="*/ 117 h 323"/>
                  <a:gd name="T24" fmla="*/ 0 w 352"/>
                  <a:gd name="T25" fmla="*/ 159 h 323"/>
                  <a:gd name="T26" fmla="*/ 5 w 352"/>
                  <a:gd name="T27" fmla="*/ 201 h 323"/>
                  <a:gd name="T28" fmla="*/ 22 w 352"/>
                  <a:gd name="T29" fmla="*/ 241 h 323"/>
                  <a:gd name="T30" fmla="*/ 49 w 352"/>
                  <a:gd name="T31" fmla="*/ 273 h 323"/>
                  <a:gd name="T32" fmla="*/ 84 w 352"/>
                  <a:gd name="T33" fmla="*/ 299 h 323"/>
                  <a:gd name="T34" fmla="*/ 126 w 352"/>
                  <a:gd name="T35" fmla="*/ 317 h 323"/>
                  <a:gd name="T36" fmla="*/ 171 w 352"/>
                  <a:gd name="T37" fmla="*/ 322 h 323"/>
                  <a:gd name="T38" fmla="*/ 217 w 352"/>
                  <a:gd name="T39" fmla="*/ 319 h 323"/>
                  <a:gd name="T40" fmla="*/ 260 w 352"/>
                  <a:gd name="T41" fmla="*/ 302 h 323"/>
                  <a:gd name="T42" fmla="*/ 296 w 352"/>
                  <a:gd name="T43" fmla="*/ 279 h 323"/>
                  <a:gd name="T44" fmla="*/ 325 w 352"/>
                  <a:gd name="T45" fmla="*/ 246 h 323"/>
                  <a:gd name="T46" fmla="*/ 343 w 352"/>
                  <a:gd name="T47" fmla="*/ 206 h 323"/>
                  <a:gd name="T48" fmla="*/ 351 w 352"/>
                  <a:gd name="T49" fmla="*/ 166 h 323"/>
                  <a:gd name="T50" fmla="*/ 351 w 352"/>
                  <a:gd name="T51" fmla="*/ 160 h 32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52"/>
                  <a:gd name="T79" fmla="*/ 0 h 323"/>
                  <a:gd name="T80" fmla="*/ 352 w 352"/>
                  <a:gd name="T81" fmla="*/ 323 h 32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52" h="323">
                    <a:moveTo>
                      <a:pt x="351" y="160"/>
                    </a:moveTo>
                    <a:lnTo>
                      <a:pt x="344" y="119"/>
                    </a:lnTo>
                    <a:lnTo>
                      <a:pt x="327" y="80"/>
                    </a:lnTo>
                    <a:lnTo>
                      <a:pt x="300" y="48"/>
                    </a:lnTo>
                    <a:lnTo>
                      <a:pt x="264" y="22"/>
                    </a:lnTo>
                    <a:lnTo>
                      <a:pt x="221" y="6"/>
                    </a:lnTo>
                    <a:lnTo>
                      <a:pt x="175" y="0"/>
                    </a:lnTo>
                    <a:lnTo>
                      <a:pt x="130" y="4"/>
                    </a:lnTo>
                    <a:lnTo>
                      <a:pt x="89" y="20"/>
                    </a:lnTo>
                    <a:lnTo>
                      <a:pt x="53" y="46"/>
                    </a:lnTo>
                    <a:lnTo>
                      <a:pt x="24" y="79"/>
                    </a:lnTo>
                    <a:lnTo>
                      <a:pt x="5" y="117"/>
                    </a:lnTo>
                    <a:lnTo>
                      <a:pt x="0" y="159"/>
                    </a:lnTo>
                    <a:lnTo>
                      <a:pt x="5" y="201"/>
                    </a:lnTo>
                    <a:lnTo>
                      <a:pt x="22" y="241"/>
                    </a:lnTo>
                    <a:lnTo>
                      <a:pt x="49" y="273"/>
                    </a:lnTo>
                    <a:lnTo>
                      <a:pt x="84" y="299"/>
                    </a:lnTo>
                    <a:lnTo>
                      <a:pt x="126" y="317"/>
                    </a:lnTo>
                    <a:lnTo>
                      <a:pt x="171" y="322"/>
                    </a:lnTo>
                    <a:lnTo>
                      <a:pt x="217" y="319"/>
                    </a:lnTo>
                    <a:lnTo>
                      <a:pt x="260" y="302"/>
                    </a:lnTo>
                    <a:lnTo>
                      <a:pt x="296" y="279"/>
                    </a:lnTo>
                    <a:lnTo>
                      <a:pt x="325" y="246"/>
                    </a:lnTo>
                    <a:lnTo>
                      <a:pt x="343" y="206"/>
                    </a:lnTo>
                    <a:lnTo>
                      <a:pt x="351" y="166"/>
                    </a:lnTo>
                    <a:lnTo>
                      <a:pt x="351" y="16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6" name="Line 369">
                <a:extLst>
                  <a:ext uri="{FF2B5EF4-FFF2-40B4-BE49-F238E27FC236}">
                    <a16:creationId xmlns:a16="http://schemas.microsoft.com/office/drawing/2014/main" id="{F20C5309-DF05-4F9D-8DE8-D5EA17FE04AB}"/>
                  </a:ext>
                </a:extLst>
              </p:cNvPr>
              <p:cNvSpPr>
                <a:spLocks noChangeShapeType="1"/>
              </p:cNvSpPr>
              <p:nvPr/>
            </p:nvSpPr>
            <p:spPr bwMode="auto">
              <a:xfrm>
                <a:off x="3397" y="3026"/>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7" name="Line 370">
                <a:extLst>
                  <a:ext uri="{FF2B5EF4-FFF2-40B4-BE49-F238E27FC236}">
                    <a16:creationId xmlns:a16="http://schemas.microsoft.com/office/drawing/2014/main" id="{1868DC3C-E4E0-4B90-1EBC-E1C9FF7536C4}"/>
                  </a:ext>
                </a:extLst>
              </p:cNvPr>
              <p:cNvSpPr>
                <a:spLocks noChangeShapeType="1"/>
              </p:cNvSpPr>
              <p:nvPr/>
            </p:nvSpPr>
            <p:spPr bwMode="auto">
              <a:xfrm>
                <a:off x="3389" y="3024"/>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8" name="Line 371">
                <a:extLst>
                  <a:ext uri="{FF2B5EF4-FFF2-40B4-BE49-F238E27FC236}">
                    <a16:creationId xmlns:a16="http://schemas.microsoft.com/office/drawing/2014/main" id="{F5861F39-670B-9C3A-ED9A-76C5AF1CC442}"/>
                  </a:ext>
                </a:extLst>
              </p:cNvPr>
              <p:cNvSpPr>
                <a:spLocks noChangeShapeType="1"/>
              </p:cNvSpPr>
              <p:nvPr/>
            </p:nvSpPr>
            <p:spPr bwMode="auto">
              <a:xfrm>
                <a:off x="3389" y="2597"/>
                <a:ext cx="38" cy="8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59" name="Line 372">
                <a:extLst>
                  <a:ext uri="{FF2B5EF4-FFF2-40B4-BE49-F238E27FC236}">
                    <a16:creationId xmlns:a16="http://schemas.microsoft.com/office/drawing/2014/main" id="{3D5FC0BA-08D7-350B-0FE1-3D14FCD6BEB2}"/>
                  </a:ext>
                </a:extLst>
              </p:cNvPr>
              <p:cNvSpPr>
                <a:spLocks noChangeShapeType="1"/>
              </p:cNvSpPr>
              <p:nvPr/>
            </p:nvSpPr>
            <p:spPr bwMode="auto">
              <a:xfrm>
                <a:off x="3429" y="2679"/>
                <a:ext cx="119"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0" name="Line 373">
                <a:extLst>
                  <a:ext uri="{FF2B5EF4-FFF2-40B4-BE49-F238E27FC236}">
                    <a16:creationId xmlns:a16="http://schemas.microsoft.com/office/drawing/2014/main" id="{BB26A215-956E-07B4-F9D8-07D0A239BD65}"/>
                  </a:ext>
                </a:extLst>
              </p:cNvPr>
              <p:cNvSpPr>
                <a:spLocks noChangeShapeType="1"/>
              </p:cNvSpPr>
              <p:nvPr/>
            </p:nvSpPr>
            <p:spPr bwMode="auto">
              <a:xfrm flipH="1">
                <a:off x="3550" y="2681"/>
                <a:ext cx="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1" name="Line 374">
                <a:extLst>
                  <a:ext uri="{FF2B5EF4-FFF2-40B4-BE49-F238E27FC236}">
                    <a16:creationId xmlns:a16="http://schemas.microsoft.com/office/drawing/2014/main" id="{3032E46B-0E2F-0202-2553-D917B446130D}"/>
                  </a:ext>
                </a:extLst>
              </p:cNvPr>
              <p:cNvSpPr>
                <a:spLocks noChangeShapeType="1"/>
              </p:cNvSpPr>
              <p:nvPr/>
            </p:nvSpPr>
            <p:spPr bwMode="auto">
              <a:xfrm flipH="1">
                <a:off x="3566" y="2685"/>
                <a:ext cx="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2" name="Line 375">
                <a:extLst>
                  <a:ext uri="{FF2B5EF4-FFF2-40B4-BE49-F238E27FC236}">
                    <a16:creationId xmlns:a16="http://schemas.microsoft.com/office/drawing/2014/main" id="{FABD361D-C065-CA34-7630-1964FEF281CF}"/>
                  </a:ext>
                </a:extLst>
              </p:cNvPr>
              <p:cNvSpPr>
                <a:spLocks noChangeShapeType="1"/>
              </p:cNvSpPr>
              <p:nvPr/>
            </p:nvSpPr>
            <p:spPr bwMode="auto">
              <a:xfrm flipH="1">
                <a:off x="3561" y="2683"/>
                <a:ext cx="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3" name="Line 376">
                <a:extLst>
                  <a:ext uri="{FF2B5EF4-FFF2-40B4-BE49-F238E27FC236}">
                    <a16:creationId xmlns:a16="http://schemas.microsoft.com/office/drawing/2014/main" id="{C56288C3-8CA7-971B-914E-F2DA8DE1B2C2}"/>
                  </a:ext>
                </a:extLst>
              </p:cNvPr>
              <p:cNvSpPr>
                <a:spLocks noChangeShapeType="1"/>
              </p:cNvSpPr>
              <p:nvPr/>
            </p:nvSpPr>
            <p:spPr bwMode="auto">
              <a:xfrm flipH="1">
                <a:off x="3577" y="2686"/>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4" name="Line 377">
                <a:extLst>
                  <a:ext uri="{FF2B5EF4-FFF2-40B4-BE49-F238E27FC236}">
                    <a16:creationId xmlns:a16="http://schemas.microsoft.com/office/drawing/2014/main" id="{C6AD4B4D-86DC-F085-4BEB-C039B6FC9AA6}"/>
                  </a:ext>
                </a:extLst>
              </p:cNvPr>
              <p:cNvSpPr>
                <a:spLocks noChangeShapeType="1"/>
              </p:cNvSpPr>
              <p:nvPr/>
            </p:nvSpPr>
            <p:spPr bwMode="auto">
              <a:xfrm>
                <a:off x="3456" y="2615"/>
                <a:ext cx="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5" name="Line 378">
                <a:extLst>
                  <a:ext uri="{FF2B5EF4-FFF2-40B4-BE49-F238E27FC236}">
                    <a16:creationId xmlns:a16="http://schemas.microsoft.com/office/drawing/2014/main" id="{98786794-2E84-03E1-A38D-2352E076ECD9}"/>
                  </a:ext>
                </a:extLst>
              </p:cNvPr>
              <p:cNvSpPr>
                <a:spLocks noChangeShapeType="1"/>
              </p:cNvSpPr>
              <p:nvPr/>
            </p:nvSpPr>
            <p:spPr bwMode="auto">
              <a:xfrm>
                <a:off x="3464" y="2659"/>
                <a:ext cx="89"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6" name="Line 379">
                <a:extLst>
                  <a:ext uri="{FF2B5EF4-FFF2-40B4-BE49-F238E27FC236}">
                    <a16:creationId xmlns:a16="http://schemas.microsoft.com/office/drawing/2014/main" id="{3EFA028C-1ABE-3C61-CC8D-82A47929E54B}"/>
                  </a:ext>
                </a:extLst>
              </p:cNvPr>
              <p:cNvSpPr>
                <a:spLocks noChangeShapeType="1"/>
              </p:cNvSpPr>
              <p:nvPr/>
            </p:nvSpPr>
            <p:spPr bwMode="auto">
              <a:xfrm flipH="1">
                <a:off x="3550" y="2666"/>
                <a:ext cx="3"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7" name="Line 380">
                <a:extLst>
                  <a:ext uri="{FF2B5EF4-FFF2-40B4-BE49-F238E27FC236}">
                    <a16:creationId xmlns:a16="http://schemas.microsoft.com/office/drawing/2014/main" id="{B72C0838-3F55-7D4F-1696-35E21490BC37}"/>
                  </a:ext>
                </a:extLst>
              </p:cNvPr>
              <p:cNvSpPr>
                <a:spLocks noChangeShapeType="1"/>
              </p:cNvSpPr>
              <p:nvPr/>
            </p:nvSpPr>
            <p:spPr bwMode="auto">
              <a:xfrm>
                <a:off x="3553" y="2668"/>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8" name="Line 381">
                <a:extLst>
                  <a:ext uri="{FF2B5EF4-FFF2-40B4-BE49-F238E27FC236}">
                    <a16:creationId xmlns:a16="http://schemas.microsoft.com/office/drawing/2014/main" id="{7CE98D0D-F330-433C-A0C0-8DE1C866BC31}"/>
                  </a:ext>
                </a:extLst>
              </p:cNvPr>
              <p:cNvSpPr>
                <a:spLocks noChangeShapeType="1"/>
              </p:cNvSpPr>
              <p:nvPr/>
            </p:nvSpPr>
            <p:spPr bwMode="auto">
              <a:xfrm>
                <a:off x="3564" y="2667"/>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69" name="Line 382">
                <a:extLst>
                  <a:ext uri="{FF2B5EF4-FFF2-40B4-BE49-F238E27FC236}">
                    <a16:creationId xmlns:a16="http://schemas.microsoft.com/office/drawing/2014/main" id="{8C25024E-88CF-B0DD-C397-CA34B4BF75FF}"/>
                  </a:ext>
                </a:extLst>
              </p:cNvPr>
              <p:cNvSpPr>
                <a:spLocks noChangeShapeType="1"/>
              </p:cNvSpPr>
              <p:nvPr/>
            </p:nvSpPr>
            <p:spPr bwMode="auto">
              <a:xfrm>
                <a:off x="3568" y="2665"/>
                <a:ext cx="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0" name="Line 383">
                <a:extLst>
                  <a:ext uri="{FF2B5EF4-FFF2-40B4-BE49-F238E27FC236}">
                    <a16:creationId xmlns:a16="http://schemas.microsoft.com/office/drawing/2014/main" id="{E7598A24-3807-92B7-D4A3-78093C7D0C0B}"/>
                  </a:ext>
                </a:extLst>
              </p:cNvPr>
              <p:cNvSpPr>
                <a:spLocks noChangeShapeType="1"/>
              </p:cNvSpPr>
              <p:nvPr/>
            </p:nvSpPr>
            <p:spPr bwMode="auto">
              <a:xfrm>
                <a:off x="3579" y="2666"/>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1" name="Line 384">
                <a:extLst>
                  <a:ext uri="{FF2B5EF4-FFF2-40B4-BE49-F238E27FC236}">
                    <a16:creationId xmlns:a16="http://schemas.microsoft.com/office/drawing/2014/main" id="{74DF5DB0-669F-044C-58D5-902870187101}"/>
                  </a:ext>
                </a:extLst>
              </p:cNvPr>
              <p:cNvSpPr>
                <a:spLocks noChangeShapeType="1"/>
              </p:cNvSpPr>
              <p:nvPr/>
            </p:nvSpPr>
            <p:spPr bwMode="auto">
              <a:xfrm flipH="1">
                <a:off x="3581" y="2682"/>
                <a:ext cx="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2" name="Line 385">
                <a:extLst>
                  <a:ext uri="{FF2B5EF4-FFF2-40B4-BE49-F238E27FC236}">
                    <a16:creationId xmlns:a16="http://schemas.microsoft.com/office/drawing/2014/main" id="{B7FBB253-31EB-8235-A629-F642B137AAEE}"/>
                  </a:ext>
                </a:extLst>
              </p:cNvPr>
              <p:cNvSpPr>
                <a:spLocks noChangeShapeType="1"/>
              </p:cNvSpPr>
              <p:nvPr/>
            </p:nvSpPr>
            <p:spPr bwMode="auto">
              <a:xfrm>
                <a:off x="3587" y="2670"/>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3" name="Line 386">
                <a:extLst>
                  <a:ext uri="{FF2B5EF4-FFF2-40B4-BE49-F238E27FC236}">
                    <a16:creationId xmlns:a16="http://schemas.microsoft.com/office/drawing/2014/main" id="{A610D66B-84EE-247B-A001-FB1D0DF503EA}"/>
                  </a:ext>
                </a:extLst>
              </p:cNvPr>
              <p:cNvSpPr>
                <a:spLocks noChangeShapeType="1"/>
              </p:cNvSpPr>
              <p:nvPr/>
            </p:nvSpPr>
            <p:spPr bwMode="auto">
              <a:xfrm flipV="1">
                <a:off x="3387" y="2789"/>
                <a:ext cx="0" cy="2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4" name="Line 387">
                <a:extLst>
                  <a:ext uri="{FF2B5EF4-FFF2-40B4-BE49-F238E27FC236}">
                    <a16:creationId xmlns:a16="http://schemas.microsoft.com/office/drawing/2014/main" id="{2A9213C7-74FA-B731-52B1-9C33046A1DA7}"/>
                  </a:ext>
                </a:extLst>
              </p:cNvPr>
              <p:cNvSpPr>
                <a:spLocks noChangeShapeType="1"/>
              </p:cNvSpPr>
              <p:nvPr/>
            </p:nvSpPr>
            <p:spPr bwMode="auto">
              <a:xfrm flipV="1">
                <a:off x="3463" y="2789"/>
                <a:ext cx="22" cy="2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5" name="Line 388">
                <a:extLst>
                  <a:ext uri="{FF2B5EF4-FFF2-40B4-BE49-F238E27FC236}">
                    <a16:creationId xmlns:a16="http://schemas.microsoft.com/office/drawing/2014/main" id="{07BC56E2-4434-CA03-07A8-6BC25B058F93}"/>
                  </a:ext>
                </a:extLst>
              </p:cNvPr>
              <p:cNvSpPr>
                <a:spLocks noChangeShapeType="1"/>
              </p:cNvSpPr>
              <p:nvPr/>
            </p:nvSpPr>
            <p:spPr bwMode="auto">
              <a:xfrm>
                <a:off x="3374" y="2788"/>
                <a:ext cx="1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6" name="Line 389">
                <a:extLst>
                  <a:ext uri="{FF2B5EF4-FFF2-40B4-BE49-F238E27FC236}">
                    <a16:creationId xmlns:a16="http://schemas.microsoft.com/office/drawing/2014/main" id="{AE51B2F2-7D20-C7B2-97F5-F8690E78DB51}"/>
                  </a:ext>
                </a:extLst>
              </p:cNvPr>
              <p:cNvSpPr>
                <a:spLocks noChangeShapeType="1"/>
              </p:cNvSpPr>
              <p:nvPr/>
            </p:nvSpPr>
            <p:spPr bwMode="auto">
              <a:xfrm flipV="1">
                <a:off x="3372" y="2594"/>
                <a:ext cx="0" cy="1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7" name="Line 390">
                <a:extLst>
                  <a:ext uri="{FF2B5EF4-FFF2-40B4-BE49-F238E27FC236}">
                    <a16:creationId xmlns:a16="http://schemas.microsoft.com/office/drawing/2014/main" id="{0E7743C3-8A81-F6B4-63A8-FD4BC2515311}"/>
                  </a:ext>
                </a:extLst>
              </p:cNvPr>
              <p:cNvSpPr>
                <a:spLocks noChangeShapeType="1"/>
              </p:cNvSpPr>
              <p:nvPr/>
            </p:nvSpPr>
            <p:spPr bwMode="auto">
              <a:xfrm flipV="1">
                <a:off x="3500" y="2683"/>
                <a:ext cx="0"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8" name="Line 391">
                <a:extLst>
                  <a:ext uri="{FF2B5EF4-FFF2-40B4-BE49-F238E27FC236}">
                    <a16:creationId xmlns:a16="http://schemas.microsoft.com/office/drawing/2014/main" id="{D8F6CC96-14CB-CC13-419A-1792F7F0940D}"/>
                  </a:ext>
                </a:extLst>
              </p:cNvPr>
              <p:cNvSpPr>
                <a:spLocks noChangeShapeType="1"/>
              </p:cNvSpPr>
              <p:nvPr/>
            </p:nvSpPr>
            <p:spPr bwMode="auto">
              <a:xfrm flipV="1">
                <a:off x="3500" y="2618"/>
                <a:ext cx="0"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79" name="Freeform 392">
                <a:extLst>
                  <a:ext uri="{FF2B5EF4-FFF2-40B4-BE49-F238E27FC236}">
                    <a16:creationId xmlns:a16="http://schemas.microsoft.com/office/drawing/2014/main" id="{C198F1F7-F007-52A5-8AB3-7318A346AF16}"/>
                  </a:ext>
                </a:extLst>
              </p:cNvPr>
              <p:cNvSpPr>
                <a:spLocks/>
              </p:cNvSpPr>
              <p:nvPr/>
            </p:nvSpPr>
            <p:spPr bwMode="auto">
              <a:xfrm>
                <a:off x="3382" y="2489"/>
                <a:ext cx="102" cy="63"/>
              </a:xfrm>
              <a:custGeom>
                <a:avLst/>
                <a:gdLst>
                  <a:gd name="T0" fmla="*/ 101 w 102"/>
                  <a:gd name="T1" fmla="*/ 31 h 63"/>
                  <a:gd name="T2" fmla="*/ 97 w 102"/>
                  <a:gd name="T3" fmla="*/ 42 h 63"/>
                  <a:gd name="T4" fmla="*/ 85 w 102"/>
                  <a:gd name="T5" fmla="*/ 53 h 63"/>
                  <a:gd name="T6" fmla="*/ 68 w 102"/>
                  <a:gd name="T7" fmla="*/ 60 h 63"/>
                  <a:gd name="T8" fmla="*/ 49 w 102"/>
                  <a:gd name="T9" fmla="*/ 62 h 63"/>
                  <a:gd name="T10" fmla="*/ 31 w 102"/>
                  <a:gd name="T11" fmla="*/ 60 h 63"/>
                  <a:gd name="T12" fmla="*/ 15 w 102"/>
                  <a:gd name="T13" fmla="*/ 53 h 63"/>
                  <a:gd name="T14" fmla="*/ 3 w 102"/>
                  <a:gd name="T15" fmla="*/ 42 h 63"/>
                  <a:gd name="T16" fmla="*/ 0 w 102"/>
                  <a:gd name="T17" fmla="*/ 31 h 63"/>
                  <a:gd name="T18" fmla="*/ 3 w 102"/>
                  <a:gd name="T19" fmla="*/ 19 h 63"/>
                  <a:gd name="T20" fmla="*/ 15 w 102"/>
                  <a:gd name="T21" fmla="*/ 9 h 63"/>
                  <a:gd name="T22" fmla="*/ 31 w 102"/>
                  <a:gd name="T23" fmla="*/ 2 h 63"/>
                  <a:gd name="T24" fmla="*/ 49 w 102"/>
                  <a:gd name="T25" fmla="*/ 0 h 63"/>
                  <a:gd name="T26" fmla="*/ 68 w 102"/>
                  <a:gd name="T27" fmla="*/ 2 h 63"/>
                  <a:gd name="T28" fmla="*/ 85 w 102"/>
                  <a:gd name="T29" fmla="*/ 9 h 63"/>
                  <a:gd name="T30" fmla="*/ 97 w 102"/>
                  <a:gd name="T31" fmla="*/ 19 h 63"/>
                  <a:gd name="T32" fmla="*/ 101 w 102"/>
                  <a:gd name="T33" fmla="*/ 31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2"/>
                  <a:gd name="T52" fmla="*/ 0 h 63"/>
                  <a:gd name="T53" fmla="*/ 102 w 10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2" h="63">
                    <a:moveTo>
                      <a:pt x="101" y="31"/>
                    </a:moveTo>
                    <a:lnTo>
                      <a:pt x="97" y="42"/>
                    </a:lnTo>
                    <a:lnTo>
                      <a:pt x="85" y="53"/>
                    </a:lnTo>
                    <a:lnTo>
                      <a:pt x="68" y="60"/>
                    </a:lnTo>
                    <a:lnTo>
                      <a:pt x="49" y="62"/>
                    </a:lnTo>
                    <a:lnTo>
                      <a:pt x="31" y="60"/>
                    </a:lnTo>
                    <a:lnTo>
                      <a:pt x="15" y="53"/>
                    </a:lnTo>
                    <a:lnTo>
                      <a:pt x="3" y="42"/>
                    </a:lnTo>
                    <a:lnTo>
                      <a:pt x="0" y="31"/>
                    </a:lnTo>
                    <a:lnTo>
                      <a:pt x="3" y="19"/>
                    </a:lnTo>
                    <a:lnTo>
                      <a:pt x="15" y="9"/>
                    </a:lnTo>
                    <a:lnTo>
                      <a:pt x="31" y="2"/>
                    </a:lnTo>
                    <a:lnTo>
                      <a:pt x="49" y="0"/>
                    </a:lnTo>
                    <a:lnTo>
                      <a:pt x="68" y="2"/>
                    </a:lnTo>
                    <a:lnTo>
                      <a:pt x="85" y="9"/>
                    </a:lnTo>
                    <a:lnTo>
                      <a:pt x="97" y="19"/>
                    </a:lnTo>
                    <a:lnTo>
                      <a:pt x="101" y="3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0" name="Line 393">
                <a:extLst>
                  <a:ext uri="{FF2B5EF4-FFF2-40B4-BE49-F238E27FC236}">
                    <a16:creationId xmlns:a16="http://schemas.microsoft.com/office/drawing/2014/main" id="{6ADB2E6A-7FE1-F433-6DD2-C8F064A72647}"/>
                  </a:ext>
                </a:extLst>
              </p:cNvPr>
              <p:cNvSpPr>
                <a:spLocks noChangeShapeType="1"/>
              </p:cNvSpPr>
              <p:nvPr/>
            </p:nvSpPr>
            <p:spPr bwMode="auto">
              <a:xfrm flipV="1">
                <a:off x="3412" y="2550"/>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1" name="Line 394">
                <a:extLst>
                  <a:ext uri="{FF2B5EF4-FFF2-40B4-BE49-F238E27FC236}">
                    <a16:creationId xmlns:a16="http://schemas.microsoft.com/office/drawing/2014/main" id="{96B9CDBA-67B4-77FA-EED9-5A4BA83F2F67}"/>
                  </a:ext>
                </a:extLst>
              </p:cNvPr>
              <p:cNvSpPr>
                <a:spLocks noChangeShapeType="1"/>
              </p:cNvSpPr>
              <p:nvPr/>
            </p:nvSpPr>
            <p:spPr bwMode="auto">
              <a:xfrm flipH="1" flipV="1">
                <a:off x="3446" y="2550"/>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2" name="Line 395">
                <a:extLst>
                  <a:ext uri="{FF2B5EF4-FFF2-40B4-BE49-F238E27FC236}">
                    <a16:creationId xmlns:a16="http://schemas.microsoft.com/office/drawing/2014/main" id="{C443E8A2-7A4C-89AC-04F4-AE05B57CE4A6}"/>
                  </a:ext>
                </a:extLst>
              </p:cNvPr>
              <p:cNvSpPr>
                <a:spLocks noChangeShapeType="1"/>
              </p:cNvSpPr>
              <p:nvPr/>
            </p:nvSpPr>
            <p:spPr bwMode="auto">
              <a:xfrm>
                <a:off x="3413" y="2556"/>
                <a:ext cx="3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3" name="Freeform 396">
                <a:extLst>
                  <a:ext uri="{FF2B5EF4-FFF2-40B4-BE49-F238E27FC236}">
                    <a16:creationId xmlns:a16="http://schemas.microsoft.com/office/drawing/2014/main" id="{BC2D5D36-2913-7734-4E3E-A986D4B7BDFF}"/>
                  </a:ext>
                </a:extLst>
              </p:cNvPr>
              <p:cNvSpPr>
                <a:spLocks/>
              </p:cNvSpPr>
              <p:nvPr/>
            </p:nvSpPr>
            <p:spPr bwMode="auto">
              <a:xfrm>
                <a:off x="3449" y="2557"/>
                <a:ext cx="52" cy="61"/>
              </a:xfrm>
              <a:custGeom>
                <a:avLst/>
                <a:gdLst>
                  <a:gd name="T0" fmla="*/ 0 w 52"/>
                  <a:gd name="T1" fmla="*/ 0 h 61"/>
                  <a:gd name="T2" fmla="*/ 20 w 52"/>
                  <a:gd name="T3" fmla="*/ 12 h 61"/>
                  <a:gd name="T4" fmla="*/ 35 w 52"/>
                  <a:gd name="T5" fmla="*/ 27 h 61"/>
                  <a:gd name="T6" fmla="*/ 47 w 52"/>
                  <a:gd name="T7" fmla="*/ 43 h 61"/>
                  <a:gd name="T8" fmla="*/ 51 w 52"/>
                  <a:gd name="T9" fmla="*/ 60 h 61"/>
                  <a:gd name="T10" fmla="*/ 0 60000 65536"/>
                  <a:gd name="T11" fmla="*/ 0 60000 65536"/>
                  <a:gd name="T12" fmla="*/ 0 60000 65536"/>
                  <a:gd name="T13" fmla="*/ 0 60000 65536"/>
                  <a:gd name="T14" fmla="*/ 0 60000 65536"/>
                  <a:gd name="T15" fmla="*/ 0 w 52"/>
                  <a:gd name="T16" fmla="*/ 0 h 61"/>
                  <a:gd name="T17" fmla="*/ 52 w 52"/>
                  <a:gd name="T18" fmla="*/ 61 h 61"/>
                </a:gdLst>
                <a:ahLst/>
                <a:cxnLst>
                  <a:cxn ang="T10">
                    <a:pos x="T0" y="T1"/>
                  </a:cxn>
                  <a:cxn ang="T11">
                    <a:pos x="T2" y="T3"/>
                  </a:cxn>
                  <a:cxn ang="T12">
                    <a:pos x="T4" y="T5"/>
                  </a:cxn>
                  <a:cxn ang="T13">
                    <a:pos x="T6" y="T7"/>
                  </a:cxn>
                  <a:cxn ang="T14">
                    <a:pos x="T8" y="T9"/>
                  </a:cxn>
                </a:cxnLst>
                <a:rect l="T15" t="T16" r="T17" b="T18"/>
                <a:pathLst>
                  <a:path w="52" h="61">
                    <a:moveTo>
                      <a:pt x="0" y="0"/>
                    </a:moveTo>
                    <a:lnTo>
                      <a:pt x="20" y="12"/>
                    </a:lnTo>
                    <a:lnTo>
                      <a:pt x="35" y="27"/>
                    </a:lnTo>
                    <a:lnTo>
                      <a:pt x="47" y="43"/>
                    </a:lnTo>
                    <a:lnTo>
                      <a:pt x="51" y="6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4" name="Freeform 397">
                <a:extLst>
                  <a:ext uri="{FF2B5EF4-FFF2-40B4-BE49-F238E27FC236}">
                    <a16:creationId xmlns:a16="http://schemas.microsoft.com/office/drawing/2014/main" id="{ACFC82CB-65A8-D229-0B1F-B77759C1CE41}"/>
                  </a:ext>
                </a:extLst>
              </p:cNvPr>
              <p:cNvSpPr>
                <a:spLocks/>
              </p:cNvSpPr>
              <p:nvPr/>
            </p:nvSpPr>
            <p:spPr bwMode="auto">
              <a:xfrm>
                <a:off x="3372" y="2555"/>
                <a:ext cx="40" cy="39"/>
              </a:xfrm>
              <a:custGeom>
                <a:avLst/>
                <a:gdLst>
                  <a:gd name="T0" fmla="*/ 0 w 40"/>
                  <a:gd name="T1" fmla="*/ 38 h 39"/>
                  <a:gd name="T2" fmla="*/ 1 w 40"/>
                  <a:gd name="T3" fmla="*/ 27 h 39"/>
                  <a:gd name="T4" fmla="*/ 10 w 40"/>
                  <a:gd name="T5" fmla="*/ 16 h 39"/>
                  <a:gd name="T6" fmla="*/ 23 w 40"/>
                  <a:gd name="T7" fmla="*/ 7 h 39"/>
                  <a:gd name="T8" fmla="*/ 39 w 40"/>
                  <a:gd name="T9" fmla="*/ 0 h 39"/>
                  <a:gd name="T10" fmla="*/ 0 60000 65536"/>
                  <a:gd name="T11" fmla="*/ 0 60000 65536"/>
                  <a:gd name="T12" fmla="*/ 0 60000 65536"/>
                  <a:gd name="T13" fmla="*/ 0 60000 65536"/>
                  <a:gd name="T14" fmla="*/ 0 60000 65536"/>
                  <a:gd name="T15" fmla="*/ 0 w 40"/>
                  <a:gd name="T16" fmla="*/ 0 h 39"/>
                  <a:gd name="T17" fmla="*/ 40 w 40"/>
                  <a:gd name="T18" fmla="*/ 39 h 39"/>
                </a:gdLst>
                <a:ahLst/>
                <a:cxnLst>
                  <a:cxn ang="T10">
                    <a:pos x="T0" y="T1"/>
                  </a:cxn>
                  <a:cxn ang="T11">
                    <a:pos x="T2" y="T3"/>
                  </a:cxn>
                  <a:cxn ang="T12">
                    <a:pos x="T4" y="T5"/>
                  </a:cxn>
                  <a:cxn ang="T13">
                    <a:pos x="T6" y="T7"/>
                  </a:cxn>
                  <a:cxn ang="T14">
                    <a:pos x="T8" y="T9"/>
                  </a:cxn>
                </a:cxnLst>
                <a:rect l="T15" t="T16" r="T17" b="T18"/>
                <a:pathLst>
                  <a:path w="40" h="39">
                    <a:moveTo>
                      <a:pt x="0" y="38"/>
                    </a:moveTo>
                    <a:lnTo>
                      <a:pt x="1" y="27"/>
                    </a:lnTo>
                    <a:lnTo>
                      <a:pt x="10" y="16"/>
                    </a:lnTo>
                    <a:lnTo>
                      <a:pt x="23" y="7"/>
                    </a:lnTo>
                    <a:lnTo>
                      <a:pt x="3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5" name="Freeform 398">
                <a:extLst>
                  <a:ext uri="{FF2B5EF4-FFF2-40B4-BE49-F238E27FC236}">
                    <a16:creationId xmlns:a16="http://schemas.microsoft.com/office/drawing/2014/main" id="{058E48E4-ACB2-5A56-3325-3261A885DEEE}"/>
                  </a:ext>
                </a:extLst>
              </p:cNvPr>
              <p:cNvSpPr>
                <a:spLocks/>
              </p:cNvSpPr>
              <p:nvPr/>
            </p:nvSpPr>
            <p:spPr bwMode="auto">
              <a:xfrm>
                <a:off x="3500" y="3024"/>
                <a:ext cx="20" cy="18"/>
              </a:xfrm>
              <a:custGeom>
                <a:avLst/>
                <a:gdLst>
                  <a:gd name="T0" fmla="*/ 0 w 20"/>
                  <a:gd name="T1" fmla="*/ 0 h 18"/>
                  <a:gd name="T2" fmla="*/ 7 w 20"/>
                  <a:gd name="T3" fmla="*/ 2 h 18"/>
                  <a:gd name="T4" fmla="*/ 15 w 20"/>
                  <a:gd name="T5" fmla="*/ 6 h 18"/>
                  <a:gd name="T6" fmla="*/ 19 w 20"/>
                  <a:gd name="T7" fmla="*/ 11 h 18"/>
                  <a:gd name="T8" fmla="*/ 19 w 20"/>
                  <a:gd name="T9" fmla="*/ 17 h 18"/>
                  <a:gd name="T10" fmla="*/ 0 60000 65536"/>
                  <a:gd name="T11" fmla="*/ 0 60000 65536"/>
                  <a:gd name="T12" fmla="*/ 0 60000 65536"/>
                  <a:gd name="T13" fmla="*/ 0 60000 65536"/>
                  <a:gd name="T14" fmla="*/ 0 60000 65536"/>
                  <a:gd name="T15" fmla="*/ 0 w 20"/>
                  <a:gd name="T16" fmla="*/ 0 h 18"/>
                  <a:gd name="T17" fmla="*/ 20 w 20"/>
                  <a:gd name="T18" fmla="*/ 18 h 18"/>
                </a:gdLst>
                <a:ahLst/>
                <a:cxnLst>
                  <a:cxn ang="T10">
                    <a:pos x="T0" y="T1"/>
                  </a:cxn>
                  <a:cxn ang="T11">
                    <a:pos x="T2" y="T3"/>
                  </a:cxn>
                  <a:cxn ang="T12">
                    <a:pos x="T4" y="T5"/>
                  </a:cxn>
                  <a:cxn ang="T13">
                    <a:pos x="T6" y="T7"/>
                  </a:cxn>
                  <a:cxn ang="T14">
                    <a:pos x="T8" y="T9"/>
                  </a:cxn>
                </a:cxnLst>
                <a:rect l="T15" t="T16" r="T17" b="T18"/>
                <a:pathLst>
                  <a:path w="20" h="18">
                    <a:moveTo>
                      <a:pt x="0" y="0"/>
                    </a:moveTo>
                    <a:lnTo>
                      <a:pt x="7" y="2"/>
                    </a:lnTo>
                    <a:lnTo>
                      <a:pt x="15" y="6"/>
                    </a:lnTo>
                    <a:lnTo>
                      <a:pt x="19" y="11"/>
                    </a:lnTo>
                    <a:lnTo>
                      <a:pt x="19"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6" name="Line 399">
                <a:extLst>
                  <a:ext uri="{FF2B5EF4-FFF2-40B4-BE49-F238E27FC236}">
                    <a16:creationId xmlns:a16="http://schemas.microsoft.com/office/drawing/2014/main" id="{CE325865-210C-9665-A72D-B0194BC92F69}"/>
                  </a:ext>
                </a:extLst>
              </p:cNvPr>
              <p:cNvSpPr>
                <a:spLocks noChangeShapeType="1"/>
              </p:cNvSpPr>
              <p:nvPr/>
            </p:nvSpPr>
            <p:spPr bwMode="auto">
              <a:xfrm>
                <a:off x="3399" y="3024"/>
                <a:ext cx="10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7" name="Line 400">
                <a:extLst>
                  <a:ext uri="{FF2B5EF4-FFF2-40B4-BE49-F238E27FC236}">
                    <a16:creationId xmlns:a16="http://schemas.microsoft.com/office/drawing/2014/main" id="{0E97EA07-BBCD-C28C-9573-91A2BA493568}"/>
                  </a:ext>
                </a:extLst>
              </p:cNvPr>
              <p:cNvSpPr>
                <a:spLocks noChangeShapeType="1"/>
              </p:cNvSpPr>
              <p:nvPr/>
            </p:nvSpPr>
            <p:spPr bwMode="auto">
              <a:xfrm>
                <a:off x="3399" y="3041"/>
                <a:ext cx="1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8" name="Line 401">
                <a:extLst>
                  <a:ext uri="{FF2B5EF4-FFF2-40B4-BE49-F238E27FC236}">
                    <a16:creationId xmlns:a16="http://schemas.microsoft.com/office/drawing/2014/main" id="{E32FFA23-BAF9-4E14-8C55-1FA3D67E8A53}"/>
                  </a:ext>
                </a:extLst>
              </p:cNvPr>
              <p:cNvSpPr>
                <a:spLocks noChangeShapeType="1"/>
              </p:cNvSpPr>
              <p:nvPr/>
            </p:nvSpPr>
            <p:spPr bwMode="auto">
              <a:xfrm>
                <a:off x="1823" y="2288"/>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89" name="Freeform 402">
                <a:extLst>
                  <a:ext uri="{FF2B5EF4-FFF2-40B4-BE49-F238E27FC236}">
                    <a16:creationId xmlns:a16="http://schemas.microsoft.com/office/drawing/2014/main" id="{3AA06E71-67D8-E285-8C73-4C21480D9419}"/>
                  </a:ext>
                </a:extLst>
              </p:cNvPr>
              <p:cNvSpPr>
                <a:spLocks/>
              </p:cNvSpPr>
              <p:nvPr/>
            </p:nvSpPr>
            <p:spPr bwMode="auto">
              <a:xfrm>
                <a:off x="1804" y="2349"/>
                <a:ext cx="20" cy="19"/>
              </a:xfrm>
              <a:custGeom>
                <a:avLst/>
                <a:gdLst>
                  <a:gd name="T0" fmla="*/ 0 w 20"/>
                  <a:gd name="T1" fmla="*/ 18 h 19"/>
                  <a:gd name="T2" fmla="*/ 7 w 20"/>
                  <a:gd name="T3" fmla="*/ 17 h 19"/>
                  <a:gd name="T4" fmla="*/ 15 w 20"/>
                  <a:gd name="T5" fmla="*/ 11 h 19"/>
                  <a:gd name="T6" fmla="*/ 17 w 20"/>
                  <a:gd name="T7" fmla="*/ 4 h 19"/>
                  <a:gd name="T8" fmla="*/ 19 w 20"/>
                  <a:gd name="T9" fmla="*/ 0 h 19"/>
                  <a:gd name="T10" fmla="*/ 0 60000 65536"/>
                  <a:gd name="T11" fmla="*/ 0 60000 65536"/>
                  <a:gd name="T12" fmla="*/ 0 60000 65536"/>
                  <a:gd name="T13" fmla="*/ 0 60000 65536"/>
                  <a:gd name="T14" fmla="*/ 0 60000 65536"/>
                  <a:gd name="T15" fmla="*/ 0 w 20"/>
                  <a:gd name="T16" fmla="*/ 0 h 19"/>
                  <a:gd name="T17" fmla="*/ 20 w 20"/>
                  <a:gd name="T18" fmla="*/ 19 h 19"/>
                </a:gdLst>
                <a:ahLst/>
                <a:cxnLst>
                  <a:cxn ang="T10">
                    <a:pos x="T0" y="T1"/>
                  </a:cxn>
                  <a:cxn ang="T11">
                    <a:pos x="T2" y="T3"/>
                  </a:cxn>
                  <a:cxn ang="T12">
                    <a:pos x="T4" y="T5"/>
                  </a:cxn>
                  <a:cxn ang="T13">
                    <a:pos x="T6" y="T7"/>
                  </a:cxn>
                  <a:cxn ang="T14">
                    <a:pos x="T8" y="T9"/>
                  </a:cxn>
                </a:cxnLst>
                <a:rect l="T15" t="T16" r="T17" b="T18"/>
                <a:pathLst>
                  <a:path w="20" h="19">
                    <a:moveTo>
                      <a:pt x="0" y="18"/>
                    </a:moveTo>
                    <a:lnTo>
                      <a:pt x="7" y="17"/>
                    </a:lnTo>
                    <a:lnTo>
                      <a:pt x="15" y="11"/>
                    </a:lnTo>
                    <a:lnTo>
                      <a:pt x="17" y="4"/>
                    </a:lnTo>
                    <a:lnTo>
                      <a:pt x="1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090" name="Line 403">
                <a:extLst>
                  <a:ext uri="{FF2B5EF4-FFF2-40B4-BE49-F238E27FC236}">
                    <a16:creationId xmlns:a16="http://schemas.microsoft.com/office/drawing/2014/main" id="{1A7EAD7E-48FD-069C-71E1-1B0063148C47}"/>
                  </a:ext>
                </a:extLst>
              </p:cNvPr>
              <p:cNvSpPr>
                <a:spLocks noChangeShapeType="1"/>
              </p:cNvSpPr>
              <p:nvPr/>
            </p:nvSpPr>
            <p:spPr bwMode="auto">
              <a:xfrm>
                <a:off x="1886" y="2288"/>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2" name="Group 404">
              <a:extLst>
                <a:ext uri="{FF2B5EF4-FFF2-40B4-BE49-F238E27FC236}">
                  <a16:creationId xmlns:a16="http://schemas.microsoft.com/office/drawing/2014/main" id="{0E768420-5346-A737-22C6-6DEFC5A31F26}"/>
                </a:ext>
              </a:extLst>
            </p:cNvPr>
            <p:cNvGrpSpPr>
              <a:grpSpLocks/>
            </p:cNvGrpSpPr>
            <p:nvPr/>
          </p:nvGrpSpPr>
          <p:grpSpPr bwMode="auto">
            <a:xfrm>
              <a:off x="1803" y="2145"/>
              <a:ext cx="2361" cy="1024"/>
              <a:chOff x="1886" y="2018"/>
              <a:chExt cx="2361" cy="1024"/>
            </a:xfrm>
          </p:grpSpPr>
          <p:sp>
            <p:nvSpPr>
              <p:cNvPr id="39691" name="Freeform 405">
                <a:extLst>
                  <a:ext uri="{FF2B5EF4-FFF2-40B4-BE49-F238E27FC236}">
                    <a16:creationId xmlns:a16="http://schemas.microsoft.com/office/drawing/2014/main" id="{D91D0967-37D4-758C-0246-45F490340FDB}"/>
                  </a:ext>
                </a:extLst>
              </p:cNvPr>
              <p:cNvSpPr>
                <a:spLocks/>
              </p:cNvSpPr>
              <p:nvPr/>
            </p:nvSpPr>
            <p:spPr bwMode="auto">
              <a:xfrm>
                <a:off x="1886" y="2349"/>
                <a:ext cx="22" cy="19"/>
              </a:xfrm>
              <a:custGeom>
                <a:avLst/>
                <a:gdLst>
                  <a:gd name="T0" fmla="*/ 0 w 22"/>
                  <a:gd name="T1" fmla="*/ 0 h 19"/>
                  <a:gd name="T2" fmla="*/ 2 w 22"/>
                  <a:gd name="T3" fmla="*/ 8 h 19"/>
                  <a:gd name="T4" fmla="*/ 9 w 22"/>
                  <a:gd name="T5" fmla="*/ 15 h 19"/>
                  <a:gd name="T6" fmla="*/ 17 w 22"/>
                  <a:gd name="T7" fmla="*/ 18 h 19"/>
                  <a:gd name="T8" fmla="*/ 21 w 22"/>
                  <a:gd name="T9" fmla="*/ 18 h 19"/>
                  <a:gd name="T10" fmla="*/ 0 60000 65536"/>
                  <a:gd name="T11" fmla="*/ 0 60000 65536"/>
                  <a:gd name="T12" fmla="*/ 0 60000 65536"/>
                  <a:gd name="T13" fmla="*/ 0 60000 65536"/>
                  <a:gd name="T14" fmla="*/ 0 60000 65536"/>
                  <a:gd name="T15" fmla="*/ 0 w 22"/>
                  <a:gd name="T16" fmla="*/ 0 h 19"/>
                  <a:gd name="T17" fmla="*/ 22 w 22"/>
                  <a:gd name="T18" fmla="*/ 19 h 19"/>
                </a:gdLst>
                <a:ahLst/>
                <a:cxnLst>
                  <a:cxn ang="T10">
                    <a:pos x="T0" y="T1"/>
                  </a:cxn>
                  <a:cxn ang="T11">
                    <a:pos x="T2" y="T3"/>
                  </a:cxn>
                  <a:cxn ang="T12">
                    <a:pos x="T4" y="T5"/>
                  </a:cxn>
                  <a:cxn ang="T13">
                    <a:pos x="T6" y="T7"/>
                  </a:cxn>
                  <a:cxn ang="T14">
                    <a:pos x="T8" y="T9"/>
                  </a:cxn>
                </a:cxnLst>
                <a:rect l="T15" t="T16" r="T17" b="T18"/>
                <a:pathLst>
                  <a:path w="22" h="19">
                    <a:moveTo>
                      <a:pt x="0" y="0"/>
                    </a:moveTo>
                    <a:lnTo>
                      <a:pt x="2" y="8"/>
                    </a:lnTo>
                    <a:lnTo>
                      <a:pt x="9" y="15"/>
                    </a:lnTo>
                    <a:lnTo>
                      <a:pt x="17" y="18"/>
                    </a:lnTo>
                    <a:lnTo>
                      <a:pt x="21" y="1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2" name="Line 406">
                <a:extLst>
                  <a:ext uri="{FF2B5EF4-FFF2-40B4-BE49-F238E27FC236}">
                    <a16:creationId xmlns:a16="http://schemas.microsoft.com/office/drawing/2014/main" id="{AF83A8B4-805F-1567-1185-588E4334A17E}"/>
                  </a:ext>
                </a:extLst>
              </p:cNvPr>
              <p:cNvSpPr>
                <a:spLocks noChangeShapeType="1"/>
              </p:cNvSpPr>
              <p:nvPr/>
            </p:nvSpPr>
            <p:spPr bwMode="auto">
              <a:xfrm>
                <a:off x="2194" y="2288"/>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3" name="Freeform 407">
                <a:extLst>
                  <a:ext uri="{FF2B5EF4-FFF2-40B4-BE49-F238E27FC236}">
                    <a16:creationId xmlns:a16="http://schemas.microsoft.com/office/drawing/2014/main" id="{EBB7F9F7-D9CF-286E-A9B5-FAB7CF522C16}"/>
                  </a:ext>
                </a:extLst>
              </p:cNvPr>
              <p:cNvSpPr>
                <a:spLocks/>
              </p:cNvSpPr>
              <p:nvPr/>
            </p:nvSpPr>
            <p:spPr bwMode="auto">
              <a:xfrm>
                <a:off x="2174" y="2349"/>
                <a:ext cx="21" cy="19"/>
              </a:xfrm>
              <a:custGeom>
                <a:avLst/>
                <a:gdLst>
                  <a:gd name="T0" fmla="*/ 0 w 21"/>
                  <a:gd name="T1" fmla="*/ 18 h 19"/>
                  <a:gd name="T2" fmla="*/ 10 w 21"/>
                  <a:gd name="T3" fmla="*/ 17 h 19"/>
                  <a:gd name="T4" fmla="*/ 17 w 21"/>
                  <a:gd name="T5" fmla="*/ 11 h 19"/>
                  <a:gd name="T6" fmla="*/ 20 w 21"/>
                  <a:gd name="T7" fmla="*/ 4 h 19"/>
                  <a:gd name="T8" fmla="*/ 20 w 21"/>
                  <a:gd name="T9" fmla="*/ 0 h 19"/>
                  <a:gd name="T10" fmla="*/ 0 60000 65536"/>
                  <a:gd name="T11" fmla="*/ 0 60000 65536"/>
                  <a:gd name="T12" fmla="*/ 0 60000 65536"/>
                  <a:gd name="T13" fmla="*/ 0 60000 65536"/>
                  <a:gd name="T14" fmla="*/ 0 60000 65536"/>
                  <a:gd name="T15" fmla="*/ 0 w 21"/>
                  <a:gd name="T16" fmla="*/ 0 h 19"/>
                  <a:gd name="T17" fmla="*/ 21 w 21"/>
                  <a:gd name="T18" fmla="*/ 19 h 19"/>
                </a:gdLst>
                <a:ahLst/>
                <a:cxnLst>
                  <a:cxn ang="T10">
                    <a:pos x="T0" y="T1"/>
                  </a:cxn>
                  <a:cxn ang="T11">
                    <a:pos x="T2" y="T3"/>
                  </a:cxn>
                  <a:cxn ang="T12">
                    <a:pos x="T4" y="T5"/>
                  </a:cxn>
                  <a:cxn ang="T13">
                    <a:pos x="T6" y="T7"/>
                  </a:cxn>
                  <a:cxn ang="T14">
                    <a:pos x="T8" y="T9"/>
                  </a:cxn>
                </a:cxnLst>
                <a:rect l="T15" t="T16" r="T17" b="T18"/>
                <a:pathLst>
                  <a:path w="21" h="19">
                    <a:moveTo>
                      <a:pt x="0" y="18"/>
                    </a:moveTo>
                    <a:lnTo>
                      <a:pt x="10" y="17"/>
                    </a:lnTo>
                    <a:lnTo>
                      <a:pt x="17" y="11"/>
                    </a:lnTo>
                    <a:lnTo>
                      <a:pt x="20" y="4"/>
                    </a:lnTo>
                    <a:lnTo>
                      <a:pt x="2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4" name="Line 408">
                <a:extLst>
                  <a:ext uri="{FF2B5EF4-FFF2-40B4-BE49-F238E27FC236}">
                    <a16:creationId xmlns:a16="http://schemas.microsoft.com/office/drawing/2014/main" id="{CD7A6825-B470-8248-7978-262B3D01D48D}"/>
                  </a:ext>
                </a:extLst>
              </p:cNvPr>
              <p:cNvSpPr>
                <a:spLocks noChangeShapeType="1"/>
              </p:cNvSpPr>
              <p:nvPr/>
            </p:nvSpPr>
            <p:spPr bwMode="auto">
              <a:xfrm>
                <a:off x="2259" y="2288"/>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5" name="Freeform 409">
                <a:extLst>
                  <a:ext uri="{FF2B5EF4-FFF2-40B4-BE49-F238E27FC236}">
                    <a16:creationId xmlns:a16="http://schemas.microsoft.com/office/drawing/2014/main" id="{6F65F0EA-7A89-79D0-5D90-2A3ED7BD0253}"/>
                  </a:ext>
                </a:extLst>
              </p:cNvPr>
              <p:cNvSpPr>
                <a:spLocks/>
              </p:cNvSpPr>
              <p:nvPr/>
            </p:nvSpPr>
            <p:spPr bwMode="auto">
              <a:xfrm>
                <a:off x="2259" y="2349"/>
                <a:ext cx="19" cy="19"/>
              </a:xfrm>
              <a:custGeom>
                <a:avLst/>
                <a:gdLst>
                  <a:gd name="T0" fmla="*/ 0 w 19"/>
                  <a:gd name="T1" fmla="*/ 0 h 19"/>
                  <a:gd name="T2" fmla="*/ 2 w 19"/>
                  <a:gd name="T3" fmla="*/ 8 h 19"/>
                  <a:gd name="T4" fmla="*/ 6 w 19"/>
                  <a:gd name="T5" fmla="*/ 15 h 19"/>
                  <a:gd name="T6" fmla="*/ 14 w 19"/>
                  <a:gd name="T7" fmla="*/ 18 h 19"/>
                  <a:gd name="T8" fmla="*/ 18 w 19"/>
                  <a:gd name="T9" fmla="*/ 18 h 19"/>
                  <a:gd name="T10" fmla="*/ 0 60000 65536"/>
                  <a:gd name="T11" fmla="*/ 0 60000 65536"/>
                  <a:gd name="T12" fmla="*/ 0 60000 65536"/>
                  <a:gd name="T13" fmla="*/ 0 60000 65536"/>
                  <a:gd name="T14" fmla="*/ 0 60000 65536"/>
                  <a:gd name="T15" fmla="*/ 0 w 19"/>
                  <a:gd name="T16" fmla="*/ 0 h 19"/>
                  <a:gd name="T17" fmla="*/ 19 w 19"/>
                  <a:gd name="T18" fmla="*/ 19 h 19"/>
                </a:gdLst>
                <a:ahLst/>
                <a:cxnLst>
                  <a:cxn ang="T10">
                    <a:pos x="T0" y="T1"/>
                  </a:cxn>
                  <a:cxn ang="T11">
                    <a:pos x="T2" y="T3"/>
                  </a:cxn>
                  <a:cxn ang="T12">
                    <a:pos x="T4" y="T5"/>
                  </a:cxn>
                  <a:cxn ang="T13">
                    <a:pos x="T6" y="T7"/>
                  </a:cxn>
                  <a:cxn ang="T14">
                    <a:pos x="T8" y="T9"/>
                  </a:cxn>
                </a:cxnLst>
                <a:rect l="T15" t="T16" r="T17" b="T18"/>
                <a:pathLst>
                  <a:path w="19" h="19">
                    <a:moveTo>
                      <a:pt x="0" y="0"/>
                    </a:moveTo>
                    <a:lnTo>
                      <a:pt x="2" y="8"/>
                    </a:lnTo>
                    <a:lnTo>
                      <a:pt x="6" y="15"/>
                    </a:lnTo>
                    <a:lnTo>
                      <a:pt x="14" y="18"/>
                    </a:lnTo>
                    <a:lnTo>
                      <a:pt x="18" y="1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6" name="Line 410">
                <a:extLst>
                  <a:ext uri="{FF2B5EF4-FFF2-40B4-BE49-F238E27FC236}">
                    <a16:creationId xmlns:a16="http://schemas.microsoft.com/office/drawing/2014/main" id="{BF931BBC-9C60-075F-E167-4FF37932C1FC}"/>
                  </a:ext>
                </a:extLst>
              </p:cNvPr>
              <p:cNvSpPr>
                <a:spLocks noChangeShapeType="1"/>
              </p:cNvSpPr>
              <p:nvPr/>
            </p:nvSpPr>
            <p:spPr bwMode="auto">
              <a:xfrm>
                <a:off x="2589" y="2288"/>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7" name="Freeform 411">
                <a:extLst>
                  <a:ext uri="{FF2B5EF4-FFF2-40B4-BE49-F238E27FC236}">
                    <a16:creationId xmlns:a16="http://schemas.microsoft.com/office/drawing/2014/main" id="{592FBF1E-79C3-EBED-8841-0A9D83B87CF8}"/>
                  </a:ext>
                </a:extLst>
              </p:cNvPr>
              <p:cNvSpPr>
                <a:spLocks/>
              </p:cNvSpPr>
              <p:nvPr/>
            </p:nvSpPr>
            <p:spPr bwMode="auto">
              <a:xfrm>
                <a:off x="2569" y="2349"/>
                <a:ext cx="21" cy="19"/>
              </a:xfrm>
              <a:custGeom>
                <a:avLst/>
                <a:gdLst>
                  <a:gd name="T0" fmla="*/ 0 w 21"/>
                  <a:gd name="T1" fmla="*/ 18 h 19"/>
                  <a:gd name="T2" fmla="*/ 9 w 21"/>
                  <a:gd name="T3" fmla="*/ 17 h 19"/>
                  <a:gd name="T4" fmla="*/ 16 w 21"/>
                  <a:gd name="T5" fmla="*/ 11 h 19"/>
                  <a:gd name="T6" fmla="*/ 20 w 21"/>
                  <a:gd name="T7" fmla="*/ 4 h 19"/>
                  <a:gd name="T8" fmla="*/ 20 w 21"/>
                  <a:gd name="T9" fmla="*/ 0 h 19"/>
                  <a:gd name="T10" fmla="*/ 0 60000 65536"/>
                  <a:gd name="T11" fmla="*/ 0 60000 65536"/>
                  <a:gd name="T12" fmla="*/ 0 60000 65536"/>
                  <a:gd name="T13" fmla="*/ 0 60000 65536"/>
                  <a:gd name="T14" fmla="*/ 0 60000 65536"/>
                  <a:gd name="T15" fmla="*/ 0 w 21"/>
                  <a:gd name="T16" fmla="*/ 0 h 19"/>
                  <a:gd name="T17" fmla="*/ 21 w 21"/>
                  <a:gd name="T18" fmla="*/ 19 h 19"/>
                </a:gdLst>
                <a:ahLst/>
                <a:cxnLst>
                  <a:cxn ang="T10">
                    <a:pos x="T0" y="T1"/>
                  </a:cxn>
                  <a:cxn ang="T11">
                    <a:pos x="T2" y="T3"/>
                  </a:cxn>
                  <a:cxn ang="T12">
                    <a:pos x="T4" y="T5"/>
                  </a:cxn>
                  <a:cxn ang="T13">
                    <a:pos x="T6" y="T7"/>
                  </a:cxn>
                  <a:cxn ang="T14">
                    <a:pos x="T8" y="T9"/>
                  </a:cxn>
                </a:cxnLst>
                <a:rect l="T15" t="T16" r="T17" b="T18"/>
                <a:pathLst>
                  <a:path w="21" h="19">
                    <a:moveTo>
                      <a:pt x="0" y="18"/>
                    </a:moveTo>
                    <a:lnTo>
                      <a:pt x="9" y="17"/>
                    </a:lnTo>
                    <a:lnTo>
                      <a:pt x="16" y="11"/>
                    </a:lnTo>
                    <a:lnTo>
                      <a:pt x="20" y="4"/>
                    </a:lnTo>
                    <a:lnTo>
                      <a:pt x="2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8" name="Line 412">
                <a:extLst>
                  <a:ext uri="{FF2B5EF4-FFF2-40B4-BE49-F238E27FC236}">
                    <a16:creationId xmlns:a16="http://schemas.microsoft.com/office/drawing/2014/main" id="{BC0C6588-71DB-879B-811D-1CE37CE60FF2}"/>
                  </a:ext>
                </a:extLst>
              </p:cNvPr>
              <p:cNvSpPr>
                <a:spLocks noChangeShapeType="1"/>
              </p:cNvSpPr>
              <p:nvPr/>
            </p:nvSpPr>
            <p:spPr bwMode="auto">
              <a:xfrm>
                <a:off x="2654" y="2288"/>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9" name="Freeform 413">
                <a:extLst>
                  <a:ext uri="{FF2B5EF4-FFF2-40B4-BE49-F238E27FC236}">
                    <a16:creationId xmlns:a16="http://schemas.microsoft.com/office/drawing/2014/main" id="{49E10E2D-1001-57CB-5533-45426F4C772C}"/>
                  </a:ext>
                </a:extLst>
              </p:cNvPr>
              <p:cNvSpPr>
                <a:spLocks/>
              </p:cNvSpPr>
              <p:nvPr/>
            </p:nvSpPr>
            <p:spPr bwMode="auto">
              <a:xfrm>
                <a:off x="2654" y="2349"/>
                <a:ext cx="19" cy="19"/>
              </a:xfrm>
              <a:custGeom>
                <a:avLst/>
                <a:gdLst>
                  <a:gd name="T0" fmla="*/ 0 w 19"/>
                  <a:gd name="T1" fmla="*/ 0 h 19"/>
                  <a:gd name="T2" fmla="*/ 2 w 19"/>
                  <a:gd name="T3" fmla="*/ 8 h 19"/>
                  <a:gd name="T4" fmla="*/ 6 w 19"/>
                  <a:gd name="T5" fmla="*/ 15 h 19"/>
                  <a:gd name="T6" fmla="*/ 13 w 19"/>
                  <a:gd name="T7" fmla="*/ 18 h 19"/>
                  <a:gd name="T8" fmla="*/ 18 w 19"/>
                  <a:gd name="T9" fmla="*/ 18 h 19"/>
                  <a:gd name="T10" fmla="*/ 0 60000 65536"/>
                  <a:gd name="T11" fmla="*/ 0 60000 65536"/>
                  <a:gd name="T12" fmla="*/ 0 60000 65536"/>
                  <a:gd name="T13" fmla="*/ 0 60000 65536"/>
                  <a:gd name="T14" fmla="*/ 0 60000 65536"/>
                  <a:gd name="T15" fmla="*/ 0 w 19"/>
                  <a:gd name="T16" fmla="*/ 0 h 19"/>
                  <a:gd name="T17" fmla="*/ 19 w 19"/>
                  <a:gd name="T18" fmla="*/ 19 h 19"/>
                </a:gdLst>
                <a:ahLst/>
                <a:cxnLst>
                  <a:cxn ang="T10">
                    <a:pos x="T0" y="T1"/>
                  </a:cxn>
                  <a:cxn ang="T11">
                    <a:pos x="T2" y="T3"/>
                  </a:cxn>
                  <a:cxn ang="T12">
                    <a:pos x="T4" y="T5"/>
                  </a:cxn>
                  <a:cxn ang="T13">
                    <a:pos x="T6" y="T7"/>
                  </a:cxn>
                  <a:cxn ang="T14">
                    <a:pos x="T8" y="T9"/>
                  </a:cxn>
                </a:cxnLst>
                <a:rect l="T15" t="T16" r="T17" b="T18"/>
                <a:pathLst>
                  <a:path w="19" h="19">
                    <a:moveTo>
                      <a:pt x="0" y="0"/>
                    </a:moveTo>
                    <a:lnTo>
                      <a:pt x="2" y="8"/>
                    </a:lnTo>
                    <a:lnTo>
                      <a:pt x="6" y="15"/>
                    </a:lnTo>
                    <a:lnTo>
                      <a:pt x="13" y="18"/>
                    </a:lnTo>
                    <a:lnTo>
                      <a:pt x="18" y="1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0" name="Line 414">
                <a:extLst>
                  <a:ext uri="{FF2B5EF4-FFF2-40B4-BE49-F238E27FC236}">
                    <a16:creationId xmlns:a16="http://schemas.microsoft.com/office/drawing/2014/main" id="{568679C7-BB80-DAA5-EC87-A3DB9ED8D0AA}"/>
                  </a:ext>
                </a:extLst>
              </p:cNvPr>
              <p:cNvSpPr>
                <a:spLocks noChangeShapeType="1"/>
              </p:cNvSpPr>
              <p:nvPr/>
            </p:nvSpPr>
            <p:spPr bwMode="auto">
              <a:xfrm>
                <a:off x="2746" y="3026"/>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1" name="Line 415">
                <a:extLst>
                  <a:ext uri="{FF2B5EF4-FFF2-40B4-BE49-F238E27FC236}">
                    <a16:creationId xmlns:a16="http://schemas.microsoft.com/office/drawing/2014/main" id="{BE2F1024-01CF-90F5-3705-70E5572D799B}"/>
                  </a:ext>
                </a:extLst>
              </p:cNvPr>
              <p:cNvSpPr>
                <a:spLocks noChangeShapeType="1"/>
              </p:cNvSpPr>
              <p:nvPr/>
            </p:nvSpPr>
            <p:spPr bwMode="auto">
              <a:xfrm flipH="1">
                <a:off x="2748" y="3024"/>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2" name="Line 416">
                <a:extLst>
                  <a:ext uri="{FF2B5EF4-FFF2-40B4-BE49-F238E27FC236}">
                    <a16:creationId xmlns:a16="http://schemas.microsoft.com/office/drawing/2014/main" id="{D73A8290-0A04-41B5-0EFD-9A021884BA37}"/>
                  </a:ext>
                </a:extLst>
              </p:cNvPr>
              <p:cNvSpPr>
                <a:spLocks noChangeShapeType="1"/>
              </p:cNvSpPr>
              <p:nvPr/>
            </p:nvSpPr>
            <p:spPr bwMode="auto">
              <a:xfrm flipH="1">
                <a:off x="2719" y="2597"/>
                <a:ext cx="37" cy="8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3" name="Line 417">
                <a:extLst>
                  <a:ext uri="{FF2B5EF4-FFF2-40B4-BE49-F238E27FC236}">
                    <a16:creationId xmlns:a16="http://schemas.microsoft.com/office/drawing/2014/main" id="{C195AF5B-9863-50D9-FCC2-354F2264F27E}"/>
                  </a:ext>
                </a:extLst>
              </p:cNvPr>
              <p:cNvSpPr>
                <a:spLocks noChangeShapeType="1"/>
              </p:cNvSpPr>
              <p:nvPr/>
            </p:nvSpPr>
            <p:spPr bwMode="auto">
              <a:xfrm flipH="1">
                <a:off x="2599" y="2679"/>
                <a:ext cx="11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4" name="Line 418">
                <a:extLst>
                  <a:ext uri="{FF2B5EF4-FFF2-40B4-BE49-F238E27FC236}">
                    <a16:creationId xmlns:a16="http://schemas.microsoft.com/office/drawing/2014/main" id="{1C548039-36DC-2244-F635-D2C5440F51D3}"/>
                  </a:ext>
                </a:extLst>
              </p:cNvPr>
              <p:cNvSpPr>
                <a:spLocks noChangeShapeType="1"/>
              </p:cNvSpPr>
              <p:nvPr/>
            </p:nvSpPr>
            <p:spPr bwMode="auto">
              <a:xfrm>
                <a:off x="2586" y="2681"/>
                <a:ext cx="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5" name="Line 419">
                <a:extLst>
                  <a:ext uri="{FF2B5EF4-FFF2-40B4-BE49-F238E27FC236}">
                    <a16:creationId xmlns:a16="http://schemas.microsoft.com/office/drawing/2014/main" id="{1FEA9AA5-19ED-523B-81A4-5A96906C6902}"/>
                  </a:ext>
                </a:extLst>
              </p:cNvPr>
              <p:cNvSpPr>
                <a:spLocks noChangeShapeType="1"/>
              </p:cNvSpPr>
              <p:nvPr/>
            </p:nvSpPr>
            <p:spPr bwMode="auto">
              <a:xfrm>
                <a:off x="2570" y="2685"/>
                <a:ext cx="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6" name="Line 420">
                <a:extLst>
                  <a:ext uri="{FF2B5EF4-FFF2-40B4-BE49-F238E27FC236}">
                    <a16:creationId xmlns:a16="http://schemas.microsoft.com/office/drawing/2014/main" id="{D4E0DB9F-0D7B-A461-3080-2A845E2191B8}"/>
                  </a:ext>
                </a:extLst>
              </p:cNvPr>
              <p:cNvSpPr>
                <a:spLocks noChangeShapeType="1"/>
              </p:cNvSpPr>
              <p:nvPr/>
            </p:nvSpPr>
            <p:spPr bwMode="auto">
              <a:xfrm>
                <a:off x="2579" y="2683"/>
                <a:ext cx="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7" name="Line 421">
                <a:extLst>
                  <a:ext uri="{FF2B5EF4-FFF2-40B4-BE49-F238E27FC236}">
                    <a16:creationId xmlns:a16="http://schemas.microsoft.com/office/drawing/2014/main" id="{1D099E27-C775-23FC-FCDA-479CF7F9AF40}"/>
                  </a:ext>
                </a:extLst>
              </p:cNvPr>
              <p:cNvSpPr>
                <a:spLocks noChangeShapeType="1"/>
              </p:cNvSpPr>
              <p:nvPr/>
            </p:nvSpPr>
            <p:spPr bwMode="auto">
              <a:xfrm>
                <a:off x="2565" y="2686"/>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8" name="Line 422">
                <a:extLst>
                  <a:ext uri="{FF2B5EF4-FFF2-40B4-BE49-F238E27FC236}">
                    <a16:creationId xmlns:a16="http://schemas.microsoft.com/office/drawing/2014/main" id="{95B30838-3B00-7E28-7B6F-06EF0E6C6A8F}"/>
                  </a:ext>
                </a:extLst>
              </p:cNvPr>
              <p:cNvSpPr>
                <a:spLocks noChangeShapeType="1"/>
              </p:cNvSpPr>
              <p:nvPr/>
            </p:nvSpPr>
            <p:spPr bwMode="auto">
              <a:xfrm flipH="1">
                <a:off x="2683" y="2615"/>
                <a:ext cx="6"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09" name="Line 423">
                <a:extLst>
                  <a:ext uri="{FF2B5EF4-FFF2-40B4-BE49-F238E27FC236}">
                    <a16:creationId xmlns:a16="http://schemas.microsoft.com/office/drawing/2014/main" id="{033324CB-FB57-2C9A-F21C-F17C0B4E20BE}"/>
                  </a:ext>
                </a:extLst>
              </p:cNvPr>
              <p:cNvSpPr>
                <a:spLocks noChangeShapeType="1"/>
              </p:cNvSpPr>
              <p:nvPr/>
            </p:nvSpPr>
            <p:spPr bwMode="auto">
              <a:xfrm flipH="1">
                <a:off x="2591" y="2659"/>
                <a:ext cx="9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0" name="Line 424">
                <a:extLst>
                  <a:ext uri="{FF2B5EF4-FFF2-40B4-BE49-F238E27FC236}">
                    <a16:creationId xmlns:a16="http://schemas.microsoft.com/office/drawing/2014/main" id="{3075E275-9554-6BE4-5FC8-8D067799471B}"/>
                  </a:ext>
                </a:extLst>
              </p:cNvPr>
              <p:cNvSpPr>
                <a:spLocks noChangeShapeType="1"/>
              </p:cNvSpPr>
              <p:nvPr/>
            </p:nvSpPr>
            <p:spPr bwMode="auto">
              <a:xfrm>
                <a:off x="2591" y="2666"/>
                <a:ext cx="6"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1" name="Line 425">
                <a:extLst>
                  <a:ext uri="{FF2B5EF4-FFF2-40B4-BE49-F238E27FC236}">
                    <a16:creationId xmlns:a16="http://schemas.microsoft.com/office/drawing/2014/main" id="{887F4B2C-D744-0943-CF99-39E4F7AE5BFC}"/>
                  </a:ext>
                </a:extLst>
              </p:cNvPr>
              <p:cNvSpPr>
                <a:spLocks noChangeShapeType="1"/>
              </p:cNvSpPr>
              <p:nvPr/>
            </p:nvSpPr>
            <p:spPr bwMode="auto">
              <a:xfrm flipH="1">
                <a:off x="2582" y="2668"/>
                <a:ext cx="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2" name="Line 426">
                <a:extLst>
                  <a:ext uri="{FF2B5EF4-FFF2-40B4-BE49-F238E27FC236}">
                    <a16:creationId xmlns:a16="http://schemas.microsoft.com/office/drawing/2014/main" id="{CCD6D625-5212-A7A7-01E2-D26621AB2195}"/>
                  </a:ext>
                </a:extLst>
              </p:cNvPr>
              <p:cNvSpPr>
                <a:spLocks noChangeShapeType="1"/>
              </p:cNvSpPr>
              <p:nvPr/>
            </p:nvSpPr>
            <p:spPr bwMode="auto">
              <a:xfrm flipH="1">
                <a:off x="2578" y="2667"/>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3" name="Line 427">
                <a:extLst>
                  <a:ext uri="{FF2B5EF4-FFF2-40B4-BE49-F238E27FC236}">
                    <a16:creationId xmlns:a16="http://schemas.microsoft.com/office/drawing/2014/main" id="{36D841A7-C458-39EB-3F0D-953D1A2226B7}"/>
                  </a:ext>
                </a:extLst>
              </p:cNvPr>
              <p:cNvSpPr>
                <a:spLocks noChangeShapeType="1"/>
              </p:cNvSpPr>
              <p:nvPr/>
            </p:nvSpPr>
            <p:spPr bwMode="auto">
              <a:xfrm flipH="1">
                <a:off x="2566" y="2665"/>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4" name="Line 428">
                <a:extLst>
                  <a:ext uri="{FF2B5EF4-FFF2-40B4-BE49-F238E27FC236}">
                    <a16:creationId xmlns:a16="http://schemas.microsoft.com/office/drawing/2014/main" id="{24969689-63B0-6B52-BC46-E1DF9C5404F3}"/>
                  </a:ext>
                </a:extLst>
              </p:cNvPr>
              <p:cNvSpPr>
                <a:spLocks noChangeShapeType="1"/>
              </p:cNvSpPr>
              <p:nvPr/>
            </p:nvSpPr>
            <p:spPr bwMode="auto">
              <a:xfrm flipH="1">
                <a:off x="2559" y="2666"/>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5" name="Line 429">
                <a:extLst>
                  <a:ext uri="{FF2B5EF4-FFF2-40B4-BE49-F238E27FC236}">
                    <a16:creationId xmlns:a16="http://schemas.microsoft.com/office/drawing/2014/main" id="{34CD0542-F78B-E966-CCA2-2BE82C4822EC}"/>
                  </a:ext>
                </a:extLst>
              </p:cNvPr>
              <p:cNvSpPr>
                <a:spLocks noChangeShapeType="1"/>
              </p:cNvSpPr>
              <p:nvPr/>
            </p:nvSpPr>
            <p:spPr bwMode="auto">
              <a:xfrm>
                <a:off x="2559" y="2682"/>
                <a:ext cx="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6" name="Line 430">
                <a:extLst>
                  <a:ext uri="{FF2B5EF4-FFF2-40B4-BE49-F238E27FC236}">
                    <a16:creationId xmlns:a16="http://schemas.microsoft.com/office/drawing/2014/main" id="{8C8599D2-B22C-2381-69BA-8D1C8BD3B2A0}"/>
                  </a:ext>
                </a:extLst>
              </p:cNvPr>
              <p:cNvSpPr>
                <a:spLocks noChangeShapeType="1"/>
              </p:cNvSpPr>
              <p:nvPr/>
            </p:nvSpPr>
            <p:spPr bwMode="auto">
              <a:xfrm>
                <a:off x="2557" y="2670"/>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7" name="Line 431">
                <a:extLst>
                  <a:ext uri="{FF2B5EF4-FFF2-40B4-BE49-F238E27FC236}">
                    <a16:creationId xmlns:a16="http://schemas.microsoft.com/office/drawing/2014/main" id="{7C3F5D76-CD92-7CC7-0637-8C85C1F7EBC8}"/>
                  </a:ext>
                </a:extLst>
              </p:cNvPr>
              <p:cNvSpPr>
                <a:spLocks noChangeShapeType="1"/>
              </p:cNvSpPr>
              <p:nvPr/>
            </p:nvSpPr>
            <p:spPr bwMode="auto">
              <a:xfrm flipV="1">
                <a:off x="2756" y="2789"/>
                <a:ext cx="0" cy="2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8" name="Line 432">
                <a:extLst>
                  <a:ext uri="{FF2B5EF4-FFF2-40B4-BE49-F238E27FC236}">
                    <a16:creationId xmlns:a16="http://schemas.microsoft.com/office/drawing/2014/main" id="{0C417DEE-01D3-3913-3C72-3D51604ABEDA}"/>
                  </a:ext>
                </a:extLst>
              </p:cNvPr>
              <p:cNvSpPr>
                <a:spLocks noChangeShapeType="1"/>
              </p:cNvSpPr>
              <p:nvPr/>
            </p:nvSpPr>
            <p:spPr bwMode="auto">
              <a:xfrm flipH="1" flipV="1">
                <a:off x="2657" y="2789"/>
                <a:ext cx="23" cy="2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19" name="Line 433">
                <a:extLst>
                  <a:ext uri="{FF2B5EF4-FFF2-40B4-BE49-F238E27FC236}">
                    <a16:creationId xmlns:a16="http://schemas.microsoft.com/office/drawing/2014/main" id="{93E3D4CF-029E-2CF1-7076-AA3E7ADC1881}"/>
                  </a:ext>
                </a:extLst>
              </p:cNvPr>
              <p:cNvSpPr>
                <a:spLocks noChangeShapeType="1"/>
              </p:cNvSpPr>
              <p:nvPr/>
            </p:nvSpPr>
            <p:spPr bwMode="auto">
              <a:xfrm flipH="1">
                <a:off x="2644" y="2788"/>
                <a:ext cx="12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0" name="Line 434">
                <a:extLst>
                  <a:ext uri="{FF2B5EF4-FFF2-40B4-BE49-F238E27FC236}">
                    <a16:creationId xmlns:a16="http://schemas.microsoft.com/office/drawing/2014/main" id="{ABA0707A-A966-CDA7-E3F7-29149CA43E0F}"/>
                  </a:ext>
                </a:extLst>
              </p:cNvPr>
              <p:cNvSpPr>
                <a:spLocks noChangeShapeType="1"/>
              </p:cNvSpPr>
              <p:nvPr/>
            </p:nvSpPr>
            <p:spPr bwMode="auto">
              <a:xfrm flipV="1">
                <a:off x="2772" y="2594"/>
                <a:ext cx="0" cy="19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1" name="Line 435">
                <a:extLst>
                  <a:ext uri="{FF2B5EF4-FFF2-40B4-BE49-F238E27FC236}">
                    <a16:creationId xmlns:a16="http://schemas.microsoft.com/office/drawing/2014/main" id="{F48967B9-833C-3EC3-2B4E-48BEE7EC1B19}"/>
                  </a:ext>
                </a:extLst>
              </p:cNvPr>
              <p:cNvSpPr>
                <a:spLocks noChangeShapeType="1"/>
              </p:cNvSpPr>
              <p:nvPr/>
            </p:nvSpPr>
            <p:spPr bwMode="auto">
              <a:xfrm flipV="1">
                <a:off x="2642" y="2683"/>
                <a:ext cx="0"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2" name="Line 436">
                <a:extLst>
                  <a:ext uri="{FF2B5EF4-FFF2-40B4-BE49-F238E27FC236}">
                    <a16:creationId xmlns:a16="http://schemas.microsoft.com/office/drawing/2014/main" id="{6EE53DC7-DA78-4769-D6C3-B325432F8525}"/>
                  </a:ext>
                </a:extLst>
              </p:cNvPr>
              <p:cNvSpPr>
                <a:spLocks noChangeShapeType="1"/>
              </p:cNvSpPr>
              <p:nvPr/>
            </p:nvSpPr>
            <p:spPr bwMode="auto">
              <a:xfrm flipV="1">
                <a:off x="2642" y="2618"/>
                <a:ext cx="0"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3" name="Freeform 437">
                <a:extLst>
                  <a:ext uri="{FF2B5EF4-FFF2-40B4-BE49-F238E27FC236}">
                    <a16:creationId xmlns:a16="http://schemas.microsoft.com/office/drawing/2014/main" id="{109BDA7D-F154-198A-08FC-7493FDC51045}"/>
                  </a:ext>
                </a:extLst>
              </p:cNvPr>
              <p:cNvSpPr>
                <a:spLocks/>
              </p:cNvSpPr>
              <p:nvPr/>
            </p:nvSpPr>
            <p:spPr bwMode="auto">
              <a:xfrm>
                <a:off x="2662" y="2489"/>
                <a:ext cx="102" cy="63"/>
              </a:xfrm>
              <a:custGeom>
                <a:avLst/>
                <a:gdLst>
                  <a:gd name="T0" fmla="*/ 101 w 102"/>
                  <a:gd name="T1" fmla="*/ 31 h 63"/>
                  <a:gd name="T2" fmla="*/ 97 w 102"/>
                  <a:gd name="T3" fmla="*/ 42 h 63"/>
                  <a:gd name="T4" fmla="*/ 85 w 102"/>
                  <a:gd name="T5" fmla="*/ 53 h 63"/>
                  <a:gd name="T6" fmla="*/ 70 w 102"/>
                  <a:gd name="T7" fmla="*/ 60 h 63"/>
                  <a:gd name="T8" fmla="*/ 49 w 102"/>
                  <a:gd name="T9" fmla="*/ 62 h 63"/>
                  <a:gd name="T10" fmla="*/ 31 w 102"/>
                  <a:gd name="T11" fmla="*/ 60 h 63"/>
                  <a:gd name="T12" fmla="*/ 14 w 102"/>
                  <a:gd name="T13" fmla="*/ 53 h 63"/>
                  <a:gd name="T14" fmla="*/ 4 w 102"/>
                  <a:gd name="T15" fmla="*/ 42 h 63"/>
                  <a:gd name="T16" fmla="*/ 0 w 102"/>
                  <a:gd name="T17" fmla="*/ 31 h 63"/>
                  <a:gd name="T18" fmla="*/ 4 w 102"/>
                  <a:gd name="T19" fmla="*/ 19 h 63"/>
                  <a:gd name="T20" fmla="*/ 14 w 102"/>
                  <a:gd name="T21" fmla="*/ 9 h 63"/>
                  <a:gd name="T22" fmla="*/ 31 w 102"/>
                  <a:gd name="T23" fmla="*/ 2 h 63"/>
                  <a:gd name="T24" fmla="*/ 49 w 102"/>
                  <a:gd name="T25" fmla="*/ 0 h 63"/>
                  <a:gd name="T26" fmla="*/ 70 w 102"/>
                  <a:gd name="T27" fmla="*/ 2 h 63"/>
                  <a:gd name="T28" fmla="*/ 85 w 102"/>
                  <a:gd name="T29" fmla="*/ 9 h 63"/>
                  <a:gd name="T30" fmla="*/ 97 w 102"/>
                  <a:gd name="T31" fmla="*/ 19 h 63"/>
                  <a:gd name="T32" fmla="*/ 101 w 102"/>
                  <a:gd name="T33" fmla="*/ 31 h 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2"/>
                  <a:gd name="T52" fmla="*/ 0 h 63"/>
                  <a:gd name="T53" fmla="*/ 102 w 102"/>
                  <a:gd name="T54" fmla="*/ 63 h 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2" h="63">
                    <a:moveTo>
                      <a:pt x="101" y="31"/>
                    </a:moveTo>
                    <a:lnTo>
                      <a:pt x="97" y="42"/>
                    </a:lnTo>
                    <a:lnTo>
                      <a:pt x="85" y="53"/>
                    </a:lnTo>
                    <a:lnTo>
                      <a:pt x="70" y="60"/>
                    </a:lnTo>
                    <a:lnTo>
                      <a:pt x="49" y="62"/>
                    </a:lnTo>
                    <a:lnTo>
                      <a:pt x="31" y="60"/>
                    </a:lnTo>
                    <a:lnTo>
                      <a:pt x="14" y="53"/>
                    </a:lnTo>
                    <a:lnTo>
                      <a:pt x="4" y="42"/>
                    </a:lnTo>
                    <a:lnTo>
                      <a:pt x="0" y="31"/>
                    </a:lnTo>
                    <a:lnTo>
                      <a:pt x="4" y="19"/>
                    </a:lnTo>
                    <a:lnTo>
                      <a:pt x="14" y="9"/>
                    </a:lnTo>
                    <a:lnTo>
                      <a:pt x="31" y="2"/>
                    </a:lnTo>
                    <a:lnTo>
                      <a:pt x="49" y="0"/>
                    </a:lnTo>
                    <a:lnTo>
                      <a:pt x="70" y="2"/>
                    </a:lnTo>
                    <a:lnTo>
                      <a:pt x="85" y="9"/>
                    </a:lnTo>
                    <a:lnTo>
                      <a:pt x="97" y="19"/>
                    </a:lnTo>
                    <a:lnTo>
                      <a:pt x="101" y="3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4" name="Line 438">
                <a:extLst>
                  <a:ext uri="{FF2B5EF4-FFF2-40B4-BE49-F238E27FC236}">
                    <a16:creationId xmlns:a16="http://schemas.microsoft.com/office/drawing/2014/main" id="{697D99EB-2598-2A9B-AC7A-C75D320B995D}"/>
                  </a:ext>
                </a:extLst>
              </p:cNvPr>
              <p:cNvSpPr>
                <a:spLocks noChangeShapeType="1"/>
              </p:cNvSpPr>
              <p:nvPr/>
            </p:nvSpPr>
            <p:spPr bwMode="auto">
              <a:xfrm flipH="1" flipV="1">
                <a:off x="2728" y="2550"/>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5" name="Line 439">
                <a:extLst>
                  <a:ext uri="{FF2B5EF4-FFF2-40B4-BE49-F238E27FC236}">
                    <a16:creationId xmlns:a16="http://schemas.microsoft.com/office/drawing/2014/main" id="{2E8DE843-E26C-6B7E-720C-1EB9F49C37D0}"/>
                  </a:ext>
                </a:extLst>
              </p:cNvPr>
              <p:cNvSpPr>
                <a:spLocks noChangeShapeType="1"/>
              </p:cNvSpPr>
              <p:nvPr/>
            </p:nvSpPr>
            <p:spPr bwMode="auto">
              <a:xfrm flipV="1">
                <a:off x="2696" y="2550"/>
                <a:ext cx="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6" name="Line 440">
                <a:extLst>
                  <a:ext uri="{FF2B5EF4-FFF2-40B4-BE49-F238E27FC236}">
                    <a16:creationId xmlns:a16="http://schemas.microsoft.com/office/drawing/2014/main" id="{42C238B6-257A-C21F-195A-003310AB69A1}"/>
                  </a:ext>
                </a:extLst>
              </p:cNvPr>
              <p:cNvSpPr>
                <a:spLocks noChangeShapeType="1"/>
              </p:cNvSpPr>
              <p:nvPr/>
            </p:nvSpPr>
            <p:spPr bwMode="auto">
              <a:xfrm flipH="1">
                <a:off x="2697" y="2556"/>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7" name="Freeform 441">
                <a:extLst>
                  <a:ext uri="{FF2B5EF4-FFF2-40B4-BE49-F238E27FC236}">
                    <a16:creationId xmlns:a16="http://schemas.microsoft.com/office/drawing/2014/main" id="{749AE139-E952-35CD-B091-423FF5A18B5E}"/>
                  </a:ext>
                </a:extLst>
              </p:cNvPr>
              <p:cNvSpPr>
                <a:spLocks/>
              </p:cNvSpPr>
              <p:nvPr/>
            </p:nvSpPr>
            <p:spPr bwMode="auto">
              <a:xfrm>
                <a:off x="2642" y="2557"/>
                <a:ext cx="54" cy="61"/>
              </a:xfrm>
              <a:custGeom>
                <a:avLst/>
                <a:gdLst>
                  <a:gd name="T0" fmla="*/ 0 w 54"/>
                  <a:gd name="T1" fmla="*/ 60 h 61"/>
                  <a:gd name="T2" fmla="*/ 5 w 54"/>
                  <a:gd name="T3" fmla="*/ 43 h 61"/>
                  <a:gd name="T4" fmla="*/ 15 w 54"/>
                  <a:gd name="T5" fmla="*/ 27 h 61"/>
                  <a:gd name="T6" fmla="*/ 31 w 54"/>
                  <a:gd name="T7" fmla="*/ 12 h 61"/>
                  <a:gd name="T8" fmla="*/ 53 w 54"/>
                  <a:gd name="T9" fmla="*/ 0 h 61"/>
                  <a:gd name="T10" fmla="*/ 0 60000 65536"/>
                  <a:gd name="T11" fmla="*/ 0 60000 65536"/>
                  <a:gd name="T12" fmla="*/ 0 60000 65536"/>
                  <a:gd name="T13" fmla="*/ 0 60000 65536"/>
                  <a:gd name="T14" fmla="*/ 0 60000 65536"/>
                  <a:gd name="T15" fmla="*/ 0 w 54"/>
                  <a:gd name="T16" fmla="*/ 0 h 61"/>
                  <a:gd name="T17" fmla="*/ 54 w 54"/>
                  <a:gd name="T18" fmla="*/ 61 h 61"/>
                </a:gdLst>
                <a:ahLst/>
                <a:cxnLst>
                  <a:cxn ang="T10">
                    <a:pos x="T0" y="T1"/>
                  </a:cxn>
                  <a:cxn ang="T11">
                    <a:pos x="T2" y="T3"/>
                  </a:cxn>
                  <a:cxn ang="T12">
                    <a:pos x="T4" y="T5"/>
                  </a:cxn>
                  <a:cxn ang="T13">
                    <a:pos x="T6" y="T7"/>
                  </a:cxn>
                  <a:cxn ang="T14">
                    <a:pos x="T8" y="T9"/>
                  </a:cxn>
                </a:cxnLst>
                <a:rect l="T15" t="T16" r="T17" b="T18"/>
                <a:pathLst>
                  <a:path w="54" h="61">
                    <a:moveTo>
                      <a:pt x="0" y="60"/>
                    </a:moveTo>
                    <a:lnTo>
                      <a:pt x="5" y="43"/>
                    </a:lnTo>
                    <a:lnTo>
                      <a:pt x="15" y="27"/>
                    </a:lnTo>
                    <a:lnTo>
                      <a:pt x="31" y="12"/>
                    </a:lnTo>
                    <a:lnTo>
                      <a:pt x="53"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8" name="Freeform 442">
                <a:extLst>
                  <a:ext uri="{FF2B5EF4-FFF2-40B4-BE49-F238E27FC236}">
                    <a16:creationId xmlns:a16="http://schemas.microsoft.com/office/drawing/2014/main" id="{267D4859-25D4-DE80-DEB8-CA875827EC54}"/>
                  </a:ext>
                </a:extLst>
              </p:cNvPr>
              <p:cNvSpPr>
                <a:spLocks/>
              </p:cNvSpPr>
              <p:nvPr/>
            </p:nvSpPr>
            <p:spPr bwMode="auto">
              <a:xfrm>
                <a:off x="2731" y="2555"/>
                <a:ext cx="42" cy="39"/>
              </a:xfrm>
              <a:custGeom>
                <a:avLst/>
                <a:gdLst>
                  <a:gd name="T0" fmla="*/ 0 w 42"/>
                  <a:gd name="T1" fmla="*/ 0 h 39"/>
                  <a:gd name="T2" fmla="*/ 17 w 42"/>
                  <a:gd name="T3" fmla="*/ 7 h 39"/>
                  <a:gd name="T4" fmla="*/ 31 w 42"/>
                  <a:gd name="T5" fmla="*/ 16 h 39"/>
                  <a:gd name="T6" fmla="*/ 39 w 42"/>
                  <a:gd name="T7" fmla="*/ 27 h 39"/>
                  <a:gd name="T8" fmla="*/ 41 w 42"/>
                  <a:gd name="T9" fmla="*/ 38 h 39"/>
                  <a:gd name="T10" fmla="*/ 0 60000 65536"/>
                  <a:gd name="T11" fmla="*/ 0 60000 65536"/>
                  <a:gd name="T12" fmla="*/ 0 60000 65536"/>
                  <a:gd name="T13" fmla="*/ 0 60000 65536"/>
                  <a:gd name="T14" fmla="*/ 0 60000 65536"/>
                  <a:gd name="T15" fmla="*/ 0 w 42"/>
                  <a:gd name="T16" fmla="*/ 0 h 39"/>
                  <a:gd name="T17" fmla="*/ 42 w 42"/>
                  <a:gd name="T18" fmla="*/ 39 h 39"/>
                </a:gdLst>
                <a:ahLst/>
                <a:cxnLst>
                  <a:cxn ang="T10">
                    <a:pos x="T0" y="T1"/>
                  </a:cxn>
                  <a:cxn ang="T11">
                    <a:pos x="T2" y="T3"/>
                  </a:cxn>
                  <a:cxn ang="T12">
                    <a:pos x="T4" y="T5"/>
                  </a:cxn>
                  <a:cxn ang="T13">
                    <a:pos x="T6" y="T7"/>
                  </a:cxn>
                  <a:cxn ang="T14">
                    <a:pos x="T8" y="T9"/>
                  </a:cxn>
                </a:cxnLst>
                <a:rect l="T15" t="T16" r="T17" b="T18"/>
                <a:pathLst>
                  <a:path w="42" h="39">
                    <a:moveTo>
                      <a:pt x="0" y="0"/>
                    </a:moveTo>
                    <a:lnTo>
                      <a:pt x="17" y="7"/>
                    </a:lnTo>
                    <a:lnTo>
                      <a:pt x="31" y="16"/>
                    </a:lnTo>
                    <a:lnTo>
                      <a:pt x="39" y="27"/>
                    </a:lnTo>
                    <a:lnTo>
                      <a:pt x="41" y="3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29" name="Freeform 443">
                <a:extLst>
                  <a:ext uri="{FF2B5EF4-FFF2-40B4-BE49-F238E27FC236}">
                    <a16:creationId xmlns:a16="http://schemas.microsoft.com/office/drawing/2014/main" id="{E84C9D2E-0D3F-8DFB-201B-90D372E2D060}"/>
                  </a:ext>
                </a:extLst>
              </p:cNvPr>
              <p:cNvSpPr>
                <a:spLocks/>
              </p:cNvSpPr>
              <p:nvPr/>
            </p:nvSpPr>
            <p:spPr bwMode="auto">
              <a:xfrm>
                <a:off x="2623" y="3024"/>
                <a:ext cx="20" cy="18"/>
              </a:xfrm>
              <a:custGeom>
                <a:avLst/>
                <a:gdLst>
                  <a:gd name="T0" fmla="*/ 0 w 20"/>
                  <a:gd name="T1" fmla="*/ 17 h 18"/>
                  <a:gd name="T2" fmla="*/ 1 w 20"/>
                  <a:gd name="T3" fmla="*/ 11 h 18"/>
                  <a:gd name="T4" fmla="*/ 5 w 20"/>
                  <a:gd name="T5" fmla="*/ 6 h 18"/>
                  <a:gd name="T6" fmla="*/ 11 w 20"/>
                  <a:gd name="T7" fmla="*/ 2 h 18"/>
                  <a:gd name="T8" fmla="*/ 19 w 20"/>
                  <a:gd name="T9" fmla="*/ 0 h 18"/>
                  <a:gd name="T10" fmla="*/ 0 60000 65536"/>
                  <a:gd name="T11" fmla="*/ 0 60000 65536"/>
                  <a:gd name="T12" fmla="*/ 0 60000 65536"/>
                  <a:gd name="T13" fmla="*/ 0 60000 65536"/>
                  <a:gd name="T14" fmla="*/ 0 60000 65536"/>
                  <a:gd name="T15" fmla="*/ 0 w 20"/>
                  <a:gd name="T16" fmla="*/ 0 h 18"/>
                  <a:gd name="T17" fmla="*/ 20 w 20"/>
                  <a:gd name="T18" fmla="*/ 18 h 18"/>
                </a:gdLst>
                <a:ahLst/>
                <a:cxnLst>
                  <a:cxn ang="T10">
                    <a:pos x="T0" y="T1"/>
                  </a:cxn>
                  <a:cxn ang="T11">
                    <a:pos x="T2" y="T3"/>
                  </a:cxn>
                  <a:cxn ang="T12">
                    <a:pos x="T4" y="T5"/>
                  </a:cxn>
                  <a:cxn ang="T13">
                    <a:pos x="T6" y="T7"/>
                  </a:cxn>
                  <a:cxn ang="T14">
                    <a:pos x="T8" y="T9"/>
                  </a:cxn>
                </a:cxnLst>
                <a:rect l="T15" t="T16" r="T17" b="T18"/>
                <a:pathLst>
                  <a:path w="20" h="18">
                    <a:moveTo>
                      <a:pt x="0" y="17"/>
                    </a:moveTo>
                    <a:lnTo>
                      <a:pt x="1" y="11"/>
                    </a:lnTo>
                    <a:lnTo>
                      <a:pt x="5" y="6"/>
                    </a:lnTo>
                    <a:lnTo>
                      <a:pt x="11" y="2"/>
                    </a:lnTo>
                    <a:lnTo>
                      <a:pt x="1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0" name="Line 444">
                <a:extLst>
                  <a:ext uri="{FF2B5EF4-FFF2-40B4-BE49-F238E27FC236}">
                    <a16:creationId xmlns:a16="http://schemas.microsoft.com/office/drawing/2014/main" id="{5D30A938-6712-5B6A-A8BD-AD57D7A9162A}"/>
                  </a:ext>
                </a:extLst>
              </p:cNvPr>
              <p:cNvSpPr>
                <a:spLocks noChangeShapeType="1"/>
              </p:cNvSpPr>
              <p:nvPr/>
            </p:nvSpPr>
            <p:spPr bwMode="auto">
              <a:xfrm flipH="1">
                <a:off x="2644" y="3024"/>
                <a:ext cx="10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1" name="Line 445">
                <a:extLst>
                  <a:ext uri="{FF2B5EF4-FFF2-40B4-BE49-F238E27FC236}">
                    <a16:creationId xmlns:a16="http://schemas.microsoft.com/office/drawing/2014/main" id="{DCABC0E4-6F77-2D36-5CDC-C0BEEEE9BDC0}"/>
                  </a:ext>
                </a:extLst>
              </p:cNvPr>
              <p:cNvSpPr>
                <a:spLocks noChangeShapeType="1"/>
              </p:cNvSpPr>
              <p:nvPr/>
            </p:nvSpPr>
            <p:spPr bwMode="auto">
              <a:xfrm flipH="1">
                <a:off x="2625" y="3041"/>
                <a:ext cx="1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2" name="Line 446">
                <a:extLst>
                  <a:ext uri="{FF2B5EF4-FFF2-40B4-BE49-F238E27FC236}">
                    <a16:creationId xmlns:a16="http://schemas.microsoft.com/office/drawing/2014/main" id="{4DA73F9D-B1CE-516D-9876-6153DA81A8FB}"/>
                  </a:ext>
                </a:extLst>
              </p:cNvPr>
              <p:cNvSpPr>
                <a:spLocks noChangeShapeType="1"/>
              </p:cNvSpPr>
              <p:nvPr/>
            </p:nvSpPr>
            <p:spPr bwMode="auto">
              <a:xfrm flipH="1">
                <a:off x="2131" y="3041"/>
                <a:ext cx="4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3" name="Line 447">
                <a:extLst>
                  <a:ext uri="{FF2B5EF4-FFF2-40B4-BE49-F238E27FC236}">
                    <a16:creationId xmlns:a16="http://schemas.microsoft.com/office/drawing/2014/main" id="{6857B1FA-6229-BD0C-A229-4617DD6CBB1A}"/>
                  </a:ext>
                </a:extLst>
              </p:cNvPr>
              <p:cNvSpPr>
                <a:spLocks noChangeShapeType="1"/>
              </p:cNvSpPr>
              <p:nvPr/>
            </p:nvSpPr>
            <p:spPr bwMode="auto">
              <a:xfrm flipV="1">
                <a:off x="2129" y="2787"/>
                <a:ext cx="0" cy="2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4" name="Line 448">
                <a:extLst>
                  <a:ext uri="{FF2B5EF4-FFF2-40B4-BE49-F238E27FC236}">
                    <a16:creationId xmlns:a16="http://schemas.microsoft.com/office/drawing/2014/main" id="{B7BE0F45-9DD4-72CB-7996-C60990CAA291}"/>
                  </a:ext>
                </a:extLst>
              </p:cNvPr>
              <p:cNvSpPr>
                <a:spLocks noChangeShapeType="1"/>
              </p:cNvSpPr>
              <p:nvPr/>
            </p:nvSpPr>
            <p:spPr bwMode="auto">
              <a:xfrm>
                <a:off x="2131" y="2786"/>
                <a:ext cx="4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5" name="Line 449">
                <a:extLst>
                  <a:ext uri="{FF2B5EF4-FFF2-40B4-BE49-F238E27FC236}">
                    <a16:creationId xmlns:a16="http://schemas.microsoft.com/office/drawing/2014/main" id="{490E2440-FCDC-61B2-F5BF-A0C98022DF8F}"/>
                  </a:ext>
                </a:extLst>
              </p:cNvPr>
              <p:cNvSpPr>
                <a:spLocks noChangeShapeType="1"/>
              </p:cNvSpPr>
              <p:nvPr/>
            </p:nvSpPr>
            <p:spPr bwMode="auto">
              <a:xfrm>
                <a:off x="2561" y="2788"/>
                <a:ext cx="1" cy="2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6" name="Freeform 450">
                <a:extLst>
                  <a:ext uri="{FF2B5EF4-FFF2-40B4-BE49-F238E27FC236}">
                    <a16:creationId xmlns:a16="http://schemas.microsoft.com/office/drawing/2014/main" id="{EA9A1E84-2DA8-5D1F-E08F-59C07B84456C}"/>
                  </a:ext>
                </a:extLst>
              </p:cNvPr>
              <p:cNvSpPr>
                <a:spLocks/>
              </p:cNvSpPr>
              <p:nvPr/>
            </p:nvSpPr>
            <p:spPr bwMode="auto">
              <a:xfrm>
                <a:off x="2439" y="2744"/>
                <a:ext cx="17" cy="16"/>
              </a:xfrm>
              <a:custGeom>
                <a:avLst/>
                <a:gdLst>
                  <a:gd name="T0" fmla="*/ 16 w 17"/>
                  <a:gd name="T1" fmla="*/ 7 h 16"/>
                  <a:gd name="T2" fmla="*/ 14 w 17"/>
                  <a:gd name="T3" fmla="*/ 2 h 16"/>
                  <a:gd name="T4" fmla="*/ 10 w 17"/>
                  <a:gd name="T5" fmla="*/ 0 h 16"/>
                  <a:gd name="T6" fmla="*/ 4 w 17"/>
                  <a:gd name="T7" fmla="*/ 0 h 16"/>
                  <a:gd name="T8" fmla="*/ 0 w 17"/>
                  <a:gd name="T9" fmla="*/ 6 h 16"/>
                  <a:gd name="T10" fmla="*/ 0 w 17"/>
                  <a:gd name="T11" fmla="*/ 9 h 16"/>
                  <a:gd name="T12" fmla="*/ 4 w 17"/>
                  <a:gd name="T13" fmla="*/ 13 h 16"/>
                  <a:gd name="T14" fmla="*/ 10 w 17"/>
                  <a:gd name="T15" fmla="*/ 15 h 16"/>
                  <a:gd name="T16" fmla="*/ 16 w 17"/>
                  <a:gd name="T17" fmla="*/ 11 h 16"/>
                  <a:gd name="T18" fmla="*/ 16 w 17"/>
                  <a:gd name="T19" fmla="*/ 7 h 1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7"/>
                  <a:gd name="T31" fmla="*/ 0 h 16"/>
                  <a:gd name="T32" fmla="*/ 17 w 17"/>
                  <a:gd name="T33" fmla="*/ 16 h 1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 h="16">
                    <a:moveTo>
                      <a:pt x="16" y="7"/>
                    </a:moveTo>
                    <a:lnTo>
                      <a:pt x="14" y="2"/>
                    </a:lnTo>
                    <a:lnTo>
                      <a:pt x="10" y="0"/>
                    </a:lnTo>
                    <a:lnTo>
                      <a:pt x="4" y="0"/>
                    </a:lnTo>
                    <a:lnTo>
                      <a:pt x="0" y="6"/>
                    </a:lnTo>
                    <a:lnTo>
                      <a:pt x="0" y="9"/>
                    </a:lnTo>
                    <a:lnTo>
                      <a:pt x="4" y="13"/>
                    </a:lnTo>
                    <a:lnTo>
                      <a:pt x="10" y="15"/>
                    </a:lnTo>
                    <a:lnTo>
                      <a:pt x="16" y="11"/>
                    </a:lnTo>
                    <a:lnTo>
                      <a:pt x="16" y="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7" name="Line 451">
                <a:extLst>
                  <a:ext uri="{FF2B5EF4-FFF2-40B4-BE49-F238E27FC236}">
                    <a16:creationId xmlns:a16="http://schemas.microsoft.com/office/drawing/2014/main" id="{56197D9C-7A49-0A1B-A62D-72946D7CDE98}"/>
                  </a:ext>
                </a:extLst>
              </p:cNvPr>
              <p:cNvSpPr>
                <a:spLocks noChangeShapeType="1"/>
              </p:cNvSpPr>
              <p:nvPr/>
            </p:nvSpPr>
            <p:spPr bwMode="auto">
              <a:xfrm flipV="1">
                <a:off x="2442" y="2703"/>
                <a:ext cx="10"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8" name="Line 452">
                <a:extLst>
                  <a:ext uri="{FF2B5EF4-FFF2-40B4-BE49-F238E27FC236}">
                    <a16:creationId xmlns:a16="http://schemas.microsoft.com/office/drawing/2014/main" id="{EB569C11-031F-B59D-BB91-F861C062504A}"/>
                  </a:ext>
                </a:extLst>
              </p:cNvPr>
              <p:cNvSpPr>
                <a:spLocks noChangeShapeType="1"/>
              </p:cNvSpPr>
              <p:nvPr/>
            </p:nvSpPr>
            <p:spPr bwMode="auto">
              <a:xfrm flipH="1" flipV="1">
                <a:off x="2401" y="2752"/>
                <a:ext cx="4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39" name="Freeform 453">
                <a:extLst>
                  <a:ext uri="{FF2B5EF4-FFF2-40B4-BE49-F238E27FC236}">
                    <a16:creationId xmlns:a16="http://schemas.microsoft.com/office/drawing/2014/main" id="{CDAA69F4-D2C2-846C-8F59-FF4C1798334C}"/>
                  </a:ext>
                </a:extLst>
              </p:cNvPr>
              <p:cNvSpPr>
                <a:spLocks/>
              </p:cNvSpPr>
              <p:nvPr/>
            </p:nvSpPr>
            <p:spPr bwMode="auto">
              <a:xfrm>
                <a:off x="2400" y="2708"/>
                <a:ext cx="52" cy="44"/>
              </a:xfrm>
              <a:custGeom>
                <a:avLst/>
                <a:gdLst>
                  <a:gd name="T0" fmla="*/ 51 w 52"/>
                  <a:gd name="T1" fmla="*/ 0 h 44"/>
                  <a:gd name="T2" fmla="*/ 31 w 52"/>
                  <a:gd name="T3" fmla="*/ 2 h 44"/>
                  <a:gd name="T4" fmla="*/ 15 w 52"/>
                  <a:gd name="T5" fmla="*/ 11 h 44"/>
                  <a:gd name="T6" fmla="*/ 3 w 52"/>
                  <a:gd name="T7" fmla="*/ 25 h 44"/>
                  <a:gd name="T8" fmla="*/ 0 w 52"/>
                  <a:gd name="T9" fmla="*/ 43 h 44"/>
                  <a:gd name="T10" fmla="*/ 0 60000 65536"/>
                  <a:gd name="T11" fmla="*/ 0 60000 65536"/>
                  <a:gd name="T12" fmla="*/ 0 60000 65536"/>
                  <a:gd name="T13" fmla="*/ 0 60000 65536"/>
                  <a:gd name="T14" fmla="*/ 0 60000 65536"/>
                  <a:gd name="T15" fmla="*/ 0 w 52"/>
                  <a:gd name="T16" fmla="*/ 0 h 44"/>
                  <a:gd name="T17" fmla="*/ 52 w 52"/>
                  <a:gd name="T18" fmla="*/ 44 h 44"/>
                </a:gdLst>
                <a:ahLst/>
                <a:cxnLst>
                  <a:cxn ang="T10">
                    <a:pos x="T0" y="T1"/>
                  </a:cxn>
                  <a:cxn ang="T11">
                    <a:pos x="T2" y="T3"/>
                  </a:cxn>
                  <a:cxn ang="T12">
                    <a:pos x="T4" y="T5"/>
                  </a:cxn>
                  <a:cxn ang="T13">
                    <a:pos x="T6" y="T7"/>
                  </a:cxn>
                  <a:cxn ang="T14">
                    <a:pos x="T8" y="T9"/>
                  </a:cxn>
                </a:cxnLst>
                <a:rect l="T15" t="T16" r="T17" b="T18"/>
                <a:pathLst>
                  <a:path w="52" h="44">
                    <a:moveTo>
                      <a:pt x="51" y="0"/>
                    </a:moveTo>
                    <a:lnTo>
                      <a:pt x="31" y="2"/>
                    </a:lnTo>
                    <a:lnTo>
                      <a:pt x="15" y="11"/>
                    </a:lnTo>
                    <a:lnTo>
                      <a:pt x="3" y="25"/>
                    </a:lnTo>
                    <a:lnTo>
                      <a:pt x="0" y="4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0" name="Freeform 454">
                <a:extLst>
                  <a:ext uri="{FF2B5EF4-FFF2-40B4-BE49-F238E27FC236}">
                    <a16:creationId xmlns:a16="http://schemas.microsoft.com/office/drawing/2014/main" id="{18777980-EF65-691E-9D8E-B14B393F3EA4}"/>
                  </a:ext>
                </a:extLst>
              </p:cNvPr>
              <p:cNvSpPr>
                <a:spLocks/>
              </p:cNvSpPr>
              <p:nvPr/>
            </p:nvSpPr>
            <p:spPr bwMode="auto">
              <a:xfrm>
                <a:off x="2409" y="2753"/>
                <a:ext cx="72" cy="34"/>
              </a:xfrm>
              <a:custGeom>
                <a:avLst/>
                <a:gdLst>
                  <a:gd name="T0" fmla="*/ 0 w 72"/>
                  <a:gd name="T1" fmla="*/ 0 h 34"/>
                  <a:gd name="T2" fmla="*/ 4 w 72"/>
                  <a:gd name="T3" fmla="*/ 15 h 34"/>
                  <a:gd name="T4" fmla="*/ 15 w 72"/>
                  <a:gd name="T5" fmla="*/ 26 h 34"/>
                  <a:gd name="T6" fmla="*/ 32 w 72"/>
                  <a:gd name="T7" fmla="*/ 33 h 34"/>
                  <a:gd name="T8" fmla="*/ 49 w 72"/>
                  <a:gd name="T9" fmla="*/ 31 h 34"/>
                  <a:gd name="T10" fmla="*/ 66 w 72"/>
                  <a:gd name="T11" fmla="*/ 22 h 34"/>
                  <a:gd name="T12" fmla="*/ 71 w 72"/>
                  <a:gd name="T13" fmla="*/ 15 h 34"/>
                  <a:gd name="T14" fmla="*/ 0 60000 65536"/>
                  <a:gd name="T15" fmla="*/ 0 60000 65536"/>
                  <a:gd name="T16" fmla="*/ 0 60000 65536"/>
                  <a:gd name="T17" fmla="*/ 0 60000 65536"/>
                  <a:gd name="T18" fmla="*/ 0 60000 65536"/>
                  <a:gd name="T19" fmla="*/ 0 60000 65536"/>
                  <a:gd name="T20" fmla="*/ 0 60000 65536"/>
                  <a:gd name="T21" fmla="*/ 0 w 72"/>
                  <a:gd name="T22" fmla="*/ 0 h 34"/>
                  <a:gd name="T23" fmla="*/ 72 w 72"/>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2" h="34">
                    <a:moveTo>
                      <a:pt x="0" y="0"/>
                    </a:moveTo>
                    <a:lnTo>
                      <a:pt x="4" y="15"/>
                    </a:lnTo>
                    <a:lnTo>
                      <a:pt x="15" y="26"/>
                    </a:lnTo>
                    <a:lnTo>
                      <a:pt x="32" y="33"/>
                    </a:lnTo>
                    <a:lnTo>
                      <a:pt x="49" y="31"/>
                    </a:lnTo>
                    <a:lnTo>
                      <a:pt x="66" y="22"/>
                    </a:lnTo>
                    <a:lnTo>
                      <a:pt x="71" y="1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1" name="Line 455">
                <a:extLst>
                  <a:ext uri="{FF2B5EF4-FFF2-40B4-BE49-F238E27FC236}">
                    <a16:creationId xmlns:a16="http://schemas.microsoft.com/office/drawing/2014/main" id="{63BE86E6-D918-3E5C-D512-15A9EE48E110}"/>
                  </a:ext>
                </a:extLst>
              </p:cNvPr>
              <p:cNvSpPr>
                <a:spLocks noChangeShapeType="1"/>
              </p:cNvSpPr>
              <p:nvPr/>
            </p:nvSpPr>
            <p:spPr bwMode="auto">
              <a:xfrm flipV="1">
                <a:off x="2454" y="2620"/>
                <a:ext cx="82"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2" name="Freeform 456">
                <a:extLst>
                  <a:ext uri="{FF2B5EF4-FFF2-40B4-BE49-F238E27FC236}">
                    <a16:creationId xmlns:a16="http://schemas.microsoft.com/office/drawing/2014/main" id="{0F131311-CC3D-830D-3274-690DBE8787EC}"/>
                  </a:ext>
                </a:extLst>
              </p:cNvPr>
              <p:cNvSpPr>
                <a:spLocks/>
              </p:cNvSpPr>
              <p:nvPr/>
            </p:nvSpPr>
            <p:spPr bwMode="auto">
              <a:xfrm>
                <a:off x="2537" y="2615"/>
                <a:ext cx="15" cy="5"/>
              </a:xfrm>
              <a:custGeom>
                <a:avLst/>
                <a:gdLst>
                  <a:gd name="T0" fmla="*/ 14 w 15"/>
                  <a:gd name="T1" fmla="*/ 2 h 5"/>
                  <a:gd name="T2" fmla="*/ 9 w 15"/>
                  <a:gd name="T3" fmla="*/ 0 h 5"/>
                  <a:gd name="T4" fmla="*/ 2 w 15"/>
                  <a:gd name="T5" fmla="*/ 2 h 5"/>
                  <a:gd name="T6" fmla="*/ 0 w 15"/>
                  <a:gd name="T7" fmla="*/ 4 h 5"/>
                  <a:gd name="T8" fmla="*/ 0 60000 65536"/>
                  <a:gd name="T9" fmla="*/ 0 60000 65536"/>
                  <a:gd name="T10" fmla="*/ 0 60000 65536"/>
                  <a:gd name="T11" fmla="*/ 0 60000 65536"/>
                  <a:gd name="T12" fmla="*/ 0 w 15"/>
                  <a:gd name="T13" fmla="*/ 0 h 5"/>
                  <a:gd name="T14" fmla="*/ 15 w 15"/>
                  <a:gd name="T15" fmla="*/ 5 h 5"/>
                </a:gdLst>
                <a:ahLst/>
                <a:cxnLst>
                  <a:cxn ang="T8">
                    <a:pos x="T0" y="T1"/>
                  </a:cxn>
                  <a:cxn ang="T9">
                    <a:pos x="T2" y="T3"/>
                  </a:cxn>
                  <a:cxn ang="T10">
                    <a:pos x="T4" y="T5"/>
                  </a:cxn>
                  <a:cxn ang="T11">
                    <a:pos x="T6" y="T7"/>
                  </a:cxn>
                </a:cxnLst>
                <a:rect l="T12" t="T13" r="T14" b="T15"/>
                <a:pathLst>
                  <a:path w="15" h="5">
                    <a:moveTo>
                      <a:pt x="14" y="2"/>
                    </a:moveTo>
                    <a:lnTo>
                      <a:pt x="9" y="0"/>
                    </a:lnTo>
                    <a:lnTo>
                      <a:pt x="2" y="2"/>
                    </a:lnTo>
                    <a:lnTo>
                      <a:pt x="0"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3" name="Line 457">
                <a:extLst>
                  <a:ext uri="{FF2B5EF4-FFF2-40B4-BE49-F238E27FC236}">
                    <a16:creationId xmlns:a16="http://schemas.microsoft.com/office/drawing/2014/main" id="{B48D313B-71C7-0887-2874-E2F1C3F09B52}"/>
                  </a:ext>
                </a:extLst>
              </p:cNvPr>
              <p:cNvSpPr>
                <a:spLocks noChangeShapeType="1"/>
              </p:cNvSpPr>
              <p:nvPr/>
            </p:nvSpPr>
            <p:spPr bwMode="auto">
              <a:xfrm>
                <a:off x="2553" y="2619"/>
                <a:ext cx="20"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4" name="Freeform 458">
                <a:extLst>
                  <a:ext uri="{FF2B5EF4-FFF2-40B4-BE49-F238E27FC236}">
                    <a16:creationId xmlns:a16="http://schemas.microsoft.com/office/drawing/2014/main" id="{AB8CB868-AC1E-76FE-4D3C-BEBFD1AC443E}"/>
                  </a:ext>
                </a:extLst>
              </p:cNvPr>
              <p:cNvSpPr>
                <a:spLocks/>
              </p:cNvSpPr>
              <p:nvPr/>
            </p:nvSpPr>
            <p:spPr bwMode="auto">
              <a:xfrm>
                <a:off x="2573" y="2637"/>
                <a:ext cx="5" cy="13"/>
              </a:xfrm>
              <a:custGeom>
                <a:avLst/>
                <a:gdLst>
                  <a:gd name="T0" fmla="*/ 2 w 5"/>
                  <a:gd name="T1" fmla="*/ 12 h 13"/>
                  <a:gd name="T2" fmla="*/ 4 w 5"/>
                  <a:gd name="T3" fmla="*/ 7 h 13"/>
                  <a:gd name="T4" fmla="*/ 2 w 5"/>
                  <a:gd name="T5" fmla="*/ 2 h 13"/>
                  <a:gd name="T6" fmla="*/ 0 w 5"/>
                  <a:gd name="T7" fmla="*/ 0 h 13"/>
                  <a:gd name="T8" fmla="*/ 0 60000 65536"/>
                  <a:gd name="T9" fmla="*/ 0 60000 65536"/>
                  <a:gd name="T10" fmla="*/ 0 60000 65536"/>
                  <a:gd name="T11" fmla="*/ 0 60000 65536"/>
                  <a:gd name="T12" fmla="*/ 0 w 5"/>
                  <a:gd name="T13" fmla="*/ 0 h 13"/>
                  <a:gd name="T14" fmla="*/ 5 w 5"/>
                  <a:gd name="T15" fmla="*/ 13 h 13"/>
                </a:gdLst>
                <a:ahLst/>
                <a:cxnLst>
                  <a:cxn ang="T8">
                    <a:pos x="T0" y="T1"/>
                  </a:cxn>
                  <a:cxn ang="T9">
                    <a:pos x="T2" y="T3"/>
                  </a:cxn>
                  <a:cxn ang="T10">
                    <a:pos x="T4" y="T5"/>
                  </a:cxn>
                  <a:cxn ang="T11">
                    <a:pos x="T6" y="T7"/>
                  </a:cxn>
                </a:cxnLst>
                <a:rect l="T12" t="T13" r="T14" b="T15"/>
                <a:pathLst>
                  <a:path w="5" h="13">
                    <a:moveTo>
                      <a:pt x="2" y="12"/>
                    </a:moveTo>
                    <a:lnTo>
                      <a:pt x="4" y="7"/>
                    </a:lnTo>
                    <a:lnTo>
                      <a:pt x="2"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5" name="Line 459">
                <a:extLst>
                  <a:ext uri="{FF2B5EF4-FFF2-40B4-BE49-F238E27FC236}">
                    <a16:creationId xmlns:a16="http://schemas.microsoft.com/office/drawing/2014/main" id="{141A30CD-EC83-78B4-C02C-5259E1EAD8BE}"/>
                  </a:ext>
                </a:extLst>
              </p:cNvPr>
              <p:cNvSpPr>
                <a:spLocks noChangeShapeType="1"/>
              </p:cNvSpPr>
              <p:nvPr/>
            </p:nvSpPr>
            <p:spPr bwMode="auto">
              <a:xfrm flipH="1">
                <a:off x="2496" y="2651"/>
                <a:ext cx="79"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6" name="Freeform 460">
                <a:extLst>
                  <a:ext uri="{FF2B5EF4-FFF2-40B4-BE49-F238E27FC236}">
                    <a16:creationId xmlns:a16="http://schemas.microsoft.com/office/drawing/2014/main" id="{106DF9D7-3240-EA1C-545D-3CCDFC771ECC}"/>
                  </a:ext>
                </a:extLst>
              </p:cNvPr>
              <p:cNvSpPr>
                <a:spLocks/>
              </p:cNvSpPr>
              <p:nvPr/>
            </p:nvSpPr>
            <p:spPr bwMode="auto">
              <a:xfrm>
                <a:off x="2491" y="2737"/>
                <a:ext cx="4" cy="34"/>
              </a:xfrm>
              <a:custGeom>
                <a:avLst/>
                <a:gdLst>
                  <a:gd name="T0" fmla="*/ 0 w 4"/>
                  <a:gd name="T1" fmla="*/ 33 h 34"/>
                  <a:gd name="T2" fmla="*/ 3 w 4"/>
                  <a:gd name="T3" fmla="*/ 16 h 34"/>
                  <a:gd name="T4" fmla="*/ 1 w 4"/>
                  <a:gd name="T5" fmla="*/ 0 h 34"/>
                  <a:gd name="T6" fmla="*/ 0 60000 65536"/>
                  <a:gd name="T7" fmla="*/ 0 60000 65536"/>
                  <a:gd name="T8" fmla="*/ 0 60000 65536"/>
                  <a:gd name="T9" fmla="*/ 0 w 4"/>
                  <a:gd name="T10" fmla="*/ 0 h 34"/>
                  <a:gd name="T11" fmla="*/ 4 w 4"/>
                  <a:gd name="T12" fmla="*/ 34 h 34"/>
                </a:gdLst>
                <a:ahLst/>
                <a:cxnLst>
                  <a:cxn ang="T6">
                    <a:pos x="T0" y="T1"/>
                  </a:cxn>
                  <a:cxn ang="T7">
                    <a:pos x="T2" y="T3"/>
                  </a:cxn>
                  <a:cxn ang="T8">
                    <a:pos x="T4" y="T5"/>
                  </a:cxn>
                </a:cxnLst>
                <a:rect l="T9" t="T10" r="T11" b="T12"/>
                <a:pathLst>
                  <a:path w="4" h="34">
                    <a:moveTo>
                      <a:pt x="0" y="33"/>
                    </a:moveTo>
                    <a:lnTo>
                      <a:pt x="3" y="16"/>
                    </a:lnTo>
                    <a:lnTo>
                      <a:pt x="1"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7" name="Freeform 461">
                <a:extLst>
                  <a:ext uri="{FF2B5EF4-FFF2-40B4-BE49-F238E27FC236}">
                    <a16:creationId xmlns:a16="http://schemas.microsoft.com/office/drawing/2014/main" id="{38A0B153-7079-135B-226E-AE13CB605FF4}"/>
                  </a:ext>
                </a:extLst>
              </p:cNvPr>
              <p:cNvSpPr>
                <a:spLocks/>
              </p:cNvSpPr>
              <p:nvPr/>
            </p:nvSpPr>
            <p:spPr bwMode="auto">
              <a:xfrm>
                <a:off x="2492" y="2728"/>
                <a:ext cx="3" cy="10"/>
              </a:xfrm>
              <a:custGeom>
                <a:avLst/>
                <a:gdLst>
                  <a:gd name="T0" fmla="*/ 2 w 3"/>
                  <a:gd name="T1" fmla="*/ 0 h 10"/>
                  <a:gd name="T2" fmla="*/ 0 w 3"/>
                  <a:gd name="T3" fmla="*/ 5 h 10"/>
                  <a:gd name="T4" fmla="*/ 0 w 3"/>
                  <a:gd name="T5" fmla="*/ 9 h 10"/>
                  <a:gd name="T6" fmla="*/ 0 60000 65536"/>
                  <a:gd name="T7" fmla="*/ 0 60000 65536"/>
                  <a:gd name="T8" fmla="*/ 0 60000 65536"/>
                  <a:gd name="T9" fmla="*/ 0 w 3"/>
                  <a:gd name="T10" fmla="*/ 0 h 10"/>
                  <a:gd name="T11" fmla="*/ 3 w 3"/>
                  <a:gd name="T12" fmla="*/ 10 h 10"/>
                </a:gdLst>
                <a:ahLst/>
                <a:cxnLst>
                  <a:cxn ang="T6">
                    <a:pos x="T0" y="T1"/>
                  </a:cxn>
                  <a:cxn ang="T7">
                    <a:pos x="T2" y="T3"/>
                  </a:cxn>
                  <a:cxn ang="T8">
                    <a:pos x="T4" y="T5"/>
                  </a:cxn>
                </a:cxnLst>
                <a:rect l="T9" t="T10" r="T11" b="T12"/>
                <a:pathLst>
                  <a:path w="3" h="10">
                    <a:moveTo>
                      <a:pt x="2" y="0"/>
                    </a:moveTo>
                    <a:lnTo>
                      <a:pt x="0" y="5"/>
                    </a:lnTo>
                    <a:lnTo>
                      <a:pt x="0"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8" name="Line 462">
                <a:extLst>
                  <a:ext uri="{FF2B5EF4-FFF2-40B4-BE49-F238E27FC236}">
                    <a16:creationId xmlns:a16="http://schemas.microsoft.com/office/drawing/2014/main" id="{A0F46D18-8E07-CB36-EE03-16BDB3DE1523}"/>
                  </a:ext>
                </a:extLst>
              </p:cNvPr>
              <p:cNvSpPr>
                <a:spLocks noChangeShapeType="1"/>
              </p:cNvSpPr>
              <p:nvPr/>
            </p:nvSpPr>
            <p:spPr bwMode="auto">
              <a:xfrm>
                <a:off x="2447" y="2759"/>
                <a:ext cx="4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49" name="Freeform 463">
                <a:extLst>
                  <a:ext uri="{FF2B5EF4-FFF2-40B4-BE49-F238E27FC236}">
                    <a16:creationId xmlns:a16="http://schemas.microsoft.com/office/drawing/2014/main" id="{AEF1C284-2DBC-8E18-30AF-D824236817E9}"/>
                  </a:ext>
                </a:extLst>
              </p:cNvPr>
              <p:cNvSpPr>
                <a:spLocks/>
              </p:cNvSpPr>
              <p:nvPr/>
            </p:nvSpPr>
            <p:spPr bwMode="auto">
              <a:xfrm>
                <a:off x="2556" y="2688"/>
                <a:ext cx="10" cy="10"/>
              </a:xfrm>
              <a:custGeom>
                <a:avLst/>
                <a:gdLst>
                  <a:gd name="T0" fmla="*/ 0 w 10"/>
                  <a:gd name="T1" fmla="*/ 9 h 10"/>
                  <a:gd name="T2" fmla="*/ 5 w 10"/>
                  <a:gd name="T3" fmla="*/ 7 h 10"/>
                  <a:gd name="T4" fmla="*/ 9 w 10"/>
                  <a:gd name="T5" fmla="*/ 3 h 10"/>
                  <a:gd name="T6" fmla="*/ 9 w 10"/>
                  <a:gd name="T7" fmla="*/ 0 h 10"/>
                  <a:gd name="T8" fmla="*/ 0 60000 65536"/>
                  <a:gd name="T9" fmla="*/ 0 60000 65536"/>
                  <a:gd name="T10" fmla="*/ 0 60000 65536"/>
                  <a:gd name="T11" fmla="*/ 0 60000 65536"/>
                  <a:gd name="T12" fmla="*/ 0 w 10"/>
                  <a:gd name="T13" fmla="*/ 0 h 10"/>
                  <a:gd name="T14" fmla="*/ 10 w 10"/>
                  <a:gd name="T15" fmla="*/ 10 h 10"/>
                </a:gdLst>
                <a:ahLst/>
                <a:cxnLst>
                  <a:cxn ang="T8">
                    <a:pos x="T0" y="T1"/>
                  </a:cxn>
                  <a:cxn ang="T9">
                    <a:pos x="T2" y="T3"/>
                  </a:cxn>
                  <a:cxn ang="T10">
                    <a:pos x="T4" y="T5"/>
                  </a:cxn>
                  <a:cxn ang="T11">
                    <a:pos x="T6" y="T7"/>
                  </a:cxn>
                </a:cxnLst>
                <a:rect l="T12" t="T13" r="T14" b="T15"/>
                <a:pathLst>
                  <a:path w="10" h="10">
                    <a:moveTo>
                      <a:pt x="0" y="9"/>
                    </a:moveTo>
                    <a:lnTo>
                      <a:pt x="5" y="7"/>
                    </a:lnTo>
                    <a:lnTo>
                      <a:pt x="9" y="3"/>
                    </a:lnTo>
                    <a:lnTo>
                      <a:pt x="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0" name="Freeform 464">
                <a:extLst>
                  <a:ext uri="{FF2B5EF4-FFF2-40B4-BE49-F238E27FC236}">
                    <a16:creationId xmlns:a16="http://schemas.microsoft.com/office/drawing/2014/main" id="{647445A6-E209-E9C3-1A85-257DB3E25AB8}"/>
                  </a:ext>
                </a:extLst>
              </p:cNvPr>
              <p:cNvSpPr>
                <a:spLocks/>
              </p:cNvSpPr>
              <p:nvPr/>
            </p:nvSpPr>
            <p:spPr bwMode="auto">
              <a:xfrm>
                <a:off x="2565" y="2697"/>
                <a:ext cx="11" cy="10"/>
              </a:xfrm>
              <a:custGeom>
                <a:avLst/>
                <a:gdLst>
                  <a:gd name="T0" fmla="*/ 0 w 11"/>
                  <a:gd name="T1" fmla="*/ 9 h 10"/>
                  <a:gd name="T2" fmla="*/ 6 w 11"/>
                  <a:gd name="T3" fmla="*/ 7 h 10"/>
                  <a:gd name="T4" fmla="*/ 8 w 11"/>
                  <a:gd name="T5" fmla="*/ 2 h 10"/>
                  <a:gd name="T6" fmla="*/ 10 w 11"/>
                  <a:gd name="T7" fmla="*/ 0 h 10"/>
                  <a:gd name="T8" fmla="*/ 0 60000 65536"/>
                  <a:gd name="T9" fmla="*/ 0 60000 65536"/>
                  <a:gd name="T10" fmla="*/ 0 60000 65536"/>
                  <a:gd name="T11" fmla="*/ 0 60000 65536"/>
                  <a:gd name="T12" fmla="*/ 0 w 11"/>
                  <a:gd name="T13" fmla="*/ 0 h 10"/>
                  <a:gd name="T14" fmla="*/ 11 w 11"/>
                  <a:gd name="T15" fmla="*/ 10 h 10"/>
                </a:gdLst>
                <a:ahLst/>
                <a:cxnLst>
                  <a:cxn ang="T8">
                    <a:pos x="T0" y="T1"/>
                  </a:cxn>
                  <a:cxn ang="T9">
                    <a:pos x="T2" y="T3"/>
                  </a:cxn>
                  <a:cxn ang="T10">
                    <a:pos x="T4" y="T5"/>
                  </a:cxn>
                  <a:cxn ang="T11">
                    <a:pos x="T6" y="T7"/>
                  </a:cxn>
                </a:cxnLst>
                <a:rect l="T12" t="T13" r="T14" b="T15"/>
                <a:pathLst>
                  <a:path w="11" h="10">
                    <a:moveTo>
                      <a:pt x="0" y="9"/>
                    </a:moveTo>
                    <a:lnTo>
                      <a:pt x="6" y="7"/>
                    </a:lnTo>
                    <a:lnTo>
                      <a:pt x="8" y="2"/>
                    </a:lnTo>
                    <a:lnTo>
                      <a:pt x="1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1" name="Line 465">
                <a:extLst>
                  <a:ext uri="{FF2B5EF4-FFF2-40B4-BE49-F238E27FC236}">
                    <a16:creationId xmlns:a16="http://schemas.microsoft.com/office/drawing/2014/main" id="{F1A0FFAC-A91A-45D2-2189-C49C81481C0C}"/>
                  </a:ext>
                </a:extLst>
              </p:cNvPr>
              <p:cNvSpPr>
                <a:spLocks noChangeShapeType="1"/>
              </p:cNvSpPr>
              <p:nvPr/>
            </p:nvSpPr>
            <p:spPr bwMode="auto">
              <a:xfrm flipH="1">
                <a:off x="2527" y="2697"/>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2" name="Line 466">
                <a:extLst>
                  <a:ext uri="{FF2B5EF4-FFF2-40B4-BE49-F238E27FC236}">
                    <a16:creationId xmlns:a16="http://schemas.microsoft.com/office/drawing/2014/main" id="{5B93FB48-6E87-F0C1-7460-BB69D3E915F5}"/>
                  </a:ext>
                </a:extLst>
              </p:cNvPr>
              <p:cNvSpPr>
                <a:spLocks noChangeShapeType="1"/>
              </p:cNvSpPr>
              <p:nvPr/>
            </p:nvSpPr>
            <p:spPr bwMode="auto">
              <a:xfrm flipH="1">
                <a:off x="2520" y="2706"/>
                <a:ext cx="4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3" name="Line 467">
                <a:extLst>
                  <a:ext uri="{FF2B5EF4-FFF2-40B4-BE49-F238E27FC236}">
                    <a16:creationId xmlns:a16="http://schemas.microsoft.com/office/drawing/2014/main" id="{CF0C0C46-9AB6-7A28-F64F-65B8960B53F8}"/>
                  </a:ext>
                </a:extLst>
              </p:cNvPr>
              <p:cNvSpPr>
                <a:spLocks noChangeShapeType="1"/>
              </p:cNvSpPr>
              <p:nvPr/>
            </p:nvSpPr>
            <p:spPr bwMode="auto">
              <a:xfrm>
                <a:off x="2565" y="2661"/>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4" name="Line 468">
                <a:extLst>
                  <a:ext uri="{FF2B5EF4-FFF2-40B4-BE49-F238E27FC236}">
                    <a16:creationId xmlns:a16="http://schemas.microsoft.com/office/drawing/2014/main" id="{DD336235-87E4-E7DA-5312-B8DE8300BB09}"/>
                  </a:ext>
                </a:extLst>
              </p:cNvPr>
              <p:cNvSpPr>
                <a:spLocks noChangeShapeType="1"/>
              </p:cNvSpPr>
              <p:nvPr/>
            </p:nvSpPr>
            <p:spPr bwMode="auto">
              <a:xfrm>
                <a:off x="2565" y="2687"/>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5" name="Line 469">
                <a:extLst>
                  <a:ext uri="{FF2B5EF4-FFF2-40B4-BE49-F238E27FC236}">
                    <a16:creationId xmlns:a16="http://schemas.microsoft.com/office/drawing/2014/main" id="{B3416B9E-B3AF-C258-9566-B7848F3EA7E9}"/>
                  </a:ext>
                </a:extLst>
              </p:cNvPr>
              <p:cNvSpPr>
                <a:spLocks noChangeShapeType="1"/>
              </p:cNvSpPr>
              <p:nvPr/>
            </p:nvSpPr>
            <p:spPr bwMode="auto">
              <a:xfrm>
                <a:off x="2575" y="2651"/>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6" name="Line 470">
                <a:extLst>
                  <a:ext uri="{FF2B5EF4-FFF2-40B4-BE49-F238E27FC236}">
                    <a16:creationId xmlns:a16="http://schemas.microsoft.com/office/drawing/2014/main" id="{14ADCD24-8109-604B-0E97-7D2F7160BDAD}"/>
                  </a:ext>
                </a:extLst>
              </p:cNvPr>
              <p:cNvSpPr>
                <a:spLocks noChangeShapeType="1"/>
              </p:cNvSpPr>
              <p:nvPr/>
            </p:nvSpPr>
            <p:spPr bwMode="auto">
              <a:xfrm>
                <a:off x="2575" y="2686"/>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7" name="Line 471">
                <a:extLst>
                  <a:ext uri="{FF2B5EF4-FFF2-40B4-BE49-F238E27FC236}">
                    <a16:creationId xmlns:a16="http://schemas.microsoft.com/office/drawing/2014/main" id="{DD21CEB5-729F-DF55-A858-EE2EBEAFCA7C}"/>
                  </a:ext>
                </a:extLst>
              </p:cNvPr>
              <p:cNvSpPr>
                <a:spLocks noChangeShapeType="1"/>
              </p:cNvSpPr>
              <p:nvPr/>
            </p:nvSpPr>
            <p:spPr bwMode="auto">
              <a:xfrm>
                <a:off x="3712" y="2284"/>
                <a:ext cx="1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8" name="Freeform 472">
                <a:extLst>
                  <a:ext uri="{FF2B5EF4-FFF2-40B4-BE49-F238E27FC236}">
                    <a16:creationId xmlns:a16="http://schemas.microsoft.com/office/drawing/2014/main" id="{931B2C50-E166-88B0-9BDC-FFEEB2C66254}"/>
                  </a:ext>
                </a:extLst>
              </p:cNvPr>
              <p:cNvSpPr>
                <a:spLocks/>
              </p:cNvSpPr>
              <p:nvPr/>
            </p:nvSpPr>
            <p:spPr bwMode="auto">
              <a:xfrm>
                <a:off x="3836" y="2256"/>
                <a:ext cx="28" cy="29"/>
              </a:xfrm>
              <a:custGeom>
                <a:avLst/>
                <a:gdLst>
                  <a:gd name="T0" fmla="*/ 0 w 28"/>
                  <a:gd name="T1" fmla="*/ 28 h 29"/>
                  <a:gd name="T2" fmla="*/ 13 w 28"/>
                  <a:gd name="T3" fmla="*/ 24 h 29"/>
                  <a:gd name="T4" fmla="*/ 23 w 28"/>
                  <a:gd name="T5" fmla="*/ 13 h 29"/>
                  <a:gd name="T6" fmla="*/ 27 w 28"/>
                  <a:gd name="T7" fmla="*/ 0 h 29"/>
                  <a:gd name="T8" fmla="*/ 0 60000 65536"/>
                  <a:gd name="T9" fmla="*/ 0 60000 65536"/>
                  <a:gd name="T10" fmla="*/ 0 60000 65536"/>
                  <a:gd name="T11" fmla="*/ 0 60000 65536"/>
                  <a:gd name="T12" fmla="*/ 0 w 28"/>
                  <a:gd name="T13" fmla="*/ 0 h 29"/>
                  <a:gd name="T14" fmla="*/ 28 w 28"/>
                  <a:gd name="T15" fmla="*/ 29 h 29"/>
                </a:gdLst>
                <a:ahLst/>
                <a:cxnLst>
                  <a:cxn ang="T8">
                    <a:pos x="T0" y="T1"/>
                  </a:cxn>
                  <a:cxn ang="T9">
                    <a:pos x="T2" y="T3"/>
                  </a:cxn>
                  <a:cxn ang="T10">
                    <a:pos x="T4" y="T5"/>
                  </a:cxn>
                  <a:cxn ang="T11">
                    <a:pos x="T6" y="T7"/>
                  </a:cxn>
                </a:cxnLst>
                <a:rect l="T12" t="T13" r="T14" b="T15"/>
                <a:pathLst>
                  <a:path w="28" h="29">
                    <a:moveTo>
                      <a:pt x="0" y="28"/>
                    </a:moveTo>
                    <a:lnTo>
                      <a:pt x="13" y="24"/>
                    </a:lnTo>
                    <a:lnTo>
                      <a:pt x="23" y="13"/>
                    </a:lnTo>
                    <a:lnTo>
                      <a:pt x="2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59" name="Line 473">
                <a:extLst>
                  <a:ext uri="{FF2B5EF4-FFF2-40B4-BE49-F238E27FC236}">
                    <a16:creationId xmlns:a16="http://schemas.microsoft.com/office/drawing/2014/main" id="{E0BAD565-0AEC-E342-B2D1-C6A303B31AAB}"/>
                  </a:ext>
                </a:extLst>
              </p:cNvPr>
              <p:cNvSpPr>
                <a:spLocks noChangeShapeType="1"/>
              </p:cNvSpPr>
              <p:nvPr/>
            </p:nvSpPr>
            <p:spPr bwMode="auto">
              <a:xfrm>
                <a:off x="3952" y="2284"/>
                <a:ext cx="1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0" name="Freeform 474">
                <a:extLst>
                  <a:ext uri="{FF2B5EF4-FFF2-40B4-BE49-F238E27FC236}">
                    <a16:creationId xmlns:a16="http://schemas.microsoft.com/office/drawing/2014/main" id="{9A7E7C40-EB6F-2C52-9DAC-98C18834A236}"/>
                  </a:ext>
                </a:extLst>
              </p:cNvPr>
              <p:cNvSpPr>
                <a:spLocks/>
              </p:cNvSpPr>
              <p:nvPr/>
            </p:nvSpPr>
            <p:spPr bwMode="auto">
              <a:xfrm>
                <a:off x="3923" y="2256"/>
                <a:ext cx="28" cy="29"/>
              </a:xfrm>
              <a:custGeom>
                <a:avLst/>
                <a:gdLst>
                  <a:gd name="T0" fmla="*/ 0 w 28"/>
                  <a:gd name="T1" fmla="*/ 0 h 29"/>
                  <a:gd name="T2" fmla="*/ 3 w 28"/>
                  <a:gd name="T3" fmla="*/ 13 h 29"/>
                  <a:gd name="T4" fmla="*/ 13 w 28"/>
                  <a:gd name="T5" fmla="*/ 24 h 29"/>
                  <a:gd name="T6" fmla="*/ 27 w 28"/>
                  <a:gd name="T7" fmla="*/ 28 h 29"/>
                  <a:gd name="T8" fmla="*/ 0 60000 65536"/>
                  <a:gd name="T9" fmla="*/ 0 60000 65536"/>
                  <a:gd name="T10" fmla="*/ 0 60000 65536"/>
                  <a:gd name="T11" fmla="*/ 0 60000 65536"/>
                  <a:gd name="T12" fmla="*/ 0 w 28"/>
                  <a:gd name="T13" fmla="*/ 0 h 29"/>
                  <a:gd name="T14" fmla="*/ 28 w 28"/>
                  <a:gd name="T15" fmla="*/ 29 h 29"/>
                </a:gdLst>
                <a:ahLst/>
                <a:cxnLst>
                  <a:cxn ang="T8">
                    <a:pos x="T0" y="T1"/>
                  </a:cxn>
                  <a:cxn ang="T9">
                    <a:pos x="T2" y="T3"/>
                  </a:cxn>
                  <a:cxn ang="T10">
                    <a:pos x="T4" y="T5"/>
                  </a:cxn>
                  <a:cxn ang="T11">
                    <a:pos x="T6" y="T7"/>
                  </a:cxn>
                </a:cxnLst>
                <a:rect l="T12" t="T13" r="T14" b="T15"/>
                <a:pathLst>
                  <a:path w="28" h="29">
                    <a:moveTo>
                      <a:pt x="0" y="0"/>
                    </a:moveTo>
                    <a:lnTo>
                      <a:pt x="3" y="13"/>
                    </a:lnTo>
                    <a:lnTo>
                      <a:pt x="13" y="24"/>
                    </a:lnTo>
                    <a:lnTo>
                      <a:pt x="27" y="2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1" name="Line 475">
                <a:extLst>
                  <a:ext uri="{FF2B5EF4-FFF2-40B4-BE49-F238E27FC236}">
                    <a16:creationId xmlns:a16="http://schemas.microsoft.com/office/drawing/2014/main" id="{A664C7D2-9324-41B9-0BBC-38931DF058CD}"/>
                  </a:ext>
                </a:extLst>
              </p:cNvPr>
              <p:cNvSpPr>
                <a:spLocks noChangeShapeType="1"/>
              </p:cNvSpPr>
              <p:nvPr/>
            </p:nvSpPr>
            <p:spPr bwMode="auto">
              <a:xfrm>
                <a:off x="3864" y="2018"/>
                <a:ext cx="1" cy="2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2" name="Line 476">
                <a:extLst>
                  <a:ext uri="{FF2B5EF4-FFF2-40B4-BE49-F238E27FC236}">
                    <a16:creationId xmlns:a16="http://schemas.microsoft.com/office/drawing/2014/main" id="{21191775-DC09-E5AF-DA45-550C8BA60580}"/>
                  </a:ext>
                </a:extLst>
              </p:cNvPr>
              <p:cNvSpPr>
                <a:spLocks noChangeShapeType="1"/>
              </p:cNvSpPr>
              <p:nvPr/>
            </p:nvSpPr>
            <p:spPr bwMode="auto">
              <a:xfrm>
                <a:off x="3923" y="2029"/>
                <a:ext cx="1" cy="2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3" name="Line 477">
                <a:extLst>
                  <a:ext uri="{FF2B5EF4-FFF2-40B4-BE49-F238E27FC236}">
                    <a16:creationId xmlns:a16="http://schemas.microsoft.com/office/drawing/2014/main" id="{87324B95-BBA3-19F5-DC1B-10E249FF8F89}"/>
                  </a:ext>
                </a:extLst>
              </p:cNvPr>
              <p:cNvSpPr>
                <a:spLocks noChangeShapeType="1"/>
              </p:cNvSpPr>
              <p:nvPr/>
            </p:nvSpPr>
            <p:spPr bwMode="auto">
              <a:xfrm>
                <a:off x="4246" y="2841"/>
                <a:ext cx="1" cy="2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4" name="Line 478">
                <a:extLst>
                  <a:ext uri="{FF2B5EF4-FFF2-40B4-BE49-F238E27FC236}">
                    <a16:creationId xmlns:a16="http://schemas.microsoft.com/office/drawing/2014/main" id="{56E20B76-12C2-A890-4EF4-4A20FD8F35A9}"/>
                  </a:ext>
                </a:extLst>
              </p:cNvPr>
              <p:cNvSpPr>
                <a:spLocks noChangeShapeType="1"/>
              </p:cNvSpPr>
              <p:nvPr/>
            </p:nvSpPr>
            <p:spPr bwMode="auto">
              <a:xfrm flipH="1">
                <a:off x="3751" y="3041"/>
                <a:ext cx="49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5" name="Line 479">
                <a:extLst>
                  <a:ext uri="{FF2B5EF4-FFF2-40B4-BE49-F238E27FC236}">
                    <a16:creationId xmlns:a16="http://schemas.microsoft.com/office/drawing/2014/main" id="{83468F50-64ED-BBAD-C78E-9BACD72DA8F8}"/>
                  </a:ext>
                </a:extLst>
              </p:cNvPr>
              <p:cNvSpPr>
                <a:spLocks noChangeShapeType="1"/>
              </p:cNvSpPr>
              <p:nvPr/>
            </p:nvSpPr>
            <p:spPr bwMode="auto">
              <a:xfrm flipV="1">
                <a:off x="3749" y="2840"/>
                <a:ext cx="0" cy="2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6" name="Line 480">
                <a:extLst>
                  <a:ext uri="{FF2B5EF4-FFF2-40B4-BE49-F238E27FC236}">
                    <a16:creationId xmlns:a16="http://schemas.microsoft.com/office/drawing/2014/main" id="{76A113A4-5123-E27C-740F-F3721CFC62C6}"/>
                  </a:ext>
                </a:extLst>
              </p:cNvPr>
              <p:cNvSpPr>
                <a:spLocks noChangeShapeType="1"/>
              </p:cNvSpPr>
              <p:nvPr/>
            </p:nvSpPr>
            <p:spPr bwMode="auto">
              <a:xfrm flipV="1">
                <a:off x="4244" y="2732"/>
                <a:ext cx="0" cy="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7" name="Line 481">
                <a:extLst>
                  <a:ext uri="{FF2B5EF4-FFF2-40B4-BE49-F238E27FC236}">
                    <a16:creationId xmlns:a16="http://schemas.microsoft.com/office/drawing/2014/main" id="{F70ABE28-3209-3873-E3D8-A7E8C51D333D}"/>
                  </a:ext>
                </a:extLst>
              </p:cNvPr>
              <p:cNvSpPr>
                <a:spLocks noChangeShapeType="1"/>
              </p:cNvSpPr>
              <p:nvPr/>
            </p:nvSpPr>
            <p:spPr bwMode="auto">
              <a:xfrm>
                <a:off x="3749" y="2733"/>
                <a:ext cx="1" cy="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8" name="Line 482">
                <a:extLst>
                  <a:ext uri="{FF2B5EF4-FFF2-40B4-BE49-F238E27FC236}">
                    <a16:creationId xmlns:a16="http://schemas.microsoft.com/office/drawing/2014/main" id="{429FFC4E-F238-9832-4186-F196656412D5}"/>
                  </a:ext>
                </a:extLst>
              </p:cNvPr>
              <p:cNvSpPr>
                <a:spLocks noChangeShapeType="1"/>
              </p:cNvSpPr>
              <p:nvPr/>
            </p:nvSpPr>
            <p:spPr bwMode="auto">
              <a:xfrm>
                <a:off x="3783" y="2841"/>
                <a:ext cx="69" cy="1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69" name="Line 483">
                <a:extLst>
                  <a:ext uri="{FF2B5EF4-FFF2-40B4-BE49-F238E27FC236}">
                    <a16:creationId xmlns:a16="http://schemas.microsoft.com/office/drawing/2014/main" id="{717E8060-9842-3821-A7A6-36256A4AC84A}"/>
                  </a:ext>
                </a:extLst>
              </p:cNvPr>
              <p:cNvSpPr>
                <a:spLocks noChangeShapeType="1"/>
              </p:cNvSpPr>
              <p:nvPr/>
            </p:nvSpPr>
            <p:spPr bwMode="auto">
              <a:xfrm>
                <a:off x="3854" y="2982"/>
                <a:ext cx="27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0" name="Line 484">
                <a:extLst>
                  <a:ext uri="{FF2B5EF4-FFF2-40B4-BE49-F238E27FC236}">
                    <a16:creationId xmlns:a16="http://schemas.microsoft.com/office/drawing/2014/main" id="{46AF8877-25A1-6369-7CD5-29EEED8E29C0}"/>
                  </a:ext>
                </a:extLst>
              </p:cNvPr>
              <p:cNvSpPr>
                <a:spLocks noChangeShapeType="1"/>
              </p:cNvSpPr>
              <p:nvPr/>
            </p:nvSpPr>
            <p:spPr bwMode="auto">
              <a:xfrm flipV="1">
                <a:off x="4134" y="2840"/>
                <a:ext cx="65" cy="1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1" name="Line 485">
                <a:extLst>
                  <a:ext uri="{FF2B5EF4-FFF2-40B4-BE49-F238E27FC236}">
                    <a16:creationId xmlns:a16="http://schemas.microsoft.com/office/drawing/2014/main" id="{5881BC74-966D-D7F4-E47D-4EA43B3A99EA}"/>
                  </a:ext>
                </a:extLst>
              </p:cNvPr>
              <p:cNvSpPr>
                <a:spLocks noChangeShapeType="1"/>
              </p:cNvSpPr>
              <p:nvPr/>
            </p:nvSpPr>
            <p:spPr bwMode="auto">
              <a:xfrm>
                <a:off x="3810" y="2832"/>
                <a:ext cx="63" cy="1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2" name="Line 486">
                <a:extLst>
                  <a:ext uri="{FF2B5EF4-FFF2-40B4-BE49-F238E27FC236}">
                    <a16:creationId xmlns:a16="http://schemas.microsoft.com/office/drawing/2014/main" id="{5C51EC22-8E77-F81B-022A-04FE0C7440AE}"/>
                  </a:ext>
                </a:extLst>
              </p:cNvPr>
              <p:cNvSpPr>
                <a:spLocks noChangeShapeType="1"/>
              </p:cNvSpPr>
              <p:nvPr/>
            </p:nvSpPr>
            <p:spPr bwMode="auto">
              <a:xfrm>
                <a:off x="3875" y="2957"/>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3" name="Line 487">
                <a:extLst>
                  <a:ext uri="{FF2B5EF4-FFF2-40B4-BE49-F238E27FC236}">
                    <a16:creationId xmlns:a16="http://schemas.microsoft.com/office/drawing/2014/main" id="{AF34AA73-1BA7-F224-B718-78076C741D8C}"/>
                  </a:ext>
                </a:extLst>
              </p:cNvPr>
              <p:cNvSpPr>
                <a:spLocks noChangeShapeType="1"/>
              </p:cNvSpPr>
              <p:nvPr/>
            </p:nvSpPr>
            <p:spPr bwMode="auto">
              <a:xfrm flipV="1">
                <a:off x="3907" y="2896"/>
                <a:ext cx="0"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4" name="Line 488">
                <a:extLst>
                  <a:ext uri="{FF2B5EF4-FFF2-40B4-BE49-F238E27FC236}">
                    <a16:creationId xmlns:a16="http://schemas.microsoft.com/office/drawing/2014/main" id="{5BE50316-F2B0-3F07-BFE6-11624D9EFDAD}"/>
                  </a:ext>
                </a:extLst>
              </p:cNvPr>
              <p:cNvSpPr>
                <a:spLocks noChangeShapeType="1"/>
              </p:cNvSpPr>
              <p:nvPr/>
            </p:nvSpPr>
            <p:spPr bwMode="auto">
              <a:xfrm>
                <a:off x="3933" y="2897"/>
                <a:ext cx="17"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5" name="Line 489">
                <a:extLst>
                  <a:ext uri="{FF2B5EF4-FFF2-40B4-BE49-F238E27FC236}">
                    <a16:creationId xmlns:a16="http://schemas.microsoft.com/office/drawing/2014/main" id="{787C0B8B-0466-D010-97F9-A4D821F44FA7}"/>
                  </a:ext>
                </a:extLst>
              </p:cNvPr>
              <p:cNvSpPr>
                <a:spLocks noChangeShapeType="1"/>
              </p:cNvSpPr>
              <p:nvPr/>
            </p:nvSpPr>
            <p:spPr bwMode="auto">
              <a:xfrm>
                <a:off x="3952" y="2932"/>
                <a:ext cx="73"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6" name="Line 490">
                <a:extLst>
                  <a:ext uri="{FF2B5EF4-FFF2-40B4-BE49-F238E27FC236}">
                    <a16:creationId xmlns:a16="http://schemas.microsoft.com/office/drawing/2014/main" id="{F1FEB7D0-7F02-1AD5-8662-2B2428C0F840}"/>
                  </a:ext>
                </a:extLst>
              </p:cNvPr>
              <p:cNvSpPr>
                <a:spLocks noChangeShapeType="1"/>
              </p:cNvSpPr>
              <p:nvPr/>
            </p:nvSpPr>
            <p:spPr bwMode="auto">
              <a:xfrm flipV="1">
                <a:off x="4026" y="2900"/>
                <a:ext cx="2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7" name="Line 491">
                <a:extLst>
                  <a:ext uri="{FF2B5EF4-FFF2-40B4-BE49-F238E27FC236}">
                    <a16:creationId xmlns:a16="http://schemas.microsoft.com/office/drawing/2014/main" id="{C72E7937-EF0A-3E52-88E9-22E5F7DD6240}"/>
                  </a:ext>
                </a:extLst>
              </p:cNvPr>
              <p:cNvSpPr>
                <a:spLocks noChangeShapeType="1"/>
              </p:cNvSpPr>
              <p:nvPr/>
            </p:nvSpPr>
            <p:spPr bwMode="auto">
              <a:xfrm>
                <a:off x="4110" y="2901"/>
                <a:ext cx="32"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8" name="Line 492">
                <a:extLst>
                  <a:ext uri="{FF2B5EF4-FFF2-40B4-BE49-F238E27FC236}">
                    <a16:creationId xmlns:a16="http://schemas.microsoft.com/office/drawing/2014/main" id="{394680E8-7C25-7B1C-9D60-E4D9A88CAEDA}"/>
                  </a:ext>
                </a:extLst>
              </p:cNvPr>
              <p:cNvSpPr>
                <a:spLocks noChangeShapeType="1"/>
              </p:cNvSpPr>
              <p:nvPr/>
            </p:nvSpPr>
            <p:spPr bwMode="auto">
              <a:xfrm flipV="1">
                <a:off x="4143" y="2831"/>
                <a:ext cx="47" cy="1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79" name="Line 493">
                <a:extLst>
                  <a:ext uri="{FF2B5EF4-FFF2-40B4-BE49-F238E27FC236}">
                    <a16:creationId xmlns:a16="http://schemas.microsoft.com/office/drawing/2014/main" id="{118255C4-9797-CCA0-B3C1-32C1A0D9E9FF}"/>
                  </a:ext>
                </a:extLst>
              </p:cNvPr>
              <p:cNvSpPr>
                <a:spLocks noChangeShapeType="1"/>
              </p:cNvSpPr>
              <p:nvPr/>
            </p:nvSpPr>
            <p:spPr bwMode="auto">
              <a:xfrm>
                <a:off x="3751" y="2839"/>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0" name="Line 494">
                <a:extLst>
                  <a:ext uri="{FF2B5EF4-FFF2-40B4-BE49-F238E27FC236}">
                    <a16:creationId xmlns:a16="http://schemas.microsoft.com/office/drawing/2014/main" id="{9514E0FC-57DD-DECB-BDE0-F51FE432A060}"/>
                  </a:ext>
                </a:extLst>
              </p:cNvPr>
              <p:cNvSpPr>
                <a:spLocks noChangeShapeType="1"/>
              </p:cNvSpPr>
              <p:nvPr/>
            </p:nvSpPr>
            <p:spPr bwMode="auto">
              <a:xfrm>
                <a:off x="4202" y="2839"/>
                <a:ext cx="4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1" name="Line 495">
                <a:extLst>
                  <a:ext uri="{FF2B5EF4-FFF2-40B4-BE49-F238E27FC236}">
                    <a16:creationId xmlns:a16="http://schemas.microsoft.com/office/drawing/2014/main" id="{CCA4FB3C-2787-A97B-90BC-26B0232E7D67}"/>
                  </a:ext>
                </a:extLst>
              </p:cNvPr>
              <p:cNvSpPr>
                <a:spLocks noChangeShapeType="1"/>
              </p:cNvSpPr>
              <p:nvPr/>
            </p:nvSpPr>
            <p:spPr bwMode="auto">
              <a:xfrm>
                <a:off x="3751" y="2830"/>
                <a:ext cx="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2" name="Line 496">
                <a:extLst>
                  <a:ext uri="{FF2B5EF4-FFF2-40B4-BE49-F238E27FC236}">
                    <a16:creationId xmlns:a16="http://schemas.microsoft.com/office/drawing/2014/main" id="{5926074C-DE9D-F9E2-711A-BB7937143D7D}"/>
                  </a:ext>
                </a:extLst>
              </p:cNvPr>
              <p:cNvSpPr>
                <a:spLocks noChangeShapeType="1"/>
              </p:cNvSpPr>
              <p:nvPr/>
            </p:nvSpPr>
            <p:spPr bwMode="auto">
              <a:xfrm>
                <a:off x="4193" y="2830"/>
                <a:ext cx="5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3" name="Line 497">
                <a:extLst>
                  <a:ext uri="{FF2B5EF4-FFF2-40B4-BE49-F238E27FC236}">
                    <a16:creationId xmlns:a16="http://schemas.microsoft.com/office/drawing/2014/main" id="{22CD804C-2E06-3479-C112-86050714677A}"/>
                  </a:ext>
                </a:extLst>
              </p:cNvPr>
              <p:cNvSpPr>
                <a:spLocks noChangeShapeType="1"/>
              </p:cNvSpPr>
              <p:nvPr/>
            </p:nvSpPr>
            <p:spPr bwMode="auto">
              <a:xfrm flipV="1">
                <a:off x="3907" y="2756"/>
                <a:ext cx="0"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4" name="Line 498">
                <a:extLst>
                  <a:ext uri="{FF2B5EF4-FFF2-40B4-BE49-F238E27FC236}">
                    <a16:creationId xmlns:a16="http://schemas.microsoft.com/office/drawing/2014/main" id="{DC73EE26-B14B-5494-AEAB-66A7B8F60B21}"/>
                  </a:ext>
                </a:extLst>
              </p:cNvPr>
              <p:cNvSpPr>
                <a:spLocks noChangeShapeType="1"/>
              </p:cNvSpPr>
              <p:nvPr/>
            </p:nvSpPr>
            <p:spPr bwMode="auto">
              <a:xfrm flipH="1" flipV="1">
                <a:off x="3884" y="2732"/>
                <a:ext cx="2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5" name="Line 499">
                <a:extLst>
                  <a:ext uri="{FF2B5EF4-FFF2-40B4-BE49-F238E27FC236}">
                    <a16:creationId xmlns:a16="http://schemas.microsoft.com/office/drawing/2014/main" id="{EE98AC28-49B6-1124-CB96-CB2E4920EEB9}"/>
                  </a:ext>
                </a:extLst>
              </p:cNvPr>
              <p:cNvSpPr>
                <a:spLocks noChangeShapeType="1"/>
              </p:cNvSpPr>
              <p:nvPr/>
            </p:nvSpPr>
            <p:spPr bwMode="auto">
              <a:xfrm flipV="1">
                <a:off x="3931" y="2756"/>
                <a:ext cx="0"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6" name="Line 500">
                <a:extLst>
                  <a:ext uri="{FF2B5EF4-FFF2-40B4-BE49-F238E27FC236}">
                    <a16:creationId xmlns:a16="http://schemas.microsoft.com/office/drawing/2014/main" id="{C590667C-4815-1716-CF1F-4E61765E5250}"/>
                  </a:ext>
                </a:extLst>
              </p:cNvPr>
              <p:cNvSpPr>
                <a:spLocks noChangeShapeType="1"/>
              </p:cNvSpPr>
              <p:nvPr/>
            </p:nvSpPr>
            <p:spPr bwMode="auto">
              <a:xfrm flipV="1">
                <a:off x="3932" y="2732"/>
                <a:ext cx="2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7" name="Line 501">
                <a:extLst>
                  <a:ext uri="{FF2B5EF4-FFF2-40B4-BE49-F238E27FC236}">
                    <a16:creationId xmlns:a16="http://schemas.microsoft.com/office/drawing/2014/main" id="{A5BE1305-7B1B-855A-1F8A-E067B8218FEE}"/>
                  </a:ext>
                </a:extLst>
              </p:cNvPr>
              <p:cNvSpPr>
                <a:spLocks noChangeShapeType="1"/>
              </p:cNvSpPr>
              <p:nvPr/>
            </p:nvSpPr>
            <p:spPr bwMode="auto">
              <a:xfrm>
                <a:off x="3751" y="2513"/>
                <a:ext cx="110"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8" name="Line 502">
                <a:extLst>
                  <a:ext uri="{FF2B5EF4-FFF2-40B4-BE49-F238E27FC236}">
                    <a16:creationId xmlns:a16="http://schemas.microsoft.com/office/drawing/2014/main" id="{93BFAE7B-44EA-38F6-B598-3353972E2319}"/>
                  </a:ext>
                </a:extLst>
              </p:cNvPr>
              <p:cNvSpPr>
                <a:spLocks noChangeShapeType="1"/>
              </p:cNvSpPr>
              <p:nvPr/>
            </p:nvSpPr>
            <p:spPr bwMode="auto">
              <a:xfrm flipH="1" flipV="1">
                <a:off x="3533" y="2711"/>
                <a:ext cx="22"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89" name="Line 503">
                <a:extLst>
                  <a:ext uri="{FF2B5EF4-FFF2-40B4-BE49-F238E27FC236}">
                    <a16:creationId xmlns:a16="http://schemas.microsoft.com/office/drawing/2014/main" id="{F5A6434B-6848-1A02-80E6-770EB4759B31}"/>
                  </a:ext>
                </a:extLst>
              </p:cNvPr>
              <p:cNvSpPr>
                <a:spLocks noChangeShapeType="1"/>
              </p:cNvSpPr>
              <p:nvPr/>
            </p:nvSpPr>
            <p:spPr bwMode="auto">
              <a:xfrm flipH="1" flipV="1">
                <a:off x="3616" y="2789"/>
                <a:ext cx="28"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0" name="Line 504">
                <a:extLst>
                  <a:ext uri="{FF2B5EF4-FFF2-40B4-BE49-F238E27FC236}">
                    <a16:creationId xmlns:a16="http://schemas.microsoft.com/office/drawing/2014/main" id="{F84B55D7-FA47-B1B8-F011-39ACDE4458B8}"/>
                  </a:ext>
                </a:extLst>
              </p:cNvPr>
              <p:cNvSpPr>
                <a:spLocks noChangeShapeType="1"/>
              </p:cNvSpPr>
              <p:nvPr/>
            </p:nvSpPr>
            <p:spPr bwMode="auto">
              <a:xfrm flipH="1" flipV="1">
                <a:off x="3576" y="2751"/>
                <a:ext cx="20"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1" name="Line 505">
                <a:extLst>
                  <a:ext uri="{FF2B5EF4-FFF2-40B4-BE49-F238E27FC236}">
                    <a16:creationId xmlns:a16="http://schemas.microsoft.com/office/drawing/2014/main" id="{EBA00F2C-FF4D-8EDD-B4C0-EF4E02CABA67}"/>
                  </a:ext>
                </a:extLst>
              </p:cNvPr>
              <p:cNvSpPr>
                <a:spLocks noChangeShapeType="1"/>
              </p:cNvSpPr>
              <p:nvPr/>
            </p:nvSpPr>
            <p:spPr bwMode="auto">
              <a:xfrm flipH="1">
                <a:off x="3647" y="2781"/>
                <a:ext cx="37"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2" name="Freeform 506">
                <a:extLst>
                  <a:ext uri="{FF2B5EF4-FFF2-40B4-BE49-F238E27FC236}">
                    <a16:creationId xmlns:a16="http://schemas.microsoft.com/office/drawing/2014/main" id="{2235B0D4-8A5E-3DF2-F9A4-770BB75E7A01}"/>
                  </a:ext>
                </a:extLst>
              </p:cNvPr>
              <p:cNvSpPr>
                <a:spLocks/>
              </p:cNvSpPr>
              <p:nvPr/>
            </p:nvSpPr>
            <p:spPr bwMode="auto">
              <a:xfrm>
                <a:off x="3570" y="2637"/>
                <a:ext cx="42" cy="30"/>
              </a:xfrm>
              <a:custGeom>
                <a:avLst/>
                <a:gdLst>
                  <a:gd name="T0" fmla="*/ 41 w 42"/>
                  <a:gd name="T1" fmla="*/ 0 h 30"/>
                  <a:gd name="T2" fmla="*/ 17 w 42"/>
                  <a:gd name="T3" fmla="*/ 12 h 30"/>
                  <a:gd name="T4" fmla="*/ 0 w 42"/>
                  <a:gd name="T5" fmla="*/ 29 h 30"/>
                  <a:gd name="T6" fmla="*/ 0 60000 65536"/>
                  <a:gd name="T7" fmla="*/ 0 60000 65536"/>
                  <a:gd name="T8" fmla="*/ 0 60000 65536"/>
                  <a:gd name="T9" fmla="*/ 0 w 42"/>
                  <a:gd name="T10" fmla="*/ 0 h 30"/>
                  <a:gd name="T11" fmla="*/ 42 w 42"/>
                  <a:gd name="T12" fmla="*/ 30 h 30"/>
                </a:gdLst>
                <a:ahLst/>
                <a:cxnLst>
                  <a:cxn ang="T6">
                    <a:pos x="T0" y="T1"/>
                  </a:cxn>
                  <a:cxn ang="T7">
                    <a:pos x="T2" y="T3"/>
                  </a:cxn>
                  <a:cxn ang="T8">
                    <a:pos x="T4" y="T5"/>
                  </a:cxn>
                </a:cxnLst>
                <a:rect l="T9" t="T10" r="T11" b="T12"/>
                <a:pathLst>
                  <a:path w="42" h="30">
                    <a:moveTo>
                      <a:pt x="41" y="0"/>
                    </a:moveTo>
                    <a:lnTo>
                      <a:pt x="17" y="12"/>
                    </a:lnTo>
                    <a:lnTo>
                      <a:pt x="0" y="2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3" name="Line 507">
                <a:extLst>
                  <a:ext uri="{FF2B5EF4-FFF2-40B4-BE49-F238E27FC236}">
                    <a16:creationId xmlns:a16="http://schemas.microsoft.com/office/drawing/2014/main" id="{4E614B1C-38A7-1C79-3B00-496785396361}"/>
                  </a:ext>
                </a:extLst>
              </p:cNvPr>
              <p:cNvSpPr>
                <a:spLocks noChangeShapeType="1"/>
              </p:cNvSpPr>
              <p:nvPr/>
            </p:nvSpPr>
            <p:spPr bwMode="auto">
              <a:xfrm flipV="1">
                <a:off x="3533" y="2683"/>
                <a:ext cx="27"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4" name="Freeform 508">
                <a:extLst>
                  <a:ext uri="{FF2B5EF4-FFF2-40B4-BE49-F238E27FC236}">
                    <a16:creationId xmlns:a16="http://schemas.microsoft.com/office/drawing/2014/main" id="{7484EDF4-FE37-091B-0E43-46BB290CF666}"/>
                  </a:ext>
                </a:extLst>
              </p:cNvPr>
              <p:cNvSpPr>
                <a:spLocks/>
              </p:cNvSpPr>
              <p:nvPr/>
            </p:nvSpPr>
            <p:spPr bwMode="auto">
              <a:xfrm>
                <a:off x="3563" y="2684"/>
                <a:ext cx="87" cy="99"/>
              </a:xfrm>
              <a:custGeom>
                <a:avLst/>
                <a:gdLst>
                  <a:gd name="T0" fmla="*/ 7 w 87"/>
                  <a:gd name="T1" fmla="*/ 0 h 99"/>
                  <a:gd name="T2" fmla="*/ 0 w 87"/>
                  <a:gd name="T3" fmla="*/ 22 h 99"/>
                  <a:gd name="T4" fmla="*/ 2 w 87"/>
                  <a:gd name="T5" fmla="*/ 46 h 99"/>
                  <a:gd name="T6" fmla="*/ 12 w 87"/>
                  <a:gd name="T7" fmla="*/ 66 h 99"/>
                  <a:gd name="T8" fmla="*/ 28 w 87"/>
                  <a:gd name="T9" fmla="*/ 82 h 99"/>
                  <a:gd name="T10" fmla="*/ 50 w 87"/>
                  <a:gd name="T11" fmla="*/ 95 h 99"/>
                  <a:gd name="T12" fmla="*/ 74 w 87"/>
                  <a:gd name="T13" fmla="*/ 98 h 99"/>
                  <a:gd name="T14" fmla="*/ 86 w 87"/>
                  <a:gd name="T15" fmla="*/ 98 h 99"/>
                  <a:gd name="T16" fmla="*/ 0 60000 65536"/>
                  <a:gd name="T17" fmla="*/ 0 60000 65536"/>
                  <a:gd name="T18" fmla="*/ 0 60000 65536"/>
                  <a:gd name="T19" fmla="*/ 0 60000 65536"/>
                  <a:gd name="T20" fmla="*/ 0 60000 65536"/>
                  <a:gd name="T21" fmla="*/ 0 60000 65536"/>
                  <a:gd name="T22" fmla="*/ 0 60000 65536"/>
                  <a:gd name="T23" fmla="*/ 0 60000 65536"/>
                  <a:gd name="T24" fmla="*/ 0 w 87"/>
                  <a:gd name="T25" fmla="*/ 0 h 99"/>
                  <a:gd name="T26" fmla="*/ 87 w 87"/>
                  <a:gd name="T27" fmla="*/ 99 h 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87" h="99">
                    <a:moveTo>
                      <a:pt x="7" y="0"/>
                    </a:moveTo>
                    <a:lnTo>
                      <a:pt x="0" y="22"/>
                    </a:lnTo>
                    <a:lnTo>
                      <a:pt x="2" y="46"/>
                    </a:lnTo>
                    <a:lnTo>
                      <a:pt x="12" y="66"/>
                    </a:lnTo>
                    <a:lnTo>
                      <a:pt x="28" y="82"/>
                    </a:lnTo>
                    <a:lnTo>
                      <a:pt x="50" y="95"/>
                    </a:lnTo>
                    <a:lnTo>
                      <a:pt x="74" y="98"/>
                    </a:lnTo>
                    <a:lnTo>
                      <a:pt x="86" y="9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5" name="Line 509">
                <a:extLst>
                  <a:ext uri="{FF2B5EF4-FFF2-40B4-BE49-F238E27FC236}">
                    <a16:creationId xmlns:a16="http://schemas.microsoft.com/office/drawing/2014/main" id="{C4EE1DFD-2554-5876-1037-396B19B6B2BB}"/>
                  </a:ext>
                </a:extLst>
              </p:cNvPr>
              <p:cNvSpPr>
                <a:spLocks noChangeShapeType="1"/>
              </p:cNvSpPr>
              <p:nvPr/>
            </p:nvSpPr>
            <p:spPr bwMode="auto">
              <a:xfrm flipV="1">
                <a:off x="3653" y="2665"/>
                <a:ext cx="39"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6" name="Line 510">
                <a:extLst>
                  <a:ext uri="{FF2B5EF4-FFF2-40B4-BE49-F238E27FC236}">
                    <a16:creationId xmlns:a16="http://schemas.microsoft.com/office/drawing/2014/main" id="{324875C5-0EB4-1A2B-2B5A-1DAC7E5CE7EE}"/>
                  </a:ext>
                </a:extLst>
              </p:cNvPr>
              <p:cNvSpPr>
                <a:spLocks noChangeShapeType="1"/>
              </p:cNvSpPr>
              <p:nvPr/>
            </p:nvSpPr>
            <p:spPr bwMode="auto">
              <a:xfrm>
                <a:off x="3652" y="2722"/>
                <a:ext cx="14" cy="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7" name="Line 511">
                <a:extLst>
                  <a:ext uri="{FF2B5EF4-FFF2-40B4-BE49-F238E27FC236}">
                    <a16:creationId xmlns:a16="http://schemas.microsoft.com/office/drawing/2014/main" id="{42CB2C4D-FAB8-2328-2C9F-CB816C2B1F1F}"/>
                  </a:ext>
                </a:extLst>
              </p:cNvPr>
              <p:cNvSpPr>
                <a:spLocks noChangeShapeType="1"/>
              </p:cNvSpPr>
              <p:nvPr/>
            </p:nvSpPr>
            <p:spPr bwMode="auto">
              <a:xfrm>
                <a:off x="3635" y="2726"/>
                <a:ext cx="14"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8" name="Line 512">
                <a:extLst>
                  <a:ext uri="{FF2B5EF4-FFF2-40B4-BE49-F238E27FC236}">
                    <a16:creationId xmlns:a16="http://schemas.microsoft.com/office/drawing/2014/main" id="{D2068861-17FE-7D70-85A7-5176741064CF}"/>
                  </a:ext>
                </a:extLst>
              </p:cNvPr>
              <p:cNvSpPr>
                <a:spLocks noChangeShapeType="1"/>
              </p:cNvSpPr>
              <p:nvPr/>
            </p:nvSpPr>
            <p:spPr bwMode="auto">
              <a:xfrm flipH="1" flipV="1">
                <a:off x="3564" y="2712"/>
                <a:ext cx="6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799" name="Line 513">
                <a:extLst>
                  <a:ext uri="{FF2B5EF4-FFF2-40B4-BE49-F238E27FC236}">
                    <a16:creationId xmlns:a16="http://schemas.microsoft.com/office/drawing/2014/main" id="{5B516071-3DFD-5836-EE31-8EF0340E546D}"/>
                  </a:ext>
                </a:extLst>
              </p:cNvPr>
              <p:cNvSpPr>
                <a:spLocks noChangeShapeType="1"/>
              </p:cNvSpPr>
              <p:nvPr/>
            </p:nvSpPr>
            <p:spPr bwMode="auto">
              <a:xfrm flipV="1">
                <a:off x="3788" y="2670"/>
                <a:ext cx="82"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0" name="Line 514">
                <a:extLst>
                  <a:ext uri="{FF2B5EF4-FFF2-40B4-BE49-F238E27FC236}">
                    <a16:creationId xmlns:a16="http://schemas.microsoft.com/office/drawing/2014/main" id="{8BC21329-34D1-AB74-B614-79DB26741992}"/>
                  </a:ext>
                </a:extLst>
              </p:cNvPr>
              <p:cNvSpPr>
                <a:spLocks noChangeShapeType="1"/>
              </p:cNvSpPr>
              <p:nvPr/>
            </p:nvSpPr>
            <p:spPr bwMode="auto">
              <a:xfrm flipH="1">
                <a:off x="3846" y="2619"/>
                <a:ext cx="15"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1" name="Line 515">
                <a:extLst>
                  <a:ext uri="{FF2B5EF4-FFF2-40B4-BE49-F238E27FC236}">
                    <a16:creationId xmlns:a16="http://schemas.microsoft.com/office/drawing/2014/main" id="{02658F37-F5F8-9794-D4B1-FA2F5C34BFD9}"/>
                  </a:ext>
                </a:extLst>
              </p:cNvPr>
              <p:cNvSpPr>
                <a:spLocks noChangeShapeType="1"/>
              </p:cNvSpPr>
              <p:nvPr/>
            </p:nvSpPr>
            <p:spPr bwMode="auto">
              <a:xfrm flipH="1">
                <a:off x="3712" y="2688"/>
                <a:ext cx="75"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2" name="Line 516">
                <a:extLst>
                  <a:ext uri="{FF2B5EF4-FFF2-40B4-BE49-F238E27FC236}">
                    <a16:creationId xmlns:a16="http://schemas.microsoft.com/office/drawing/2014/main" id="{3EEB098E-4D38-DF22-0853-EE415D04CB7F}"/>
                  </a:ext>
                </a:extLst>
              </p:cNvPr>
              <p:cNvSpPr>
                <a:spLocks noChangeShapeType="1"/>
              </p:cNvSpPr>
              <p:nvPr/>
            </p:nvSpPr>
            <p:spPr bwMode="auto">
              <a:xfrm flipV="1">
                <a:off x="3625" y="2443"/>
                <a:ext cx="0" cy="2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3" name="Line 517">
                <a:extLst>
                  <a:ext uri="{FF2B5EF4-FFF2-40B4-BE49-F238E27FC236}">
                    <a16:creationId xmlns:a16="http://schemas.microsoft.com/office/drawing/2014/main" id="{8C3BE3A9-61B4-0C1F-E357-BA84B9496A4B}"/>
                  </a:ext>
                </a:extLst>
              </p:cNvPr>
              <p:cNvSpPr>
                <a:spLocks noChangeShapeType="1"/>
              </p:cNvSpPr>
              <p:nvPr/>
            </p:nvSpPr>
            <p:spPr bwMode="auto">
              <a:xfrm flipV="1">
                <a:off x="3652" y="2445"/>
                <a:ext cx="0" cy="2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4" name="Line 518">
                <a:extLst>
                  <a:ext uri="{FF2B5EF4-FFF2-40B4-BE49-F238E27FC236}">
                    <a16:creationId xmlns:a16="http://schemas.microsoft.com/office/drawing/2014/main" id="{62856F43-31A4-7A33-22EF-3A1ECB40A1A4}"/>
                  </a:ext>
                </a:extLst>
              </p:cNvPr>
              <p:cNvSpPr>
                <a:spLocks noChangeShapeType="1"/>
              </p:cNvSpPr>
              <p:nvPr/>
            </p:nvSpPr>
            <p:spPr bwMode="auto">
              <a:xfrm flipH="1" flipV="1">
                <a:off x="3566" y="2694"/>
                <a:ext cx="5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5" name="Line 519">
                <a:extLst>
                  <a:ext uri="{FF2B5EF4-FFF2-40B4-BE49-F238E27FC236}">
                    <a16:creationId xmlns:a16="http://schemas.microsoft.com/office/drawing/2014/main" id="{47189D7A-B7EF-9DCB-E8B7-02BE2871E062}"/>
                  </a:ext>
                </a:extLst>
              </p:cNvPr>
              <p:cNvSpPr>
                <a:spLocks noChangeShapeType="1"/>
              </p:cNvSpPr>
              <p:nvPr/>
            </p:nvSpPr>
            <p:spPr bwMode="auto">
              <a:xfrm flipV="1">
                <a:off x="3653" y="2654"/>
                <a:ext cx="24"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6" name="Freeform 520">
                <a:extLst>
                  <a:ext uri="{FF2B5EF4-FFF2-40B4-BE49-F238E27FC236}">
                    <a16:creationId xmlns:a16="http://schemas.microsoft.com/office/drawing/2014/main" id="{B077DF45-F704-02C1-E30E-75E07112F8DA}"/>
                  </a:ext>
                </a:extLst>
              </p:cNvPr>
              <p:cNvSpPr>
                <a:spLocks/>
              </p:cNvSpPr>
              <p:nvPr/>
            </p:nvSpPr>
            <p:spPr bwMode="auto">
              <a:xfrm>
                <a:off x="3582" y="2644"/>
                <a:ext cx="44" cy="23"/>
              </a:xfrm>
              <a:custGeom>
                <a:avLst/>
                <a:gdLst>
                  <a:gd name="T0" fmla="*/ 43 w 44"/>
                  <a:gd name="T1" fmla="*/ 0 h 23"/>
                  <a:gd name="T2" fmla="*/ 19 w 44"/>
                  <a:gd name="T3" fmla="*/ 7 h 23"/>
                  <a:gd name="T4" fmla="*/ 0 w 44"/>
                  <a:gd name="T5" fmla="*/ 22 h 23"/>
                  <a:gd name="T6" fmla="*/ 0 60000 65536"/>
                  <a:gd name="T7" fmla="*/ 0 60000 65536"/>
                  <a:gd name="T8" fmla="*/ 0 60000 65536"/>
                  <a:gd name="T9" fmla="*/ 0 w 44"/>
                  <a:gd name="T10" fmla="*/ 0 h 23"/>
                  <a:gd name="T11" fmla="*/ 44 w 44"/>
                  <a:gd name="T12" fmla="*/ 23 h 23"/>
                </a:gdLst>
                <a:ahLst/>
                <a:cxnLst>
                  <a:cxn ang="T6">
                    <a:pos x="T0" y="T1"/>
                  </a:cxn>
                  <a:cxn ang="T7">
                    <a:pos x="T2" y="T3"/>
                  </a:cxn>
                  <a:cxn ang="T8">
                    <a:pos x="T4" y="T5"/>
                  </a:cxn>
                </a:cxnLst>
                <a:rect l="T9" t="T10" r="T11" b="T12"/>
                <a:pathLst>
                  <a:path w="44" h="23">
                    <a:moveTo>
                      <a:pt x="43" y="0"/>
                    </a:moveTo>
                    <a:lnTo>
                      <a:pt x="19" y="7"/>
                    </a:lnTo>
                    <a:lnTo>
                      <a:pt x="0" y="2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7" name="Freeform 521">
                <a:extLst>
                  <a:ext uri="{FF2B5EF4-FFF2-40B4-BE49-F238E27FC236}">
                    <a16:creationId xmlns:a16="http://schemas.microsoft.com/office/drawing/2014/main" id="{E25BEF21-AEBC-B60A-94AB-0DFB37FC3ED8}"/>
                  </a:ext>
                </a:extLst>
              </p:cNvPr>
              <p:cNvSpPr>
                <a:spLocks/>
              </p:cNvSpPr>
              <p:nvPr/>
            </p:nvSpPr>
            <p:spPr bwMode="auto">
              <a:xfrm>
                <a:off x="3563" y="2644"/>
                <a:ext cx="152" cy="139"/>
              </a:xfrm>
              <a:custGeom>
                <a:avLst/>
                <a:gdLst>
                  <a:gd name="T0" fmla="*/ 7 w 152"/>
                  <a:gd name="T1" fmla="*/ 40 h 139"/>
                  <a:gd name="T2" fmla="*/ 0 w 152"/>
                  <a:gd name="T3" fmla="*/ 62 h 139"/>
                  <a:gd name="T4" fmla="*/ 2 w 152"/>
                  <a:gd name="T5" fmla="*/ 86 h 139"/>
                  <a:gd name="T6" fmla="*/ 12 w 152"/>
                  <a:gd name="T7" fmla="*/ 106 h 139"/>
                  <a:gd name="T8" fmla="*/ 28 w 152"/>
                  <a:gd name="T9" fmla="*/ 122 h 139"/>
                  <a:gd name="T10" fmla="*/ 50 w 152"/>
                  <a:gd name="T11" fmla="*/ 135 h 139"/>
                  <a:gd name="T12" fmla="*/ 74 w 152"/>
                  <a:gd name="T13" fmla="*/ 138 h 139"/>
                  <a:gd name="T14" fmla="*/ 97 w 152"/>
                  <a:gd name="T15" fmla="*/ 135 h 139"/>
                  <a:gd name="T16" fmla="*/ 118 w 152"/>
                  <a:gd name="T17" fmla="*/ 126 h 139"/>
                  <a:gd name="T18" fmla="*/ 137 w 152"/>
                  <a:gd name="T19" fmla="*/ 109 h 139"/>
                  <a:gd name="T20" fmla="*/ 149 w 152"/>
                  <a:gd name="T21" fmla="*/ 89 h 139"/>
                  <a:gd name="T22" fmla="*/ 151 w 152"/>
                  <a:gd name="T23" fmla="*/ 67 h 139"/>
                  <a:gd name="T24" fmla="*/ 147 w 152"/>
                  <a:gd name="T25" fmla="*/ 44 h 139"/>
                  <a:gd name="T26" fmla="*/ 135 w 152"/>
                  <a:gd name="T27" fmla="*/ 25 h 139"/>
                  <a:gd name="T28" fmla="*/ 117 w 152"/>
                  <a:gd name="T29" fmla="*/ 9 h 139"/>
                  <a:gd name="T30" fmla="*/ 96 w 152"/>
                  <a:gd name="T31" fmla="*/ 0 h 139"/>
                  <a:gd name="T32" fmla="*/ 89 w 152"/>
                  <a:gd name="T33" fmla="*/ 0 h 13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52"/>
                  <a:gd name="T52" fmla="*/ 0 h 139"/>
                  <a:gd name="T53" fmla="*/ 152 w 152"/>
                  <a:gd name="T54" fmla="*/ 139 h 13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52" h="139">
                    <a:moveTo>
                      <a:pt x="7" y="40"/>
                    </a:moveTo>
                    <a:lnTo>
                      <a:pt x="0" y="62"/>
                    </a:lnTo>
                    <a:lnTo>
                      <a:pt x="2" y="86"/>
                    </a:lnTo>
                    <a:lnTo>
                      <a:pt x="12" y="106"/>
                    </a:lnTo>
                    <a:lnTo>
                      <a:pt x="28" y="122"/>
                    </a:lnTo>
                    <a:lnTo>
                      <a:pt x="50" y="135"/>
                    </a:lnTo>
                    <a:lnTo>
                      <a:pt x="74" y="138"/>
                    </a:lnTo>
                    <a:lnTo>
                      <a:pt x="97" y="135"/>
                    </a:lnTo>
                    <a:lnTo>
                      <a:pt x="118" y="126"/>
                    </a:lnTo>
                    <a:lnTo>
                      <a:pt x="137" y="109"/>
                    </a:lnTo>
                    <a:lnTo>
                      <a:pt x="149" y="89"/>
                    </a:lnTo>
                    <a:lnTo>
                      <a:pt x="151" y="67"/>
                    </a:lnTo>
                    <a:lnTo>
                      <a:pt x="147" y="44"/>
                    </a:lnTo>
                    <a:lnTo>
                      <a:pt x="135" y="25"/>
                    </a:lnTo>
                    <a:lnTo>
                      <a:pt x="117" y="9"/>
                    </a:lnTo>
                    <a:lnTo>
                      <a:pt x="96" y="0"/>
                    </a:lnTo>
                    <a:lnTo>
                      <a:pt x="8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8" name="Freeform 522">
                <a:extLst>
                  <a:ext uri="{FF2B5EF4-FFF2-40B4-BE49-F238E27FC236}">
                    <a16:creationId xmlns:a16="http://schemas.microsoft.com/office/drawing/2014/main" id="{4471F270-868D-3CD3-573C-2C01CB9CCC9D}"/>
                  </a:ext>
                </a:extLst>
              </p:cNvPr>
              <p:cNvSpPr>
                <a:spLocks/>
              </p:cNvSpPr>
              <p:nvPr/>
            </p:nvSpPr>
            <p:spPr bwMode="auto">
              <a:xfrm>
                <a:off x="3611" y="2635"/>
                <a:ext cx="15" cy="3"/>
              </a:xfrm>
              <a:custGeom>
                <a:avLst/>
                <a:gdLst>
                  <a:gd name="T0" fmla="*/ 14 w 15"/>
                  <a:gd name="T1" fmla="*/ 0 h 3"/>
                  <a:gd name="T2" fmla="*/ 0 w 15"/>
                  <a:gd name="T3" fmla="*/ 2 h 3"/>
                  <a:gd name="T4" fmla="*/ 0 60000 65536"/>
                  <a:gd name="T5" fmla="*/ 0 60000 65536"/>
                  <a:gd name="T6" fmla="*/ 0 w 15"/>
                  <a:gd name="T7" fmla="*/ 0 h 3"/>
                  <a:gd name="T8" fmla="*/ 15 w 15"/>
                  <a:gd name="T9" fmla="*/ 3 h 3"/>
                </a:gdLst>
                <a:ahLst/>
                <a:cxnLst>
                  <a:cxn ang="T4">
                    <a:pos x="T0" y="T1"/>
                  </a:cxn>
                  <a:cxn ang="T5">
                    <a:pos x="T2" y="T3"/>
                  </a:cxn>
                </a:cxnLst>
                <a:rect l="T6" t="T7" r="T8" b="T9"/>
                <a:pathLst>
                  <a:path w="15" h="3">
                    <a:moveTo>
                      <a:pt x="14" y="0"/>
                    </a:moveTo>
                    <a:lnTo>
                      <a:pt x="0" y="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09" name="Freeform 523">
                <a:extLst>
                  <a:ext uri="{FF2B5EF4-FFF2-40B4-BE49-F238E27FC236}">
                    <a16:creationId xmlns:a16="http://schemas.microsoft.com/office/drawing/2014/main" id="{A7BB22C0-5F5A-BA7E-CEF1-E638F59D7DB0}"/>
                  </a:ext>
                </a:extLst>
              </p:cNvPr>
              <p:cNvSpPr>
                <a:spLocks/>
              </p:cNvSpPr>
              <p:nvPr/>
            </p:nvSpPr>
            <p:spPr bwMode="auto">
              <a:xfrm>
                <a:off x="3554" y="2635"/>
                <a:ext cx="171" cy="156"/>
              </a:xfrm>
              <a:custGeom>
                <a:avLst/>
                <a:gdLst>
                  <a:gd name="T0" fmla="*/ 6 w 171"/>
                  <a:gd name="T1" fmla="*/ 47 h 156"/>
                  <a:gd name="T2" fmla="*/ 0 w 171"/>
                  <a:gd name="T3" fmla="*/ 69 h 156"/>
                  <a:gd name="T4" fmla="*/ 2 w 171"/>
                  <a:gd name="T5" fmla="*/ 95 h 156"/>
                  <a:gd name="T6" fmla="*/ 10 w 171"/>
                  <a:gd name="T7" fmla="*/ 116 h 156"/>
                  <a:gd name="T8" fmla="*/ 28 w 171"/>
                  <a:gd name="T9" fmla="*/ 135 h 156"/>
                  <a:gd name="T10" fmla="*/ 50 w 171"/>
                  <a:gd name="T11" fmla="*/ 149 h 156"/>
                  <a:gd name="T12" fmla="*/ 73 w 171"/>
                  <a:gd name="T13" fmla="*/ 155 h 156"/>
                  <a:gd name="T14" fmla="*/ 99 w 171"/>
                  <a:gd name="T15" fmla="*/ 155 h 156"/>
                  <a:gd name="T16" fmla="*/ 125 w 171"/>
                  <a:gd name="T17" fmla="*/ 147 h 156"/>
                  <a:gd name="T18" fmla="*/ 144 w 171"/>
                  <a:gd name="T19" fmla="*/ 133 h 156"/>
                  <a:gd name="T20" fmla="*/ 160 w 171"/>
                  <a:gd name="T21" fmla="*/ 115 h 156"/>
                  <a:gd name="T22" fmla="*/ 170 w 171"/>
                  <a:gd name="T23" fmla="*/ 91 h 156"/>
                  <a:gd name="T24" fmla="*/ 170 w 171"/>
                  <a:gd name="T25" fmla="*/ 67 h 156"/>
                  <a:gd name="T26" fmla="*/ 164 w 171"/>
                  <a:gd name="T27" fmla="*/ 44 h 156"/>
                  <a:gd name="T28" fmla="*/ 148 w 171"/>
                  <a:gd name="T29" fmla="*/ 24 h 156"/>
                  <a:gd name="T30" fmla="*/ 128 w 171"/>
                  <a:gd name="T31" fmla="*/ 9 h 156"/>
                  <a:gd name="T32" fmla="*/ 105 w 171"/>
                  <a:gd name="T33" fmla="*/ 0 h 156"/>
                  <a:gd name="T34" fmla="*/ 99 w 171"/>
                  <a:gd name="T35" fmla="*/ 0 h 15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71"/>
                  <a:gd name="T55" fmla="*/ 0 h 156"/>
                  <a:gd name="T56" fmla="*/ 171 w 171"/>
                  <a:gd name="T57" fmla="*/ 156 h 15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71" h="156">
                    <a:moveTo>
                      <a:pt x="6" y="47"/>
                    </a:moveTo>
                    <a:lnTo>
                      <a:pt x="0" y="69"/>
                    </a:lnTo>
                    <a:lnTo>
                      <a:pt x="2" y="95"/>
                    </a:lnTo>
                    <a:lnTo>
                      <a:pt x="10" y="116"/>
                    </a:lnTo>
                    <a:lnTo>
                      <a:pt x="28" y="135"/>
                    </a:lnTo>
                    <a:lnTo>
                      <a:pt x="50" y="149"/>
                    </a:lnTo>
                    <a:lnTo>
                      <a:pt x="73" y="155"/>
                    </a:lnTo>
                    <a:lnTo>
                      <a:pt x="99" y="155"/>
                    </a:lnTo>
                    <a:lnTo>
                      <a:pt x="125" y="147"/>
                    </a:lnTo>
                    <a:lnTo>
                      <a:pt x="144" y="133"/>
                    </a:lnTo>
                    <a:lnTo>
                      <a:pt x="160" y="115"/>
                    </a:lnTo>
                    <a:lnTo>
                      <a:pt x="170" y="91"/>
                    </a:lnTo>
                    <a:lnTo>
                      <a:pt x="170" y="67"/>
                    </a:lnTo>
                    <a:lnTo>
                      <a:pt x="164" y="44"/>
                    </a:lnTo>
                    <a:lnTo>
                      <a:pt x="148" y="24"/>
                    </a:lnTo>
                    <a:lnTo>
                      <a:pt x="128" y="9"/>
                    </a:lnTo>
                    <a:lnTo>
                      <a:pt x="105" y="0"/>
                    </a:lnTo>
                    <a:lnTo>
                      <a:pt x="9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0" name="Line 524">
                <a:extLst>
                  <a:ext uri="{FF2B5EF4-FFF2-40B4-BE49-F238E27FC236}">
                    <a16:creationId xmlns:a16="http://schemas.microsoft.com/office/drawing/2014/main" id="{8385CE81-DBCB-3A4A-B828-9741662DA1A5}"/>
                  </a:ext>
                </a:extLst>
              </p:cNvPr>
              <p:cNvSpPr>
                <a:spLocks noChangeShapeType="1"/>
              </p:cNvSpPr>
              <p:nvPr/>
            </p:nvSpPr>
            <p:spPr bwMode="auto">
              <a:xfrm flipH="1">
                <a:off x="3654" y="2513"/>
                <a:ext cx="95" cy="8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1" name="Line 525">
                <a:extLst>
                  <a:ext uri="{FF2B5EF4-FFF2-40B4-BE49-F238E27FC236}">
                    <a16:creationId xmlns:a16="http://schemas.microsoft.com/office/drawing/2014/main" id="{8D256837-2615-5985-35F8-426D8BD8378E}"/>
                  </a:ext>
                </a:extLst>
              </p:cNvPr>
              <p:cNvSpPr>
                <a:spLocks noChangeShapeType="1"/>
              </p:cNvSpPr>
              <p:nvPr/>
            </p:nvSpPr>
            <p:spPr bwMode="auto">
              <a:xfrm flipH="1">
                <a:off x="3613" y="2628"/>
                <a:ext cx="1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2" name="Freeform 526">
                <a:extLst>
                  <a:ext uri="{FF2B5EF4-FFF2-40B4-BE49-F238E27FC236}">
                    <a16:creationId xmlns:a16="http://schemas.microsoft.com/office/drawing/2014/main" id="{221DEDEF-869A-1A76-7081-303DD45BEF27}"/>
                  </a:ext>
                </a:extLst>
              </p:cNvPr>
              <p:cNvSpPr>
                <a:spLocks/>
              </p:cNvSpPr>
              <p:nvPr/>
            </p:nvSpPr>
            <p:spPr bwMode="auto">
              <a:xfrm>
                <a:off x="3625" y="2710"/>
                <a:ext cx="28" cy="17"/>
              </a:xfrm>
              <a:custGeom>
                <a:avLst/>
                <a:gdLst>
                  <a:gd name="T0" fmla="*/ 0 w 28"/>
                  <a:gd name="T1" fmla="*/ 0 h 17"/>
                  <a:gd name="T2" fmla="*/ 0 w 28"/>
                  <a:gd name="T3" fmla="*/ 7 h 17"/>
                  <a:gd name="T4" fmla="*/ 3 w 28"/>
                  <a:gd name="T5" fmla="*/ 12 h 17"/>
                  <a:gd name="T6" fmla="*/ 12 w 28"/>
                  <a:gd name="T7" fmla="*/ 16 h 17"/>
                  <a:gd name="T8" fmla="*/ 19 w 28"/>
                  <a:gd name="T9" fmla="*/ 14 h 17"/>
                  <a:gd name="T10" fmla="*/ 25 w 28"/>
                  <a:gd name="T11" fmla="*/ 10 h 17"/>
                  <a:gd name="T12" fmla="*/ 27 w 28"/>
                  <a:gd name="T13" fmla="*/ 5 h 17"/>
                  <a:gd name="T14" fmla="*/ 27 w 28"/>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28"/>
                  <a:gd name="T25" fmla="*/ 0 h 17"/>
                  <a:gd name="T26" fmla="*/ 28 w 28"/>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8" h="17">
                    <a:moveTo>
                      <a:pt x="0" y="0"/>
                    </a:moveTo>
                    <a:lnTo>
                      <a:pt x="0" y="7"/>
                    </a:lnTo>
                    <a:lnTo>
                      <a:pt x="3" y="12"/>
                    </a:lnTo>
                    <a:lnTo>
                      <a:pt x="12" y="16"/>
                    </a:lnTo>
                    <a:lnTo>
                      <a:pt x="19" y="14"/>
                    </a:lnTo>
                    <a:lnTo>
                      <a:pt x="25" y="10"/>
                    </a:lnTo>
                    <a:lnTo>
                      <a:pt x="27" y="5"/>
                    </a:lnTo>
                    <a:lnTo>
                      <a:pt x="2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3" name="Line 527">
                <a:extLst>
                  <a:ext uri="{FF2B5EF4-FFF2-40B4-BE49-F238E27FC236}">
                    <a16:creationId xmlns:a16="http://schemas.microsoft.com/office/drawing/2014/main" id="{401A74D9-CB52-C897-9C85-8FE9E930C163}"/>
                  </a:ext>
                </a:extLst>
              </p:cNvPr>
              <p:cNvSpPr>
                <a:spLocks noChangeShapeType="1"/>
              </p:cNvSpPr>
              <p:nvPr/>
            </p:nvSpPr>
            <p:spPr bwMode="auto">
              <a:xfrm flipV="1">
                <a:off x="3635" y="2399"/>
                <a:ext cx="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4" name="Line 528">
                <a:extLst>
                  <a:ext uri="{FF2B5EF4-FFF2-40B4-BE49-F238E27FC236}">
                    <a16:creationId xmlns:a16="http://schemas.microsoft.com/office/drawing/2014/main" id="{0D178AE8-0842-5E2E-87EE-50A16F1C4900}"/>
                  </a:ext>
                </a:extLst>
              </p:cNvPr>
              <p:cNvSpPr>
                <a:spLocks noChangeShapeType="1"/>
              </p:cNvSpPr>
              <p:nvPr/>
            </p:nvSpPr>
            <p:spPr bwMode="auto">
              <a:xfrm flipV="1">
                <a:off x="3642" y="2399"/>
                <a:ext cx="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5" name="Freeform 529">
                <a:extLst>
                  <a:ext uri="{FF2B5EF4-FFF2-40B4-BE49-F238E27FC236}">
                    <a16:creationId xmlns:a16="http://schemas.microsoft.com/office/drawing/2014/main" id="{CE6038F7-7E34-FD96-B3E4-534162DAED9A}"/>
                  </a:ext>
                </a:extLst>
              </p:cNvPr>
              <p:cNvSpPr>
                <a:spLocks/>
              </p:cNvSpPr>
              <p:nvPr/>
            </p:nvSpPr>
            <p:spPr bwMode="auto">
              <a:xfrm>
                <a:off x="3625" y="2429"/>
                <a:ext cx="11" cy="16"/>
              </a:xfrm>
              <a:custGeom>
                <a:avLst/>
                <a:gdLst>
                  <a:gd name="T0" fmla="*/ 10 w 11"/>
                  <a:gd name="T1" fmla="*/ 0 h 16"/>
                  <a:gd name="T2" fmla="*/ 3 w 11"/>
                  <a:gd name="T3" fmla="*/ 4 h 16"/>
                  <a:gd name="T4" fmla="*/ 0 w 11"/>
                  <a:gd name="T5" fmla="*/ 11 h 16"/>
                  <a:gd name="T6" fmla="*/ 0 w 11"/>
                  <a:gd name="T7" fmla="*/ 15 h 16"/>
                  <a:gd name="T8" fmla="*/ 0 60000 65536"/>
                  <a:gd name="T9" fmla="*/ 0 60000 65536"/>
                  <a:gd name="T10" fmla="*/ 0 60000 65536"/>
                  <a:gd name="T11" fmla="*/ 0 60000 65536"/>
                  <a:gd name="T12" fmla="*/ 0 w 11"/>
                  <a:gd name="T13" fmla="*/ 0 h 16"/>
                  <a:gd name="T14" fmla="*/ 11 w 11"/>
                  <a:gd name="T15" fmla="*/ 16 h 16"/>
                </a:gdLst>
                <a:ahLst/>
                <a:cxnLst>
                  <a:cxn ang="T8">
                    <a:pos x="T0" y="T1"/>
                  </a:cxn>
                  <a:cxn ang="T9">
                    <a:pos x="T2" y="T3"/>
                  </a:cxn>
                  <a:cxn ang="T10">
                    <a:pos x="T4" y="T5"/>
                  </a:cxn>
                  <a:cxn ang="T11">
                    <a:pos x="T6" y="T7"/>
                  </a:cxn>
                </a:cxnLst>
                <a:rect l="T12" t="T13" r="T14" b="T15"/>
                <a:pathLst>
                  <a:path w="11" h="16">
                    <a:moveTo>
                      <a:pt x="10" y="0"/>
                    </a:moveTo>
                    <a:lnTo>
                      <a:pt x="3" y="4"/>
                    </a:lnTo>
                    <a:lnTo>
                      <a:pt x="0" y="11"/>
                    </a:lnTo>
                    <a:lnTo>
                      <a:pt x="0" y="1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6" name="Freeform 530">
                <a:extLst>
                  <a:ext uri="{FF2B5EF4-FFF2-40B4-BE49-F238E27FC236}">
                    <a16:creationId xmlns:a16="http://schemas.microsoft.com/office/drawing/2014/main" id="{A96EE3EB-7486-A4B6-141D-85DBF3950996}"/>
                  </a:ext>
                </a:extLst>
              </p:cNvPr>
              <p:cNvSpPr>
                <a:spLocks/>
              </p:cNvSpPr>
              <p:nvPr/>
            </p:nvSpPr>
            <p:spPr bwMode="auto">
              <a:xfrm>
                <a:off x="3642" y="2429"/>
                <a:ext cx="11" cy="16"/>
              </a:xfrm>
              <a:custGeom>
                <a:avLst/>
                <a:gdLst>
                  <a:gd name="T0" fmla="*/ 10 w 11"/>
                  <a:gd name="T1" fmla="*/ 15 h 16"/>
                  <a:gd name="T2" fmla="*/ 10 w 11"/>
                  <a:gd name="T3" fmla="*/ 8 h 16"/>
                  <a:gd name="T4" fmla="*/ 4 w 11"/>
                  <a:gd name="T5" fmla="*/ 2 h 16"/>
                  <a:gd name="T6" fmla="*/ 0 w 11"/>
                  <a:gd name="T7" fmla="*/ 0 h 16"/>
                  <a:gd name="T8" fmla="*/ 0 60000 65536"/>
                  <a:gd name="T9" fmla="*/ 0 60000 65536"/>
                  <a:gd name="T10" fmla="*/ 0 60000 65536"/>
                  <a:gd name="T11" fmla="*/ 0 60000 65536"/>
                  <a:gd name="T12" fmla="*/ 0 w 11"/>
                  <a:gd name="T13" fmla="*/ 0 h 16"/>
                  <a:gd name="T14" fmla="*/ 11 w 11"/>
                  <a:gd name="T15" fmla="*/ 16 h 16"/>
                </a:gdLst>
                <a:ahLst/>
                <a:cxnLst>
                  <a:cxn ang="T8">
                    <a:pos x="T0" y="T1"/>
                  </a:cxn>
                  <a:cxn ang="T9">
                    <a:pos x="T2" y="T3"/>
                  </a:cxn>
                  <a:cxn ang="T10">
                    <a:pos x="T4" y="T5"/>
                  </a:cxn>
                  <a:cxn ang="T11">
                    <a:pos x="T6" y="T7"/>
                  </a:cxn>
                </a:cxnLst>
                <a:rect l="T12" t="T13" r="T14" b="T15"/>
                <a:pathLst>
                  <a:path w="11" h="16">
                    <a:moveTo>
                      <a:pt x="10" y="15"/>
                    </a:moveTo>
                    <a:lnTo>
                      <a:pt x="10" y="8"/>
                    </a:lnTo>
                    <a:lnTo>
                      <a:pt x="4"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7" name="Freeform 531">
                <a:extLst>
                  <a:ext uri="{FF2B5EF4-FFF2-40B4-BE49-F238E27FC236}">
                    <a16:creationId xmlns:a16="http://schemas.microsoft.com/office/drawing/2014/main" id="{9FBBE79F-4481-18E8-7277-437BFAE8BB0C}"/>
                  </a:ext>
                </a:extLst>
              </p:cNvPr>
              <p:cNvSpPr>
                <a:spLocks/>
              </p:cNvSpPr>
              <p:nvPr/>
            </p:nvSpPr>
            <p:spPr bwMode="auto">
              <a:xfrm>
                <a:off x="3635" y="2395"/>
                <a:ext cx="8" cy="4"/>
              </a:xfrm>
              <a:custGeom>
                <a:avLst/>
                <a:gdLst>
                  <a:gd name="T0" fmla="*/ 7 w 8"/>
                  <a:gd name="T1" fmla="*/ 3 h 4"/>
                  <a:gd name="T2" fmla="*/ 5 w 8"/>
                  <a:gd name="T3" fmla="*/ 2 h 4"/>
                  <a:gd name="T4" fmla="*/ 3 w 8"/>
                  <a:gd name="T5" fmla="*/ 0 h 4"/>
                  <a:gd name="T6" fmla="*/ 2 w 8"/>
                  <a:gd name="T7" fmla="*/ 2 h 4"/>
                  <a:gd name="T8" fmla="*/ 0 w 8"/>
                  <a:gd name="T9" fmla="*/ 3 h 4"/>
                  <a:gd name="T10" fmla="*/ 0 60000 65536"/>
                  <a:gd name="T11" fmla="*/ 0 60000 65536"/>
                  <a:gd name="T12" fmla="*/ 0 60000 65536"/>
                  <a:gd name="T13" fmla="*/ 0 60000 65536"/>
                  <a:gd name="T14" fmla="*/ 0 60000 65536"/>
                  <a:gd name="T15" fmla="*/ 0 w 8"/>
                  <a:gd name="T16" fmla="*/ 0 h 4"/>
                  <a:gd name="T17" fmla="*/ 8 w 8"/>
                  <a:gd name="T18" fmla="*/ 4 h 4"/>
                </a:gdLst>
                <a:ahLst/>
                <a:cxnLst>
                  <a:cxn ang="T10">
                    <a:pos x="T0" y="T1"/>
                  </a:cxn>
                  <a:cxn ang="T11">
                    <a:pos x="T2" y="T3"/>
                  </a:cxn>
                  <a:cxn ang="T12">
                    <a:pos x="T4" y="T5"/>
                  </a:cxn>
                  <a:cxn ang="T13">
                    <a:pos x="T6" y="T7"/>
                  </a:cxn>
                  <a:cxn ang="T14">
                    <a:pos x="T8" y="T9"/>
                  </a:cxn>
                </a:cxnLst>
                <a:rect l="T15" t="T16" r="T17" b="T18"/>
                <a:pathLst>
                  <a:path w="8" h="4">
                    <a:moveTo>
                      <a:pt x="7" y="3"/>
                    </a:moveTo>
                    <a:lnTo>
                      <a:pt x="5" y="2"/>
                    </a:lnTo>
                    <a:lnTo>
                      <a:pt x="3" y="0"/>
                    </a:lnTo>
                    <a:lnTo>
                      <a:pt x="2" y="2"/>
                    </a:lnTo>
                    <a:lnTo>
                      <a:pt x="0" y="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8" name="Freeform 532">
                <a:extLst>
                  <a:ext uri="{FF2B5EF4-FFF2-40B4-BE49-F238E27FC236}">
                    <a16:creationId xmlns:a16="http://schemas.microsoft.com/office/drawing/2014/main" id="{FCDF69C1-1139-A6D5-1891-E0E67BA0249F}"/>
                  </a:ext>
                </a:extLst>
              </p:cNvPr>
              <p:cNvSpPr>
                <a:spLocks/>
              </p:cNvSpPr>
              <p:nvPr/>
            </p:nvSpPr>
            <p:spPr bwMode="auto">
              <a:xfrm>
                <a:off x="3633" y="2362"/>
                <a:ext cx="6" cy="8"/>
              </a:xfrm>
              <a:custGeom>
                <a:avLst/>
                <a:gdLst>
                  <a:gd name="T0" fmla="*/ 0 w 6"/>
                  <a:gd name="T1" fmla="*/ 7 h 8"/>
                  <a:gd name="T2" fmla="*/ 5 w 6"/>
                  <a:gd name="T3" fmla="*/ 4 h 8"/>
                  <a:gd name="T4" fmla="*/ 5 w 6"/>
                  <a:gd name="T5" fmla="*/ 0 h 8"/>
                  <a:gd name="T6" fmla="*/ 0 60000 65536"/>
                  <a:gd name="T7" fmla="*/ 0 60000 65536"/>
                  <a:gd name="T8" fmla="*/ 0 60000 65536"/>
                  <a:gd name="T9" fmla="*/ 0 w 6"/>
                  <a:gd name="T10" fmla="*/ 0 h 8"/>
                  <a:gd name="T11" fmla="*/ 6 w 6"/>
                  <a:gd name="T12" fmla="*/ 8 h 8"/>
                </a:gdLst>
                <a:ahLst/>
                <a:cxnLst>
                  <a:cxn ang="T6">
                    <a:pos x="T0" y="T1"/>
                  </a:cxn>
                  <a:cxn ang="T7">
                    <a:pos x="T2" y="T3"/>
                  </a:cxn>
                  <a:cxn ang="T8">
                    <a:pos x="T4" y="T5"/>
                  </a:cxn>
                </a:cxnLst>
                <a:rect l="T9" t="T10" r="T11" b="T12"/>
                <a:pathLst>
                  <a:path w="6" h="8">
                    <a:moveTo>
                      <a:pt x="0" y="7"/>
                    </a:moveTo>
                    <a:lnTo>
                      <a:pt x="5" y="4"/>
                    </a:lnTo>
                    <a:lnTo>
                      <a:pt x="5"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19" name="Freeform 533">
                <a:extLst>
                  <a:ext uri="{FF2B5EF4-FFF2-40B4-BE49-F238E27FC236}">
                    <a16:creationId xmlns:a16="http://schemas.microsoft.com/office/drawing/2014/main" id="{45F7B815-17EB-C1D2-BAC3-A567F34DCC20}"/>
                  </a:ext>
                </a:extLst>
              </p:cNvPr>
              <p:cNvSpPr>
                <a:spLocks/>
              </p:cNvSpPr>
              <p:nvPr/>
            </p:nvSpPr>
            <p:spPr bwMode="auto">
              <a:xfrm>
                <a:off x="3659" y="2398"/>
                <a:ext cx="8" cy="7"/>
              </a:xfrm>
              <a:custGeom>
                <a:avLst/>
                <a:gdLst>
                  <a:gd name="T0" fmla="*/ 5 w 8"/>
                  <a:gd name="T1" fmla="*/ 6 h 7"/>
                  <a:gd name="T2" fmla="*/ 7 w 8"/>
                  <a:gd name="T3" fmla="*/ 4 h 7"/>
                  <a:gd name="T4" fmla="*/ 5 w 8"/>
                  <a:gd name="T5" fmla="*/ 2 h 7"/>
                  <a:gd name="T6" fmla="*/ 3 w 8"/>
                  <a:gd name="T7" fmla="*/ 0 h 7"/>
                  <a:gd name="T8" fmla="*/ 0 w 8"/>
                  <a:gd name="T9" fmla="*/ 2 h 7"/>
                  <a:gd name="T10" fmla="*/ 0 60000 65536"/>
                  <a:gd name="T11" fmla="*/ 0 60000 65536"/>
                  <a:gd name="T12" fmla="*/ 0 60000 65536"/>
                  <a:gd name="T13" fmla="*/ 0 60000 65536"/>
                  <a:gd name="T14" fmla="*/ 0 60000 65536"/>
                  <a:gd name="T15" fmla="*/ 0 w 8"/>
                  <a:gd name="T16" fmla="*/ 0 h 7"/>
                  <a:gd name="T17" fmla="*/ 8 w 8"/>
                  <a:gd name="T18" fmla="*/ 7 h 7"/>
                </a:gdLst>
                <a:ahLst/>
                <a:cxnLst>
                  <a:cxn ang="T10">
                    <a:pos x="T0" y="T1"/>
                  </a:cxn>
                  <a:cxn ang="T11">
                    <a:pos x="T2" y="T3"/>
                  </a:cxn>
                  <a:cxn ang="T12">
                    <a:pos x="T4" y="T5"/>
                  </a:cxn>
                  <a:cxn ang="T13">
                    <a:pos x="T6" y="T7"/>
                  </a:cxn>
                  <a:cxn ang="T14">
                    <a:pos x="T8" y="T9"/>
                  </a:cxn>
                </a:cxnLst>
                <a:rect l="T15" t="T16" r="T17" b="T18"/>
                <a:pathLst>
                  <a:path w="8" h="7">
                    <a:moveTo>
                      <a:pt x="5" y="6"/>
                    </a:moveTo>
                    <a:lnTo>
                      <a:pt x="7" y="4"/>
                    </a:lnTo>
                    <a:lnTo>
                      <a:pt x="5" y="2"/>
                    </a:lnTo>
                    <a:lnTo>
                      <a:pt x="3" y="0"/>
                    </a:lnTo>
                    <a:lnTo>
                      <a:pt x="0" y="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0" name="Freeform 534">
                <a:extLst>
                  <a:ext uri="{FF2B5EF4-FFF2-40B4-BE49-F238E27FC236}">
                    <a16:creationId xmlns:a16="http://schemas.microsoft.com/office/drawing/2014/main" id="{C8714FB8-2A41-5542-AB84-59A7B189CF5B}"/>
                  </a:ext>
                </a:extLst>
              </p:cNvPr>
              <p:cNvSpPr>
                <a:spLocks/>
              </p:cNvSpPr>
              <p:nvPr/>
            </p:nvSpPr>
            <p:spPr bwMode="auto">
              <a:xfrm>
                <a:off x="3642" y="2400"/>
                <a:ext cx="18" cy="10"/>
              </a:xfrm>
              <a:custGeom>
                <a:avLst/>
                <a:gdLst>
                  <a:gd name="T0" fmla="*/ 0 w 18"/>
                  <a:gd name="T1" fmla="*/ 9 h 10"/>
                  <a:gd name="T2" fmla="*/ 8 w 18"/>
                  <a:gd name="T3" fmla="*/ 7 h 10"/>
                  <a:gd name="T4" fmla="*/ 17 w 18"/>
                  <a:gd name="T5" fmla="*/ 2 h 10"/>
                  <a:gd name="T6" fmla="*/ 17 w 18"/>
                  <a:gd name="T7" fmla="*/ 0 h 10"/>
                  <a:gd name="T8" fmla="*/ 0 60000 65536"/>
                  <a:gd name="T9" fmla="*/ 0 60000 65536"/>
                  <a:gd name="T10" fmla="*/ 0 60000 65536"/>
                  <a:gd name="T11" fmla="*/ 0 60000 65536"/>
                  <a:gd name="T12" fmla="*/ 0 w 18"/>
                  <a:gd name="T13" fmla="*/ 0 h 10"/>
                  <a:gd name="T14" fmla="*/ 18 w 18"/>
                  <a:gd name="T15" fmla="*/ 10 h 10"/>
                </a:gdLst>
                <a:ahLst/>
                <a:cxnLst>
                  <a:cxn ang="T8">
                    <a:pos x="T0" y="T1"/>
                  </a:cxn>
                  <a:cxn ang="T9">
                    <a:pos x="T2" y="T3"/>
                  </a:cxn>
                  <a:cxn ang="T10">
                    <a:pos x="T4" y="T5"/>
                  </a:cxn>
                  <a:cxn ang="T11">
                    <a:pos x="T6" y="T7"/>
                  </a:cxn>
                </a:cxnLst>
                <a:rect l="T12" t="T13" r="T14" b="T15"/>
                <a:pathLst>
                  <a:path w="18" h="10">
                    <a:moveTo>
                      <a:pt x="0" y="9"/>
                    </a:moveTo>
                    <a:lnTo>
                      <a:pt x="8" y="7"/>
                    </a:lnTo>
                    <a:lnTo>
                      <a:pt x="17" y="2"/>
                    </a:lnTo>
                    <a:lnTo>
                      <a:pt x="17"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1" name="Freeform 535">
                <a:extLst>
                  <a:ext uri="{FF2B5EF4-FFF2-40B4-BE49-F238E27FC236}">
                    <a16:creationId xmlns:a16="http://schemas.microsoft.com/office/drawing/2014/main" id="{F132F583-0EBC-3793-C8A1-FF856E5B7525}"/>
                  </a:ext>
                </a:extLst>
              </p:cNvPr>
              <p:cNvSpPr>
                <a:spLocks/>
              </p:cNvSpPr>
              <p:nvPr/>
            </p:nvSpPr>
            <p:spPr bwMode="auto">
              <a:xfrm>
                <a:off x="3625" y="2377"/>
                <a:ext cx="23" cy="31"/>
              </a:xfrm>
              <a:custGeom>
                <a:avLst/>
                <a:gdLst>
                  <a:gd name="T0" fmla="*/ 22 w 23"/>
                  <a:gd name="T1" fmla="*/ 0 h 31"/>
                  <a:gd name="T2" fmla="*/ 13 w 23"/>
                  <a:gd name="T3" fmla="*/ 0 h 31"/>
                  <a:gd name="T4" fmla="*/ 5 w 23"/>
                  <a:gd name="T5" fmla="*/ 3 h 31"/>
                  <a:gd name="T6" fmla="*/ 1 w 23"/>
                  <a:gd name="T7" fmla="*/ 9 h 31"/>
                  <a:gd name="T8" fmla="*/ 0 w 23"/>
                  <a:gd name="T9" fmla="*/ 16 h 31"/>
                  <a:gd name="T10" fmla="*/ 1 w 23"/>
                  <a:gd name="T11" fmla="*/ 25 h 31"/>
                  <a:gd name="T12" fmla="*/ 8 w 23"/>
                  <a:gd name="T13" fmla="*/ 30 h 31"/>
                  <a:gd name="T14" fmla="*/ 10 w 23"/>
                  <a:gd name="T15" fmla="*/ 30 h 31"/>
                  <a:gd name="T16" fmla="*/ 0 60000 65536"/>
                  <a:gd name="T17" fmla="*/ 0 60000 65536"/>
                  <a:gd name="T18" fmla="*/ 0 60000 65536"/>
                  <a:gd name="T19" fmla="*/ 0 60000 65536"/>
                  <a:gd name="T20" fmla="*/ 0 60000 65536"/>
                  <a:gd name="T21" fmla="*/ 0 60000 65536"/>
                  <a:gd name="T22" fmla="*/ 0 60000 65536"/>
                  <a:gd name="T23" fmla="*/ 0 60000 65536"/>
                  <a:gd name="T24" fmla="*/ 0 w 23"/>
                  <a:gd name="T25" fmla="*/ 0 h 31"/>
                  <a:gd name="T26" fmla="*/ 23 w 23"/>
                  <a:gd name="T27" fmla="*/ 31 h 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 h="31">
                    <a:moveTo>
                      <a:pt x="22" y="0"/>
                    </a:moveTo>
                    <a:lnTo>
                      <a:pt x="13" y="0"/>
                    </a:lnTo>
                    <a:lnTo>
                      <a:pt x="5" y="3"/>
                    </a:lnTo>
                    <a:lnTo>
                      <a:pt x="1" y="9"/>
                    </a:lnTo>
                    <a:lnTo>
                      <a:pt x="0" y="16"/>
                    </a:lnTo>
                    <a:lnTo>
                      <a:pt x="1" y="25"/>
                    </a:lnTo>
                    <a:lnTo>
                      <a:pt x="8" y="30"/>
                    </a:lnTo>
                    <a:lnTo>
                      <a:pt x="10" y="3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2" name="Freeform 536">
                <a:extLst>
                  <a:ext uri="{FF2B5EF4-FFF2-40B4-BE49-F238E27FC236}">
                    <a16:creationId xmlns:a16="http://schemas.microsoft.com/office/drawing/2014/main" id="{E4ADFAB1-B980-AEBE-8C2F-622BDEC34D28}"/>
                  </a:ext>
                </a:extLst>
              </p:cNvPr>
              <p:cNvSpPr>
                <a:spLocks/>
              </p:cNvSpPr>
              <p:nvPr/>
            </p:nvSpPr>
            <p:spPr bwMode="auto">
              <a:xfrm>
                <a:off x="3642" y="2404"/>
                <a:ext cx="23" cy="14"/>
              </a:xfrm>
              <a:custGeom>
                <a:avLst/>
                <a:gdLst>
                  <a:gd name="T0" fmla="*/ 0 w 23"/>
                  <a:gd name="T1" fmla="*/ 13 h 14"/>
                  <a:gd name="T2" fmla="*/ 14 w 23"/>
                  <a:gd name="T3" fmla="*/ 9 h 14"/>
                  <a:gd name="T4" fmla="*/ 22 w 23"/>
                  <a:gd name="T5" fmla="*/ 0 h 14"/>
                  <a:gd name="T6" fmla="*/ 0 60000 65536"/>
                  <a:gd name="T7" fmla="*/ 0 60000 65536"/>
                  <a:gd name="T8" fmla="*/ 0 60000 65536"/>
                  <a:gd name="T9" fmla="*/ 0 w 23"/>
                  <a:gd name="T10" fmla="*/ 0 h 14"/>
                  <a:gd name="T11" fmla="*/ 23 w 23"/>
                  <a:gd name="T12" fmla="*/ 14 h 14"/>
                </a:gdLst>
                <a:ahLst/>
                <a:cxnLst>
                  <a:cxn ang="T6">
                    <a:pos x="T0" y="T1"/>
                  </a:cxn>
                  <a:cxn ang="T7">
                    <a:pos x="T2" y="T3"/>
                  </a:cxn>
                  <a:cxn ang="T8">
                    <a:pos x="T4" y="T5"/>
                  </a:cxn>
                </a:cxnLst>
                <a:rect l="T9" t="T10" r="T11" b="T12"/>
                <a:pathLst>
                  <a:path w="23" h="14">
                    <a:moveTo>
                      <a:pt x="0" y="13"/>
                    </a:moveTo>
                    <a:lnTo>
                      <a:pt x="14" y="9"/>
                    </a:lnTo>
                    <a:lnTo>
                      <a:pt x="22"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3" name="Freeform 537">
                <a:extLst>
                  <a:ext uri="{FF2B5EF4-FFF2-40B4-BE49-F238E27FC236}">
                    <a16:creationId xmlns:a16="http://schemas.microsoft.com/office/drawing/2014/main" id="{587912E5-ACB9-0610-2F07-7276517D7E23}"/>
                  </a:ext>
                </a:extLst>
              </p:cNvPr>
              <p:cNvSpPr>
                <a:spLocks/>
              </p:cNvSpPr>
              <p:nvPr/>
            </p:nvSpPr>
            <p:spPr bwMode="auto">
              <a:xfrm>
                <a:off x="3616" y="2369"/>
                <a:ext cx="20" cy="47"/>
              </a:xfrm>
              <a:custGeom>
                <a:avLst/>
                <a:gdLst>
                  <a:gd name="T0" fmla="*/ 17 w 20"/>
                  <a:gd name="T1" fmla="*/ 0 h 47"/>
                  <a:gd name="T2" fmla="*/ 7 w 20"/>
                  <a:gd name="T3" fmla="*/ 9 h 47"/>
                  <a:gd name="T4" fmla="*/ 0 w 20"/>
                  <a:gd name="T5" fmla="*/ 22 h 47"/>
                  <a:gd name="T6" fmla="*/ 4 w 20"/>
                  <a:gd name="T7" fmla="*/ 35 h 47"/>
                  <a:gd name="T8" fmla="*/ 15 w 20"/>
                  <a:gd name="T9" fmla="*/ 44 h 47"/>
                  <a:gd name="T10" fmla="*/ 19 w 20"/>
                  <a:gd name="T11" fmla="*/ 46 h 47"/>
                  <a:gd name="T12" fmla="*/ 0 60000 65536"/>
                  <a:gd name="T13" fmla="*/ 0 60000 65536"/>
                  <a:gd name="T14" fmla="*/ 0 60000 65536"/>
                  <a:gd name="T15" fmla="*/ 0 60000 65536"/>
                  <a:gd name="T16" fmla="*/ 0 60000 65536"/>
                  <a:gd name="T17" fmla="*/ 0 60000 65536"/>
                  <a:gd name="T18" fmla="*/ 0 w 20"/>
                  <a:gd name="T19" fmla="*/ 0 h 47"/>
                  <a:gd name="T20" fmla="*/ 20 w 20"/>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20" h="47">
                    <a:moveTo>
                      <a:pt x="17" y="0"/>
                    </a:moveTo>
                    <a:lnTo>
                      <a:pt x="7" y="9"/>
                    </a:lnTo>
                    <a:lnTo>
                      <a:pt x="0" y="22"/>
                    </a:lnTo>
                    <a:lnTo>
                      <a:pt x="4" y="35"/>
                    </a:lnTo>
                    <a:lnTo>
                      <a:pt x="15" y="44"/>
                    </a:lnTo>
                    <a:lnTo>
                      <a:pt x="19" y="4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4" name="Line 538">
                <a:extLst>
                  <a:ext uri="{FF2B5EF4-FFF2-40B4-BE49-F238E27FC236}">
                    <a16:creationId xmlns:a16="http://schemas.microsoft.com/office/drawing/2014/main" id="{2CBC36E2-C0D5-F42C-20F9-0E699A900434}"/>
                  </a:ext>
                </a:extLst>
              </p:cNvPr>
              <p:cNvSpPr>
                <a:spLocks noChangeShapeType="1"/>
              </p:cNvSpPr>
              <p:nvPr/>
            </p:nvSpPr>
            <p:spPr bwMode="auto">
              <a:xfrm>
                <a:off x="3615" y="2293"/>
                <a:ext cx="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5" name="Line 539">
                <a:extLst>
                  <a:ext uri="{FF2B5EF4-FFF2-40B4-BE49-F238E27FC236}">
                    <a16:creationId xmlns:a16="http://schemas.microsoft.com/office/drawing/2014/main" id="{B8F1A4C7-4ABB-8144-3484-47AAD8ADF023}"/>
                  </a:ext>
                </a:extLst>
              </p:cNvPr>
              <p:cNvSpPr>
                <a:spLocks noChangeShapeType="1"/>
              </p:cNvSpPr>
              <p:nvPr/>
            </p:nvSpPr>
            <p:spPr bwMode="auto">
              <a:xfrm>
                <a:off x="3672" y="2295"/>
                <a:ext cx="1"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6" name="Line 540">
                <a:extLst>
                  <a:ext uri="{FF2B5EF4-FFF2-40B4-BE49-F238E27FC236}">
                    <a16:creationId xmlns:a16="http://schemas.microsoft.com/office/drawing/2014/main" id="{77548968-8979-71E2-66EA-39C812D81A17}"/>
                  </a:ext>
                </a:extLst>
              </p:cNvPr>
              <p:cNvSpPr>
                <a:spLocks noChangeShapeType="1"/>
              </p:cNvSpPr>
              <p:nvPr/>
            </p:nvSpPr>
            <p:spPr bwMode="auto">
              <a:xfrm flipH="1">
                <a:off x="3615" y="2335"/>
                <a:ext cx="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7" name="Line 541">
                <a:extLst>
                  <a:ext uri="{FF2B5EF4-FFF2-40B4-BE49-F238E27FC236}">
                    <a16:creationId xmlns:a16="http://schemas.microsoft.com/office/drawing/2014/main" id="{EF7F5FDD-E11B-0D77-9D5A-1291E894155C}"/>
                  </a:ext>
                </a:extLst>
              </p:cNvPr>
              <p:cNvSpPr>
                <a:spLocks noChangeShapeType="1"/>
              </p:cNvSpPr>
              <p:nvPr/>
            </p:nvSpPr>
            <p:spPr bwMode="auto">
              <a:xfrm flipV="1">
                <a:off x="3613" y="2294"/>
                <a:ext cx="0"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8" name="Freeform 542">
                <a:extLst>
                  <a:ext uri="{FF2B5EF4-FFF2-40B4-BE49-F238E27FC236}">
                    <a16:creationId xmlns:a16="http://schemas.microsoft.com/office/drawing/2014/main" id="{C6CBD8CA-435A-BD9B-89BA-8FFBA17B3896}"/>
                  </a:ext>
                </a:extLst>
              </p:cNvPr>
              <p:cNvSpPr>
                <a:spLocks/>
              </p:cNvSpPr>
              <p:nvPr/>
            </p:nvSpPr>
            <p:spPr bwMode="auto">
              <a:xfrm>
                <a:off x="3626" y="2278"/>
                <a:ext cx="35" cy="16"/>
              </a:xfrm>
              <a:custGeom>
                <a:avLst/>
                <a:gdLst>
                  <a:gd name="T0" fmla="*/ 34 w 35"/>
                  <a:gd name="T1" fmla="*/ 15 h 16"/>
                  <a:gd name="T2" fmla="*/ 33 w 35"/>
                  <a:gd name="T3" fmla="*/ 8 h 16"/>
                  <a:gd name="T4" fmla="*/ 26 w 35"/>
                  <a:gd name="T5" fmla="*/ 2 h 16"/>
                  <a:gd name="T6" fmla="*/ 19 w 35"/>
                  <a:gd name="T7" fmla="*/ 0 h 16"/>
                  <a:gd name="T8" fmla="*/ 11 w 35"/>
                  <a:gd name="T9" fmla="*/ 0 h 16"/>
                  <a:gd name="T10" fmla="*/ 4 w 35"/>
                  <a:gd name="T11" fmla="*/ 6 h 16"/>
                  <a:gd name="T12" fmla="*/ 0 w 35"/>
                  <a:gd name="T13" fmla="*/ 11 h 16"/>
                  <a:gd name="T14" fmla="*/ 0 w 35"/>
                  <a:gd name="T15" fmla="*/ 15 h 16"/>
                  <a:gd name="T16" fmla="*/ 0 60000 65536"/>
                  <a:gd name="T17" fmla="*/ 0 60000 65536"/>
                  <a:gd name="T18" fmla="*/ 0 60000 65536"/>
                  <a:gd name="T19" fmla="*/ 0 60000 65536"/>
                  <a:gd name="T20" fmla="*/ 0 60000 65536"/>
                  <a:gd name="T21" fmla="*/ 0 60000 65536"/>
                  <a:gd name="T22" fmla="*/ 0 60000 65536"/>
                  <a:gd name="T23" fmla="*/ 0 60000 65536"/>
                  <a:gd name="T24" fmla="*/ 0 w 35"/>
                  <a:gd name="T25" fmla="*/ 0 h 16"/>
                  <a:gd name="T26" fmla="*/ 35 w 35"/>
                  <a:gd name="T27" fmla="*/ 16 h 1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5" h="16">
                    <a:moveTo>
                      <a:pt x="34" y="15"/>
                    </a:moveTo>
                    <a:lnTo>
                      <a:pt x="33" y="8"/>
                    </a:lnTo>
                    <a:lnTo>
                      <a:pt x="26" y="2"/>
                    </a:lnTo>
                    <a:lnTo>
                      <a:pt x="19" y="0"/>
                    </a:lnTo>
                    <a:lnTo>
                      <a:pt x="11" y="0"/>
                    </a:lnTo>
                    <a:lnTo>
                      <a:pt x="4" y="6"/>
                    </a:lnTo>
                    <a:lnTo>
                      <a:pt x="0" y="11"/>
                    </a:lnTo>
                    <a:lnTo>
                      <a:pt x="0" y="1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29" name="Freeform 543">
                <a:extLst>
                  <a:ext uri="{FF2B5EF4-FFF2-40B4-BE49-F238E27FC236}">
                    <a16:creationId xmlns:a16="http://schemas.microsoft.com/office/drawing/2014/main" id="{3AAA2F42-B8AD-BF4A-00BB-5EA8E2A725FE}"/>
                  </a:ext>
                </a:extLst>
              </p:cNvPr>
              <p:cNvSpPr>
                <a:spLocks/>
              </p:cNvSpPr>
              <p:nvPr/>
            </p:nvSpPr>
            <p:spPr bwMode="auto">
              <a:xfrm>
                <a:off x="3626" y="2335"/>
                <a:ext cx="35" cy="17"/>
              </a:xfrm>
              <a:custGeom>
                <a:avLst/>
                <a:gdLst>
                  <a:gd name="T0" fmla="*/ 0 w 35"/>
                  <a:gd name="T1" fmla="*/ 0 h 17"/>
                  <a:gd name="T2" fmla="*/ 2 w 35"/>
                  <a:gd name="T3" fmla="*/ 7 h 17"/>
                  <a:gd name="T4" fmla="*/ 7 w 35"/>
                  <a:gd name="T5" fmla="*/ 12 h 17"/>
                  <a:gd name="T6" fmla="*/ 14 w 35"/>
                  <a:gd name="T7" fmla="*/ 16 h 17"/>
                  <a:gd name="T8" fmla="*/ 23 w 35"/>
                  <a:gd name="T9" fmla="*/ 14 h 17"/>
                  <a:gd name="T10" fmla="*/ 31 w 35"/>
                  <a:gd name="T11" fmla="*/ 11 h 17"/>
                  <a:gd name="T12" fmla="*/ 34 w 35"/>
                  <a:gd name="T13" fmla="*/ 3 h 17"/>
                  <a:gd name="T14" fmla="*/ 34 w 35"/>
                  <a:gd name="T15" fmla="*/ 0 h 17"/>
                  <a:gd name="T16" fmla="*/ 0 60000 65536"/>
                  <a:gd name="T17" fmla="*/ 0 60000 65536"/>
                  <a:gd name="T18" fmla="*/ 0 60000 65536"/>
                  <a:gd name="T19" fmla="*/ 0 60000 65536"/>
                  <a:gd name="T20" fmla="*/ 0 60000 65536"/>
                  <a:gd name="T21" fmla="*/ 0 60000 65536"/>
                  <a:gd name="T22" fmla="*/ 0 60000 65536"/>
                  <a:gd name="T23" fmla="*/ 0 60000 65536"/>
                  <a:gd name="T24" fmla="*/ 0 w 35"/>
                  <a:gd name="T25" fmla="*/ 0 h 17"/>
                  <a:gd name="T26" fmla="*/ 35 w 35"/>
                  <a:gd name="T27" fmla="*/ 17 h 1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5" h="17">
                    <a:moveTo>
                      <a:pt x="0" y="0"/>
                    </a:moveTo>
                    <a:lnTo>
                      <a:pt x="2" y="7"/>
                    </a:lnTo>
                    <a:lnTo>
                      <a:pt x="7" y="12"/>
                    </a:lnTo>
                    <a:lnTo>
                      <a:pt x="14" y="16"/>
                    </a:lnTo>
                    <a:lnTo>
                      <a:pt x="23" y="14"/>
                    </a:lnTo>
                    <a:lnTo>
                      <a:pt x="31" y="11"/>
                    </a:lnTo>
                    <a:lnTo>
                      <a:pt x="34" y="3"/>
                    </a:lnTo>
                    <a:lnTo>
                      <a:pt x="34"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0" name="Line 544">
                <a:extLst>
                  <a:ext uri="{FF2B5EF4-FFF2-40B4-BE49-F238E27FC236}">
                    <a16:creationId xmlns:a16="http://schemas.microsoft.com/office/drawing/2014/main" id="{63BFB7F6-FED1-C0EA-289B-BF019F7807BB}"/>
                  </a:ext>
                </a:extLst>
              </p:cNvPr>
              <p:cNvSpPr>
                <a:spLocks noChangeShapeType="1"/>
              </p:cNvSpPr>
              <p:nvPr/>
            </p:nvSpPr>
            <p:spPr bwMode="auto">
              <a:xfrm flipV="1">
                <a:off x="3638" y="2350"/>
                <a:ext cx="0"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1" name="Line 545">
                <a:extLst>
                  <a:ext uri="{FF2B5EF4-FFF2-40B4-BE49-F238E27FC236}">
                    <a16:creationId xmlns:a16="http://schemas.microsoft.com/office/drawing/2014/main" id="{77D4D32B-CD6F-A47F-7B56-00E7F8F055D9}"/>
                  </a:ext>
                </a:extLst>
              </p:cNvPr>
              <p:cNvSpPr>
                <a:spLocks noChangeShapeType="1"/>
              </p:cNvSpPr>
              <p:nvPr/>
            </p:nvSpPr>
            <p:spPr bwMode="auto">
              <a:xfrm flipV="1">
                <a:off x="3647" y="2350"/>
                <a:ext cx="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2" name="Line 546">
                <a:extLst>
                  <a:ext uri="{FF2B5EF4-FFF2-40B4-BE49-F238E27FC236}">
                    <a16:creationId xmlns:a16="http://schemas.microsoft.com/office/drawing/2014/main" id="{617A6733-EA6A-F707-18D5-43982D042E62}"/>
                  </a:ext>
                </a:extLst>
              </p:cNvPr>
              <p:cNvSpPr>
                <a:spLocks noChangeShapeType="1"/>
              </p:cNvSpPr>
              <p:nvPr/>
            </p:nvSpPr>
            <p:spPr bwMode="auto">
              <a:xfrm flipV="1">
                <a:off x="3626" y="2207"/>
                <a:ext cx="0" cy="85"/>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3" name="Line 547">
                <a:extLst>
                  <a:ext uri="{FF2B5EF4-FFF2-40B4-BE49-F238E27FC236}">
                    <a16:creationId xmlns:a16="http://schemas.microsoft.com/office/drawing/2014/main" id="{90C7B6CB-F9BA-8239-8620-D8A1C9E18B3B}"/>
                  </a:ext>
                </a:extLst>
              </p:cNvPr>
              <p:cNvSpPr>
                <a:spLocks noChangeShapeType="1"/>
              </p:cNvSpPr>
              <p:nvPr/>
            </p:nvSpPr>
            <p:spPr bwMode="auto">
              <a:xfrm flipV="1">
                <a:off x="3660" y="2207"/>
                <a:ext cx="0" cy="85"/>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4" name="Line 548">
                <a:extLst>
                  <a:ext uri="{FF2B5EF4-FFF2-40B4-BE49-F238E27FC236}">
                    <a16:creationId xmlns:a16="http://schemas.microsoft.com/office/drawing/2014/main" id="{67A2D88C-AF5F-EFF6-8C38-409A548C041C}"/>
                  </a:ext>
                </a:extLst>
              </p:cNvPr>
              <p:cNvSpPr>
                <a:spLocks noChangeShapeType="1"/>
              </p:cNvSpPr>
              <p:nvPr/>
            </p:nvSpPr>
            <p:spPr bwMode="auto">
              <a:xfrm flipV="1">
                <a:off x="3660" y="2192"/>
                <a:ext cx="0" cy="1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5" name="Line 549">
                <a:extLst>
                  <a:ext uri="{FF2B5EF4-FFF2-40B4-BE49-F238E27FC236}">
                    <a16:creationId xmlns:a16="http://schemas.microsoft.com/office/drawing/2014/main" id="{21D01082-4C4C-8E85-E73B-8AED34335372}"/>
                  </a:ext>
                </a:extLst>
              </p:cNvPr>
              <p:cNvSpPr>
                <a:spLocks noChangeShapeType="1"/>
              </p:cNvSpPr>
              <p:nvPr/>
            </p:nvSpPr>
            <p:spPr bwMode="auto">
              <a:xfrm flipV="1">
                <a:off x="3660" y="2148"/>
                <a:ext cx="0" cy="1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6" name="Line 550">
                <a:extLst>
                  <a:ext uri="{FF2B5EF4-FFF2-40B4-BE49-F238E27FC236}">
                    <a16:creationId xmlns:a16="http://schemas.microsoft.com/office/drawing/2014/main" id="{49E3CE80-1819-F487-3242-1E053DB9D406}"/>
                  </a:ext>
                </a:extLst>
              </p:cNvPr>
              <p:cNvSpPr>
                <a:spLocks noChangeShapeType="1"/>
              </p:cNvSpPr>
              <p:nvPr/>
            </p:nvSpPr>
            <p:spPr bwMode="auto">
              <a:xfrm flipV="1">
                <a:off x="3660" y="2143"/>
                <a:ext cx="0" cy="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7" name="Line 551">
                <a:extLst>
                  <a:ext uri="{FF2B5EF4-FFF2-40B4-BE49-F238E27FC236}">
                    <a16:creationId xmlns:a16="http://schemas.microsoft.com/office/drawing/2014/main" id="{CB55CC6C-AD31-C55A-B66E-9FD354E99DDD}"/>
                  </a:ext>
                </a:extLst>
              </p:cNvPr>
              <p:cNvSpPr>
                <a:spLocks noChangeShapeType="1"/>
              </p:cNvSpPr>
              <p:nvPr/>
            </p:nvSpPr>
            <p:spPr bwMode="auto">
              <a:xfrm flipV="1">
                <a:off x="3626" y="2192"/>
                <a:ext cx="0" cy="13"/>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8" name="Line 552">
                <a:extLst>
                  <a:ext uri="{FF2B5EF4-FFF2-40B4-BE49-F238E27FC236}">
                    <a16:creationId xmlns:a16="http://schemas.microsoft.com/office/drawing/2014/main" id="{E381C773-D9FF-DEFF-F7BE-5DE727CAB781}"/>
                  </a:ext>
                </a:extLst>
              </p:cNvPr>
              <p:cNvSpPr>
                <a:spLocks noChangeShapeType="1"/>
              </p:cNvSpPr>
              <p:nvPr/>
            </p:nvSpPr>
            <p:spPr bwMode="auto">
              <a:xfrm>
                <a:off x="3626" y="2161"/>
                <a:ext cx="0" cy="0"/>
              </a:xfrm>
              <a:prstGeom prst="line">
                <a:avLst/>
              </a:prstGeom>
              <a:noFill/>
              <a:ln w="12700">
                <a:solidFill>
                  <a:srgbClr val="FFFFFF"/>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39" name="Line 553">
                <a:extLst>
                  <a:ext uri="{FF2B5EF4-FFF2-40B4-BE49-F238E27FC236}">
                    <a16:creationId xmlns:a16="http://schemas.microsoft.com/office/drawing/2014/main" id="{F6B27244-5C87-3533-C67C-6855E69F019B}"/>
                  </a:ext>
                </a:extLst>
              </p:cNvPr>
              <p:cNvSpPr>
                <a:spLocks noChangeShapeType="1"/>
              </p:cNvSpPr>
              <p:nvPr/>
            </p:nvSpPr>
            <p:spPr bwMode="auto">
              <a:xfrm flipH="1" flipV="1">
                <a:off x="4046" y="2732"/>
                <a:ext cx="26" cy="1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0" name="Line 554">
                <a:extLst>
                  <a:ext uri="{FF2B5EF4-FFF2-40B4-BE49-F238E27FC236}">
                    <a16:creationId xmlns:a16="http://schemas.microsoft.com/office/drawing/2014/main" id="{C89A6AF2-E84A-FCDD-0789-5920FC182DC5}"/>
                  </a:ext>
                </a:extLst>
              </p:cNvPr>
              <p:cNvSpPr>
                <a:spLocks noChangeShapeType="1"/>
              </p:cNvSpPr>
              <p:nvPr/>
            </p:nvSpPr>
            <p:spPr bwMode="auto">
              <a:xfrm flipV="1">
                <a:off x="4097" y="2732"/>
                <a:ext cx="14" cy="1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1" name="Line 555">
                <a:extLst>
                  <a:ext uri="{FF2B5EF4-FFF2-40B4-BE49-F238E27FC236}">
                    <a16:creationId xmlns:a16="http://schemas.microsoft.com/office/drawing/2014/main" id="{66722392-1BDB-4EB1-DDC8-AEE2D5DA01E2}"/>
                  </a:ext>
                </a:extLst>
              </p:cNvPr>
              <p:cNvSpPr>
                <a:spLocks noChangeShapeType="1"/>
              </p:cNvSpPr>
              <p:nvPr/>
            </p:nvSpPr>
            <p:spPr bwMode="auto">
              <a:xfrm>
                <a:off x="4057" y="2899"/>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2" name="Line 556">
                <a:extLst>
                  <a:ext uri="{FF2B5EF4-FFF2-40B4-BE49-F238E27FC236}">
                    <a16:creationId xmlns:a16="http://schemas.microsoft.com/office/drawing/2014/main" id="{557DF525-B02E-E06D-65DD-B4A81ADA8B1F}"/>
                  </a:ext>
                </a:extLst>
              </p:cNvPr>
              <p:cNvSpPr>
                <a:spLocks noChangeShapeType="1"/>
              </p:cNvSpPr>
              <p:nvPr/>
            </p:nvSpPr>
            <p:spPr bwMode="auto">
              <a:xfrm>
                <a:off x="4098" y="2899"/>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3" name="Line 557">
                <a:extLst>
                  <a:ext uri="{FF2B5EF4-FFF2-40B4-BE49-F238E27FC236}">
                    <a16:creationId xmlns:a16="http://schemas.microsoft.com/office/drawing/2014/main" id="{D0C51AD7-C203-E9BE-C8BC-A2AA5A4CF710}"/>
                  </a:ext>
                </a:extLst>
              </p:cNvPr>
              <p:cNvSpPr>
                <a:spLocks noChangeShapeType="1"/>
              </p:cNvSpPr>
              <p:nvPr/>
            </p:nvSpPr>
            <p:spPr bwMode="auto">
              <a:xfrm flipH="1">
                <a:off x="3857" y="2668"/>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4" name="Line 558">
                <a:extLst>
                  <a:ext uri="{FF2B5EF4-FFF2-40B4-BE49-F238E27FC236}">
                    <a16:creationId xmlns:a16="http://schemas.microsoft.com/office/drawing/2014/main" id="{50FF9ACA-3E5A-BA63-3BFD-2DD3815AFBFA}"/>
                  </a:ext>
                </a:extLst>
              </p:cNvPr>
              <p:cNvSpPr>
                <a:spLocks noChangeShapeType="1"/>
              </p:cNvSpPr>
              <p:nvPr/>
            </p:nvSpPr>
            <p:spPr bwMode="auto">
              <a:xfrm flipH="1">
                <a:off x="3809" y="2665"/>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5" name="Line 559">
                <a:extLst>
                  <a:ext uri="{FF2B5EF4-FFF2-40B4-BE49-F238E27FC236}">
                    <a16:creationId xmlns:a16="http://schemas.microsoft.com/office/drawing/2014/main" id="{D4A43017-29EA-8AE8-2620-8041F429A443}"/>
                  </a:ext>
                </a:extLst>
              </p:cNvPr>
              <p:cNvSpPr>
                <a:spLocks noChangeShapeType="1"/>
              </p:cNvSpPr>
              <p:nvPr/>
            </p:nvSpPr>
            <p:spPr bwMode="auto">
              <a:xfrm flipH="1">
                <a:off x="3780" y="2663"/>
                <a:ext cx="2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6" name="Line 560">
                <a:extLst>
                  <a:ext uri="{FF2B5EF4-FFF2-40B4-BE49-F238E27FC236}">
                    <a16:creationId xmlns:a16="http://schemas.microsoft.com/office/drawing/2014/main" id="{0C8F6DC7-7D93-FA56-8D12-76A57D7201AB}"/>
                  </a:ext>
                </a:extLst>
              </p:cNvPr>
              <p:cNvSpPr>
                <a:spLocks noChangeShapeType="1"/>
              </p:cNvSpPr>
              <p:nvPr/>
            </p:nvSpPr>
            <p:spPr bwMode="auto">
              <a:xfrm flipH="1">
                <a:off x="3769" y="2664"/>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7" name="Line 561">
                <a:extLst>
                  <a:ext uri="{FF2B5EF4-FFF2-40B4-BE49-F238E27FC236}">
                    <a16:creationId xmlns:a16="http://schemas.microsoft.com/office/drawing/2014/main" id="{CC023F60-39EC-8C5D-4958-9432F61E3686}"/>
                  </a:ext>
                </a:extLst>
              </p:cNvPr>
              <p:cNvSpPr>
                <a:spLocks noChangeShapeType="1"/>
              </p:cNvSpPr>
              <p:nvPr/>
            </p:nvSpPr>
            <p:spPr bwMode="auto">
              <a:xfrm flipH="1">
                <a:off x="3753" y="2673"/>
                <a:ext cx="1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8" name="Line 562">
                <a:extLst>
                  <a:ext uri="{FF2B5EF4-FFF2-40B4-BE49-F238E27FC236}">
                    <a16:creationId xmlns:a16="http://schemas.microsoft.com/office/drawing/2014/main" id="{08FDBACE-C216-B652-8CA2-E3860EDAAB89}"/>
                  </a:ext>
                </a:extLst>
              </p:cNvPr>
              <p:cNvSpPr>
                <a:spLocks noChangeShapeType="1"/>
              </p:cNvSpPr>
              <p:nvPr/>
            </p:nvSpPr>
            <p:spPr bwMode="auto">
              <a:xfrm flipH="1">
                <a:off x="3755" y="2528"/>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49" name="Line 563">
                <a:extLst>
                  <a:ext uri="{FF2B5EF4-FFF2-40B4-BE49-F238E27FC236}">
                    <a16:creationId xmlns:a16="http://schemas.microsoft.com/office/drawing/2014/main" id="{563ED619-D1F9-4C2B-E8A4-26445A58E78B}"/>
                  </a:ext>
                </a:extLst>
              </p:cNvPr>
              <p:cNvSpPr>
                <a:spLocks noChangeShapeType="1"/>
              </p:cNvSpPr>
              <p:nvPr/>
            </p:nvSpPr>
            <p:spPr bwMode="auto">
              <a:xfrm flipH="1">
                <a:off x="3721" y="2559"/>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0" name="Line 564">
                <a:extLst>
                  <a:ext uri="{FF2B5EF4-FFF2-40B4-BE49-F238E27FC236}">
                    <a16:creationId xmlns:a16="http://schemas.microsoft.com/office/drawing/2014/main" id="{678F4B8D-2609-96F0-D864-4F71654529BC}"/>
                  </a:ext>
                </a:extLst>
              </p:cNvPr>
              <p:cNvSpPr>
                <a:spLocks noChangeShapeType="1"/>
              </p:cNvSpPr>
              <p:nvPr/>
            </p:nvSpPr>
            <p:spPr bwMode="auto">
              <a:xfrm flipH="1">
                <a:off x="3688" y="2588"/>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1" name="Line 565">
                <a:extLst>
                  <a:ext uri="{FF2B5EF4-FFF2-40B4-BE49-F238E27FC236}">
                    <a16:creationId xmlns:a16="http://schemas.microsoft.com/office/drawing/2014/main" id="{792FF5CA-B818-C9CA-8586-02AA2E2F5E3A}"/>
                  </a:ext>
                </a:extLst>
              </p:cNvPr>
              <p:cNvSpPr>
                <a:spLocks noChangeShapeType="1"/>
              </p:cNvSpPr>
              <p:nvPr/>
            </p:nvSpPr>
            <p:spPr bwMode="auto">
              <a:xfrm flipH="1">
                <a:off x="3674" y="2599"/>
                <a:ext cx="12"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2" name="Line 566">
                <a:extLst>
                  <a:ext uri="{FF2B5EF4-FFF2-40B4-BE49-F238E27FC236}">
                    <a16:creationId xmlns:a16="http://schemas.microsoft.com/office/drawing/2014/main" id="{D60F0827-A48D-06AB-B0C1-C6B6C46AFC1A}"/>
                  </a:ext>
                </a:extLst>
              </p:cNvPr>
              <p:cNvSpPr>
                <a:spLocks noChangeShapeType="1"/>
              </p:cNvSpPr>
              <p:nvPr/>
            </p:nvSpPr>
            <p:spPr bwMode="auto">
              <a:xfrm>
                <a:off x="3674" y="2611"/>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3" name="Line 567">
                <a:extLst>
                  <a:ext uri="{FF2B5EF4-FFF2-40B4-BE49-F238E27FC236}">
                    <a16:creationId xmlns:a16="http://schemas.microsoft.com/office/drawing/2014/main" id="{00F27C8B-4B7B-1E44-8504-A44772274DE0}"/>
                  </a:ext>
                </a:extLst>
              </p:cNvPr>
              <p:cNvSpPr>
                <a:spLocks noChangeShapeType="1"/>
              </p:cNvSpPr>
              <p:nvPr/>
            </p:nvSpPr>
            <p:spPr bwMode="auto">
              <a:xfrm>
                <a:off x="3707" y="2642"/>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4" name="Line 568">
                <a:extLst>
                  <a:ext uri="{FF2B5EF4-FFF2-40B4-BE49-F238E27FC236}">
                    <a16:creationId xmlns:a16="http://schemas.microsoft.com/office/drawing/2014/main" id="{C5C273E3-BC3D-4F04-4241-7330D7ACFF3F}"/>
                  </a:ext>
                </a:extLst>
              </p:cNvPr>
              <p:cNvSpPr>
                <a:spLocks noChangeShapeType="1"/>
              </p:cNvSpPr>
              <p:nvPr/>
            </p:nvSpPr>
            <p:spPr bwMode="auto">
              <a:xfrm>
                <a:off x="3741" y="267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5" name="Line 569">
                <a:extLst>
                  <a:ext uri="{FF2B5EF4-FFF2-40B4-BE49-F238E27FC236}">
                    <a16:creationId xmlns:a16="http://schemas.microsoft.com/office/drawing/2014/main" id="{CFB4ED58-BF7F-301B-7BE5-AF27827B017E}"/>
                  </a:ext>
                </a:extLst>
              </p:cNvPr>
              <p:cNvSpPr>
                <a:spLocks noChangeShapeType="1"/>
              </p:cNvSpPr>
              <p:nvPr/>
            </p:nvSpPr>
            <p:spPr bwMode="auto">
              <a:xfrm>
                <a:off x="3751" y="2684"/>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6" name="Line 570">
                <a:extLst>
                  <a:ext uri="{FF2B5EF4-FFF2-40B4-BE49-F238E27FC236}">
                    <a16:creationId xmlns:a16="http://schemas.microsoft.com/office/drawing/2014/main" id="{3B50FB4C-276F-3AF3-E3EF-CCB58DE91197}"/>
                  </a:ext>
                </a:extLst>
              </p:cNvPr>
              <p:cNvSpPr>
                <a:spLocks noChangeShapeType="1"/>
              </p:cNvSpPr>
              <p:nvPr/>
            </p:nvSpPr>
            <p:spPr bwMode="auto">
              <a:xfrm flipH="1">
                <a:off x="3714" y="2646"/>
                <a:ext cx="1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7" name="Line 571">
                <a:extLst>
                  <a:ext uri="{FF2B5EF4-FFF2-40B4-BE49-F238E27FC236}">
                    <a16:creationId xmlns:a16="http://schemas.microsoft.com/office/drawing/2014/main" id="{8E23D02C-F45E-860E-523F-9A8DB849DCA5}"/>
                  </a:ext>
                </a:extLst>
              </p:cNvPr>
              <p:cNvSpPr>
                <a:spLocks noChangeShapeType="1"/>
              </p:cNvSpPr>
              <p:nvPr/>
            </p:nvSpPr>
            <p:spPr bwMode="auto">
              <a:xfrm>
                <a:off x="3806" y="2886"/>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8" name="Line 572">
                <a:extLst>
                  <a:ext uri="{FF2B5EF4-FFF2-40B4-BE49-F238E27FC236}">
                    <a16:creationId xmlns:a16="http://schemas.microsoft.com/office/drawing/2014/main" id="{E6D246D1-0173-A708-4C58-B43F21216B75}"/>
                  </a:ext>
                </a:extLst>
              </p:cNvPr>
              <p:cNvSpPr>
                <a:spLocks noChangeShapeType="1"/>
              </p:cNvSpPr>
              <p:nvPr/>
            </p:nvSpPr>
            <p:spPr bwMode="auto">
              <a:xfrm>
                <a:off x="4072" y="2886"/>
                <a:ext cx="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59" name="Line 573">
                <a:extLst>
                  <a:ext uri="{FF2B5EF4-FFF2-40B4-BE49-F238E27FC236}">
                    <a16:creationId xmlns:a16="http://schemas.microsoft.com/office/drawing/2014/main" id="{FC62A790-19B3-8B26-45A5-EB31335E1F34}"/>
                  </a:ext>
                </a:extLst>
              </p:cNvPr>
              <p:cNvSpPr>
                <a:spLocks noChangeShapeType="1"/>
              </p:cNvSpPr>
              <p:nvPr/>
            </p:nvSpPr>
            <p:spPr bwMode="auto">
              <a:xfrm>
                <a:off x="4168" y="2886"/>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0" name="Line 574">
                <a:extLst>
                  <a:ext uri="{FF2B5EF4-FFF2-40B4-BE49-F238E27FC236}">
                    <a16:creationId xmlns:a16="http://schemas.microsoft.com/office/drawing/2014/main" id="{B5AF5346-1977-E0E2-A0C0-8CFF6EF9B9C2}"/>
                  </a:ext>
                </a:extLst>
              </p:cNvPr>
              <p:cNvSpPr>
                <a:spLocks noChangeShapeType="1"/>
              </p:cNvSpPr>
              <p:nvPr/>
            </p:nvSpPr>
            <p:spPr bwMode="auto">
              <a:xfrm flipH="1">
                <a:off x="3872" y="266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1" name="Line 575">
                <a:extLst>
                  <a:ext uri="{FF2B5EF4-FFF2-40B4-BE49-F238E27FC236}">
                    <a16:creationId xmlns:a16="http://schemas.microsoft.com/office/drawing/2014/main" id="{0EA71A74-3C1D-AFEC-44C2-4FE5937C1467}"/>
                  </a:ext>
                </a:extLst>
              </p:cNvPr>
              <p:cNvSpPr>
                <a:spLocks noChangeShapeType="1"/>
              </p:cNvSpPr>
              <p:nvPr/>
            </p:nvSpPr>
            <p:spPr bwMode="auto">
              <a:xfrm>
                <a:off x="3874" y="267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2" name="Line 576">
                <a:extLst>
                  <a:ext uri="{FF2B5EF4-FFF2-40B4-BE49-F238E27FC236}">
                    <a16:creationId xmlns:a16="http://schemas.microsoft.com/office/drawing/2014/main" id="{392CFFAB-AA86-CB23-878A-8AF378A51AD6}"/>
                  </a:ext>
                </a:extLst>
              </p:cNvPr>
              <p:cNvSpPr>
                <a:spLocks noChangeShapeType="1"/>
              </p:cNvSpPr>
              <p:nvPr/>
            </p:nvSpPr>
            <p:spPr bwMode="auto">
              <a:xfrm flipH="1">
                <a:off x="3876" y="2672"/>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3" name="Line 577">
                <a:extLst>
                  <a:ext uri="{FF2B5EF4-FFF2-40B4-BE49-F238E27FC236}">
                    <a16:creationId xmlns:a16="http://schemas.microsoft.com/office/drawing/2014/main" id="{0A0167DC-1600-ABE6-D1E0-C741D72E616E}"/>
                  </a:ext>
                </a:extLst>
              </p:cNvPr>
              <p:cNvSpPr>
                <a:spLocks noChangeShapeType="1"/>
              </p:cNvSpPr>
              <p:nvPr/>
            </p:nvSpPr>
            <p:spPr bwMode="auto">
              <a:xfrm flipH="1">
                <a:off x="3879" y="2673"/>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4" name="Line 578">
                <a:extLst>
                  <a:ext uri="{FF2B5EF4-FFF2-40B4-BE49-F238E27FC236}">
                    <a16:creationId xmlns:a16="http://schemas.microsoft.com/office/drawing/2014/main" id="{D37D2A0E-4775-9840-D7AD-F4D0587D14DC}"/>
                  </a:ext>
                </a:extLst>
              </p:cNvPr>
              <p:cNvSpPr>
                <a:spLocks noChangeShapeType="1"/>
              </p:cNvSpPr>
              <p:nvPr/>
            </p:nvSpPr>
            <p:spPr bwMode="auto">
              <a:xfrm>
                <a:off x="3880" y="267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5" name="Line 579">
                <a:extLst>
                  <a:ext uri="{FF2B5EF4-FFF2-40B4-BE49-F238E27FC236}">
                    <a16:creationId xmlns:a16="http://schemas.microsoft.com/office/drawing/2014/main" id="{3B462193-1382-5772-2FE8-C354335593F9}"/>
                  </a:ext>
                </a:extLst>
              </p:cNvPr>
              <p:cNvSpPr>
                <a:spLocks noChangeShapeType="1"/>
              </p:cNvSpPr>
              <p:nvPr/>
            </p:nvSpPr>
            <p:spPr bwMode="auto">
              <a:xfrm>
                <a:off x="3880" y="267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6" name="Line 580">
                <a:extLst>
                  <a:ext uri="{FF2B5EF4-FFF2-40B4-BE49-F238E27FC236}">
                    <a16:creationId xmlns:a16="http://schemas.microsoft.com/office/drawing/2014/main" id="{F1028939-6D7F-D10C-00FE-E6A1290FBD73}"/>
                  </a:ext>
                </a:extLst>
              </p:cNvPr>
              <p:cNvSpPr>
                <a:spLocks noChangeShapeType="1"/>
              </p:cNvSpPr>
              <p:nvPr/>
            </p:nvSpPr>
            <p:spPr bwMode="auto">
              <a:xfrm>
                <a:off x="3882" y="267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7" name="Line 581">
                <a:extLst>
                  <a:ext uri="{FF2B5EF4-FFF2-40B4-BE49-F238E27FC236}">
                    <a16:creationId xmlns:a16="http://schemas.microsoft.com/office/drawing/2014/main" id="{6A5A5B22-35BE-92E0-D2E5-299C4E971F31}"/>
                  </a:ext>
                </a:extLst>
              </p:cNvPr>
              <p:cNvSpPr>
                <a:spLocks noChangeShapeType="1"/>
              </p:cNvSpPr>
              <p:nvPr/>
            </p:nvSpPr>
            <p:spPr bwMode="auto">
              <a:xfrm flipH="1">
                <a:off x="3884" y="2679"/>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8" name="Line 582">
                <a:extLst>
                  <a:ext uri="{FF2B5EF4-FFF2-40B4-BE49-F238E27FC236}">
                    <a16:creationId xmlns:a16="http://schemas.microsoft.com/office/drawing/2014/main" id="{60BD0BB6-91F9-D193-F1C8-BF65DF67F45A}"/>
                  </a:ext>
                </a:extLst>
              </p:cNvPr>
              <p:cNvSpPr>
                <a:spLocks noChangeShapeType="1"/>
              </p:cNvSpPr>
              <p:nvPr/>
            </p:nvSpPr>
            <p:spPr bwMode="auto">
              <a:xfrm flipV="1">
                <a:off x="3885" y="2681"/>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69" name="Line 583">
                <a:extLst>
                  <a:ext uri="{FF2B5EF4-FFF2-40B4-BE49-F238E27FC236}">
                    <a16:creationId xmlns:a16="http://schemas.microsoft.com/office/drawing/2014/main" id="{97905EFC-470D-0697-CBD3-CEC35329919D}"/>
                  </a:ext>
                </a:extLst>
              </p:cNvPr>
              <p:cNvSpPr>
                <a:spLocks noChangeShapeType="1"/>
              </p:cNvSpPr>
              <p:nvPr/>
            </p:nvSpPr>
            <p:spPr bwMode="auto">
              <a:xfrm>
                <a:off x="3886" y="268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0" name="Line 584">
                <a:extLst>
                  <a:ext uri="{FF2B5EF4-FFF2-40B4-BE49-F238E27FC236}">
                    <a16:creationId xmlns:a16="http://schemas.microsoft.com/office/drawing/2014/main" id="{32296A58-631F-0E4E-1598-14DEAA917805}"/>
                  </a:ext>
                </a:extLst>
              </p:cNvPr>
              <p:cNvSpPr>
                <a:spLocks noChangeShapeType="1"/>
              </p:cNvSpPr>
              <p:nvPr/>
            </p:nvSpPr>
            <p:spPr bwMode="auto">
              <a:xfrm>
                <a:off x="3887" y="268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1" name="Line 585">
                <a:extLst>
                  <a:ext uri="{FF2B5EF4-FFF2-40B4-BE49-F238E27FC236}">
                    <a16:creationId xmlns:a16="http://schemas.microsoft.com/office/drawing/2014/main" id="{CF8DD1C6-0A2D-9C76-99A3-DE15073A7867}"/>
                  </a:ext>
                </a:extLst>
              </p:cNvPr>
              <p:cNvSpPr>
                <a:spLocks noChangeShapeType="1"/>
              </p:cNvSpPr>
              <p:nvPr/>
            </p:nvSpPr>
            <p:spPr bwMode="auto">
              <a:xfrm flipH="1">
                <a:off x="3888" y="2688"/>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2" name="Line 586">
                <a:extLst>
                  <a:ext uri="{FF2B5EF4-FFF2-40B4-BE49-F238E27FC236}">
                    <a16:creationId xmlns:a16="http://schemas.microsoft.com/office/drawing/2014/main" id="{57F9CB9F-71B7-CBB6-14EA-0C7206342AC1}"/>
                  </a:ext>
                </a:extLst>
              </p:cNvPr>
              <p:cNvSpPr>
                <a:spLocks noChangeShapeType="1"/>
              </p:cNvSpPr>
              <p:nvPr/>
            </p:nvSpPr>
            <p:spPr bwMode="auto">
              <a:xfrm flipV="1">
                <a:off x="3890" y="2690"/>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3" name="Line 587">
                <a:extLst>
                  <a:ext uri="{FF2B5EF4-FFF2-40B4-BE49-F238E27FC236}">
                    <a16:creationId xmlns:a16="http://schemas.microsoft.com/office/drawing/2014/main" id="{9D947EBE-8B26-51E1-F0EE-4ECAE8395980}"/>
                  </a:ext>
                </a:extLst>
              </p:cNvPr>
              <p:cNvSpPr>
                <a:spLocks noChangeShapeType="1"/>
              </p:cNvSpPr>
              <p:nvPr/>
            </p:nvSpPr>
            <p:spPr bwMode="auto">
              <a:xfrm>
                <a:off x="3890" y="269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4" name="Line 588">
                <a:extLst>
                  <a:ext uri="{FF2B5EF4-FFF2-40B4-BE49-F238E27FC236}">
                    <a16:creationId xmlns:a16="http://schemas.microsoft.com/office/drawing/2014/main" id="{252A4FA8-3C37-3F23-690A-D310CAFCB612}"/>
                  </a:ext>
                </a:extLst>
              </p:cNvPr>
              <p:cNvSpPr>
                <a:spLocks noChangeShapeType="1"/>
              </p:cNvSpPr>
              <p:nvPr/>
            </p:nvSpPr>
            <p:spPr bwMode="auto">
              <a:xfrm>
                <a:off x="3891" y="269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5" name="Line 589">
                <a:extLst>
                  <a:ext uri="{FF2B5EF4-FFF2-40B4-BE49-F238E27FC236}">
                    <a16:creationId xmlns:a16="http://schemas.microsoft.com/office/drawing/2014/main" id="{5A3782C3-F825-6C07-50A4-DD0291B9F89A}"/>
                  </a:ext>
                </a:extLst>
              </p:cNvPr>
              <p:cNvSpPr>
                <a:spLocks noChangeShapeType="1"/>
              </p:cNvSpPr>
              <p:nvPr/>
            </p:nvSpPr>
            <p:spPr bwMode="auto">
              <a:xfrm flipV="1">
                <a:off x="3891" y="2698"/>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6" name="Line 590">
                <a:extLst>
                  <a:ext uri="{FF2B5EF4-FFF2-40B4-BE49-F238E27FC236}">
                    <a16:creationId xmlns:a16="http://schemas.microsoft.com/office/drawing/2014/main" id="{7605F57A-D70F-CF6F-5481-A9AF38DE5C04}"/>
                  </a:ext>
                </a:extLst>
              </p:cNvPr>
              <p:cNvSpPr>
                <a:spLocks noChangeShapeType="1"/>
              </p:cNvSpPr>
              <p:nvPr/>
            </p:nvSpPr>
            <p:spPr bwMode="auto">
              <a:xfrm>
                <a:off x="3891" y="270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7" name="Line 591">
                <a:extLst>
                  <a:ext uri="{FF2B5EF4-FFF2-40B4-BE49-F238E27FC236}">
                    <a16:creationId xmlns:a16="http://schemas.microsoft.com/office/drawing/2014/main" id="{FBE83670-EF28-1596-2524-0468D1765C09}"/>
                  </a:ext>
                </a:extLst>
              </p:cNvPr>
              <p:cNvSpPr>
                <a:spLocks noChangeShapeType="1"/>
              </p:cNvSpPr>
              <p:nvPr/>
            </p:nvSpPr>
            <p:spPr bwMode="auto">
              <a:xfrm>
                <a:off x="3892" y="270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8" name="Line 592">
                <a:extLst>
                  <a:ext uri="{FF2B5EF4-FFF2-40B4-BE49-F238E27FC236}">
                    <a16:creationId xmlns:a16="http://schemas.microsoft.com/office/drawing/2014/main" id="{75387894-21D2-F6A3-4CB0-900171376634}"/>
                  </a:ext>
                </a:extLst>
              </p:cNvPr>
              <p:cNvSpPr>
                <a:spLocks noChangeShapeType="1"/>
              </p:cNvSpPr>
              <p:nvPr/>
            </p:nvSpPr>
            <p:spPr bwMode="auto">
              <a:xfrm flipV="1">
                <a:off x="3893" y="2705"/>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79" name="Line 593">
                <a:extLst>
                  <a:ext uri="{FF2B5EF4-FFF2-40B4-BE49-F238E27FC236}">
                    <a16:creationId xmlns:a16="http://schemas.microsoft.com/office/drawing/2014/main" id="{42CC2F24-9741-F839-74D9-695B4FC6DBE4}"/>
                  </a:ext>
                </a:extLst>
              </p:cNvPr>
              <p:cNvSpPr>
                <a:spLocks noChangeShapeType="1"/>
              </p:cNvSpPr>
              <p:nvPr/>
            </p:nvSpPr>
            <p:spPr bwMode="auto">
              <a:xfrm>
                <a:off x="3893" y="270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0" name="Line 594">
                <a:extLst>
                  <a:ext uri="{FF2B5EF4-FFF2-40B4-BE49-F238E27FC236}">
                    <a16:creationId xmlns:a16="http://schemas.microsoft.com/office/drawing/2014/main" id="{5ED2D5B9-E92A-FD20-9C0E-83D9D6CAC579}"/>
                  </a:ext>
                </a:extLst>
              </p:cNvPr>
              <p:cNvSpPr>
                <a:spLocks noChangeShapeType="1"/>
              </p:cNvSpPr>
              <p:nvPr/>
            </p:nvSpPr>
            <p:spPr bwMode="auto">
              <a:xfrm flipV="1">
                <a:off x="3893" y="2711"/>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1" name="Line 595">
                <a:extLst>
                  <a:ext uri="{FF2B5EF4-FFF2-40B4-BE49-F238E27FC236}">
                    <a16:creationId xmlns:a16="http://schemas.microsoft.com/office/drawing/2014/main" id="{A292C720-2458-6BE5-2239-D80AD49395E6}"/>
                  </a:ext>
                </a:extLst>
              </p:cNvPr>
              <p:cNvSpPr>
                <a:spLocks noChangeShapeType="1"/>
              </p:cNvSpPr>
              <p:nvPr/>
            </p:nvSpPr>
            <p:spPr bwMode="auto">
              <a:xfrm>
                <a:off x="3893" y="271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2" name="Line 596">
                <a:extLst>
                  <a:ext uri="{FF2B5EF4-FFF2-40B4-BE49-F238E27FC236}">
                    <a16:creationId xmlns:a16="http://schemas.microsoft.com/office/drawing/2014/main" id="{FCD0A16C-B759-A5D2-4C78-A5EC2814356A}"/>
                  </a:ext>
                </a:extLst>
              </p:cNvPr>
              <p:cNvSpPr>
                <a:spLocks noChangeShapeType="1"/>
              </p:cNvSpPr>
              <p:nvPr/>
            </p:nvSpPr>
            <p:spPr bwMode="auto">
              <a:xfrm flipV="1">
                <a:off x="3894" y="2716"/>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3" name="Line 597">
                <a:extLst>
                  <a:ext uri="{FF2B5EF4-FFF2-40B4-BE49-F238E27FC236}">
                    <a16:creationId xmlns:a16="http://schemas.microsoft.com/office/drawing/2014/main" id="{D8C7CA06-9E79-6FAA-692D-8A39A9B7C7B2}"/>
                  </a:ext>
                </a:extLst>
              </p:cNvPr>
              <p:cNvSpPr>
                <a:spLocks noChangeShapeType="1"/>
              </p:cNvSpPr>
              <p:nvPr/>
            </p:nvSpPr>
            <p:spPr bwMode="auto">
              <a:xfrm flipV="1">
                <a:off x="3895" y="2720"/>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4" name="Line 598">
                <a:extLst>
                  <a:ext uri="{FF2B5EF4-FFF2-40B4-BE49-F238E27FC236}">
                    <a16:creationId xmlns:a16="http://schemas.microsoft.com/office/drawing/2014/main" id="{F09816EB-92E4-FAF6-7F5B-8740F4A764FD}"/>
                  </a:ext>
                </a:extLst>
              </p:cNvPr>
              <p:cNvSpPr>
                <a:spLocks noChangeShapeType="1"/>
              </p:cNvSpPr>
              <p:nvPr/>
            </p:nvSpPr>
            <p:spPr bwMode="auto">
              <a:xfrm flipV="1">
                <a:off x="3895" y="272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5" name="Line 599">
                <a:extLst>
                  <a:ext uri="{FF2B5EF4-FFF2-40B4-BE49-F238E27FC236}">
                    <a16:creationId xmlns:a16="http://schemas.microsoft.com/office/drawing/2014/main" id="{0B5DDC8E-46ED-6B23-5E75-B61CEED8632A}"/>
                  </a:ext>
                </a:extLst>
              </p:cNvPr>
              <p:cNvSpPr>
                <a:spLocks noChangeShapeType="1"/>
              </p:cNvSpPr>
              <p:nvPr/>
            </p:nvSpPr>
            <p:spPr bwMode="auto">
              <a:xfrm flipV="1">
                <a:off x="3895" y="2727"/>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6" name="Line 600">
                <a:extLst>
                  <a:ext uri="{FF2B5EF4-FFF2-40B4-BE49-F238E27FC236}">
                    <a16:creationId xmlns:a16="http://schemas.microsoft.com/office/drawing/2014/main" id="{E6A63BD2-E215-7845-973C-01C4EA63FE78}"/>
                  </a:ext>
                </a:extLst>
              </p:cNvPr>
              <p:cNvSpPr>
                <a:spLocks noChangeShapeType="1"/>
              </p:cNvSpPr>
              <p:nvPr/>
            </p:nvSpPr>
            <p:spPr bwMode="auto">
              <a:xfrm flipV="1">
                <a:off x="3895" y="2731"/>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7" name="Line 601">
                <a:extLst>
                  <a:ext uri="{FF2B5EF4-FFF2-40B4-BE49-F238E27FC236}">
                    <a16:creationId xmlns:a16="http://schemas.microsoft.com/office/drawing/2014/main" id="{E8B78F4E-DFAA-3CAA-80CD-97D46CA9DAD4}"/>
                  </a:ext>
                </a:extLst>
              </p:cNvPr>
              <p:cNvSpPr>
                <a:spLocks noChangeShapeType="1"/>
              </p:cNvSpPr>
              <p:nvPr/>
            </p:nvSpPr>
            <p:spPr bwMode="auto">
              <a:xfrm flipV="1">
                <a:off x="3896" y="2736"/>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8" name="Line 602">
                <a:extLst>
                  <a:ext uri="{FF2B5EF4-FFF2-40B4-BE49-F238E27FC236}">
                    <a16:creationId xmlns:a16="http://schemas.microsoft.com/office/drawing/2014/main" id="{DDAEACE6-7C0A-A0B9-10E8-C0EA44BD9C52}"/>
                  </a:ext>
                </a:extLst>
              </p:cNvPr>
              <p:cNvSpPr>
                <a:spLocks noChangeShapeType="1"/>
              </p:cNvSpPr>
              <p:nvPr/>
            </p:nvSpPr>
            <p:spPr bwMode="auto">
              <a:xfrm flipH="1">
                <a:off x="3853" y="2647"/>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89" name="Line 603">
                <a:extLst>
                  <a:ext uri="{FF2B5EF4-FFF2-40B4-BE49-F238E27FC236}">
                    <a16:creationId xmlns:a16="http://schemas.microsoft.com/office/drawing/2014/main" id="{38DE7341-2A47-C22E-B964-0F14676D044F}"/>
                  </a:ext>
                </a:extLst>
              </p:cNvPr>
              <p:cNvSpPr>
                <a:spLocks noChangeShapeType="1"/>
              </p:cNvSpPr>
              <p:nvPr/>
            </p:nvSpPr>
            <p:spPr bwMode="auto">
              <a:xfrm flipH="1">
                <a:off x="3870" y="2648"/>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890" name="Line 604">
                <a:extLst>
                  <a:ext uri="{FF2B5EF4-FFF2-40B4-BE49-F238E27FC236}">
                    <a16:creationId xmlns:a16="http://schemas.microsoft.com/office/drawing/2014/main" id="{C6E60E17-4A80-5A0D-75E0-A41AC054CEFC}"/>
                  </a:ext>
                </a:extLst>
              </p:cNvPr>
              <p:cNvSpPr>
                <a:spLocks noChangeShapeType="1"/>
              </p:cNvSpPr>
              <p:nvPr/>
            </p:nvSpPr>
            <p:spPr bwMode="auto">
              <a:xfrm flipH="1">
                <a:off x="3881" y="2650"/>
                <a:ext cx="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3" name="Group 605">
              <a:extLst>
                <a:ext uri="{FF2B5EF4-FFF2-40B4-BE49-F238E27FC236}">
                  <a16:creationId xmlns:a16="http://schemas.microsoft.com/office/drawing/2014/main" id="{B35B7441-52EF-73D4-73BB-0A0B43799DEB}"/>
                </a:ext>
              </a:extLst>
            </p:cNvPr>
            <p:cNvGrpSpPr>
              <a:grpSpLocks/>
            </p:cNvGrpSpPr>
            <p:nvPr/>
          </p:nvGrpSpPr>
          <p:grpSpPr bwMode="auto">
            <a:xfrm>
              <a:off x="1802" y="2763"/>
              <a:ext cx="2358" cy="346"/>
              <a:chOff x="1885" y="2636"/>
              <a:chExt cx="2358" cy="346"/>
            </a:xfrm>
          </p:grpSpPr>
          <p:sp>
            <p:nvSpPr>
              <p:cNvPr id="39491" name="Line 606">
                <a:extLst>
                  <a:ext uri="{FF2B5EF4-FFF2-40B4-BE49-F238E27FC236}">
                    <a16:creationId xmlns:a16="http://schemas.microsoft.com/office/drawing/2014/main" id="{662FF873-B036-833F-A39C-2AF498B37A34}"/>
                  </a:ext>
                </a:extLst>
              </p:cNvPr>
              <p:cNvSpPr>
                <a:spLocks noChangeShapeType="1"/>
              </p:cNvSpPr>
              <p:nvPr/>
            </p:nvSpPr>
            <p:spPr bwMode="auto">
              <a:xfrm flipH="1" flipV="1">
                <a:off x="3888" y="2652"/>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2" name="Line 607">
                <a:extLst>
                  <a:ext uri="{FF2B5EF4-FFF2-40B4-BE49-F238E27FC236}">
                    <a16:creationId xmlns:a16="http://schemas.microsoft.com/office/drawing/2014/main" id="{02DF761D-F39D-D7F6-A541-EF32A9102D9A}"/>
                  </a:ext>
                </a:extLst>
              </p:cNvPr>
              <p:cNvSpPr>
                <a:spLocks noChangeShapeType="1"/>
              </p:cNvSpPr>
              <p:nvPr/>
            </p:nvSpPr>
            <p:spPr bwMode="auto">
              <a:xfrm flipH="1">
                <a:off x="3891" y="2656"/>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3" name="Line 608">
                <a:extLst>
                  <a:ext uri="{FF2B5EF4-FFF2-40B4-BE49-F238E27FC236}">
                    <a16:creationId xmlns:a16="http://schemas.microsoft.com/office/drawing/2014/main" id="{07B21CF1-9446-20AB-269F-591FB97FCD0A}"/>
                  </a:ext>
                </a:extLst>
              </p:cNvPr>
              <p:cNvSpPr>
                <a:spLocks noChangeShapeType="1"/>
              </p:cNvSpPr>
              <p:nvPr/>
            </p:nvSpPr>
            <p:spPr bwMode="auto">
              <a:xfrm flipV="1">
                <a:off x="3895" y="2658"/>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4" name="Line 609">
                <a:extLst>
                  <a:ext uri="{FF2B5EF4-FFF2-40B4-BE49-F238E27FC236}">
                    <a16:creationId xmlns:a16="http://schemas.microsoft.com/office/drawing/2014/main" id="{B67C20ED-2BD3-BC2C-B79B-E211ECEDEB41}"/>
                  </a:ext>
                </a:extLst>
              </p:cNvPr>
              <p:cNvSpPr>
                <a:spLocks noChangeShapeType="1"/>
              </p:cNvSpPr>
              <p:nvPr/>
            </p:nvSpPr>
            <p:spPr bwMode="auto">
              <a:xfrm flipH="1">
                <a:off x="3897" y="2661"/>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5" name="Line 610">
                <a:extLst>
                  <a:ext uri="{FF2B5EF4-FFF2-40B4-BE49-F238E27FC236}">
                    <a16:creationId xmlns:a16="http://schemas.microsoft.com/office/drawing/2014/main" id="{7A88A92F-1609-49A5-ECB1-060533625BF9}"/>
                  </a:ext>
                </a:extLst>
              </p:cNvPr>
              <p:cNvSpPr>
                <a:spLocks noChangeShapeType="1"/>
              </p:cNvSpPr>
              <p:nvPr/>
            </p:nvSpPr>
            <p:spPr bwMode="auto">
              <a:xfrm flipV="1">
                <a:off x="3900" y="266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6" name="Line 611">
                <a:extLst>
                  <a:ext uri="{FF2B5EF4-FFF2-40B4-BE49-F238E27FC236}">
                    <a16:creationId xmlns:a16="http://schemas.microsoft.com/office/drawing/2014/main" id="{59BA4E1D-93C8-4442-13AE-FFFCC611D1BA}"/>
                  </a:ext>
                </a:extLst>
              </p:cNvPr>
              <p:cNvSpPr>
                <a:spLocks noChangeShapeType="1"/>
              </p:cNvSpPr>
              <p:nvPr/>
            </p:nvSpPr>
            <p:spPr bwMode="auto">
              <a:xfrm flipV="1">
                <a:off x="3901" y="2667"/>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7" name="Line 612">
                <a:extLst>
                  <a:ext uri="{FF2B5EF4-FFF2-40B4-BE49-F238E27FC236}">
                    <a16:creationId xmlns:a16="http://schemas.microsoft.com/office/drawing/2014/main" id="{4A41C4B2-09EF-94BC-81CC-5A180279C8BB}"/>
                  </a:ext>
                </a:extLst>
              </p:cNvPr>
              <p:cNvSpPr>
                <a:spLocks noChangeShapeType="1"/>
              </p:cNvSpPr>
              <p:nvPr/>
            </p:nvSpPr>
            <p:spPr bwMode="auto">
              <a:xfrm>
                <a:off x="3902" y="267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8" name="Line 613">
                <a:extLst>
                  <a:ext uri="{FF2B5EF4-FFF2-40B4-BE49-F238E27FC236}">
                    <a16:creationId xmlns:a16="http://schemas.microsoft.com/office/drawing/2014/main" id="{4C653170-6020-2238-E463-A191A83C409F}"/>
                  </a:ext>
                </a:extLst>
              </p:cNvPr>
              <p:cNvSpPr>
                <a:spLocks noChangeShapeType="1"/>
              </p:cNvSpPr>
              <p:nvPr/>
            </p:nvSpPr>
            <p:spPr bwMode="auto">
              <a:xfrm flipV="1">
                <a:off x="3903" y="2672"/>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9" name="Line 614">
                <a:extLst>
                  <a:ext uri="{FF2B5EF4-FFF2-40B4-BE49-F238E27FC236}">
                    <a16:creationId xmlns:a16="http://schemas.microsoft.com/office/drawing/2014/main" id="{7228C087-7C05-5EAD-6480-DBCE5FCB600E}"/>
                  </a:ext>
                </a:extLst>
              </p:cNvPr>
              <p:cNvSpPr>
                <a:spLocks noChangeShapeType="1"/>
              </p:cNvSpPr>
              <p:nvPr/>
            </p:nvSpPr>
            <p:spPr bwMode="auto">
              <a:xfrm>
                <a:off x="3904" y="267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0" name="Line 615">
                <a:extLst>
                  <a:ext uri="{FF2B5EF4-FFF2-40B4-BE49-F238E27FC236}">
                    <a16:creationId xmlns:a16="http://schemas.microsoft.com/office/drawing/2014/main" id="{6AF1DD73-953B-4E9F-18B6-F83544AC45ED}"/>
                  </a:ext>
                </a:extLst>
              </p:cNvPr>
              <p:cNvSpPr>
                <a:spLocks noChangeShapeType="1"/>
              </p:cNvSpPr>
              <p:nvPr/>
            </p:nvSpPr>
            <p:spPr bwMode="auto">
              <a:xfrm flipV="1">
                <a:off x="3904" y="2678"/>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1" name="Line 616">
                <a:extLst>
                  <a:ext uri="{FF2B5EF4-FFF2-40B4-BE49-F238E27FC236}">
                    <a16:creationId xmlns:a16="http://schemas.microsoft.com/office/drawing/2014/main" id="{AC6F67D3-6B54-2F58-9124-DEE1D40D6A5F}"/>
                  </a:ext>
                </a:extLst>
              </p:cNvPr>
              <p:cNvSpPr>
                <a:spLocks noChangeShapeType="1"/>
              </p:cNvSpPr>
              <p:nvPr/>
            </p:nvSpPr>
            <p:spPr bwMode="auto">
              <a:xfrm>
                <a:off x="3904" y="268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2" name="Line 617">
                <a:extLst>
                  <a:ext uri="{FF2B5EF4-FFF2-40B4-BE49-F238E27FC236}">
                    <a16:creationId xmlns:a16="http://schemas.microsoft.com/office/drawing/2014/main" id="{AF5FCBC1-F258-5C0C-1EC1-A3170975873E}"/>
                  </a:ext>
                </a:extLst>
              </p:cNvPr>
              <p:cNvSpPr>
                <a:spLocks noChangeShapeType="1"/>
              </p:cNvSpPr>
              <p:nvPr/>
            </p:nvSpPr>
            <p:spPr bwMode="auto">
              <a:xfrm flipV="1">
                <a:off x="3904" y="268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3" name="Line 618">
                <a:extLst>
                  <a:ext uri="{FF2B5EF4-FFF2-40B4-BE49-F238E27FC236}">
                    <a16:creationId xmlns:a16="http://schemas.microsoft.com/office/drawing/2014/main" id="{922031A6-7D92-84CF-5A2B-F8A1B6C2E56A}"/>
                  </a:ext>
                </a:extLst>
              </p:cNvPr>
              <p:cNvSpPr>
                <a:spLocks noChangeShapeType="1"/>
              </p:cNvSpPr>
              <p:nvPr/>
            </p:nvSpPr>
            <p:spPr bwMode="auto">
              <a:xfrm>
                <a:off x="3904" y="268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4" name="Line 619">
                <a:extLst>
                  <a:ext uri="{FF2B5EF4-FFF2-40B4-BE49-F238E27FC236}">
                    <a16:creationId xmlns:a16="http://schemas.microsoft.com/office/drawing/2014/main" id="{FC97C13F-420B-CB0E-6D30-1B41AD92E2CF}"/>
                  </a:ext>
                </a:extLst>
              </p:cNvPr>
              <p:cNvSpPr>
                <a:spLocks noChangeShapeType="1"/>
              </p:cNvSpPr>
              <p:nvPr/>
            </p:nvSpPr>
            <p:spPr bwMode="auto">
              <a:xfrm flipV="1">
                <a:off x="3904" y="2689"/>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5" name="Line 620">
                <a:extLst>
                  <a:ext uri="{FF2B5EF4-FFF2-40B4-BE49-F238E27FC236}">
                    <a16:creationId xmlns:a16="http://schemas.microsoft.com/office/drawing/2014/main" id="{74122835-8750-E724-6BB3-50EBAA0DB5C3}"/>
                  </a:ext>
                </a:extLst>
              </p:cNvPr>
              <p:cNvSpPr>
                <a:spLocks noChangeShapeType="1"/>
              </p:cNvSpPr>
              <p:nvPr/>
            </p:nvSpPr>
            <p:spPr bwMode="auto">
              <a:xfrm>
                <a:off x="3904" y="2692"/>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6" name="Line 621">
                <a:extLst>
                  <a:ext uri="{FF2B5EF4-FFF2-40B4-BE49-F238E27FC236}">
                    <a16:creationId xmlns:a16="http://schemas.microsoft.com/office/drawing/2014/main" id="{A05476D9-6DB4-9524-2C6D-F93E2D27CF26}"/>
                  </a:ext>
                </a:extLst>
              </p:cNvPr>
              <p:cNvSpPr>
                <a:spLocks noChangeShapeType="1"/>
              </p:cNvSpPr>
              <p:nvPr/>
            </p:nvSpPr>
            <p:spPr bwMode="auto">
              <a:xfrm flipV="1">
                <a:off x="3904" y="2694"/>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7" name="Line 622">
                <a:extLst>
                  <a:ext uri="{FF2B5EF4-FFF2-40B4-BE49-F238E27FC236}">
                    <a16:creationId xmlns:a16="http://schemas.microsoft.com/office/drawing/2014/main" id="{A40107BD-8F07-22BE-BAD0-08D72287287E}"/>
                  </a:ext>
                </a:extLst>
              </p:cNvPr>
              <p:cNvSpPr>
                <a:spLocks noChangeShapeType="1"/>
              </p:cNvSpPr>
              <p:nvPr/>
            </p:nvSpPr>
            <p:spPr bwMode="auto">
              <a:xfrm>
                <a:off x="3904" y="269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8" name="Line 623">
                <a:extLst>
                  <a:ext uri="{FF2B5EF4-FFF2-40B4-BE49-F238E27FC236}">
                    <a16:creationId xmlns:a16="http://schemas.microsoft.com/office/drawing/2014/main" id="{1842E782-77B4-FFFC-04DA-1C799B13012D}"/>
                  </a:ext>
                </a:extLst>
              </p:cNvPr>
              <p:cNvSpPr>
                <a:spLocks noChangeShapeType="1"/>
              </p:cNvSpPr>
              <p:nvPr/>
            </p:nvSpPr>
            <p:spPr bwMode="auto">
              <a:xfrm flipV="1">
                <a:off x="3904" y="2700"/>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09" name="Line 624">
                <a:extLst>
                  <a:ext uri="{FF2B5EF4-FFF2-40B4-BE49-F238E27FC236}">
                    <a16:creationId xmlns:a16="http://schemas.microsoft.com/office/drawing/2014/main" id="{558DF830-BD93-A640-A70E-F0DB0CA0BBC8}"/>
                  </a:ext>
                </a:extLst>
              </p:cNvPr>
              <p:cNvSpPr>
                <a:spLocks noChangeShapeType="1"/>
              </p:cNvSpPr>
              <p:nvPr/>
            </p:nvSpPr>
            <p:spPr bwMode="auto">
              <a:xfrm flipV="1">
                <a:off x="3904" y="270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0" name="Line 625">
                <a:extLst>
                  <a:ext uri="{FF2B5EF4-FFF2-40B4-BE49-F238E27FC236}">
                    <a16:creationId xmlns:a16="http://schemas.microsoft.com/office/drawing/2014/main" id="{4440F03E-89C9-3ADC-3E6F-8450DC442FDD}"/>
                  </a:ext>
                </a:extLst>
              </p:cNvPr>
              <p:cNvSpPr>
                <a:spLocks noChangeShapeType="1"/>
              </p:cNvSpPr>
              <p:nvPr/>
            </p:nvSpPr>
            <p:spPr bwMode="auto">
              <a:xfrm>
                <a:off x="3904" y="270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1" name="Line 626">
                <a:extLst>
                  <a:ext uri="{FF2B5EF4-FFF2-40B4-BE49-F238E27FC236}">
                    <a16:creationId xmlns:a16="http://schemas.microsoft.com/office/drawing/2014/main" id="{E79BA251-5DCC-4DD3-BD95-B0EC7F3A71DD}"/>
                  </a:ext>
                </a:extLst>
              </p:cNvPr>
              <p:cNvSpPr>
                <a:spLocks noChangeShapeType="1"/>
              </p:cNvSpPr>
              <p:nvPr/>
            </p:nvSpPr>
            <p:spPr bwMode="auto">
              <a:xfrm flipV="1">
                <a:off x="3904" y="2709"/>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2" name="Line 627">
                <a:extLst>
                  <a:ext uri="{FF2B5EF4-FFF2-40B4-BE49-F238E27FC236}">
                    <a16:creationId xmlns:a16="http://schemas.microsoft.com/office/drawing/2014/main" id="{A423691A-F1DC-02F5-B7CC-BBFC5AB9BD80}"/>
                  </a:ext>
                </a:extLst>
              </p:cNvPr>
              <p:cNvSpPr>
                <a:spLocks noChangeShapeType="1"/>
              </p:cNvSpPr>
              <p:nvPr/>
            </p:nvSpPr>
            <p:spPr bwMode="auto">
              <a:xfrm flipV="1">
                <a:off x="3904" y="2712"/>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3" name="Line 628">
                <a:extLst>
                  <a:ext uri="{FF2B5EF4-FFF2-40B4-BE49-F238E27FC236}">
                    <a16:creationId xmlns:a16="http://schemas.microsoft.com/office/drawing/2014/main" id="{8F43C073-99B7-BB8C-6BD2-938DF86A341D}"/>
                  </a:ext>
                </a:extLst>
              </p:cNvPr>
              <p:cNvSpPr>
                <a:spLocks noChangeShapeType="1"/>
              </p:cNvSpPr>
              <p:nvPr/>
            </p:nvSpPr>
            <p:spPr bwMode="auto">
              <a:xfrm>
                <a:off x="3904" y="271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4" name="Line 629">
                <a:extLst>
                  <a:ext uri="{FF2B5EF4-FFF2-40B4-BE49-F238E27FC236}">
                    <a16:creationId xmlns:a16="http://schemas.microsoft.com/office/drawing/2014/main" id="{97B78A1D-EBD0-610B-B197-A4DE090B3455}"/>
                  </a:ext>
                </a:extLst>
              </p:cNvPr>
              <p:cNvSpPr>
                <a:spLocks noChangeShapeType="1"/>
              </p:cNvSpPr>
              <p:nvPr/>
            </p:nvSpPr>
            <p:spPr bwMode="auto">
              <a:xfrm flipV="1">
                <a:off x="3904" y="2718"/>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5" name="Line 630">
                <a:extLst>
                  <a:ext uri="{FF2B5EF4-FFF2-40B4-BE49-F238E27FC236}">
                    <a16:creationId xmlns:a16="http://schemas.microsoft.com/office/drawing/2014/main" id="{5AD3D898-FBFB-8500-02A4-A88662316005}"/>
                  </a:ext>
                </a:extLst>
              </p:cNvPr>
              <p:cNvSpPr>
                <a:spLocks noChangeShapeType="1"/>
              </p:cNvSpPr>
              <p:nvPr/>
            </p:nvSpPr>
            <p:spPr bwMode="auto">
              <a:xfrm>
                <a:off x="3904" y="272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6" name="Line 631">
                <a:extLst>
                  <a:ext uri="{FF2B5EF4-FFF2-40B4-BE49-F238E27FC236}">
                    <a16:creationId xmlns:a16="http://schemas.microsoft.com/office/drawing/2014/main" id="{A4F0C602-43E6-577F-A0FC-03E44A583E56}"/>
                  </a:ext>
                </a:extLst>
              </p:cNvPr>
              <p:cNvSpPr>
                <a:spLocks noChangeShapeType="1"/>
              </p:cNvSpPr>
              <p:nvPr/>
            </p:nvSpPr>
            <p:spPr bwMode="auto">
              <a:xfrm flipV="1">
                <a:off x="3905" y="272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7" name="Line 632">
                <a:extLst>
                  <a:ext uri="{FF2B5EF4-FFF2-40B4-BE49-F238E27FC236}">
                    <a16:creationId xmlns:a16="http://schemas.microsoft.com/office/drawing/2014/main" id="{1E6207D5-A42D-53E6-7B84-65ECF6A10A23}"/>
                  </a:ext>
                </a:extLst>
              </p:cNvPr>
              <p:cNvSpPr>
                <a:spLocks noChangeShapeType="1"/>
              </p:cNvSpPr>
              <p:nvPr/>
            </p:nvSpPr>
            <p:spPr bwMode="auto">
              <a:xfrm>
                <a:off x="3906" y="272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8" name="Line 633">
                <a:extLst>
                  <a:ext uri="{FF2B5EF4-FFF2-40B4-BE49-F238E27FC236}">
                    <a16:creationId xmlns:a16="http://schemas.microsoft.com/office/drawing/2014/main" id="{FD5380EB-0275-FFD8-DC15-023AF7051A86}"/>
                  </a:ext>
                </a:extLst>
              </p:cNvPr>
              <p:cNvSpPr>
                <a:spLocks noChangeShapeType="1"/>
              </p:cNvSpPr>
              <p:nvPr/>
            </p:nvSpPr>
            <p:spPr bwMode="auto">
              <a:xfrm flipV="1">
                <a:off x="3906" y="2729"/>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19" name="Line 634">
                <a:extLst>
                  <a:ext uri="{FF2B5EF4-FFF2-40B4-BE49-F238E27FC236}">
                    <a16:creationId xmlns:a16="http://schemas.microsoft.com/office/drawing/2014/main" id="{2949C287-8596-9C68-69B0-0A87BFFD7A89}"/>
                  </a:ext>
                </a:extLst>
              </p:cNvPr>
              <p:cNvSpPr>
                <a:spLocks noChangeShapeType="1"/>
              </p:cNvSpPr>
              <p:nvPr/>
            </p:nvSpPr>
            <p:spPr bwMode="auto">
              <a:xfrm>
                <a:off x="3906" y="2732"/>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0" name="Line 635">
                <a:extLst>
                  <a:ext uri="{FF2B5EF4-FFF2-40B4-BE49-F238E27FC236}">
                    <a16:creationId xmlns:a16="http://schemas.microsoft.com/office/drawing/2014/main" id="{37D4454F-2A9C-9435-70B1-3D2B489A4338}"/>
                  </a:ext>
                </a:extLst>
              </p:cNvPr>
              <p:cNvSpPr>
                <a:spLocks noChangeShapeType="1"/>
              </p:cNvSpPr>
              <p:nvPr/>
            </p:nvSpPr>
            <p:spPr bwMode="auto">
              <a:xfrm>
                <a:off x="3907" y="273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1" name="Line 636">
                <a:extLst>
                  <a:ext uri="{FF2B5EF4-FFF2-40B4-BE49-F238E27FC236}">
                    <a16:creationId xmlns:a16="http://schemas.microsoft.com/office/drawing/2014/main" id="{E5973660-DB5B-5D61-E920-3931FDF4131B}"/>
                  </a:ext>
                </a:extLst>
              </p:cNvPr>
              <p:cNvSpPr>
                <a:spLocks noChangeShapeType="1"/>
              </p:cNvSpPr>
              <p:nvPr/>
            </p:nvSpPr>
            <p:spPr bwMode="auto">
              <a:xfrm>
                <a:off x="3908" y="273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2" name="Line 637">
                <a:extLst>
                  <a:ext uri="{FF2B5EF4-FFF2-40B4-BE49-F238E27FC236}">
                    <a16:creationId xmlns:a16="http://schemas.microsoft.com/office/drawing/2014/main" id="{6D5F8315-D6F0-C275-0EB8-0855058067A4}"/>
                  </a:ext>
                </a:extLst>
              </p:cNvPr>
              <p:cNvSpPr>
                <a:spLocks noChangeShapeType="1"/>
              </p:cNvSpPr>
              <p:nvPr/>
            </p:nvSpPr>
            <p:spPr bwMode="auto">
              <a:xfrm>
                <a:off x="3909" y="273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3" name="Line 638">
                <a:extLst>
                  <a:ext uri="{FF2B5EF4-FFF2-40B4-BE49-F238E27FC236}">
                    <a16:creationId xmlns:a16="http://schemas.microsoft.com/office/drawing/2014/main" id="{CA95B576-FEC1-6AB6-61EE-B0EF06DD3838}"/>
                  </a:ext>
                </a:extLst>
              </p:cNvPr>
              <p:cNvSpPr>
                <a:spLocks noChangeShapeType="1"/>
              </p:cNvSpPr>
              <p:nvPr/>
            </p:nvSpPr>
            <p:spPr bwMode="auto">
              <a:xfrm flipH="1">
                <a:off x="3911" y="2739"/>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4" name="Line 639">
                <a:extLst>
                  <a:ext uri="{FF2B5EF4-FFF2-40B4-BE49-F238E27FC236}">
                    <a16:creationId xmlns:a16="http://schemas.microsoft.com/office/drawing/2014/main" id="{5814FA64-44D7-5A42-04AA-E44EF2E7BA72}"/>
                  </a:ext>
                </a:extLst>
              </p:cNvPr>
              <p:cNvSpPr>
                <a:spLocks noChangeShapeType="1"/>
              </p:cNvSpPr>
              <p:nvPr/>
            </p:nvSpPr>
            <p:spPr bwMode="auto">
              <a:xfrm>
                <a:off x="3913" y="274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5" name="Line 640">
                <a:extLst>
                  <a:ext uri="{FF2B5EF4-FFF2-40B4-BE49-F238E27FC236}">
                    <a16:creationId xmlns:a16="http://schemas.microsoft.com/office/drawing/2014/main" id="{CC367CDF-C250-1EAF-94B7-EB1863F61109}"/>
                  </a:ext>
                </a:extLst>
              </p:cNvPr>
              <p:cNvSpPr>
                <a:spLocks noChangeShapeType="1"/>
              </p:cNvSpPr>
              <p:nvPr/>
            </p:nvSpPr>
            <p:spPr bwMode="auto">
              <a:xfrm>
                <a:off x="3915" y="274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6" name="Line 641">
                <a:extLst>
                  <a:ext uri="{FF2B5EF4-FFF2-40B4-BE49-F238E27FC236}">
                    <a16:creationId xmlns:a16="http://schemas.microsoft.com/office/drawing/2014/main" id="{6128DD85-051A-D242-0B70-D47723D87208}"/>
                  </a:ext>
                </a:extLst>
              </p:cNvPr>
              <p:cNvSpPr>
                <a:spLocks noChangeShapeType="1"/>
              </p:cNvSpPr>
              <p:nvPr/>
            </p:nvSpPr>
            <p:spPr bwMode="auto">
              <a:xfrm flipH="1">
                <a:off x="3918" y="274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7" name="Line 642">
                <a:extLst>
                  <a:ext uri="{FF2B5EF4-FFF2-40B4-BE49-F238E27FC236}">
                    <a16:creationId xmlns:a16="http://schemas.microsoft.com/office/drawing/2014/main" id="{3864DE68-7CA0-316E-7092-3CAB5CC13CA7}"/>
                  </a:ext>
                </a:extLst>
              </p:cNvPr>
              <p:cNvSpPr>
                <a:spLocks noChangeShapeType="1"/>
              </p:cNvSpPr>
              <p:nvPr/>
            </p:nvSpPr>
            <p:spPr bwMode="auto">
              <a:xfrm flipH="1">
                <a:off x="3921" y="2745"/>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8" name="Line 643">
                <a:extLst>
                  <a:ext uri="{FF2B5EF4-FFF2-40B4-BE49-F238E27FC236}">
                    <a16:creationId xmlns:a16="http://schemas.microsoft.com/office/drawing/2014/main" id="{23611301-6453-C12B-C953-C8675578A4DC}"/>
                  </a:ext>
                </a:extLst>
              </p:cNvPr>
              <p:cNvSpPr>
                <a:spLocks noChangeShapeType="1"/>
              </p:cNvSpPr>
              <p:nvPr/>
            </p:nvSpPr>
            <p:spPr bwMode="auto">
              <a:xfrm flipH="1">
                <a:off x="3925" y="2746"/>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29" name="Line 644">
                <a:extLst>
                  <a:ext uri="{FF2B5EF4-FFF2-40B4-BE49-F238E27FC236}">
                    <a16:creationId xmlns:a16="http://schemas.microsoft.com/office/drawing/2014/main" id="{3ED6DCEC-A750-FF42-1F53-014211595B22}"/>
                  </a:ext>
                </a:extLst>
              </p:cNvPr>
              <p:cNvSpPr>
                <a:spLocks noChangeShapeType="1"/>
              </p:cNvSpPr>
              <p:nvPr/>
            </p:nvSpPr>
            <p:spPr bwMode="auto">
              <a:xfrm flipH="1">
                <a:off x="3928" y="2746"/>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0" name="Line 645">
                <a:extLst>
                  <a:ext uri="{FF2B5EF4-FFF2-40B4-BE49-F238E27FC236}">
                    <a16:creationId xmlns:a16="http://schemas.microsoft.com/office/drawing/2014/main" id="{4BD8487D-38DD-A81D-C2F1-5FBD9FE68006}"/>
                  </a:ext>
                </a:extLst>
              </p:cNvPr>
              <p:cNvSpPr>
                <a:spLocks noChangeShapeType="1"/>
              </p:cNvSpPr>
              <p:nvPr/>
            </p:nvSpPr>
            <p:spPr bwMode="auto">
              <a:xfrm flipH="1">
                <a:off x="3934" y="2746"/>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1" name="Line 646">
                <a:extLst>
                  <a:ext uri="{FF2B5EF4-FFF2-40B4-BE49-F238E27FC236}">
                    <a16:creationId xmlns:a16="http://schemas.microsoft.com/office/drawing/2014/main" id="{4CC5D122-AE5E-8487-DE8D-F43FA49A0E08}"/>
                  </a:ext>
                </a:extLst>
              </p:cNvPr>
              <p:cNvSpPr>
                <a:spLocks noChangeShapeType="1"/>
              </p:cNvSpPr>
              <p:nvPr/>
            </p:nvSpPr>
            <p:spPr bwMode="auto">
              <a:xfrm flipH="1">
                <a:off x="3937" y="2746"/>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2" name="Line 647">
                <a:extLst>
                  <a:ext uri="{FF2B5EF4-FFF2-40B4-BE49-F238E27FC236}">
                    <a16:creationId xmlns:a16="http://schemas.microsoft.com/office/drawing/2014/main" id="{530EA614-F80B-4F4F-9C8D-65116D53D1A2}"/>
                  </a:ext>
                </a:extLst>
              </p:cNvPr>
              <p:cNvSpPr>
                <a:spLocks noChangeShapeType="1"/>
              </p:cNvSpPr>
              <p:nvPr/>
            </p:nvSpPr>
            <p:spPr bwMode="auto">
              <a:xfrm flipH="1">
                <a:off x="3895" y="2741"/>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3" name="Line 648">
                <a:extLst>
                  <a:ext uri="{FF2B5EF4-FFF2-40B4-BE49-F238E27FC236}">
                    <a16:creationId xmlns:a16="http://schemas.microsoft.com/office/drawing/2014/main" id="{F2A2A546-CD86-5BA5-B955-3304BB8A6086}"/>
                  </a:ext>
                </a:extLst>
              </p:cNvPr>
              <p:cNvSpPr>
                <a:spLocks noChangeShapeType="1"/>
              </p:cNvSpPr>
              <p:nvPr/>
            </p:nvSpPr>
            <p:spPr bwMode="auto">
              <a:xfrm flipH="1">
                <a:off x="3908" y="2731"/>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4" name="Line 649">
                <a:extLst>
                  <a:ext uri="{FF2B5EF4-FFF2-40B4-BE49-F238E27FC236}">
                    <a16:creationId xmlns:a16="http://schemas.microsoft.com/office/drawing/2014/main" id="{A792B06C-2F8D-96CD-E116-C8B5C3DEFAE9}"/>
                  </a:ext>
                </a:extLst>
              </p:cNvPr>
              <p:cNvSpPr>
                <a:spLocks noChangeShapeType="1"/>
              </p:cNvSpPr>
              <p:nvPr/>
            </p:nvSpPr>
            <p:spPr bwMode="auto">
              <a:xfrm flipH="1">
                <a:off x="3750" y="2731"/>
                <a:ext cx="14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5" name="Line 650">
                <a:extLst>
                  <a:ext uri="{FF2B5EF4-FFF2-40B4-BE49-F238E27FC236}">
                    <a16:creationId xmlns:a16="http://schemas.microsoft.com/office/drawing/2014/main" id="{365CA9A1-42A4-E2BD-4E39-1B0111D631DD}"/>
                  </a:ext>
                </a:extLst>
              </p:cNvPr>
              <p:cNvSpPr>
                <a:spLocks noChangeShapeType="1"/>
              </p:cNvSpPr>
              <p:nvPr/>
            </p:nvSpPr>
            <p:spPr bwMode="auto">
              <a:xfrm flipH="1" flipV="1">
                <a:off x="3844" y="2636"/>
                <a:ext cx="6"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6" name="Line 651">
                <a:extLst>
                  <a:ext uri="{FF2B5EF4-FFF2-40B4-BE49-F238E27FC236}">
                    <a16:creationId xmlns:a16="http://schemas.microsoft.com/office/drawing/2014/main" id="{FF9F8055-4425-EA04-7103-DB09BF12CD25}"/>
                  </a:ext>
                </a:extLst>
              </p:cNvPr>
              <p:cNvSpPr>
                <a:spLocks noChangeShapeType="1"/>
              </p:cNvSpPr>
              <p:nvPr/>
            </p:nvSpPr>
            <p:spPr bwMode="auto">
              <a:xfrm>
                <a:off x="3848" y="2970"/>
                <a:ext cx="13"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7" name="Line 652">
                <a:extLst>
                  <a:ext uri="{FF2B5EF4-FFF2-40B4-BE49-F238E27FC236}">
                    <a16:creationId xmlns:a16="http://schemas.microsoft.com/office/drawing/2014/main" id="{5481AD54-DFC5-1326-1151-F69724857F25}"/>
                  </a:ext>
                </a:extLst>
              </p:cNvPr>
              <p:cNvSpPr>
                <a:spLocks noChangeShapeType="1"/>
              </p:cNvSpPr>
              <p:nvPr/>
            </p:nvSpPr>
            <p:spPr bwMode="auto">
              <a:xfrm>
                <a:off x="3822" y="2923"/>
                <a:ext cx="67"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8" name="Line 653">
                <a:extLst>
                  <a:ext uri="{FF2B5EF4-FFF2-40B4-BE49-F238E27FC236}">
                    <a16:creationId xmlns:a16="http://schemas.microsoft.com/office/drawing/2014/main" id="{FE1F7856-0A98-5C59-DB62-7FA2B4856D94}"/>
                  </a:ext>
                </a:extLst>
              </p:cNvPr>
              <p:cNvSpPr>
                <a:spLocks noChangeShapeType="1"/>
              </p:cNvSpPr>
              <p:nvPr/>
            </p:nvSpPr>
            <p:spPr bwMode="auto">
              <a:xfrm>
                <a:off x="3812" y="2888"/>
                <a:ext cx="4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39" name="Line 654">
                <a:extLst>
                  <a:ext uri="{FF2B5EF4-FFF2-40B4-BE49-F238E27FC236}">
                    <a16:creationId xmlns:a16="http://schemas.microsoft.com/office/drawing/2014/main" id="{DAB12161-D2E0-4B87-8FC3-89E29D422102}"/>
                  </a:ext>
                </a:extLst>
              </p:cNvPr>
              <p:cNvSpPr>
                <a:spLocks noChangeShapeType="1"/>
              </p:cNvSpPr>
              <p:nvPr/>
            </p:nvSpPr>
            <p:spPr bwMode="auto">
              <a:xfrm>
                <a:off x="3891" y="2959"/>
                <a:ext cx="23"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0" name="Line 655">
                <a:extLst>
                  <a:ext uri="{FF2B5EF4-FFF2-40B4-BE49-F238E27FC236}">
                    <a16:creationId xmlns:a16="http://schemas.microsoft.com/office/drawing/2014/main" id="{BB648C2F-373C-C021-269B-FCC42AD5E4FE}"/>
                  </a:ext>
                </a:extLst>
              </p:cNvPr>
              <p:cNvSpPr>
                <a:spLocks noChangeShapeType="1"/>
              </p:cNvSpPr>
              <p:nvPr/>
            </p:nvSpPr>
            <p:spPr bwMode="auto">
              <a:xfrm>
                <a:off x="3908" y="2950"/>
                <a:ext cx="34"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1" name="Line 656">
                <a:extLst>
                  <a:ext uri="{FF2B5EF4-FFF2-40B4-BE49-F238E27FC236}">
                    <a16:creationId xmlns:a16="http://schemas.microsoft.com/office/drawing/2014/main" id="{56A298B9-789C-503A-DB88-7475B58A659F}"/>
                  </a:ext>
                </a:extLst>
              </p:cNvPr>
              <p:cNvSpPr>
                <a:spLocks noChangeShapeType="1"/>
              </p:cNvSpPr>
              <p:nvPr/>
            </p:nvSpPr>
            <p:spPr bwMode="auto">
              <a:xfrm>
                <a:off x="3908" y="2924"/>
                <a:ext cx="61"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2" name="Line 657">
                <a:extLst>
                  <a:ext uri="{FF2B5EF4-FFF2-40B4-BE49-F238E27FC236}">
                    <a16:creationId xmlns:a16="http://schemas.microsoft.com/office/drawing/2014/main" id="{6B36DF92-D121-8C13-D747-2CB30F6076E2}"/>
                  </a:ext>
                </a:extLst>
              </p:cNvPr>
              <p:cNvSpPr>
                <a:spLocks noChangeShapeType="1"/>
              </p:cNvSpPr>
              <p:nvPr/>
            </p:nvSpPr>
            <p:spPr bwMode="auto">
              <a:xfrm>
                <a:off x="3908" y="2899"/>
                <a:ext cx="89" cy="8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3" name="Line 658">
                <a:extLst>
                  <a:ext uri="{FF2B5EF4-FFF2-40B4-BE49-F238E27FC236}">
                    <a16:creationId xmlns:a16="http://schemas.microsoft.com/office/drawing/2014/main" id="{723DC291-99AB-8180-9390-58E790DE759D}"/>
                  </a:ext>
                </a:extLst>
              </p:cNvPr>
              <p:cNvSpPr>
                <a:spLocks noChangeShapeType="1"/>
              </p:cNvSpPr>
              <p:nvPr/>
            </p:nvSpPr>
            <p:spPr bwMode="auto">
              <a:xfrm>
                <a:off x="3908" y="2873"/>
                <a:ext cx="24"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4" name="Line 659">
                <a:extLst>
                  <a:ext uri="{FF2B5EF4-FFF2-40B4-BE49-F238E27FC236}">
                    <a16:creationId xmlns:a16="http://schemas.microsoft.com/office/drawing/2014/main" id="{EEF2FEBF-0C2E-C402-E683-0DF74ECA6D78}"/>
                  </a:ext>
                </a:extLst>
              </p:cNvPr>
              <p:cNvSpPr>
                <a:spLocks noChangeShapeType="1"/>
              </p:cNvSpPr>
              <p:nvPr/>
            </p:nvSpPr>
            <p:spPr bwMode="auto">
              <a:xfrm>
                <a:off x="3977" y="2939"/>
                <a:ext cx="47"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5" name="Line 660">
                <a:extLst>
                  <a:ext uri="{FF2B5EF4-FFF2-40B4-BE49-F238E27FC236}">
                    <a16:creationId xmlns:a16="http://schemas.microsoft.com/office/drawing/2014/main" id="{7799E3E5-50A1-9DDF-2751-2990D0B39B5A}"/>
                  </a:ext>
                </a:extLst>
              </p:cNvPr>
              <p:cNvSpPr>
                <a:spLocks noChangeShapeType="1"/>
              </p:cNvSpPr>
              <p:nvPr/>
            </p:nvSpPr>
            <p:spPr bwMode="auto">
              <a:xfrm>
                <a:off x="3908" y="2850"/>
                <a:ext cx="2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6" name="Line 661">
                <a:extLst>
                  <a:ext uri="{FF2B5EF4-FFF2-40B4-BE49-F238E27FC236}">
                    <a16:creationId xmlns:a16="http://schemas.microsoft.com/office/drawing/2014/main" id="{AEDB4C53-A972-7708-4FB1-51E40E0333FA}"/>
                  </a:ext>
                </a:extLst>
              </p:cNvPr>
              <p:cNvSpPr>
                <a:spLocks noChangeShapeType="1"/>
              </p:cNvSpPr>
              <p:nvPr/>
            </p:nvSpPr>
            <p:spPr bwMode="auto">
              <a:xfrm>
                <a:off x="4016" y="2950"/>
                <a:ext cx="36"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7" name="Line 662">
                <a:extLst>
                  <a:ext uri="{FF2B5EF4-FFF2-40B4-BE49-F238E27FC236}">
                    <a16:creationId xmlns:a16="http://schemas.microsoft.com/office/drawing/2014/main" id="{6C4FBF93-A599-0645-ABA2-4E2DCA8BB330}"/>
                  </a:ext>
                </a:extLst>
              </p:cNvPr>
              <p:cNvSpPr>
                <a:spLocks noChangeShapeType="1"/>
              </p:cNvSpPr>
              <p:nvPr/>
            </p:nvSpPr>
            <p:spPr bwMode="auto">
              <a:xfrm>
                <a:off x="3716" y="2648"/>
                <a:ext cx="39"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8" name="Line 663">
                <a:extLst>
                  <a:ext uri="{FF2B5EF4-FFF2-40B4-BE49-F238E27FC236}">
                    <a16:creationId xmlns:a16="http://schemas.microsoft.com/office/drawing/2014/main" id="{8AD397C1-CCB5-C29C-0048-FFFBB30D2AEE}"/>
                  </a:ext>
                </a:extLst>
              </p:cNvPr>
              <p:cNvSpPr>
                <a:spLocks noChangeShapeType="1"/>
              </p:cNvSpPr>
              <p:nvPr/>
            </p:nvSpPr>
            <p:spPr bwMode="auto">
              <a:xfrm>
                <a:off x="3908" y="2824"/>
                <a:ext cx="2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49" name="Line 664">
                <a:extLst>
                  <a:ext uri="{FF2B5EF4-FFF2-40B4-BE49-F238E27FC236}">
                    <a16:creationId xmlns:a16="http://schemas.microsoft.com/office/drawing/2014/main" id="{76073AB8-90E9-5498-3A88-84D9DFF77041}"/>
                  </a:ext>
                </a:extLst>
              </p:cNvPr>
              <p:cNvSpPr>
                <a:spLocks noChangeShapeType="1"/>
              </p:cNvSpPr>
              <p:nvPr/>
            </p:nvSpPr>
            <p:spPr bwMode="auto">
              <a:xfrm>
                <a:off x="4035" y="2941"/>
                <a:ext cx="44"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0" name="Line 665">
                <a:extLst>
                  <a:ext uri="{FF2B5EF4-FFF2-40B4-BE49-F238E27FC236}">
                    <a16:creationId xmlns:a16="http://schemas.microsoft.com/office/drawing/2014/main" id="{35D3A50D-E233-BEBF-6CAA-CC50E7C45240}"/>
                  </a:ext>
                </a:extLst>
              </p:cNvPr>
              <p:cNvSpPr>
                <a:spLocks noChangeShapeType="1"/>
              </p:cNvSpPr>
              <p:nvPr/>
            </p:nvSpPr>
            <p:spPr bwMode="auto">
              <a:xfrm>
                <a:off x="3745" y="2648"/>
                <a:ext cx="24"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1" name="Line 666">
                <a:extLst>
                  <a:ext uri="{FF2B5EF4-FFF2-40B4-BE49-F238E27FC236}">
                    <a16:creationId xmlns:a16="http://schemas.microsoft.com/office/drawing/2014/main" id="{C76C2D34-CBD4-7B1B-E375-8BC7FB752863}"/>
                  </a:ext>
                </a:extLst>
              </p:cNvPr>
              <p:cNvSpPr>
                <a:spLocks noChangeShapeType="1"/>
              </p:cNvSpPr>
              <p:nvPr/>
            </p:nvSpPr>
            <p:spPr bwMode="auto">
              <a:xfrm>
                <a:off x="3908" y="2799"/>
                <a:ext cx="2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2" name="Line 667">
                <a:extLst>
                  <a:ext uri="{FF2B5EF4-FFF2-40B4-BE49-F238E27FC236}">
                    <a16:creationId xmlns:a16="http://schemas.microsoft.com/office/drawing/2014/main" id="{051F1C26-39FB-351D-79BF-C1FE11C0FBA9}"/>
                  </a:ext>
                </a:extLst>
              </p:cNvPr>
              <p:cNvSpPr>
                <a:spLocks noChangeShapeType="1"/>
              </p:cNvSpPr>
              <p:nvPr/>
            </p:nvSpPr>
            <p:spPr bwMode="auto">
              <a:xfrm>
                <a:off x="4042" y="2924"/>
                <a:ext cx="63"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3" name="Line 668">
                <a:extLst>
                  <a:ext uri="{FF2B5EF4-FFF2-40B4-BE49-F238E27FC236}">
                    <a16:creationId xmlns:a16="http://schemas.microsoft.com/office/drawing/2014/main" id="{18B8F7A9-399D-5D53-68EB-82A362F6706F}"/>
                  </a:ext>
                </a:extLst>
              </p:cNvPr>
              <p:cNvSpPr>
                <a:spLocks noChangeShapeType="1"/>
              </p:cNvSpPr>
              <p:nvPr/>
            </p:nvSpPr>
            <p:spPr bwMode="auto">
              <a:xfrm>
                <a:off x="3772" y="2648"/>
                <a:ext cx="16"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4" name="Line 669">
                <a:extLst>
                  <a:ext uri="{FF2B5EF4-FFF2-40B4-BE49-F238E27FC236}">
                    <a16:creationId xmlns:a16="http://schemas.microsoft.com/office/drawing/2014/main" id="{7467D3B0-7428-14B2-7CD3-B2D0CCC985EB}"/>
                  </a:ext>
                </a:extLst>
              </p:cNvPr>
              <p:cNvSpPr>
                <a:spLocks noChangeShapeType="1"/>
              </p:cNvSpPr>
              <p:nvPr/>
            </p:nvSpPr>
            <p:spPr bwMode="auto">
              <a:xfrm>
                <a:off x="3908" y="2773"/>
                <a:ext cx="2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5" name="Line 670">
                <a:extLst>
                  <a:ext uri="{FF2B5EF4-FFF2-40B4-BE49-F238E27FC236}">
                    <a16:creationId xmlns:a16="http://schemas.microsoft.com/office/drawing/2014/main" id="{A6C8E36E-6050-4990-3352-DACF99610DD1}"/>
                  </a:ext>
                </a:extLst>
              </p:cNvPr>
              <p:cNvSpPr>
                <a:spLocks noChangeShapeType="1"/>
              </p:cNvSpPr>
              <p:nvPr/>
            </p:nvSpPr>
            <p:spPr bwMode="auto">
              <a:xfrm>
                <a:off x="4052" y="2908"/>
                <a:ext cx="81" cy="7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6" name="Line 671">
                <a:extLst>
                  <a:ext uri="{FF2B5EF4-FFF2-40B4-BE49-F238E27FC236}">
                    <a16:creationId xmlns:a16="http://schemas.microsoft.com/office/drawing/2014/main" id="{86DCD53E-9251-8F8D-56FE-44EC43EF3865}"/>
                  </a:ext>
                </a:extLst>
              </p:cNvPr>
              <p:cNvSpPr>
                <a:spLocks noChangeShapeType="1"/>
              </p:cNvSpPr>
              <p:nvPr/>
            </p:nvSpPr>
            <p:spPr bwMode="auto">
              <a:xfrm>
                <a:off x="3800" y="2648"/>
                <a:ext cx="17"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7" name="Line 672">
                <a:extLst>
                  <a:ext uri="{FF2B5EF4-FFF2-40B4-BE49-F238E27FC236}">
                    <a16:creationId xmlns:a16="http://schemas.microsoft.com/office/drawing/2014/main" id="{5483533B-58E9-E664-A88A-2D8BDE6A99C3}"/>
                  </a:ext>
                </a:extLst>
              </p:cNvPr>
              <p:cNvSpPr>
                <a:spLocks noChangeShapeType="1"/>
              </p:cNvSpPr>
              <p:nvPr/>
            </p:nvSpPr>
            <p:spPr bwMode="auto">
              <a:xfrm>
                <a:off x="3898" y="2739"/>
                <a:ext cx="32"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8" name="Line 673">
                <a:extLst>
                  <a:ext uri="{FF2B5EF4-FFF2-40B4-BE49-F238E27FC236}">
                    <a16:creationId xmlns:a16="http://schemas.microsoft.com/office/drawing/2014/main" id="{C6F1E1C4-F479-8302-A40A-2A747D59D9A6}"/>
                  </a:ext>
                </a:extLst>
              </p:cNvPr>
              <p:cNvSpPr>
                <a:spLocks noChangeShapeType="1"/>
              </p:cNvSpPr>
              <p:nvPr/>
            </p:nvSpPr>
            <p:spPr bwMode="auto">
              <a:xfrm>
                <a:off x="4074" y="2901"/>
                <a:ext cx="67" cy="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59" name="Line 674">
                <a:extLst>
                  <a:ext uri="{FF2B5EF4-FFF2-40B4-BE49-F238E27FC236}">
                    <a16:creationId xmlns:a16="http://schemas.microsoft.com/office/drawing/2014/main" id="{DB5A4FB6-E56D-4D9D-3F8F-44528FB029C2}"/>
                  </a:ext>
                </a:extLst>
              </p:cNvPr>
              <p:cNvSpPr>
                <a:spLocks noChangeShapeType="1"/>
              </p:cNvSpPr>
              <p:nvPr/>
            </p:nvSpPr>
            <p:spPr bwMode="auto">
              <a:xfrm>
                <a:off x="3827" y="2648"/>
                <a:ext cx="20"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0" name="Line 675">
                <a:extLst>
                  <a:ext uri="{FF2B5EF4-FFF2-40B4-BE49-F238E27FC236}">
                    <a16:creationId xmlns:a16="http://schemas.microsoft.com/office/drawing/2014/main" id="{3DA43879-DE26-3607-1D6F-592EE343425E}"/>
                  </a:ext>
                </a:extLst>
              </p:cNvPr>
              <p:cNvSpPr>
                <a:spLocks noChangeShapeType="1"/>
              </p:cNvSpPr>
              <p:nvPr/>
            </p:nvSpPr>
            <p:spPr bwMode="auto">
              <a:xfrm>
                <a:off x="3894" y="2712"/>
                <a:ext cx="10"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1" name="Line 676">
                <a:extLst>
                  <a:ext uri="{FF2B5EF4-FFF2-40B4-BE49-F238E27FC236}">
                    <a16:creationId xmlns:a16="http://schemas.microsoft.com/office/drawing/2014/main" id="{92E85EB3-8946-68CA-B95C-A17B7A8CCFC5}"/>
                  </a:ext>
                </a:extLst>
              </p:cNvPr>
              <p:cNvSpPr>
                <a:spLocks noChangeShapeType="1"/>
              </p:cNvSpPr>
              <p:nvPr/>
            </p:nvSpPr>
            <p:spPr bwMode="auto">
              <a:xfrm>
                <a:off x="3934" y="2748"/>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2" name="Line 677">
                <a:extLst>
                  <a:ext uri="{FF2B5EF4-FFF2-40B4-BE49-F238E27FC236}">
                    <a16:creationId xmlns:a16="http://schemas.microsoft.com/office/drawing/2014/main" id="{654CB469-FD70-BDC0-1EE9-41E5D92BCA50}"/>
                  </a:ext>
                </a:extLst>
              </p:cNvPr>
              <p:cNvSpPr>
                <a:spLocks noChangeShapeType="1"/>
              </p:cNvSpPr>
              <p:nvPr/>
            </p:nvSpPr>
            <p:spPr bwMode="auto">
              <a:xfrm>
                <a:off x="4086" y="2888"/>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3" name="Line 678">
                <a:extLst>
                  <a:ext uri="{FF2B5EF4-FFF2-40B4-BE49-F238E27FC236}">
                    <a16:creationId xmlns:a16="http://schemas.microsoft.com/office/drawing/2014/main" id="{5248E06C-9836-51EE-5196-F850B2047FD0}"/>
                  </a:ext>
                </a:extLst>
              </p:cNvPr>
              <p:cNvSpPr>
                <a:spLocks noChangeShapeType="1"/>
              </p:cNvSpPr>
              <p:nvPr/>
            </p:nvSpPr>
            <p:spPr bwMode="auto">
              <a:xfrm>
                <a:off x="4102" y="2901"/>
                <a:ext cx="49"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4" name="Line 679">
                <a:extLst>
                  <a:ext uri="{FF2B5EF4-FFF2-40B4-BE49-F238E27FC236}">
                    <a16:creationId xmlns:a16="http://schemas.microsoft.com/office/drawing/2014/main" id="{1B0E9FB8-CE4F-2EF1-0CF3-8C7D336FDF03}"/>
                  </a:ext>
                </a:extLst>
              </p:cNvPr>
              <p:cNvSpPr>
                <a:spLocks noChangeShapeType="1"/>
              </p:cNvSpPr>
              <p:nvPr/>
            </p:nvSpPr>
            <p:spPr bwMode="auto">
              <a:xfrm>
                <a:off x="3855" y="2648"/>
                <a:ext cx="49"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5" name="Line 680">
                <a:extLst>
                  <a:ext uri="{FF2B5EF4-FFF2-40B4-BE49-F238E27FC236}">
                    <a16:creationId xmlns:a16="http://schemas.microsoft.com/office/drawing/2014/main" id="{E27A31D2-F236-A029-E5DD-626AB553334C}"/>
                  </a:ext>
                </a:extLst>
              </p:cNvPr>
              <p:cNvSpPr>
                <a:spLocks noChangeShapeType="1"/>
              </p:cNvSpPr>
              <p:nvPr/>
            </p:nvSpPr>
            <p:spPr bwMode="auto">
              <a:xfrm>
                <a:off x="4151" y="2923"/>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6" name="Line 681">
                <a:extLst>
                  <a:ext uri="{FF2B5EF4-FFF2-40B4-BE49-F238E27FC236}">
                    <a16:creationId xmlns:a16="http://schemas.microsoft.com/office/drawing/2014/main" id="{E2DC0EC6-F33C-5B36-BB3A-FA568681869F}"/>
                  </a:ext>
                </a:extLst>
              </p:cNvPr>
              <p:cNvSpPr>
                <a:spLocks noChangeShapeType="1"/>
              </p:cNvSpPr>
              <p:nvPr/>
            </p:nvSpPr>
            <p:spPr bwMode="auto">
              <a:xfrm>
                <a:off x="3889" y="2653"/>
                <a:ext cx="1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7" name="Line 682">
                <a:extLst>
                  <a:ext uri="{FF2B5EF4-FFF2-40B4-BE49-F238E27FC236}">
                    <a16:creationId xmlns:a16="http://schemas.microsoft.com/office/drawing/2014/main" id="{0800ABBA-2F83-8C2A-68E0-BA1E6094099A}"/>
                  </a:ext>
                </a:extLst>
              </p:cNvPr>
              <p:cNvSpPr>
                <a:spLocks noChangeShapeType="1"/>
              </p:cNvSpPr>
              <p:nvPr/>
            </p:nvSpPr>
            <p:spPr bwMode="auto">
              <a:xfrm>
                <a:off x="4158" y="2904"/>
                <a:ext cx="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8" name="Line 683">
                <a:extLst>
                  <a:ext uri="{FF2B5EF4-FFF2-40B4-BE49-F238E27FC236}">
                    <a16:creationId xmlns:a16="http://schemas.microsoft.com/office/drawing/2014/main" id="{E8F62A2C-7D69-FF2D-E575-CE4A9E72A281}"/>
                  </a:ext>
                </a:extLst>
              </p:cNvPr>
              <p:cNvSpPr>
                <a:spLocks noChangeShapeType="1"/>
              </p:cNvSpPr>
              <p:nvPr/>
            </p:nvSpPr>
            <p:spPr bwMode="auto">
              <a:xfrm>
                <a:off x="4168" y="2888"/>
                <a:ext cx="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69" name="Line 684">
                <a:extLst>
                  <a:ext uri="{FF2B5EF4-FFF2-40B4-BE49-F238E27FC236}">
                    <a16:creationId xmlns:a16="http://schemas.microsoft.com/office/drawing/2014/main" id="{FE79E1A4-7804-2227-2B11-262FF9C36923}"/>
                  </a:ext>
                </a:extLst>
              </p:cNvPr>
              <p:cNvSpPr>
                <a:spLocks noChangeShapeType="1"/>
              </p:cNvSpPr>
              <p:nvPr/>
            </p:nvSpPr>
            <p:spPr bwMode="auto">
              <a:xfrm>
                <a:off x="2380" y="2781"/>
                <a:ext cx="1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0" name="Line 685">
                <a:extLst>
                  <a:ext uri="{FF2B5EF4-FFF2-40B4-BE49-F238E27FC236}">
                    <a16:creationId xmlns:a16="http://schemas.microsoft.com/office/drawing/2014/main" id="{B600CE64-C004-6D07-9DF1-675AE051B1D3}"/>
                  </a:ext>
                </a:extLst>
              </p:cNvPr>
              <p:cNvSpPr>
                <a:spLocks noChangeShapeType="1"/>
              </p:cNvSpPr>
              <p:nvPr/>
            </p:nvSpPr>
            <p:spPr bwMode="auto">
              <a:xfrm>
                <a:off x="2361" y="2775"/>
                <a:ext cx="1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1" name="Line 686">
                <a:extLst>
                  <a:ext uri="{FF2B5EF4-FFF2-40B4-BE49-F238E27FC236}">
                    <a16:creationId xmlns:a16="http://schemas.microsoft.com/office/drawing/2014/main" id="{8CC47B14-7687-3B08-6C65-CA9BE2AA06B1}"/>
                  </a:ext>
                </a:extLst>
              </p:cNvPr>
              <p:cNvSpPr>
                <a:spLocks noChangeShapeType="1"/>
              </p:cNvSpPr>
              <p:nvPr/>
            </p:nvSpPr>
            <p:spPr bwMode="auto">
              <a:xfrm>
                <a:off x="2346" y="2772"/>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2" name="Line 687">
                <a:extLst>
                  <a:ext uri="{FF2B5EF4-FFF2-40B4-BE49-F238E27FC236}">
                    <a16:creationId xmlns:a16="http://schemas.microsoft.com/office/drawing/2014/main" id="{C556BAB0-B97E-3372-51CF-0258E49A0241}"/>
                  </a:ext>
                </a:extLst>
              </p:cNvPr>
              <p:cNvSpPr>
                <a:spLocks noChangeShapeType="1"/>
              </p:cNvSpPr>
              <p:nvPr/>
            </p:nvSpPr>
            <p:spPr bwMode="auto">
              <a:xfrm>
                <a:off x="2330" y="2768"/>
                <a:ext cx="1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3" name="Line 688">
                <a:extLst>
                  <a:ext uri="{FF2B5EF4-FFF2-40B4-BE49-F238E27FC236}">
                    <a16:creationId xmlns:a16="http://schemas.microsoft.com/office/drawing/2014/main" id="{FBFB8F14-E04E-CE45-6BB1-1E4C96DBFDBB}"/>
                  </a:ext>
                </a:extLst>
              </p:cNvPr>
              <p:cNvSpPr>
                <a:spLocks noChangeShapeType="1"/>
              </p:cNvSpPr>
              <p:nvPr/>
            </p:nvSpPr>
            <p:spPr bwMode="auto">
              <a:xfrm>
                <a:off x="2316" y="2764"/>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4" name="Line 689">
                <a:extLst>
                  <a:ext uri="{FF2B5EF4-FFF2-40B4-BE49-F238E27FC236}">
                    <a16:creationId xmlns:a16="http://schemas.microsoft.com/office/drawing/2014/main" id="{D2686A52-EFE1-E440-3FC9-FD923BFAB44F}"/>
                  </a:ext>
                </a:extLst>
              </p:cNvPr>
              <p:cNvSpPr>
                <a:spLocks noChangeShapeType="1"/>
              </p:cNvSpPr>
              <p:nvPr/>
            </p:nvSpPr>
            <p:spPr bwMode="auto">
              <a:xfrm>
                <a:off x="2303" y="2761"/>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5" name="Line 690">
                <a:extLst>
                  <a:ext uri="{FF2B5EF4-FFF2-40B4-BE49-F238E27FC236}">
                    <a16:creationId xmlns:a16="http://schemas.microsoft.com/office/drawing/2014/main" id="{1A9E0F4A-EBB9-2A58-73B7-BB5263C94ECC}"/>
                  </a:ext>
                </a:extLst>
              </p:cNvPr>
              <p:cNvSpPr>
                <a:spLocks noChangeShapeType="1"/>
              </p:cNvSpPr>
              <p:nvPr/>
            </p:nvSpPr>
            <p:spPr bwMode="auto">
              <a:xfrm>
                <a:off x="2291" y="2759"/>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6" name="Line 691">
                <a:extLst>
                  <a:ext uri="{FF2B5EF4-FFF2-40B4-BE49-F238E27FC236}">
                    <a16:creationId xmlns:a16="http://schemas.microsoft.com/office/drawing/2014/main" id="{7E04A34E-B8AF-4535-BC0C-10448072148B}"/>
                  </a:ext>
                </a:extLst>
              </p:cNvPr>
              <p:cNvSpPr>
                <a:spLocks noChangeShapeType="1"/>
              </p:cNvSpPr>
              <p:nvPr/>
            </p:nvSpPr>
            <p:spPr bwMode="auto">
              <a:xfrm>
                <a:off x="2279" y="275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7" name="Line 692">
                <a:extLst>
                  <a:ext uri="{FF2B5EF4-FFF2-40B4-BE49-F238E27FC236}">
                    <a16:creationId xmlns:a16="http://schemas.microsoft.com/office/drawing/2014/main" id="{B13F6AC3-8FB4-60F2-4392-36271E2B4382}"/>
                  </a:ext>
                </a:extLst>
              </p:cNvPr>
              <p:cNvSpPr>
                <a:spLocks noChangeShapeType="1"/>
              </p:cNvSpPr>
              <p:nvPr/>
            </p:nvSpPr>
            <p:spPr bwMode="auto">
              <a:xfrm>
                <a:off x="2265" y="275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8" name="Line 693">
                <a:extLst>
                  <a:ext uri="{FF2B5EF4-FFF2-40B4-BE49-F238E27FC236}">
                    <a16:creationId xmlns:a16="http://schemas.microsoft.com/office/drawing/2014/main" id="{B73C4021-9BB3-2267-09F9-C9482C6C6B34}"/>
                  </a:ext>
                </a:extLst>
              </p:cNvPr>
              <p:cNvSpPr>
                <a:spLocks noChangeShapeType="1"/>
              </p:cNvSpPr>
              <p:nvPr/>
            </p:nvSpPr>
            <p:spPr bwMode="auto">
              <a:xfrm>
                <a:off x="2253" y="275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79" name="Line 694">
                <a:extLst>
                  <a:ext uri="{FF2B5EF4-FFF2-40B4-BE49-F238E27FC236}">
                    <a16:creationId xmlns:a16="http://schemas.microsoft.com/office/drawing/2014/main" id="{0AE6749E-4E25-7C32-38B6-7DD740208AFE}"/>
                  </a:ext>
                </a:extLst>
              </p:cNvPr>
              <p:cNvSpPr>
                <a:spLocks noChangeShapeType="1"/>
              </p:cNvSpPr>
              <p:nvPr/>
            </p:nvSpPr>
            <p:spPr bwMode="auto">
              <a:xfrm>
                <a:off x="2243" y="2755"/>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0" name="Line 695">
                <a:extLst>
                  <a:ext uri="{FF2B5EF4-FFF2-40B4-BE49-F238E27FC236}">
                    <a16:creationId xmlns:a16="http://schemas.microsoft.com/office/drawing/2014/main" id="{FB4BA7FF-AA95-AD22-4B97-AF4ED820E525}"/>
                  </a:ext>
                </a:extLst>
              </p:cNvPr>
              <p:cNvSpPr>
                <a:spLocks noChangeShapeType="1"/>
              </p:cNvSpPr>
              <p:nvPr/>
            </p:nvSpPr>
            <p:spPr bwMode="auto">
              <a:xfrm>
                <a:off x="2232" y="2754"/>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1" name="Line 696">
                <a:extLst>
                  <a:ext uri="{FF2B5EF4-FFF2-40B4-BE49-F238E27FC236}">
                    <a16:creationId xmlns:a16="http://schemas.microsoft.com/office/drawing/2014/main" id="{A6B9578A-2DA6-87CD-C740-A028B5A55839}"/>
                  </a:ext>
                </a:extLst>
              </p:cNvPr>
              <p:cNvSpPr>
                <a:spLocks noChangeShapeType="1"/>
              </p:cNvSpPr>
              <p:nvPr/>
            </p:nvSpPr>
            <p:spPr bwMode="auto">
              <a:xfrm>
                <a:off x="2220" y="2753"/>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2" name="Line 697">
                <a:extLst>
                  <a:ext uri="{FF2B5EF4-FFF2-40B4-BE49-F238E27FC236}">
                    <a16:creationId xmlns:a16="http://schemas.microsoft.com/office/drawing/2014/main" id="{0372C334-D4A0-9B1E-F10E-C087B9BCC4DC}"/>
                  </a:ext>
                </a:extLst>
              </p:cNvPr>
              <p:cNvSpPr>
                <a:spLocks noChangeShapeType="1"/>
              </p:cNvSpPr>
              <p:nvPr/>
            </p:nvSpPr>
            <p:spPr bwMode="auto">
              <a:xfrm>
                <a:off x="2207" y="2754"/>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3" name="Line 698">
                <a:extLst>
                  <a:ext uri="{FF2B5EF4-FFF2-40B4-BE49-F238E27FC236}">
                    <a16:creationId xmlns:a16="http://schemas.microsoft.com/office/drawing/2014/main" id="{DBC30CE2-C32E-AC50-3948-A552E1E1882D}"/>
                  </a:ext>
                </a:extLst>
              </p:cNvPr>
              <p:cNvSpPr>
                <a:spLocks noChangeShapeType="1"/>
              </p:cNvSpPr>
              <p:nvPr/>
            </p:nvSpPr>
            <p:spPr bwMode="auto">
              <a:xfrm>
                <a:off x="2196" y="275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4" name="Line 699">
                <a:extLst>
                  <a:ext uri="{FF2B5EF4-FFF2-40B4-BE49-F238E27FC236}">
                    <a16:creationId xmlns:a16="http://schemas.microsoft.com/office/drawing/2014/main" id="{4CFBC253-3163-0A89-5A72-D97A0133657A}"/>
                  </a:ext>
                </a:extLst>
              </p:cNvPr>
              <p:cNvSpPr>
                <a:spLocks noChangeShapeType="1"/>
              </p:cNvSpPr>
              <p:nvPr/>
            </p:nvSpPr>
            <p:spPr bwMode="auto">
              <a:xfrm>
                <a:off x="2184" y="275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5" name="Line 700">
                <a:extLst>
                  <a:ext uri="{FF2B5EF4-FFF2-40B4-BE49-F238E27FC236}">
                    <a16:creationId xmlns:a16="http://schemas.microsoft.com/office/drawing/2014/main" id="{FEC6B880-4B94-EAE1-93FB-E5EE529E1BA2}"/>
                  </a:ext>
                </a:extLst>
              </p:cNvPr>
              <p:cNvSpPr>
                <a:spLocks noChangeShapeType="1"/>
              </p:cNvSpPr>
              <p:nvPr/>
            </p:nvSpPr>
            <p:spPr bwMode="auto">
              <a:xfrm>
                <a:off x="2172" y="2756"/>
                <a:ext cx="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6" name="Line 701">
                <a:extLst>
                  <a:ext uri="{FF2B5EF4-FFF2-40B4-BE49-F238E27FC236}">
                    <a16:creationId xmlns:a16="http://schemas.microsoft.com/office/drawing/2014/main" id="{BBB8748D-5735-8FCF-DE83-976E5999BA51}"/>
                  </a:ext>
                </a:extLst>
              </p:cNvPr>
              <p:cNvSpPr>
                <a:spLocks noChangeShapeType="1"/>
              </p:cNvSpPr>
              <p:nvPr/>
            </p:nvSpPr>
            <p:spPr bwMode="auto">
              <a:xfrm>
                <a:off x="2160" y="2758"/>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7" name="Line 702">
                <a:extLst>
                  <a:ext uri="{FF2B5EF4-FFF2-40B4-BE49-F238E27FC236}">
                    <a16:creationId xmlns:a16="http://schemas.microsoft.com/office/drawing/2014/main" id="{4E098907-17BC-788A-DBBC-9C53C4CDD39C}"/>
                  </a:ext>
                </a:extLst>
              </p:cNvPr>
              <p:cNvSpPr>
                <a:spLocks noChangeShapeType="1"/>
              </p:cNvSpPr>
              <p:nvPr/>
            </p:nvSpPr>
            <p:spPr bwMode="auto">
              <a:xfrm>
                <a:off x="2149" y="2759"/>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8" name="Line 703">
                <a:extLst>
                  <a:ext uri="{FF2B5EF4-FFF2-40B4-BE49-F238E27FC236}">
                    <a16:creationId xmlns:a16="http://schemas.microsoft.com/office/drawing/2014/main" id="{F7799FF5-E007-544D-356F-5CC37A3D9E74}"/>
                  </a:ext>
                </a:extLst>
              </p:cNvPr>
              <p:cNvSpPr>
                <a:spLocks noChangeShapeType="1"/>
              </p:cNvSpPr>
              <p:nvPr/>
            </p:nvSpPr>
            <p:spPr bwMode="auto">
              <a:xfrm flipV="1">
                <a:off x="2136" y="2761"/>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89" name="Line 704">
                <a:extLst>
                  <a:ext uri="{FF2B5EF4-FFF2-40B4-BE49-F238E27FC236}">
                    <a16:creationId xmlns:a16="http://schemas.microsoft.com/office/drawing/2014/main" id="{9E17BD69-0FB7-D5B1-C1A6-F0432A4CD982}"/>
                  </a:ext>
                </a:extLst>
              </p:cNvPr>
              <p:cNvSpPr>
                <a:spLocks noChangeShapeType="1"/>
              </p:cNvSpPr>
              <p:nvPr/>
            </p:nvSpPr>
            <p:spPr bwMode="auto">
              <a:xfrm>
                <a:off x="2124" y="2765"/>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0" name="Line 705">
                <a:extLst>
                  <a:ext uri="{FF2B5EF4-FFF2-40B4-BE49-F238E27FC236}">
                    <a16:creationId xmlns:a16="http://schemas.microsoft.com/office/drawing/2014/main" id="{5A0982AA-6F99-234B-4E26-D4DDD8EBCD93}"/>
                  </a:ext>
                </a:extLst>
              </p:cNvPr>
              <p:cNvSpPr>
                <a:spLocks noChangeShapeType="1"/>
              </p:cNvSpPr>
              <p:nvPr/>
            </p:nvSpPr>
            <p:spPr bwMode="auto">
              <a:xfrm flipV="1">
                <a:off x="2110" y="2767"/>
                <a:ext cx="1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1" name="Line 706">
                <a:extLst>
                  <a:ext uri="{FF2B5EF4-FFF2-40B4-BE49-F238E27FC236}">
                    <a16:creationId xmlns:a16="http://schemas.microsoft.com/office/drawing/2014/main" id="{5F95E2F6-667F-8D88-3F44-C33B9451CC42}"/>
                  </a:ext>
                </a:extLst>
              </p:cNvPr>
              <p:cNvSpPr>
                <a:spLocks noChangeShapeType="1"/>
              </p:cNvSpPr>
              <p:nvPr/>
            </p:nvSpPr>
            <p:spPr bwMode="auto">
              <a:xfrm flipV="1">
                <a:off x="2098" y="2772"/>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2" name="Line 707">
                <a:extLst>
                  <a:ext uri="{FF2B5EF4-FFF2-40B4-BE49-F238E27FC236}">
                    <a16:creationId xmlns:a16="http://schemas.microsoft.com/office/drawing/2014/main" id="{AC95F915-6AAA-4090-9A4B-7DE98A05EA99}"/>
                  </a:ext>
                </a:extLst>
              </p:cNvPr>
              <p:cNvSpPr>
                <a:spLocks noChangeShapeType="1"/>
              </p:cNvSpPr>
              <p:nvPr/>
            </p:nvSpPr>
            <p:spPr bwMode="auto">
              <a:xfrm flipV="1">
                <a:off x="2084" y="2776"/>
                <a:ext cx="1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3" name="Line 708">
                <a:extLst>
                  <a:ext uri="{FF2B5EF4-FFF2-40B4-BE49-F238E27FC236}">
                    <a16:creationId xmlns:a16="http://schemas.microsoft.com/office/drawing/2014/main" id="{936AAD03-6247-6051-277F-CF05B03B5E49}"/>
                  </a:ext>
                </a:extLst>
              </p:cNvPr>
              <p:cNvSpPr>
                <a:spLocks noChangeShapeType="1"/>
              </p:cNvSpPr>
              <p:nvPr/>
            </p:nvSpPr>
            <p:spPr bwMode="auto">
              <a:xfrm flipV="1">
                <a:off x="2069" y="2781"/>
                <a:ext cx="1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4" name="Line 709">
                <a:extLst>
                  <a:ext uri="{FF2B5EF4-FFF2-40B4-BE49-F238E27FC236}">
                    <a16:creationId xmlns:a16="http://schemas.microsoft.com/office/drawing/2014/main" id="{81D373A5-3058-1F35-784A-DC76F6222C5B}"/>
                  </a:ext>
                </a:extLst>
              </p:cNvPr>
              <p:cNvSpPr>
                <a:spLocks noChangeShapeType="1"/>
              </p:cNvSpPr>
              <p:nvPr/>
            </p:nvSpPr>
            <p:spPr bwMode="auto">
              <a:xfrm flipV="1">
                <a:off x="2055" y="2789"/>
                <a:ext cx="1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5" name="Line 710">
                <a:extLst>
                  <a:ext uri="{FF2B5EF4-FFF2-40B4-BE49-F238E27FC236}">
                    <a16:creationId xmlns:a16="http://schemas.microsoft.com/office/drawing/2014/main" id="{7720C4B3-A1DC-E98E-2AED-F77A269C658A}"/>
                  </a:ext>
                </a:extLst>
              </p:cNvPr>
              <p:cNvSpPr>
                <a:spLocks noChangeShapeType="1"/>
              </p:cNvSpPr>
              <p:nvPr/>
            </p:nvSpPr>
            <p:spPr bwMode="auto">
              <a:xfrm flipV="1">
                <a:off x="2040" y="2798"/>
                <a:ext cx="13"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6" name="Line 711">
                <a:extLst>
                  <a:ext uri="{FF2B5EF4-FFF2-40B4-BE49-F238E27FC236}">
                    <a16:creationId xmlns:a16="http://schemas.microsoft.com/office/drawing/2014/main" id="{A789EFFD-D2D6-191E-52AB-2C7B07E135D0}"/>
                  </a:ext>
                </a:extLst>
              </p:cNvPr>
              <p:cNvSpPr>
                <a:spLocks noChangeShapeType="1"/>
              </p:cNvSpPr>
              <p:nvPr/>
            </p:nvSpPr>
            <p:spPr bwMode="auto">
              <a:xfrm flipV="1">
                <a:off x="2021" y="2807"/>
                <a:ext cx="1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7" name="Line 712">
                <a:extLst>
                  <a:ext uri="{FF2B5EF4-FFF2-40B4-BE49-F238E27FC236}">
                    <a16:creationId xmlns:a16="http://schemas.microsoft.com/office/drawing/2014/main" id="{DC71CD44-6ACF-0270-0DB3-CE910BEF8B21}"/>
                  </a:ext>
                </a:extLst>
              </p:cNvPr>
              <p:cNvSpPr>
                <a:spLocks noChangeShapeType="1"/>
              </p:cNvSpPr>
              <p:nvPr/>
            </p:nvSpPr>
            <p:spPr bwMode="auto">
              <a:xfrm>
                <a:off x="2397" y="2770"/>
                <a:ext cx="1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8" name="Line 713">
                <a:extLst>
                  <a:ext uri="{FF2B5EF4-FFF2-40B4-BE49-F238E27FC236}">
                    <a16:creationId xmlns:a16="http://schemas.microsoft.com/office/drawing/2014/main" id="{1CBAE5CE-1AFF-3304-7D24-BE2F1F4118B6}"/>
                  </a:ext>
                </a:extLst>
              </p:cNvPr>
              <p:cNvSpPr>
                <a:spLocks noChangeShapeType="1"/>
              </p:cNvSpPr>
              <p:nvPr/>
            </p:nvSpPr>
            <p:spPr bwMode="auto">
              <a:xfrm>
                <a:off x="2382" y="2764"/>
                <a:ext cx="1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599" name="Line 714">
                <a:extLst>
                  <a:ext uri="{FF2B5EF4-FFF2-40B4-BE49-F238E27FC236}">
                    <a16:creationId xmlns:a16="http://schemas.microsoft.com/office/drawing/2014/main" id="{DD5625B0-2384-D7ED-8B0D-D598C37756A4}"/>
                  </a:ext>
                </a:extLst>
              </p:cNvPr>
              <p:cNvSpPr>
                <a:spLocks noChangeShapeType="1"/>
              </p:cNvSpPr>
              <p:nvPr/>
            </p:nvSpPr>
            <p:spPr bwMode="auto">
              <a:xfrm>
                <a:off x="2368" y="2761"/>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0" name="Line 715">
                <a:extLst>
                  <a:ext uri="{FF2B5EF4-FFF2-40B4-BE49-F238E27FC236}">
                    <a16:creationId xmlns:a16="http://schemas.microsoft.com/office/drawing/2014/main" id="{A2A7C27B-5308-BB34-2F50-C7E19C3D00C4}"/>
                  </a:ext>
                </a:extLst>
              </p:cNvPr>
              <p:cNvSpPr>
                <a:spLocks noChangeShapeType="1"/>
              </p:cNvSpPr>
              <p:nvPr/>
            </p:nvSpPr>
            <p:spPr bwMode="auto">
              <a:xfrm>
                <a:off x="2352" y="2755"/>
                <a:ext cx="1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1" name="Line 716">
                <a:extLst>
                  <a:ext uri="{FF2B5EF4-FFF2-40B4-BE49-F238E27FC236}">
                    <a16:creationId xmlns:a16="http://schemas.microsoft.com/office/drawing/2014/main" id="{2C132823-5D63-A5AB-6F9E-7D3902888F90}"/>
                  </a:ext>
                </a:extLst>
              </p:cNvPr>
              <p:cNvSpPr>
                <a:spLocks noChangeShapeType="1"/>
              </p:cNvSpPr>
              <p:nvPr/>
            </p:nvSpPr>
            <p:spPr bwMode="auto">
              <a:xfrm>
                <a:off x="2338" y="2752"/>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2" name="Line 717">
                <a:extLst>
                  <a:ext uri="{FF2B5EF4-FFF2-40B4-BE49-F238E27FC236}">
                    <a16:creationId xmlns:a16="http://schemas.microsoft.com/office/drawing/2014/main" id="{A4384B55-8FA3-ED46-E787-44B67E4F4559}"/>
                  </a:ext>
                </a:extLst>
              </p:cNvPr>
              <p:cNvSpPr>
                <a:spLocks noChangeShapeType="1"/>
              </p:cNvSpPr>
              <p:nvPr/>
            </p:nvSpPr>
            <p:spPr bwMode="auto">
              <a:xfrm>
                <a:off x="2325" y="2748"/>
                <a:ext cx="1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3" name="Line 718">
                <a:extLst>
                  <a:ext uri="{FF2B5EF4-FFF2-40B4-BE49-F238E27FC236}">
                    <a16:creationId xmlns:a16="http://schemas.microsoft.com/office/drawing/2014/main" id="{6BB78E46-CE1B-CB92-0D91-7DC4B948F391}"/>
                  </a:ext>
                </a:extLst>
              </p:cNvPr>
              <p:cNvSpPr>
                <a:spLocks noChangeShapeType="1"/>
              </p:cNvSpPr>
              <p:nvPr/>
            </p:nvSpPr>
            <p:spPr bwMode="auto">
              <a:xfrm>
                <a:off x="2311" y="2744"/>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4" name="Line 719">
                <a:extLst>
                  <a:ext uri="{FF2B5EF4-FFF2-40B4-BE49-F238E27FC236}">
                    <a16:creationId xmlns:a16="http://schemas.microsoft.com/office/drawing/2014/main" id="{49B432A7-E6ED-185A-66B1-006773FB6913}"/>
                  </a:ext>
                </a:extLst>
              </p:cNvPr>
              <p:cNvSpPr>
                <a:spLocks noChangeShapeType="1"/>
              </p:cNvSpPr>
              <p:nvPr/>
            </p:nvSpPr>
            <p:spPr bwMode="auto">
              <a:xfrm>
                <a:off x="2296" y="274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5" name="Line 720">
                <a:extLst>
                  <a:ext uri="{FF2B5EF4-FFF2-40B4-BE49-F238E27FC236}">
                    <a16:creationId xmlns:a16="http://schemas.microsoft.com/office/drawing/2014/main" id="{A32E774F-4571-E8F0-656C-4986BED8D42D}"/>
                  </a:ext>
                </a:extLst>
              </p:cNvPr>
              <p:cNvSpPr>
                <a:spLocks noChangeShapeType="1"/>
              </p:cNvSpPr>
              <p:nvPr/>
            </p:nvSpPr>
            <p:spPr bwMode="auto">
              <a:xfrm>
                <a:off x="2283" y="2739"/>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6" name="Line 721">
                <a:extLst>
                  <a:ext uri="{FF2B5EF4-FFF2-40B4-BE49-F238E27FC236}">
                    <a16:creationId xmlns:a16="http://schemas.microsoft.com/office/drawing/2014/main" id="{B4A5D821-8B25-2BFA-4749-15D15CCFA255}"/>
                  </a:ext>
                </a:extLst>
              </p:cNvPr>
              <p:cNvSpPr>
                <a:spLocks noChangeShapeType="1"/>
              </p:cNvSpPr>
              <p:nvPr/>
            </p:nvSpPr>
            <p:spPr bwMode="auto">
              <a:xfrm>
                <a:off x="2269" y="273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7" name="Line 722">
                <a:extLst>
                  <a:ext uri="{FF2B5EF4-FFF2-40B4-BE49-F238E27FC236}">
                    <a16:creationId xmlns:a16="http://schemas.microsoft.com/office/drawing/2014/main" id="{DB3461F3-28C2-1A84-C924-A3691BB943A7}"/>
                  </a:ext>
                </a:extLst>
              </p:cNvPr>
              <p:cNvSpPr>
                <a:spLocks noChangeShapeType="1"/>
              </p:cNvSpPr>
              <p:nvPr/>
            </p:nvSpPr>
            <p:spPr bwMode="auto">
              <a:xfrm>
                <a:off x="2255" y="2734"/>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8" name="Line 723">
                <a:extLst>
                  <a:ext uri="{FF2B5EF4-FFF2-40B4-BE49-F238E27FC236}">
                    <a16:creationId xmlns:a16="http://schemas.microsoft.com/office/drawing/2014/main" id="{4BCB4FA8-B3D3-9CB8-C96F-9422A3EF8C64}"/>
                  </a:ext>
                </a:extLst>
              </p:cNvPr>
              <p:cNvSpPr>
                <a:spLocks noChangeShapeType="1"/>
              </p:cNvSpPr>
              <p:nvPr/>
            </p:nvSpPr>
            <p:spPr bwMode="auto">
              <a:xfrm>
                <a:off x="2241" y="2732"/>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09" name="Line 724">
                <a:extLst>
                  <a:ext uri="{FF2B5EF4-FFF2-40B4-BE49-F238E27FC236}">
                    <a16:creationId xmlns:a16="http://schemas.microsoft.com/office/drawing/2014/main" id="{26F56C5F-FB6B-E7F2-26FC-EA05BD9CB758}"/>
                  </a:ext>
                </a:extLst>
              </p:cNvPr>
              <p:cNvSpPr>
                <a:spLocks noChangeShapeType="1"/>
              </p:cNvSpPr>
              <p:nvPr/>
            </p:nvSpPr>
            <p:spPr bwMode="auto">
              <a:xfrm>
                <a:off x="2228" y="2730"/>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0" name="Line 725">
                <a:extLst>
                  <a:ext uri="{FF2B5EF4-FFF2-40B4-BE49-F238E27FC236}">
                    <a16:creationId xmlns:a16="http://schemas.microsoft.com/office/drawing/2014/main" id="{97038514-F4AB-1D41-D19A-8D1DAA9FB9CB}"/>
                  </a:ext>
                </a:extLst>
              </p:cNvPr>
              <p:cNvSpPr>
                <a:spLocks noChangeShapeType="1"/>
              </p:cNvSpPr>
              <p:nvPr/>
            </p:nvSpPr>
            <p:spPr bwMode="auto">
              <a:xfrm>
                <a:off x="2214" y="2730"/>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1" name="Line 726">
                <a:extLst>
                  <a:ext uri="{FF2B5EF4-FFF2-40B4-BE49-F238E27FC236}">
                    <a16:creationId xmlns:a16="http://schemas.microsoft.com/office/drawing/2014/main" id="{A36BC699-5CC6-6E2E-7DC6-BD85EE2810E8}"/>
                  </a:ext>
                </a:extLst>
              </p:cNvPr>
              <p:cNvSpPr>
                <a:spLocks noChangeShapeType="1"/>
              </p:cNvSpPr>
              <p:nvPr/>
            </p:nvSpPr>
            <p:spPr bwMode="auto">
              <a:xfrm>
                <a:off x="2200" y="2729"/>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2" name="Line 727">
                <a:extLst>
                  <a:ext uri="{FF2B5EF4-FFF2-40B4-BE49-F238E27FC236}">
                    <a16:creationId xmlns:a16="http://schemas.microsoft.com/office/drawing/2014/main" id="{C1B59CD8-6366-609A-4304-21BA6170E9EE}"/>
                  </a:ext>
                </a:extLst>
              </p:cNvPr>
              <p:cNvSpPr>
                <a:spLocks noChangeShapeType="1"/>
              </p:cNvSpPr>
              <p:nvPr/>
            </p:nvSpPr>
            <p:spPr bwMode="auto">
              <a:xfrm>
                <a:off x="2186" y="2728"/>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3" name="Line 728">
                <a:extLst>
                  <a:ext uri="{FF2B5EF4-FFF2-40B4-BE49-F238E27FC236}">
                    <a16:creationId xmlns:a16="http://schemas.microsoft.com/office/drawing/2014/main" id="{B09EDED8-1D50-08C0-AF53-4AD051182565}"/>
                  </a:ext>
                </a:extLst>
              </p:cNvPr>
              <p:cNvSpPr>
                <a:spLocks noChangeShapeType="1"/>
              </p:cNvSpPr>
              <p:nvPr/>
            </p:nvSpPr>
            <p:spPr bwMode="auto">
              <a:xfrm>
                <a:off x="2171" y="272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4" name="Line 729">
                <a:extLst>
                  <a:ext uri="{FF2B5EF4-FFF2-40B4-BE49-F238E27FC236}">
                    <a16:creationId xmlns:a16="http://schemas.microsoft.com/office/drawing/2014/main" id="{63258616-C3CB-6912-6D95-BB41921C334E}"/>
                  </a:ext>
                </a:extLst>
              </p:cNvPr>
              <p:cNvSpPr>
                <a:spLocks noChangeShapeType="1"/>
              </p:cNvSpPr>
              <p:nvPr/>
            </p:nvSpPr>
            <p:spPr bwMode="auto">
              <a:xfrm>
                <a:off x="2157" y="272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5" name="Line 730">
                <a:extLst>
                  <a:ext uri="{FF2B5EF4-FFF2-40B4-BE49-F238E27FC236}">
                    <a16:creationId xmlns:a16="http://schemas.microsoft.com/office/drawing/2014/main" id="{0002BC7C-7C29-5D29-390F-DE22B0E57ACA}"/>
                  </a:ext>
                </a:extLst>
              </p:cNvPr>
              <p:cNvSpPr>
                <a:spLocks noChangeShapeType="1"/>
              </p:cNvSpPr>
              <p:nvPr/>
            </p:nvSpPr>
            <p:spPr bwMode="auto">
              <a:xfrm>
                <a:off x="2143" y="2726"/>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6" name="Line 731">
                <a:extLst>
                  <a:ext uri="{FF2B5EF4-FFF2-40B4-BE49-F238E27FC236}">
                    <a16:creationId xmlns:a16="http://schemas.microsoft.com/office/drawing/2014/main" id="{ACA3A5C0-FB30-59A4-19F5-23358D7C975E}"/>
                  </a:ext>
                </a:extLst>
              </p:cNvPr>
              <p:cNvSpPr>
                <a:spLocks noChangeShapeType="1"/>
              </p:cNvSpPr>
              <p:nvPr/>
            </p:nvSpPr>
            <p:spPr bwMode="auto">
              <a:xfrm>
                <a:off x="2127" y="2727"/>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7" name="Line 732">
                <a:extLst>
                  <a:ext uri="{FF2B5EF4-FFF2-40B4-BE49-F238E27FC236}">
                    <a16:creationId xmlns:a16="http://schemas.microsoft.com/office/drawing/2014/main" id="{9893C851-0F1E-D5B5-53FD-A375327B194C}"/>
                  </a:ext>
                </a:extLst>
              </p:cNvPr>
              <p:cNvSpPr>
                <a:spLocks noChangeShapeType="1"/>
              </p:cNvSpPr>
              <p:nvPr/>
            </p:nvSpPr>
            <p:spPr bwMode="auto">
              <a:xfrm>
                <a:off x="2111" y="2728"/>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8" name="Line 733">
                <a:extLst>
                  <a:ext uri="{FF2B5EF4-FFF2-40B4-BE49-F238E27FC236}">
                    <a16:creationId xmlns:a16="http://schemas.microsoft.com/office/drawing/2014/main" id="{7EEE979D-C6F0-6049-CC3B-77E39FCF40C9}"/>
                  </a:ext>
                </a:extLst>
              </p:cNvPr>
              <p:cNvSpPr>
                <a:spLocks noChangeShapeType="1"/>
              </p:cNvSpPr>
              <p:nvPr/>
            </p:nvSpPr>
            <p:spPr bwMode="auto">
              <a:xfrm flipV="1">
                <a:off x="2093" y="272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19" name="Line 734">
                <a:extLst>
                  <a:ext uri="{FF2B5EF4-FFF2-40B4-BE49-F238E27FC236}">
                    <a16:creationId xmlns:a16="http://schemas.microsoft.com/office/drawing/2014/main" id="{A7B1A15F-B5B1-EEF8-02B6-32A277765E11}"/>
                  </a:ext>
                </a:extLst>
              </p:cNvPr>
              <p:cNvSpPr>
                <a:spLocks noChangeShapeType="1"/>
              </p:cNvSpPr>
              <p:nvPr/>
            </p:nvSpPr>
            <p:spPr bwMode="auto">
              <a:xfrm>
                <a:off x="2075" y="2732"/>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0" name="Line 735">
                <a:extLst>
                  <a:ext uri="{FF2B5EF4-FFF2-40B4-BE49-F238E27FC236}">
                    <a16:creationId xmlns:a16="http://schemas.microsoft.com/office/drawing/2014/main" id="{0735A1ED-0053-4DC5-C725-CE90FFF97FC4}"/>
                  </a:ext>
                </a:extLst>
              </p:cNvPr>
              <p:cNvSpPr>
                <a:spLocks noChangeShapeType="1"/>
              </p:cNvSpPr>
              <p:nvPr/>
            </p:nvSpPr>
            <p:spPr bwMode="auto">
              <a:xfrm flipV="1">
                <a:off x="2053" y="2734"/>
                <a:ext cx="2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1" name="Line 736">
                <a:extLst>
                  <a:ext uri="{FF2B5EF4-FFF2-40B4-BE49-F238E27FC236}">
                    <a16:creationId xmlns:a16="http://schemas.microsoft.com/office/drawing/2014/main" id="{1293AB34-E34B-9128-93C4-96ABEB01A420}"/>
                  </a:ext>
                </a:extLst>
              </p:cNvPr>
              <p:cNvSpPr>
                <a:spLocks noChangeShapeType="1"/>
              </p:cNvSpPr>
              <p:nvPr/>
            </p:nvSpPr>
            <p:spPr bwMode="auto">
              <a:xfrm flipV="1">
                <a:off x="2031" y="2738"/>
                <a:ext cx="2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2" name="Line 737">
                <a:extLst>
                  <a:ext uri="{FF2B5EF4-FFF2-40B4-BE49-F238E27FC236}">
                    <a16:creationId xmlns:a16="http://schemas.microsoft.com/office/drawing/2014/main" id="{777AF15C-3DB5-9AF5-16E6-304C4CF3C281}"/>
                  </a:ext>
                </a:extLst>
              </p:cNvPr>
              <p:cNvSpPr>
                <a:spLocks noChangeShapeType="1"/>
              </p:cNvSpPr>
              <p:nvPr/>
            </p:nvSpPr>
            <p:spPr bwMode="auto">
              <a:xfrm flipV="1">
                <a:off x="2006" y="2743"/>
                <a:ext cx="2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3" name="Line 738">
                <a:extLst>
                  <a:ext uri="{FF2B5EF4-FFF2-40B4-BE49-F238E27FC236}">
                    <a16:creationId xmlns:a16="http://schemas.microsoft.com/office/drawing/2014/main" id="{E2E8A3D3-97DC-E03D-D4E6-DF59C9B938E5}"/>
                  </a:ext>
                </a:extLst>
              </p:cNvPr>
              <p:cNvSpPr>
                <a:spLocks noChangeShapeType="1"/>
              </p:cNvSpPr>
              <p:nvPr/>
            </p:nvSpPr>
            <p:spPr bwMode="auto">
              <a:xfrm flipV="1">
                <a:off x="1978" y="2751"/>
                <a:ext cx="2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4" name="Line 739">
                <a:extLst>
                  <a:ext uri="{FF2B5EF4-FFF2-40B4-BE49-F238E27FC236}">
                    <a16:creationId xmlns:a16="http://schemas.microsoft.com/office/drawing/2014/main" id="{D8D32766-2582-B63D-CEBF-D7A773FEE903}"/>
                  </a:ext>
                </a:extLst>
              </p:cNvPr>
              <p:cNvSpPr>
                <a:spLocks noChangeShapeType="1"/>
              </p:cNvSpPr>
              <p:nvPr/>
            </p:nvSpPr>
            <p:spPr bwMode="auto">
              <a:xfrm flipV="1">
                <a:off x="1945" y="2760"/>
                <a:ext cx="3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5" name="Line 740">
                <a:extLst>
                  <a:ext uri="{FF2B5EF4-FFF2-40B4-BE49-F238E27FC236}">
                    <a16:creationId xmlns:a16="http://schemas.microsoft.com/office/drawing/2014/main" id="{FDBE543B-CD7F-A05A-003E-6D66E7714121}"/>
                  </a:ext>
                </a:extLst>
              </p:cNvPr>
              <p:cNvSpPr>
                <a:spLocks noChangeShapeType="1"/>
              </p:cNvSpPr>
              <p:nvPr/>
            </p:nvSpPr>
            <p:spPr bwMode="auto">
              <a:xfrm>
                <a:off x="2397" y="2750"/>
                <a:ext cx="14"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6" name="Line 741">
                <a:extLst>
                  <a:ext uri="{FF2B5EF4-FFF2-40B4-BE49-F238E27FC236}">
                    <a16:creationId xmlns:a16="http://schemas.microsoft.com/office/drawing/2014/main" id="{5F175FD6-B784-5CF0-B0EF-22A4CAF1E733}"/>
                  </a:ext>
                </a:extLst>
              </p:cNvPr>
              <p:cNvSpPr>
                <a:spLocks noChangeShapeType="1"/>
              </p:cNvSpPr>
              <p:nvPr/>
            </p:nvSpPr>
            <p:spPr bwMode="auto">
              <a:xfrm>
                <a:off x="2382" y="2739"/>
                <a:ext cx="1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7" name="Line 742">
                <a:extLst>
                  <a:ext uri="{FF2B5EF4-FFF2-40B4-BE49-F238E27FC236}">
                    <a16:creationId xmlns:a16="http://schemas.microsoft.com/office/drawing/2014/main" id="{48F6CF50-18CB-921E-A73B-E87DF1A93A1D}"/>
                  </a:ext>
                </a:extLst>
              </p:cNvPr>
              <p:cNvSpPr>
                <a:spLocks noChangeShapeType="1"/>
              </p:cNvSpPr>
              <p:nvPr/>
            </p:nvSpPr>
            <p:spPr bwMode="auto">
              <a:xfrm>
                <a:off x="2366" y="2728"/>
                <a:ext cx="1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8" name="Line 743">
                <a:extLst>
                  <a:ext uri="{FF2B5EF4-FFF2-40B4-BE49-F238E27FC236}">
                    <a16:creationId xmlns:a16="http://schemas.microsoft.com/office/drawing/2014/main" id="{7F762636-4E8B-2BEB-0169-07E9E55EE3D8}"/>
                  </a:ext>
                </a:extLst>
              </p:cNvPr>
              <p:cNvSpPr>
                <a:spLocks noChangeShapeType="1"/>
              </p:cNvSpPr>
              <p:nvPr/>
            </p:nvSpPr>
            <p:spPr bwMode="auto">
              <a:xfrm>
                <a:off x="2352" y="2721"/>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29" name="Line 744">
                <a:extLst>
                  <a:ext uri="{FF2B5EF4-FFF2-40B4-BE49-F238E27FC236}">
                    <a16:creationId xmlns:a16="http://schemas.microsoft.com/office/drawing/2014/main" id="{63CB3503-299C-1A7E-CD92-A3840F0DBCE4}"/>
                  </a:ext>
                </a:extLst>
              </p:cNvPr>
              <p:cNvSpPr>
                <a:spLocks noChangeShapeType="1"/>
              </p:cNvSpPr>
              <p:nvPr/>
            </p:nvSpPr>
            <p:spPr bwMode="auto">
              <a:xfrm>
                <a:off x="2337" y="2713"/>
                <a:ext cx="1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0" name="Line 745">
                <a:extLst>
                  <a:ext uri="{FF2B5EF4-FFF2-40B4-BE49-F238E27FC236}">
                    <a16:creationId xmlns:a16="http://schemas.microsoft.com/office/drawing/2014/main" id="{9CCB7E6A-997F-9645-C7D2-3A88BD84CA9A}"/>
                  </a:ext>
                </a:extLst>
              </p:cNvPr>
              <p:cNvSpPr>
                <a:spLocks noChangeShapeType="1"/>
              </p:cNvSpPr>
              <p:nvPr/>
            </p:nvSpPr>
            <p:spPr bwMode="auto">
              <a:xfrm>
                <a:off x="2322" y="2706"/>
                <a:ext cx="1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1" name="Line 746">
                <a:extLst>
                  <a:ext uri="{FF2B5EF4-FFF2-40B4-BE49-F238E27FC236}">
                    <a16:creationId xmlns:a16="http://schemas.microsoft.com/office/drawing/2014/main" id="{5FAD8098-8FCD-B027-CF9B-E25C469622F4}"/>
                  </a:ext>
                </a:extLst>
              </p:cNvPr>
              <p:cNvSpPr>
                <a:spLocks noChangeShapeType="1"/>
              </p:cNvSpPr>
              <p:nvPr/>
            </p:nvSpPr>
            <p:spPr bwMode="auto">
              <a:xfrm>
                <a:off x="2308" y="2702"/>
                <a:ext cx="1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2" name="Line 747">
                <a:extLst>
                  <a:ext uri="{FF2B5EF4-FFF2-40B4-BE49-F238E27FC236}">
                    <a16:creationId xmlns:a16="http://schemas.microsoft.com/office/drawing/2014/main" id="{3A110FBE-C13E-B080-D5A7-76B99000C80E}"/>
                  </a:ext>
                </a:extLst>
              </p:cNvPr>
              <p:cNvSpPr>
                <a:spLocks noChangeShapeType="1"/>
              </p:cNvSpPr>
              <p:nvPr/>
            </p:nvSpPr>
            <p:spPr bwMode="auto">
              <a:xfrm>
                <a:off x="2296" y="2697"/>
                <a:ext cx="1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3" name="Line 748">
                <a:extLst>
                  <a:ext uri="{FF2B5EF4-FFF2-40B4-BE49-F238E27FC236}">
                    <a16:creationId xmlns:a16="http://schemas.microsoft.com/office/drawing/2014/main" id="{E1250E0C-6FEE-2CCF-C152-080929ED9491}"/>
                  </a:ext>
                </a:extLst>
              </p:cNvPr>
              <p:cNvSpPr>
                <a:spLocks noChangeShapeType="1"/>
              </p:cNvSpPr>
              <p:nvPr/>
            </p:nvSpPr>
            <p:spPr bwMode="auto">
              <a:xfrm>
                <a:off x="2283" y="2693"/>
                <a:ext cx="1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4" name="Line 749">
                <a:extLst>
                  <a:ext uri="{FF2B5EF4-FFF2-40B4-BE49-F238E27FC236}">
                    <a16:creationId xmlns:a16="http://schemas.microsoft.com/office/drawing/2014/main" id="{C09D3521-4BB4-8744-71D9-0734B15A34B6}"/>
                  </a:ext>
                </a:extLst>
              </p:cNvPr>
              <p:cNvSpPr>
                <a:spLocks noChangeShapeType="1"/>
              </p:cNvSpPr>
              <p:nvPr/>
            </p:nvSpPr>
            <p:spPr bwMode="auto">
              <a:xfrm>
                <a:off x="2272" y="2690"/>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5" name="Line 750">
                <a:extLst>
                  <a:ext uri="{FF2B5EF4-FFF2-40B4-BE49-F238E27FC236}">
                    <a16:creationId xmlns:a16="http://schemas.microsoft.com/office/drawing/2014/main" id="{B55F4F4B-272F-D190-0316-B5AF51312F8A}"/>
                  </a:ext>
                </a:extLst>
              </p:cNvPr>
              <p:cNvSpPr>
                <a:spLocks noChangeShapeType="1"/>
              </p:cNvSpPr>
              <p:nvPr/>
            </p:nvSpPr>
            <p:spPr bwMode="auto">
              <a:xfrm>
                <a:off x="2258" y="2688"/>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6" name="Line 751">
                <a:extLst>
                  <a:ext uri="{FF2B5EF4-FFF2-40B4-BE49-F238E27FC236}">
                    <a16:creationId xmlns:a16="http://schemas.microsoft.com/office/drawing/2014/main" id="{8FAABA09-9437-9374-3CB2-DB15F0095036}"/>
                  </a:ext>
                </a:extLst>
              </p:cNvPr>
              <p:cNvSpPr>
                <a:spLocks noChangeShapeType="1"/>
              </p:cNvSpPr>
              <p:nvPr/>
            </p:nvSpPr>
            <p:spPr bwMode="auto">
              <a:xfrm>
                <a:off x="2246" y="268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7" name="Line 752">
                <a:extLst>
                  <a:ext uri="{FF2B5EF4-FFF2-40B4-BE49-F238E27FC236}">
                    <a16:creationId xmlns:a16="http://schemas.microsoft.com/office/drawing/2014/main" id="{1D203C17-1523-7796-DC0A-A3B8F7F0D0DD}"/>
                  </a:ext>
                </a:extLst>
              </p:cNvPr>
              <p:cNvSpPr>
                <a:spLocks noChangeShapeType="1"/>
              </p:cNvSpPr>
              <p:nvPr/>
            </p:nvSpPr>
            <p:spPr bwMode="auto">
              <a:xfrm>
                <a:off x="2232" y="2683"/>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8" name="Line 753">
                <a:extLst>
                  <a:ext uri="{FF2B5EF4-FFF2-40B4-BE49-F238E27FC236}">
                    <a16:creationId xmlns:a16="http://schemas.microsoft.com/office/drawing/2014/main" id="{AC9AEDFF-9718-2F9C-95D0-ADD3B142AD60}"/>
                  </a:ext>
                </a:extLst>
              </p:cNvPr>
              <p:cNvSpPr>
                <a:spLocks noChangeShapeType="1"/>
              </p:cNvSpPr>
              <p:nvPr/>
            </p:nvSpPr>
            <p:spPr bwMode="auto">
              <a:xfrm>
                <a:off x="2220" y="2681"/>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39" name="Line 754">
                <a:extLst>
                  <a:ext uri="{FF2B5EF4-FFF2-40B4-BE49-F238E27FC236}">
                    <a16:creationId xmlns:a16="http://schemas.microsoft.com/office/drawing/2014/main" id="{35837E33-D0C4-660B-AE69-BC7CEBB59A3C}"/>
                  </a:ext>
                </a:extLst>
              </p:cNvPr>
              <p:cNvSpPr>
                <a:spLocks noChangeShapeType="1"/>
              </p:cNvSpPr>
              <p:nvPr/>
            </p:nvSpPr>
            <p:spPr bwMode="auto">
              <a:xfrm>
                <a:off x="2206" y="2680"/>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0" name="Line 755">
                <a:extLst>
                  <a:ext uri="{FF2B5EF4-FFF2-40B4-BE49-F238E27FC236}">
                    <a16:creationId xmlns:a16="http://schemas.microsoft.com/office/drawing/2014/main" id="{64B3EB61-7500-091E-AF36-F7F8E48D02D3}"/>
                  </a:ext>
                </a:extLst>
              </p:cNvPr>
              <p:cNvSpPr>
                <a:spLocks noChangeShapeType="1"/>
              </p:cNvSpPr>
              <p:nvPr/>
            </p:nvSpPr>
            <p:spPr bwMode="auto">
              <a:xfrm>
                <a:off x="2190" y="267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1" name="Line 756">
                <a:extLst>
                  <a:ext uri="{FF2B5EF4-FFF2-40B4-BE49-F238E27FC236}">
                    <a16:creationId xmlns:a16="http://schemas.microsoft.com/office/drawing/2014/main" id="{E5DF27CC-6AD2-BC0D-F15C-2383E00E3A8D}"/>
                  </a:ext>
                </a:extLst>
              </p:cNvPr>
              <p:cNvSpPr>
                <a:spLocks noChangeShapeType="1"/>
              </p:cNvSpPr>
              <p:nvPr/>
            </p:nvSpPr>
            <p:spPr bwMode="auto">
              <a:xfrm>
                <a:off x="2176" y="2679"/>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2" name="Line 757">
                <a:extLst>
                  <a:ext uri="{FF2B5EF4-FFF2-40B4-BE49-F238E27FC236}">
                    <a16:creationId xmlns:a16="http://schemas.microsoft.com/office/drawing/2014/main" id="{0BCF5EDA-554F-78B8-588D-F95674B3C341}"/>
                  </a:ext>
                </a:extLst>
              </p:cNvPr>
              <p:cNvSpPr>
                <a:spLocks noChangeShapeType="1"/>
              </p:cNvSpPr>
              <p:nvPr/>
            </p:nvSpPr>
            <p:spPr bwMode="auto">
              <a:xfrm>
                <a:off x="2161" y="267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3" name="Line 758">
                <a:extLst>
                  <a:ext uri="{FF2B5EF4-FFF2-40B4-BE49-F238E27FC236}">
                    <a16:creationId xmlns:a16="http://schemas.microsoft.com/office/drawing/2014/main" id="{FBC67AFF-A1D5-AC34-EF9F-1FDD830218E2}"/>
                  </a:ext>
                </a:extLst>
              </p:cNvPr>
              <p:cNvSpPr>
                <a:spLocks noChangeShapeType="1"/>
              </p:cNvSpPr>
              <p:nvPr/>
            </p:nvSpPr>
            <p:spPr bwMode="auto">
              <a:xfrm>
                <a:off x="2143" y="2679"/>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4" name="Line 759">
                <a:extLst>
                  <a:ext uri="{FF2B5EF4-FFF2-40B4-BE49-F238E27FC236}">
                    <a16:creationId xmlns:a16="http://schemas.microsoft.com/office/drawing/2014/main" id="{A50EC878-FF5C-F015-BDC4-DFFEFFA93A30}"/>
                  </a:ext>
                </a:extLst>
              </p:cNvPr>
              <p:cNvSpPr>
                <a:spLocks noChangeShapeType="1"/>
              </p:cNvSpPr>
              <p:nvPr/>
            </p:nvSpPr>
            <p:spPr bwMode="auto">
              <a:xfrm>
                <a:off x="2128" y="2680"/>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5" name="Line 760">
                <a:extLst>
                  <a:ext uri="{FF2B5EF4-FFF2-40B4-BE49-F238E27FC236}">
                    <a16:creationId xmlns:a16="http://schemas.microsoft.com/office/drawing/2014/main" id="{FBDEDC57-E96B-DE8E-3389-147B7488EE58}"/>
                  </a:ext>
                </a:extLst>
              </p:cNvPr>
              <p:cNvSpPr>
                <a:spLocks noChangeShapeType="1"/>
              </p:cNvSpPr>
              <p:nvPr/>
            </p:nvSpPr>
            <p:spPr bwMode="auto">
              <a:xfrm>
                <a:off x="2108" y="2681"/>
                <a:ext cx="1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6" name="Line 761">
                <a:extLst>
                  <a:ext uri="{FF2B5EF4-FFF2-40B4-BE49-F238E27FC236}">
                    <a16:creationId xmlns:a16="http://schemas.microsoft.com/office/drawing/2014/main" id="{249C2317-0EB5-DA60-E083-8FFA6082E4C6}"/>
                  </a:ext>
                </a:extLst>
              </p:cNvPr>
              <p:cNvSpPr>
                <a:spLocks noChangeShapeType="1"/>
              </p:cNvSpPr>
              <p:nvPr/>
            </p:nvSpPr>
            <p:spPr bwMode="auto">
              <a:xfrm flipV="1">
                <a:off x="2091" y="2683"/>
                <a:ext cx="1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7" name="Line 762">
                <a:extLst>
                  <a:ext uri="{FF2B5EF4-FFF2-40B4-BE49-F238E27FC236}">
                    <a16:creationId xmlns:a16="http://schemas.microsoft.com/office/drawing/2014/main" id="{9B331C04-5850-1D88-EA17-A48C7D21403F}"/>
                  </a:ext>
                </a:extLst>
              </p:cNvPr>
              <p:cNvSpPr>
                <a:spLocks noChangeShapeType="1"/>
              </p:cNvSpPr>
              <p:nvPr/>
            </p:nvSpPr>
            <p:spPr bwMode="auto">
              <a:xfrm>
                <a:off x="2071" y="2687"/>
                <a:ext cx="1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8" name="Line 763">
                <a:extLst>
                  <a:ext uri="{FF2B5EF4-FFF2-40B4-BE49-F238E27FC236}">
                    <a16:creationId xmlns:a16="http://schemas.microsoft.com/office/drawing/2014/main" id="{A71D5A6D-2481-8AD8-906B-C8EDBB09C1E0}"/>
                  </a:ext>
                </a:extLst>
              </p:cNvPr>
              <p:cNvSpPr>
                <a:spLocks noChangeShapeType="1"/>
              </p:cNvSpPr>
              <p:nvPr/>
            </p:nvSpPr>
            <p:spPr bwMode="auto">
              <a:xfrm flipV="1">
                <a:off x="2053" y="2689"/>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49" name="Line 764">
                <a:extLst>
                  <a:ext uri="{FF2B5EF4-FFF2-40B4-BE49-F238E27FC236}">
                    <a16:creationId xmlns:a16="http://schemas.microsoft.com/office/drawing/2014/main" id="{ECE0BDAD-1321-EF8C-367F-70DB9C015FED}"/>
                  </a:ext>
                </a:extLst>
              </p:cNvPr>
              <p:cNvSpPr>
                <a:spLocks noChangeShapeType="1"/>
              </p:cNvSpPr>
              <p:nvPr/>
            </p:nvSpPr>
            <p:spPr bwMode="auto">
              <a:xfrm flipV="1">
                <a:off x="2033" y="2692"/>
                <a:ext cx="1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0" name="Line 765">
                <a:extLst>
                  <a:ext uri="{FF2B5EF4-FFF2-40B4-BE49-F238E27FC236}">
                    <a16:creationId xmlns:a16="http://schemas.microsoft.com/office/drawing/2014/main" id="{E069A8EF-06C9-C1A1-4B35-F2F5B22EF274}"/>
                  </a:ext>
                </a:extLst>
              </p:cNvPr>
              <p:cNvSpPr>
                <a:spLocks noChangeShapeType="1"/>
              </p:cNvSpPr>
              <p:nvPr/>
            </p:nvSpPr>
            <p:spPr bwMode="auto">
              <a:xfrm flipV="1">
                <a:off x="2014" y="2696"/>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1" name="Line 766">
                <a:extLst>
                  <a:ext uri="{FF2B5EF4-FFF2-40B4-BE49-F238E27FC236}">
                    <a16:creationId xmlns:a16="http://schemas.microsoft.com/office/drawing/2014/main" id="{88BAE189-F086-C233-7D01-8BB4F337EA1C}"/>
                  </a:ext>
                </a:extLst>
              </p:cNvPr>
              <p:cNvSpPr>
                <a:spLocks noChangeShapeType="1"/>
              </p:cNvSpPr>
              <p:nvPr/>
            </p:nvSpPr>
            <p:spPr bwMode="auto">
              <a:xfrm flipV="1">
                <a:off x="1992" y="2701"/>
                <a:ext cx="2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2" name="Line 767">
                <a:extLst>
                  <a:ext uri="{FF2B5EF4-FFF2-40B4-BE49-F238E27FC236}">
                    <a16:creationId xmlns:a16="http://schemas.microsoft.com/office/drawing/2014/main" id="{9EFC8854-358A-C7C1-72F4-8ABDA2451378}"/>
                  </a:ext>
                </a:extLst>
              </p:cNvPr>
              <p:cNvSpPr>
                <a:spLocks noChangeShapeType="1"/>
              </p:cNvSpPr>
              <p:nvPr/>
            </p:nvSpPr>
            <p:spPr bwMode="auto">
              <a:xfrm flipV="1">
                <a:off x="1973" y="2707"/>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3" name="Line 768">
                <a:extLst>
                  <a:ext uri="{FF2B5EF4-FFF2-40B4-BE49-F238E27FC236}">
                    <a16:creationId xmlns:a16="http://schemas.microsoft.com/office/drawing/2014/main" id="{9E28EF52-9492-8FC4-CC80-2A579E0B8887}"/>
                  </a:ext>
                </a:extLst>
              </p:cNvPr>
              <p:cNvSpPr>
                <a:spLocks noChangeShapeType="1"/>
              </p:cNvSpPr>
              <p:nvPr/>
            </p:nvSpPr>
            <p:spPr bwMode="auto">
              <a:xfrm flipV="1">
                <a:off x="1952" y="2712"/>
                <a:ext cx="19"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4" name="Line 769">
                <a:extLst>
                  <a:ext uri="{FF2B5EF4-FFF2-40B4-BE49-F238E27FC236}">
                    <a16:creationId xmlns:a16="http://schemas.microsoft.com/office/drawing/2014/main" id="{C296983F-370D-5486-2975-E8322F8696DF}"/>
                  </a:ext>
                </a:extLst>
              </p:cNvPr>
              <p:cNvSpPr>
                <a:spLocks noChangeShapeType="1"/>
              </p:cNvSpPr>
              <p:nvPr/>
            </p:nvSpPr>
            <p:spPr bwMode="auto">
              <a:xfrm flipV="1">
                <a:off x="1933" y="2720"/>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5" name="Line 770">
                <a:extLst>
                  <a:ext uri="{FF2B5EF4-FFF2-40B4-BE49-F238E27FC236}">
                    <a16:creationId xmlns:a16="http://schemas.microsoft.com/office/drawing/2014/main" id="{92BB8262-41FE-6C88-45B1-7E7403C28CB1}"/>
                  </a:ext>
                </a:extLst>
              </p:cNvPr>
              <p:cNvSpPr>
                <a:spLocks noChangeShapeType="1"/>
              </p:cNvSpPr>
              <p:nvPr/>
            </p:nvSpPr>
            <p:spPr bwMode="auto">
              <a:xfrm flipV="1">
                <a:off x="1911" y="2725"/>
                <a:ext cx="2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6" name="Line 771">
                <a:extLst>
                  <a:ext uri="{FF2B5EF4-FFF2-40B4-BE49-F238E27FC236}">
                    <a16:creationId xmlns:a16="http://schemas.microsoft.com/office/drawing/2014/main" id="{D9A7AE46-FEE6-85BA-1B8A-106EC19AC40F}"/>
                  </a:ext>
                </a:extLst>
              </p:cNvPr>
              <p:cNvSpPr>
                <a:spLocks noChangeShapeType="1"/>
              </p:cNvSpPr>
              <p:nvPr/>
            </p:nvSpPr>
            <p:spPr bwMode="auto">
              <a:xfrm flipV="1">
                <a:off x="1891" y="2734"/>
                <a:ext cx="1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7" name="Line 772">
                <a:extLst>
                  <a:ext uri="{FF2B5EF4-FFF2-40B4-BE49-F238E27FC236}">
                    <a16:creationId xmlns:a16="http://schemas.microsoft.com/office/drawing/2014/main" id="{BDF7F6C2-7819-5CF3-80EE-00A2E030A56D}"/>
                  </a:ext>
                </a:extLst>
              </p:cNvPr>
              <p:cNvSpPr>
                <a:spLocks noChangeShapeType="1"/>
              </p:cNvSpPr>
              <p:nvPr/>
            </p:nvSpPr>
            <p:spPr bwMode="auto">
              <a:xfrm>
                <a:off x="2380" y="2762"/>
                <a:ext cx="2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8" name="Line 773">
                <a:extLst>
                  <a:ext uri="{FF2B5EF4-FFF2-40B4-BE49-F238E27FC236}">
                    <a16:creationId xmlns:a16="http://schemas.microsoft.com/office/drawing/2014/main" id="{867EF471-D35D-5ED8-6391-D1BE11EB0E0D}"/>
                  </a:ext>
                </a:extLst>
              </p:cNvPr>
              <p:cNvSpPr>
                <a:spLocks noChangeShapeType="1"/>
              </p:cNvSpPr>
              <p:nvPr/>
            </p:nvSpPr>
            <p:spPr bwMode="auto">
              <a:xfrm>
                <a:off x="2356" y="2752"/>
                <a:ext cx="22"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59" name="Line 774">
                <a:extLst>
                  <a:ext uri="{FF2B5EF4-FFF2-40B4-BE49-F238E27FC236}">
                    <a16:creationId xmlns:a16="http://schemas.microsoft.com/office/drawing/2014/main" id="{B4EA25D5-4D3C-A676-D2B5-420B61E7A50D}"/>
                  </a:ext>
                </a:extLst>
              </p:cNvPr>
              <p:cNvSpPr>
                <a:spLocks noChangeShapeType="1"/>
              </p:cNvSpPr>
              <p:nvPr/>
            </p:nvSpPr>
            <p:spPr bwMode="auto">
              <a:xfrm>
                <a:off x="2334" y="2741"/>
                <a:ext cx="2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0" name="Line 775">
                <a:extLst>
                  <a:ext uri="{FF2B5EF4-FFF2-40B4-BE49-F238E27FC236}">
                    <a16:creationId xmlns:a16="http://schemas.microsoft.com/office/drawing/2014/main" id="{C67C0A49-CEB9-6634-7FA7-6CA0F0E2C3E4}"/>
                  </a:ext>
                </a:extLst>
              </p:cNvPr>
              <p:cNvSpPr>
                <a:spLocks noChangeShapeType="1"/>
              </p:cNvSpPr>
              <p:nvPr/>
            </p:nvSpPr>
            <p:spPr bwMode="auto">
              <a:xfrm>
                <a:off x="2315" y="2733"/>
                <a:ext cx="17"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1" name="Line 776">
                <a:extLst>
                  <a:ext uri="{FF2B5EF4-FFF2-40B4-BE49-F238E27FC236}">
                    <a16:creationId xmlns:a16="http://schemas.microsoft.com/office/drawing/2014/main" id="{001E8D48-FD9F-B53C-6DDD-DF73632F528E}"/>
                  </a:ext>
                </a:extLst>
              </p:cNvPr>
              <p:cNvSpPr>
                <a:spLocks noChangeShapeType="1"/>
              </p:cNvSpPr>
              <p:nvPr/>
            </p:nvSpPr>
            <p:spPr bwMode="auto">
              <a:xfrm>
                <a:off x="2294" y="2728"/>
                <a:ext cx="19"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2" name="Line 777">
                <a:extLst>
                  <a:ext uri="{FF2B5EF4-FFF2-40B4-BE49-F238E27FC236}">
                    <a16:creationId xmlns:a16="http://schemas.microsoft.com/office/drawing/2014/main" id="{7572AEED-AD48-0F31-119F-C62D133CF210}"/>
                  </a:ext>
                </a:extLst>
              </p:cNvPr>
              <p:cNvSpPr>
                <a:spLocks noChangeShapeType="1"/>
              </p:cNvSpPr>
              <p:nvPr/>
            </p:nvSpPr>
            <p:spPr bwMode="auto">
              <a:xfrm>
                <a:off x="2275" y="2722"/>
                <a:ext cx="1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3" name="Line 778">
                <a:extLst>
                  <a:ext uri="{FF2B5EF4-FFF2-40B4-BE49-F238E27FC236}">
                    <a16:creationId xmlns:a16="http://schemas.microsoft.com/office/drawing/2014/main" id="{E996FA88-0EC1-9DDA-33AE-B2075156FFE8}"/>
                  </a:ext>
                </a:extLst>
              </p:cNvPr>
              <p:cNvSpPr>
                <a:spLocks noChangeShapeType="1"/>
              </p:cNvSpPr>
              <p:nvPr/>
            </p:nvSpPr>
            <p:spPr bwMode="auto">
              <a:xfrm>
                <a:off x="2258" y="271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4" name="Line 779">
                <a:extLst>
                  <a:ext uri="{FF2B5EF4-FFF2-40B4-BE49-F238E27FC236}">
                    <a16:creationId xmlns:a16="http://schemas.microsoft.com/office/drawing/2014/main" id="{6488B01A-6B12-ACE4-4356-DAA6660842EA}"/>
                  </a:ext>
                </a:extLst>
              </p:cNvPr>
              <p:cNvSpPr>
                <a:spLocks noChangeShapeType="1"/>
              </p:cNvSpPr>
              <p:nvPr/>
            </p:nvSpPr>
            <p:spPr bwMode="auto">
              <a:xfrm>
                <a:off x="2239" y="2715"/>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5" name="Line 780">
                <a:extLst>
                  <a:ext uri="{FF2B5EF4-FFF2-40B4-BE49-F238E27FC236}">
                    <a16:creationId xmlns:a16="http://schemas.microsoft.com/office/drawing/2014/main" id="{DA400F26-9B4A-1E9D-BB11-0142AA86D915}"/>
                  </a:ext>
                </a:extLst>
              </p:cNvPr>
              <p:cNvSpPr>
                <a:spLocks noChangeShapeType="1"/>
              </p:cNvSpPr>
              <p:nvPr/>
            </p:nvSpPr>
            <p:spPr bwMode="auto">
              <a:xfrm>
                <a:off x="2220" y="2712"/>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6" name="Line 781">
                <a:extLst>
                  <a:ext uri="{FF2B5EF4-FFF2-40B4-BE49-F238E27FC236}">
                    <a16:creationId xmlns:a16="http://schemas.microsoft.com/office/drawing/2014/main" id="{CF6F152C-9E0B-60F2-1C5C-22C1425E67DE}"/>
                  </a:ext>
                </a:extLst>
              </p:cNvPr>
              <p:cNvSpPr>
                <a:spLocks noChangeShapeType="1"/>
              </p:cNvSpPr>
              <p:nvPr/>
            </p:nvSpPr>
            <p:spPr bwMode="auto">
              <a:xfrm>
                <a:off x="2202" y="2710"/>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7" name="Line 782">
                <a:extLst>
                  <a:ext uri="{FF2B5EF4-FFF2-40B4-BE49-F238E27FC236}">
                    <a16:creationId xmlns:a16="http://schemas.microsoft.com/office/drawing/2014/main" id="{29A643BC-56B2-2130-761A-18BF7FEA8112}"/>
                  </a:ext>
                </a:extLst>
              </p:cNvPr>
              <p:cNvSpPr>
                <a:spLocks noChangeShapeType="1"/>
              </p:cNvSpPr>
              <p:nvPr/>
            </p:nvSpPr>
            <p:spPr bwMode="auto">
              <a:xfrm>
                <a:off x="2184" y="2710"/>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8" name="Line 783">
                <a:extLst>
                  <a:ext uri="{FF2B5EF4-FFF2-40B4-BE49-F238E27FC236}">
                    <a16:creationId xmlns:a16="http://schemas.microsoft.com/office/drawing/2014/main" id="{58B838D8-080A-203D-5036-8EF576BB7FD4}"/>
                  </a:ext>
                </a:extLst>
              </p:cNvPr>
              <p:cNvSpPr>
                <a:spLocks noChangeShapeType="1"/>
              </p:cNvSpPr>
              <p:nvPr/>
            </p:nvSpPr>
            <p:spPr bwMode="auto">
              <a:xfrm>
                <a:off x="2167" y="2710"/>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69" name="Line 784">
                <a:extLst>
                  <a:ext uri="{FF2B5EF4-FFF2-40B4-BE49-F238E27FC236}">
                    <a16:creationId xmlns:a16="http://schemas.microsoft.com/office/drawing/2014/main" id="{E4C8BE8B-DFA3-A0CB-187B-D286CCD7F6EA}"/>
                  </a:ext>
                </a:extLst>
              </p:cNvPr>
              <p:cNvSpPr>
                <a:spLocks noChangeShapeType="1"/>
              </p:cNvSpPr>
              <p:nvPr/>
            </p:nvSpPr>
            <p:spPr bwMode="auto">
              <a:xfrm>
                <a:off x="2149" y="2710"/>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0" name="Line 785">
                <a:extLst>
                  <a:ext uri="{FF2B5EF4-FFF2-40B4-BE49-F238E27FC236}">
                    <a16:creationId xmlns:a16="http://schemas.microsoft.com/office/drawing/2014/main" id="{8C90DF26-D81F-07C6-2786-4638405479C4}"/>
                  </a:ext>
                </a:extLst>
              </p:cNvPr>
              <p:cNvSpPr>
                <a:spLocks noChangeShapeType="1"/>
              </p:cNvSpPr>
              <p:nvPr/>
            </p:nvSpPr>
            <p:spPr bwMode="auto">
              <a:xfrm>
                <a:off x="2129" y="2710"/>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1" name="Line 786">
                <a:extLst>
                  <a:ext uri="{FF2B5EF4-FFF2-40B4-BE49-F238E27FC236}">
                    <a16:creationId xmlns:a16="http://schemas.microsoft.com/office/drawing/2014/main" id="{1FC9050A-8B5C-3D16-18B1-33C3295501F5}"/>
                  </a:ext>
                </a:extLst>
              </p:cNvPr>
              <p:cNvSpPr>
                <a:spLocks noChangeShapeType="1"/>
              </p:cNvSpPr>
              <p:nvPr/>
            </p:nvSpPr>
            <p:spPr bwMode="auto">
              <a:xfrm>
                <a:off x="2111" y="2710"/>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2" name="Line 787">
                <a:extLst>
                  <a:ext uri="{FF2B5EF4-FFF2-40B4-BE49-F238E27FC236}">
                    <a16:creationId xmlns:a16="http://schemas.microsoft.com/office/drawing/2014/main" id="{FC45CFF2-3657-0312-2760-13CDD1EBB3B6}"/>
                  </a:ext>
                </a:extLst>
              </p:cNvPr>
              <p:cNvSpPr>
                <a:spLocks noChangeShapeType="1"/>
              </p:cNvSpPr>
              <p:nvPr/>
            </p:nvSpPr>
            <p:spPr bwMode="auto">
              <a:xfrm>
                <a:off x="2093" y="2712"/>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3" name="Line 788">
                <a:extLst>
                  <a:ext uri="{FF2B5EF4-FFF2-40B4-BE49-F238E27FC236}">
                    <a16:creationId xmlns:a16="http://schemas.microsoft.com/office/drawing/2014/main" id="{EFDBBDDD-8C52-0DB2-6F7E-54F6FE92BAEC}"/>
                  </a:ext>
                </a:extLst>
              </p:cNvPr>
              <p:cNvSpPr>
                <a:spLocks noChangeShapeType="1"/>
              </p:cNvSpPr>
              <p:nvPr/>
            </p:nvSpPr>
            <p:spPr bwMode="auto">
              <a:xfrm>
                <a:off x="2075" y="2714"/>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4" name="Line 789">
                <a:extLst>
                  <a:ext uri="{FF2B5EF4-FFF2-40B4-BE49-F238E27FC236}">
                    <a16:creationId xmlns:a16="http://schemas.microsoft.com/office/drawing/2014/main" id="{39D1DEE5-2F9F-EE86-70E5-5CD9E8B5A9B3}"/>
                  </a:ext>
                </a:extLst>
              </p:cNvPr>
              <p:cNvSpPr>
                <a:spLocks noChangeShapeType="1"/>
              </p:cNvSpPr>
              <p:nvPr/>
            </p:nvSpPr>
            <p:spPr bwMode="auto">
              <a:xfrm>
                <a:off x="2055" y="2716"/>
                <a:ext cx="1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5" name="Line 790">
                <a:extLst>
                  <a:ext uri="{FF2B5EF4-FFF2-40B4-BE49-F238E27FC236}">
                    <a16:creationId xmlns:a16="http://schemas.microsoft.com/office/drawing/2014/main" id="{48CF75FE-70DF-A745-0C99-44C7A7C0C1B2}"/>
                  </a:ext>
                </a:extLst>
              </p:cNvPr>
              <p:cNvSpPr>
                <a:spLocks noChangeShapeType="1"/>
              </p:cNvSpPr>
              <p:nvPr/>
            </p:nvSpPr>
            <p:spPr bwMode="auto">
              <a:xfrm flipV="1">
                <a:off x="2038" y="2718"/>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6" name="Line 791">
                <a:extLst>
                  <a:ext uri="{FF2B5EF4-FFF2-40B4-BE49-F238E27FC236}">
                    <a16:creationId xmlns:a16="http://schemas.microsoft.com/office/drawing/2014/main" id="{09F25496-C2DC-3537-E014-6849782892A8}"/>
                  </a:ext>
                </a:extLst>
              </p:cNvPr>
              <p:cNvSpPr>
                <a:spLocks noChangeShapeType="1"/>
              </p:cNvSpPr>
              <p:nvPr/>
            </p:nvSpPr>
            <p:spPr bwMode="auto">
              <a:xfrm flipV="1">
                <a:off x="2019" y="2721"/>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7" name="Line 792">
                <a:extLst>
                  <a:ext uri="{FF2B5EF4-FFF2-40B4-BE49-F238E27FC236}">
                    <a16:creationId xmlns:a16="http://schemas.microsoft.com/office/drawing/2014/main" id="{2B5B90E9-A0E6-17F9-73DF-4F136B87CD4D}"/>
                  </a:ext>
                </a:extLst>
              </p:cNvPr>
              <p:cNvSpPr>
                <a:spLocks noChangeShapeType="1"/>
              </p:cNvSpPr>
              <p:nvPr/>
            </p:nvSpPr>
            <p:spPr bwMode="auto">
              <a:xfrm flipV="1">
                <a:off x="2002" y="2725"/>
                <a:ext cx="1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8" name="Line 793">
                <a:extLst>
                  <a:ext uri="{FF2B5EF4-FFF2-40B4-BE49-F238E27FC236}">
                    <a16:creationId xmlns:a16="http://schemas.microsoft.com/office/drawing/2014/main" id="{2294DC0B-A094-277B-DA3E-4FE40E973F01}"/>
                  </a:ext>
                </a:extLst>
              </p:cNvPr>
              <p:cNvSpPr>
                <a:spLocks noChangeShapeType="1"/>
              </p:cNvSpPr>
              <p:nvPr/>
            </p:nvSpPr>
            <p:spPr bwMode="auto">
              <a:xfrm flipV="1">
                <a:off x="1985" y="272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79" name="Line 794">
                <a:extLst>
                  <a:ext uri="{FF2B5EF4-FFF2-40B4-BE49-F238E27FC236}">
                    <a16:creationId xmlns:a16="http://schemas.microsoft.com/office/drawing/2014/main" id="{17DD9FBB-B2E7-021B-9D5A-00295CF51765}"/>
                  </a:ext>
                </a:extLst>
              </p:cNvPr>
              <p:cNvSpPr>
                <a:spLocks noChangeShapeType="1"/>
              </p:cNvSpPr>
              <p:nvPr/>
            </p:nvSpPr>
            <p:spPr bwMode="auto">
              <a:xfrm flipV="1">
                <a:off x="1966" y="2732"/>
                <a:ext cx="1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0" name="Line 795">
                <a:extLst>
                  <a:ext uri="{FF2B5EF4-FFF2-40B4-BE49-F238E27FC236}">
                    <a16:creationId xmlns:a16="http://schemas.microsoft.com/office/drawing/2014/main" id="{BB160F73-8138-5F82-12C8-317ADCD99869}"/>
                  </a:ext>
                </a:extLst>
              </p:cNvPr>
              <p:cNvSpPr>
                <a:spLocks noChangeShapeType="1"/>
              </p:cNvSpPr>
              <p:nvPr/>
            </p:nvSpPr>
            <p:spPr bwMode="auto">
              <a:xfrm flipV="1">
                <a:off x="1951" y="2738"/>
                <a:ext cx="1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1" name="Line 796">
                <a:extLst>
                  <a:ext uri="{FF2B5EF4-FFF2-40B4-BE49-F238E27FC236}">
                    <a16:creationId xmlns:a16="http://schemas.microsoft.com/office/drawing/2014/main" id="{F4C0F1A9-BB7C-060F-06C1-33D7575728CF}"/>
                  </a:ext>
                </a:extLst>
              </p:cNvPr>
              <p:cNvSpPr>
                <a:spLocks noChangeShapeType="1"/>
              </p:cNvSpPr>
              <p:nvPr/>
            </p:nvSpPr>
            <p:spPr bwMode="auto">
              <a:xfrm flipV="1">
                <a:off x="1933" y="2743"/>
                <a:ext cx="1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2" name="Line 797">
                <a:extLst>
                  <a:ext uri="{FF2B5EF4-FFF2-40B4-BE49-F238E27FC236}">
                    <a16:creationId xmlns:a16="http://schemas.microsoft.com/office/drawing/2014/main" id="{EBF95B74-BD18-326B-BCBF-A11F5CE6C460}"/>
                  </a:ext>
                </a:extLst>
              </p:cNvPr>
              <p:cNvSpPr>
                <a:spLocks noChangeShapeType="1"/>
              </p:cNvSpPr>
              <p:nvPr/>
            </p:nvSpPr>
            <p:spPr bwMode="auto">
              <a:xfrm flipV="1">
                <a:off x="1917" y="2749"/>
                <a:ext cx="1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3" name="Line 798">
                <a:extLst>
                  <a:ext uri="{FF2B5EF4-FFF2-40B4-BE49-F238E27FC236}">
                    <a16:creationId xmlns:a16="http://schemas.microsoft.com/office/drawing/2014/main" id="{98ADFC5B-A923-E92C-D1C0-1991FBFF854C}"/>
                  </a:ext>
                </a:extLst>
              </p:cNvPr>
              <p:cNvSpPr>
                <a:spLocks noChangeShapeType="1"/>
              </p:cNvSpPr>
              <p:nvPr/>
            </p:nvSpPr>
            <p:spPr bwMode="auto">
              <a:xfrm flipV="1">
                <a:off x="1899" y="2756"/>
                <a:ext cx="1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4" name="Line 799">
                <a:extLst>
                  <a:ext uri="{FF2B5EF4-FFF2-40B4-BE49-F238E27FC236}">
                    <a16:creationId xmlns:a16="http://schemas.microsoft.com/office/drawing/2014/main" id="{B1979972-1E88-5BDC-70D5-93175021349F}"/>
                  </a:ext>
                </a:extLst>
              </p:cNvPr>
              <p:cNvSpPr>
                <a:spLocks noChangeShapeType="1"/>
              </p:cNvSpPr>
              <p:nvPr/>
            </p:nvSpPr>
            <p:spPr bwMode="auto">
              <a:xfrm flipV="1">
                <a:off x="1885" y="2763"/>
                <a:ext cx="1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5" name="Line 800">
                <a:extLst>
                  <a:ext uri="{FF2B5EF4-FFF2-40B4-BE49-F238E27FC236}">
                    <a16:creationId xmlns:a16="http://schemas.microsoft.com/office/drawing/2014/main" id="{600DE9F5-5A2B-A5DD-6785-1EA6E9F87C06}"/>
                  </a:ext>
                </a:extLst>
              </p:cNvPr>
              <p:cNvSpPr>
                <a:spLocks noChangeShapeType="1"/>
              </p:cNvSpPr>
              <p:nvPr/>
            </p:nvSpPr>
            <p:spPr bwMode="auto">
              <a:xfrm>
                <a:off x="2366" y="2752"/>
                <a:ext cx="3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6" name="Line 801">
                <a:extLst>
                  <a:ext uri="{FF2B5EF4-FFF2-40B4-BE49-F238E27FC236}">
                    <a16:creationId xmlns:a16="http://schemas.microsoft.com/office/drawing/2014/main" id="{C52C5536-75EC-C170-D2F9-C35B8B3BD511}"/>
                  </a:ext>
                </a:extLst>
              </p:cNvPr>
              <p:cNvSpPr>
                <a:spLocks noChangeShapeType="1"/>
              </p:cNvSpPr>
              <p:nvPr/>
            </p:nvSpPr>
            <p:spPr bwMode="auto">
              <a:xfrm>
                <a:off x="2337" y="2739"/>
                <a:ext cx="2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7" name="Line 802">
                <a:extLst>
                  <a:ext uri="{FF2B5EF4-FFF2-40B4-BE49-F238E27FC236}">
                    <a16:creationId xmlns:a16="http://schemas.microsoft.com/office/drawing/2014/main" id="{EDC910DE-B897-2CE3-EB6E-2CD48FAE9DB0}"/>
                  </a:ext>
                </a:extLst>
              </p:cNvPr>
              <p:cNvSpPr>
                <a:spLocks noChangeShapeType="1"/>
              </p:cNvSpPr>
              <p:nvPr/>
            </p:nvSpPr>
            <p:spPr bwMode="auto">
              <a:xfrm>
                <a:off x="2311" y="2728"/>
                <a:ext cx="2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8" name="Line 803">
                <a:extLst>
                  <a:ext uri="{FF2B5EF4-FFF2-40B4-BE49-F238E27FC236}">
                    <a16:creationId xmlns:a16="http://schemas.microsoft.com/office/drawing/2014/main" id="{E20DF9D7-5B5F-EF36-83A7-138C0EB86808}"/>
                  </a:ext>
                </a:extLst>
              </p:cNvPr>
              <p:cNvSpPr>
                <a:spLocks noChangeShapeType="1"/>
              </p:cNvSpPr>
              <p:nvPr/>
            </p:nvSpPr>
            <p:spPr bwMode="auto">
              <a:xfrm>
                <a:off x="2285" y="2721"/>
                <a:ext cx="2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89" name="Line 804">
                <a:extLst>
                  <a:ext uri="{FF2B5EF4-FFF2-40B4-BE49-F238E27FC236}">
                    <a16:creationId xmlns:a16="http://schemas.microsoft.com/office/drawing/2014/main" id="{DE28766C-CB0D-993F-37D6-AF002F8CC225}"/>
                  </a:ext>
                </a:extLst>
              </p:cNvPr>
              <p:cNvSpPr>
                <a:spLocks noChangeShapeType="1"/>
              </p:cNvSpPr>
              <p:nvPr/>
            </p:nvSpPr>
            <p:spPr bwMode="auto">
              <a:xfrm>
                <a:off x="2261" y="2713"/>
                <a:ext cx="2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690" name="Line 805">
                <a:extLst>
                  <a:ext uri="{FF2B5EF4-FFF2-40B4-BE49-F238E27FC236}">
                    <a16:creationId xmlns:a16="http://schemas.microsoft.com/office/drawing/2014/main" id="{F631A03F-420D-10DC-4FCB-2552895A07CF}"/>
                  </a:ext>
                </a:extLst>
              </p:cNvPr>
              <p:cNvSpPr>
                <a:spLocks noChangeShapeType="1"/>
              </p:cNvSpPr>
              <p:nvPr/>
            </p:nvSpPr>
            <p:spPr bwMode="auto">
              <a:xfrm>
                <a:off x="2239" y="2710"/>
                <a:ext cx="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4" name="Group 806">
              <a:extLst>
                <a:ext uri="{FF2B5EF4-FFF2-40B4-BE49-F238E27FC236}">
                  <a16:creationId xmlns:a16="http://schemas.microsoft.com/office/drawing/2014/main" id="{CEBB0331-BFEF-2A7E-E7C5-FCAA370EC7E9}"/>
                </a:ext>
              </a:extLst>
            </p:cNvPr>
            <p:cNvGrpSpPr>
              <a:grpSpLocks/>
            </p:cNvGrpSpPr>
            <p:nvPr/>
          </p:nvGrpSpPr>
          <p:grpSpPr bwMode="auto">
            <a:xfrm>
              <a:off x="1785" y="2317"/>
              <a:ext cx="2093" cy="820"/>
              <a:chOff x="1868" y="2190"/>
              <a:chExt cx="2093" cy="820"/>
            </a:xfrm>
          </p:grpSpPr>
          <p:sp>
            <p:nvSpPr>
              <p:cNvPr id="39291" name="Line 807">
                <a:extLst>
                  <a:ext uri="{FF2B5EF4-FFF2-40B4-BE49-F238E27FC236}">
                    <a16:creationId xmlns:a16="http://schemas.microsoft.com/office/drawing/2014/main" id="{23EDFD41-C017-CFB0-DB84-96C8BD688158}"/>
                  </a:ext>
                </a:extLst>
              </p:cNvPr>
              <p:cNvSpPr>
                <a:spLocks noChangeShapeType="1"/>
              </p:cNvSpPr>
              <p:nvPr/>
            </p:nvSpPr>
            <p:spPr bwMode="auto">
              <a:xfrm>
                <a:off x="2220" y="2706"/>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2" name="Line 808">
                <a:extLst>
                  <a:ext uri="{FF2B5EF4-FFF2-40B4-BE49-F238E27FC236}">
                    <a16:creationId xmlns:a16="http://schemas.microsoft.com/office/drawing/2014/main" id="{068E8C03-AFEE-E6DB-18DA-CDB6D6A0C28D}"/>
                  </a:ext>
                </a:extLst>
              </p:cNvPr>
              <p:cNvSpPr>
                <a:spLocks noChangeShapeType="1"/>
              </p:cNvSpPr>
              <p:nvPr/>
            </p:nvSpPr>
            <p:spPr bwMode="auto">
              <a:xfrm>
                <a:off x="2200" y="2703"/>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3" name="Line 809">
                <a:extLst>
                  <a:ext uri="{FF2B5EF4-FFF2-40B4-BE49-F238E27FC236}">
                    <a16:creationId xmlns:a16="http://schemas.microsoft.com/office/drawing/2014/main" id="{04772BEF-2F6F-2875-E947-722880F371D0}"/>
                  </a:ext>
                </a:extLst>
              </p:cNvPr>
              <p:cNvSpPr>
                <a:spLocks noChangeShapeType="1"/>
              </p:cNvSpPr>
              <p:nvPr/>
            </p:nvSpPr>
            <p:spPr bwMode="auto">
              <a:xfrm>
                <a:off x="2181" y="2702"/>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4" name="Line 810">
                <a:extLst>
                  <a:ext uri="{FF2B5EF4-FFF2-40B4-BE49-F238E27FC236}">
                    <a16:creationId xmlns:a16="http://schemas.microsoft.com/office/drawing/2014/main" id="{7CD92AE9-FDC2-7A2A-B790-8642F43A962E}"/>
                  </a:ext>
                </a:extLst>
              </p:cNvPr>
              <p:cNvSpPr>
                <a:spLocks noChangeShapeType="1"/>
              </p:cNvSpPr>
              <p:nvPr/>
            </p:nvSpPr>
            <p:spPr bwMode="auto">
              <a:xfrm>
                <a:off x="2163" y="2701"/>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5" name="Line 811">
                <a:extLst>
                  <a:ext uri="{FF2B5EF4-FFF2-40B4-BE49-F238E27FC236}">
                    <a16:creationId xmlns:a16="http://schemas.microsoft.com/office/drawing/2014/main" id="{F5BA9C66-0B8F-A6B5-0F09-9BE9EF72E63E}"/>
                  </a:ext>
                </a:extLst>
              </p:cNvPr>
              <p:cNvSpPr>
                <a:spLocks noChangeShapeType="1"/>
              </p:cNvSpPr>
              <p:nvPr/>
            </p:nvSpPr>
            <p:spPr bwMode="auto">
              <a:xfrm>
                <a:off x="2142" y="2701"/>
                <a:ext cx="1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6" name="Line 812">
                <a:extLst>
                  <a:ext uri="{FF2B5EF4-FFF2-40B4-BE49-F238E27FC236}">
                    <a16:creationId xmlns:a16="http://schemas.microsoft.com/office/drawing/2014/main" id="{69C1BEEB-E628-9A31-3776-5D7BB8010C36}"/>
                  </a:ext>
                </a:extLst>
              </p:cNvPr>
              <p:cNvSpPr>
                <a:spLocks noChangeShapeType="1"/>
              </p:cNvSpPr>
              <p:nvPr/>
            </p:nvSpPr>
            <p:spPr bwMode="auto">
              <a:xfrm>
                <a:off x="2126" y="2702"/>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7" name="Line 813">
                <a:extLst>
                  <a:ext uri="{FF2B5EF4-FFF2-40B4-BE49-F238E27FC236}">
                    <a16:creationId xmlns:a16="http://schemas.microsoft.com/office/drawing/2014/main" id="{2525C221-2BCF-D760-BBEC-A1FF6BBFD56D}"/>
                  </a:ext>
                </a:extLst>
              </p:cNvPr>
              <p:cNvSpPr>
                <a:spLocks noChangeShapeType="1"/>
              </p:cNvSpPr>
              <p:nvPr/>
            </p:nvSpPr>
            <p:spPr bwMode="auto">
              <a:xfrm>
                <a:off x="2108" y="2703"/>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8" name="Line 814">
                <a:extLst>
                  <a:ext uri="{FF2B5EF4-FFF2-40B4-BE49-F238E27FC236}">
                    <a16:creationId xmlns:a16="http://schemas.microsoft.com/office/drawing/2014/main" id="{CA8C8F78-6ADD-77B8-7E13-6A973DADAD97}"/>
                  </a:ext>
                </a:extLst>
              </p:cNvPr>
              <p:cNvSpPr>
                <a:spLocks noChangeShapeType="1"/>
              </p:cNvSpPr>
              <p:nvPr/>
            </p:nvSpPr>
            <p:spPr bwMode="auto">
              <a:xfrm>
                <a:off x="2091" y="2705"/>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9" name="Line 815">
                <a:extLst>
                  <a:ext uri="{FF2B5EF4-FFF2-40B4-BE49-F238E27FC236}">
                    <a16:creationId xmlns:a16="http://schemas.microsoft.com/office/drawing/2014/main" id="{19476D0C-C575-15D7-9167-416C7878D585}"/>
                  </a:ext>
                </a:extLst>
              </p:cNvPr>
              <p:cNvSpPr>
                <a:spLocks noChangeShapeType="1"/>
              </p:cNvSpPr>
              <p:nvPr/>
            </p:nvSpPr>
            <p:spPr bwMode="auto">
              <a:xfrm>
                <a:off x="2073" y="2707"/>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0" name="Line 816">
                <a:extLst>
                  <a:ext uri="{FF2B5EF4-FFF2-40B4-BE49-F238E27FC236}">
                    <a16:creationId xmlns:a16="http://schemas.microsoft.com/office/drawing/2014/main" id="{FC52DD9A-E298-92C9-98CB-BE6DFACBC731}"/>
                  </a:ext>
                </a:extLst>
              </p:cNvPr>
              <p:cNvSpPr>
                <a:spLocks noChangeShapeType="1"/>
              </p:cNvSpPr>
              <p:nvPr/>
            </p:nvSpPr>
            <p:spPr bwMode="auto">
              <a:xfrm>
                <a:off x="2055" y="2709"/>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1" name="Line 817">
                <a:extLst>
                  <a:ext uri="{FF2B5EF4-FFF2-40B4-BE49-F238E27FC236}">
                    <a16:creationId xmlns:a16="http://schemas.microsoft.com/office/drawing/2014/main" id="{4BFFE5B4-493C-423E-E46C-131638548DC5}"/>
                  </a:ext>
                </a:extLst>
              </p:cNvPr>
              <p:cNvSpPr>
                <a:spLocks noChangeShapeType="1"/>
              </p:cNvSpPr>
              <p:nvPr/>
            </p:nvSpPr>
            <p:spPr bwMode="auto">
              <a:xfrm>
                <a:off x="2040" y="2710"/>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2" name="Line 818">
                <a:extLst>
                  <a:ext uri="{FF2B5EF4-FFF2-40B4-BE49-F238E27FC236}">
                    <a16:creationId xmlns:a16="http://schemas.microsoft.com/office/drawing/2014/main" id="{758DDE59-1073-EDBD-DC13-42E9CF09A859}"/>
                  </a:ext>
                </a:extLst>
              </p:cNvPr>
              <p:cNvSpPr>
                <a:spLocks noChangeShapeType="1"/>
              </p:cNvSpPr>
              <p:nvPr/>
            </p:nvSpPr>
            <p:spPr bwMode="auto">
              <a:xfrm flipV="1">
                <a:off x="2022" y="2712"/>
                <a:ext cx="1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3" name="Line 819">
                <a:extLst>
                  <a:ext uri="{FF2B5EF4-FFF2-40B4-BE49-F238E27FC236}">
                    <a16:creationId xmlns:a16="http://schemas.microsoft.com/office/drawing/2014/main" id="{71C0AA27-D98E-B4CA-CC0C-7004415AC8BD}"/>
                  </a:ext>
                </a:extLst>
              </p:cNvPr>
              <p:cNvSpPr>
                <a:spLocks noChangeShapeType="1"/>
              </p:cNvSpPr>
              <p:nvPr/>
            </p:nvSpPr>
            <p:spPr bwMode="auto">
              <a:xfrm>
                <a:off x="2007" y="2716"/>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4" name="Line 820">
                <a:extLst>
                  <a:ext uri="{FF2B5EF4-FFF2-40B4-BE49-F238E27FC236}">
                    <a16:creationId xmlns:a16="http://schemas.microsoft.com/office/drawing/2014/main" id="{58AA579C-90E9-0282-0609-E2E519FEF617}"/>
                  </a:ext>
                </a:extLst>
              </p:cNvPr>
              <p:cNvSpPr>
                <a:spLocks noChangeShapeType="1"/>
              </p:cNvSpPr>
              <p:nvPr/>
            </p:nvSpPr>
            <p:spPr bwMode="auto">
              <a:xfrm flipV="1">
                <a:off x="1988" y="271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5" name="Line 821">
                <a:extLst>
                  <a:ext uri="{FF2B5EF4-FFF2-40B4-BE49-F238E27FC236}">
                    <a16:creationId xmlns:a16="http://schemas.microsoft.com/office/drawing/2014/main" id="{2AD04E29-B8AB-787F-DD3B-B6924AE24700}"/>
                  </a:ext>
                </a:extLst>
              </p:cNvPr>
              <p:cNvSpPr>
                <a:spLocks noChangeShapeType="1"/>
              </p:cNvSpPr>
              <p:nvPr/>
            </p:nvSpPr>
            <p:spPr bwMode="auto">
              <a:xfrm flipV="1">
                <a:off x="1973" y="2721"/>
                <a:ext cx="1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6" name="Line 822">
                <a:extLst>
                  <a:ext uri="{FF2B5EF4-FFF2-40B4-BE49-F238E27FC236}">
                    <a16:creationId xmlns:a16="http://schemas.microsoft.com/office/drawing/2014/main" id="{C6158D18-F5FE-4D46-D1D1-9CF9B21A63EC}"/>
                  </a:ext>
                </a:extLst>
              </p:cNvPr>
              <p:cNvSpPr>
                <a:spLocks noChangeShapeType="1"/>
              </p:cNvSpPr>
              <p:nvPr/>
            </p:nvSpPr>
            <p:spPr bwMode="auto">
              <a:xfrm flipV="1">
                <a:off x="1957" y="2725"/>
                <a:ext cx="1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7" name="Line 823">
                <a:extLst>
                  <a:ext uri="{FF2B5EF4-FFF2-40B4-BE49-F238E27FC236}">
                    <a16:creationId xmlns:a16="http://schemas.microsoft.com/office/drawing/2014/main" id="{6BF1219A-0C98-46BE-B895-321FDFC7D4AD}"/>
                  </a:ext>
                </a:extLst>
              </p:cNvPr>
              <p:cNvSpPr>
                <a:spLocks noChangeShapeType="1"/>
              </p:cNvSpPr>
              <p:nvPr/>
            </p:nvSpPr>
            <p:spPr bwMode="auto">
              <a:xfrm flipV="1">
                <a:off x="1941" y="273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8" name="Line 824">
                <a:extLst>
                  <a:ext uri="{FF2B5EF4-FFF2-40B4-BE49-F238E27FC236}">
                    <a16:creationId xmlns:a16="http://schemas.microsoft.com/office/drawing/2014/main" id="{6E5E67CB-D04B-CF86-F560-C366C612FE36}"/>
                  </a:ext>
                </a:extLst>
              </p:cNvPr>
              <p:cNvSpPr>
                <a:spLocks noChangeShapeType="1"/>
              </p:cNvSpPr>
              <p:nvPr/>
            </p:nvSpPr>
            <p:spPr bwMode="auto">
              <a:xfrm flipV="1">
                <a:off x="1925" y="2734"/>
                <a:ext cx="1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09" name="Line 825">
                <a:extLst>
                  <a:ext uri="{FF2B5EF4-FFF2-40B4-BE49-F238E27FC236}">
                    <a16:creationId xmlns:a16="http://schemas.microsoft.com/office/drawing/2014/main" id="{C36DDC58-42BE-17D3-4A33-E38155E92B7E}"/>
                  </a:ext>
                </a:extLst>
              </p:cNvPr>
              <p:cNvSpPr>
                <a:spLocks noChangeShapeType="1"/>
              </p:cNvSpPr>
              <p:nvPr/>
            </p:nvSpPr>
            <p:spPr bwMode="auto">
              <a:xfrm flipV="1">
                <a:off x="1911" y="2740"/>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0" name="Line 826">
                <a:extLst>
                  <a:ext uri="{FF2B5EF4-FFF2-40B4-BE49-F238E27FC236}">
                    <a16:creationId xmlns:a16="http://schemas.microsoft.com/office/drawing/2014/main" id="{A19CA75B-A156-1A8B-C9F4-3584E4E47243}"/>
                  </a:ext>
                </a:extLst>
              </p:cNvPr>
              <p:cNvSpPr>
                <a:spLocks noChangeShapeType="1"/>
              </p:cNvSpPr>
              <p:nvPr/>
            </p:nvSpPr>
            <p:spPr bwMode="auto">
              <a:xfrm flipV="1">
                <a:off x="1896" y="2747"/>
                <a:ext cx="1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1" name="Line 827">
                <a:extLst>
                  <a:ext uri="{FF2B5EF4-FFF2-40B4-BE49-F238E27FC236}">
                    <a16:creationId xmlns:a16="http://schemas.microsoft.com/office/drawing/2014/main" id="{D529E3F0-CB25-DDE9-BE42-F7DCF49915C3}"/>
                  </a:ext>
                </a:extLst>
              </p:cNvPr>
              <p:cNvSpPr>
                <a:spLocks noChangeShapeType="1"/>
              </p:cNvSpPr>
              <p:nvPr/>
            </p:nvSpPr>
            <p:spPr bwMode="auto">
              <a:xfrm flipV="1">
                <a:off x="1882" y="275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2" name="Line 828">
                <a:extLst>
                  <a:ext uri="{FF2B5EF4-FFF2-40B4-BE49-F238E27FC236}">
                    <a16:creationId xmlns:a16="http://schemas.microsoft.com/office/drawing/2014/main" id="{3F9D74A4-1123-07CC-B3A8-85BB7FEBF952}"/>
                  </a:ext>
                </a:extLst>
              </p:cNvPr>
              <p:cNvSpPr>
                <a:spLocks noChangeShapeType="1"/>
              </p:cNvSpPr>
              <p:nvPr/>
            </p:nvSpPr>
            <p:spPr bwMode="auto">
              <a:xfrm flipV="1">
                <a:off x="1868" y="2761"/>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3" name="Line 829">
                <a:extLst>
                  <a:ext uri="{FF2B5EF4-FFF2-40B4-BE49-F238E27FC236}">
                    <a16:creationId xmlns:a16="http://schemas.microsoft.com/office/drawing/2014/main" id="{591AF923-18C4-8B1E-E804-0C7BF732ADDB}"/>
                  </a:ext>
                </a:extLst>
              </p:cNvPr>
              <p:cNvSpPr>
                <a:spLocks noChangeShapeType="1"/>
              </p:cNvSpPr>
              <p:nvPr/>
            </p:nvSpPr>
            <p:spPr bwMode="auto">
              <a:xfrm flipH="1">
                <a:off x="3861" y="2562"/>
                <a:ext cx="2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4" name="Line 830">
                <a:extLst>
                  <a:ext uri="{FF2B5EF4-FFF2-40B4-BE49-F238E27FC236}">
                    <a16:creationId xmlns:a16="http://schemas.microsoft.com/office/drawing/2014/main" id="{7502AFE0-3CF2-F2B7-181F-FBDDAAB37216}"/>
                  </a:ext>
                </a:extLst>
              </p:cNvPr>
              <p:cNvSpPr>
                <a:spLocks noChangeShapeType="1"/>
              </p:cNvSpPr>
              <p:nvPr/>
            </p:nvSpPr>
            <p:spPr bwMode="auto">
              <a:xfrm flipH="1">
                <a:off x="3883" y="2548"/>
                <a:ext cx="1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5" name="Line 831">
                <a:extLst>
                  <a:ext uri="{FF2B5EF4-FFF2-40B4-BE49-F238E27FC236}">
                    <a16:creationId xmlns:a16="http://schemas.microsoft.com/office/drawing/2014/main" id="{79723AB6-C6FA-0BFF-D865-C77AB609944F}"/>
                  </a:ext>
                </a:extLst>
              </p:cNvPr>
              <p:cNvSpPr>
                <a:spLocks noChangeShapeType="1"/>
              </p:cNvSpPr>
              <p:nvPr/>
            </p:nvSpPr>
            <p:spPr bwMode="auto">
              <a:xfrm flipH="1">
                <a:off x="3895" y="2537"/>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6" name="Line 832">
                <a:extLst>
                  <a:ext uri="{FF2B5EF4-FFF2-40B4-BE49-F238E27FC236}">
                    <a16:creationId xmlns:a16="http://schemas.microsoft.com/office/drawing/2014/main" id="{CE0704B1-9EE6-BD2D-5E8D-5CAE1304D3A3}"/>
                  </a:ext>
                </a:extLst>
              </p:cNvPr>
              <p:cNvSpPr>
                <a:spLocks noChangeShapeType="1"/>
              </p:cNvSpPr>
              <p:nvPr/>
            </p:nvSpPr>
            <p:spPr bwMode="auto">
              <a:xfrm>
                <a:off x="3897" y="252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7" name="Line 833">
                <a:extLst>
                  <a:ext uri="{FF2B5EF4-FFF2-40B4-BE49-F238E27FC236}">
                    <a16:creationId xmlns:a16="http://schemas.microsoft.com/office/drawing/2014/main" id="{B85D176D-D257-0D70-0919-A297CEAEECEF}"/>
                  </a:ext>
                </a:extLst>
              </p:cNvPr>
              <p:cNvSpPr>
                <a:spLocks noChangeShapeType="1"/>
              </p:cNvSpPr>
              <p:nvPr/>
            </p:nvSpPr>
            <p:spPr bwMode="auto">
              <a:xfrm>
                <a:off x="3896" y="251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8" name="Line 834">
                <a:extLst>
                  <a:ext uri="{FF2B5EF4-FFF2-40B4-BE49-F238E27FC236}">
                    <a16:creationId xmlns:a16="http://schemas.microsoft.com/office/drawing/2014/main" id="{F594E1F2-8616-6D07-BC28-32B8535C8AEE}"/>
                  </a:ext>
                </a:extLst>
              </p:cNvPr>
              <p:cNvSpPr>
                <a:spLocks noChangeShapeType="1"/>
              </p:cNvSpPr>
              <p:nvPr/>
            </p:nvSpPr>
            <p:spPr bwMode="auto">
              <a:xfrm>
                <a:off x="3892" y="2511"/>
                <a:ext cx="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19" name="Line 835">
                <a:extLst>
                  <a:ext uri="{FF2B5EF4-FFF2-40B4-BE49-F238E27FC236}">
                    <a16:creationId xmlns:a16="http://schemas.microsoft.com/office/drawing/2014/main" id="{7C3407BC-B9D6-020F-990A-4BCA6CF4E709}"/>
                  </a:ext>
                </a:extLst>
              </p:cNvPr>
              <p:cNvSpPr>
                <a:spLocks noChangeShapeType="1"/>
              </p:cNvSpPr>
              <p:nvPr/>
            </p:nvSpPr>
            <p:spPr bwMode="auto">
              <a:xfrm>
                <a:off x="3885" y="2506"/>
                <a:ext cx="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0" name="Line 836">
                <a:extLst>
                  <a:ext uri="{FF2B5EF4-FFF2-40B4-BE49-F238E27FC236}">
                    <a16:creationId xmlns:a16="http://schemas.microsoft.com/office/drawing/2014/main" id="{CDF45B68-28C5-26CF-26D8-CD52CAF86DB3}"/>
                  </a:ext>
                </a:extLst>
              </p:cNvPr>
              <p:cNvSpPr>
                <a:spLocks noChangeShapeType="1"/>
              </p:cNvSpPr>
              <p:nvPr/>
            </p:nvSpPr>
            <p:spPr bwMode="auto">
              <a:xfrm>
                <a:off x="3880" y="2500"/>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1" name="Line 837">
                <a:extLst>
                  <a:ext uri="{FF2B5EF4-FFF2-40B4-BE49-F238E27FC236}">
                    <a16:creationId xmlns:a16="http://schemas.microsoft.com/office/drawing/2014/main" id="{9E0A8BB5-D8FD-1E5B-5B82-E8377BCF35F3}"/>
                  </a:ext>
                </a:extLst>
              </p:cNvPr>
              <p:cNvSpPr>
                <a:spLocks noChangeShapeType="1"/>
              </p:cNvSpPr>
              <p:nvPr/>
            </p:nvSpPr>
            <p:spPr bwMode="auto">
              <a:xfrm>
                <a:off x="3873" y="2497"/>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2" name="Line 838">
                <a:extLst>
                  <a:ext uri="{FF2B5EF4-FFF2-40B4-BE49-F238E27FC236}">
                    <a16:creationId xmlns:a16="http://schemas.microsoft.com/office/drawing/2014/main" id="{0A74E1C6-E893-1E8A-D6E6-3597C2090C70}"/>
                  </a:ext>
                </a:extLst>
              </p:cNvPr>
              <p:cNvSpPr>
                <a:spLocks noChangeShapeType="1"/>
              </p:cNvSpPr>
              <p:nvPr/>
            </p:nvSpPr>
            <p:spPr bwMode="auto">
              <a:xfrm>
                <a:off x="3868" y="2491"/>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3" name="Line 839">
                <a:extLst>
                  <a:ext uri="{FF2B5EF4-FFF2-40B4-BE49-F238E27FC236}">
                    <a16:creationId xmlns:a16="http://schemas.microsoft.com/office/drawing/2014/main" id="{7C7AEDB7-5FA9-D0E2-282F-4099C0063088}"/>
                  </a:ext>
                </a:extLst>
              </p:cNvPr>
              <p:cNvSpPr>
                <a:spLocks noChangeShapeType="1"/>
              </p:cNvSpPr>
              <p:nvPr/>
            </p:nvSpPr>
            <p:spPr bwMode="auto">
              <a:xfrm>
                <a:off x="3861" y="2488"/>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4" name="Line 840">
                <a:extLst>
                  <a:ext uri="{FF2B5EF4-FFF2-40B4-BE49-F238E27FC236}">
                    <a16:creationId xmlns:a16="http://schemas.microsoft.com/office/drawing/2014/main" id="{AEB1B783-F00C-E877-C87E-8C45BF481058}"/>
                  </a:ext>
                </a:extLst>
              </p:cNvPr>
              <p:cNvSpPr>
                <a:spLocks noChangeShapeType="1"/>
              </p:cNvSpPr>
              <p:nvPr/>
            </p:nvSpPr>
            <p:spPr bwMode="auto">
              <a:xfrm>
                <a:off x="3858" y="248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5" name="Line 841">
                <a:extLst>
                  <a:ext uri="{FF2B5EF4-FFF2-40B4-BE49-F238E27FC236}">
                    <a16:creationId xmlns:a16="http://schemas.microsoft.com/office/drawing/2014/main" id="{C90C59C4-DEF1-AA48-EB66-41A7D2B1E010}"/>
                  </a:ext>
                </a:extLst>
              </p:cNvPr>
              <p:cNvSpPr>
                <a:spLocks noChangeShapeType="1"/>
              </p:cNvSpPr>
              <p:nvPr/>
            </p:nvSpPr>
            <p:spPr bwMode="auto">
              <a:xfrm>
                <a:off x="3854" y="2480"/>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6" name="Line 842">
                <a:extLst>
                  <a:ext uri="{FF2B5EF4-FFF2-40B4-BE49-F238E27FC236}">
                    <a16:creationId xmlns:a16="http://schemas.microsoft.com/office/drawing/2014/main" id="{3D274F97-BB5D-309F-E745-6332CC56EE4A}"/>
                  </a:ext>
                </a:extLst>
              </p:cNvPr>
              <p:cNvSpPr>
                <a:spLocks noChangeShapeType="1"/>
              </p:cNvSpPr>
              <p:nvPr/>
            </p:nvSpPr>
            <p:spPr bwMode="auto">
              <a:xfrm>
                <a:off x="3849" y="2477"/>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7" name="Line 843">
                <a:extLst>
                  <a:ext uri="{FF2B5EF4-FFF2-40B4-BE49-F238E27FC236}">
                    <a16:creationId xmlns:a16="http://schemas.microsoft.com/office/drawing/2014/main" id="{6A4AE740-105B-8362-EA6F-2ADC8B0CC9EB}"/>
                  </a:ext>
                </a:extLst>
              </p:cNvPr>
              <p:cNvSpPr>
                <a:spLocks noChangeShapeType="1"/>
              </p:cNvSpPr>
              <p:nvPr/>
            </p:nvSpPr>
            <p:spPr bwMode="auto">
              <a:xfrm>
                <a:off x="3846" y="2473"/>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8" name="Line 844">
                <a:extLst>
                  <a:ext uri="{FF2B5EF4-FFF2-40B4-BE49-F238E27FC236}">
                    <a16:creationId xmlns:a16="http://schemas.microsoft.com/office/drawing/2014/main" id="{D100B62B-2234-A525-E980-348E92AC0D44}"/>
                  </a:ext>
                </a:extLst>
              </p:cNvPr>
              <p:cNvSpPr>
                <a:spLocks noChangeShapeType="1"/>
              </p:cNvSpPr>
              <p:nvPr/>
            </p:nvSpPr>
            <p:spPr bwMode="auto">
              <a:xfrm>
                <a:off x="3845" y="247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29" name="Line 845">
                <a:extLst>
                  <a:ext uri="{FF2B5EF4-FFF2-40B4-BE49-F238E27FC236}">
                    <a16:creationId xmlns:a16="http://schemas.microsoft.com/office/drawing/2014/main" id="{AF76C572-D51B-FD3B-B7FE-E9D52E942612}"/>
                  </a:ext>
                </a:extLst>
              </p:cNvPr>
              <p:cNvSpPr>
                <a:spLocks noChangeShapeType="1"/>
              </p:cNvSpPr>
              <p:nvPr/>
            </p:nvSpPr>
            <p:spPr bwMode="auto">
              <a:xfrm>
                <a:off x="3844" y="2466"/>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0" name="Line 846">
                <a:extLst>
                  <a:ext uri="{FF2B5EF4-FFF2-40B4-BE49-F238E27FC236}">
                    <a16:creationId xmlns:a16="http://schemas.microsoft.com/office/drawing/2014/main" id="{E44DDE3D-9046-7CD6-4F26-EA5C8AB9F46A}"/>
                  </a:ext>
                </a:extLst>
              </p:cNvPr>
              <p:cNvSpPr>
                <a:spLocks noChangeShapeType="1"/>
              </p:cNvSpPr>
              <p:nvPr/>
            </p:nvSpPr>
            <p:spPr bwMode="auto">
              <a:xfrm flipH="1">
                <a:off x="3845" y="2462"/>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1" name="Line 847">
                <a:extLst>
                  <a:ext uri="{FF2B5EF4-FFF2-40B4-BE49-F238E27FC236}">
                    <a16:creationId xmlns:a16="http://schemas.microsoft.com/office/drawing/2014/main" id="{4F41F951-64AE-AA95-079A-26C8DDD21FA7}"/>
                  </a:ext>
                </a:extLst>
              </p:cNvPr>
              <p:cNvSpPr>
                <a:spLocks noChangeShapeType="1"/>
              </p:cNvSpPr>
              <p:nvPr/>
            </p:nvSpPr>
            <p:spPr bwMode="auto">
              <a:xfrm>
                <a:off x="3846" y="245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2" name="Line 848">
                <a:extLst>
                  <a:ext uri="{FF2B5EF4-FFF2-40B4-BE49-F238E27FC236}">
                    <a16:creationId xmlns:a16="http://schemas.microsoft.com/office/drawing/2014/main" id="{D586F525-0E4C-9527-7967-3343F6C6CA44}"/>
                  </a:ext>
                </a:extLst>
              </p:cNvPr>
              <p:cNvSpPr>
                <a:spLocks noChangeShapeType="1"/>
              </p:cNvSpPr>
              <p:nvPr/>
            </p:nvSpPr>
            <p:spPr bwMode="auto">
              <a:xfrm flipH="1">
                <a:off x="3848" y="245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3" name="Line 849">
                <a:extLst>
                  <a:ext uri="{FF2B5EF4-FFF2-40B4-BE49-F238E27FC236}">
                    <a16:creationId xmlns:a16="http://schemas.microsoft.com/office/drawing/2014/main" id="{6F6515E7-A2B6-71B1-9F30-6F3E9BAEF96F}"/>
                  </a:ext>
                </a:extLst>
              </p:cNvPr>
              <p:cNvSpPr>
                <a:spLocks noChangeShapeType="1"/>
              </p:cNvSpPr>
              <p:nvPr/>
            </p:nvSpPr>
            <p:spPr bwMode="auto">
              <a:xfrm flipH="1">
                <a:off x="3851" y="2451"/>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4" name="Line 850">
                <a:extLst>
                  <a:ext uri="{FF2B5EF4-FFF2-40B4-BE49-F238E27FC236}">
                    <a16:creationId xmlns:a16="http://schemas.microsoft.com/office/drawing/2014/main" id="{53B82238-3416-31E9-6E46-6C4B28C04FC2}"/>
                  </a:ext>
                </a:extLst>
              </p:cNvPr>
              <p:cNvSpPr>
                <a:spLocks noChangeShapeType="1"/>
              </p:cNvSpPr>
              <p:nvPr/>
            </p:nvSpPr>
            <p:spPr bwMode="auto">
              <a:xfrm flipH="1">
                <a:off x="3854" y="2448"/>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5" name="Line 851">
                <a:extLst>
                  <a:ext uri="{FF2B5EF4-FFF2-40B4-BE49-F238E27FC236}">
                    <a16:creationId xmlns:a16="http://schemas.microsoft.com/office/drawing/2014/main" id="{C21C2B21-F0F5-7DE9-7A0F-E7A7F40D4B65}"/>
                  </a:ext>
                </a:extLst>
              </p:cNvPr>
              <p:cNvSpPr>
                <a:spLocks noChangeShapeType="1"/>
              </p:cNvSpPr>
              <p:nvPr/>
            </p:nvSpPr>
            <p:spPr bwMode="auto">
              <a:xfrm flipH="1">
                <a:off x="3857" y="244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6" name="Line 852">
                <a:extLst>
                  <a:ext uri="{FF2B5EF4-FFF2-40B4-BE49-F238E27FC236}">
                    <a16:creationId xmlns:a16="http://schemas.microsoft.com/office/drawing/2014/main" id="{A40D178E-758A-FD40-9368-1CF54B0A8F25}"/>
                  </a:ext>
                </a:extLst>
              </p:cNvPr>
              <p:cNvSpPr>
                <a:spLocks noChangeShapeType="1"/>
              </p:cNvSpPr>
              <p:nvPr/>
            </p:nvSpPr>
            <p:spPr bwMode="auto">
              <a:xfrm flipH="1">
                <a:off x="3860" y="2440"/>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7" name="Line 853">
                <a:extLst>
                  <a:ext uri="{FF2B5EF4-FFF2-40B4-BE49-F238E27FC236}">
                    <a16:creationId xmlns:a16="http://schemas.microsoft.com/office/drawing/2014/main" id="{3CD0D82B-C249-AADD-D58E-C8A05F9FF0AF}"/>
                  </a:ext>
                </a:extLst>
              </p:cNvPr>
              <p:cNvSpPr>
                <a:spLocks noChangeShapeType="1"/>
              </p:cNvSpPr>
              <p:nvPr/>
            </p:nvSpPr>
            <p:spPr bwMode="auto">
              <a:xfrm flipH="1">
                <a:off x="3863" y="2435"/>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8" name="Line 854">
                <a:extLst>
                  <a:ext uri="{FF2B5EF4-FFF2-40B4-BE49-F238E27FC236}">
                    <a16:creationId xmlns:a16="http://schemas.microsoft.com/office/drawing/2014/main" id="{39BAAF0B-D568-29DB-5467-01C9DFD0EDE1}"/>
                  </a:ext>
                </a:extLst>
              </p:cNvPr>
              <p:cNvSpPr>
                <a:spLocks noChangeShapeType="1"/>
              </p:cNvSpPr>
              <p:nvPr/>
            </p:nvSpPr>
            <p:spPr bwMode="auto">
              <a:xfrm flipH="1">
                <a:off x="3868" y="243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39" name="Line 855">
                <a:extLst>
                  <a:ext uri="{FF2B5EF4-FFF2-40B4-BE49-F238E27FC236}">
                    <a16:creationId xmlns:a16="http://schemas.microsoft.com/office/drawing/2014/main" id="{266447AA-0837-20A7-4A96-DFA8BBCACE09}"/>
                  </a:ext>
                </a:extLst>
              </p:cNvPr>
              <p:cNvSpPr>
                <a:spLocks noChangeShapeType="1"/>
              </p:cNvSpPr>
              <p:nvPr/>
            </p:nvSpPr>
            <p:spPr bwMode="auto">
              <a:xfrm flipH="1">
                <a:off x="3870" y="242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0" name="Line 856">
                <a:extLst>
                  <a:ext uri="{FF2B5EF4-FFF2-40B4-BE49-F238E27FC236}">
                    <a16:creationId xmlns:a16="http://schemas.microsoft.com/office/drawing/2014/main" id="{B476C630-7EE3-9979-25BC-69AC9914F86E}"/>
                  </a:ext>
                </a:extLst>
              </p:cNvPr>
              <p:cNvSpPr>
                <a:spLocks noChangeShapeType="1"/>
              </p:cNvSpPr>
              <p:nvPr/>
            </p:nvSpPr>
            <p:spPr bwMode="auto">
              <a:xfrm flipH="1">
                <a:off x="3872" y="241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1" name="Line 857">
                <a:extLst>
                  <a:ext uri="{FF2B5EF4-FFF2-40B4-BE49-F238E27FC236}">
                    <a16:creationId xmlns:a16="http://schemas.microsoft.com/office/drawing/2014/main" id="{DA1F850B-642E-FD61-7697-463394E3E1AE}"/>
                  </a:ext>
                </a:extLst>
              </p:cNvPr>
              <p:cNvSpPr>
                <a:spLocks noChangeShapeType="1"/>
              </p:cNvSpPr>
              <p:nvPr/>
            </p:nvSpPr>
            <p:spPr bwMode="auto">
              <a:xfrm>
                <a:off x="3873" y="241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2" name="Line 858">
                <a:extLst>
                  <a:ext uri="{FF2B5EF4-FFF2-40B4-BE49-F238E27FC236}">
                    <a16:creationId xmlns:a16="http://schemas.microsoft.com/office/drawing/2014/main" id="{511FAA12-A255-5812-786C-A9F4800CBE47}"/>
                  </a:ext>
                </a:extLst>
              </p:cNvPr>
              <p:cNvSpPr>
                <a:spLocks noChangeShapeType="1"/>
              </p:cNvSpPr>
              <p:nvPr/>
            </p:nvSpPr>
            <p:spPr bwMode="auto">
              <a:xfrm>
                <a:off x="3873" y="240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3" name="Line 859">
                <a:extLst>
                  <a:ext uri="{FF2B5EF4-FFF2-40B4-BE49-F238E27FC236}">
                    <a16:creationId xmlns:a16="http://schemas.microsoft.com/office/drawing/2014/main" id="{B8065138-E6D4-9CAE-8B8C-9DC0C390195E}"/>
                  </a:ext>
                </a:extLst>
              </p:cNvPr>
              <p:cNvSpPr>
                <a:spLocks noChangeShapeType="1"/>
              </p:cNvSpPr>
              <p:nvPr/>
            </p:nvSpPr>
            <p:spPr bwMode="auto">
              <a:xfrm>
                <a:off x="3873" y="239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4" name="Line 860">
                <a:extLst>
                  <a:ext uri="{FF2B5EF4-FFF2-40B4-BE49-F238E27FC236}">
                    <a16:creationId xmlns:a16="http://schemas.microsoft.com/office/drawing/2014/main" id="{DDA1C4CC-6F19-5A45-0FA0-B382165A09C4}"/>
                  </a:ext>
                </a:extLst>
              </p:cNvPr>
              <p:cNvSpPr>
                <a:spLocks noChangeShapeType="1"/>
              </p:cNvSpPr>
              <p:nvPr/>
            </p:nvSpPr>
            <p:spPr bwMode="auto">
              <a:xfrm>
                <a:off x="3872" y="238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5" name="Line 861">
                <a:extLst>
                  <a:ext uri="{FF2B5EF4-FFF2-40B4-BE49-F238E27FC236}">
                    <a16:creationId xmlns:a16="http://schemas.microsoft.com/office/drawing/2014/main" id="{75DCA4D0-FE52-D60D-E40A-DB160B8459C6}"/>
                  </a:ext>
                </a:extLst>
              </p:cNvPr>
              <p:cNvSpPr>
                <a:spLocks noChangeShapeType="1"/>
              </p:cNvSpPr>
              <p:nvPr/>
            </p:nvSpPr>
            <p:spPr bwMode="auto">
              <a:xfrm>
                <a:off x="3871" y="2369"/>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6" name="Line 862">
                <a:extLst>
                  <a:ext uri="{FF2B5EF4-FFF2-40B4-BE49-F238E27FC236}">
                    <a16:creationId xmlns:a16="http://schemas.microsoft.com/office/drawing/2014/main" id="{47DB7F36-BF76-7DCB-C023-DD0323664B0E}"/>
                  </a:ext>
                </a:extLst>
              </p:cNvPr>
              <p:cNvSpPr>
                <a:spLocks noChangeShapeType="1"/>
              </p:cNvSpPr>
              <p:nvPr/>
            </p:nvSpPr>
            <p:spPr bwMode="auto">
              <a:xfrm>
                <a:off x="3870" y="2351"/>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7" name="Line 863">
                <a:extLst>
                  <a:ext uri="{FF2B5EF4-FFF2-40B4-BE49-F238E27FC236}">
                    <a16:creationId xmlns:a16="http://schemas.microsoft.com/office/drawing/2014/main" id="{1C8AA8A6-A719-F5CD-D103-B93DC9755C0C}"/>
                  </a:ext>
                </a:extLst>
              </p:cNvPr>
              <p:cNvSpPr>
                <a:spLocks noChangeShapeType="1"/>
              </p:cNvSpPr>
              <p:nvPr/>
            </p:nvSpPr>
            <p:spPr bwMode="auto">
              <a:xfrm flipH="1">
                <a:off x="3870" y="2333"/>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8" name="Line 864">
                <a:extLst>
                  <a:ext uri="{FF2B5EF4-FFF2-40B4-BE49-F238E27FC236}">
                    <a16:creationId xmlns:a16="http://schemas.microsoft.com/office/drawing/2014/main" id="{2CF82226-D717-A279-2296-7229CC9357C6}"/>
                  </a:ext>
                </a:extLst>
              </p:cNvPr>
              <p:cNvSpPr>
                <a:spLocks noChangeShapeType="1"/>
              </p:cNvSpPr>
              <p:nvPr/>
            </p:nvSpPr>
            <p:spPr bwMode="auto">
              <a:xfrm flipH="1">
                <a:off x="3872" y="2308"/>
                <a:ext cx="1"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49" name="Line 865">
                <a:extLst>
                  <a:ext uri="{FF2B5EF4-FFF2-40B4-BE49-F238E27FC236}">
                    <a16:creationId xmlns:a16="http://schemas.microsoft.com/office/drawing/2014/main" id="{FF0A0D23-FCFD-5E97-2E85-7146D045C2B4}"/>
                  </a:ext>
                </a:extLst>
              </p:cNvPr>
              <p:cNvSpPr>
                <a:spLocks noChangeShapeType="1"/>
              </p:cNvSpPr>
              <p:nvPr/>
            </p:nvSpPr>
            <p:spPr bwMode="auto">
              <a:xfrm flipH="1">
                <a:off x="3913" y="2582"/>
                <a:ext cx="16"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0" name="Line 866">
                <a:extLst>
                  <a:ext uri="{FF2B5EF4-FFF2-40B4-BE49-F238E27FC236}">
                    <a16:creationId xmlns:a16="http://schemas.microsoft.com/office/drawing/2014/main" id="{EC487905-2F1E-6E1A-1DEC-D648E8B2F471}"/>
                  </a:ext>
                </a:extLst>
              </p:cNvPr>
              <p:cNvSpPr>
                <a:spLocks noChangeShapeType="1"/>
              </p:cNvSpPr>
              <p:nvPr/>
            </p:nvSpPr>
            <p:spPr bwMode="auto">
              <a:xfrm flipH="1">
                <a:off x="3931" y="2570"/>
                <a:ext cx="9"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1" name="Line 867">
                <a:extLst>
                  <a:ext uri="{FF2B5EF4-FFF2-40B4-BE49-F238E27FC236}">
                    <a16:creationId xmlns:a16="http://schemas.microsoft.com/office/drawing/2014/main" id="{E52BF3DD-D1CB-860B-5A8F-E3ECBC02F02B}"/>
                  </a:ext>
                </a:extLst>
              </p:cNvPr>
              <p:cNvSpPr>
                <a:spLocks noChangeShapeType="1"/>
              </p:cNvSpPr>
              <p:nvPr/>
            </p:nvSpPr>
            <p:spPr bwMode="auto">
              <a:xfrm flipH="1">
                <a:off x="3942" y="2557"/>
                <a:ext cx="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2" name="Line 868">
                <a:extLst>
                  <a:ext uri="{FF2B5EF4-FFF2-40B4-BE49-F238E27FC236}">
                    <a16:creationId xmlns:a16="http://schemas.microsoft.com/office/drawing/2014/main" id="{FB4B8616-55B3-7A5D-FC40-FA49564C825B}"/>
                  </a:ext>
                </a:extLst>
              </p:cNvPr>
              <p:cNvSpPr>
                <a:spLocks noChangeShapeType="1"/>
              </p:cNvSpPr>
              <p:nvPr/>
            </p:nvSpPr>
            <p:spPr bwMode="auto">
              <a:xfrm flipH="1">
                <a:off x="3948" y="2548"/>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3" name="Line 869">
                <a:extLst>
                  <a:ext uri="{FF2B5EF4-FFF2-40B4-BE49-F238E27FC236}">
                    <a16:creationId xmlns:a16="http://schemas.microsoft.com/office/drawing/2014/main" id="{23012E67-4A9F-829A-CA3E-B0426B93CD48}"/>
                  </a:ext>
                </a:extLst>
              </p:cNvPr>
              <p:cNvSpPr>
                <a:spLocks noChangeShapeType="1"/>
              </p:cNvSpPr>
              <p:nvPr/>
            </p:nvSpPr>
            <p:spPr bwMode="auto">
              <a:xfrm>
                <a:off x="3950" y="253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4" name="Line 870">
                <a:extLst>
                  <a:ext uri="{FF2B5EF4-FFF2-40B4-BE49-F238E27FC236}">
                    <a16:creationId xmlns:a16="http://schemas.microsoft.com/office/drawing/2014/main" id="{7BEFEF0A-EA5A-1886-92F0-B006463BD8C7}"/>
                  </a:ext>
                </a:extLst>
              </p:cNvPr>
              <p:cNvSpPr>
                <a:spLocks noChangeShapeType="1"/>
              </p:cNvSpPr>
              <p:nvPr/>
            </p:nvSpPr>
            <p:spPr bwMode="auto">
              <a:xfrm>
                <a:off x="3950" y="252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5" name="Line 871">
                <a:extLst>
                  <a:ext uri="{FF2B5EF4-FFF2-40B4-BE49-F238E27FC236}">
                    <a16:creationId xmlns:a16="http://schemas.microsoft.com/office/drawing/2014/main" id="{8E0784D7-7231-A14D-B593-224342522056}"/>
                  </a:ext>
                </a:extLst>
              </p:cNvPr>
              <p:cNvSpPr>
                <a:spLocks noChangeShapeType="1"/>
              </p:cNvSpPr>
              <p:nvPr/>
            </p:nvSpPr>
            <p:spPr bwMode="auto">
              <a:xfrm flipH="1">
                <a:off x="3951" y="2520"/>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6" name="Line 872">
                <a:extLst>
                  <a:ext uri="{FF2B5EF4-FFF2-40B4-BE49-F238E27FC236}">
                    <a16:creationId xmlns:a16="http://schemas.microsoft.com/office/drawing/2014/main" id="{AA002617-D7D5-A41B-17DD-82A473E5A406}"/>
                  </a:ext>
                </a:extLst>
              </p:cNvPr>
              <p:cNvSpPr>
                <a:spLocks noChangeShapeType="1"/>
              </p:cNvSpPr>
              <p:nvPr/>
            </p:nvSpPr>
            <p:spPr bwMode="auto">
              <a:xfrm>
                <a:off x="3952" y="2511"/>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7" name="Line 873">
                <a:extLst>
                  <a:ext uri="{FF2B5EF4-FFF2-40B4-BE49-F238E27FC236}">
                    <a16:creationId xmlns:a16="http://schemas.microsoft.com/office/drawing/2014/main" id="{670695FB-E700-29CF-5A3A-F819DDC4619E}"/>
                  </a:ext>
                </a:extLst>
              </p:cNvPr>
              <p:cNvSpPr>
                <a:spLocks noChangeShapeType="1"/>
              </p:cNvSpPr>
              <p:nvPr/>
            </p:nvSpPr>
            <p:spPr bwMode="auto">
              <a:xfrm flipH="1">
                <a:off x="3954" y="250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8" name="Line 874">
                <a:extLst>
                  <a:ext uri="{FF2B5EF4-FFF2-40B4-BE49-F238E27FC236}">
                    <a16:creationId xmlns:a16="http://schemas.microsoft.com/office/drawing/2014/main" id="{AB9758CB-59FA-156B-DCEA-33BF77BCCE3A}"/>
                  </a:ext>
                </a:extLst>
              </p:cNvPr>
              <p:cNvSpPr>
                <a:spLocks noChangeShapeType="1"/>
              </p:cNvSpPr>
              <p:nvPr/>
            </p:nvSpPr>
            <p:spPr bwMode="auto">
              <a:xfrm flipH="1">
                <a:off x="3956" y="2497"/>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59" name="Line 875">
                <a:extLst>
                  <a:ext uri="{FF2B5EF4-FFF2-40B4-BE49-F238E27FC236}">
                    <a16:creationId xmlns:a16="http://schemas.microsoft.com/office/drawing/2014/main" id="{881C21AC-C513-7ECB-A1C8-EF30AA9998EC}"/>
                  </a:ext>
                </a:extLst>
              </p:cNvPr>
              <p:cNvSpPr>
                <a:spLocks noChangeShapeType="1"/>
              </p:cNvSpPr>
              <p:nvPr/>
            </p:nvSpPr>
            <p:spPr bwMode="auto">
              <a:xfrm flipH="1">
                <a:off x="3957" y="2491"/>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0" name="Line 876">
                <a:extLst>
                  <a:ext uri="{FF2B5EF4-FFF2-40B4-BE49-F238E27FC236}">
                    <a16:creationId xmlns:a16="http://schemas.microsoft.com/office/drawing/2014/main" id="{81B3BD8D-1751-0E3D-2444-502D99A17D0A}"/>
                  </a:ext>
                </a:extLst>
              </p:cNvPr>
              <p:cNvSpPr>
                <a:spLocks noChangeShapeType="1"/>
              </p:cNvSpPr>
              <p:nvPr/>
            </p:nvSpPr>
            <p:spPr bwMode="auto">
              <a:xfrm flipH="1">
                <a:off x="3959" y="248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1" name="Line 877">
                <a:extLst>
                  <a:ext uri="{FF2B5EF4-FFF2-40B4-BE49-F238E27FC236}">
                    <a16:creationId xmlns:a16="http://schemas.microsoft.com/office/drawing/2014/main" id="{D34CA363-798A-1748-4B82-2A90437993B8}"/>
                  </a:ext>
                </a:extLst>
              </p:cNvPr>
              <p:cNvSpPr>
                <a:spLocks noChangeShapeType="1"/>
              </p:cNvSpPr>
              <p:nvPr/>
            </p:nvSpPr>
            <p:spPr bwMode="auto">
              <a:xfrm>
                <a:off x="3960" y="247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2" name="Line 878">
                <a:extLst>
                  <a:ext uri="{FF2B5EF4-FFF2-40B4-BE49-F238E27FC236}">
                    <a16:creationId xmlns:a16="http://schemas.microsoft.com/office/drawing/2014/main" id="{08F15CC2-6A16-5DC4-29EE-975AD3017FB7}"/>
                  </a:ext>
                </a:extLst>
              </p:cNvPr>
              <p:cNvSpPr>
                <a:spLocks noChangeShapeType="1"/>
              </p:cNvSpPr>
              <p:nvPr/>
            </p:nvSpPr>
            <p:spPr bwMode="auto">
              <a:xfrm>
                <a:off x="3960" y="247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3" name="Line 879">
                <a:extLst>
                  <a:ext uri="{FF2B5EF4-FFF2-40B4-BE49-F238E27FC236}">
                    <a16:creationId xmlns:a16="http://schemas.microsoft.com/office/drawing/2014/main" id="{F9BED8D7-8626-9813-CDF5-418D47D71E19}"/>
                  </a:ext>
                </a:extLst>
              </p:cNvPr>
              <p:cNvSpPr>
                <a:spLocks noChangeShapeType="1"/>
              </p:cNvSpPr>
              <p:nvPr/>
            </p:nvSpPr>
            <p:spPr bwMode="auto">
              <a:xfrm>
                <a:off x="3960" y="2468"/>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4" name="Line 880">
                <a:extLst>
                  <a:ext uri="{FF2B5EF4-FFF2-40B4-BE49-F238E27FC236}">
                    <a16:creationId xmlns:a16="http://schemas.microsoft.com/office/drawing/2014/main" id="{D92CBDC5-D37B-3525-94BE-89517926B676}"/>
                  </a:ext>
                </a:extLst>
              </p:cNvPr>
              <p:cNvSpPr>
                <a:spLocks noChangeShapeType="1"/>
              </p:cNvSpPr>
              <p:nvPr/>
            </p:nvSpPr>
            <p:spPr bwMode="auto">
              <a:xfrm>
                <a:off x="3960" y="246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5" name="Line 881">
                <a:extLst>
                  <a:ext uri="{FF2B5EF4-FFF2-40B4-BE49-F238E27FC236}">
                    <a16:creationId xmlns:a16="http://schemas.microsoft.com/office/drawing/2014/main" id="{C712EB78-82E5-1E92-FCD9-130334889F65}"/>
                  </a:ext>
                </a:extLst>
              </p:cNvPr>
              <p:cNvSpPr>
                <a:spLocks noChangeShapeType="1"/>
              </p:cNvSpPr>
              <p:nvPr/>
            </p:nvSpPr>
            <p:spPr bwMode="auto">
              <a:xfrm>
                <a:off x="3959" y="245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6" name="Line 882">
                <a:extLst>
                  <a:ext uri="{FF2B5EF4-FFF2-40B4-BE49-F238E27FC236}">
                    <a16:creationId xmlns:a16="http://schemas.microsoft.com/office/drawing/2014/main" id="{3E79021C-98E2-F0AE-531B-39A783C98796}"/>
                  </a:ext>
                </a:extLst>
              </p:cNvPr>
              <p:cNvSpPr>
                <a:spLocks noChangeShapeType="1"/>
              </p:cNvSpPr>
              <p:nvPr/>
            </p:nvSpPr>
            <p:spPr bwMode="auto">
              <a:xfrm>
                <a:off x="3957" y="245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7" name="Line 883">
                <a:extLst>
                  <a:ext uri="{FF2B5EF4-FFF2-40B4-BE49-F238E27FC236}">
                    <a16:creationId xmlns:a16="http://schemas.microsoft.com/office/drawing/2014/main" id="{ED358858-E8C0-AAE7-86DB-2288FAF9701F}"/>
                  </a:ext>
                </a:extLst>
              </p:cNvPr>
              <p:cNvSpPr>
                <a:spLocks noChangeShapeType="1"/>
              </p:cNvSpPr>
              <p:nvPr/>
            </p:nvSpPr>
            <p:spPr bwMode="auto">
              <a:xfrm>
                <a:off x="3956" y="244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8" name="Line 884">
                <a:extLst>
                  <a:ext uri="{FF2B5EF4-FFF2-40B4-BE49-F238E27FC236}">
                    <a16:creationId xmlns:a16="http://schemas.microsoft.com/office/drawing/2014/main" id="{7E6AD282-D8B4-792F-18B2-0F5FF3445FA8}"/>
                  </a:ext>
                </a:extLst>
              </p:cNvPr>
              <p:cNvSpPr>
                <a:spLocks noChangeShapeType="1"/>
              </p:cNvSpPr>
              <p:nvPr/>
            </p:nvSpPr>
            <p:spPr bwMode="auto">
              <a:xfrm>
                <a:off x="3954" y="243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69" name="Line 885">
                <a:extLst>
                  <a:ext uri="{FF2B5EF4-FFF2-40B4-BE49-F238E27FC236}">
                    <a16:creationId xmlns:a16="http://schemas.microsoft.com/office/drawing/2014/main" id="{D534718B-EFFB-3C9C-6AF4-55203F08ADCD}"/>
                  </a:ext>
                </a:extLst>
              </p:cNvPr>
              <p:cNvSpPr>
                <a:spLocks noChangeShapeType="1"/>
              </p:cNvSpPr>
              <p:nvPr/>
            </p:nvSpPr>
            <p:spPr bwMode="auto">
              <a:xfrm>
                <a:off x="3951" y="243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0" name="Line 886">
                <a:extLst>
                  <a:ext uri="{FF2B5EF4-FFF2-40B4-BE49-F238E27FC236}">
                    <a16:creationId xmlns:a16="http://schemas.microsoft.com/office/drawing/2014/main" id="{31590E53-8669-3FFC-7673-E620E5FC48F2}"/>
                  </a:ext>
                </a:extLst>
              </p:cNvPr>
              <p:cNvSpPr>
                <a:spLocks noChangeShapeType="1"/>
              </p:cNvSpPr>
              <p:nvPr/>
            </p:nvSpPr>
            <p:spPr bwMode="auto">
              <a:xfrm>
                <a:off x="3949" y="242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1" name="Line 887">
                <a:extLst>
                  <a:ext uri="{FF2B5EF4-FFF2-40B4-BE49-F238E27FC236}">
                    <a16:creationId xmlns:a16="http://schemas.microsoft.com/office/drawing/2014/main" id="{EDB42411-1790-6980-7D87-B0906DBA53A4}"/>
                  </a:ext>
                </a:extLst>
              </p:cNvPr>
              <p:cNvSpPr>
                <a:spLocks noChangeShapeType="1"/>
              </p:cNvSpPr>
              <p:nvPr/>
            </p:nvSpPr>
            <p:spPr bwMode="auto">
              <a:xfrm>
                <a:off x="3947" y="241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2" name="Line 888">
                <a:extLst>
                  <a:ext uri="{FF2B5EF4-FFF2-40B4-BE49-F238E27FC236}">
                    <a16:creationId xmlns:a16="http://schemas.microsoft.com/office/drawing/2014/main" id="{57A2055A-F13A-B2B2-AFF7-49C351C1BE9C}"/>
                  </a:ext>
                </a:extLst>
              </p:cNvPr>
              <p:cNvSpPr>
                <a:spLocks noChangeShapeType="1"/>
              </p:cNvSpPr>
              <p:nvPr/>
            </p:nvSpPr>
            <p:spPr bwMode="auto">
              <a:xfrm>
                <a:off x="3946" y="241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3" name="Line 889">
                <a:extLst>
                  <a:ext uri="{FF2B5EF4-FFF2-40B4-BE49-F238E27FC236}">
                    <a16:creationId xmlns:a16="http://schemas.microsoft.com/office/drawing/2014/main" id="{7118F48C-1D1C-5CA3-D104-43C80094F6BD}"/>
                  </a:ext>
                </a:extLst>
              </p:cNvPr>
              <p:cNvSpPr>
                <a:spLocks noChangeShapeType="1"/>
              </p:cNvSpPr>
              <p:nvPr/>
            </p:nvSpPr>
            <p:spPr bwMode="auto">
              <a:xfrm>
                <a:off x="3945" y="2402"/>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4" name="Line 890">
                <a:extLst>
                  <a:ext uri="{FF2B5EF4-FFF2-40B4-BE49-F238E27FC236}">
                    <a16:creationId xmlns:a16="http://schemas.microsoft.com/office/drawing/2014/main" id="{1A051AFC-CCA4-932C-F054-3A52648AAF7C}"/>
                  </a:ext>
                </a:extLst>
              </p:cNvPr>
              <p:cNvSpPr>
                <a:spLocks noChangeShapeType="1"/>
              </p:cNvSpPr>
              <p:nvPr/>
            </p:nvSpPr>
            <p:spPr bwMode="auto">
              <a:xfrm>
                <a:off x="3945" y="239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5" name="Line 891">
                <a:extLst>
                  <a:ext uri="{FF2B5EF4-FFF2-40B4-BE49-F238E27FC236}">
                    <a16:creationId xmlns:a16="http://schemas.microsoft.com/office/drawing/2014/main" id="{839D58CC-EE7B-ED15-ABC2-719837BA9E10}"/>
                  </a:ext>
                </a:extLst>
              </p:cNvPr>
              <p:cNvSpPr>
                <a:spLocks noChangeShapeType="1"/>
              </p:cNvSpPr>
              <p:nvPr/>
            </p:nvSpPr>
            <p:spPr bwMode="auto">
              <a:xfrm flipH="1">
                <a:off x="3945" y="2386"/>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6" name="Line 892">
                <a:extLst>
                  <a:ext uri="{FF2B5EF4-FFF2-40B4-BE49-F238E27FC236}">
                    <a16:creationId xmlns:a16="http://schemas.microsoft.com/office/drawing/2014/main" id="{F745473E-8CBF-F11A-8544-DFCF4324CD80}"/>
                  </a:ext>
                </a:extLst>
              </p:cNvPr>
              <p:cNvSpPr>
                <a:spLocks noChangeShapeType="1"/>
              </p:cNvSpPr>
              <p:nvPr/>
            </p:nvSpPr>
            <p:spPr bwMode="auto">
              <a:xfrm>
                <a:off x="3946" y="237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7" name="Line 893">
                <a:extLst>
                  <a:ext uri="{FF2B5EF4-FFF2-40B4-BE49-F238E27FC236}">
                    <a16:creationId xmlns:a16="http://schemas.microsoft.com/office/drawing/2014/main" id="{227D87E2-7A27-9FB3-4040-DD9344F4DB72}"/>
                  </a:ext>
                </a:extLst>
              </p:cNvPr>
              <p:cNvSpPr>
                <a:spLocks noChangeShapeType="1"/>
              </p:cNvSpPr>
              <p:nvPr/>
            </p:nvSpPr>
            <p:spPr bwMode="auto">
              <a:xfrm flipH="1">
                <a:off x="3947" y="2369"/>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8" name="Line 894">
                <a:extLst>
                  <a:ext uri="{FF2B5EF4-FFF2-40B4-BE49-F238E27FC236}">
                    <a16:creationId xmlns:a16="http://schemas.microsoft.com/office/drawing/2014/main" id="{81EE1819-3BC7-9C94-FB23-B5150888FA6E}"/>
                  </a:ext>
                </a:extLst>
              </p:cNvPr>
              <p:cNvSpPr>
                <a:spLocks noChangeShapeType="1"/>
              </p:cNvSpPr>
              <p:nvPr/>
            </p:nvSpPr>
            <p:spPr bwMode="auto">
              <a:xfrm flipH="1">
                <a:off x="3949" y="236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79" name="Line 895">
                <a:extLst>
                  <a:ext uri="{FF2B5EF4-FFF2-40B4-BE49-F238E27FC236}">
                    <a16:creationId xmlns:a16="http://schemas.microsoft.com/office/drawing/2014/main" id="{FA0C0B58-BF2A-2102-3C6D-58ED8DFBA0EA}"/>
                  </a:ext>
                </a:extLst>
              </p:cNvPr>
              <p:cNvSpPr>
                <a:spLocks noChangeShapeType="1"/>
              </p:cNvSpPr>
              <p:nvPr/>
            </p:nvSpPr>
            <p:spPr bwMode="auto">
              <a:xfrm flipH="1">
                <a:off x="3951" y="2351"/>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0" name="Line 896">
                <a:extLst>
                  <a:ext uri="{FF2B5EF4-FFF2-40B4-BE49-F238E27FC236}">
                    <a16:creationId xmlns:a16="http://schemas.microsoft.com/office/drawing/2014/main" id="{2418D612-A7C7-B264-A395-C7012243E3AD}"/>
                  </a:ext>
                </a:extLst>
              </p:cNvPr>
              <p:cNvSpPr>
                <a:spLocks noChangeShapeType="1"/>
              </p:cNvSpPr>
              <p:nvPr/>
            </p:nvSpPr>
            <p:spPr bwMode="auto">
              <a:xfrm>
                <a:off x="3952" y="234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1" name="Line 897">
                <a:extLst>
                  <a:ext uri="{FF2B5EF4-FFF2-40B4-BE49-F238E27FC236}">
                    <a16:creationId xmlns:a16="http://schemas.microsoft.com/office/drawing/2014/main" id="{38A6473E-30DD-064D-D192-AACAE7BC8985}"/>
                  </a:ext>
                </a:extLst>
              </p:cNvPr>
              <p:cNvSpPr>
                <a:spLocks noChangeShapeType="1"/>
              </p:cNvSpPr>
              <p:nvPr/>
            </p:nvSpPr>
            <p:spPr bwMode="auto">
              <a:xfrm>
                <a:off x="3951" y="232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2" name="Line 898">
                <a:extLst>
                  <a:ext uri="{FF2B5EF4-FFF2-40B4-BE49-F238E27FC236}">
                    <a16:creationId xmlns:a16="http://schemas.microsoft.com/office/drawing/2014/main" id="{C2DDD0DE-3164-9E85-7D56-0E0A97F0E7CA}"/>
                  </a:ext>
                </a:extLst>
              </p:cNvPr>
              <p:cNvSpPr>
                <a:spLocks noChangeShapeType="1"/>
              </p:cNvSpPr>
              <p:nvPr/>
            </p:nvSpPr>
            <p:spPr bwMode="auto">
              <a:xfrm>
                <a:off x="3945" y="2317"/>
                <a:ext cx="5"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3" name="Line 899">
                <a:extLst>
                  <a:ext uri="{FF2B5EF4-FFF2-40B4-BE49-F238E27FC236}">
                    <a16:creationId xmlns:a16="http://schemas.microsoft.com/office/drawing/2014/main" id="{61BF6BB5-2220-9C2C-2691-8A3ABC2A954D}"/>
                  </a:ext>
                </a:extLst>
              </p:cNvPr>
              <p:cNvSpPr>
                <a:spLocks noChangeShapeType="1"/>
              </p:cNvSpPr>
              <p:nvPr/>
            </p:nvSpPr>
            <p:spPr bwMode="auto">
              <a:xfrm>
                <a:off x="3935" y="2302"/>
                <a:ext cx="8"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4" name="Line 900">
                <a:extLst>
                  <a:ext uri="{FF2B5EF4-FFF2-40B4-BE49-F238E27FC236}">
                    <a16:creationId xmlns:a16="http://schemas.microsoft.com/office/drawing/2014/main" id="{7ED719D6-3D4A-D7AB-4B0C-4B20399B11B9}"/>
                  </a:ext>
                </a:extLst>
              </p:cNvPr>
              <p:cNvSpPr>
                <a:spLocks noChangeShapeType="1"/>
              </p:cNvSpPr>
              <p:nvPr/>
            </p:nvSpPr>
            <p:spPr bwMode="auto">
              <a:xfrm>
                <a:off x="3915" y="2284"/>
                <a:ext cx="18"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5" name="Line 901">
                <a:extLst>
                  <a:ext uri="{FF2B5EF4-FFF2-40B4-BE49-F238E27FC236}">
                    <a16:creationId xmlns:a16="http://schemas.microsoft.com/office/drawing/2014/main" id="{388E4C35-4A73-C31A-2830-CDCDC0D6793E}"/>
                  </a:ext>
                </a:extLst>
              </p:cNvPr>
              <p:cNvSpPr>
                <a:spLocks noChangeShapeType="1"/>
              </p:cNvSpPr>
              <p:nvPr/>
            </p:nvSpPr>
            <p:spPr bwMode="auto">
              <a:xfrm flipH="1">
                <a:off x="3807" y="2522"/>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6" name="Line 902">
                <a:extLst>
                  <a:ext uri="{FF2B5EF4-FFF2-40B4-BE49-F238E27FC236}">
                    <a16:creationId xmlns:a16="http://schemas.microsoft.com/office/drawing/2014/main" id="{10DAED84-F9FB-9C24-4F2C-7943BB0F95E9}"/>
                  </a:ext>
                </a:extLst>
              </p:cNvPr>
              <p:cNvSpPr>
                <a:spLocks noChangeShapeType="1"/>
              </p:cNvSpPr>
              <p:nvPr/>
            </p:nvSpPr>
            <p:spPr bwMode="auto">
              <a:xfrm>
                <a:off x="3808" y="2504"/>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7" name="Line 903">
                <a:extLst>
                  <a:ext uri="{FF2B5EF4-FFF2-40B4-BE49-F238E27FC236}">
                    <a16:creationId xmlns:a16="http://schemas.microsoft.com/office/drawing/2014/main" id="{F87EDCFB-219F-E437-D02A-49EB999F9917}"/>
                  </a:ext>
                </a:extLst>
              </p:cNvPr>
              <p:cNvSpPr>
                <a:spLocks noChangeShapeType="1"/>
              </p:cNvSpPr>
              <p:nvPr/>
            </p:nvSpPr>
            <p:spPr bwMode="auto">
              <a:xfrm>
                <a:off x="3807" y="2488"/>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8" name="Line 904">
                <a:extLst>
                  <a:ext uri="{FF2B5EF4-FFF2-40B4-BE49-F238E27FC236}">
                    <a16:creationId xmlns:a16="http://schemas.microsoft.com/office/drawing/2014/main" id="{90809BDF-BBC5-26C6-A763-85F79856551A}"/>
                  </a:ext>
                </a:extLst>
              </p:cNvPr>
              <p:cNvSpPr>
                <a:spLocks noChangeShapeType="1"/>
              </p:cNvSpPr>
              <p:nvPr/>
            </p:nvSpPr>
            <p:spPr bwMode="auto">
              <a:xfrm>
                <a:off x="3806" y="2475"/>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89" name="Line 905">
                <a:extLst>
                  <a:ext uri="{FF2B5EF4-FFF2-40B4-BE49-F238E27FC236}">
                    <a16:creationId xmlns:a16="http://schemas.microsoft.com/office/drawing/2014/main" id="{AFD1299F-2856-42AD-E132-B34025783427}"/>
                  </a:ext>
                </a:extLst>
              </p:cNvPr>
              <p:cNvSpPr>
                <a:spLocks noChangeShapeType="1"/>
              </p:cNvSpPr>
              <p:nvPr/>
            </p:nvSpPr>
            <p:spPr bwMode="auto">
              <a:xfrm>
                <a:off x="3805" y="2462"/>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0" name="Line 906">
                <a:extLst>
                  <a:ext uri="{FF2B5EF4-FFF2-40B4-BE49-F238E27FC236}">
                    <a16:creationId xmlns:a16="http://schemas.microsoft.com/office/drawing/2014/main" id="{BD0B3057-86F7-514A-63A5-435CB4C69C35}"/>
                  </a:ext>
                </a:extLst>
              </p:cNvPr>
              <p:cNvSpPr>
                <a:spLocks noChangeShapeType="1"/>
              </p:cNvSpPr>
              <p:nvPr/>
            </p:nvSpPr>
            <p:spPr bwMode="auto">
              <a:xfrm>
                <a:off x="3803" y="2450"/>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1" name="Line 907">
                <a:extLst>
                  <a:ext uri="{FF2B5EF4-FFF2-40B4-BE49-F238E27FC236}">
                    <a16:creationId xmlns:a16="http://schemas.microsoft.com/office/drawing/2014/main" id="{D2D9DB9E-1F0C-4CED-E56B-BDA72DF9A7CD}"/>
                  </a:ext>
                </a:extLst>
              </p:cNvPr>
              <p:cNvSpPr>
                <a:spLocks noChangeShapeType="1"/>
              </p:cNvSpPr>
              <p:nvPr/>
            </p:nvSpPr>
            <p:spPr bwMode="auto">
              <a:xfrm>
                <a:off x="3802" y="243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2" name="Line 908">
                <a:extLst>
                  <a:ext uri="{FF2B5EF4-FFF2-40B4-BE49-F238E27FC236}">
                    <a16:creationId xmlns:a16="http://schemas.microsoft.com/office/drawing/2014/main" id="{F3F37AB1-B34A-079A-E95B-52AC4280C9CE}"/>
                  </a:ext>
                </a:extLst>
              </p:cNvPr>
              <p:cNvSpPr>
                <a:spLocks noChangeShapeType="1"/>
              </p:cNvSpPr>
              <p:nvPr/>
            </p:nvSpPr>
            <p:spPr bwMode="auto">
              <a:xfrm>
                <a:off x="3801" y="243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3" name="Line 909">
                <a:extLst>
                  <a:ext uri="{FF2B5EF4-FFF2-40B4-BE49-F238E27FC236}">
                    <a16:creationId xmlns:a16="http://schemas.microsoft.com/office/drawing/2014/main" id="{96E3F350-35CA-249B-CB03-98033D506190}"/>
                  </a:ext>
                </a:extLst>
              </p:cNvPr>
              <p:cNvSpPr>
                <a:spLocks noChangeShapeType="1"/>
              </p:cNvSpPr>
              <p:nvPr/>
            </p:nvSpPr>
            <p:spPr bwMode="auto">
              <a:xfrm>
                <a:off x="3800" y="241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4" name="Line 910">
                <a:extLst>
                  <a:ext uri="{FF2B5EF4-FFF2-40B4-BE49-F238E27FC236}">
                    <a16:creationId xmlns:a16="http://schemas.microsoft.com/office/drawing/2014/main" id="{F7481971-CA67-863E-24C1-C84E41DCE0EB}"/>
                  </a:ext>
                </a:extLst>
              </p:cNvPr>
              <p:cNvSpPr>
                <a:spLocks noChangeShapeType="1"/>
              </p:cNvSpPr>
              <p:nvPr/>
            </p:nvSpPr>
            <p:spPr bwMode="auto">
              <a:xfrm>
                <a:off x="3799" y="241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5" name="Line 911">
                <a:extLst>
                  <a:ext uri="{FF2B5EF4-FFF2-40B4-BE49-F238E27FC236}">
                    <a16:creationId xmlns:a16="http://schemas.microsoft.com/office/drawing/2014/main" id="{673A1E8A-251F-EC76-7C8B-F8E320E5B95D}"/>
                  </a:ext>
                </a:extLst>
              </p:cNvPr>
              <p:cNvSpPr>
                <a:spLocks noChangeShapeType="1"/>
              </p:cNvSpPr>
              <p:nvPr/>
            </p:nvSpPr>
            <p:spPr bwMode="auto">
              <a:xfrm>
                <a:off x="3799" y="2402"/>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6" name="Line 912">
                <a:extLst>
                  <a:ext uri="{FF2B5EF4-FFF2-40B4-BE49-F238E27FC236}">
                    <a16:creationId xmlns:a16="http://schemas.microsoft.com/office/drawing/2014/main" id="{68D37718-ECAB-1DD5-5B10-B476A5D96B67}"/>
                  </a:ext>
                </a:extLst>
              </p:cNvPr>
              <p:cNvSpPr>
                <a:spLocks noChangeShapeType="1"/>
              </p:cNvSpPr>
              <p:nvPr/>
            </p:nvSpPr>
            <p:spPr bwMode="auto">
              <a:xfrm flipH="1">
                <a:off x="3800" y="239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7" name="Line 913">
                <a:extLst>
                  <a:ext uri="{FF2B5EF4-FFF2-40B4-BE49-F238E27FC236}">
                    <a16:creationId xmlns:a16="http://schemas.microsoft.com/office/drawing/2014/main" id="{D3F60587-0845-D59D-E09E-57C8944CAA73}"/>
                  </a:ext>
                </a:extLst>
              </p:cNvPr>
              <p:cNvSpPr>
                <a:spLocks noChangeShapeType="1"/>
              </p:cNvSpPr>
              <p:nvPr/>
            </p:nvSpPr>
            <p:spPr bwMode="auto">
              <a:xfrm>
                <a:off x="3801" y="2388"/>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8" name="Line 914">
                <a:extLst>
                  <a:ext uri="{FF2B5EF4-FFF2-40B4-BE49-F238E27FC236}">
                    <a16:creationId xmlns:a16="http://schemas.microsoft.com/office/drawing/2014/main" id="{E1DC0A0A-E23B-4007-263D-18EEFFE3B548}"/>
                  </a:ext>
                </a:extLst>
              </p:cNvPr>
              <p:cNvSpPr>
                <a:spLocks noChangeShapeType="1"/>
              </p:cNvSpPr>
              <p:nvPr/>
            </p:nvSpPr>
            <p:spPr bwMode="auto">
              <a:xfrm flipH="1">
                <a:off x="3802" y="2380"/>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399" name="Line 915">
                <a:extLst>
                  <a:ext uri="{FF2B5EF4-FFF2-40B4-BE49-F238E27FC236}">
                    <a16:creationId xmlns:a16="http://schemas.microsoft.com/office/drawing/2014/main" id="{1733E201-3643-C3DC-2E6A-901B8ACB6BD5}"/>
                  </a:ext>
                </a:extLst>
              </p:cNvPr>
              <p:cNvSpPr>
                <a:spLocks noChangeShapeType="1"/>
              </p:cNvSpPr>
              <p:nvPr/>
            </p:nvSpPr>
            <p:spPr bwMode="auto">
              <a:xfrm flipH="1">
                <a:off x="3803" y="2373"/>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0" name="Line 916">
                <a:extLst>
                  <a:ext uri="{FF2B5EF4-FFF2-40B4-BE49-F238E27FC236}">
                    <a16:creationId xmlns:a16="http://schemas.microsoft.com/office/drawing/2014/main" id="{977779D5-89A0-1C9A-0733-BA33FDDB4B36}"/>
                  </a:ext>
                </a:extLst>
              </p:cNvPr>
              <p:cNvSpPr>
                <a:spLocks noChangeShapeType="1"/>
              </p:cNvSpPr>
              <p:nvPr/>
            </p:nvSpPr>
            <p:spPr bwMode="auto">
              <a:xfrm flipH="1">
                <a:off x="3805" y="236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1" name="Line 917">
                <a:extLst>
                  <a:ext uri="{FF2B5EF4-FFF2-40B4-BE49-F238E27FC236}">
                    <a16:creationId xmlns:a16="http://schemas.microsoft.com/office/drawing/2014/main" id="{D78A7C0E-052A-F256-5374-5144BE2FBF51}"/>
                  </a:ext>
                </a:extLst>
              </p:cNvPr>
              <p:cNvSpPr>
                <a:spLocks noChangeShapeType="1"/>
              </p:cNvSpPr>
              <p:nvPr/>
            </p:nvSpPr>
            <p:spPr bwMode="auto">
              <a:xfrm flipH="1">
                <a:off x="3807" y="236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2" name="Line 918">
                <a:extLst>
                  <a:ext uri="{FF2B5EF4-FFF2-40B4-BE49-F238E27FC236}">
                    <a16:creationId xmlns:a16="http://schemas.microsoft.com/office/drawing/2014/main" id="{8C286913-42B1-EA0C-260B-08C3C1504A09}"/>
                  </a:ext>
                </a:extLst>
              </p:cNvPr>
              <p:cNvSpPr>
                <a:spLocks noChangeShapeType="1"/>
              </p:cNvSpPr>
              <p:nvPr/>
            </p:nvSpPr>
            <p:spPr bwMode="auto">
              <a:xfrm flipH="1">
                <a:off x="3809" y="2353"/>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3" name="Line 919">
                <a:extLst>
                  <a:ext uri="{FF2B5EF4-FFF2-40B4-BE49-F238E27FC236}">
                    <a16:creationId xmlns:a16="http://schemas.microsoft.com/office/drawing/2014/main" id="{23DD9D62-A262-A95D-1EB7-4984828D3308}"/>
                  </a:ext>
                </a:extLst>
              </p:cNvPr>
              <p:cNvSpPr>
                <a:spLocks noChangeShapeType="1"/>
              </p:cNvSpPr>
              <p:nvPr/>
            </p:nvSpPr>
            <p:spPr bwMode="auto">
              <a:xfrm flipH="1">
                <a:off x="3812" y="2348"/>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4" name="Line 920">
                <a:extLst>
                  <a:ext uri="{FF2B5EF4-FFF2-40B4-BE49-F238E27FC236}">
                    <a16:creationId xmlns:a16="http://schemas.microsoft.com/office/drawing/2014/main" id="{BEB3D328-6759-9AE1-5A6C-481D37CAD8D2}"/>
                  </a:ext>
                </a:extLst>
              </p:cNvPr>
              <p:cNvSpPr>
                <a:spLocks noChangeShapeType="1"/>
              </p:cNvSpPr>
              <p:nvPr/>
            </p:nvSpPr>
            <p:spPr bwMode="auto">
              <a:xfrm flipH="1">
                <a:off x="3815" y="234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5" name="Line 921">
                <a:extLst>
                  <a:ext uri="{FF2B5EF4-FFF2-40B4-BE49-F238E27FC236}">
                    <a16:creationId xmlns:a16="http://schemas.microsoft.com/office/drawing/2014/main" id="{BE4EFE97-08E3-AB07-3E5A-DFD95BE3C9D8}"/>
                  </a:ext>
                </a:extLst>
              </p:cNvPr>
              <p:cNvSpPr>
                <a:spLocks noChangeShapeType="1"/>
              </p:cNvSpPr>
              <p:nvPr/>
            </p:nvSpPr>
            <p:spPr bwMode="auto">
              <a:xfrm flipH="1">
                <a:off x="3818" y="2335"/>
                <a:ext cx="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6" name="Line 922">
                <a:extLst>
                  <a:ext uri="{FF2B5EF4-FFF2-40B4-BE49-F238E27FC236}">
                    <a16:creationId xmlns:a16="http://schemas.microsoft.com/office/drawing/2014/main" id="{938448DE-E038-AF5D-C59A-1D877AE45ADB}"/>
                  </a:ext>
                </a:extLst>
              </p:cNvPr>
              <p:cNvSpPr>
                <a:spLocks noChangeShapeType="1"/>
              </p:cNvSpPr>
              <p:nvPr/>
            </p:nvSpPr>
            <p:spPr bwMode="auto">
              <a:xfrm flipH="1">
                <a:off x="3822" y="2329"/>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7" name="Line 923">
                <a:extLst>
                  <a:ext uri="{FF2B5EF4-FFF2-40B4-BE49-F238E27FC236}">
                    <a16:creationId xmlns:a16="http://schemas.microsoft.com/office/drawing/2014/main" id="{F8AFF4E0-BC1A-CF6B-4056-2DBB1C72F4AF}"/>
                  </a:ext>
                </a:extLst>
              </p:cNvPr>
              <p:cNvSpPr>
                <a:spLocks noChangeShapeType="1"/>
              </p:cNvSpPr>
              <p:nvPr/>
            </p:nvSpPr>
            <p:spPr bwMode="auto">
              <a:xfrm flipH="1">
                <a:off x="3827" y="2324"/>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8" name="Line 924">
                <a:extLst>
                  <a:ext uri="{FF2B5EF4-FFF2-40B4-BE49-F238E27FC236}">
                    <a16:creationId xmlns:a16="http://schemas.microsoft.com/office/drawing/2014/main" id="{4A5B6C3F-536A-6BD8-02E7-B50D6D93A4E6}"/>
                  </a:ext>
                </a:extLst>
              </p:cNvPr>
              <p:cNvSpPr>
                <a:spLocks noChangeShapeType="1"/>
              </p:cNvSpPr>
              <p:nvPr/>
            </p:nvSpPr>
            <p:spPr bwMode="auto">
              <a:xfrm flipH="1">
                <a:off x="3830" y="2317"/>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09" name="Line 925">
                <a:extLst>
                  <a:ext uri="{FF2B5EF4-FFF2-40B4-BE49-F238E27FC236}">
                    <a16:creationId xmlns:a16="http://schemas.microsoft.com/office/drawing/2014/main" id="{9ACF5310-D435-E301-E77A-570E7F2357E9}"/>
                  </a:ext>
                </a:extLst>
              </p:cNvPr>
              <p:cNvSpPr>
                <a:spLocks noChangeShapeType="1"/>
              </p:cNvSpPr>
              <p:nvPr/>
            </p:nvSpPr>
            <p:spPr bwMode="auto">
              <a:xfrm flipH="1">
                <a:off x="3836" y="2309"/>
                <a:ext cx="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0" name="Line 926">
                <a:extLst>
                  <a:ext uri="{FF2B5EF4-FFF2-40B4-BE49-F238E27FC236}">
                    <a16:creationId xmlns:a16="http://schemas.microsoft.com/office/drawing/2014/main" id="{168B4F24-B792-4B5B-3E15-949A1BC6292A}"/>
                  </a:ext>
                </a:extLst>
              </p:cNvPr>
              <p:cNvSpPr>
                <a:spLocks noChangeShapeType="1"/>
              </p:cNvSpPr>
              <p:nvPr/>
            </p:nvSpPr>
            <p:spPr bwMode="auto">
              <a:xfrm flipH="1">
                <a:off x="3842" y="2302"/>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1" name="Line 927">
                <a:extLst>
                  <a:ext uri="{FF2B5EF4-FFF2-40B4-BE49-F238E27FC236}">
                    <a16:creationId xmlns:a16="http://schemas.microsoft.com/office/drawing/2014/main" id="{FD9DCF2C-6A2D-64B0-8A69-E896AC24D730}"/>
                  </a:ext>
                </a:extLst>
              </p:cNvPr>
              <p:cNvSpPr>
                <a:spLocks noChangeShapeType="1"/>
              </p:cNvSpPr>
              <p:nvPr/>
            </p:nvSpPr>
            <p:spPr bwMode="auto">
              <a:xfrm flipH="1">
                <a:off x="3849" y="2295"/>
                <a:ext cx="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2" name="Line 928">
                <a:extLst>
                  <a:ext uri="{FF2B5EF4-FFF2-40B4-BE49-F238E27FC236}">
                    <a16:creationId xmlns:a16="http://schemas.microsoft.com/office/drawing/2014/main" id="{4A80BA9F-2195-8E21-DEBC-B046D1B8296A}"/>
                  </a:ext>
                </a:extLst>
              </p:cNvPr>
              <p:cNvSpPr>
                <a:spLocks noChangeShapeType="1"/>
              </p:cNvSpPr>
              <p:nvPr/>
            </p:nvSpPr>
            <p:spPr bwMode="auto">
              <a:xfrm flipH="1">
                <a:off x="3858" y="2288"/>
                <a:ext cx="1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3" name="Line 929">
                <a:extLst>
                  <a:ext uri="{FF2B5EF4-FFF2-40B4-BE49-F238E27FC236}">
                    <a16:creationId xmlns:a16="http://schemas.microsoft.com/office/drawing/2014/main" id="{9CDB8153-30AB-5FED-E58E-9D8D5652681F}"/>
                  </a:ext>
                </a:extLst>
              </p:cNvPr>
              <p:cNvSpPr>
                <a:spLocks noChangeShapeType="1"/>
              </p:cNvSpPr>
              <p:nvPr/>
            </p:nvSpPr>
            <p:spPr bwMode="auto">
              <a:xfrm flipH="1">
                <a:off x="3836" y="2551"/>
                <a:ext cx="8"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4" name="Line 930">
                <a:extLst>
                  <a:ext uri="{FF2B5EF4-FFF2-40B4-BE49-F238E27FC236}">
                    <a16:creationId xmlns:a16="http://schemas.microsoft.com/office/drawing/2014/main" id="{B6BEF0F2-6A89-81A0-5A23-73B38AC14B6D}"/>
                  </a:ext>
                </a:extLst>
              </p:cNvPr>
              <p:cNvSpPr>
                <a:spLocks noChangeShapeType="1"/>
              </p:cNvSpPr>
              <p:nvPr/>
            </p:nvSpPr>
            <p:spPr bwMode="auto">
              <a:xfrm flipH="1">
                <a:off x="3846" y="2537"/>
                <a:ext cx="6"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5" name="Line 931">
                <a:extLst>
                  <a:ext uri="{FF2B5EF4-FFF2-40B4-BE49-F238E27FC236}">
                    <a16:creationId xmlns:a16="http://schemas.microsoft.com/office/drawing/2014/main" id="{B246DA22-3353-10DD-4C44-673CC7D2F76F}"/>
                  </a:ext>
                </a:extLst>
              </p:cNvPr>
              <p:cNvSpPr>
                <a:spLocks noChangeShapeType="1"/>
              </p:cNvSpPr>
              <p:nvPr/>
            </p:nvSpPr>
            <p:spPr bwMode="auto">
              <a:xfrm flipH="1">
                <a:off x="3854" y="2522"/>
                <a:ext cx="5"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6" name="Line 932">
                <a:extLst>
                  <a:ext uri="{FF2B5EF4-FFF2-40B4-BE49-F238E27FC236}">
                    <a16:creationId xmlns:a16="http://schemas.microsoft.com/office/drawing/2014/main" id="{92B5E602-F284-9AA1-AF20-FDA83DA87E2C}"/>
                  </a:ext>
                </a:extLst>
              </p:cNvPr>
              <p:cNvSpPr>
                <a:spLocks noChangeShapeType="1"/>
              </p:cNvSpPr>
              <p:nvPr/>
            </p:nvSpPr>
            <p:spPr bwMode="auto">
              <a:xfrm flipH="1">
                <a:off x="3861" y="2510"/>
                <a:ext cx="7"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7" name="Line 933">
                <a:extLst>
                  <a:ext uri="{FF2B5EF4-FFF2-40B4-BE49-F238E27FC236}">
                    <a16:creationId xmlns:a16="http://schemas.microsoft.com/office/drawing/2014/main" id="{10E7A737-46D7-3EB9-CEAE-44565274C596}"/>
                  </a:ext>
                </a:extLst>
              </p:cNvPr>
              <p:cNvSpPr>
                <a:spLocks noChangeShapeType="1"/>
              </p:cNvSpPr>
              <p:nvPr/>
            </p:nvSpPr>
            <p:spPr bwMode="auto">
              <a:xfrm flipH="1">
                <a:off x="3870" y="2495"/>
                <a:ext cx="3"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8" name="Line 934">
                <a:extLst>
                  <a:ext uri="{FF2B5EF4-FFF2-40B4-BE49-F238E27FC236}">
                    <a16:creationId xmlns:a16="http://schemas.microsoft.com/office/drawing/2014/main" id="{5D51B04A-FAA8-A75F-17A0-1526070A6291}"/>
                  </a:ext>
                </a:extLst>
              </p:cNvPr>
              <p:cNvSpPr>
                <a:spLocks noChangeShapeType="1"/>
              </p:cNvSpPr>
              <p:nvPr/>
            </p:nvSpPr>
            <p:spPr bwMode="auto">
              <a:xfrm flipH="1">
                <a:off x="3875" y="2482"/>
                <a:ext cx="3"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19" name="Line 935">
                <a:extLst>
                  <a:ext uri="{FF2B5EF4-FFF2-40B4-BE49-F238E27FC236}">
                    <a16:creationId xmlns:a16="http://schemas.microsoft.com/office/drawing/2014/main" id="{CC934E2B-AE99-1269-E31A-96A1ABF6620F}"/>
                  </a:ext>
                </a:extLst>
              </p:cNvPr>
              <p:cNvSpPr>
                <a:spLocks noChangeShapeType="1"/>
              </p:cNvSpPr>
              <p:nvPr/>
            </p:nvSpPr>
            <p:spPr bwMode="auto">
              <a:xfrm flipH="1">
                <a:off x="3880" y="2470"/>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0" name="Line 936">
                <a:extLst>
                  <a:ext uri="{FF2B5EF4-FFF2-40B4-BE49-F238E27FC236}">
                    <a16:creationId xmlns:a16="http://schemas.microsoft.com/office/drawing/2014/main" id="{5097E38C-1225-882F-5607-3CCD0B83067B}"/>
                  </a:ext>
                </a:extLst>
              </p:cNvPr>
              <p:cNvSpPr>
                <a:spLocks noChangeShapeType="1"/>
              </p:cNvSpPr>
              <p:nvPr/>
            </p:nvSpPr>
            <p:spPr bwMode="auto">
              <a:xfrm flipH="1">
                <a:off x="3882" y="245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1" name="Line 937">
                <a:extLst>
                  <a:ext uri="{FF2B5EF4-FFF2-40B4-BE49-F238E27FC236}">
                    <a16:creationId xmlns:a16="http://schemas.microsoft.com/office/drawing/2014/main" id="{E91E677B-B96D-8F26-057B-D7FC0E888AB8}"/>
                  </a:ext>
                </a:extLst>
              </p:cNvPr>
              <p:cNvSpPr>
                <a:spLocks noChangeShapeType="1"/>
              </p:cNvSpPr>
              <p:nvPr/>
            </p:nvSpPr>
            <p:spPr bwMode="auto">
              <a:xfrm flipH="1">
                <a:off x="3884" y="2446"/>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2" name="Line 938">
                <a:extLst>
                  <a:ext uri="{FF2B5EF4-FFF2-40B4-BE49-F238E27FC236}">
                    <a16:creationId xmlns:a16="http://schemas.microsoft.com/office/drawing/2014/main" id="{3945611B-98CF-D03E-8CA6-55F6C4BF67C8}"/>
                  </a:ext>
                </a:extLst>
              </p:cNvPr>
              <p:cNvSpPr>
                <a:spLocks noChangeShapeType="1"/>
              </p:cNvSpPr>
              <p:nvPr/>
            </p:nvSpPr>
            <p:spPr bwMode="auto">
              <a:xfrm flipH="1">
                <a:off x="3886" y="243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3" name="Line 939">
                <a:extLst>
                  <a:ext uri="{FF2B5EF4-FFF2-40B4-BE49-F238E27FC236}">
                    <a16:creationId xmlns:a16="http://schemas.microsoft.com/office/drawing/2014/main" id="{2CF2F06F-31D6-C3E9-55AD-E003D83D0283}"/>
                  </a:ext>
                </a:extLst>
              </p:cNvPr>
              <p:cNvSpPr>
                <a:spLocks noChangeShapeType="1"/>
              </p:cNvSpPr>
              <p:nvPr/>
            </p:nvSpPr>
            <p:spPr bwMode="auto">
              <a:xfrm>
                <a:off x="3887" y="242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4" name="Line 940">
                <a:extLst>
                  <a:ext uri="{FF2B5EF4-FFF2-40B4-BE49-F238E27FC236}">
                    <a16:creationId xmlns:a16="http://schemas.microsoft.com/office/drawing/2014/main" id="{648989F3-2B12-1421-ECD4-03946B212824}"/>
                  </a:ext>
                </a:extLst>
              </p:cNvPr>
              <p:cNvSpPr>
                <a:spLocks noChangeShapeType="1"/>
              </p:cNvSpPr>
              <p:nvPr/>
            </p:nvSpPr>
            <p:spPr bwMode="auto">
              <a:xfrm>
                <a:off x="3887" y="2411"/>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5" name="Line 941">
                <a:extLst>
                  <a:ext uri="{FF2B5EF4-FFF2-40B4-BE49-F238E27FC236}">
                    <a16:creationId xmlns:a16="http://schemas.microsoft.com/office/drawing/2014/main" id="{AB461577-8FF3-3ADF-5603-E03B33FC882D}"/>
                  </a:ext>
                </a:extLst>
              </p:cNvPr>
              <p:cNvSpPr>
                <a:spLocks noChangeShapeType="1"/>
              </p:cNvSpPr>
              <p:nvPr/>
            </p:nvSpPr>
            <p:spPr bwMode="auto">
              <a:xfrm>
                <a:off x="3887" y="240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6" name="Line 942">
                <a:extLst>
                  <a:ext uri="{FF2B5EF4-FFF2-40B4-BE49-F238E27FC236}">
                    <a16:creationId xmlns:a16="http://schemas.microsoft.com/office/drawing/2014/main" id="{0D4924E1-09CD-B46E-A3E2-D997DFB22806}"/>
                  </a:ext>
                </a:extLst>
              </p:cNvPr>
              <p:cNvSpPr>
                <a:spLocks noChangeShapeType="1"/>
              </p:cNvSpPr>
              <p:nvPr/>
            </p:nvSpPr>
            <p:spPr bwMode="auto">
              <a:xfrm>
                <a:off x="3886" y="238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7" name="Line 943">
                <a:extLst>
                  <a:ext uri="{FF2B5EF4-FFF2-40B4-BE49-F238E27FC236}">
                    <a16:creationId xmlns:a16="http://schemas.microsoft.com/office/drawing/2014/main" id="{5107C113-43BB-3D20-C3F0-3B1BA3672BBF}"/>
                  </a:ext>
                </a:extLst>
              </p:cNvPr>
              <p:cNvSpPr>
                <a:spLocks noChangeShapeType="1"/>
              </p:cNvSpPr>
              <p:nvPr/>
            </p:nvSpPr>
            <p:spPr bwMode="auto">
              <a:xfrm>
                <a:off x="3885" y="2379"/>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8" name="Line 944">
                <a:extLst>
                  <a:ext uri="{FF2B5EF4-FFF2-40B4-BE49-F238E27FC236}">
                    <a16:creationId xmlns:a16="http://schemas.microsoft.com/office/drawing/2014/main" id="{03F5872D-43D9-EE0F-C175-CED131981B3D}"/>
                  </a:ext>
                </a:extLst>
              </p:cNvPr>
              <p:cNvSpPr>
                <a:spLocks noChangeShapeType="1"/>
              </p:cNvSpPr>
              <p:nvPr/>
            </p:nvSpPr>
            <p:spPr bwMode="auto">
              <a:xfrm>
                <a:off x="3884" y="236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29" name="Line 945">
                <a:extLst>
                  <a:ext uri="{FF2B5EF4-FFF2-40B4-BE49-F238E27FC236}">
                    <a16:creationId xmlns:a16="http://schemas.microsoft.com/office/drawing/2014/main" id="{B68FA283-C88C-642B-9075-141667F7C75C}"/>
                  </a:ext>
                </a:extLst>
              </p:cNvPr>
              <p:cNvSpPr>
                <a:spLocks noChangeShapeType="1"/>
              </p:cNvSpPr>
              <p:nvPr/>
            </p:nvSpPr>
            <p:spPr bwMode="auto">
              <a:xfrm>
                <a:off x="3883" y="235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0" name="Line 946">
                <a:extLst>
                  <a:ext uri="{FF2B5EF4-FFF2-40B4-BE49-F238E27FC236}">
                    <a16:creationId xmlns:a16="http://schemas.microsoft.com/office/drawing/2014/main" id="{342D7F22-E9F8-DDCE-BB6A-0740814A99C8}"/>
                  </a:ext>
                </a:extLst>
              </p:cNvPr>
              <p:cNvSpPr>
                <a:spLocks noChangeShapeType="1"/>
              </p:cNvSpPr>
              <p:nvPr/>
            </p:nvSpPr>
            <p:spPr bwMode="auto">
              <a:xfrm>
                <a:off x="3883" y="234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1" name="Line 947">
                <a:extLst>
                  <a:ext uri="{FF2B5EF4-FFF2-40B4-BE49-F238E27FC236}">
                    <a16:creationId xmlns:a16="http://schemas.microsoft.com/office/drawing/2014/main" id="{73CB2A3F-B664-04C7-C0CF-3B681CCF164D}"/>
                  </a:ext>
                </a:extLst>
              </p:cNvPr>
              <p:cNvSpPr>
                <a:spLocks noChangeShapeType="1"/>
              </p:cNvSpPr>
              <p:nvPr/>
            </p:nvSpPr>
            <p:spPr bwMode="auto">
              <a:xfrm>
                <a:off x="3883" y="233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2" name="Line 948">
                <a:extLst>
                  <a:ext uri="{FF2B5EF4-FFF2-40B4-BE49-F238E27FC236}">
                    <a16:creationId xmlns:a16="http://schemas.microsoft.com/office/drawing/2014/main" id="{23040377-16D3-D2CD-A443-16CBE864D9F1}"/>
                  </a:ext>
                </a:extLst>
              </p:cNvPr>
              <p:cNvSpPr>
                <a:spLocks noChangeShapeType="1"/>
              </p:cNvSpPr>
              <p:nvPr/>
            </p:nvSpPr>
            <p:spPr bwMode="auto">
              <a:xfrm flipH="1">
                <a:off x="3884" y="232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3" name="Line 949">
                <a:extLst>
                  <a:ext uri="{FF2B5EF4-FFF2-40B4-BE49-F238E27FC236}">
                    <a16:creationId xmlns:a16="http://schemas.microsoft.com/office/drawing/2014/main" id="{752BB797-90C1-54B9-CCDA-41A91DDC5C9B}"/>
                  </a:ext>
                </a:extLst>
              </p:cNvPr>
              <p:cNvSpPr>
                <a:spLocks noChangeShapeType="1"/>
              </p:cNvSpPr>
              <p:nvPr/>
            </p:nvSpPr>
            <p:spPr bwMode="auto">
              <a:xfrm flipH="1">
                <a:off x="3886" y="231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4" name="Line 950">
                <a:extLst>
                  <a:ext uri="{FF2B5EF4-FFF2-40B4-BE49-F238E27FC236}">
                    <a16:creationId xmlns:a16="http://schemas.microsoft.com/office/drawing/2014/main" id="{31114B2B-2FBD-BEDA-1B93-FD591D9634CB}"/>
                  </a:ext>
                </a:extLst>
              </p:cNvPr>
              <p:cNvSpPr>
                <a:spLocks noChangeShapeType="1"/>
              </p:cNvSpPr>
              <p:nvPr/>
            </p:nvSpPr>
            <p:spPr bwMode="auto">
              <a:xfrm flipH="1">
                <a:off x="3889" y="2308"/>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5" name="Line 951">
                <a:extLst>
                  <a:ext uri="{FF2B5EF4-FFF2-40B4-BE49-F238E27FC236}">
                    <a16:creationId xmlns:a16="http://schemas.microsoft.com/office/drawing/2014/main" id="{E152DED7-F7F2-7A1A-A94F-01B5CC257FC7}"/>
                  </a:ext>
                </a:extLst>
              </p:cNvPr>
              <p:cNvSpPr>
                <a:spLocks noChangeShapeType="1"/>
              </p:cNvSpPr>
              <p:nvPr/>
            </p:nvSpPr>
            <p:spPr bwMode="auto">
              <a:xfrm flipH="1">
                <a:off x="3893" y="2299"/>
                <a:ext cx="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6" name="Line 952">
                <a:extLst>
                  <a:ext uri="{FF2B5EF4-FFF2-40B4-BE49-F238E27FC236}">
                    <a16:creationId xmlns:a16="http://schemas.microsoft.com/office/drawing/2014/main" id="{372CE1DD-63AD-2D3E-95FA-56C5DD088292}"/>
                  </a:ext>
                </a:extLst>
              </p:cNvPr>
              <p:cNvSpPr>
                <a:spLocks noChangeShapeType="1"/>
              </p:cNvSpPr>
              <p:nvPr/>
            </p:nvSpPr>
            <p:spPr bwMode="auto">
              <a:xfrm flipH="1">
                <a:off x="3899" y="2289"/>
                <a:ext cx="4"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7" name="Line 953">
                <a:extLst>
                  <a:ext uri="{FF2B5EF4-FFF2-40B4-BE49-F238E27FC236}">
                    <a16:creationId xmlns:a16="http://schemas.microsoft.com/office/drawing/2014/main" id="{CB628023-6967-C5A4-E7D9-33DF5214966C}"/>
                  </a:ext>
                </a:extLst>
              </p:cNvPr>
              <p:cNvSpPr>
                <a:spLocks noChangeShapeType="1"/>
              </p:cNvSpPr>
              <p:nvPr/>
            </p:nvSpPr>
            <p:spPr bwMode="auto">
              <a:xfrm>
                <a:off x="3822" y="2513"/>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8" name="Line 954">
                <a:extLst>
                  <a:ext uri="{FF2B5EF4-FFF2-40B4-BE49-F238E27FC236}">
                    <a16:creationId xmlns:a16="http://schemas.microsoft.com/office/drawing/2014/main" id="{B53D7691-4BD7-61DC-D91B-FAFE69B0313E}"/>
                  </a:ext>
                </a:extLst>
              </p:cNvPr>
              <p:cNvSpPr>
                <a:spLocks noChangeShapeType="1"/>
              </p:cNvSpPr>
              <p:nvPr/>
            </p:nvSpPr>
            <p:spPr bwMode="auto">
              <a:xfrm flipH="1">
                <a:off x="3824" y="2499"/>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39" name="Line 955">
                <a:extLst>
                  <a:ext uri="{FF2B5EF4-FFF2-40B4-BE49-F238E27FC236}">
                    <a16:creationId xmlns:a16="http://schemas.microsoft.com/office/drawing/2014/main" id="{BE1F81BD-3642-24CD-4037-C4216D54C34E}"/>
                  </a:ext>
                </a:extLst>
              </p:cNvPr>
              <p:cNvSpPr>
                <a:spLocks noChangeShapeType="1"/>
              </p:cNvSpPr>
              <p:nvPr/>
            </p:nvSpPr>
            <p:spPr bwMode="auto">
              <a:xfrm flipH="1">
                <a:off x="3827" y="249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0" name="Line 956">
                <a:extLst>
                  <a:ext uri="{FF2B5EF4-FFF2-40B4-BE49-F238E27FC236}">
                    <a16:creationId xmlns:a16="http://schemas.microsoft.com/office/drawing/2014/main" id="{14C2C864-95C6-1F70-6570-AFE98E29D5BF}"/>
                  </a:ext>
                </a:extLst>
              </p:cNvPr>
              <p:cNvSpPr>
                <a:spLocks noChangeShapeType="1"/>
              </p:cNvSpPr>
              <p:nvPr/>
            </p:nvSpPr>
            <p:spPr bwMode="auto">
              <a:xfrm flipH="1">
                <a:off x="3830" y="2482"/>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1" name="Line 957">
                <a:extLst>
                  <a:ext uri="{FF2B5EF4-FFF2-40B4-BE49-F238E27FC236}">
                    <a16:creationId xmlns:a16="http://schemas.microsoft.com/office/drawing/2014/main" id="{CB3497E8-054C-EF4D-324A-0DE3C5F31EDE}"/>
                  </a:ext>
                </a:extLst>
              </p:cNvPr>
              <p:cNvSpPr>
                <a:spLocks noChangeShapeType="1"/>
              </p:cNvSpPr>
              <p:nvPr/>
            </p:nvSpPr>
            <p:spPr bwMode="auto">
              <a:xfrm flipH="1">
                <a:off x="3834" y="2479"/>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2" name="Line 958">
                <a:extLst>
                  <a:ext uri="{FF2B5EF4-FFF2-40B4-BE49-F238E27FC236}">
                    <a16:creationId xmlns:a16="http://schemas.microsoft.com/office/drawing/2014/main" id="{3D570EAB-011E-BBAC-BEC7-B995B6A6A6A1}"/>
                  </a:ext>
                </a:extLst>
              </p:cNvPr>
              <p:cNvSpPr>
                <a:spLocks noChangeShapeType="1"/>
              </p:cNvSpPr>
              <p:nvPr/>
            </p:nvSpPr>
            <p:spPr bwMode="auto">
              <a:xfrm flipH="1">
                <a:off x="3838" y="2473"/>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3" name="Line 959">
                <a:extLst>
                  <a:ext uri="{FF2B5EF4-FFF2-40B4-BE49-F238E27FC236}">
                    <a16:creationId xmlns:a16="http://schemas.microsoft.com/office/drawing/2014/main" id="{3E910427-67E0-3ECC-AD96-82430E342AD5}"/>
                  </a:ext>
                </a:extLst>
              </p:cNvPr>
              <p:cNvSpPr>
                <a:spLocks noChangeShapeType="1"/>
              </p:cNvSpPr>
              <p:nvPr/>
            </p:nvSpPr>
            <p:spPr bwMode="auto">
              <a:xfrm flipH="1">
                <a:off x="3841" y="247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4" name="Line 960">
                <a:extLst>
                  <a:ext uri="{FF2B5EF4-FFF2-40B4-BE49-F238E27FC236}">
                    <a16:creationId xmlns:a16="http://schemas.microsoft.com/office/drawing/2014/main" id="{20486792-84D8-B0D5-04E5-4EBFFE57F56B}"/>
                  </a:ext>
                </a:extLst>
              </p:cNvPr>
              <p:cNvSpPr>
                <a:spLocks noChangeShapeType="1"/>
              </p:cNvSpPr>
              <p:nvPr/>
            </p:nvSpPr>
            <p:spPr bwMode="auto">
              <a:xfrm flipH="1">
                <a:off x="3843" y="2466"/>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5" name="Line 961">
                <a:extLst>
                  <a:ext uri="{FF2B5EF4-FFF2-40B4-BE49-F238E27FC236}">
                    <a16:creationId xmlns:a16="http://schemas.microsoft.com/office/drawing/2014/main" id="{3A55E03F-BE8E-0F0A-05C3-2E99B07ECA9F}"/>
                  </a:ext>
                </a:extLst>
              </p:cNvPr>
              <p:cNvSpPr>
                <a:spLocks noChangeShapeType="1"/>
              </p:cNvSpPr>
              <p:nvPr/>
            </p:nvSpPr>
            <p:spPr bwMode="auto">
              <a:xfrm>
                <a:off x="3844" y="246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6" name="Line 962">
                <a:extLst>
                  <a:ext uri="{FF2B5EF4-FFF2-40B4-BE49-F238E27FC236}">
                    <a16:creationId xmlns:a16="http://schemas.microsoft.com/office/drawing/2014/main" id="{8EA58C33-3C81-1032-C401-6ACE400E5D03}"/>
                  </a:ext>
                </a:extLst>
              </p:cNvPr>
              <p:cNvSpPr>
                <a:spLocks noChangeShapeType="1"/>
              </p:cNvSpPr>
              <p:nvPr/>
            </p:nvSpPr>
            <p:spPr bwMode="auto">
              <a:xfrm>
                <a:off x="3844" y="2455"/>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7" name="Line 963">
                <a:extLst>
                  <a:ext uri="{FF2B5EF4-FFF2-40B4-BE49-F238E27FC236}">
                    <a16:creationId xmlns:a16="http://schemas.microsoft.com/office/drawing/2014/main" id="{B75A0EFF-6F18-6B0E-2C4C-132D72049655}"/>
                  </a:ext>
                </a:extLst>
              </p:cNvPr>
              <p:cNvSpPr>
                <a:spLocks noChangeShapeType="1"/>
              </p:cNvSpPr>
              <p:nvPr/>
            </p:nvSpPr>
            <p:spPr bwMode="auto">
              <a:xfrm>
                <a:off x="3844" y="245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8" name="Line 964">
                <a:extLst>
                  <a:ext uri="{FF2B5EF4-FFF2-40B4-BE49-F238E27FC236}">
                    <a16:creationId xmlns:a16="http://schemas.microsoft.com/office/drawing/2014/main" id="{763671BE-83B0-BE32-2F82-3D2748F12A00}"/>
                  </a:ext>
                </a:extLst>
              </p:cNvPr>
              <p:cNvSpPr>
                <a:spLocks noChangeShapeType="1"/>
              </p:cNvSpPr>
              <p:nvPr/>
            </p:nvSpPr>
            <p:spPr bwMode="auto">
              <a:xfrm>
                <a:off x="3843" y="244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49" name="Line 965">
                <a:extLst>
                  <a:ext uri="{FF2B5EF4-FFF2-40B4-BE49-F238E27FC236}">
                    <a16:creationId xmlns:a16="http://schemas.microsoft.com/office/drawing/2014/main" id="{C49EB58B-F6F5-0121-7D35-E15F5C3DEEB9}"/>
                  </a:ext>
                </a:extLst>
              </p:cNvPr>
              <p:cNvSpPr>
                <a:spLocks noChangeShapeType="1"/>
              </p:cNvSpPr>
              <p:nvPr/>
            </p:nvSpPr>
            <p:spPr bwMode="auto">
              <a:xfrm>
                <a:off x="3842" y="243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0" name="Line 966">
                <a:extLst>
                  <a:ext uri="{FF2B5EF4-FFF2-40B4-BE49-F238E27FC236}">
                    <a16:creationId xmlns:a16="http://schemas.microsoft.com/office/drawing/2014/main" id="{47CFD7A8-17F7-0FFF-27F9-D550F28B5574}"/>
                  </a:ext>
                </a:extLst>
              </p:cNvPr>
              <p:cNvSpPr>
                <a:spLocks noChangeShapeType="1"/>
              </p:cNvSpPr>
              <p:nvPr/>
            </p:nvSpPr>
            <p:spPr bwMode="auto">
              <a:xfrm>
                <a:off x="3841" y="243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1" name="Line 967">
                <a:extLst>
                  <a:ext uri="{FF2B5EF4-FFF2-40B4-BE49-F238E27FC236}">
                    <a16:creationId xmlns:a16="http://schemas.microsoft.com/office/drawing/2014/main" id="{4D835587-AF5A-C415-60D6-28185349853F}"/>
                  </a:ext>
                </a:extLst>
              </p:cNvPr>
              <p:cNvSpPr>
                <a:spLocks noChangeShapeType="1"/>
              </p:cNvSpPr>
              <p:nvPr/>
            </p:nvSpPr>
            <p:spPr bwMode="auto">
              <a:xfrm flipH="1">
                <a:off x="3841" y="2428"/>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2" name="Line 968">
                <a:extLst>
                  <a:ext uri="{FF2B5EF4-FFF2-40B4-BE49-F238E27FC236}">
                    <a16:creationId xmlns:a16="http://schemas.microsoft.com/office/drawing/2014/main" id="{36BDF501-1A2B-DFC6-7106-3709F9320489}"/>
                  </a:ext>
                </a:extLst>
              </p:cNvPr>
              <p:cNvSpPr>
                <a:spLocks noChangeShapeType="1"/>
              </p:cNvSpPr>
              <p:nvPr/>
            </p:nvSpPr>
            <p:spPr bwMode="auto">
              <a:xfrm>
                <a:off x="3842" y="242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3" name="Line 969">
                <a:extLst>
                  <a:ext uri="{FF2B5EF4-FFF2-40B4-BE49-F238E27FC236}">
                    <a16:creationId xmlns:a16="http://schemas.microsoft.com/office/drawing/2014/main" id="{93689B27-44AF-3AA2-0BF4-35D948D1750F}"/>
                  </a:ext>
                </a:extLst>
              </p:cNvPr>
              <p:cNvSpPr>
                <a:spLocks noChangeShapeType="1"/>
              </p:cNvSpPr>
              <p:nvPr/>
            </p:nvSpPr>
            <p:spPr bwMode="auto">
              <a:xfrm flipH="1">
                <a:off x="3843" y="241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4" name="Line 970">
                <a:extLst>
                  <a:ext uri="{FF2B5EF4-FFF2-40B4-BE49-F238E27FC236}">
                    <a16:creationId xmlns:a16="http://schemas.microsoft.com/office/drawing/2014/main" id="{C9C7CF7A-19C8-FCAF-6DDC-C6B362CE6804}"/>
                  </a:ext>
                </a:extLst>
              </p:cNvPr>
              <p:cNvSpPr>
                <a:spLocks noChangeShapeType="1"/>
              </p:cNvSpPr>
              <p:nvPr/>
            </p:nvSpPr>
            <p:spPr bwMode="auto">
              <a:xfrm flipH="1">
                <a:off x="3845" y="241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5" name="Line 971">
                <a:extLst>
                  <a:ext uri="{FF2B5EF4-FFF2-40B4-BE49-F238E27FC236}">
                    <a16:creationId xmlns:a16="http://schemas.microsoft.com/office/drawing/2014/main" id="{1496F821-A4B2-3228-40AC-93F169DFF1FA}"/>
                  </a:ext>
                </a:extLst>
              </p:cNvPr>
              <p:cNvSpPr>
                <a:spLocks noChangeShapeType="1"/>
              </p:cNvSpPr>
              <p:nvPr/>
            </p:nvSpPr>
            <p:spPr bwMode="auto">
              <a:xfrm flipH="1">
                <a:off x="3848" y="2411"/>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6" name="Line 972">
                <a:extLst>
                  <a:ext uri="{FF2B5EF4-FFF2-40B4-BE49-F238E27FC236}">
                    <a16:creationId xmlns:a16="http://schemas.microsoft.com/office/drawing/2014/main" id="{F9356191-F006-55CD-7274-5FD67E1943DB}"/>
                  </a:ext>
                </a:extLst>
              </p:cNvPr>
              <p:cNvSpPr>
                <a:spLocks noChangeShapeType="1"/>
              </p:cNvSpPr>
              <p:nvPr/>
            </p:nvSpPr>
            <p:spPr bwMode="auto">
              <a:xfrm flipH="1">
                <a:off x="3851" y="2406"/>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7" name="Line 973">
                <a:extLst>
                  <a:ext uri="{FF2B5EF4-FFF2-40B4-BE49-F238E27FC236}">
                    <a16:creationId xmlns:a16="http://schemas.microsoft.com/office/drawing/2014/main" id="{5FEFB92E-BEB9-1795-9892-07142C67CD79}"/>
                  </a:ext>
                </a:extLst>
              </p:cNvPr>
              <p:cNvSpPr>
                <a:spLocks noChangeShapeType="1"/>
              </p:cNvSpPr>
              <p:nvPr/>
            </p:nvSpPr>
            <p:spPr bwMode="auto">
              <a:xfrm flipH="1">
                <a:off x="3856" y="2402"/>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8" name="Line 974">
                <a:extLst>
                  <a:ext uri="{FF2B5EF4-FFF2-40B4-BE49-F238E27FC236}">
                    <a16:creationId xmlns:a16="http://schemas.microsoft.com/office/drawing/2014/main" id="{93613C35-71AF-01A4-C955-CBDE63D34736}"/>
                  </a:ext>
                </a:extLst>
              </p:cNvPr>
              <p:cNvSpPr>
                <a:spLocks noChangeShapeType="1"/>
              </p:cNvSpPr>
              <p:nvPr/>
            </p:nvSpPr>
            <p:spPr bwMode="auto">
              <a:xfrm flipH="1">
                <a:off x="3860" y="239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59" name="Line 975">
                <a:extLst>
                  <a:ext uri="{FF2B5EF4-FFF2-40B4-BE49-F238E27FC236}">
                    <a16:creationId xmlns:a16="http://schemas.microsoft.com/office/drawing/2014/main" id="{959F9B7A-0ED4-9190-D4C5-22A6420FF4E9}"/>
                  </a:ext>
                </a:extLst>
              </p:cNvPr>
              <p:cNvSpPr>
                <a:spLocks noChangeShapeType="1"/>
              </p:cNvSpPr>
              <p:nvPr/>
            </p:nvSpPr>
            <p:spPr bwMode="auto">
              <a:xfrm flipH="1">
                <a:off x="3863" y="2393"/>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0" name="Line 976">
                <a:extLst>
                  <a:ext uri="{FF2B5EF4-FFF2-40B4-BE49-F238E27FC236}">
                    <a16:creationId xmlns:a16="http://schemas.microsoft.com/office/drawing/2014/main" id="{159C7587-BAD1-D416-CBF4-42217AA7D8BF}"/>
                  </a:ext>
                </a:extLst>
              </p:cNvPr>
              <p:cNvSpPr>
                <a:spLocks noChangeShapeType="1"/>
              </p:cNvSpPr>
              <p:nvPr/>
            </p:nvSpPr>
            <p:spPr bwMode="auto">
              <a:xfrm flipH="1">
                <a:off x="3868" y="2389"/>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1" name="Line 977">
                <a:extLst>
                  <a:ext uri="{FF2B5EF4-FFF2-40B4-BE49-F238E27FC236}">
                    <a16:creationId xmlns:a16="http://schemas.microsoft.com/office/drawing/2014/main" id="{B6A1E0D4-8267-62E9-8306-E1584CD5E0C3}"/>
                  </a:ext>
                </a:extLst>
              </p:cNvPr>
              <p:cNvSpPr>
                <a:spLocks noChangeShapeType="1"/>
              </p:cNvSpPr>
              <p:nvPr/>
            </p:nvSpPr>
            <p:spPr bwMode="auto">
              <a:xfrm flipH="1">
                <a:off x="3871" y="2384"/>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2" name="Line 978">
                <a:extLst>
                  <a:ext uri="{FF2B5EF4-FFF2-40B4-BE49-F238E27FC236}">
                    <a16:creationId xmlns:a16="http://schemas.microsoft.com/office/drawing/2014/main" id="{8138D5B3-864C-8FA0-CA87-0CE45164F678}"/>
                  </a:ext>
                </a:extLst>
              </p:cNvPr>
              <p:cNvSpPr>
                <a:spLocks noChangeShapeType="1"/>
              </p:cNvSpPr>
              <p:nvPr/>
            </p:nvSpPr>
            <p:spPr bwMode="auto">
              <a:xfrm flipH="1">
                <a:off x="3875" y="2379"/>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3" name="Line 979">
                <a:extLst>
                  <a:ext uri="{FF2B5EF4-FFF2-40B4-BE49-F238E27FC236}">
                    <a16:creationId xmlns:a16="http://schemas.microsoft.com/office/drawing/2014/main" id="{9CE06724-FF0C-C07F-7AB4-DFA85510B9ED}"/>
                  </a:ext>
                </a:extLst>
              </p:cNvPr>
              <p:cNvSpPr>
                <a:spLocks noChangeShapeType="1"/>
              </p:cNvSpPr>
              <p:nvPr/>
            </p:nvSpPr>
            <p:spPr bwMode="auto">
              <a:xfrm>
                <a:off x="3878" y="237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4" name="Line 980">
                <a:extLst>
                  <a:ext uri="{FF2B5EF4-FFF2-40B4-BE49-F238E27FC236}">
                    <a16:creationId xmlns:a16="http://schemas.microsoft.com/office/drawing/2014/main" id="{087A1A97-4E46-0B8C-4432-B0DF7206CFC3}"/>
                  </a:ext>
                </a:extLst>
              </p:cNvPr>
              <p:cNvSpPr>
                <a:spLocks noChangeShapeType="1"/>
              </p:cNvSpPr>
              <p:nvPr/>
            </p:nvSpPr>
            <p:spPr bwMode="auto">
              <a:xfrm>
                <a:off x="3878" y="2368"/>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5" name="Line 981">
                <a:extLst>
                  <a:ext uri="{FF2B5EF4-FFF2-40B4-BE49-F238E27FC236}">
                    <a16:creationId xmlns:a16="http://schemas.microsoft.com/office/drawing/2014/main" id="{B4359CB2-1BD4-F0EC-CBB0-5899864478E3}"/>
                  </a:ext>
                </a:extLst>
              </p:cNvPr>
              <p:cNvSpPr>
                <a:spLocks noChangeShapeType="1"/>
              </p:cNvSpPr>
              <p:nvPr/>
            </p:nvSpPr>
            <p:spPr bwMode="auto">
              <a:xfrm>
                <a:off x="3877" y="236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6" name="Line 982">
                <a:extLst>
                  <a:ext uri="{FF2B5EF4-FFF2-40B4-BE49-F238E27FC236}">
                    <a16:creationId xmlns:a16="http://schemas.microsoft.com/office/drawing/2014/main" id="{12A89A5E-3443-D9C6-E6C2-98F7F12A3DE5}"/>
                  </a:ext>
                </a:extLst>
              </p:cNvPr>
              <p:cNvSpPr>
                <a:spLocks noChangeShapeType="1"/>
              </p:cNvSpPr>
              <p:nvPr/>
            </p:nvSpPr>
            <p:spPr bwMode="auto">
              <a:xfrm>
                <a:off x="3873" y="2357"/>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7" name="Line 983">
                <a:extLst>
                  <a:ext uri="{FF2B5EF4-FFF2-40B4-BE49-F238E27FC236}">
                    <a16:creationId xmlns:a16="http://schemas.microsoft.com/office/drawing/2014/main" id="{33E3472E-2108-82E4-74A1-54BA4D18CCDC}"/>
                  </a:ext>
                </a:extLst>
              </p:cNvPr>
              <p:cNvSpPr>
                <a:spLocks noChangeShapeType="1"/>
              </p:cNvSpPr>
              <p:nvPr/>
            </p:nvSpPr>
            <p:spPr bwMode="auto">
              <a:xfrm>
                <a:off x="3870" y="2349"/>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8" name="Line 984">
                <a:extLst>
                  <a:ext uri="{FF2B5EF4-FFF2-40B4-BE49-F238E27FC236}">
                    <a16:creationId xmlns:a16="http://schemas.microsoft.com/office/drawing/2014/main" id="{75255093-7441-581E-ED0B-984758A777C8}"/>
                  </a:ext>
                </a:extLst>
              </p:cNvPr>
              <p:cNvSpPr>
                <a:spLocks noChangeShapeType="1"/>
              </p:cNvSpPr>
              <p:nvPr/>
            </p:nvSpPr>
            <p:spPr bwMode="auto">
              <a:xfrm>
                <a:off x="3863" y="2342"/>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69" name="Line 985">
                <a:extLst>
                  <a:ext uri="{FF2B5EF4-FFF2-40B4-BE49-F238E27FC236}">
                    <a16:creationId xmlns:a16="http://schemas.microsoft.com/office/drawing/2014/main" id="{A9D54EE9-71CF-2400-D41B-B21B2D949F4A}"/>
                  </a:ext>
                </a:extLst>
              </p:cNvPr>
              <p:cNvSpPr>
                <a:spLocks noChangeShapeType="1"/>
              </p:cNvSpPr>
              <p:nvPr/>
            </p:nvSpPr>
            <p:spPr bwMode="auto">
              <a:xfrm>
                <a:off x="3860" y="233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0" name="Line 986">
                <a:extLst>
                  <a:ext uri="{FF2B5EF4-FFF2-40B4-BE49-F238E27FC236}">
                    <a16:creationId xmlns:a16="http://schemas.microsoft.com/office/drawing/2014/main" id="{C223F842-2A78-84F6-1ED1-D47F1BA4FE75}"/>
                  </a:ext>
                </a:extLst>
              </p:cNvPr>
              <p:cNvSpPr>
                <a:spLocks noChangeShapeType="1"/>
              </p:cNvSpPr>
              <p:nvPr/>
            </p:nvSpPr>
            <p:spPr bwMode="auto">
              <a:xfrm>
                <a:off x="3857" y="2328"/>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1" name="Line 987">
                <a:extLst>
                  <a:ext uri="{FF2B5EF4-FFF2-40B4-BE49-F238E27FC236}">
                    <a16:creationId xmlns:a16="http://schemas.microsoft.com/office/drawing/2014/main" id="{54C70898-B5A0-D6B2-8D29-995A047F009E}"/>
                  </a:ext>
                </a:extLst>
              </p:cNvPr>
              <p:cNvSpPr>
                <a:spLocks noChangeShapeType="1"/>
              </p:cNvSpPr>
              <p:nvPr/>
            </p:nvSpPr>
            <p:spPr bwMode="auto">
              <a:xfrm flipH="1">
                <a:off x="3858" y="2319"/>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2" name="Line 988">
                <a:extLst>
                  <a:ext uri="{FF2B5EF4-FFF2-40B4-BE49-F238E27FC236}">
                    <a16:creationId xmlns:a16="http://schemas.microsoft.com/office/drawing/2014/main" id="{5A6F6FE1-6041-62FE-BEBE-0DB68EE71D59}"/>
                  </a:ext>
                </a:extLst>
              </p:cNvPr>
              <p:cNvSpPr>
                <a:spLocks noChangeShapeType="1"/>
              </p:cNvSpPr>
              <p:nvPr/>
            </p:nvSpPr>
            <p:spPr bwMode="auto">
              <a:xfrm flipH="1">
                <a:off x="3861" y="2308"/>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3" name="Line 989">
                <a:extLst>
                  <a:ext uri="{FF2B5EF4-FFF2-40B4-BE49-F238E27FC236}">
                    <a16:creationId xmlns:a16="http://schemas.microsoft.com/office/drawing/2014/main" id="{8D18D1F1-4009-0B3F-4C69-CBB6F1AA99CD}"/>
                  </a:ext>
                </a:extLst>
              </p:cNvPr>
              <p:cNvSpPr>
                <a:spLocks noChangeShapeType="1"/>
              </p:cNvSpPr>
              <p:nvPr/>
            </p:nvSpPr>
            <p:spPr bwMode="auto">
              <a:xfrm flipV="1">
                <a:off x="3881" y="2236"/>
                <a:ext cx="0"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4" name="Line 990">
                <a:extLst>
                  <a:ext uri="{FF2B5EF4-FFF2-40B4-BE49-F238E27FC236}">
                    <a16:creationId xmlns:a16="http://schemas.microsoft.com/office/drawing/2014/main" id="{26658961-3E91-D332-D40D-7C15AD8961BD}"/>
                  </a:ext>
                </a:extLst>
              </p:cNvPr>
              <p:cNvSpPr>
                <a:spLocks noChangeShapeType="1"/>
              </p:cNvSpPr>
              <p:nvPr/>
            </p:nvSpPr>
            <p:spPr bwMode="auto">
              <a:xfrm flipH="1">
                <a:off x="3871" y="223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5" name="Line 991">
                <a:extLst>
                  <a:ext uri="{FF2B5EF4-FFF2-40B4-BE49-F238E27FC236}">
                    <a16:creationId xmlns:a16="http://schemas.microsoft.com/office/drawing/2014/main" id="{08D5FE1C-DEC5-A318-D0AA-DDFBC92395C8}"/>
                  </a:ext>
                </a:extLst>
              </p:cNvPr>
              <p:cNvSpPr>
                <a:spLocks noChangeShapeType="1"/>
              </p:cNvSpPr>
              <p:nvPr/>
            </p:nvSpPr>
            <p:spPr bwMode="auto">
              <a:xfrm flipV="1">
                <a:off x="3870" y="2190"/>
                <a:ext cx="22"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6" name="Line 992">
                <a:extLst>
                  <a:ext uri="{FF2B5EF4-FFF2-40B4-BE49-F238E27FC236}">
                    <a16:creationId xmlns:a16="http://schemas.microsoft.com/office/drawing/2014/main" id="{A19FE123-1086-9F40-03D4-4586341A31C5}"/>
                  </a:ext>
                </a:extLst>
              </p:cNvPr>
              <p:cNvSpPr>
                <a:spLocks noChangeShapeType="1"/>
              </p:cNvSpPr>
              <p:nvPr/>
            </p:nvSpPr>
            <p:spPr bwMode="auto">
              <a:xfrm>
                <a:off x="3895" y="2191"/>
                <a:ext cx="19"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7" name="Line 993">
                <a:extLst>
                  <a:ext uri="{FF2B5EF4-FFF2-40B4-BE49-F238E27FC236}">
                    <a16:creationId xmlns:a16="http://schemas.microsoft.com/office/drawing/2014/main" id="{48500998-9DFE-C15C-27F6-A638966898F5}"/>
                  </a:ext>
                </a:extLst>
              </p:cNvPr>
              <p:cNvSpPr>
                <a:spLocks noChangeShapeType="1"/>
              </p:cNvSpPr>
              <p:nvPr/>
            </p:nvSpPr>
            <p:spPr bwMode="auto">
              <a:xfrm flipH="1">
                <a:off x="3905" y="2235"/>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8" name="Line 994">
                <a:extLst>
                  <a:ext uri="{FF2B5EF4-FFF2-40B4-BE49-F238E27FC236}">
                    <a16:creationId xmlns:a16="http://schemas.microsoft.com/office/drawing/2014/main" id="{7C5826D6-93A3-ED26-A853-08B402732919}"/>
                  </a:ext>
                </a:extLst>
              </p:cNvPr>
              <p:cNvSpPr>
                <a:spLocks noChangeShapeType="1"/>
              </p:cNvSpPr>
              <p:nvPr/>
            </p:nvSpPr>
            <p:spPr bwMode="auto">
              <a:xfrm>
                <a:off x="3903" y="2237"/>
                <a:ext cx="1" cy="6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79" name="Line 995">
                <a:extLst>
                  <a:ext uri="{FF2B5EF4-FFF2-40B4-BE49-F238E27FC236}">
                    <a16:creationId xmlns:a16="http://schemas.microsoft.com/office/drawing/2014/main" id="{87371059-4BFB-26B6-ACB8-0CCA78912EE3}"/>
                  </a:ext>
                </a:extLst>
              </p:cNvPr>
              <p:cNvSpPr>
                <a:spLocks noChangeShapeType="1"/>
              </p:cNvSpPr>
              <p:nvPr/>
            </p:nvSpPr>
            <p:spPr bwMode="auto">
              <a:xfrm>
                <a:off x="3883" y="2298"/>
                <a:ext cx="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0" name="Line 996">
                <a:extLst>
                  <a:ext uri="{FF2B5EF4-FFF2-40B4-BE49-F238E27FC236}">
                    <a16:creationId xmlns:a16="http://schemas.microsoft.com/office/drawing/2014/main" id="{25A2A1C4-BFFC-60BF-B95E-85BC2AB795FB}"/>
                  </a:ext>
                </a:extLst>
              </p:cNvPr>
              <p:cNvSpPr>
                <a:spLocks noChangeShapeType="1"/>
              </p:cNvSpPr>
              <p:nvPr/>
            </p:nvSpPr>
            <p:spPr bwMode="auto">
              <a:xfrm>
                <a:off x="3747" y="3001"/>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1" name="Line 997">
                <a:extLst>
                  <a:ext uri="{FF2B5EF4-FFF2-40B4-BE49-F238E27FC236}">
                    <a16:creationId xmlns:a16="http://schemas.microsoft.com/office/drawing/2014/main" id="{B73FE5C5-9811-3396-667A-36B03051FE64}"/>
                  </a:ext>
                </a:extLst>
              </p:cNvPr>
              <p:cNvSpPr>
                <a:spLocks noChangeShapeType="1"/>
              </p:cNvSpPr>
              <p:nvPr/>
            </p:nvSpPr>
            <p:spPr bwMode="auto">
              <a:xfrm>
                <a:off x="3743" y="2990"/>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2" name="Line 998">
                <a:extLst>
                  <a:ext uri="{FF2B5EF4-FFF2-40B4-BE49-F238E27FC236}">
                    <a16:creationId xmlns:a16="http://schemas.microsoft.com/office/drawing/2014/main" id="{DB783140-6AE6-A1D8-E9AC-4957AB6546D1}"/>
                  </a:ext>
                </a:extLst>
              </p:cNvPr>
              <p:cNvSpPr>
                <a:spLocks noChangeShapeType="1"/>
              </p:cNvSpPr>
              <p:nvPr/>
            </p:nvSpPr>
            <p:spPr bwMode="auto">
              <a:xfrm>
                <a:off x="3740" y="297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3" name="Line 999">
                <a:extLst>
                  <a:ext uri="{FF2B5EF4-FFF2-40B4-BE49-F238E27FC236}">
                    <a16:creationId xmlns:a16="http://schemas.microsoft.com/office/drawing/2014/main" id="{F62F05DA-4AE6-7C5D-561C-D554BE50B77C}"/>
                  </a:ext>
                </a:extLst>
              </p:cNvPr>
              <p:cNvSpPr>
                <a:spLocks noChangeShapeType="1"/>
              </p:cNvSpPr>
              <p:nvPr/>
            </p:nvSpPr>
            <p:spPr bwMode="auto">
              <a:xfrm>
                <a:off x="3738" y="296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4" name="Line 1000">
                <a:extLst>
                  <a:ext uri="{FF2B5EF4-FFF2-40B4-BE49-F238E27FC236}">
                    <a16:creationId xmlns:a16="http://schemas.microsoft.com/office/drawing/2014/main" id="{E62963FA-DEFA-FAE4-DCF0-865D4165E576}"/>
                  </a:ext>
                </a:extLst>
              </p:cNvPr>
              <p:cNvSpPr>
                <a:spLocks noChangeShapeType="1"/>
              </p:cNvSpPr>
              <p:nvPr/>
            </p:nvSpPr>
            <p:spPr bwMode="auto">
              <a:xfrm>
                <a:off x="3735" y="295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5" name="Line 1001">
                <a:extLst>
                  <a:ext uri="{FF2B5EF4-FFF2-40B4-BE49-F238E27FC236}">
                    <a16:creationId xmlns:a16="http://schemas.microsoft.com/office/drawing/2014/main" id="{3447D5F3-0143-317D-0BD3-68B6673502BC}"/>
                  </a:ext>
                </a:extLst>
              </p:cNvPr>
              <p:cNvSpPr>
                <a:spLocks noChangeShapeType="1"/>
              </p:cNvSpPr>
              <p:nvPr/>
            </p:nvSpPr>
            <p:spPr bwMode="auto">
              <a:xfrm>
                <a:off x="3733" y="294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6" name="Line 1002">
                <a:extLst>
                  <a:ext uri="{FF2B5EF4-FFF2-40B4-BE49-F238E27FC236}">
                    <a16:creationId xmlns:a16="http://schemas.microsoft.com/office/drawing/2014/main" id="{1A43620D-4C38-F053-E7DC-A45DC6C9CF2D}"/>
                  </a:ext>
                </a:extLst>
              </p:cNvPr>
              <p:cNvSpPr>
                <a:spLocks noChangeShapeType="1"/>
              </p:cNvSpPr>
              <p:nvPr/>
            </p:nvSpPr>
            <p:spPr bwMode="auto">
              <a:xfrm>
                <a:off x="3730" y="2935"/>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7" name="Line 1003">
                <a:extLst>
                  <a:ext uri="{FF2B5EF4-FFF2-40B4-BE49-F238E27FC236}">
                    <a16:creationId xmlns:a16="http://schemas.microsoft.com/office/drawing/2014/main" id="{4AF52115-AD8F-73CD-8E29-6F368CDB042E}"/>
                  </a:ext>
                </a:extLst>
              </p:cNvPr>
              <p:cNvSpPr>
                <a:spLocks noChangeShapeType="1"/>
              </p:cNvSpPr>
              <p:nvPr/>
            </p:nvSpPr>
            <p:spPr bwMode="auto">
              <a:xfrm>
                <a:off x="3728" y="292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8" name="Line 1004">
                <a:extLst>
                  <a:ext uri="{FF2B5EF4-FFF2-40B4-BE49-F238E27FC236}">
                    <a16:creationId xmlns:a16="http://schemas.microsoft.com/office/drawing/2014/main" id="{96818996-7FCA-94FD-C50D-1EE91F82FEED}"/>
                  </a:ext>
                </a:extLst>
              </p:cNvPr>
              <p:cNvSpPr>
                <a:spLocks noChangeShapeType="1"/>
              </p:cNvSpPr>
              <p:nvPr/>
            </p:nvSpPr>
            <p:spPr bwMode="auto">
              <a:xfrm>
                <a:off x="3726" y="291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89" name="Line 1005">
                <a:extLst>
                  <a:ext uri="{FF2B5EF4-FFF2-40B4-BE49-F238E27FC236}">
                    <a16:creationId xmlns:a16="http://schemas.microsoft.com/office/drawing/2014/main" id="{13A249CC-F832-7536-3EBD-2A445105E3BF}"/>
                  </a:ext>
                </a:extLst>
              </p:cNvPr>
              <p:cNvSpPr>
                <a:spLocks noChangeShapeType="1"/>
              </p:cNvSpPr>
              <p:nvPr/>
            </p:nvSpPr>
            <p:spPr bwMode="auto">
              <a:xfrm>
                <a:off x="3725" y="2903"/>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490" name="Line 1006">
                <a:extLst>
                  <a:ext uri="{FF2B5EF4-FFF2-40B4-BE49-F238E27FC236}">
                    <a16:creationId xmlns:a16="http://schemas.microsoft.com/office/drawing/2014/main" id="{C4ACA720-A7C4-4494-8BBC-E2AFCF22F7A0}"/>
                  </a:ext>
                </a:extLst>
              </p:cNvPr>
              <p:cNvSpPr>
                <a:spLocks noChangeShapeType="1"/>
              </p:cNvSpPr>
              <p:nvPr/>
            </p:nvSpPr>
            <p:spPr bwMode="auto">
              <a:xfrm>
                <a:off x="3723" y="2890"/>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5" name="Group 1007">
              <a:extLst>
                <a:ext uri="{FF2B5EF4-FFF2-40B4-BE49-F238E27FC236}">
                  <a16:creationId xmlns:a16="http://schemas.microsoft.com/office/drawing/2014/main" id="{F4A4C1B2-BB0C-224C-9325-E9B0AF47ED85}"/>
                </a:ext>
              </a:extLst>
            </p:cNvPr>
            <p:cNvGrpSpPr>
              <a:grpSpLocks/>
            </p:cNvGrpSpPr>
            <p:nvPr/>
          </p:nvGrpSpPr>
          <p:grpSpPr bwMode="auto">
            <a:xfrm>
              <a:off x="1907" y="2413"/>
              <a:ext cx="2281" cy="707"/>
              <a:chOff x="1990" y="2286"/>
              <a:chExt cx="2281" cy="707"/>
            </a:xfrm>
          </p:grpSpPr>
          <p:sp>
            <p:nvSpPr>
              <p:cNvPr id="39091" name="Line 1008">
                <a:extLst>
                  <a:ext uri="{FF2B5EF4-FFF2-40B4-BE49-F238E27FC236}">
                    <a16:creationId xmlns:a16="http://schemas.microsoft.com/office/drawing/2014/main" id="{12B20478-3244-12DB-FE78-18C74F727B77}"/>
                  </a:ext>
                </a:extLst>
              </p:cNvPr>
              <p:cNvSpPr>
                <a:spLocks noChangeShapeType="1"/>
              </p:cNvSpPr>
              <p:nvPr/>
            </p:nvSpPr>
            <p:spPr bwMode="auto">
              <a:xfrm>
                <a:off x="3721" y="287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2" name="Line 1009">
                <a:extLst>
                  <a:ext uri="{FF2B5EF4-FFF2-40B4-BE49-F238E27FC236}">
                    <a16:creationId xmlns:a16="http://schemas.microsoft.com/office/drawing/2014/main" id="{38EB518B-6C33-625B-E22D-177EA9848A94}"/>
                  </a:ext>
                </a:extLst>
              </p:cNvPr>
              <p:cNvSpPr>
                <a:spLocks noChangeShapeType="1"/>
              </p:cNvSpPr>
              <p:nvPr/>
            </p:nvSpPr>
            <p:spPr bwMode="auto">
              <a:xfrm>
                <a:off x="3718" y="286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3" name="Line 1010">
                <a:extLst>
                  <a:ext uri="{FF2B5EF4-FFF2-40B4-BE49-F238E27FC236}">
                    <a16:creationId xmlns:a16="http://schemas.microsoft.com/office/drawing/2014/main" id="{6141C337-FA70-DA65-78CB-D65598895762}"/>
                  </a:ext>
                </a:extLst>
              </p:cNvPr>
              <p:cNvSpPr>
                <a:spLocks noChangeShapeType="1"/>
              </p:cNvSpPr>
              <p:nvPr/>
            </p:nvSpPr>
            <p:spPr bwMode="auto">
              <a:xfrm>
                <a:off x="3717" y="285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4" name="Line 1011">
                <a:extLst>
                  <a:ext uri="{FF2B5EF4-FFF2-40B4-BE49-F238E27FC236}">
                    <a16:creationId xmlns:a16="http://schemas.microsoft.com/office/drawing/2014/main" id="{D5CC9EE2-3299-F615-CB0E-F9EFC1CE0BEA}"/>
                  </a:ext>
                </a:extLst>
              </p:cNvPr>
              <p:cNvSpPr>
                <a:spLocks noChangeShapeType="1"/>
              </p:cNvSpPr>
              <p:nvPr/>
            </p:nvSpPr>
            <p:spPr bwMode="auto">
              <a:xfrm>
                <a:off x="3716" y="284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5" name="Line 1012">
                <a:extLst>
                  <a:ext uri="{FF2B5EF4-FFF2-40B4-BE49-F238E27FC236}">
                    <a16:creationId xmlns:a16="http://schemas.microsoft.com/office/drawing/2014/main" id="{60F6DA4F-1E2B-8421-137E-C97D93AD951F}"/>
                  </a:ext>
                </a:extLst>
              </p:cNvPr>
              <p:cNvSpPr>
                <a:spLocks noChangeShapeType="1"/>
              </p:cNvSpPr>
              <p:nvPr/>
            </p:nvSpPr>
            <p:spPr bwMode="auto">
              <a:xfrm>
                <a:off x="3715" y="2835"/>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6" name="Line 1013">
                <a:extLst>
                  <a:ext uri="{FF2B5EF4-FFF2-40B4-BE49-F238E27FC236}">
                    <a16:creationId xmlns:a16="http://schemas.microsoft.com/office/drawing/2014/main" id="{CE638157-8DFC-9CCD-65E1-7F966B01956F}"/>
                  </a:ext>
                </a:extLst>
              </p:cNvPr>
              <p:cNvSpPr>
                <a:spLocks noChangeShapeType="1"/>
              </p:cNvSpPr>
              <p:nvPr/>
            </p:nvSpPr>
            <p:spPr bwMode="auto">
              <a:xfrm>
                <a:off x="3714" y="282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7" name="Line 1014">
                <a:extLst>
                  <a:ext uri="{FF2B5EF4-FFF2-40B4-BE49-F238E27FC236}">
                    <a16:creationId xmlns:a16="http://schemas.microsoft.com/office/drawing/2014/main" id="{FCDA9DD1-7767-855A-8906-E048E726AF4D}"/>
                  </a:ext>
                </a:extLst>
              </p:cNvPr>
              <p:cNvSpPr>
                <a:spLocks noChangeShapeType="1"/>
              </p:cNvSpPr>
              <p:nvPr/>
            </p:nvSpPr>
            <p:spPr bwMode="auto">
              <a:xfrm>
                <a:off x="3714" y="2815"/>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8" name="Line 1015">
                <a:extLst>
                  <a:ext uri="{FF2B5EF4-FFF2-40B4-BE49-F238E27FC236}">
                    <a16:creationId xmlns:a16="http://schemas.microsoft.com/office/drawing/2014/main" id="{A458D2AB-E6D5-8335-D9A2-1D3652510088}"/>
                  </a:ext>
                </a:extLst>
              </p:cNvPr>
              <p:cNvSpPr>
                <a:spLocks noChangeShapeType="1"/>
              </p:cNvSpPr>
              <p:nvPr/>
            </p:nvSpPr>
            <p:spPr bwMode="auto">
              <a:xfrm>
                <a:off x="3714" y="2806"/>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9" name="Line 1016">
                <a:extLst>
                  <a:ext uri="{FF2B5EF4-FFF2-40B4-BE49-F238E27FC236}">
                    <a16:creationId xmlns:a16="http://schemas.microsoft.com/office/drawing/2014/main" id="{4FD8F87C-7645-2D17-B2EA-778D8E87A3CA}"/>
                  </a:ext>
                </a:extLst>
              </p:cNvPr>
              <p:cNvSpPr>
                <a:spLocks noChangeShapeType="1"/>
              </p:cNvSpPr>
              <p:nvPr/>
            </p:nvSpPr>
            <p:spPr bwMode="auto">
              <a:xfrm>
                <a:off x="3714" y="2797"/>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0" name="Line 1017">
                <a:extLst>
                  <a:ext uri="{FF2B5EF4-FFF2-40B4-BE49-F238E27FC236}">
                    <a16:creationId xmlns:a16="http://schemas.microsoft.com/office/drawing/2014/main" id="{A529D31D-D981-ECD6-1F71-4366C91CCDE3}"/>
                  </a:ext>
                </a:extLst>
              </p:cNvPr>
              <p:cNvSpPr>
                <a:spLocks noChangeShapeType="1"/>
              </p:cNvSpPr>
              <p:nvPr/>
            </p:nvSpPr>
            <p:spPr bwMode="auto">
              <a:xfrm flipH="1">
                <a:off x="3714" y="278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1" name="Line 1018">
                <a:extLst>
                  <a:ext uri="{FF2B5EF4-FFF2-40B4-BE49-F238E27FC236}">
                    <a16:creationId xmlns:a16="http://schemas.microsoft.com/office/drawing/2014/main" id="{034AFB48-F0C8-0891-139A-F882E4B64110}"/>
                  </a:ext>
                </a:extLst>
              </p:cNvPr>
              <p:cNvSpPr>
                <a:spLocks noChangeShapeType="1"/>
              </p:cNvSpPr>
              <p:nvPr/>
            </p:nvSpPr>
            <p:spPr bwMode="auto">
              <a:xfrm>
                <a:off x="3715" y="2779"/>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2" name="Line 1019">
                <a:extLst>
                  <a:ext uri="{FF2B5EF4-FFF2-40B4-BE49-F238E27FC236}">
                    <a16:creationId xmlns:a16="http://schemas.microsoft.com/office/drawing/2014/main" id="{E93BF0AE-9D04-AD10-4785-30791DE348FB}"/>
                  </a:ext>
                </a:extLst>
              </p:cNvPr>
              <p:cNvSpPr>
                <a:spLocks noChangeShapeType="1"/>
              </p:cNvSpPr>
              <p:nvPr/>
            </p:nvSpPr>
            <p:spPr bwMode="auto">
              <a:xfrm flipH="1">
                <a:off x="3716" y="277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3" name="Line 1020">
                <a:extLst>
                  <a:ext uri="{FF2B5EF4-FFF2-40B4-BE49-F238E27FC236}">
                    <a16:creationId xmlns:a16="http://schemas.microsoft.com/office/drawing/2014/main" id="{59CC44CC-A171-74E6-D9EF-73D4D1824666}"/>
                  </a:ext>
                </a:extLst>
              </p:cNvPr>
              <p:cNvSpPr>
                <a:spLocks noChangeShapeType="1"/>
              </p:cNvSpPr>
              <p:nvPr/>
            </p:nvSpPr>
            <p:spPr bwMode="auto">
              <a:xfrm flipH="1">
                <a:off x="3719" y="2764"/>
                <a:ext cx="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4" name="Line 1021">
                <a:extLst>
                  <a:ext uri="{FF2B5EF4-FFF2-40B4-BE49-F238E27FC236}">
                    <a16:creationId xmlns:a16="http://schemas.microsoft.com/office/drawing/2014/main" id="{5ECE06BA-8845-5042-73F7-02EA88DC2328}"/>
                  </a:ext>
                </a:extLst>
              </p:cNvPr>
              <p:cNvSpPr>
                <a:spLocks noChangeShapeType="1"/>
              </p:cNvSpPr>
              <p:nvPr/>
            </p:nvSpPr>
            <p:spPr bwMode="auto">
              <a:xfrm flipH="1">
                <a:off x="3723" y="2757"/>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5" name="Line 1022">
                <a:extLst>
                  <a:ext uri="{FF2B5EF4-FFF2-40B4-BE49-F238E27FC236}">
                    <a16:creationId xmlns:a16="http://schemas.microsoft.com/office/drawing/2014/main" id="{0D14A6DA-FF36-7ADD-D871-AC0EC92AB40F}"/>
                  </a:ext>
                </a:extLst>
              </p:cNvPr>
              <p:cNvSpPr>
                <a:spLocks noChangeShapeType="1"/>
              </p:cNvSpPr>
              <p:nvPr/>
            </p:nvSpPr>
            <p:spPr bwMode="auto">
              <a:xfrm flipH="1">
                <a:off x="3726" y="2752"/>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6" name="Line 1023">
                <a:extLst>
                  <a:ext uri="{FF2B5EF4-FFF2-40B4-BE49-F238E27FC236}">
                    <a16:creationId xmlns:a16="http://schemas.microsoft.com/office/drawing/2014/main" id="{1079B2B4-D542-318D-72B4-3B4926DB5843}"/>
                  </a:ext>
                </a:extLst>
              </p:cNvPr>
              <p:cNvSpPr>
                <a:spLocks noChangeShapeType="1"/>
              </p:cNvSpPr>
              <p:nvPr/>
            </p:nvSpPr>
            <p:spPr bwMode="auto">
              <a:xfrm flipH="1">
                <a:off x="3731" y="2746"/>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7" name="Line 1024">
                <a:extLst>
                  <a:ext uri="{FF2B5EF4-FFF2-40B4-BE49-F238E27FC236}">
                    <a16:creationId xmlns:a16="http://schemas.microsoft.com/office/drawing/2014/main" id="{5DABEB75-854A-6F42-FAEA-7DD028B77206}"/>
                  </a:ext>
                </a:extLst>
              </p:cNvPr>
              <p:cNvSpPr>
                <a:spLocks noChangeShapeType="1"/>
              </p:cNvSpPr>
              <p:nvPr/>
            </p:nvSpPr>
            <p:spPr bwMode="auto">
              <a:xfrm flipH="1">
                <a:off x="3736" y="2741"/>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8" name="Line 1025">
                <a:extLst>
                  <a:ext uri="{FF2B5EF4-FFF2-40B4-BE49-F238E27FC236}">
                    <a16:creationId xmlns:a16="http://schemas.microsoft.com/office/drawing/2014/main" id="{3EB55F9D-B12A-D95C-2FEE-20B8DD2722DD}"/>
                  </a:ext>
                </a:extLst>
              </p:cNvPr>
              <p:cNvSpPr>
                <a:spLocks noChangeShapeType="1"/>
              </p:cNvSpPr>
              <p:nvPr/>
            </p:nvSpPr>
            <p:spPr bwMode="auto">
              <a:xfrm flipH="1">
                <a:off x="3661" y="2566"/>
                <a:ext cx="3"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09" name="Line 1026">
                <a:extLst>
                  <a:ext uri="{FF2B5EF4-FFF2-40B4-BE49-F238E27FC236}">
                    <a16:creationId xmlns:a16="http://schemas.microsoft.com/office/drawing/2014/main" id="{1F717104-EB09-AC11-3369-1B1ED9C69D6E}"/>
                  </a:ext>
                </a:extLst>
              </p:cNvPr>
              <p:cNvSpPr>
                <a:spLocks noChangeShapeType="1"/>
              </p:cNvSpPr>
              <p:nvPr/>
            </p:nvSpPr>
            <p:spPr bwMode="auto">
              <a:xfrm flipH="1">
                <a:off x="3666" y="2553"/>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0" name="Line 1027">
                <a:extLst>
                  <a:ext uri="{FF2B5EF4-FFF2-40B4-BE49-F238E27FC236}">
                    <a16:creationId xmlns:a16="http://schemas.microsoft.com/office/drawing/2014/main" id="{32D8D725-28D8-1179-7E79-D0EBD4F0FDC4}"/>
                  </a:ext>
                </a:extLst>
              </p:cNvPr>
              <p:cNvSpPr>
                <a:spLocks noChangeShapeType="1"/>
              </p:cNvSpPr>
              <p:nvPr/>
            </p:nvSpPr>
            <p:spPr bwMode="auto">
              <a:xfrm flipH="1">
                <a:off x="3674" y="2544"/>
                <a:ext cx="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1" name="Line 1028">
                <a:extLst>
                  <a:ext uri="{FF2B5EF4-FFF2-40B4-BE49-F238E27FC236}">
                    <a16:creationId xmlns:a16="http://schemas.microsoft.com/office/drawing/2014/main" id="{7AD642C7-6668-9E30-0667-17BCB31F5B76}"/>
                  </a:ext>
                </a:extLst>
              </p:cNvPr>
              <p:cNvSpPr>
                <a:spLocks noChangeShapeType="1"/>
              </p:cNvSpPr>
              <p:nvPr/>
            </p:nvSpPr>
            <p:spPr bwMode="auto">
              <a:xfrm flipH="1">
                <a:off x="3682" y="2535"/>
                <a:ext cx="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2" name="Line 1029">
                <a:extLst>
                  <a:ext uri="{FF2B5EF4-FFF2-40B4-BE49-F238E27FC236}">
                    <a16:creationId xmlns:a16="http://schemas.microsoft.com/office/drawing/2014/main" id="{3E4298BA-D170-A5D1-97B9-2071D3BF9536}"/>
                  </a:ext>
                </a:extLst>
              </p:cNvPr>
              <p:cNvSpPr>
                <a:spLocks noChangeShapeType="1"/>
              </p:cNvSpPr>
              <p:nvPr/>
            </p:nvSpPr>
            <p:spPr bwMode="auto">
              <a:xfrm flipH="1">
                <a:off x="3690" y="2528"/>
                <a:ext cx="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3" name="Line 1030">
                <a:extLst>
                  <a:ext uri="{FF2B5EF4-FFF2-40B4-BE49-F238E27FC236}">
                    <a16:creationId xmlns:a16="http://schemas.microsoft.com/office/drawing/2014/main" id="{9A1654C0-58EC-EBD1-7FD8-E3917C093C62}"/>
                  </a:ext>
                </a:extLst>
              </p:cNvPr>
              <p:cNvSpPr>
                <a:spLocks noChangeShapeType="1"/>
              </p:cNvSpPr>
              <p:nvPr/>
            </p:nvSpPr>
            <p:spPr bwMode="auto">
              <a:xfrm flipH="1">
                <a:off x="3698" y="2520"/>
                <a:ext cx="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4" name="Line 1031">
                <a:extLst>
                  <a:ext uri="{FF2B5EF4-FFF2-40B4-BE49-F238E27FC236}">
                    <a16:creationId xmlns:a16="http://schemas.microsoft.com/office/drawing/2014/main" id="{E5575713-4CB0-054A-8546-F0CD7FD334A1}"/>
                  </a:ext>
                </a:extLst>
              </p:cNvPr>
              <p:cNvSpPr>
                <a:spLocks noChangeShapeType="1"/>
              </p:cNvSpPr>
              <p:nvPr/>
            </p:nvSpPr>
            <p:spPr bwMode="auto">
              <a:xfrm flipH="1">
                <a:off x="3704" y="2515"/>
                <a:ext cx="6"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5" name="Line 1032">
                <a:extLst>
                  <a:ext uri="{FF2B5EF4-FFF2-40B4-BE49-F238E27FC236}">
                    <a16:creationId xmlns:a16="http://schemas.microsoft.com/office/drawing/2014/main" id="{4A9B311C-DB17-B300-A744-2B171698BB32}"/>
                  </a:ext>
                </a:extLst>
              </p:cNvPr>
              <p:cNvSpPr>
                <a:spLocks noChangeShapeType="1"/>
              </p:cNvSpPr>
              <p:nvPr/>
            </p:nvSpPr>
            <p:spPr bwMode="auto">
              <a:xfrm flipH="1">
                <a:off x="3712" y="2510"/>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6" name="Line 1033">
                <a:extLst>
                  <a:ext uri="{FF2B5EF4-FFF2-40B4-BE49-F238E27FC236}">
                    <a16:creationId xmlns:a16="http://schemas.microsoft.com/office/drawing/2014/main" id="{011B3A4C-159C-EBE1-137C-A82CEEA1848F}"/>
                  </a:ext>
                </a:extLst>
              </p:cNvPr>
              <p:cNvSpPr>
                <a:spLocks noChangeShapeType="1"/>
              </p:cNvSpPr>
              <p:nvPr/>
            </p:nvSpPr>
            <p:spPr bwMode="auto">
              <a:xfrm flipH="1">
                <a:off x="3717" y="2504"/>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7" name="Line 1034">
                <a:extLst>
                  <a:ext uri="{FF2B5EF4-FFF2-40B4-BE49-F238E27FC236}">
                    <a16:creationId xmlns:a16="http://schemas.microsoft.com/office/drawing/2014/main" id="{CBE87252-2C42-535A-6C30-74B4376595BD}"/>
                  </a:ext>
                </a:extLst>
              </p:cNvPr>
              <p:cNvSpPr>
                <a:spLocks noChangeShapeType="1"/>
              </p:cNvSpPr>
              <p:nvPr/>
            </p:nvSpPr>
            <p:spPr bwMode="auto">
              <a:xfrm flipH="1">
                <a:off x="3724" y="2499"/>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8" name="Line 1035">
                <a:extLst>
                  <a:ext uri="{FF2B5EF4-FFF2-40B4-BE49-F238E27FC236}">
                    <a16:creationId xmlns:a16="http://schemas.microsoft.com/office/drawing/2014/main" id="{0D14556D-B3D4-9BEF-0EC2-08E4A7C3F837}"/>
                  </a:ext>
                </a:extLst>
              </p:cNvPr>
              <p:cNvSpPr>
                <a:spLocks noChangeShapeType="1"/>
              </p:cNvSpPr>
              <p:nvPr/>
            </p:nvSpPr>
            <p:spPr bwMode="auto">
              <a:xfrm flipH="1">
                <a:off x="3728" y="249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19" name="Line 1036">
                <a:extLst>
                  <a:ext uri="{FF2B5EF4-FFF2-40B4-BE49-F238E27FC236}">
                    <a16:creationId xmlns:a16="http://schemas.microsoft.com/office/drawing/2014/main" id="{662E9E4B-05D4-5314-FAC5-F487010AB4FF}"/>
                  </a:ext>
                </a:extLst>
              </p:cNvPr>
              <p:cNvSpPr>
                <a:spLocks noChangeShapeType="1"/>
              </p:cNvSpPr>
              <p:nvPr/>
            </p:nvSpPr>
            <p:spPr bwMode="auto">
              <a:xfrm flipH="1">
                <a:off x="3730" y="249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0" name="Line 1037">
                <a:extLst>
                  <a:ext uri="{FF2B5EF4-FFF2-40B4-BE49-F238E27FC236}">
                    <a16:creationId xmlns:a16="http://schemas.microsoft.com/office/drawing/2014/main" id="{EE275751-8181-904C-CF80-5616056170DA}"/>
                  </a:ext>
                </a:extLst>
              </p:cNvPr>
              <p:cNvSpPr>
                <a:spLocks noChangeShapeType="1"/>
              </p:cNvSpPr>
              <p:nvPr/>
            </p:nvSpPr>
            <p:spPr bwMode="auto">
              <a:xfrm flipH="1">
                <a:off x="3733" y="2486"/>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1" name="Line 1038">
                <a:extLst>
                  <a:ext uri="{FF2B5EF4-FFF2-40B4-BE49-F238E27FC236}">
                    <a16:creationId xmlns:a16="http://schemas.microsoft.com/office/drawing/2014/main" id="{546B30B9-293E-6F87-D09E-931F6892520B}"/>
                  </a:ext>
                </a:extLst>
              </p:cNvPr>
              <p:cNvSpPr>
                <a:spLocks noChangeShapeType="1"/>
              </p:cNvSpPr>
              <p:nvPr/>
            </p:nvSpPr>
            <p:spPr bwMode="auto">
              <a:xfrm flipH="1">
                <a:off x="3736" y="248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2" name="Line 1039">
                <a:extLst>
                  <a:ext uri="{FF2B5EF4-FFF2-40B4-BE49-F238E27FC236}">
                    <a16:creationId xmlns:a16="http://schemas.microsoft.com/office/drawing/2014/main" id="{DAE21B37-1A29-B08D-A5F8-A2C641BEE66B}"/>
                  </a:ext>
                </a:extLst>
              </p:cNvPr>
              <p:cNvSpPr>
                <a:spLocks noChangeShapeType="1"/>
              </p:cNvSpPr>
              <p:nvPr/>
            </p:nvSpPr>
            <p:spPr bwMode="auto">
              <a:xfrm flipH="1">
                <a:off x="3738" y="2477"/>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3" name="Line 1040">
                <a:extLst>
                  <a:ext uri="{FF2B5EF4-FFF2-40B4-BE49-F238E27FC236}">
                    <a16:creationId xmlns:a16="http://schemas.microsoft.com/office/drawing/2014/main" id="{033FF0A0-9CCA-510A-929D-E9E603E7AF9A}"/>
                  </a:ext>
                </a:extLst>
              </p:cNvPr>
              <p:cNvSpPr>
                <a:spLocks noChangeShapeType="1"/>
              </p:cNvSpPr>
              <p:nvPr/>
            </p:nvSpPr>
            <p:spPr bwMode="auto">
              <a:xfrm flipH="1">
                <a:off x="3740" y="2471"/>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4" name="Line 1041">
                <a:extLst>
                  <a:ext uri="{FF2B5EF4-FFF2-40B4-BE49-F238E27FC236}">
                    <a16:creationId xmlns:a16="http://schemas.microsoft.com/office/drawing/2014/main" id="{A0780595-7CBB-ABCA-A5AC-B7E15135EDD6}"/>
                  </a:ext>
                </a:extLst>
              </p:cNvPr>
              <p:cNvSpPr>
                <a:spLocks noChangeShapeType="1"/>
              </p:cNvSpPr>
              <p:nvPr/>
            </p:nvSpPr>
            <p:spPr bwMode="auto">
              <a:xfrm>
                <a:off x="3741" y="2466"/>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5" name="Line 1042">
                <a:extLst>
                  <a:ext uri="{FF2B5EF4-FFF2-40B4-BE49-F238E27FC236}">
                    <a16:creationId xmlns:a16="http://schemas.microsoft.com/office/drawing/2014/main" id="{123441B1-28DB-DCCD-CB4F-4CAD90C05252}"/>
                  </a:ext>
                </a:extLst>
              </p:cNvPr>
              <p:cNvSpPr>
                <a:spLocks noChangeShapeType="1"/>
              </p:cNvSpPr>
              <p:nvPr/>
            </p:nvSpPr>
            <p:spPr bwMode="auto">
              <a:xfrm flipH="1">
                <a:off x="3742" y="246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6" name="Line 1043">
                <a:extLst>
                  <a:ext uri="{FF2B5EF4-FFF2-40B4-BE49-F238E27FC236}">
                    <a16:creationId xmlns:a16="http://schemas.microsoft.com/office/drawing/2014/main" id="{8649DB06-0BF8-074C-4DF9-D767FB434D67}"/>
                  </a:ext>
                </a:extLst>
              </p:cNvPr>
              <p:cNvSpPr>
                <a:spLocks noChangeShapeType="1"/>
              </p:cNvSpPr>
              <p:nvPr/>
            </p:nvSpPr>
            <p:spPr bwMode="auto">
              <a:xfrm>
                <a:off x="3743" y="2455"/>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7" name="Line 1044">
                <a:extLst>
                  <a:ext uri="{FF2B5EF4-FFF2-40B4-BE49-F238E27FC236}">
                    <a16:creationId xmlns:a16="http://schemas.microsoft.com/office/drawing/2014/main" id="{7EA6C9BE-D02D-0353-B36F-1E6FF846EE95}"/>
                  </a:ext>
                </a:extLst>
              </p:cNvPr>
              <p:cNvSpPr>
                <a:spLocks noChangeShapeType="1"/>
              </p:cNvSpPr>
              <p:nvPr/>
            </p:nvSpPr>
            <p:spPr bwMode="auto">
              <a:xfrm flipH="1">
                <a:off x="3744" y="245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8" name="Line 1045">
                <a:extLst>
                  <a:ext uri="{FF2B5EF4-FFF2-40B4-BE49-F238E27FC236}">
                    <a16:creationId xmlns:a16="http://schemas.microsoft.com/office/drawing/2014/main" id="{7855F792-374E-2207-27B2-3794109FA951}"/>
                  </a:ext>
                </a:extLst>
              </p:cNvPr>
              <p:cNvSpPr>
                <a:spLocks noChangeShapeType="1"/>
              </p:cNvSpPr>
              <p:nvPr/>
            </p:nvSpPr>
            <p:spPr bwMode="auto">
              <a:xfrm>
                <a:off x="3746" y="244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29" name="Line 1046">
                <a:extLst>
                  <a:ext uri="{FF2B5EF4-FFF2-40B4-BE49-F238E27FC236}">
                    <a16:creationId xmlns:a16="http://schemas.microsoft.com/office/drawing/2014/main" id="{0355F110-DA99-142B-3141-DEBCF6DA5723}"/>
                  </a:ext>
                </a:extLst>
              </p:cNvPr>
              <p:cNvSpPr>
                <a:spLocks noChangeShapeType="1"/>
              </p:cNvSpPr>
              <p:nvPr/>
            </p:nvSpPr>
            <p:spPr bwMode="auto">
              <a:xfrm>
                <a:off x="3746" y="243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0" name="Line 1047">
                <a:extLst>
                  <a:ext uri="{FF2B5EF4-FFF2-40B4-BE49-F238E27FC236}">
                    <a16:creationId xmlns:a16="http://schemas.microsoft.com/office/drawing/2014/main" id="{CFE54E53-E001-5652-C58D-8B42BF0FBDC6}"/>
                  </a:ext>
                </a:extLst>
              </p:cNvPr>
              <p:cNvSpPr>
                <a:spLocks noChangeShapeType="1"/>
              </p:cNvSpPr>
              <p:nvPr/>
            </p:nvSpPr>
            <p:spPr bwMode="auto">
              <a:xfrm>
                <a:off x="3746" y="243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1" name="Line 1048">
                <a:extLst>
                  <a:ext uri="{FF2B5EF4-FFF2-40B4-BE49-F238E27FC236}">
                    <a16:creationId xmlns:a16="http://schemas.microsoft.com/office/drawing/2014/main" id="{94411CA4-59F8-0DA6-55C0-B823969EBC85}"/>
                  </a:ext>
                </a:extLst>
              </p:cNvPr>
              <p:cNvSpPr>
                <a:spLocks noChangeShapeType="1"/>
              </p:cNvSpPr>
              <p:nvPr/>
            </p:nvSpPr>
            <p:spPr bwMode="auto">
              <a:xfrm>
                <a:off x="3746" y="242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2" name="Line 1049">
                <a:extLst>
                  <a:ext uri="{FF2B5EF4-FFF2-40B4-BE49-F238E27FC236}">
                    <a16:creationId xmlns:a16="http://schemas.microsoft.com/office/drawing/2014/main" id="{3BBF445E-F200-533D-2788-A46F9F6F8BBB}"/>
                  </a:ext>
                </a:extLst>
              </p:cNvPr>
              <p:cNvSpPr>
                <a:spLocks noChangeShapeType="1"/>
              </p:cNvSpPr>
              <p:nvPr/>
            </p:nvSpPr>
            <p:spPr bwMode="auto">
              <a:xfrm>
                <a:off x="3746" y="2417"/>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3" name="Line 1050">
                <a:extLst>
                  <a:ext uri="{FF2B5EF4-FFF2-40B4-BE49-F238E27FC236}">
                    <a16:creationId xmlns:a16="http://schemas.microsoft.com/office/drawing/2014/main" id="{B5753B67-5F0C-5B6C-651D-7EC36021D4FF}"/>
                  </a:ext>
                </a:extLst>
              </p:cNvPr>
              <p:cNvSpPr>
                <a:spLocks noChangeShapeType="1"/>
              </p:cNvSpPr>
              <p:nvPr/>
            </p:nvSpPr>
            <p:spPr bwMode="auto">
              <a:xfrm>
                <a:off x="3746" y="2409"/>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4" name="Line 1051">
                <a:extLst>
                  <a:ext uri="{FF2B5EF4-FFF2-40B4-BE49-F238E27FC236}">
                    <a16:creationId xmlns:a16="http://schemas.microsoft.com/office/drawing/2014/main" id="{6B263FAA-FEBF-CB9F-498F-F1D6965A386E}"/>
                  </a:ext>
                </a:extLst>
              </p:cNvPr>
              <p:cNvSpPr>
                <a:spLocks noChangeShapeType="1"/>
              </p:cNvSpPr>
              <p:nvPr/>
            </p:nvSpPr>
            <p:spPr bwMode="auto">
              <a:xfrm>
                <a:off x="3744" y="240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5" name="Line 1052">
                <a:extLst>
                  <a:ext uri="{FF2B5EF4-FFF2-40B4-BE49-F238E27FC236}">
                    <a16:creationId xmlns:a16="http://schemas.microsoft.com/office/drawing/2014/main" id="{9A29F5CB-62D7-64D8-2C9F-CEC5CFD9D87E}"/>
                  </a:ext>
                </a:extLst>
              </p:cNvPr>
              <p:cNvSpPr>
                <a:spLocks noChangeShapeType="1"/>
              </p:cNvSpPr>
              <p:nvPr/>
            </p:nvSpPr>
            <p:spPr bwMode="auto">
              <a:xfrm>
                <a:off x="3743" y="239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6" name="Line 1053">
                <a:extLst>
                  <a:ext uri="{FF2B5EF4-FFF2-40B4-BE49-F238E27FC236}">
                    <a16:creationId xmlns:a16="http://schemas.microsoft.com/office/drawing/2014/main" id="{5968181F-3863-0FDF-E483-554C8335C30E}"/>
                  </a:ext>
                </a:extLst>
              </p:cNvPr>
              <p:cNvSpPr>
                <a:spLocks noChangeShapeType="1"/>
              </p:cNvSpPr>
              <p:nvPr/>
            </p:nvSpPr>
            <p:spPr bwMode="auto">
              <a:xfrm>
                <a:off x="3743" y="2384"/>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7" name="Line 1054">
                <a:extLst>
                  <a:ext uri="{FF2B5EF4-FFF2-40B4-BE49-F238E27FC236}">
                    <a16:creationId xmlns:a16="http://schemas.microsoft.com/office/drawing/2014/main" id="{C6A22064-7120-FADB-4117-F9B9A608A5A7}"/>
                  </a:ext>
                </a:extLst>
              </p:cNvPr>
              <p:cNvSpPr>
                <a:spLocks noChangeShapeType="1"/>
              </p:cNvSpPr>
              <p:nvPr/>
            </p:nvSpPr>
            <p:spPr bwMode="auto">
              <a:xfrm>
                <a:off x="3742" y="2375"/>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8" name="Line 1055">
                <a:extLst>
                  <a:ext uri="{FF2B5EF4-FFF2-40B4-BE49-F238E27FC236}">
                    <a16:creationId xmlns:a16="http://schemas.microsoft.com/office/drawing/2014/main" id="{AFDBFEE6-D72A-366A-9C07-C26B8CE21CCB}"/>
                  </a:ext>
                </a:extLst>
              </p:cNvPr>
              <p:cNvSpPr>
                <a:spLocks noChangeShapeType="1"/>
              </p:cNvSpPr>
              <p:nvPr/>
            </p:nvSpPr>
            <p:spPr bwMode="auto">
              <a:xfrm>
                <a:off x="3741" y="2364"/>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39" name="Line 1056">
                <a:extLst>
                  <a:ext uri="{FF2B5EF4-FFF2-40B4-BE49-F238E27FC236}">
                    <a16:creationId xmlns:a16="http://schemas.microsoft.com/office/drawing/2014/main" id="{BB0ABAA0-8381-BB44-8AC3-DB24A08EB06B}"/>
                  </a:ext>
                </a:extLst>
              </p:cNvPr>
              <p:cNvSpPr>
                <a:spLocks noChangeShapeType="1"/>
              </p:cNvSpPr>
              <p:nvPr/>
            </p:nvSpPr>
            <p:spPr bwMode="auto">
              <a:xfrm>
                <a:off x="3740" y="2351"/>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0" name="Line 1057">
                <a:extLst>
                  <a:ext uri="{FF2B5EF4-FFF2-40B4-BE49-F238E27FC236}">
                    <a16:creationId xmlns:a16="http://schemas.microsoft.com/office/drawing/2014/main" id="{DAC396B2-FD56-560A-E07A-A43F601C37EE}"/>
                  </a:ext>
                </a:extLst>
              </p:cNvPr>
              <p:cNvSpPr>
                <a:spLocks noChangeShapeType="1"/>
              </p:cNvSpPr>
              <p:nvPr/>
            </p:nvSpPr>
            <p:spPr bwMode="auto">
              <a:xfrm>
                <a:off x="3739" y="2339"/>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1" name="Line 1058">
                <a:extLst>
                  <a:ext uri="{FF2B5EF4-FFF2-40B4-BE49-F238E27FC236}">
                    <a16:creationId xmlns:a16="http://schemas.microsoft.com/office/drawing/2014/main" id="{C97ADA1F-7A88-E7E8-A46A-4F1A8C8150DA}"/>
                  </a:ext>
                </a:extLst>
              </p:cNvPr>
              <p:cNvSpPr>
                <a:spLocks noChangeShapeType="1"/>
              </p:cNvSpPr>
              <p:nvPr/>
            </p:nvSpPr>
            <p:spPr bwMode="auto">
              <a:xfrm>
                <a:off x="3738" y="2322"/>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2" name="Line 1059">
                <a:extLst>
                  <a:ext uri="{FF2B5EF4-FFF2-40B4-BE49-F238E27FC236}">
                    <a16:creationId xmlns:a16="http://schemas.microsoft.com/office/drawing/2014/main" id="{2AB61C10-964E-8EA5-6805-DE168B4CF148}"/>
                  </a:ext>
                </a:extLst>
              </p:cNvPr>
              <p:cNvSpPr>
                <a:spLocks noChangeShapeType="1"/>
              </p:cNvSpPr>
              <p:nvPr/>
            </p:nvSpPr>
            <p:spPr bwMode="auto">
              <a:xfrm>
                <a:off x="3736" y="2306"/>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3" name="Line 1060">
                <a:extLst>
                  <a:ext uri="{FF2B5EF4-FFF2-40B4-BE49-F238E27FC236}">
                    <a16:creationId xmlns:a16="http://schemas.microsoft.com/office/drawing/2014/main" id="{3D4FC95A-5D2E-AE97-BAEC-249075D7859C}"/>
                  </a:ext>
                </a:extLst>
              </p:cNvPr>
              <p:cNvSpPr>
                <a:spLocks noChangeShapeType="1"/>
              </p:cNvSpPr>
              <p:nvPr/>
            </p:nvSpPr>
            <p:spPr bwMode="auto">
              <a:xfrm>
                <a:off x="3735" y="2286"/>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4" name="Line 1061">
                <a:extLst>
                  <a:ext uri="{FF2B5EF4-FFF2-40B4-BE49-F238E27FC236}">
                    <a16:creationId xmlns:a16="http://schemas.microsoft.com/office/drawing/2014/main" id="{69A5D2B9-F8BF-AF67-F9FC-55DAE20FD281}"/>
                  </a:ext>
                </a:extLst>
              </p:cNvPr>
              <p:cNvSpPr>
                <a:spLocks noChangeShapeType="1"/>
              </p:cNvSpPr>
              <p:nvPr/>
            </p:nvSpPr>
            <p:spPr bwMode="auto">
              <a:xfrm flipH="1">
                <a:off x="4248" y="2950"/>
                <a:ext cx="7"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5" name="Line 1062">
                <a:extLst>
                  <a:ext uri="{FF2B5EF4-FFF2-40B4-BE49-F238E27FC236}">
                    <a16:creationId xmlns:a16="http://schemas.microsoft.com/office/drawing/2014/main" id="{36B216D5-D2BB-0329-8B97-7638A29E3AB1}"/>
                  </a:ext>
                </a:extLst>
              </p:cNvPr>
              <p:cNvSpPr>
                <a:spLocks noChangeShapeType="1"/>
              </p:cNvSpPr>
              <p:nvPr/>
            </p:nvSpPr>
            <p:spPr bwMode="auto">
              <a:xfrm flipH="1">
                <a:off x="4257" y="2919"/>
                <a:ext cx="3"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6" name="Line 1063">
                <a:extLst>
                  <a:ext uri="{FF2B5EF4-FFF2-40B4-BE49-F238E27FC236}">
                    <a16:creationId xmlns:a16="http://schemas.microsoft.com/office/drawing/2014/main" id="{82F9C1F0-BFB6-89CA-5FC4-638523CA17B7}"/>
                  </a:ext>
                </a:extLst>
              </p:cNvPr>
              <p:cNvSpPr>
                <a:spLocks noChangeShapeType="1"/>
              </p:cNvSpPr>
              <p:nvPr/>
            </p:nvSpPr>
            <p:spPr bwMode="auto">
              <a:xfrm flipH="1">
                <a:off x="4262" y="2897"/>
                <a:ext cx="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7" name="Line 1064">
                <a:extLst>
                  <a:ext uri="{FF2B5EF4-FFF2-40B4-BE49-F238E27FC236}">
                    <a16:creationId xmlns:a16="http://schemas.microsoft.com/office/drawing/2014/main" id="{CA19D2BE-6480-EF57-5AC6-0B19CB80E741}"/>
                  </a:ext>
                </a:extLst>
              </p:cNvPr>
              <p:cNvSpPr>
                <a:spLocks noChangeShapeType="1"/>
              </p:cNvSpPr>
              <p:nvPr/>
            </p:nvSpPr>
            <p:spPr bwMode="auto">
              <a:xfrm flipH="1">
                <a:off x="4265" y="2879"/>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8" name="Line 1065">
                <a:extLst>
                  <a:ext uri="{FF2B5EF4-FFF2-40B4-BE49-F238E27FC236}">
                    <a16:creationId xmlns:a16="http://schemas.microsoft.com/office/drawing/2014/main" id="{41FFAE1A-C9FA-29D8-26F6-4868FE38A529}"/>
                  </a:ext>
                </a:extLst>
              </p:cNvPr>
              <p:cNvSpPr>
                <a:spLocks noChangeShapeType="1"/>
              </p:cNvSpPr>
              <p:nvPr/>
            </p:nvSpPr>
            <p:spPr bwMode="auto">
              <a:xfrm flipH="1">
                <a:off x="4267" y="2863"/>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49" name="Line 1066">
                <a:extLst>
                  <a:ext uri="{FF2B5EF4-FFF2-40B4-BE49-F238E27FC236}">
                    <a16:creationId xmlns:a16="http://schemas.microsoft.com/office/drawing/2014/main" id="{8C5A994E-A069-A102-5463-C8C10D7F306F}"/>
                  </a:ext>
                </a:extLst>
              </p:cNvPr>
              <p:cNvSpPr>
                <a:spLocks noChangeShapeType="1"/>
              </p:cNvSpPr>
              <p:nvPr/>
            </p:nvSpPr>
            <p:spPr bwMode="auto">
              <a:xfrm>
                <a:off x="4268" y="284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0" name="Line 1067">
                <a:extLst>
                  <a:ext uri="{FF2B5EF4-FFF2-40B4-BE49-F238E27FC236}">
                    <a16:creationId xmlns:a16="http://schemas.microsoft.com/office/drawing/2014/main" id="{665FC19F-3827-5094-FC4D-2913081E13C5}"/>
                  </a:ext>
                </a:extLst>
              </p:cNvPr>
              <p:cNvSpPr>
                <a:spLocks noChangeShapeType="1"/>
              </p:cNvSpPr>
              <p:nvPr/>
            </p:nvSpPr>
            <p:spPr bwMode="auto">
              <a:xfrm>
                <a:off x="4268" y="283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1" name="Line 1068">
                <a:extLst>
                  <a:ext uri="{FF2B5EF4-FFF2-40B4-BE49-F238E27FC236}">
                    <a16:creationId xmlns:a16="http://schemas.microsoft.com/office/drawing/2014/main" id="{CC4E6465-B1DA-B37F-F57C-46B22B57D765}"/>
                  </a:ext>
                </a:extLst>
              </p:cNvPr>
              <p:cNvSpPr>
                <a:spLocks noChangeShapeType="1"/>
              </p:cNvSpPr>
              <p:nvPr/>
            </p:nvSpPr>
            <p:spPr bwMode="auto">
              <a:xfrm flipH="1">
                <a:off x="4269" y="2819"/>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2" name="Line 1069">
                <a:extLst>
                  <a:ext uri="{FF2B5EF4-FFF2-40B4-BE49-F238E27FC236}">
                    <a16:creationId xmlns:a16="http://schemas.microsoft.com/office/drawing/2014/main" id="{C2B330B9-62FE-665B-07AF-27B25E4D9591}"/>
                  </a:ext>
                </a:extLst>
              </p:cNvPr>
              <p:cNvSpPr>
                <a:spLocks noChangeShapeType="1"/>
              </p:cNvSpPr>
              <p:nvPr/>
            </p:nvSpPr>
            <p:spPr bwMode="auto">
              <a:xfrm>
                <a:off x="4270" y="280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3" name="Line 1070">
                <a:extLst>
                  <a:ext uri="{FF2B5EF4-FFF2-40B4-BE49-F238E27FC236}">
                    <a16:creationId xmlns:a16="http://schemas.microsoft.com/office/drawing/2014/main" id="{EC2C4C8C-2478-FBCB-1822-807A708AA840}"/>
                  </a:ext>
                </a:extLst>
              </p:cNvPr>
              <p:cNvSpPr>
                <a:spLocks noChangeShapeType="1"/>
              </p:cNvSpPr>
              <p:nvPr/>
            </p:nvSpPr>
            <p:spPr bwMode="auto">
              <a:xfrm>
                <a:off x="4269" y="2792"/>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4" name="Line 1071">
                <a:extLst>
                  <a:ext uri="{FF2B5EF4-FFF2-40B4-BE49-F238E27FC236}">
                    <a16:creationId xmlns:a16="http://schemas.microsoft.com/office/drawing/2014/main" id="{D2E76D2E-C1F1-5455-5B3A-3BDCB0833743}"/>
                  </a:ext>
                </a:extLst>
              </p:cNvPr>
              <p:cNvSpPr>
                <a:spLocks noChangeShapeType="1"/>
              </p:cNvSpPr>
              <p:nvPr/>
            </p:nvSpPr>
            <p:spPr bwMode="auto">
              <a:xfrm>
                <a:off x="4268" y="2781"/>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5" name="Line 1072">
                <a:extLst>
                  <a:ext uri="{FF2B5EF4-FFF2-40B4-BE49-F238E27FC236}">
                    <a16:creationId xmlns:a16="http://schemas.microsoft.com/office/drawing/2014/main" id="{FE754C0A-B0D1-0D2D-1D4A-418E74F94286}"/>
                  </a:ext>
                </a:extLst>
              </p:cNvPr>
              <p:cNvSpPr>
                <a:spLocks noChangeShapeType="1"/>
              </p:cNvSpPr>
              <p:nvPr/>
            </p:nvSpPr>
            <p:spPr bwMode="auto">
              <a:xfrm>
                <a:off x="4268" y="277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6" name="Line 1073">
                <a:extLst>
                  <a:ext uri="{FF2B5EF4-FFF2-40B4-BE49-F238E27FC236}">
                    <a16:creationId xmlns:a16="http://schemas.microsoft.com/office/drawing/2014/main" id="{E8067C61-A831-7B83-4E25-C7DA2D13762A}"/>
                  </a:ext>
                </a:extLst>
              </p:cNvPr>
              <p:cNvSpPr>
                <a:spLocks noChangeShapeType="1"/>
              </p:cNvSpPr>
              <p:nvPr/>
            </p:nvSpPr>
            <p:spPr bwMode="auto">
              <a:xfrm>
                <a:off x="4268" y="275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7" name="Line 1074">
                <a:extLst>
                  <a:ext uri="{FF2B5EF4-FFF2-40B4-BE49-F238E27FC236}">
                    <a16:creationId xmlns:a16="http://schemas.microsoft.com/office/drawing/2014/main" id="{3B27C697-3A1E-F784-0351-84D11B8E4A49}"/>
                  </a:ext>
                </a:extLst>
              </p:cNvPr>
              <p:cNvSpPr>
                <a:spLocks noChangeShapeType="1"/>
              </p:cNvSpPr>
              <p:nvPr/>
            </p:nvSpPr>
            <p:spPr bwMode="auto">
              <a:xfrm>
                <a:off x="4267" y="275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8" name="Line 1075">
                <a:extLst>
                  <a:ext uri="{FF2B5EF4-FFF2-40B4-BE49-F238E27FC236}">
                    <a16:creationId xmlns:a16="http://schemas.microsoft.com/office/drawing/2014/main" id="{454CBB96-E30C-4990-7903-A8E047A163A7}"/>
                  </a:ext>
                </a:extLst>
              </p:cNvPr>
              <p:cNvSpPr>
                <a:spLocks noChangeShapeType="1"/>
              </p:cNvSpPr>
              <p:nvPr/>
            </p:nvSpPr>
            <p:spPr bwMode="auto">
              <a:xfrm>
                <a:off x="4266" y="2742"/>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59" name="Line 1076">
                <a:extLst>
                  <a:ext uri="{FF2B5EF4-FFF2-40B4-BE49-F238E27FC236}">
                    <a16:creationId xmlns:a16="http://schemas.microsoft.com/office/drawing/2014/main" id="{1990395B-5768-4E82-0649-C36B4C8C6946}"/>
                  </a:ext>
                </a:extLst>
              </p:cNvPr>
              <p:cNvSpPr>
                <a:spLocks noChangeShapeType="1"/>
              </p:cNvSpPr>
              <p:nvPr/>
            </p:nvSpPr>
            <p:spPr bwMode="auto">
              <a:xfrm>
                <a:off x="4265" y="273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0" name="Line 1077">
                <a:extLst>
                  <a:ext uri="{FF2B5EF4-FFF2-40B4-BE49-F238E27FC236}">
                    <a16:creationId xmlns:a16="http://schemas.microsoft.com/office/drawing/2014/main" id="{5D58D71E-F323-C50D-7E63-6394114701DA}"/>
                  </a:ext>
                </a:extLst>
              </p:cNvPr>
              <p:cNvSpPr>
                <a:spLocks noChangeShapeType="1"/>
              </p:cNvSpPr>
              <p:nvPr/>
            </p:nvSpPr>
            <p:spPr bwMode="auto">
              <a:xfrm>
                <a:off x="4263" y="2730"/>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1" name="Line 1078">
                <a:extLst>
                  <a:ext uri="{FF2B5EF4-FFF2-40B4-BE49-F238E27FC236}">
                    <a16:creationId xmlns:a16="http://schemas.microsoft.com/office/drawing/2014/main" id="{1193A93B-FB35-D660-1980-1C4009975F51}"/>
                  </a:ext>
                </a:extLst>
              </p:cNvPr>
              <p:cNvSpPr>
                <a:spLocks noChangeShapeType="1"/>
              </p:cNvSpPr>
              <p:nvPr/>
            </p:nvSpPr>
            <p:spPr bwMode="auto">
              <a:xfrm>
                <a:off x="4261" y="2726"/>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2" name="Line 1079">
                <a:extLst>
                  <a:ext uri="{FF2B5EF4-FFF2-40B4-BE49-F238E27FC236}">
                    <a16:creationId xmlns:a16="http://schemas.microsoft.com/office/drawing/2014/main" id="{48FE9042-8374-16F5-BDDD-751C5629087A}"/>
                  </a:ext>
                </a:extLst>
              </p:cNvPr>
              <p:cNvSpPr>
                <a:spLocks noChangeShapeType="1"/>
              </p:cNvSpPr>
              <p:nvPr/>
            </p:nvSpPr>
            <p:spPr bwMode="auto">
              <a:xfrm>
                <a:off x="4259" y="2722"/>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3" name="Line 1080">
                <a:extLst>
                  <a:ext uri="{FF2B5EF4-FFF2-40B4-BE49-F238E27FC236}">
                    <a16:creationId xmlns:a16="http://schemas.microsoft.com/office/drawing/2014/main" id="{124E6AB2-AD72-CE74-9EF6-258B34975640}"/>
                  </a:ext>
                </a:extLst>
              </p:cNvPr>
              <p:cNvSpPr>
                <a:spLocks noChangeShapeType="1"/>
              </p:cNvSpPr>
              <p:nvPr/>
            </p:nvSpPr>
            <p:spPr bwMode="auto">
              <a:xfrm>
                <a:off x="4257" y="271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4" name="Line 1081">
                <a:extLst>
                  <a:ext uri="{FF2B5EF4-FFF2-40B4-BE49-F238E27FC236}">
                    <a16:creationId xmlns:a16="http://schemas.microsoft.com/office/drawing/2014/main" id="{D8ABC33B-9CF5-2ABA-C01C-530CB60106FF}"/>
                  </a:ext>
                </a:extLst>
              </p:cNvPr>
              <p:cNvSpPr>
                <a:spLocks noChangeShapeType="1"/>
              </p:cNvSpPr>
              <p:nvPr/>
            </p:nvSpPr>
            <p:spPr bwMode="auto">
              <a:xfrm>
                <a:off x="4254" y="271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5" name="Line 1082">
                <a:extLst>
                  <a:ext uri="{FF2B5EF4-FFF2-40B4-BE49-F238E27FC236}">
                    <a16:creationId xmlns:a16="http://schemas.microsoft.com/office/drawing/2014/main" id="{1D08AE94-84B4-3F0B-0E0C-7DFA247E12C6}"/>
                  </a:ext>
                </a:extLst>
              </p:cNvPr>
              <p:cNvSpPr>
                <a:spLocks noChangeShapeType="1"/>
              </p:cNvSpPr>
              <p:nvPr/>
            </p:nvSpPr>
            <p:spPr bwMode="auto">
              <a:xfrm>
                <a:off x="4250" y="2712"/>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6" name="Line 1083">
                <a:extLst>
                  <a:ext uri="{FF2B5EF4-FFF2-40B4-BE49-F238E27FC236}">
                    <a16:creationId xmlns:a16="http://schemas.microsoft.com/office/drawing/2014/main" id="{AFCFC886-B953-E641-006C-890622293803}"/>
                  </a:ext>
                </a:extLst>
              </p:cNvPr>
              <p:cNvSpPr>
                <a:spLocks noChangeShapeType="1"/>
              </p:cNvSpPr>
              <p:nvPr/>
            </p:nvSpPr>
            <p:spPr bwMode="auto">
              <a:xfrm>
                <a:off x="4246" y="2710"/>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7" name="Line 1084">
                <a:extLst>
                  <a:ext uri="{FF2B5EF4-FFF2-40B4-BE49-F238E27FC236}">
                    <a16:creationId xmlns:a16="http://schemas.microsoft.com/office/drawing/2014/main" id="{1CAE1F8A-3F0D-A12F-96D3-9E4F7823AC52}"/>
                  </a:ext>
                </a:extLst>
              </p:cNvPr>
              <p:cNvSpPr>
                <a:spLocks noChangeShapeType="1"/>
              </p:cNvSpPr>
              <p:nvPr/>
            </p:nvSpPr>
            <p:spPr bwMode="auto">
              <a:xfrm>
                <a:off x="4243" y="271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8" name="Line 1085">
                <a:extLst>
                  <a:ext uri="{FF2B5EF4-FFF2-40B4-BE49-F238E27FC236}">
                    <a16:creationId xmlns:a16="http://schemas.microsoft.com/office/drawing/2014/main" id="{6FCAE0DA-8D08-11B7-795D-78364ECC0B3E}"/>
                  </a:ext>
                </a:extLst>
              </p:cNvPr>
              <p:cNvSpPr>
                <a:spLocks noChangeShapeType="1"/>
              </p:cNvSpPr>
              <p:nvPr/>
            </p:nvSpPr>
            <p:spPr bwMode="auto">
              <a:xfrm>
                <a:off x="4238" y="2709"/>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69" name="Line 1086">
                <a:extLst>
                  <a:ext uri="{FF2B5EF4-FFF2-40B4-BE49-F238E27FC236}">
                    <a16:creationId xmlns:a16="http://schemas.microsoft.com/office/drawing/2014/main" id="{B036FB26-CA8D-A6B9-5836-2B133BF75B93}"/>
                  </a:ext>
                </a:extLst>
              </p:cNvPr>
              <p:cNvSpPr>
                <a:spLocks noChangeShapeType="1"/>
              </p:cNvSpPr>
              <p:nvPr/>
            </p:nvSpPr>
            <p:spPr bwMode="auto">
              <a:xfrm>
                <a:off x="4235" y="2708"/>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0" name="Line 1087">
                <a:extLst>
                  <a:ext uri="{FF2B5EF4-FFF2-40B4-BE49-F238E27FC236}">
                    <a16:creationId xmlns:a16="http://schemas.microsoft.com/office/drawing/2014/main" id="{8317697D-540D-BA76-1662-AAAD8C6B03B6}"/>
                  </a:ext>
                </a:extLst>
              </p:cNvPr>
              <p:cNvSpPr>
                <a:spLocks noChangeShapeType="1"/>
              </p:cNvSpPr>
              <p:nvPr/>
            </p:nvSpPr>
            <p:spPr bwMode="auto">
              <a:xfrm>
                <a:off x="4229" y="2708"/>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1" name="Line 1088">
                <a:extLst>
                  <a:ext uri="{FF2B5EF4-FFF2-40B4-BE49-F238E27FC236}">
                    <a16:creationId xmlns:a16="http://schemas.microsoft.com/office/drawing/2014/main" id="{4C322514-8092-18BD-BDF6-EA83C4134580}"/>
                  </a:ext>
                </a:extLst>
              </p:cNvPr>
              <p:cNvSpPr>
                <a:spLocks noChangeShapeType="1"/>
              </p:cNvSpPr>
              <p:nvPr/>
            </p:nvSpPr>
            <p:spPr bwMode="auto">
              <a:xfrm>
                <a:off x="4223" y="2708"/>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2" name="Line 1089">
                <a:extLst>
                  <a:ext uri="{FF2B5EF4-FFF2-40B4-BE49-F238E27FC236}">
                    <a16:creationId xmlns:a16="http://schemas.microsoft.com/office/drawing/2014/main" id="{D2F23595-D395-7849-B897-3FA7FDE4ED9A}"/>
                  </a:ext>
                </a:extLst>
              </p:cNvPr>
              <p:cNvSpPr>
                <a:spLocks noChangeShapeType="1"/>
              </p:cNvSpPr>
              <p:nvPr/>
            </p:nvSpPr>
            <p:spPr bwMode="auto">
              <a:xfrm>
                <a:off x="4217" y="2708"/>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3" name="Line 1090">
                <a:extLst>
                  <a:ext uri="{FF2B5EF4-FFF2-40B4-BE49-F238E27FC236}">
                    <a16:creationId xmlns:a16="http://schemas.microsoft.com/office/drawing/2014/main" id="{11B060FF-66C9-4FAF-5B2A-E97D4EB513FF}"/>
                  </a:ext>
                </a:extLst>
              </p:cNvPr>
              <p:cNvSpPr>
                <a:spLocks noChangeShapeType="1"/>
              </p:cNvSpPr>
              <p:nvPr/>
            </p:nvSpPr>
            <p:spPr bwMode="auto">
              <a:xfrm>
                <a:off x="4209" y="2707"/>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4" name="Line 1091">
                <a:extLst>
                  <a:ext uri="{FF2B5EF4-FFF2-40B4-BE49-F238E27FC236}">
                    <a16:creationId xmlns:a16="http://schemas.microsoft.com/office/drawing/2014/main" id="{F8444CB6-6027-4EF2-D900-590A537EC433}"/>
                  </a:ext>
                </a:extLst>
              </p:cNvPr>
              <p:cNvSpPr>
                <a:spLocks noChangeShapeType="1"/>
              </p:cNvSpPr>
              <p:nvPr/>
            </p:nvSpPr>
            <p:spPr bwMode="auto">
              <a:xfrm>
                <a:off x="4201" y="2706"/>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5" name="Line 1092">
                <a:extLst>
                  <a:ext uri="{FF2B5EF4-FFF2-40B4-BE49-F238E27FC236}">
                    <a16:creationId xmlns:a16="http://schemas.microsoft.com/office/drawing/2014/main" id="{94D7031D-C85B-1936-438B-17C1D70BB8CA}"/>
                  </a:ext>
                </a:extLst>
              </p:cNvPr>
              <p:cNvSpPr>
                <a:spLocks noChangeShapeType="1"/>
              </p:cNvSpPr>
              <p:nvPr/>
            </p:nvSpPr>
            <p:spPr bwMode="auto">
              <a:xfrm>
                <a:off x="4193" y="2706"/>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6" name="Line 1093">
                <a:extLst>
                  <a:ext uri="{FF2B5EF4-FFF2-40B4-BE49-F238E27FC236}">
                    <a16:creationId xmlns:a16="http://schemas.microsoft.com/office/drawing/2014/main" id="{643883B5-E97C-3741-6D53-055EF5BEBC09}"/>
                  </a:ext>
                </a:extLst>
              </p:cNvPr>
              <p:cNvSpPr>
                <a:spLocks noChangeShapeType="1"/>
              </p:cNvSpPr>
              <p:nvPr/>
            </p:nvSpPr>
            <p:spPr bwMode="auto">
              <a:xfrm>
                <a:off x="4183" y="2705"/>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7" name="Line 1094">
                <a:extLst>
                  <a:ext uri="{FF2B5EF4-FFF2-40B4-BE49-F238E27FC236}">
                    <a16:creationId xmlns:a16="http://schemas.microsoft.com/office/drawing/2014/main" id="{BE9E0A59-2C70-BDB4-7FC8-0EA2DCEE0DC5}"/>
                  </a:ext>
                </a:extLst>
              </p:cNvPr>
              <p:cNvSpPr>
                <a:spLocks noChangeShapeType="1"/>
              </p:cNvSpPr>
              <p:nvPr/>
            </p:nvSpPr>
            <p:spPr bwMode="auto">
              <a:xfrm>
                <a:off x="4173" y="2704"/>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8" name="Line 1095">
                <a:extLst>
                  <a:ext uri="{FF2B5EF4-FFF2-40B4-BE49-F238E27FC236}">
                    <a16:creationId xmlns:a16="http://schemas.microsoft.com/office/drawing/2014/main" id="{965CE919-62A1-D13E-6C4D-47852EA1968C}"/>
                  </a:ext>
                </a:extLst>
              </p:cNvPr>
              <p:cNvSpPr>
                <a:spLocks noChangeShapeType="1"/>
              </p:cNvSpPr>
              <p:nvPr/>
            </p:nvSpPr>
            <p:spPr bwMode="auto">
              <a:xfrm>
                <a:off x="4164" y="2703"/>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79" name="Line 1096">
                <a:extLst>
                  <a:ext uri="{FF2B5EF4-FFF2-40B4-BE49-F238E27FC236}">
                    <a16:creationId xmlns:a16="http://schemas.microsoft.com/office/drawing/2014/main" id="{79BE6B6E-8B67-3D0D-10EE-D959E0789E99}"/>
                  </a:ext>
                </a:extLst>
              </p:cNvPr>
              <p:cNvSpPr>
                <a:spLocks noChangeShapeType="1"/>
              </p:cNvSpPr>
              <p:nvPr/>
            </p:nvSpPr>
            <p:spPr bwMode="auto">
              <a:xfrm>
                <a:off x="4154" y="2701"/>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0" name="Line 1097">
                <a:extLst>
                  <a:ext uri="{FF2B5EF4-FFF2-40B4-BE49-F238E27FC236}">
                    <a16:creationId xmlns:a16="http://schemas.microsoft.com/office/drawing/2014/main" id="{0CE52E29-49A2-A685-3A35-22806E8F111E}"/>
                  </a:ext>
                </a:extLst>
              </p:cNvPr>
              <p:cNvSpPr>
                <a:spLocks noChangeShapeType="1"/>
              </p:cNvSpPr>
              <p:nvPr/>
            </p:nvSpPr>
            <p:spPr bwMode="auto">
              <a:xfrm>
                <a:off x="4146" y="2699"/>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1" name="Line 1098">
                <a:extLst>
                  <a:ext uri="{FF2B5EF4-FFF2-40B4-BE49-F238E27FC236}">
                    <a16:creationId xmlns:a16="http://schemas.microsoft.com/office/drawing/2014/main" id="{2155BF88-B108-36BE-0E34-D3B807B6EA5F}"/>
                  </a:ext>
                </a:extLst>
              </p:cNvPr>
              <p:cNvSpPr>
                <a:spLocks noChangeShapeType="1"/>
              </p:cNvSpPr>
              <p:nvPr/>
            </p:nvSpPr>
            <p:spPr bwMode="auto">
              <a:xfrm>
                <a:off x="4138" y="2696"/>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2" name="Line 1099">
                <a:extLst>
                  <a:ext uri="{FF2B5EF4-FFF2-40B4-BE49-F238E27FC236}">
                    <a16:creationId xmlns:a16="http://schemas.microsoft.com/office/drawing/2014/main" id="{30F2DF37-8282-BEFC-7F84-96D3DAC678FA}"/>
                  </a:ext>
                </a:extLst>
              </p:cNvPr>
              <p:cNvSpPr>
                <a:spLocks noChangeShapeType="1"/>
              </p:cNvSpPr>
              <p:nvPr/>
            </p:nvSpPr>
            <p:spPr bwMode="auto">
              <a:xfrm>
                <a:off x="4130" y="2693"/>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3" name="Line 1100">
                <a:extLst>
                  <a:ext uri="{FF2B5EF4-FFF2-40B4-BE49-F238E27FC236}">
                    <a16:creationId xmlns:a16="http://schemas.microsoft.com/office/drawing/2014/main" id="{207F63D1-1BBB-10D5-89D4-3980F248470F}"/>
                  </a:ext>
                </a:extLst>
              </p:cNvPr>
              <p:cNvSpPr>
                <a:spLocks noChangeShapeType="1"/>
              </p:cNvSpPr>
              <p:nvPr/>
            </p:nvSpPr>
            <p:spPr bwMode="auto">
              <a:xfrm>
                <a:off x="4122" y="2690"/>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4" name="Line 1101">
                <a:extLst>
                  <a:ext uri="{FF2B5EF4-FFF2-40B4-BE49-F238E27FC236}">
                    <a16:creationId xmlns:a16="http://schemas.microsoft.com/office/drawing/2014/main" id="{75CB294B-292C-FB49-64A8-3DF82C54836D}"/>
                  </a:ext>
                </a:extLst>
              </p:cNvPr>
              <p:cNvSpPr>
                <a:spLocks noChangeShapeType="1"/>
              </p:cNvSpPr>
              <p:nvPr/>
            </p:nvSpPr>
            <p:spPr bwMode="auto">
              <a:xfrm>
                <a:off x="4114" y="2686"/>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5" name="Line 1102">
                <a:extLst>
                  <a:ext uri="{FF2B5EF4-FFF2-40B4-BE49-F238E27FC236}">
                    <a16:creationId xmlns:a16="http://schemas.microsoft.com/office/drawing/2014/main" id="{D2712F61-6C25-6016-9D97-340ED0DDE6F3}"/>
                  </a:ext>
                </a:extLst>
              </p:cNvPr>
              <p:cNvSpPr>
                <a:spLocks noChangeShapeType="1"/>
              </p:cNvSpPr>
              <p:nvPr/>
            </p:nvSpPr>
            <p:spPr bwMode="auto">
              <a:xfrm>
                <a:off x="4106" y="2682"/>
                <a:ext cx="6"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6" name="Line 1103">
                <a:extLst>
                  <a:ext uri="{FF2B5EF4-FFF2-40B4-BE49-F238E27FC236}">
                    <a16:creationId xmlns:a16="http://schemas.microsoft.com/office/drawing/2014/main" id="{5521EC1F-C24C-8514-5957-2E394A8617C6}"/>
                  </a:ext>
                </a:extLst>
              </p:cNvPr>
              <p:cNvSpPr>
                <a:spLocks noChangeShapeType="1"/>
              </p:cNvSpPr>
              <p:nvPr/>
            </p:nvSpPr>
            <p:spPr bwMode="auto">
              <a:xfrm>
                <a:off x="4096" y="2679"/>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7" name="Line 1104">
                <a:extLst>
                  <a:ext uri="{FF2B5EF4-FFF2-40B4-BE49-F238E27FC236}">
                    <a16:creationId xmlns:a16="http://schemas.microsoft.com/office/drawing/2014/main" id="{F99D53D2-DB97-DB9C-9AFB-4CDD35EFCFE2}"/>
                  </a:ext>
                </a:extLst>
              </p:cNvPr>
              <p:cNvSpPr>
                <a:spLocks noChangeShapeType="1"/>
              </p:cNvSpPr>
              <p:nvPr/>
            </p:nvSpPr>
            <p:spPr bwMode="auto">
              <a:xfrm>
                <a:off x="4087" y="2675"/>
                <a:ext cx="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8" name="Line 1105">
                <a:extLst>
                  <a:ext uri="{FF2B5EF4-FFF2-40B4-BE49-F238E27FC236}">
                    <a16:creationId xmlns:a16="http://schemas.microsoft.com/office/drawing/2014/main" id="{93338794-8DA4-8C41-6658-DB1D2564ADE6}"/>
                  </a:ext>
                </a:extLst>
              </p:cNvPr>
              <p:cNvSpPr>
                <a:spLocks noChangeShapeType="1"/>
              </p:cNvSpPr>
              <p:nvPr/>
            </p:nvSpPr>
            <p:spPr bwMode="auto">
              <a:xfrm>
                <a:off x="4077" y="2671"/>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89" name="Line 1106">
                <a:extLst>
                  <a:ext uri="{FF2B5EF4-FFF2-40B4-BE49-F238E27FC236}">
                    <a16:creationId xmlns:a16="http://schemas.microsoft.com/office/drawing/2014/main" id="{A0A47024-D970-5985-6661-0D3C8A096AEB}"/>
                  </a:ext>
                </a:extLst>
              </p:cNvPr>
              <p:cNvSpPr>
                <a:spLocks noChangeShapeType="1"/>
              </p:cNvSpPr>
              <p:nvPr/>
            </p:nvSpPr>
            <p:spPr bwMode="auto">
              <a:xfrm>
                <a:off x="4067" y="2666"/>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0" name="Line 1107">
                <a:extLst>
                  <a:ext uri="{FF2B5EF4-FFF2-40B4-BE49-F238E27FC236}">
                    <a16:creationId xmlns:a16="http://schemas.microsoft.com/office/drawing/2014/main" id="{B7648A18-8574-7842-1270-53398D55EBD7}"/>
                  </a:ext>
                </a:extLst>
              </p:cNvPr>
              <p:cNvSpPr>
                <a:spLocks noChangeShapeType="1"/>
              </p:cNvSpPr>
              <p:nvPr/>
            </p:nvSpPr>
            <p:spPr bwMode="auto">
              <a:xfrm>
                <a:off x="4058" y="2661"/>
                <a:ext cx="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1" name="Line 1108">
                <a:extLst>
                  <a:ext uri="{FF2B5EF4-FFF2-40B4-BE49-F238E27FC236}">
                    <a16:creationId xmlns:a16="http://schemas.microsoft.com/office/drawing/2014/main" id="{FB568565-6EC5-F948-9B91-B91D86D13C3C}"/>
                  </a:ext>
                </a:extLst>
              </p:cNvPr>
              <p:cNvSpPr>
                <a:spLocks noChangeShapeType="1"/>
              </p:cNvSpPr>
              <p:nvPr/>
            </p:nvSpPr>
            <p:spPr bwMode="auto">
              <a:xfrm>
                <a:off x="4049" y="2655"/>
                <a:ext cx="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2" name="Line 1109">
                <a:extLst>
                  <a:ext uri="{FF2B5EF4-FFF2-40B4-BE49-F238E27FC236}">
                    <a16:creationId xmlns:a16="http://schemas.microsoft.com/office/drawing/2014/main" id="{E8EC63B8-62A2-AC32-5348-DE3CAA8282A6}"/>
                  </a:ext>
                </a:extLst>
              </p:cNvPr>
              <p:cNvSpPr>
                <a:spLocks noChangeShapeType="1"/>
              </p:cNvSpPr>
              <p:nvPr/>
            </p:nvSpPr>
            <p:spPr bwMode="auto">
              <a:xfrm>
                <a:off x="4039" y="2648"/>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3" name="Line 1110">
                <a:extLst>
                  <a:ext uri="{FF2B5EF4-FFF2-40B4-BE49-F238E27FC236}">
                    <a16:creationId xmlns:a16="http://schemas.microsoft.com/office/drawing/2014/main" id="{37384553-AB2E-859B-F324-8A9D993E3059}"/>
                  </a:ext>
                </a:extLst>
              </p:cNvPr>
              <p:cNvSpPr>
                <a:spLocks noChangeShapeType="1"/>
              </p:cNvSpPr>
              <p:nvPr/>
            </p:nvSpPr>
            <p:spPr bwMode="auto">
              <a:xfrm>
                <a:off x="4031" y="2639"/>
                <a:ext cx="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4" name="Line 1111">
                <a:extLst>
                  <a:ext uri="{FF2B5EF4-FFF2-40B4-BE49-F238E27FC236}">
                    <a16:creationId xmlns:a16="http://schemas.microsoft.com/office/drawing/2014/main" id="{7CC012A9-294A-E61C-D6B0-F3D1ADD58623}"/>
                  </a:ext>
                </a:extLst>
              </p:cNvPr>
              <p:cNvSpPr>
                <a:spLocks noChangeShapeType="1"/>
              </p:cNvSpPr>
              <p:nvPr/>
            </p:nvSpPr>
            <p:spPr bwMode="auto">
              <a:xfrm>
                <a:off x="4026" y="2630"/>
                <a:ext cx="3"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5" name="Line 1112">
                <a:extLst>
                  <a:ext uri="{FF2B5EF4-FFF2-40B4-BE49-F238E27FC236}">
                    <a16:creationId xmlns:a16="http://schemas.microsoft.com/office/drawing/2014/main" id="{2109F5AB-3F54-E4F1-9382-AC1046BEBC4A}"/>
                  </a:ext>
                </a:extLst>
              </p:cNvPr>
              <p:cNvSpPr>
                <a:spLocks noChangeShapeType="1"/>
              </p:cNvSpPr>
              <p:nvPr/>
            </p:nvSpPr>
            <p:spPr bwMode="auto">
              <a:xfrm>
                <a:off x="4019" y="2619"/>
                <a:ext cx="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6" name="Line 1113">
                <a:extLst>
                  <a:ext uri="{FF2B5EF4-FFF2-40B4-BE49-F238E27FC236}">
                    <a16:creationId xmlns:a16="http://schemas.microsoft.com/office/drawing/2014/main" id="{0B93231B-0FFC-5CBA-9D1D-23F13D290FDB}"/>
                  </a:ext>
                </a:extLst>
              </p:cNvPr>
              <p:cNvSpPr>
                <a:spLocks noChangeShapeType="1"/>
              </p:cNvSpPr>
              <p:nvPr/>
            </p:nvSpPr>
            <p:spPr bwMode="auto">
              <a:xfrm>
                <a:off x="4015" y="2606"/>
                <a:ext cx="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7" name="Line 1114">
                <a:extLst>
                  <a:ext uri="{FF2B5EF4-FFF2-40B4-BE49-F238E27FC236}">
                    <a16:creationId xmlns:a16="http://schemas.microsoft.com/office/drawing/2014/main" id="{BDA02C13-FED0-D563-A864-D9698EEA6560}"/>
                  </a:ext>
                </a:extLst>
              </p:cNvPr>
              <p:cNvSpPr>
                <a:spLocks noChangeShapeType="1"/>
              </p:cNvSpPr>
              <p:nvPr/>
            </p:nvSpPr>
            <p:spPr bwMode="auto">
              <a:xfrm>
                <a:off x="4012" y="259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8" name="Line 1115">
                <a:extLst>
                  <a:ext uri="{FF2B5EF4-FFF2-40B4-BE49-F238E27FC236}">
                    <a16:creationId xmlns:a16="http://schemas.microsoft.com/office/drawing/2014/main" id="{1E20E4EC-F72B-6722-7FFD-F5F2BBF4996D}"/>
                  </a:ext>
                </a:extLst>
              </p:cNvPr>
              <p:cNvSpPr>
                <a:spLocks noChangeShapeType="1"/>
              </p:cNvSpPr>
              <p:nvPr/>
            </p:nvSpPr>
            <p:spPr bwMode="auto">
              <a:xfrm>
                <a:off x="4011" y="2577"/>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199" name="Line 1116">
                <a:extLst>
                  <a:ext uri="{FF2B5EF4-FFF2-40B4-BE49-F238E27FC236}">
                    <a16:creationId xmlns:a16="http://schemas.microsoft.com/office/drawing/2014/main" id="{7ADEA0A1-C58D-7E75-0C14-6139AF77CE13}"/>
                  </a:ext>
                </a:extLst>
              </p:cNvPr>
              <p:cNvSpPr>
                <a:spLocks noChangeShapeType="1"/>
              </p:cNvSpPr>
              <p:nvPr/>
            </p:nvSpPr>
            <p:spPr bwMode="auto">
              <a:xfrm>
                <a:off x="4010" y="2561"/>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0" name="Line 1117">
                <a:extLst>
                  <a:ext uri="{FF2B5EF4-FFF2-40B4-BE49-F238E27FC236}">
                    <a16:creationId xmlns:a16="http://schemas.microsoft.com/office/drawing/2014/main" id="{99BDB295-E01C-8A1B-180A-40E9A029701F}"/>
                  </a:ext>
                </a:extLst>
              </p:cNvPr>
              <p:cNvSpPr>
                <a:spLocks noChangeShapeType="1"/>
              </p:cNvSpPr>
              <p:nvPr/>
            </p:nvSpPr>
            <p:spPr bwMode="auto">
              <a:xfrm>
                <a:off x="4010" y="254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1" name="Line 1118">
                <a:extLst>
                  <a:ext uri="{FF2B5EF4-FFF2-40B4-BE49-F238E27FC236}">
                    <a16:creationId xmlns:a16="http://schemas.microsoft.com/office/drawing/2014/main" id="{5774A557-9488-2F66-9C9D-64D8D28F6603}"/>
                  </a:ext>
                </a:extLst>
              </p:cNvPr>
              <p:cNvSpPr>
                <a:spLocks noChangeShapeType="1"/>
              </p:cNvSpPr>
              <p:nvPr/>
            </p:nvSpPr>
            <p:spPr bwMode="auto">
              <a:xfrm flipH="1">
                <a:off x="4011" y="253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2" name="Line 1119">
                <a:extLst>
                  <a:ext uri="{FF2B5EF4-FFF2-40B4-BE49-F238E27FC236}">
                    <a16:creationId xmlns:a16="http://schemas.microsoft.com/office/drawing/2014/main" id="{73AE56B4-5C56-282F-359B-D89EA78FE649}"/>
                  </a:ext>
                </a:extLst>
              </p:cNvPr>
              <p:cNvSpPr>
                <a:spLocks noChangeShapeType="1"/>
              </p:cNvSpPr>
              <p:nvPr/>
            </p:nvSpPr>
            <p:spPr bwMode="auto">
              <a:xfrm>
                <a:off x="4012" y="2517"/>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3" name="Line 1120">
                <a:extLst>
                  <a:ext uri="{FF2B5EF4-FFF2-40B4-BE49-F238E27FC236}">
                    <a16:creationId xmlns:a16="http://schemas.microsoft.com/office/drawing/2014/main" id="{4EC53364-9FED-6FF8-D104-24F382AE0202}"/>
                  </a:ext>
                </a:extLst>
              </p:cNvPr>
              <p:cNvSpPr>
                <a:spLocks noChangeShapeType="1"/>
              </p:cNvSpPr>
              <p:nvPr/>
            </p:nvSpPr>
            <p:spPr bwMode="auto">
              <a:xfrm flipH="1">
                <a:off x="4012" y="250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4" name="Line 1121">
                <a:extLst>
                  <a:ext uri="{FF2B5EF4-FFF2-40B4-BE49-F238E27FC236}">
                    <a16:creationId xmlns:a16="http://schemas.microsoft.com/office/drawing/2014/main" id="{0B89F6C1-530B-74AC-4EC4-52EE5D5664C9}"/>
                  </a:ext>
                </a:extLst>
              </p:cNvPr>
              <p:cNvSpPr>
                <a:spLocks noChangeShapeType="1"/>
              </p:cNvSpPr>
              <p:nvPr/>
            </p:nvSpPr>
            <p:spPr bwMode="auto">
              <a:xfrm flipH="1">
                <a:off x="4014" y="2488"/>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5" name="Line 1122">
                <a:extLst>
                  <a:ext uri="{FF2B5EF4-FFF2-40B4-BE49-F238E27FC236}">
                    <a16:creationId xmlns:a16="http://schemas.microsoft.com/office/drawing/2014/main" id="{CD06460D-CE3D-2422-E833-24EF4381D42A}"/>
                  </a:ext>
                </a:extLst>
              </p:cNvPr>
              <p:cNvSpPr>
                <a:spLocks noChangeShapeType="1"/>
              </p:cNvSpPr>
              <p:nvPr/>
            </p:nvSpPr>
            <p:spPr bwMode="auto">
              <a:xfrm flipH="1">
                <a:off x="4017" y="2475"/>
                <a:ext cx="3"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6" name="Line 1123">
                <a:extLst>
                  <a:ext uri="{FF2B5EF4-FFF2-40B4-BE49-F238E27FC236}">
                    <a16:creationId xmlns:a16="http://schemas.microsoft.com/office/drawing/2014/main" id="{1C32D894-3420-7C5E-ECC4-AA02A1B9E98C}"/>
                  </a:ext>
                </a:extLst>
              </p:cNvPr>
              <p:cNvSpPr>
                <a:spLocks noChangeShapeType="1"/>
              </p:cNvSpPr>
              <p:nvPr/>
            </p:nvSpPr>
            <p:spPr bwMode="auto">
              <a:xfrm flipH="1">
                <a:off x="4021" y="2460"/>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7" name="Line 1124">
                <a:extLst>
                  <a:ext uri="{FF2B5EF4-FFF2-40B4-BE49-F238E27FC236}">
                    <a16:creationId xmlns:a16="http://schemas.microsoft.com/office/drawing/2014/main" id="{50099412-B556-869E-B07F-865F664A8427}"/>
                  </a:ext>
                </a:extLst>
              </p:cNvPr>
              <p:cNvSpPr>
                <a:spLocks noChangeShapeType="1"/>
              </p:cNvSpPr>
              <p:nvPr/>
            </p:nvSpPr>
            <p:spPr bwMode="auto">
              <a:xfrm flipH="1">
                <a:off x="4024" y="2444"/>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8" name="Line 1125">
                <a:extLst>
                  <a:ext uri="{FF2B5EF4-FFF2-40B4-BE49-F238E27FC236}">
                    <a16:creationId xmlns:a16="http://schemas.microsoft.com/office/drawing/2014/main" id="{28994C66-9FF0-EB88-062D-0E24BACB23DC}"/>
                  </a:ext>
                </a:extLst>
              </p:cNvPr>
              <p:cNvSpPr>
                <a:spLocks noChangeShapeType="1"/>
              </p:cNvSpPr>
              <p:nvPr/>
            </p:nvSpPr>
            <p:spPr bwMode="auto">
              <a:xfrm flipH="1">
                <a:off x="4026" y="2428"/>
                <a:ext cx="1"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09" name="Line 1126">
                <a:extLst>
                  <a:ext uri="{FF2B5EF4-FFF2-40B4-BE49-F238E27FC236}">
                    <a16:creationId xmlns:a16="http://schemas.microsoft.com/office/drawing/2014/main" id="{7D3A20B2-C64F-6405-A257-B7075F043B29}"/>
                  </a:ext>
                </a:extLst>
              </p:cNvPr>
              <p:cNvSpPr>
                <a:spLocks noChangeShapeType="1"/>
              </p:cNvSpPr>
              <p:nvPr/>
            </p:nvSpPr>
            <p:spPr bwMode="auto">
              <a:xfrm flipH="1">
                <a:off x="4029" y="2409"/>
                <a:ext cx="3"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0" name="Line 1127">
                <a:extLst>
                  <a:ext uri="{FF2B5EF4-FFF2-40B4-BE49-F238E27FC236}">
                    <a16:creationId xmlns:a16="http://schemas.microsoft.com/office/drawing/2014/main" id="{2E5C044F-1328-8F67-02C8-1F20ECD80198}"/>
                  </a:ext>
                </a:extLst>
              </p:cNvPr>
              <p:cNvSpPr>
                <a:spLocks noChangeShapeType="1"/>
              </p:cNvSpPr>
              <p:nvPr/>
            </p:nvSpPr>
            <p:spPr bwMode="auto">
              <a:xfrm flipH="1">
                <a:off x="4034" y="2389"/>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1" name="Line 1128">
                <a:extLst>
                  <a:ext uri="{FF2B5EF4-FFF2-40B4-BE49-F238E27FC236}">
                    <a16:creationId xmlns:a16="http://schemas.microsoft.com/office/drawing/2014/main" id="{5919AD70-21B6-D3CF-6FC7-AE098D33C128}"/>
                  </a:ext>
                </a:extLst>
              </p:cNvPr>
              <p:cNvSpPr>
                <a:spLocks noChangeShapeType="1"/>
              </p:cNvSpPr>
              <p:nvPr/>
            </p:nvSpPr>
            <p:spPr bwMode="auto">
              <a:xfrm flipH="1">
                <a:off x="4037" y="2369"/>
                <a:ext cx="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2" name="Line 1129">
                <a:extLst>
                  <a:ext uri="{FF2B5EF4-FFF2-40B4-BE49-F238E27FC236}">
                    <a16:creationId xmlns:a16="http://schemas.microsoft.com/office/drawing/2014/main" id="{07685A41-2AFC-DC0D-28CA-0380D90233E6}"/>
                  </a:ext>
                </a:extLst>
              </p:cNvPr>
              <p:cNvSpPr>
                <a:spLocks noChangeShapeType="1"/>
              </p:cNvSpPr>
              <p:nvPr/>
            </p:nvSpPr>
            <p:spPr bwMode="auto">
              <a:xfrm flipH="1">
                <a:off x="4043" y="2349"/>
                <a:ext cx="3"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3" name="Line 1130">
                <a:extLst>
                  <a:ext uri="{FF2B5EF4-FFF2-40B4-BE49-F238E27FC236}">
                    <a16:creationId xmlns:a16="http://schemas.microsoft.com/office/drawing/2014/main" id="{2C0B6FD7-AF24-A485-24B9-F9172E2074F8}"/>
                  </a:ext>
                </a:extLst>
              </p:cNvPr>
              <p:cNvSpPr>
                <a:spLocks noChangeShapeType="1"/>
              </p:cNvSpPr>
              <p:nvPr/>
            </p:nvSpPr>
            <p:spPr bwMode="auto">
              <a:xfrm flipH="1">
                <a:off x="4048" y="2328"/>
                <a:ext cx="1"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4" name="Line 1131">
                <a:extLst>
                  <a:ext uri="{FF2B5EF4-FFF2-40B4-BE49-F238E27FC236}">
                    <a16:creationId xmlns:a16="http://schemas.microsoft.com/office/drawing/2014/main" id="{89BF6597-E204-06D6-2DDC-DAE876D32F17}"/>
                  </a:ext>
                </a:extLst>
              </p:cNvPr>
              <p:cNvSpPr>
                <a:spLocks noChangeShapeType="1"/>
              </p:cNvSpPr>
              <p:nvPr/>
            </p:nvSpPr>
            <p:spPr bwMode="auto">
              <a:xfrm flipH="1">
                <a:off x="4051" y="2306"/>
                <a:ext cx="2"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5" name="Line 1132">
                <a:extLst>
                  <a:ext uri="{FF2B5EF4-FFF2-40B4-BE49-F238E27FC236}">
                    <a16:creationId xmlns:a16="http://schemas.microsoft.com/office/drawing/2014/main" id="{307E915C-345F-5515-0F1C-4AF0FEED27C9}"/>
                  </a:ext>
                </a:extLst>
              </p:cNvPr>
              <p:cNvSpPr>
                <a:spLocks noChangeShapeType="1"/>
              </p:cNvSpPr>
              <p:nvPr/>
            </p:nvSpPr>
            <p:spPr bwMode="auto">
              <a:xfrm flipH="1">
                <a:off x="4054" y="2286"/>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6" name="Line 1133">
                <a:extLst>
                  <a:ext uri="{FF2B5EF4-FFF2-40B4-BE49-F238E27FC236}">
                    <a16:creationId xmlns:a16="http://schemas.microsoft.com/office/drawing/2014/main" id="{B5C6991A-93ED-9CB7-29B6-91F5D255A4A5}"/>
                  </a:ext>
                </a:extLst>
              </p:cNvPr>
              <p:cNvSpPr>
                <a:spLocks noChangeShapeType="1"/>
              </p:cNvSpPr>
              <p:nvPr/>
            </p:nvSpPr>
            <p:spPr bwMode="auto">
              <a:xfrm flipH="1">
                <a:off x="2562" y="2880"/>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7" name="Line 1134">
                <a:extLst>
                  <a:ext uri="{FF2B5EF4-FFF2-40B4-BE49-F238E27FC236}">
                    <a16:creationId xmlns:a16="http://schemas.microsoft.com/office/drawing/2014/main" id="{180D7CE6-F361-34EB-E19D-9DE10F956984}"/>
                  </a:ext>
                </a:extLst>
              </p:cNvPr>
              <p:cNvSpPr>
                <a:spLocks noChangeShapeType="1"/>
              </p:cNvSpPr>
              <p:nvPr/>
            </p:nvSpPr>
            <p:spPr bwMode="auto">
              <a:xfrm flipH="1">
                <a:off x="2567" y="2881"/>
                <a:ext cx="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8" name="Line 1135">
                <a:extLst>
                  <a:ext uri="{FF2B5EF4-FFF2-40B4-BE49-F238E27FC236}">
                    <a16:creationId xmlns:a16="http://schemas.microsoft.com/office/drawing/2014/main" id="{91E1805B-0A85-EB97-3E6D-893B7C7677CD}"/>
                  </a:ext>
                </a:extLst>
              </p:cNvPr>
              <p:cNvSpPr>
                <a:spLocks noChangeShapeType="1"/>
              </p:cNvSpPr>
              <p:nvPr/>
            </p:nvSpPr>
            <p:spPr bwMode="auto">
              <a:xfrm flipH="1">
                <a:off x="2573" y="2882"/>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19" name="Line 1136">
                <a:extLst>
                  <a:ext uri="{FF2B5EF4-FFF2-40B4-BE49-F238E27FC236}">
                    <a16:creationId xmlns:a16="http://schemas.microsoft.com/office/drawing/2014/main" id="{DF269597-A0E1-3B5F-DC94-33453A44DF95}"/>
                  </a:ext>
                </a:extLst>
              </p:cNvPr>
              <p:cNvSpPr>
                <a:spLocks noChangeShapeType="1"/>
              </p:cNvSpPr>
              <p:nvPr/>
            </p:nvSpPr>
            <p:spPr bwMode="auto">
              <a:xfrm flipH="1">
                <a:off x="2576" y="2883"/>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0" name="Line 1137">
                <a:extLst>
                  <a:ext uri="{FF2B5EF4-FFF2-40B4-BE49-F238E27FC236}">
                    <a16:creationId xmlns:a16="http://schemas.microsoft.com/office/drawing/2014/main" id="{30800BDA-CCB7-EC63-BE8A-41F94383428A}"/>
                  </a:ext>
                </a:extLst>
              </p:cNvPr>
              <p:cNvSpPr>
                <a:spLocks noChangeShapeType="1"/>
              </p:cNvSpPr>
              <p:nvPr/>
            </p:nvSpPr>
            <p:spPr bwMode="auto">
              <a:xfrm flipH="1">
                <a:off x="2580" y="2884"/>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1" name="Line 1138">
                <a:extLst>
                  <a:ext uri="{FF2B5EF4-FFF2-40B4-BE49-F238E27FC236}">
                    <a16:creationId xmlns:a16="http://schemas.microsoft.com/office/drawing/2014/main" id="{A98BFFE3-5ADE-C443-F1E5-59A4FC87784C}"/>
                  </a:ext>
                </a:extLst>
              </p:cNvPr>
              <p:cNvSpPr>
                <a:spLocks noChangeShapeType="1"/>
              </p:cNvSpPr>
              <p:nvPr/>
            </p:nvSpPr>
            <p:spPr bwMode="auto">
              <a:xfrm flipH="1">
                <a:off x="2587" y="288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2" name="Line 1139">
                <a:extLst>
                  <a:ext uri="{FF2B5EF4-FFF2-40B4-BE49-F238E27FC236}">
                    <a16:creationId xmlns:a16="http://schemas.microsoft.com/office/drawing/2014/main" id="{2172599F-EFD2-383D-E246-AB787C948613}"/>
                  </a:ext>
                </a:extLst>
              </p:cNvPr>
              <p:cNvSpPr>
                <a:spLocks noChangeShapeType="1"/>
              </p:cNvSpPr>
              <p:nvPr/>
            </p:nvSpPr>
            <p:spPr bwMode="auto">
              <a:xfrm flipH="1">
                <a:off x="2591" y="2883"/>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3" name="Line 1140">
                <a:extLst>
                  <a:ext uri="{FF2B5EF4-FFF2-40B4-BE49-F238E27FC236}">
                    <a16:creationId xmlns:a16="http://schemas.microsoft.com/office/drawing/2014/main" id="{4FAA9C38-505C-5130-F346-648262D4980A}"/>
                  </a:ext>
                </a:extLst>
              </p:cNvPr>
              <p:cNvSpPr>
                <a:spLocks noChangeShapeType="1"/>
              </p:cNvSpPr>
              <p:nvPr/>
            </p:nvSpPr>
            <p:spPr bwMode="auto">
              <a:xfrm flipH="1">
                <a:off x="2595" y="2882"/>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4" name="Line 1141">
                <a:extLst>
                  <a:ext uri="{FF2B5EF4-FFF2-40B4-BE49-F238E27FC236}">
                    <a16:creationId xmlns:a16="http://schemas.microsoft.com/office/drawing/2014/main" id="{9E377807-0B52-EFFF-0C9F-92DA8561A202}"/>
                  </a:ext>
                </a:extLst>
              </p:cNvPr>
              <p:cNvSpPr>
                <a:spLocks noChangeShapeType="1"/>
              </p:cNvSpPr>
              <p:nvPr/>
            </p:nvSpPr>
            <p:spPr bwMode="auto">
              <a:xfrm flipH="1">
                <a:off x="2599" y="2881"/>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5" name="Line 1142">
                <a:extLst>
                  <a:ext uri="{FF2B5EF4-FFF2-40B4-BE49-F238E27FC236}">
                    <a16:creationId xmlns:a16="http://schemas.microsoft.com/office/drawing/2014/main" id="{A884F004-6EF6-6EC8-9A66-8C33C77E21DC}"/>
                  </a:ext>
                </a:extLst>
              </p:cNvPr>
              <p:cNvSpPr>
                <a:spLocks noChangeShapeType="1"/>
              </p:cNvSpPr>
              <p:nvPr/>
            </p:nvSpPr>
            <p:spPr bwMode="auto">
              <a:xfrm flipH="1">
                <a:off x="2603" y="288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6" name="Line 1143">
                <a:extLst>
                  <a:ext uri="{FF2B5EF4-FFF2-40B4-BE49-F238E27FC236}">
                    <a16:creationId xmlns:a16="http://schemas.microsoft.com/office/drawing/2014/main" id="{2EA7A396-A028-643F-9945-00A5BE14FD43}"/>
                  </a:ext>
                </a:extLst>
              </p:cNvPr>
              <p:cNvSpPr>
                <a:spLocks noChangeShapeType="1"/>
              </p:cNvSpPr>
              <p:nvPr/>
            </p:nvSpPr>
            <p:spPr bwMode="auto">
              <a:xfrm flipH="1">
                <a:off x="2606" y="2878"/>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7" name="Line 1144">
                <a:extLst>
                  <a:ext uri="{FF2B5EF4-FFF2-40B4-BE49-F238E27FC236}">
                    <a16:creationId xmlns:a16="http://schemas.microsoft.com/office/drawing/2014/main" id="{A19EE5F5-F295-3E83-1FB3-88669EC5E7AC}"/>
                  </a:ext>
                </a:extLst>
              </p:cNvPr>
              <p:cNvSpPr>
                <a:spLocks noChangeShapeType="1"/>
              </p:cNvSpPr>
              <p:nvPr/>
            </p:nvSpPr>
            <p:spPr bwMode="auto">
              <a:xfrm flipH="1">
                <a:off x="2610" y="2876"/>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8" name="Line 1145">
                <a:extLst>
                  <a:ext uri="{FF2B5EF4-FFF2-40B4-BE49-F238E27FC236}">
                    <a16:creationId xmlns:a16="http://schemas.microsoft.com/office/drawing/2014/main" id="{CF0D0899-E4D9-5F27-1F86-AE14F4F2AA18}"/>
                  </a:ext>
                </a:extLst>
              </p:cNvPr>
              <p:cNvSpPr>
                <a:spLocks noChangeShapeType="1"/>
              </p:cNvSpPr>
              <p:nvPr/>
            </p:nvSpPr>
            <p:spPr bwMode="auto">
              <a:xfrm flipH="1">
                <a:off x="2613" y="2873"/>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29" name="Line 1146">
                <a:extLst>
                  <a:ext uri="{FF2B5EF4-FFF2-40B4-BE49-F238E27FC236}">
                    <a16:creationId xmlns:a16="http://schemas.microsoft.com/office/drawing/2014/main" id="{CB8C7210-E0DB-2666-9BE5-B33EDAB34444}"/>
                  </a:ext>
                </a:extLst>
              </p:cNvPr>
              <p:cNvSpPr>
                <a:spLocks noChangeShapeType="1"/>
              </p:cNvSpPr>
              <p:nvPr/>
            </p:nvSpPr>
            <p:spPr bwMode="auto">
              <a:xfrm flipH="1">
                <a:off x="2615" y="287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0" name="Line 1147">
                <a:extLst>
                  <a:ext uri="{FF2B5EF4-FFF2-40B4-BE49-F238E27FC236}">
                    <a16:creationId xmlns:a16="http://schemas.microsoft.com/office/drawing/2014/main" id="{FEE9CF39-125D-F46A-4EBB-53CC8C73FB69}"/>
                  </a:ext>
                </a:extLst>
              </p:cNvPr>
              <p:cNvSpPr>
                <a:spLocks noChangeShapeType="1"/>
              </p:cNvSpPr>
              <p:nvPr/>
            </p:nvSpPr>
            <p:spPr bwMode="auto">
              <a:xfrm flipH="1">
                <a:off x="2618" y="2868"/>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1" name="Line 1148">
                <a:extLst>
                  <a:ext uri="{FF2B5EF4-FFF2-40B4-BE49-F238E27FC236}">
                    <a16:creationId xmlns:a16="http://schemas.microsoft.com/office/drawing/2014/main" id="{F8E80939-3E5B-38DB-B77B-1A9950843216}"/>
                  </a:ext>
                </a:extLst>
              </p:cNvPr>
              <p:cNvSpPr>
                <a:spLocks noChangeShapeType="1"/>
              </p:cNvSpPr>
              <p:nvPr/>
            </p:nvSpPr>
            <p:spPr bwMode="auto">
              <a:xfrm flipH="1">
                <a:off x="2622" y="286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2" name="Line 1149">
                <a:extLst>
                  <a:ext uri="{FF2B5EF4-FFF2-40B4-BE49-F238E27FC236}">
                    <a16:creationId xmlns:a16="http://schemas.microsoft.com/office/drawing/2014/main" id="{58F066DE-BA4A-B07A-AB5B-0D265988B400}"/>
                  </a:ext>
                </a:extLst>
              </p:cNvPr>
              <p:cNvSpPr>
                <a:spLocks noChangeShapeType="1"/>
              </p:cNvSpPr>
              <p:nvPr/>
            </p:nvSpPr>
            <p:spPr bwMode="auto">
              <a:xfrm flipH="1">
                <a:off x="2625" y="2861"/>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3" name="Line 1150">
                <a:extLst>
                  <a:ext uri="{FF2B5EF4-FFF2-40B4-BE49-F238E27FC236}">
                    <a16:creationId xmlns:a16="http://schemas.microsoft.com/office/drawing/2014/main" id="{390DA2C6-04F1-A2F7-A169-7FB0C84681B3}"/>
                  </a:ext>
                </a:extLst>
              </p:cNvPr>
              <p:cNvSpPr>
                <a:spLocks noChangeShapeType="1"/>
              </p:cNvSpPr>
              <p:nvPr/>
            </p:nvSpPr>
            <p:spPr bwMode="auto">
              <a:xfrm flipH="1">
                <a:off x="2627" y="2857"/>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4" name="Line 1151">
                <a:extLst>
                  <a:ext uri="{FF2B5EF4-FFF2-40B4-BE49-F238E27FC236}">
                    <a16:creationId xmlns:a16="http://schemas.microsoft.com/office/drawing/2014/main" id="{8A4696B7-FD57-B6E4-C261-99257E62F83F}"/>
                  </a:ext>
                </a:extLst>
              </p:cNvPr>
              <p:cNvSpPr>
                <a:spLocks noChangeShapeType="1"/>
              </p:cNvSpPr>
              <p:nvPr/>
            </p:nvSpPr>
            <p:spPr bwMode="auto">
              <a:xfrm flipH="1">
                <a:off x="2630" y="2853"/>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5" name="Line 1152">
                <a:extLst>
                  <a:ext uri="{FF2B5EF4-FFF2-40B4-BE49-F238E27FC236}">
                    <a16:creationId xmlns:a16="http://schemas.microsoft.com/office/drawing/2014/main" id="{AB255C1D-C465-BCB1-48DF-F637CDB0684F}"/>
                  </a:ext>
                </a:extLst>
              </p:cNvPr>
              <p:cNvSpPr>
                <a:spLocks noChangeShapeType="1"/>
              </p:cNvSpPr>
              <p:nvPr/>
            </p:nvSpPr>
            <p:spPr bwMode="auto">
              <a:xfrm flipH="1">
                <a:off x="2633" y="285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6" name="Line 1153">
                <a:extLst>
                  <a:ext uri="{FF2B5EF4-FFF2-40B4-BE49-F238E27FC236}">
                    <a16:creationId xmlns:a16="http://schemas.microsoft.com/office/drawing/2014/main" id="{7D08B5EC-3A61-57D8-A0A1-DAD4D4E4D567}"/>
                  </a:ext>
                </a:extLst>
              </p:cNvPr>
              <p:cNvSpPr>
                <a:spLocks noChangeShapeType="1"/>
              </p:cNvSpPr>
              <p:nvPr/>
            </p:nvSpPr>
            <p:spPr bwMode="auto">
              <a:xfrm flipH="1">
                <a:off x="2635" y="284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7" name="Line 1154">
                <a:extLst>
                  <a:ext uri="{FF2B5EF4-FFF2-40B4-BE49-F238E27FC236}">
                    <a16:creationId xmlns:a16="http://schemas.microsoft.com/office/drawing/2014/main" id="{4A759A76-FE37-C804-A42F-373305047B7C}"/>
                  </a:ext>
                </a:extLst>
              </p:cNvPr>
              <p:cNvSpPr>
                <a:spLocks noChangeShapeType="1"/>
              </p:cNvSpPr>
              <p:nvPr/>
            </p:nvSpPr>
            <p:spPr bwMode="auto">
              <a:xfrm flipH="1">
                <a:off x="2638" y="2841"/>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8" name="Line 1155">
                <a:extLst>
                  <a:ext uri="{FF2B5EF4-FFF2-40B4-BE49-F238E27FC236}">
                    <a16:creationId xmlns:a16="http://schemas.microsoft.com/office/drawing/2014/main" id="{4BDBE730-918D-0D13-DC80-BB3BF07FAB26}"/>
                  </a:ext>
                </a:extLst>
              </p:cNvPr>
              <p:cNvSpPr>
                <a:spLocks noChangeShapeType="1"/>
              </p:cNvSpPr>
              <p:nvPr/>
            </p:nvSpPr>
            <p:spPr bwMode="auto">
              <a:xfrm flipH="1">
                <a:off x="2641" y="2835"/>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39" name="Line 1156">
                <a:extLst>
                  <a:ext uri="{FF2B5EF4-FFF2-40B4-BE49-F238E27FC236}">
                    <a16:creationId xmlns:a16="http://schemas.microsoft.com/office/drawing/2014/main" id="{3BF64074-5987-E7A6-D414-6130ACFEAA1D}"/>
                  </a:ext>
                </a:extLst>
              </p:cNvPr>
              <p:cNvSpPr>
                <a:spLocks noChangeShapeType="1"/>
              </p:cNvSpPr>
              <p:nvPr/>
            </p:nvSpPr>
            <p:spPr bwMode="auto">
              <a:xfrm flipH="1">
                <a:off x="2644" y="2830"/>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0" name="Line 1157">
                <a:extLst>
                  <a:ext uri="{FF2B5EF4-FFF2-40B4-BE49-F238E27FC236}">
                    <a16:creationId xmlns:a16="http://schemas.microsoft.com/office/drawing/2014/main" id="{57F6B087-3BC5-85AD-6F7B-BB269488005F}"/>
                  </a:ext>
                </a:extLst>
              </p:cNvPr>
              <p:cNvSpPr>
                <a:spLocks noChangeShapeType="1"/>
              </p:cNvSpPr>
              <p:nvPr/>
            </p:nvSpPr>
            <p:spPr bwMode="auto">
              <a:xfrm flipH="1">
                <a:off x="2647" y="282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1" name="Line 1158">
                <a:extLst>
                  <a:ext uri="{FF2B5EF4-FFF2-40B4-BE49-F238E27FC236}">
                    <a16:creationId xmlns:a16="http://schemas.microsoft.com/office/drawing/2014/main" id="{E1A4F0F3-04A7-4A0D-5083-F856DB6BAB82}"/>
                  </a:ext>
                </a:extLst>
              </p:cNvPr>
              <p:cNvSpPr>
                <a:spLocks noChangeShapeType="1"/>
              </p:cNvSpPr>
              <p:nvPr/>
            </p:nvSpPr>
            <p:spPr bwMode="auto">
              <a:xfrm flipH="1">
                <a:off x="2650" y="2819"/>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2" name="Line 1159">
                <a:extLst>
                  <a:ext uri="{FF2B5EF4-FFF2-40B4-BE49-F238E27FC236}">
                    <a16:creationId xmlns:a16="http://schemas.microsoft.com/office/drawing/2014/main" id="{11B6B654-929E-7651-3B6B-4A070298BB7D}"/>
                  </a:ext>
                </a:extLst>
              </p:cNvPr>
              <p:cNvSpPr>
                <a:spLocks noChangeShapeType="1"/>
              </p:cNvSpPr>
              <p:nvPr/>
            </p:nvSpPr>
            <p:spPr bwMode="auto">
              <a:xfrm flipH="1">
                <a:off x="2653" y="281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3" name="Line 1160">
                <a:extLst>
                  <a:ext uri="{FF2B5EF4-FFF2-40B4-BE49-F238E27FC236}">
                    <a16:creationId xmlns:a16="http://schemas.microsoft.com/office/drawing/2014/main" id="{9AB6CFFD-D415-09F0-6CC8-5DC60DC8DA2E}"/>
                  </a:ext>
                </a:extLst>
              </p:cNvPr>
              <p:cNvSpPr>
                <a:spLocks noChangeShapeType="1"/>
              </p:cNvSpPr>
              <p:nvPr/>
            </p:nvSpPr>
            <p:spPr bwMode="auto">
              <a:xfrm flipH="1">
                <a:off x="2656" y="2806"/>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4" name="Line 1161">
                <a:extLst>
                  <a:ext uri="{FF2B5EF4-FFF2-40B4-BE49-F238E27FC236}">
                    <a16:creationId xmlns:a16="http://schemas.microsoft.com/office/drawing/2014/main" id="{5D1ACF09-DFEC-9329-48A6-DA9CDE754802}"/>
                  </a:ext>
                </a:extLst>
              </p:cNvPr>
              <p:cNvSpPr>
                <a:spLocks noChangeShapeType="1"/>
              </p:cNvSpPr>
              <p:nvPr/>
            </p:nvSpPr>
            <p:spPr bwMode="auto">
              <a:xfrm>
                <a:off x="2632" y="2510"/>
                <a:ext cx="3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5" name="Line 1162">
                <a:extLst>
                  <a:ext uri="{FF2B5EF4-FFF2-40B4-BE49-F238E27FC236}">
                    <a16:creationId xmlns:a16="http://schemas.microsoft.com/office/drawing/2014/main" id="{F66A4DB6-44DA-3473-AEDC-B2104E84E077}"/>
                  </a:ext>
                </a:extLst>
              </p:cNvPr>
              <p:cNvSpPr>
                <a:spLocks noChangeShapeType="1"/>
              </p:cNvSpPr>
              <p:nvPr/>
            </p:nvSpPr>
            <p:spPr bwMode="auto">
              <a:xfrm>
                <a:off x="2606" y="2507"/>
                <a:ext cx="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6" name="Line 1163">
                <a:extLst>
                  <a:ext uri="{FF2B5EF4-FFF2-40B4-BE49-F238E27FC236}">
                    <a16:creationId xmlns:a16="http://schemas.microsoft.com/office/drawing/2014/main" id="{EB2ECF8C-FB90-A621-B7C1-68C891374D5F}"/>
                  </a:ext>
                </a:extLst>
              </p:cNvPr>
              <p:cNvSpPr>
                <a:spLocks noChangeShapeType="1"/>
              </p:cNvSpPr>
              <p:nvPr/>
            </p:nvSpPr>
            <p:spPr bwMode="auto">
              <a:xfrm>
                <a:off x="2585" y="2506"/>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7" name="Line 1164">
                <a:extLst>
                  <a:ext uri="{FF2B5EF4-FFF2-40B4-BE49-F238E27FC236}">
                    <a16:creationId xmlns:a16="http://schemas.microsoft.com/office/drawing/2014/main" id="{A4D96588-B99A-1F8F-D2A1-EA2B9502467D}"/>
                  </a:ext>
                </a:extLst>
              </p:cNvPr>
              <p:cNvSpPr>
                <a:spLocks noChangeShapeType="1"/>
              </p:cNvSpPr>
              <p:nvPr/>
            </p:nvSpPr>
            <p:spPr bwMode="auto">
              <a:xfrm>
                <a:off x="2566" y="2507"/>
                <a:ext cx="1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8" name="Line 1165">
                <a:extLst>
                  <a:ext uri="{FF2B5EF4-FFF2-40B4-BE49-F238E27FC236}">
                    <a16:creationId xmlns:a16="http://schemas.microsoft.com/office/drawing/2014/main" id="{48FC1CA2-A3B4-1C5A-8BB3-C95F09BD8C4E}"/>
                  </a:ext>
                </a:extLst>
              </p:cNvPr>
              <p:cNvSpPr>
                <a:spLocks noChangeShapeType="1"/>
              </p:cNvSpPr>
              <p:nvPr/>
            </p:nvSpPr>
            <p:spPr bwMode="auto">
              <a:xfrm flipV="1">
                <a:off x="2550" y="250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49" name="Line 1166">
                <a:extLst>
                  <a:ext uri="{FF2B5EF4-FFF2-40B4-BE49-F238E27FC236}">
                    <a16:creationId xmlns:a16="http://schemas.microsoft.com/office/drawing/2014/main" id="{C43AC67D-6A1B-B4FB-6B8D-C9FA50863955}"/>
                  </a:ext>
                </a:extLst>
              </p:cNvPr>
              <p:cNvSpPr>
                <a:spLocks noChangeShapeType="1"/>
              </p:cNvSpPr>
              <p:nvPr/>
            </p:nvSpPr>
            <p:spPr bwMode="auto">
              <a:xfrm flipV="1">
                <a:off x="2536" y="2512"/>
                <a:ext cx="1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0" name="Line 1167">
                <a:extLst>
                  <a:ext uri="{FF2B5EF4-FFF2-40B4-BE49-F238E27FC236}">
                    <a16:creationId xmlns:a16="http://schemas.microsoft.com/office/drawing/2014/main" id="{8B4CC649-B38E-8A25-D511-DB3C1C77DDA2}"/>
                  </a:ext>
                </a:extLst>
              </p:cNvPr>
              <p:cNvSpPr>
                <a:spLocks noChangeShapeType="1"/>
              </p:cNvSpPr>
              <p:nvPr/>
            </p:nvSpPr>
            <p:spPr bwMode="auto">
              <a:xfrm flipV="1">
                <a:off x="2523" y="2518"/>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1" name="Line 1168">
                <a:extLst>
                  <a:ext uri="{FF2B5EF4-FFF2-40B4-BE49-F238E27FC236}">
                    <a16:creationId xmlns:a16="http://schemas.microsoft.com/office/drawing/2014/main" id="{FCC31A56-2812-0487-8097-204939800C77}"/>
                  </a:ext>
                </a:extLst>
              </p:cNvPr>
              <p:cNvSpPr>
                <a:spLocks noChangeShapeType="1"/>
              </p:cNvSpPr>
              <p:nvPr/>
            </p:nvSpPr>
            <p:spPr bwMode="auto">
              <a:xfrm flipV="1">
                <a:off x="2511" y="2525"/>
                <a:ext cx="1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2" name="Line 1169">
                <a:extLst>
                  <a:ext uri="{FF2B5EF4-FFF2-40B4-BE49-F238E27FC236}">
                    <a16:creationId xmlns:a16="http://schemas.microsoft.com/office/drawing/2014/main" id="{5B353F96-D178-9152-4BC1-BA4BB83705C0}"/>
                  </a:ext>
                </a:extLst>
              </p:cNvPr>
              <p:cNvSpPr>
                <a:spLocks noChangeShapeType="1"/>
              </p:cNvSpPr>
              <p:nvPr/>
            </p:nvSpPr>
            <p:spPr bwMode="auto">
              <a:xfrm flipV="1">
                <a:off x="2499" y="2532"/>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3" name="Line 1170">
                <a:extLst>
                  <a:ext uri="{FF2B5EF4-FFF2-40B4-BE49-F238E27FC236}">
                    <a16:creationId xmlns:a16="http://schemas.microsoft.com/office/drawing/2014/main" id="{4E2E8664-F09B-1546-CF99-7F18A9982505}"/>
                  </a:ext>
                </a:extLst>
              </p:cNvPr>
              <p:cNvSpPr>
                <a:spLocks noChangeShapeType="1"/>
              </p:cNvSpPr>
              <p:nvPr/>
            </p:nvSpPr>
            <p:spPr bwMode="auto">
              <a:xfrm flipV="1">
                <a:off x="2487" y="2541"/>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4" name="Line 1171">
                <a:extLst>
                  <a:ext uri="{FF2B5EF4-FFF2-40B4-BE49-F238E27FC236}">
                    <a16:creationId xmlns:a16="http://schemas.microsoft.com/office/drawing/2014/main" id="{1E8D7E9A-8E61-849F-FD04-7AE8103D4C75}"/>
                  </a:ext>
                </a:extLst>
              </p:cNvPr>
              <p:cNvSpPr>
                <a:spLocks noChangeShapeType="1"/>
              </p:cNvSpPr>
              <p:nvPr/>
            </p:nvSpPr>
            <p:spPr bwMode="auto">
              <a:xfrm flipV="1">
                <a:off x="2478" y="2550"/>
                <a:ext cx="7"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5" name="Line 1172">
                <a:extLst>
                  <a:ext uri="{FF2B5EF4-FFF2-40B4-BE49-F238E27FC236}">
                    <a16:creationId xmlns:a16="http://schemas.microsoft.com/office/drawing/2014/main" id="{028D8302-308D-D83C-2578-3E27AFCD3246}"/>
                  </a:ext>
                </a:extLst>
              </p:cNvPr>
              <p:cNvSpPr>
                <a:spLocks noChangeShapeType="1"/>
              </p:cNvSpPr>
              <p:nvPr/>
            </p:nvSpPr>
            <p:spPr bwMode="auto">
              <a:xfrm flipV="1">
                <a:off x="2466" y="2561"/>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6" name="Line 1173">
                <a:extLst>
                  <a:ext uri="{FF2B5EF4-FFF2-40B4-BE49-F238E27FC236}">
                    <a16:creationId xmlns:a16="http://schemas.microsoft.com/office/drawing/2014/main" id="{23398B5B-D1FA-413C-E658-55BB89CD39ED}"/>
                  </a:ext>
                </a:extLst>
              </p:cNvPr>
              <p:cNvSpPr>
                <a:spLocks noChangeShapeType="1"/>
              </p:cNvSpPr>
              <p:nvPr/>
            </p:nvSpPr>
            <p:spPr bwMode="auto">
              <a:xfrm flipV="1">
                <a:off x="2456" y="2570"/>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7" name="Line 1174">
                <a:extLst>
                  <a:ext uri="{FF2B5EF4-FFF2-40B4-BE49-F238E27FC236}">
                    <a16:creationId xmlns:a16="http://schemas.microsoft.com/office/drawing/2014/main" id="{26EF501F-7BD2-C596-0776-D3541EDB4B9D}"/>
                  </a:ext>
                </a:extLst>
              </p:cNvPr>
              <p:cNvSpPr>
                <a:spLocks noChangeShapeType="1"/>
              </p:cNvSpPr>
              <p:nvPr/>
            </p:nvSpPr>
            <p:spPr bwMode="auto">
              <a:xfrm flipV="1">
                <a:off x="2446" y="2581"/>
                <a:ext cx="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8" name="Line 1175">
                <a:extLst>
                  <a:ext uri="{FF2B5EF4-FFF2-40B4-BE49-F238E27FC236}">
                    <a16:creationId xmlns:a16="http://schemas.microsoft.com/office/drawing/2014/main" id="{6E867B39-096B-9469-0144-494905F74C99}"/>
                  </a:ext>
                </a:extLst>
              </p:cNvPr>
              <p:cNvSpPr>
                <a:spLocks noChangeShapeType="1"/>
              </p:cNvSpPr>
              <p:nvPr/>
            </p:nvSpPr>
            <p:spPr bwMode="auto">
              <a:xfrm flipV="1">
                <a:off x="2436" y="2590"/>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59" name="Line 1176">
                <a:extLst>
                  <a:ext uri="{FF2B5EF4-FFF2-40B4-BE49-F238E27FC236}">
                    <a16:creationId xmlns:a16="http://schemas.microsoft.com/office/drawing/2014/main" id="{B55C4857-CCEB-5C4C-BAF1-09A1FE06CABB}"/>
                  </a:ext>
                </a:extLst>
              </p:cNvPr>
              <p:cNvSpPr>
                <a:spLocks noChangeShapeType="1"/>
              </p:cNvSpPr>
              <p:nvPr/>
            </p:nvSpPr>
            <p:spPr bwMode="auto">
              <a:xfrm flipV="1">
                <a:off x="2426" y="2601"/>
                <a:ext cx="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0" name="Line 1177">
                <a:extLst>
                  <a:ext uri="{FF2B5EF4-FFF2-40B4-BE49-F238E27FC236}">
                    <a16:creationId xmlns:a16="http://schemas.microsoft.com/office/drawing/2014/main" id="{D48412FC-7B46-F7AA-D16B-D593BAFC0F8B}"/>
                  </a:ext>
                </a:extLst>
              </p:cNvPr>
              <p:cNvSpPr>
                <a:spLocks noChangeShapeType="1"/>
              </p:cNvSpPr>
              <p:nvPr/>
            </p:nvSpPr>
            <p:spPr bwMode="auto">
              <a:xfrm flipV="1">
                <a:off x="2416" y="2610"/>
                <a:ext cx="8"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1" name="Line 1178">
                <a:extLst>
                  <a:ext uri="{FF2B5EF4-FFF2-40B4-BE49-F238E27FC236}">
                    <a16:creationId xmlns:a16="http://schemas.microsoft.com/office/drawing/2014/main" id="{26ACA68E-E3D8-4D6C-416A-8F00A5AADEA8}"/>
                  </a:ext>
                </a:extLst>
              </p:cNvPr>
              <p:cNvSpPr>
                <a:spLocks noChangeShapeType="1"/>
              </p:cNvSpPr>
              <p:nvPr/>
            </p:nvSpPr>
            <p:spPr bwMode="auto">
              <a:xfrm flipV="1">
                <a:off x="2406" y="2620"/>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2" name="Line 1179">
                <a:extLst>
                  <a:ext uri="{FF2B5EF4-FFF2-40B4-BE49-F238E27FC236}">
                    <a16:creationId xmlns:a16="http://schemas.microsoft.com/office/drawing/2014/main" id="{E140FB67-9A18-4DD7-F962-8FB3EE4B5971}"/>
                  </a:ext>
                </a:extLst>
              </p:cNvPr>
              <p:cNvSpPr>
                <a:spLocks noChangeShapeType="1"/>
              </p:cNvSpPr>
              <p:nvPr/>
            </p:nvSpPr>
            <p:spPr bwMode="auto">
              <a:xfrm flipV="1">
                <a:off x="2396" y="2627"/>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3" name="Line 1180">
                <a:extLst>
                  <a:ext uri="{FF2B5EF4-FFF2-40B4-BE49-F238E27FC236}">
                    <a16:creationId xmlns:a16="http://schemas.microsoft.com/office/drawing/2014/main" id="{8952089D-1AB9-72F4-A545-EB61165350C3}"/>
                  </a:ext>
                </a:extLst>
              </p:cNvPr>
              <p:cNvSpPr>
                <a:spLocks noChangeShapeType="1"/>
              </p:cNvSpPr>
              <p:nvPr/>
            </p:nvSpPr>
            <p:spPr bwMode="auto">
              <a:xfrm flipV="1">
                <a:off x="2384" y="2634"/>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4" name="Line 1181">
                <a:extLst>
                  <a:ext uri="{FF2B5EF4-FFF2-40B4-BE49-F238E27FC236}">
                    <a16:creationId xmlns:a16="http://schemas.microsoft.com/office/drawing/2014/main" id="{8DE0D2C8-6248-14AD-AED4-349FAC86744B}"/>
                  </a:ext>
                </a:extLst>
              </p:cNvPr>
              <p:cNvSpPr>
                <a:spLocks noChangeShapeType="1"/>
              </p:cNvSpPr>
              <p:nvPr/>
            </p:nvSpPr>
            <p:spPr bwMode="auto">
              <a:xfrm flipV="1">
                <a:off x="2375" y="2638"/>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5" name="Line 1182">
                <a:extLst>
                  <a:ext uri="{FF2B5EF4-FFF2-40B4-BE49-F238E27FC236}">
                    <a16:creationId xmlns:a16="http://schemas.microsoft.com/office/drawing/2014/main" id="{2C862B24-210D-AC63-87CB-970AC05A0028}"/>
                  </a:ext>
                </a:extLst>
              </p:cNvPr>
              <p:cNvSpPr>
                <a:spLocks noChangeShapeType="1"/>
              </p:cNvSpPr>
              <p:nvPr/>
            </p:nvSpPr>
            <p:spPr bwMode="auto">
              <a:xfrm flipV="1">
                <a:off x="2363" y="2641"/>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6" name="Line 1183">
                <a:extLst>
                  <a:ext uri="{FF2B5EF4-FFF2-40B4-BE49-F238E27FC236}">
                    <a16:creationId xmlns:a16="http://schemas.microsoft.com/office/drawing/2014/main" id="{501F9E61-096B-9474-0191-5B39FC14936B}"/>
                  </a:ext>
                </a:extLst>
              </p:cNvPr>
              <p:cNvSpPr>
                <a:spLocks noChangeShapeType="1"/>
              </p:cNvSpPr>
              <p:nvPr/>
            </p:nvSpPr>
            <p:spPr bwMode="auto">
              <a:xfrm>
                <a:off x="2352" y="264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7" name="Line 1184">
                <a:extLst>
                  <a:ext uri="{FF2B5EF4-FFF2-40B4-BE49-F238E27FC236}">
                    <a16:creationId xmlns:a16="http://schemas.microsoft.com/office/drawing/2014/main" id="{4C49807C-AECC-E544-2D8D-9FAA302D817F}"/>
                  </a:ext>
                </a:extLst>
              </p:cNvPr>
              <p:cNvSpPr>
                <a:spLocks noChangeShapeType="1"/>
              </p:cNvSpPr>
              <p:nvPr/>
            </p:nvSpPr>
            <p:spPr bwMode="auto">
              <a:xfrm>
                <a:off x="2342" y="2644"/>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8" name="Line 1185">
                <a:extLst>
                  <a:ext uri="{FF2B5EF4-FFF2-40B4-BE49-F238E27FC236}">
                    <a16:creationId xmlns:a16="http://schemas.microsoft.com/office/drawing/2014/main" id="{3D36FC98-20E0-739B-F405-6ACDDD6E2A9F}"/>
                  </a:ext>
                </a:extLst>
              </p:cNvPr>
              <p:cNvSpPr>
                <a:spLocks noChangeShapeType="1"/>
              </p:cNvSpPr>
              <p:nvPr/>
            </p:nvSpPr>
            <p:spPr bwMode="auto">
              <a:xfrm>
                <a:off x="2330" y="264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69" name="Line 1186">
                <a:extLst>
                  <a:ext uri="{FF2B5EF4-FFF2-40B4-BE49-F238E27FC236}">
                    <a16:creationId xmlns:a16="http://schemas.microsoft.com/office/drawing/2014/main" id="{C78066E0-E6D6-4A4D-470A-0A0BE110D94B}"/>
                  </a:ext>
                </a:extLst>
              </p:cNvPr>
              <p:cNvSpPr>
                <a:spLocks noChangeShapeType="1"/>
              </p:cNvSpPr>
              <p:nvPr/>
            </p:nvSpPr>
            <p:spPr bwMode="auto">
              <a:xfrm>
                <a:off x="2318" y="2643"/>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0" name="Line 1187">
                <a:extLst>
                  <a:ext uri="{FF2B5EF4-FFF2-40B4-BE49-F238E27FC236}">
                    <a16:creationId xmlns:a16="http://schemas.microsoft.com/office/drawing/2014/main" id="{69F23415-A5D2-EC50-053A-3ECCB854F293}"/>
                  </a:ext>
                </a:extLst>
              </p:cNvPr>
              <p:cNvSpPr>
                <a:spLocks noChangeShapeType="1"/>
              </p:cNvSpPr>
              <p:nvPr/>
            </p:nvSpPr>
            <p:spPr bwMode="auto">
              <a:xfrm>
                <a:off x="2306" y="2641"/>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1" name="Line 1188">
                <a:extLst>
                  <a:ext uri="{FF2B5EF4-FFF2-40B4-BE49-F238E27FC236}">
                    <a16:creationId xmlns:a16="http://schemas.microsoft.com/office/drawing/2014/main" id="{37501528-049E-A74F-229D-0E2D48612FB8}"/>
                  </a:ext>
                </a:extLst>
              </p:cNvPr>
              <p:cNvSpPr>
                <a:spLocks noChangeShapeType="1"/>
              </p:cNvSpPr>
              <p:nvPr/>
            </p:nvSpPr>
            <p:spPr bwMode="auto">
              <a:xfrm>
                <a:off x="2293" y="2639"/>
                <a:ext cx="1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2" name="Line 1189">
                <a:extLst>
                  <a:ext uri="{FF2B5EF4-FFF2-40B4-BE49-F238E27FC236}">
                    <a16:creationId xmlns:a16="http://schemas.microsoft.com/office/drawing/2014/main" id="{0D4BF4D3-5758-024A-D0F7-34C90D76B4CA}"/>
                  </a:ext>
                </a:extLst>
              </p:cNvPr>
              <p:cNvSpPr>
                <a:spLocks noChangeShapeType="1"/>
              </p:cNvSpPr>
              <p:nvPr/>
            </p:nvSpPr>
            <p:spPr bwMode="auto">
              <a:xfrm>
                <a:off x="2281" y="263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3" name="Line 1190">
                <a:extLst>
                  <a:ext uri="{FF2B5EF4-FFF2-40B4-BE49-F238E27FC236}">
                    <a16:creationId xmlns:a16="http://schemas.microsoft.com/office/drawing/2014/main" id="{F94A254D-87C3-36A2-337D-F658C33C4EDA}"/>
                  </a:ext>
                </a:extLst>
              </p:cNvPr>
              <p:cNvSpPr>
                <a:spLocks noChangeShapeType="1"/>
              </p:cNvSpPr>
              <p:nvPr/>
            </p:nvSpPr>
            <p:spPr bwMode="auto">
              <a:xfrm>
                <a:off x="2269" y="2636"/>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4" name="Line 1191">
                <a:extLst>
                  <a:ext uri="{FF2B5EF4-FFF2-40B4-BE49-F238E27FC236}">
                    <a16:creationId xmlns:a16="http://schemas.microsoft.com/office/drawing/2014/main" id="{F301B444-49AC-1FEE-5700-2AAB2E0BC124}"/>
                  </a:ext>
                </a:extLst>
              </p:cNvPr>
              <p:cNvSpPr>
                <a:spLocks noChangeShapeType="1"/>
              </p:cNvSpPr>
              <p:nvPr/>
            </p:nvSpPr>
            <p:spPr bwMode="auto">
              <a:xfrm>
                <a:off x="2258" y="2634"/>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5" name="Line 1192">
                <a:extLst>
                  <a:ext uri="{FF2B5EF4-FFF2-40B4-BE49-F238E27FC236}">
                    <a16:creationId xmlns:a16="http://schemas.microsoft.com/office/drawing/2014/main" id="{AC09E268-D0E7-AE1B-00D1-051745465618}"/>
                  </a:ext>
                </a:extLst>
              </p:cNvPr>
              <p:cNvSpPr>
                <a:spLocks noChangeShapeType="1"/>
              </p:cNvSpPr>
              <p:nvPr/>
            </p:nvSpPr>
            <p:spPr bwMode="auto">
              <a:xfrm>
                <a:off x="2243" y="2633"/>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6" name="Line 1193">
                <a:extLst>
                  <a:ext uri="{FF2B5EF4-FFF2-40B4-BE49-F238E27FC236}">
                    <a16:creationId xmlns:a16="http://schemas.microsoft.com/office/drawing/2014/main" id="{E07B3C08-DF05-4B0E-0A9D-43958373A05A}"/>
                  </a:ext>
                </a:extLst>
              </p:cNvPr>
              <p:cNvSpPr>
                <a:spLocks noChangeShapeType="1"/>
              </p:cNvSpPr>
              <p:nvPr/>
            </p:nvSpPr>
            <p:spPr bwMode="auto">
              <a:xfrm>
                <a:off x="2232" y="2632"/>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7" name="Line 1194">
                <a:extLst>
                  <a:ext uri="{FF2B5EF4-FFF2-40B4-BE49-F238E27FC236}">
                    <a16:creationId xmlns:a16="http://schemas.microsoft.com/office/drawing/2014/main" id="{6F4491E8-3CE8-2094-EE8F-26E1DC11D479}"/>
                  </a:ext>
                </a:extLst>
              </p:cNvPr>
              <p:cNvSpPr>
                <a:spLocks noChangeShapeType="1"/>
              </p:cNvSpPr>
              <p:nvPr/>
            </p:nvSpPr>
            <p:spPr bwMode="auto">
              <a:xfrm>
                <a:off x="2216" y="263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8" name="Line 1195">
                <a:extLst>
                  <a:ext uri="{FF2B5EF4-FFF2-40B4-BE49-F238E27FC236}">
                    <a16:creationId xmlns:a16="http://schemas.microsoft.com/office/drawing/2014/main" id="{7DAEBD15-5E82-F037-EF0A-A05019BDF7BA}"/>
                  </a:ext>
                </a:extLst>
              </p:cNvPr>
              <p:cNvSpPr>
                <a:spLocks noChangeShapeType="1"/>
              </p:cNvSpPr>
              <p:nvPr/>
            </p:nvSpPr>
            <p:spPr bwMode="auto">
              <a:xfrm>
                <a:off x="2202" y="2631"/>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79" name="Line 1196">
                <a:extLst>
                  <a:ext uri="{FF2B5EF4-FFF2-40B4-BE49-F238E27FC236}">
                    <a16:creationId xmlns:a16="http://schemas.microsoft.com/office/drawing/2014/main" id="{C548F26F-7015-25A5-9327-EDBF8573F631}"/>
                  </a:ext>
                </a:extLst>
              </p:cNvPr>
              <p:cNvSpPr>
                <a:spLocks noChangeShapeType="1"/>
              </p:cNvSpPr>
              <p:nvPr/>
            </p:nvSpPr>
            <p:spPr bwMode="auto">
              <a:xfrm>
                <a:off x="2185" y="2632"/>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0" name="Line 1197">
                <a:extLst>
                  <a:ext uri="{FF2B5EF4-FFF2-40B4-BE49-F238E27FC236}">
                    <a16:creationId xmlns:a16="http://schemas.microsoft.com/office/drawing/2014/main" id="{753A6970-0C8F-8DE4-087D-76807EF23804}"/>
                  </a:ext>
                </a:extLst>
              </p:cNvPr>
              <p:cNvSpPr>
                <a:spLocks noChangeShapeType="1"/>
              </p:cNvSpPr>
              <p:nvPr/>
            </p:nvSpPr>
            <p:spPr bwMode="auto">
              <a:xfrm>
                <a:off x="2171" y="2633"/>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1" name="Line 1198">
                <a:extLst>
                  <a:ext uri="{FF2B5EF4-FFF2-40B4-BE49-F238E27FC236}">
                    <a16:creationId xmlns:a16="http://schemas.microsoft.com/office/drawing/2014/main" id="{EA886922-6CAF-651B-3B82-512483EC419E}"/>
                  </a:ext>
                </a:extLst>
              </p:cNvPr>
              <p:cNvSpPr>
                <a:spLocks noChangeShapeType="1"/>
              </p:cNvSpPr>
              <p:nvPr/>
            </p:nvSpPr>
            <p:spPr bwMode="auto">
              <a:xfrm>
                <a:off x="2154" y="2634"/>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2" name="Line 1199">
                <a:extLst>
                  <a:ext uri="{FF2B5EF4-FFF2-40B4-BE49-F238E27FC236}">
                    <a16:creationId xmlns:a16="http://schemas.microsoft.com/office/drawing/2014/main" id="{7BCF36CE-5DF8-B9B3-7AF7-86816D1C565A}"/>
                  </a:ext>
                </a:extLst>
              </p:cNvPr>
              <p:cNvSpPr>
                <a:spLocks noChangeShapeType="1"/>
              </p:cNvSpPr>
              <p:nvPr/>
            </p:nvSpPr>
            <p:spPr bwMode="auto">
              <a:xfrm>
                <a:off x="2138" y="2636"/>
                <a:ext cx="1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3" name="Line 1200">
                <a:extLst>
                  <a:ext uri="{FF2B5EF4-FFF2-40B4-BE49-F238E27FC236}">
                    <a16:creationId xmlns:a16="http://schemas.microsoft.com/office/drawing/2014/main" id="{F6B8772B-4AA9-C44F-7563-234C60156CB6}"/>
                  </a:ext>
                </a:extLst>
              </p:cNvPr>
              <p:cNvSpPr>
                <a:spLocks noChangeShapeType="1"/>
              </p:cNvSpPr>
              <p:nvPr/>
            </p:nvSpPr>
            <p:spPr bwMode="auto">
              <a:xfrm flipV="1">
                <a:off x="2120" y="2638"/>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4" name="Line 1201">
                <a:extLst>
                  <a:ext uri="{FF2B5EF4-FFF2-40B4-BE49-F238E27FC236}">
                    <a16:creationId xmlns:a16="http://schemas.microsoft.com/office/drawing/2014/main" id="{05A84115-7D03-77B7-864D-9945D1B56626}"/>
                  </a:ext>
                </a:extLst>
              </p:cNvPr>
              <p:cNvSpPr>
                <a:spLocks noChangeShapeType="1"/>
              </p:cNvSpPr>
              <p:nvPr/>
            </p:nvSpPr>
            <p:spPr bwMode="auto">
              <a:xfrm>
                <a:off x="2105" y="2641"/>
                <a:ext cx="1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5" name="Line 1202">
                <a:extLst>
                  <a:ext uri="{FF2B5EF4-FFF2-40B4-BE49-F238E27FC236}">
                    <a16:creationId xmlns:a16="http://schemas.microsoft.com/office/drawing/2014/main" id="{D11DE7E5-C36B-B19B-DD95-AC37F29B0012}"/>
                  </a:ext>
                </a:extLst>
              </p:cNvPr>
              <p:cNvSpPr>
                <a:spLocks noChangeShapeType="1"/>
              </p:cNvSpPr>
              <p:nvPr/>
            </p:nvSpPr>
            <p:spPr bwMode="auto">
              <a:xfrm flipV="1">
                <a:off x="2086" y="2643"/>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6" name="Line 1203">
                <a:extLst>
                  <a:ext uri="{FF2B5EF4-FFF2-40B4-BE49-F238E27FC236}">
                    <a16:creationId xmlns:a16="http://schemas.microsoft.com/office/drawing/2014/main" id="{6D562AB3-64D3-A7A0-A70D-EF249207F831}"/>
                  </a:ext>
                </a:extLst>
              </p:cNvPr>
              <p:cNvSpPr>
                <a:spLocks noChangeShapeType="1"/>
              </p:cNvSpPr>
              <p:nvPr/>
            </p:nvSpPr>
            <p:spPr bwMode="auto">
              <a:xfrm>
                <a:off x="2069" y="2647"/>
                <a:ext cx="1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7" name="Line 1204">
                <a:extLst>
                  <a:ext uri="{FF2B5EF4-FFF2-40B4-BE49-F238E27FC236}">
                    <a16:creationId xmlns:a16="http://schemas.microsoft.com/office/drawing/2014/main" id="{69442479-8099-9D8E-79C7-C4E36EF3BE5D}"/>
                  </a:ext>
                </a:extLst>
              </p:cNvPr>
              <p:cNvSpPr>
                <a:spLocks noChangeShapeType="1"/>
              </p:cNvSpPr>
              <p:nvPr/>
            </p:nvSpPr>
            <p:spPr bwMode="auto">
              <a:xfrm flipV="1">
                <a:off x="2051" y="2649"/>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8" name="Line 1205">
                <a:extLst>
                  <a:ext uri="{FF2B5EF4-FFF2-40B4-BE49-F238E27FC236}">
                    <a16:creationId xmlns:a16="http://schemas.microsoft.com/office/drawing/2014/main" id="{C6AFFB35-99E0-83F0-8B62-34DEB4D64E64}"/>
                  </a:ext>
                </a:extLst>
              </p:cNvPr>
              <p:cNvSpPr>
                <a:spLocks noChangeShapeType="1"/>
              </p:cNvSpPr>
              <p:nvPr/>
            </p:nvSpPr>
            <p:spPr bwMode="auto">
              <a:xfrm flipV="1">
                <a:off x="2031" y="2652"/>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89" name="Line 1206">
                <a:extLst>
                  <a:ext uri="{FF2B5EF4-FFF2-40B4-BE49-F238E27FC236}">
                    <a16:creationId xmlns:a16="http://schemas.microsoft.com/office/drawing/2014/main" id="{38028007-24CC-B4CA-35F9-5B2F32BD9293}"/>
                  </a:ext>
                </a:extLst>
              </p:cNvPr>
              <p:cNvSpPr>
                <a:spLocks noChangeShapeType="1"/>
              </p:cNvSpPr>
              <p:nvPr/>
            </p:nvSpPr>
            <p:spPr bwMode="auto">
              <a:xfrm flipV="1">
                <a:off x="2012" y="265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290" name="Line 1207">
                <a:extLst>
                  <a:ext uri="{FF2B5EF4-FFF2-40B4-BE49-F238E27FC236}">
                    <a16:creationId xmlns:a16="http://schemas.microsoft.com/office/drawing/2014/main" id="{1397740E-58A6-1FB1-3B0D-AA6ACEC155D1}"/>
                  </a:ext>
                </a:extLst>
              </p:cNvPr>
              <p:cNvSpPr>
                <a:spLocks noChangeShapeType="1"/>
              </p:cNvSpPr>
              <p:nvPr/>
            </p:nvSpPr>
            <p:spPr bwMode="auto">
              <a:xfrm flipV="1">
                <a:off x="1990" y="2661"/>
                <a:ext cx="2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6" name="Group 1208">
              <a:extLst>
                <a:ext uri="{FF2B5EF4-FFF2-40B4-BE49-F238E27FC236}">
                  <a16:creationId xmlns:a16="http://schemas.microsoft.com/office/drawing/2014/main" id="{CDD09DE2-8648-A813-1F31-4978988B04F0}"/>
                </a:ext>
              </a:extLst>
            </p:cNvPr>
            <p:cNvGrpSpPr>
              <a:grpSpLocks/>
            </p:cNvGrpSpPr>
            <p:nvPr/>
          </p:nvGrpSpPr>
          <p:grpSpPr bwMode="auto">
            <a:xfrm>
              <a:off x="1384" y="736"/>
              <a:ext cx="4249" cy="2511"/>
              <a:chOff x="1467" y="609"/>
              <a:chExt cx="4249" cy="2511"/>
            </a:xfrm>
          </p:grpSpPr>
          <p:sp>
            <p:nvSpPr>
              <p:cNvPr id="38891" name="Line 1209">
                <a:extLst>
                  <a:ext uri="{FF2B5EF4-FFF2-40B4-BE49-F238E27FC236}">
                    <a16:creationId xmlns:a16="http://schemas.microsoft.com/office/drawing/2014/main" id="{02A9AECC-65DB-0416-896C-6AEAED22C659}"/>
                  </a:ext>
                </a:extLst>
              </p:cNvPr>
              <p:cNvSpPr>
                <a:spLocks noChangeShapeType="1"/>
              </p:cNvSpPr>
              <p:nvPr/>
            </p:nvSpPr>
            <p:spPr bwMode="auto">
              <a:xfrm flipV="1">
                <a:off x="1971" y="2667"/>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2" name="Line 1210">
                <a:extLst>
                  <a:ext uri="{FF2B5EF4-FFF2-40B4-BE49-F238E27FC236}">
                    <a16:creationId xmlns:a16="http://schemas.microsoft.com/office/drawing/2014/main" id="{AF6EEBA9-74A9-B6D6-D60D-B08BACCACD15}"/>
                  </a:ext>
                </a:extLst>
              </p:cNvPr>
              <p:cNvSpPr>
                <a:spLocks noChangeShapeType="1"/>
              </p:cNvSpPr>
              <p:nvPr/>
            </p:nvSpPr>
            <p:spPr bwMode="auto">
              <a:xfrm flipV="1">
                <a:off x="1951" y="2672"/>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3" name="Line 1211">
                <a:extLst>
                  <a:ext uri="{FF2B5EF4-FFF2-40B4-BE49-F238E27FC236}">
                    <a16:creationId xmlns:a16="http://schemas.microsoft.com/office/drawing/2014/main" id="{484053E1-AAEB-B3AC-343B-227C4916326B}"/>
                  </a:ext>
                </a:extLst>
              </p:cNvPr>
              <p:cNvSpPr>
                <a:spLocks noChangeShapeType="1"/>
              </p:cNvSpPr>
              <p:nvPr/>
            </p:nvSpPr>
            <p:spPr bwMode="auto">
              <a:xfrm flipV="1">
                <a:off x="1931" y="2678"/>
                <a:ext cx="1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4" name="Line 1212">
                <a:extLst>
                  <a:ext uri="{FF2B5EF4-FFF2-40B4-BE49-F238E27FC236}">
                    <a16:creationId xmlns:a16="http://schemas.microsoft.com/office/drawing/2014/main" id="{BB37D747-A430-836D-ED0E-4A55428E7050}"/>
                  </a:ext>
                </a:extLst>
              </p:cNvPr>
              <p:cNvSpPr>
                <a:spLocks noChangeShapeType="1"/>
              </p:cNvSpPr>
              <p:nvPr/>
            </p:nvSpPr>
            <p:spPr bwMode="auto">
              <a:xfrm flipV="1">
                <a:off x="1913" y="2683"/>
                <a:ext cx="1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5" name="Line 1213">
                <a:extLst>
                  <a:ext uri="{FF2B5EF4-FFF2-40B4-BE49-F238E27FC236}">
                    <a16:creationId xmlns:a16="http://schemas.microsoft.com/office/drawing/2014/main" id="{BEF4B702-F989-32AD-0916-C8361F52945A}"/>
                  </a:ext>
                </a:extLst>
              </p:cNvPr>
              <p:cNvSpPr>
                <a:spLocks noChangeShapeType="1"/>
              </p:cNvSpPr>
              <p:nvPr/>
            </p:nvSpPr>
            <p:spPr bwMode="auto">
              <a:xfrm flipV="1">
                <a:off x="1897" y="2689"/>
                <a:ext cx="14"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6" name="Line 1214">
                <a:extLst>
                  <a:ext uri="{FF2B5EF4-FFF2-40B4-BE49-F238E27FC236}">
                    <a16:creationId xmlns:a16="http://schemas.microsoft.com/office/drawing/2014/main" id="{46546759-3AD5-2333-582E-22089C112FAE}"/>
                  </a:ext>
                </a:extLst>
              </p:cNvPr>
              <p:cNvSpPr>
                <a:spLocks noChangeShapeType="1"/>
              </p:cNvSpPr>
              <p:nvPr/>
            </p:nvSpPr>
            <p:spPr bwMode="auto">
              <a:xfrm flipV="1">
                <a:off x="1884" y="2694"/>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7" name="Line 1215">
                <a:extLst>
                  <a:ext uri="{FF2B5EF4-FFF2-40B4-BE49-F238E27FC236}">
                    <a16:creationId xmlns:a16="http://schemas.microsoft.com/office/drawing/2014/main" id="{C85C2265-33A5-98DB-9063-2C5305CA86F2}"/>
                  </a:ext>
                </a:extLst>
              </p:cNvPr>
              <p:cNvSpPr>
                <a:spLocks noChangeShapeType="1"/>
              </p:cNvSpPr>
              <p:nvPr/>
            </p:nvSpPr>
            <p:spPr bwMode="auto">
              <a:xfrm flipV="1">
                <a:off x="1870" y="2701"/>
                <a:ext cx="1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8" name="Line 1216">
                <a:extLst>
                  <a:ext uri="{FF2B5EF4-FFF2-40B4-BE49-F238E27FC236}">
                    <a16:creationId xmlns:a16="http://schemas.microsoft.com/office/drawing/2014/main" id="{DD83B87B-39C3-F177-DD2B-53C2F9E5ED67}"/>
                  </a:ext>
                </a:extLst>
              </p:cNvPr>
              <p:cNvSpPr>
                <a:spLocks noChangeShapeType="1"/>
              </p:cNvSpPr>
              <p:nvPr/>
            </p:nvSpPr>
            <p:spPr bwMode="auto">
              <a:xfrm flipV="1">
                <a:off x="1860" y="2707"/>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9" name="Line 1217">
                <a:extLst>
                  <a:ext uri="{FF2B5EF4-FFF2-40B4-BE49-F238E27FC236}">
                    <a16:creationId xmlns:a16="http://schemas.microsoft.com/office/drawing/2014/main" id="{5A080DAE-EA5C-330C-585F-08077380AF8A}"/>
                  </a:ext>
                </a:extLst>
              </p:cNvPr>
              <p:cNvSpPr>
                <a:spLocks noChangeShapeType="1"/>
              </p:cNvSpPr>
              <p:nvPr/>
            </p:nvSpPr>
            <p:spPr bwMode="auto">
              <a:xfrm flipV="1">
                <a:off x="1851" y="2712"/>
                <a:ext cx="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0" name="Line 1218">
                <a:extLst>
                  <a:ext uri="{FF2B5EF4-FFF2-40B4-BE49-F238E27FC236}">
                    <a16:creationId xmlns:a16="http://schemas.microsoft.com/office/drawing/2014/main" id="{005DC26D-1D5E-DD29-EE0F-18E9C181D44A}"/>
                  </a:ext>
                </a:extLst>
              </p:cNvPr>
              <p:cNvSpPr>
                <a:spLocks noChangeShapeType="1"/>
              </p:cNvSpPr>
              <p:nvPr/>
            </p:nvSpPr>
            <p:spPr bwMode="auto">
              <a:xfrm flipV="1">
                <a:off x="1841" y="2718"/>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1" name="Line 1219">
                <a:extLst>
                  <a:ext uri="{FF2B5EF4-FFF2-40B4-BE49-F238E27FC236}">
                    <a16:creationId xmlns:a16="http://schemas.microsoft.com/office/drawing/2014/main" id="{6338838B-B70D-FB74-9BD1-F5E3A983757D}"/>
                  </a:ext>
                </a:extLst>
              </p:cNvPr>
              <p:cNvSpPr>
                <a:spLocks noChangeShapeType="1"/>
              </p:cNvSpPr>
              <p:nvPr/>
            </p:nvSpPr>
            <p:spPr bwMode="auto">
              <a:xfrm flipV="1">
                <a:off x="1832" y="2723"/>
                <a:ext cx="7"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2" name="Line 1220">
                <a:extLst>
                  <a:ext uri="{FF2B5EF4-FFF2-40B4-BE49-F238E27FC236}">
                    <a16:creationId xmlns:a16="http://schemas.microsoft.com/office/drawing/2014/main" id="{4792154D-94EA-89D5-1011-CE06CDD055D8}"/>
                  </a:ext>
                </a:extLst>
              </p:cNvPr>
              <p:cNvSpPr>
                <a:spLocks noChangeShapeType="1"/>
              </p:cNvSpPr>
              <p:nvPr/>
            </p:nvSpPr>
            <p:spPr bwMode="auto">
              <a:xfrm flipV="1">
                <a:off x="1827" y="2731"/>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3" name="Line 1221">
                <a:extLst>
                  <a:ext uri="{FF2B5EF4-FFF2-40B4-BE49-F238E27FC236}">
                    <a16:creationId xmlns:a16="http://schemas.microsoft.com/office/drawing/2014/main" id="{39C24A66-FF02-113F-00DF-AEBD0A5BCE73}"/>
                  </a:ext>
                </a:extLst>
              </p:cNvPr>
              <p:cNvSpPr>
                <a:spLocks noChangeShapeType="1"/>
              </p:cNvSpPr>
              <p:nvPr/>
            </p:nvSpPr>
            <p:spPr bwMode="auto">
              <a:xfrm flipV="1">
                <a:off x="1820" y="2736"/>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4" name="Line 1222">
                <a:extLst>
                  <a:ext uri="{FF2B5EF4-FFF2-40B4-BE49-F238E27FC236}">
                    <a16:creationId xmlns:a16="http://schemas.microsoft.com/office/drawing/2014/main" id="{B40C905B-78B6-8EBF-8C78-68C13355BE1F}"/>
                  </a:ext>
                </a:extLst>
              </p:cNvPr>
              <p:cNvSpPr>
                <a:spLocks noChangeShapeType="1"/>
              </p:cNvSpPr>
              <p:nvPr/>
            </p:nvSpPr>
            <p:spPr bwMode="auto">
              <a:xfrm flipV="1">
                <a:off x="1817" y="2743"/>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5" name="Line 1223">
                <a:extLst>
                  <a:ext uri="{FF2B5EF4-FFF2-40B4-BE49-F238E27FC236}">
                    <a16:creationId xmlns:a16="http://schemas.microsoft.com/office/drawing/2014/main" id="{2098F173-E82E-1B52-64DC-402B21A8FC4F}"/>
                  </a:ext>
                </a:extLst>
              </p:cNvPr>
              <p:cNvSpPr>
                <a:spLocks noChangeShapeType="1"/>
              </p:cNvSpPr>
              <p:nvPr/>
            </p:nvSpPr>
            <p:spPr bwMode="auto">
              <a:xfrm flipV="1">
                <a:off x="1815" y="2751"/>
                <a:ext cx="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6" name="Line 1224">
                <a:extLst>
                  <a:ext uri="{FF2B5EF4-FFF2-40B4-BE49-F238E27FC236}">
                    <a16:creationId xmlns:a16="http://schemas.microsoft.com/office/drawing/2014/main" id="{2D9F804B-9174-A7C4-F67A-7E87BFD49106}"/>
                  </a:ext>
                </a:extLst>
              </p:cNvPr>
              <p:cNvSpPr>
                <a:spLocks noChangeShapeType="1"/>
              </p:cNvSpPr>
              <p:nvPr/>
            </p:nvSpPr>
            <p:spPr bwMode="auto">
              <a:xfrm flipV="1">
                <a:off x="1813" y="2758"/>
                <a:ext cx="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7" name="Line 1225">
                <a:extLst>
                  <a:ext uri="{FF2B5EF4-FFF2-40B4-BE49-F238E27FC236}">
                    <a16:creationId xmlns:a16="http://schemas.microsoft.com/office/drawing/2014/main" id="{D6049BBE-32F6-4DAA-5E1B-FF0E2FD917D6}"/>
                  </a:ext>
                </a:extLst>
              </p:cNvPr>
              <p:cNvSpPr>
                <a:spLocks noChangeShapeType="1"/>
              </p:cNvSpPr>
              <p:nvPr/>
            </p:nvSpPr>
            <p:spPr bwMode="auto">
              <a:xfrm flipV="1">
                <a:off x="1812" y="2767"/>
                <a:ext cx="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8" name="Line 1226">
                <a:extLst>
                  <a:ext uri="{FF2B5EF4-FFF2-40B4-BE49-F238E27FC236}">
                    <a16:creationId xmlns:a16="http://schemas.microsoft.com/office/drawing/2014/main" id="{47252700-B6F0-74C8-8EF7-D32EB1542D07}"/>
                  </a:ext>
                </a:extLst>
              </p:cNvPr>
              <p:cNvSpPr>
                <a:spLocks noChangeShapeType="1"/>
              </p:cNvSpPr>
              <p:nvPr/>
            </p:nvSpPr>
            <p:spPr bwMode="auto">
              <a:xfrm flipV="1">
                <a:off x="1813" y="2776"/>
                <a:ext cx="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09" name="Line 1227">
                <a:extLst>
                  <a:ext uri="{FF2B5EF4-FFF2-40B4-BE49-F238E27FC236}">
                    <a16:creationId xmlns:a16="http://schemas.microsoft.com/office/drawing/2014/main" id="{EFBE6911-7DAE-1198-F645-2380E2D843AF}"/>
                  </a:ext>
                </a:extLst>
              </p:cNvPr>
              <p:cNvSpPr>
                <a:spLocks noChangeShapeType="1"/>
              </p:cNvSpPr>
              <p:nvPr/>
            </p:nvSpPr>
            <p:spPr bwMode="auto">
              <a:xfrm flipV="1">
                <a:off x="1815" y="2783"/>
                <a:ext cx="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0" name="Line 1228">
                <a:extLst>
                  <a:ext uri="{FF2B5EF4-FFF2-40B4-BE49-F238E27FC236}">
                    <a16:creationId xmlns:a16="http://schemas.microsoft.com/office/drawing/2014/main" id="{E9797A06-E151-5071-CA22-530C5CCDF10D}"/>
                  </a:ext>
                </a:extLst>
              </p:cNvPr>
              <p:cNvSpPr>
                <a:spLocks noChangeShapeType="1"/>
              </p:cNvSpPr>
              <p:nvPr/>
            </p:nvSpPr>
            <p:spPr bwMode="auto">
              <a:xfrm flipH="1" flipV="1">
                <a:off x="1817" y="2792"/>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1" name="Line 1229">
                <a:extLst>
                  <a:ext uri="{FF2B5EF4-FFF2-40B4-BE49-F238E27FC236}">
                    <a16:creationId xmlns:a16="http://schemas.microsoft.com/office/drawing/2014/main" id="{C110E4AF-C202-44F8-B319-AC0529618134}"/>
                  </a:ext>
                </a:extLst>
              </p:cNvPr>
              <p:cNvSpPr>
                <a:spLocks noChangeShapeType="1"/>
              </p:cNvSpPr>
              <p:nvPr/>
            </p:nvSpPr>
            <p:spPr bwMode="auto">
              <a:xfrm flipH="1" flipV="1">
                <a:off x="1820" y="2800"/>
                <a:ext cx="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2" name="Line 1230">
                <a:extLst>
                  <a:ext uri="{FF2B5EF4-FFF2-40B4-BE49-F238E27FC236}">
                    <a16:creationId xmlns:a16="http://schemas.microsoft.com/office/drawing/2014/main" id="{5DDE9986-5FD2-FAF6-409B-982DD045A6EC}"/>
                  </a:ext>
                </a:extLst>
              </p:cNvPr>
              <p:cNvSpPr>
                <a:spLocks noChangeShapeType="1"/>
              </p:cNvSpPr>
              <p:nvPr/>
            </p:nvSpPr>
            <p:spPr bwMode="auto">
              <a:xfrm flipH="1" flipV="1">
                <a:off x="1827" y="2809"/>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3" name="Line 1231">
                <a:extLst>
                  <a:ext uri="{FF2B5EF4-FFF2-40B4-BE49-F238E27FC236}">
                    <a16:creationId xmlns:a16="http://schemas.microsoft.com/office/drawing/2014/main" id="{CE095BA8-A6A4-3FE1-CEFE-D0AEE631AB20}"/>
                  </a:ext>
                </a:extLst>
              </p:cNvPr>
              <p:cNvSpPr>
                <a:spLocks noChangeShapeType="1"/>
              </p:cNvSpPr>
              <p:nvPr/>
            </p:nvSpPr>
            <p:spPr bwMode="auto">
              <a:xfrm flipH="1" flipV="1">
                <a:off x="1832" y="2816"/>
                <a:ext cx="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4" name="Line 1232">
                <a:extLst>
                  <a:ext uri="{FF2B5EF4-FFF2-40B4-BE49-F238E27FC236}">
                    <a16:creationId xmlns:a16="http://schemas.microsoft.com/office/drawing/2014/main" id="{7825776C-DEB3-4912-5AE3-8ACED08AA386}"/>
                  </a:ext>
                </a:extLst>
              </p:cNvPr>
              <p:cNvSpPr>
                <a:spLocks noChangeShapeType="1"/>
              </p:cNvSpPr>
              <p:nvPr/>
            </p:nvSpPr>
            <p:spPr bwMode="auto">
              <a:xfrm flipH="1" flipV="1">
                <a:off x="1841" y="2825"/>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5" name="Line 1233">
                <a:extLst>
                  <a:ext uri="{FF2B5EF4-FFF2-40B4-BE49-F238E27FC236}">
                    <a16:creationId xmlns:a16="http://schemas.microsoft.com/office/drawing/2014/main" id="{A8294ADC-D353-66BA-0617-9CD0777B01B1}"/>
                  </a:ext>
                </a:extLst>
              </p:cNvPr>
              <p:cNvSpPr>
                <a:spLocks noChangeShapeType="1"/>
              </p:cNvSpPr>
              <p:nvPr/>
            </p:nvSpPr>
            <p:spPr bwMode="auto">
              <a:xfrm flipH="1" flipV="1">
                <a:off x="1846" y="2832"/>
                <a:ext cx="6"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6" name="Line 1234">
                <a:extLst>
                  <a:ext uri="{FF2B5EF4-FFF2-40B4-BE49-F238E27FC236}">
                    <a16:creationId xmlns:a16="http://schemas.microsoft.com/office/drawing/2014/main" id="{E8A9BF2F-8ADC-B382-15F1-0EC3D506C48F}"/>
                  </a:ext>
                </a:extLst>
              </p:cNvPr>
              <p:cNvSpPr>
                <a:spLocks noChangeShapeType="1"/>
              </p:cNvSpPr>
              <p:nvPr/>
            </p:nvSpPr>
            <p:spPr bwMode="auto">
              <a:xfrm flipH="1" flipV="1">
                <a:off x="1854" y="2842"/>
                <a:ext cx="7"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7" name="Line 1235">
                <a:extLst>
                  <a:ext uri="{FF2B5EF4-FFF2-40B4-BE49-F238E27FC236}">
                    <a16:creationId xmlns:a16="http://schemas.microsoft.com/office/drawing/2014/main" id="{55BAD21D-F0D2-E30F-00ED-979F32DA8C68}"/>
                  </a:ext>
                </a:extLst>
              </p:cNvPr>
              <p:cNvSpPr>
                <a:spLocks noChangeShapeType="1"/>
              </p:cNvSpPr>
              <p:nvPr/>
            </p:nvSpPr>
            <p:spPr bwMode="auto">
              <a:xfrm flipH="1" flipV="1">
                <a:off x="1863" y="2852"/>
                <a:ext cx="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8" name="Line 1236">
                <a:extLst>
                  <a:ext uri="{FF2B5EF4-FFF2-40B4-BE49-F238E27FC236}">
                    <a16:creationId xmlns:a16="http://schemas.microsoft.com/office/drawing/2014/main" id="{7461368B-3349-A81D-EFCD-752E6E11B63E}"/>
                  </a:ext>
                </a:extLst>
              </p:cNvPr>
              <p:cNvSpPr>
                <a:spLocks noChangeShapeType="1"/>
              </p:cNvSpPr>
              <p:nvPr/>
            </p:nvSpPr>
            <p:spPr bwMode="auto">
              <a:xfrm flipH="1" flipV="1">
                <a:off x="1868" y="2863"/>
                <a:ext cx="6"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19" name="Line 1237">
                <a:extLst>
                  <a:ext uri="{FF2B5EF4-FFF2-40B4-BE49-F238E27FC236}">
                    <a16:creationId xmlns:a16="http://schemas.microsoft.com/office/drawing/2014/main" id="{03ACA967-EF8A-5EDA-692D-1E1F7732EE25}"/>
                  </a:ext>
                </a:extLst>
              </p:cNvPr>
              <p:cNvSpPr>
                <a:spLocks noChangeShapeType="1"/>
              </p:cNvSpPr>
              <p:nvPr/>
            </p:nvSpPr>
            <p:spPr bwMode="auto">
              <a:xfrm flipH="1" flipV="1">
                <a:off x="1876" y="2874"/>
                <a:ext cx="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0" name="Line 1238">
                <a:extLst>
                  <a:ext uri="{FF2B5EF4-FFF2-40B4-BE49-F238E27FC236}">
                    <a16:creationId xmlns:a16="http://schemas.microsoft.com/office/drawing/2014/main" id="{ADF3DA7D-ABFC-C1C6-CCDC-97A0F02E495E}"/>
                  </a:ext>
                </a:extLst>
              </p:cNvPr>
              <p:cNvSpPr>
                <a:spLocks noChangeShapeType="1"/>
              </p:cNvSpPr>
              <p:nvPr/>
            </p:nvSpPr>
            <p:spPr bwMode="auto">
              <a:xfrm flipH="1" flipV="1">
                <a:off x="1882" y="2887"/>
                <a:ext cx="3"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1" name="Line 1239">
                <a:extLst>
                  <a:ext uri="{FF2B5EF4-FFF2-40B4-BE49-F238E27FC236}">
                    <a16:creationId xmlns:a16="http://schemas.microsoft.com/office/drawing/2014/main" id="{CC5104D3-48D0-B017-120A-485595C0D9F5}"/>
                  </a:ext>
                </a:extLst>
              </p:cNvPr>
              <p:cNvSpPr>
                <a:spLocks noChangeShapeType="1"/>
              </p:cNvSpPr>
              <p:nvPr/>
            </p:nvSpPr>
            <p:spPr bwMode="auto">
              <a:xfrm flipH="1" flipV="1">
                <a:off x="1887" y="2900"/>
                <a:ext cx="5"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2" name="Line 1240">
                <a:extLst>
                  <a:ext uri="{FF2B5EF4-FFF2-40B4-BE49-F238E27FC236}">
                    <a16:creationId xmlns:a16="http://schemas.microsoft.com/office/drawing/2014/main" id="{9926227B-38F8-572C-DCD7-9E25B7F2DECB}"/>
                  </a:ext>
                </a:extLst>
              </p:cNvPr>
              <p:cNvSpPr>
                <a:spLocks noChangeShapeType="1"/>
              </p:cNvSpPr>
              <p:nvPr/>
            </p:nvSpPr>
            <p:spPr bwMode="auto">
              <a:xfrm flipH="1" flipV="1">
                <a:off x="1894" y="291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3" name="Line 1241">
                <a:extLst>
                  <a:ext uri="{FF2B5EF4-FFF2-40B4-BE49-F238E27FC236}">
                    <a16:creationId xmlns:a16="http://schemas.microsoft.com/office/drawing/2014/main" id="{BE75557C-D3CB-F57B-5F71-6A0697E0E4C9}"/>
                  </a:ext>
                </a:extLst>
              </p:cNvPr>
              <p:cNvSpPr>
                <a:spLocks noChangeShapeType="1"/>
              </p:cNvSpPr>
              <p:nvPr/>
            </p:nvSpPr>
            <p:spPr bwMode="auto">
              <a:xfrm flipH="1" flipV="1">
                <a:off x="1897" y="2929"/>
                <a:ext cx="3"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4" name="Line 1242">
                <a:extLst>
                  <a:ext uri="{FF2B5EF4-FFF2-40B4-BE49-F238E27FC236}">
                    <a16:creationId xmlns:a16="http://schemas.microsoft.com/office/drawing/2014/main" id="{899D2826-1125-5658-FD8B-F7A7D6C938C4}"/>
                  </a:ext>
                </a:extLst>
              </p:cNvPr>
              <p:cNvSpPr>
                <a:spLocks noChangeShapeType="1"/>
              </p:cNvSpPr>
              <p:nvPr/>
            </p:nvSpPr>
            <p:spPr bwMode="auto">
              <a:xfrm flipV="1">
                <a:off x="1902" y="2947"/>
                <a:ext cx="0"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5" name="Line 1243">
                <a:extLst>
                  <a:ext uri="{FF2B5EF4-FFF2-40B4-BE49-F238E27FC236}">
                    <a16:creationId xmlns:a16="http://schemas.microsoft.com/office/drawing/2014/main" id="{412FE54B-298F-E0B2-B82F-E5D499343613}"/>
                  </a:ext>
                </a:extLst>
              </p:cNvPr>
              <p:cNvSpPr>
                <a:spLocks noChangeShapeType="1"/>
              </p:cNvSpPr>
              <p:nvPr/>
            </p:nvSpPr>
            <p:spPr bwMode="auto">
              <a:xfrm flipV="1">
                <a:off x="1903" y="2965"/>
                <a:ext cx="0"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6" name="Line 1244">
                <a:extLst>
                  <a:ext uri="{FF2B5EF4-FFF2-40B4-BE49-F238E27FC236}">
                    <a16:creationId xmlns:a16="http://schemas.microsoft.com/office/drawing/2014/main" id="{8DB87EEA-2FE4-3610-8BA8-F8776000DC58}"/>
                  </a:ext>
                </a:extLst>
              </p:cNvPr>
              <p:cNvSpPr>
                <a:spLocks noChangeShapeType="1"/>
              </p:cNvSpPr>
              <p:nvPr/>
            </p:nvSpPr>
            <p:spPr bwMode="auto">
              <a:xfrm flipV="1">
                <a:off x="1899" y="2987"/>
                <a:ext cx="3"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7" name="Line 1245">
                <a:extLst>
                  <a:ext uri="{FF2B5EF4-FFF2-40B4-BE49-F238E27FC236}">
                    <a16:creationId xmlns:a16="http://schemas.microsoft.com/office/drawing/2014/main" id="{7C2B909F-234D-A427-1942-C4E8CB721BCB}"/>
                  </a:ext>
                </a:extLst>
              </p:cNvPr>
              <p:cNvSpPr>
                <a:spLocks noChangeShapeType="1"/>
              </p:cNvSpPr>
              <p:nvPr/>
            </p:nvSpPr>
            <p:spPr bwMode="auto">
              <a:xfrm flipV="1">
                <a:off x="1885" y="3011"/>
                <a:ext cx="12"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8" name="Line 1246">
                <a:extLst>
                  <a:ext uri="{FF2B5EF4-FFF2-40B4-BE49-F238E27FC236}">
                    <a16:creationId xmlns:a16="http://schemas.microsoft.com/office/drawing/2014/main" id="{AE7BBEE0-5EA2-F462-7E50-73EE5DDDD634}"/>
                  </a:ext>
                </a:extLst>
              </p:cNvPr>
              <p:cNvSpPr>
                <a:spLocks noChangeShapeType="1"/>
              </p:cNvSpPr>
              <p:nvPr/>
            </p:nvSpPr>
            <p:spPr bwMode="auto">
              <a:xfrm flipV="1">
                <a:off x="3362" y="1162"/>
                <a:ext cx="1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29" name="Line 1247">
                <a:extLst>
                  <a:ext uri="{FF2B5EF4-FFF2-40B4-BE49-F238E27FC236}">
                    <a16:creationId xmlns:a16="http://schemas.microsoft.com/office/drawing/2014/main" id="{CB109C99-9F58-9014-63A4-9E441C66D4A7}"/>
                  </a:ext>
                </a:extLst>
              </p:cNvPr>
              <p:cNvSpPr>
                <a:spLocks noChangeShapeType="1"/>
              </p:cNvSpPr>
              <p:nvPr/>
            </p:nvSpPr>
            <p:spPr bwMode="auto">
              <a:xfrm flipH="1" flipV="1">
                <a:off x="3316" y="1133"/>
                <a:ext cx="61"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0" name="Line 1248">
                <a:extLst>
                  <a:ext uri="{FF2B5EF4-FFF2-40B4-BE49-F238E27FC236}">
                    <a16:creationId xmlns:a16="http://schemas.microsoft.com/office/drawing/2014/main" id="{5BCE134C-AC77-F3EE-8D9C-C232A83CAC55}"/>
                  </a:ext>
                </a:extLst>
              </p:cNvPr>
              <p:cNvSpPr>
                <a:spLocks noChangeShapeType="1"/>
              </p:cNvSpPr>
              <p:nvPr/>
            </p:nvSpPr>
            <p:spPr bwMode="auto">
              <a:xfrm flipH="1">
                <a:off x="3311" y="1134"/>
                <a:ext cx="4"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1" name="Line 1249">
                <a:extLst>
                  <a:ext uri="{FF2B5EF4-FFF2-40B4-BE49-F238E27FC236}">
                    <a16:creationId xmlns:a16="http://schemas.microsoft.com/office/drawing/2014/main" id="{EF0BA2B3-A85E-24F5-B351-5703FCD068FC}"/>
                  </a:ext>
                </a:extLst>
              </p:cNvPr>
              <p:cNvSpPr>
                <a:spLocks noChangeShapeType="1"/>
              </p:cNvSpPr>
              <p:nvPr/>
            </p:nvSpPr>
            <p:spPr bwMode="auto">
              <a:xfrm flipV="1">
                <a:off x="3310" y="1193"/>
                <a:ext cx="16"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2" name="Line 1250">
                <a:extLst>
                  <a:ext uri="{FF2B5EF4-FFF2-40B4-BE49-F238E27FC236}">
                    <a16:creationId xmlns:a16="http://schemas.microsoft.com/office/drawing/2014/main" id="{4D45F5DF-F1F4-87FD-3A07-00BB1AD4C229}"/>
                  </a:ext>
                </a:extLst>
              </p:cNvPr>
              <p:cNvSpPr>
                <a:spLocks noChangeShapeType="1"/>
              </p:cNvSpPr>
              <p:nvPr/>
            </p:nvSpPr>
            <p:spPr bwMode="auto">
              <a:xfrm flipV="1">
                <a:off x="3482" y="1364"/>
                <a:ext cx="1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3" name="Line 1251">
                <a:extLst>
                  <a:ext uri="{FF2B5EF4-FFF2-40B4-BE49-F238E27FC236}">
                    <a16:creationId xmlns:a16="http://schemas.microsoft.com/office/drawing/2014/main" id="{DF1B2D0A-AF92-E964-616A-926CB5BD25BB}"/>
                  </a:ext>
                </a:extLst>
              </p:cNvPr>
              <p:cNvSpPr>
                <a:spLocks noChangeShapeType="1"/>
              </p:cNvSpPr>
              <p:nvPr/>
            </p:nvSpPr>
            <p:spPr bwMode="auto">
              <a:xfrm flipH="1">
                <a:off x="3496" y="1365"/>
                <a:ext cx="2" cy="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4" name="Line 1252">
                <a:extLst>
                  <a:ext uri="{FF2B5EF4-FFF2-40B4-BE49-F238E27FC236}">
                    <a16:creationId xmlns:a16="http://schemas.microsoft.com/office/drawing/2014/main" id="{545FDEBE-6597-6D1C-AF0D-C70AEC751BC9}"/>
                  </a:ext>
                </a:extLst>
              </p:cNvPr>
              <p:cNvSpPr>
                <a:spLocks noChangeShapeType="1"/>
              </p:cNvSpPr>
              <p:nvPr/>
            </p:nvSpPr>
            <p:spPr bwMode="auto">
              <a:xfrm flipH="1" flipV="1">
                <a:off x="3432" y="1406"/>
                <a:ext cx="61"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5" name="Line 1253">
                <a:extLst>
                  <a:ext uri="{FF2B5EF4-FFF2-40B4-BE49-F238E27FC236}">
                    <a16:creationId xmlns:a16="http://schemas.microsoft.com/office/drawing/2014/main" id="{D5FB7364-F2D6-FFFC-BB35-8F50CCA64C8E}"/>
                  </a:ext>
                </a:extLst>
              </p:cNvPr>
              <p:cNvSpPr>
                <a:spLocks noChangeShapeType="1"/>
              </p:cNvSpPr>
              <p:nvPr/>
            </p:nvSpPr>
            <p:spPr bwMode="auto">
              <a:xfrm flipV="1">
                <a:off x="3432" y="1395"/>
                <a:ext cx="1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6" name="Line 1254">
                <a:extLst>
                  <a:ext uri="{FF2B5EF4-FFF2-40B4-BE49-F238E27FC236}">
                    <a16:creationId xmlns:a16="http://schemas.microsoft.com/office/drawing/2014/main" id="{16663156-D30E-EC00-7940-9A49A5C6D345}"/>
                  </a:ext>
                </a:extLst>
              </p:cNvPr>
              <p:cNvSpPr>
                <a:spLocks noChangeShapeType="1"/>
              </p:cNvSpPr>
              <p:nvPr/>
            </p:nvSpPr>
            <p:spPr bwMode="auto">
              <a:xfrm>
                <a:off x="3329" y="1194"/>
                <a:ext cx="119" cy="2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7" name="Line 1255">
                <a:extLst>
                  <a:ext uri="{FF2B5EF4-FFF2-40B4-BE49-F238E27FC236}">
                    <a16:creationId xmlns:a16="http://schemas.microsoft.com/office/drawing/2014/main" id="{3D4C68E3-9FB3-BF6F-F1FB-C1CE74D0520D}"/>
                  </a:ext>
                </a:extLst>
              </p:cNvPr>
              <p:cNvSpPr>
                <a:spLocks noChangeShapeType="1"/>
              </p:cNvSpPr>
              <p:nvPr/>
            </p:nvSpPr>
            <p:spPr bwMode="auto">
              <a:xfrm flipH="1" flipV="1">
                <a:off x="3362" y="1171"/>
                <a:ext cx="118" cy="2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8" name="Line 1256">
                <a:extLst>
                  <a:ext uri="{FF2B5EF4-FFF2-40B4-BE49-F238E27FC236}">
                    <a16:creationId xmlns:a16="http://schemas.microsoft.com/office/drawing/2014/main" id="{87DF93B6-5DFD-47F6-3B73-83F189B87F55}"/>
                  </a:ext>
                </a:extLst>
              </p:cNvPr>
              <p:cNvSpPr>
                <a:spLocks noChangeShapeType="1"/>
              </p:cNvSpPr>
              <p:nvPr/>
            </p:nvSpPr>
            <p:spPr bwMode="auto">
              <a:xfrm flipH="1">
                <a:off x="3365" y="1258"/>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39" name="Line 1257">
                <a:extLst>
                  <a:ext uri="{FF2B5EF4-FFF2-40B4-BE49-F238E27FC236}">
                    <a16:creationId xmlns:a16="http://schemas.microsoft.com/office/drawing/2014/main" id="{6BE01B00-5E4E-E33C-7263-C804288A706D}"/>
                  </a:ext>
                </a:extLst>
              </p:cNvPr>
              <p:cNvSpPr>
                <a:spLocks noChangeShapeType="1"/>
              </p:cNvSpPr>
              <p:nvPr/>
            </p:nvSpPr>
            <p:spPr bwMode="auto">
              <a:xfrm>
                <a:off x="3408" y="132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0" name="Line 1258">
                <a:extLst>
                  <a:ext uri="{FF2B5EF4-FFF2-40B4-BE49-F238E27FC236}">
                    <a16:creationId xmlns:a16="http://schemas.microsoft.com/office/drawing/2014/main" id="{BB6C6963-3074-C2B3-5C04-984A6F7035D8}"/>
                  </a:ext>
                </a:extLst>
              </p:cNvPr>
              <p:cNvSpPr>
                <a:spLocks noChangeShapeType="1"/>
              </p:cNvSpPr>
              <p:nvPr/>
            </p:nvSpPr>
            <p:spPr bwMode="auto">
              <a:xfrm flipV="1">
                <a:off x="3120" y="1330"/>
                <a:ext cx="286" cy="1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1" name="Line 1259">
                <a:extLst>
                  <a:ext uri="{FF2B5EF4-FFF2-40B4-BE49-F238E27FC236}">
                    <a16:creationId xmlns:a16="http://schemas.microsoft.com/office/drawing/2014/main" id="{B23C9748-BFCC-3B86-2E49-335924A0D0E7}"/>
                  </a:ext>
                </a:extLst>
              </p:cNvPr>
              <p:cNvSpPr>
                <a:spLocks noChangeShapeType="1"/>
              </p:cNvSpPr>
              <p:nvPr/>
            </p:nvSpPr>
            <p:spPr bwMode="auto">
              <a:xfrm flipV="1">
                <a:off x="3444" y="1137"/>
                <a:ext cx="289" cy="17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2" name="Line 1260">
                <a:extLst>
                  <a:ext uri="{FF2B5EF4-FFF2-40B4-BE49-F238E27FC236}">
                    <a16:creationId xmlns:a16="http://schemas.microsoft.com/office/drawing/2014/main" id="{D3C5CA41-5D79-F31E-1E46-339C98F871D7}"/>
                  </a:ext>
                </a:extLst>
              </p:cNvPr>
              <p:cNvSpPr>
                <a:spLocks noChangeShapeType="1"/>
              </p:cNvSpPr>
              <p:nvPr/>
            </p:nvSpPr>
            <p:spPr bwMode="auto">
              <a:xfrm flipV="1">
                <a:off x="3148" y="1260"/>
                <a:ext cx="217" cy="1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3" name="Line 1261">
                <a:extLst>
                  <a:ext uri="{FF2B5EF4-FFF2-40B4-BE49-F238E27FC236}">
                    <a16:creationId xmlns:a16="http://schemas.microsoft.com/office/drawing/2014/main" id="{DD99E6D9-91E0-F45F-291F-0044B8D9105D}"/>
                  </a:ext>
                </a:extLst>
              </p:cNvPr>
              <p:cNvSpPr>
                <a:spLocks noChangeShapeType="1"/>
              </p:cNvSpPr>
              <p:nvPr/>
            </p:nvSpPr>
            <p:spPr bwMode="auto">
              <a:xfrm flipV="1">
                <a:off x="3403" y="1026"/>
                <a:ext cx="359" cy="2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4" name="Line 1262">
                <a:extLst>
                  <a:ext uri="{FF2B5EF4-FFF2-40B4-BE49-F238E27FC236}">
                    <a16:creationId xmlns:a16="http://schemas.microsoft.com/office/drawing/2014/main" id="{16745193-9E7E-A97C-0F83-9BB0F5C33277}"/>
                  </a:ext>
                </a:extLst>
              </p:cNvPr>
              <p:cNvSpPr>
                <a:spLocks noChangeShapeType="1"/>
              </p:cNvSpPr>
              <p:nvPr/>
            </p:nvSpPr>
            <p:spPr bwMode="auto">
              <a:xfrm flipV="1">
                <a:off x="3362" y="1319"/>
                <a:ext cx="39"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5" name="Line 1263">
                <a:extLst>
                  <a:ext uri="{FF2B5EF4-FFF2-40B4-BE49-F238E27FC236}">
                    <a16:creationId xmlns:a16="http://schemas.microsoft.com/office/drawing/2014/main" id="{64E9A630-EA21-AFE3-ABBD-E8C3898B14F5}"/>
                  </a:ext>
                </a:extLst>
              </p:cNvPr>
              <p:cNvSpPr>
                <a:spLocks noChangeShapeType="1"/>
              </p:cNvSpPr>
              <p:nvPr/>
            </p:nvSpPr>
            <p:spPr bwMode="auto">
              <a:xfrm flipV="1">
                <a:off x="3247" y="1295"/>
                <a:ext cx="140" cy="1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6" name="Line 1264">
                <a:extLst>
                  <a:ext uri="{FF2B5EF4-FFF2-40B4-BE49-F238E27FC236}">
                    <a16:creationId xmlns:a16="http://schemas.microsoft.com/office/drawing/2014/main" id="{9B73343F-9802-D37D-80D6-792F524C7CB0}"/>
                  </a:ext>
                </a:extLst>
              </p:cNvPr>
              <p:cNvSpPr>
                <a:spLocks noChangeShapeType="1"/>
              </p:cNvSpPr>
              <p:nvPr/>
            </p:nvSpPr>
            <p:spPr bwMode="auto">
              <a:xfrm flipV="1">
                <a:off x="3132" y="1270"/>
                <a:ext cx="240" cy="2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7" name="Line 1265">
                <a:extLst>
                  <a:ext uri="{FF2B5EF4-FFF2-40B4-BE49-F238E27FC236}">
                    <a16:creationId xmlns:a16="http://schemas.microsoft.com/office/drawing/2014/main" id="{5F77D031-0EE1-95F7-53F4-174C01E5A6F1}"/>
                  </a:ext>
                </a:extLst>
              </p:cNvPr>
              <p:cNvSpPr>
                <a:spLocks noChangeShapeType="1"/>
              </p:cNvSpPr>
              <p:nvPr/>
            </p:nvSpPr>
            <p:spPr bwMode="auto">
              <a:xfrm flipV="1">
                <a:off x="3107" y="1300"/>
                <a:ext cx="191" cy="1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8" name="Line 1266">
                <a:extLst>
                  <a:ext uri="{FF2B5EF4-FFF2-40B4-BE49-F238E27FC236}">
                    <a16:creationId xmlns:a16="http://schemas.microsoft.com/office/drawing/2014/main" id="{FE061386-3097-0894-EC0D-3686770A4026}"/>
                  </a:ext>
                </a:extLst>
              </p:cNvPr>
              <p:cNvSpPr>
                <a:spLocks noChangeShapeType="1"/>
              </p:cNvSpPr>
              <p:nvPr/>
            </p:nvSpPr>
            <p:spPr bwMode="auto">
              <a:xfrm flipV="1">
                <a:off x="3093" y="1368"/>
                <a:ext cx="91" cy="8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49" name="Line 1267">
                <a:extLst>
                  <a:ext uri="{FF2B5EF4-FFF2-40B4-BE49-F238E27FC236}">
                    <a16:creationId xmlns:a16="http://schemas.microsoft.com/office/drawing/2014/main" id="{68FA5C27-32A6-E289-1370-A41E64DCDDAA}"/>
                  </a:ext>
                </a:extLst>
              </p:cNvPr>
              <p:cNvSpPr>
                <a:spLocks noChangeShapeType="1"/>
              </p:cNvSpPr>
              <p:nvPr/>
            </p:nvSpPr>
            <p:spPr bwMode="auto">
              <a:xfrm flipV="1">
                <a:off x="3704" y="1073"/>
                <a:ext cx="87" cy="8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0" name="Line 1268">
                <a:extLst>
                  <a:ext uri="{FF2B5EF4-FFF2-40B4-BE49-F238E27FC236}">
                    <a16:creationId xmlns:a16="http://schemas.microsoft.com/office/drawing/2014/main" id="{D812D737-12A9-F2A0-D5C1-319732DD6412}"/>
                  </a:ext>
                </a:extLst>
              </p:cNvPr>
              <p:cNvSpPr>
                <a:spLocks noChangeShapeType="1"/>
              </p:cNvSpPr>
              <p:nvPr/>
            </p:nvSpPr>
            <p:spPr bwMode="auto">
              <a:xfrm flipV="1">
                <a:off x="3590" y="1049"/>
                <a:ext cx="186" cy="17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1" name="Line 1269">
                <a:extLst>
                  <a:ext uri="{FF2B5EF4-FFF2-40B4-BE49-F238E27FC236}">
                    <a16:creationId xmlns:a16="http://schemas.microsoft.com/office/drawing/2014/main" id="{B9958FD3-C0C1-3E7E-5BE5-D0F8456B5267}"/>
                  </a:ext>
                </a:extLst>
              </p:cNvPr>
              <p:cNvSpPr>
                <a:spLocks noChangeShapeType="1"/>
              </p:cNvSpPr>
              <p:nvPr/>
            </p:nvSpPr>
            <p:spPr bwMode="auto">
              <a:xfrm flipV="1">
                <a:off x="3476" y="1029"/>
                <a:ext cx="280" cy="2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2" name="Line 1270">
                <a:extLst>
                  <a:ext uri="{FF2B5EF4-FFF2-40B4-BE49-F238E27FC236}">
                    <a16:creationId xmlns:a16="http://schemas.microsoft.com/office/drawing/2014/main" id="{3D44174F-FE24-6251-0357-5B51B318302B}"/>
                  </a:ext>
                </a:extLst>
              </p:cNvPr>
              <p:cNvSpPr>
                <a:spLocks noChangeShapeType="1"/>
              </p:cNvSpPr>
              <p:nvPr/>
            </p:nvSpPr>
            <p:spPr bwMode="auto">
              <a:xfrm flipV="1">
                <a:off x="3432" y="1097"/>
                <a:ext cx="210" cy="19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3" name="Line 1271">
                <a:extLst>
                  <a:ext uri="{FF2B5EF4-FFF2-40B4-BE49-F238E27FC236}">
                    <a16:creationId xmlns:a16="http://schemas.microsoft.com/office/drawing/2014/main" id="{A9F3A48F-74C1-F358-BB00-DD7D00784192}"/>
                  </a:ext>
                </a:extLst>
              </p:cNvPr>
              <p:cNvSpPr>
                <a:spLocks noChangeShapeType="1"/>
              </p:cNvSpPr>
              <p:nvPr/>
            </p:nvSpPr>
            <p:spPr bwMode="auto">
              <a:xfrm flipV="1">
                <a:off x="3418" y="1164"/>
                <a:ext cx="109" cy="1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4" name="Line 1272">
                <a:extLst>
                  <a:ext uri="{FF2B5EF4-FFF2-40B4-BE49-F238E27FC236}">
                    <a16:creationId xmlns:a16="http://schemas.microsoft.com/office/drawing/2014/main" id="{C9199ED8-756F-5E58-949B-0336DA177351}"/>
                  </a:ext>
                </a:extLst>
              </p:cNvPr>
              <p:cNvSpPr>
                <a:spLocks noChangeShapeType="1"/>
              </p:cNvSpPr>
              <p:nvPr/>
            </p:nvSpPr>
            <p:spPr bwMode="auto">
              <a:xfrm flipV="1">
                <a:off x="3403" y="1231"/>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5" name="Line 1273">
                <a:extLst>
                  <a:ext uri="{FF2B5EF4-FFF2-40B4-BE49-F238E27FC236}">
                    <a16:creationId xmlns:a16="http://schemas.microsoft.com/office/drawing/2014/main" id="{7D8CFC76-79B1-CC4E-C3BD-615E07D91403}"/>
                  </a:ext>
                </a:extLst>
              </p:cNvPr>
              <p:cNvSpPr>
                <a:spLocks noChangeShapeType="1"/>
              </p:cNvSpPr>
              <p:nvPr/>
            </p:nvSpPr>
            <p:spPr bwMode="auto">
              <a:xfrm flipH="1">
                <a:off x="2761" y="1571"/>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6" name="Line 1274">
                <a:extLst>
                  <a:ext uri="{FF2B5EF4-FFF2-40B4-BE49-F238E27FC236}">
                    <a16:creationId xmlns:a16="http://schemas.microsoft.com/office/drawing/2014/main" id="{E6E9348F-9D32-A3BD-5E36-417659B8C708}"/>
                  </a:ext>
                </a:extLst>
              </p:cNvPr>
              <p:cNvSpPr>
                <a:spLocks noChangeShapeType="1"/>
              </p:cNvSpPr>
              <p:nvPr/>
            </p:nvSpPr>
            <p:spPr bwMode="auto">
              <a:xfrm>
                <a:off x="2759" y="1573"/>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7" name="Line 1275">
                <a:extLst>
                  <a:ext uri="{FF2B5EF4-FFF2-40B4-BE49-F238E27FC236}">
                    <a16:creationId xmlns:a16="http://schemas.microsoft.com/office/drawing/2014/main" id="{E069170E-24EA-7D56-04C0-5F5C3866C483}"/>
                  </a:ext>
                </a:extLst>
              </p:cNvPr>
              <p:cNvSpPr>
                <a:spLocks noChangeShapeType="1"/>
              </p:cNvSpPr>
              <p:nvPr/>
            </p:nvSpPr>
            <p:spPr bwMode="auto">
              <a:xfrm flipH="1" flipV="1">
                <a:off x="2701" y="1552"/>
                <a:ext cx="57"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8" name="Line 1276">
                <a:extLst>
                  <a:ext uri="{FF2B5EF4-FFF2-40B4-BE49-F238E27FC236}">
                    <a16:creationId xmlns:a16="http://schemas.microsoft.com/office/drawing/2014/main" id="{6393A0E7-6C5B-6868-B405-52D7E2DE27C2}"/>
                  </a:ext>
                </a:extLst>
              </p:cNvPr>
              <p:cNvSpPr>
                <a:spLocks noChangeShapeType="1"/>
              </p:cNvSpPr>
              <p:nvPr/>
            </p:nvSpPr>
            <p:spPr bwMode="auto">
              <a:xfrm flipV="1">
                <a:off x="2701" y="1513"/>
                <a:ext cx="57" cy="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59" name="Line 1277">
                <a:extLst>
                  <a:ext uri="{FF2B5EF4-FFF2-40B4-BE49-F238E27FC236}">
                    <a16:creationId xmlns:a16="http://schemas.microsoft.com/office/drawing/2014/main" id="{BE1869C9-720B-AA84-5493-FE855BCD4430}"/>
                  </a:ext>
                </a:extLst>
              </p:cNvPr>
              <p:cNvSpPr>
                <a:spLocks noChangeShapeType="1"/>
              </p:cNvSpPr>
              <p:nvPr/>
            </p:nvSpPr>
            <p:spPr bwMode="auto">
              <a:xfrm>
                <a:off x="2759" y="1514"/>
                <a:ext cx="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0" name="Line 1278">
                <a:extLst>
                  <a:ext uri="{FF2B5EF4-FFF2-40B4-BE49-F238E27FC236}">
                    <a16:creationId xmlns:a16="http://schemas.microsoft.com/office/drawing/2014/main" id="{52B5441C-0695-2EE9-176F-A28810F54750}"/>
                  </a:ext>
                </a:extLst>
              </p:cNvPr>
              <p:cNvSpPr>
                <a:spLocks noChangeShapeType="1"/>
              </p:cNvSpPr>
              <p:nvPr/>
            </p:nvSpPr>
            <p:spPr bwMode="auto">
              <a:xfrm>
                <a:off x="2761" y="1531"/>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1" name="Line 1279">
                <a:extLst>
                  <a:ext uri="{FF2B5EF4-FFF2-40B4-BE49-F238E27FC236}">
                    <a16:creationId xmlns:a16="http://schemas.microsoft.com/office/drawing/2014/main" id="{D9DBCEC3-836B-FFA6-FE3D-DF8C06774BB2}"/>
                  </a:ext>
                </a:extLst>
              </p:cNvPr>
              <p:cNvSpPr>
                <a:spLocks noChangeShapeType="1"/>
              </p:cNvSpPr>
              <p:nvPr/>
            </p:nvSpPr>
            <p:spPr bwMode="auto">
              <a:xfrm>
                <a:off x="2838" y="1533"/>
                <a:ext cx="1"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2" name="Line 1280">
                <a:extLst>
                  <a:ext uri="{FF2B5EF4-FFF2-40B4-BE49-F238E27FC236}">
                    <a16:creationId xmlns:a16="http://schemas.microsoft.com/office/drawing/2014/main" id="{B92ED39F-4519-D076-01B5-25E35CF1FA22}"/>
                  </a:ext>
                </a:extLst>
              </p:cNvPr>
              <p:cNvSpPr>
                <a:spLocks noChangeShapeType="1"/>
              </p:cNvSpPr>
              <p:nvPr/>
            </p:nvSpPr>
            <p:spPr bwMode="auto">
              <a:xfrm>
                <a:off x="2208" y="2371"/>
                <a:ext cx="1"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3" name="Line 1281">
                <a:extLst>
                  <a:ext uri="{FF2B5EF4-FFF2-40B4-BE49-F238E27FC236}">
                    <a16:creationId xmlns:a16="http://schemas.microsoft.com/office/drawing/2014/main" id="{5FD0A128-2FD7-10FA-966C-3D9781D3BCC4}"/>
                  </a:ext>
                </a:extLst>
              </p:cNvPr>
              <p:cNvSpPr>
                <a:spLocks noChangeShapeType="1"/>
              </p:cNvSpPr>
              <p:nvPr/>
            </p:nvSpPr>
            <p:spPr bwMode="auto">
              <a:xfrm flipH="1">
                <a:off x="2191" y="244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4" name="Line 1282">
                <a:extLst>
                  <a:ext uri="{FF2B5EF4-FFF2-40B4-BE49-F238E27FC236}">
                    <a16:creationId xmlns:a16="http://schemas.microsoft.com/office/drawing/2014/main" id="{F544FB99-6398-4DF8-D534-0E57BA78F231}"/>
                  </a:ext>
                </a:extLst>
              </p:cNvPr>
              <p:cNvSpPr>
                <a:spLocks noChangeShapeType="1"/>
              </p:cNvSpPr>
              <p:nvPr/>
            </p:nvSpPr>
            <p:spPr bwMode="auto">
              <a:xfrm>
                <a:off x="2191" y="2450"/>
                <a:ext cx="37"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5" name="Line 1283">
                <a:extLst>
                  <a:ext uri="{FF2B5EF4-FFF2-40B4-BE49-F238E27FC236}">
                    <a16:creationId xmlns:a16="http://schemas.microsoft.com/office/drawing/2014/main" id="{E44F5CF5-93D2-ED25-EEB2-6E0A24A539C4}"/>
                  </a:ext>
                </a:extLst>
              </p:cNvPr>
              <p:cNvSpPr>
                <a:spLocks noChangeShapeType="1"/>
              </p:cNvSpPr>
              <p:nvPr/>
            </p:nvSpPr>
            <p:spPr bwMode="auto">
              <a:xfrm flipV="1">
                <a:off x="2229" y="2449"/>
                <a:ext cx="38"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6" name="Line 1284">
                <a:extLst>
                  <a:ext uri="{FF2B5EF4-FFF2-40B4-BE49-F238E27FC236}">
                    <a16:creationId xmlns:a16="http://schemas.microsoft.com/office/drawing/2014/main" id="{43D4F7EB-27FB-ABB0-C07B-B3B8B7D90EA2}"/>
                  </a:ext>
                </a:extLst>
              </p:cNvPr>
              <p:cNvSpPr>
                <a:spLocks noChangeShapeType="1"/>
              </p:cNvSpPr>
              <p:nvPr/>
            </p:nvSpPr>
            <p:spPr bwMode="auto">
              <a:xfrm flipV="1">
                <a:off x="2248" y="2370"/>
                <a:ext cx="0"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7" name="Line 1285">
                <a:extLst>
                  <a:ext uri="{FF2B5EF4-FFF2-40B4-BE49-F238E27FC236}">
                    <a16:creationId xmlns:a16="http://schemas.microsoft.com/office/drawing/2014/main" id="{7D1E5EA3-8081-A5BE-25DA-C0751B3AEFAA}"/>
                  </a:ext>
                </a:extLst>
              </p:cNvPr>
              <p:cNvSpPr>
                <a:spLocks noChangeShapeType="1"/>
              </p:cNvSpPr>
              <p:nvPr/>
            </p:nvSpPr>
            <p:spPr bwMode="auto">
              <a:xfrm>
                <a:off x="2210" y="2369"/>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8" name="Line 1286">
                <a:extLst>
                  <a:ext uri="{FF2B5EF4-FFF2-40B4-BE49-F238E27FC236}">
                    <a16:creationId xmlns:a16="http://schemas.microsoft.com/office/drawing/2014/main" id="{83B3F03F-6A4B-9889-EFFF-798A45CF7EF9}"/>
                  </a:ext>
                </a:extLst>
              </p:cNvPr>
              <p:cNvSpPr>
                <a:spLocks noChangeShapeType="1"/>
              </p:cNvSpPr>
              <p:nvPr/>
            </p:nvSpPr>
            <p:spPr bwMode="auto">
              <a:xfrm>
                <a:off x="4619" y="2033"/>
                <a:ext cx="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69" name="Line 1287">
                <a:extLst>
                  <a:ext uri="{FF2B5EF4-FFF2-40B4-BE49-F238E27FC236}">
                    <a16:creationId xmlns:a16="http://schemas.microsoft.com/office/drawing/2014/main" id="{75218CF1-2F2A-E570-48EA-B0BB8381756D}"/>
                  </a:ext>
                </a:extLst>
              </p:cNvPr>
              <p:cNvSpPr>
                <a:spLocks noChangeShapeType="1"/>
              </p:cNvSpPr>
              <p:nvPr/>
            </p:nvSpPr>
            <p:spPr bwMode="auto">
              <a:xfrm flipH="1">
                <a:off x="4601" y="2109"/>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0" name="Line 1288">
                <a:extLst>
                  <a:ext uri="{FF2B5EF4-FFF2-40B4-BE49-F238E27FC236}">
                    <a16:creationId xmlns:a16="http://schemas.microsoft.com/office/drawing/2014/main" id="{EE3923B6-88F5-58FD-9B5D-86C5FC6635DD}"/>
                  </a:ext>
                </a:extLst>
              </p:cNvPr>
              <p:cNvSpPr>
                <a:spLocks noChangeShapeType="1"/>
              </p:cNvSpPr>
              <p:nvPr/>
            </p:nvSpPr>
            <p:spPr bwMode="auto">
              <a:xfrm>
                <a:off x="4601" y="2111"/>
                <a:ext cx="38"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1" name="Line 1289">
                <a:extLst>
                  <a:ext uri="{FF2B5EF4-FFF2-40B4-BE49-F238E27FC236}">
                    <a16:creationId xmlns:a16="http://schemas.microsoft.com/office/drawing/2014/main" id="{BD01C958-8A0A-6389-96F1-D426B8F11E3D}"/>
                  </a:ext>
                </a:extLst>
              </p:cNvPr>
              <p:cNvSpPr>
                <a:spLocks noChangeShapeType="1"/>
              </p:cNvSpPr>
              <p:nvPr/>
            </p:nvSpPr>
            <p:spPr bwMode="auto">
              <a:xfrm flipV="1">
                <a:off x="4640" y="2110"/>
                <a:ext cx="37"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2" name="Line 1290">
                <a:extLst>
                  <a:ext uri="{FF2B5EF4-FFF2-40B4-BE49-F238E27FC236}">
                    <a16:creationId xmlns:a16="http://schemas.microsoft.com/office/drawing/2014/main" id="{E3DC319E-0999-F55B-5AC5-145EA93745AF}"/>
                  </a:ext>
                </a:extLst>
              </p:cNvPr>
              <p:cNvSpPr>
                <a:spLocks noChangeShapeType="1"/>
              </p:cNvSpPr>
              <p:nvPr/>
            </p:nvSpPr>
            <p:spPr bwMode="auto">
              <a:xfrm flipH="1">
                <a:off x="4661" y="2109"/>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3" name="Line 1291">
                <a:extLst>
                  <a:ext uri="{FF2B5EF4-FFF2-40B4-BE49-F238E27FC236}">
                    <a16:creationId xmlns:a16="http://schemas.microsoft.com/office/drawing/2014/main" id="{1D9655FA-144C-B1E7-4E82-798116830D11}"/>
                  </a:ext>
                </a:extLst>
              </p:cNvPr>
              <p:cNvSpPr>
                <a:spLocks noChangeShapeType="1"/>
              </p:cNvSpPr>
              <p:nvPr/>
            </p:nvSpPr>
            <p:spPr bwMode="auto">
              <a:xfrm flipV="1">
                <a:off x="4659" y="2032"/>
                <a:ext cx="0"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4" name="Line 1292">
                <a:extLst>
                  <a:ext uri="{FF2B5EF4-FFF2-40B4-BE49-F238E27FC236}">
                    <a16:creationId xmlns:a16="http://schemas.microsoft.com/office/drawing/2014/main" id="{4878868A-2391-2C68-4E36-DC68693C0DF1}"/>
                  </a:ext>
                </a:extLst>
              </p:cNvPr>
              <p:cNvSpPr>
                <a:spLocks noChangeShapeType="1"/>
              </p:cNvSpPr>
              <p:nvPr/>
            </p:nvSpPr>
            <p:spPr bwMode="auto">
              <a:xfrm>
                <a:off x="4621" y="2031"/>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5" name="Line 1293">
                <a:extLst>
                  <a:ext uri="{FF2B5EF4-FFF2-40B4-BE49-F238E27FC236}">
                    <a16:creationId xmlns:a16="http://schemas.microsoft.com/office/drawing/2014/main" id="{A422634C-611A-035F-20B6-014F50362E97}"/>
                  </a:ext>
                </a:extLst>
              </p:cNvPr>
              <p:cNvSpPr>
                <a:spLocks noChangeShapeType="1"/>
              </p:cNvSpPr>
              <p:nvPr/>
            </p:nvSpPr>
            <p:spPr bwMode="auto">
              <a:xfrm>
                <a:off x="4619" y="2448"/>
                <a:ext cx="1"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6" name="Line 1294">
                <a:extLst>
                  <a:ext uri="{FF2B5EF4-FFF2-40B4-BE49-F238E27FC236}">
                    <a16:creationId xmlns:a16="http://schemas.microsoft.com/office/drawing/2014/main" id="{8A93556F-3649-9CE9-B428-2363F1598643}"/>
                  </a:ext>
                </a:extLst>
              </p:cNvPr>
              <p:cNvSpPr>
                <a:spLocks noChangeShapeType="1"/>
              </p:cNvSpPr>
              <p:nvPr/>
            </p:nvSpPr>
            <p:spPr bwMode="auto">
              <a:xfrm flipH="1">
                <a:off x="4601" y="2524"/>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7" name="Line 1295">
                <a:extLst>
                  <a:ext uri="{FF2B5EF4-FFF2-40B4-BE49-F238E27FC236}">
                    <a16:creationId xmlns:a16="http://schemas.microsoft.com/office/drawing/2014/main" id="{CEA8ED31-75F7-F902-B1A3-5F4A1586A343}"/>
                  </a:ext>
                </a:extLst>
              </p:cNvPr>
              <p:cNvSpPr>
                <a:spLocks noChangeShapeType="1"/>
              </p:cNvSpPr>
              <p:nvPr/>
            </p:nvSpPr>
            <p:spPr bwMode="auto">
              <a:xfrm>
                <a:off x="4601" y="2526"/>
                <a:ext cx="38"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8" name="Line 1296">
                <a:extLst>
                  <a:ext uri="{FF2B5EF4-FFF2-40B4-BE49-F238E27FC236}">
                    <a16:creationId xmlns:a16="http://schemas.microsoft.com/office/drawing/2014/main" id="{16660F0F-F850-5A58-6553-11FCE3D17ECA}"/>
                  </a:ext>
                </a:extLst>
              </p:cNvPr>
              <p:cNvSpPr>
                <a:spLocks noChangeShapeType="1"/>
              </p:cNvSpPr>
              <p:nvPr/>
            </p:nvSpPr>
            <p:spPr bwMode="auto">
              <a:xfrm flipV="1">
                <a:off x="4640" y="2525"/>
                <a:ext cx="37"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79" name="Line 1297">
                <a:extLst>
                  <a:ext uri="{FF2B5EF4-FFF2-40B4-BE49-F238E27FC236}">
                    <a16:creationId xmlns:a16="http://schemas.microsoft.com/office/drawing/2014/main" id="{636CF85F-4814-DD79-3870-4C12F945857F}"/>
                  </a:ext>
                </a:extLst>
              </p:cNvPr>
              <p:cNvSpPr>
                <a:spLocks noChangeShapeType="1"/>
              </p:cNvSpPr>
              <p:nvPr/>
            </p:nvSpPr>
            <p:spPr bwMode="auto">
              <a:xfrm flipH="1">
                <a:off x="4661" y="2524"/>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0" name="Line 1298">
                <a:extLst>
                  <a:ext uri="{FF2B5EF4-FFF2-40B4-BE49-F238E27FC236}">
                    <a16:creationId xmlns:a16="http://schemas.microsoft.com/office/drawing/2014/main" id="{50FAC23E-2F8E-1372-0CF7-479078009A8A}"/>
                  </a:ext>
                </a:extLst>
              </p:cNvPr>
              <p:cNvSpPr>
                <a:spLocks noChangeShapeType="1"/>
              </p:cNvSpPr>
              <p:nvPr/>
            </p:nvSpPr>
            <p:spPr bwMode="auto">
              <a:xfrm flipV="1">
                <a:off x="4659" y="2447"/>
                <a:ext cx="0"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1" name="Line 1299">
                <a:extLst>
                  <a:ext uri="{FF2B5EF4-FFF2-40B4-BE49-F238E27FC236}">
                    <a16:creationId xmlns:a16="http://schemas.microsoft.com/office/drawing/2014/main" id="{C62A98E6-2B66-8DD3-16AA-17148D41987F}"/>
                  </a:ext>
                </a:extLst>
              </p:cNvPr>
              <p:cNvSpPr>
                <a:spLocks noChangeShapeType="1"/>
              </p:cNvSpPr>
              <p:nvPr/>
            </p:nvSpPr>
            <p:spPr bwMode="auto">
              <a:xfrm>
                <a:off x="4621" y="2446"/>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2" name="Line 1300">
                <a:extLst>
                  <a:ext uri="{FF2B5EF4-FFF2-40B4-BE49-F238E27FC236}">
                    <a16:creationId xmlns:a16="http://schemas.microsoft.com/office/drawing/2014/main" id="{DE783203-F7D9-3A28-31B4-66A8BC673DFA}"/>
                  </a:ext>
                </a:extLst>
              </p:cNvPr>
              <p:cNvSpPr>
                <a:spLocks noChangeShapeType="1"/>
              </p:cNvSpPr>
              <p:nvPr/>
            </p:nvSpPr>
            <p:spPr bwMode="auto">
              <a:xfrm flipV="1">
                <a:off x="2034" y="1308"/>
                <a:ext cx="51"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3" name="Line 1301">
                <a:extLst>
                  <a:ext uri="{FF2B5EF4-FFF2-40B4-BE49-F238E27FC236}">
                    <a16:creationId xmlns:a16="http://schemas.microsoft.com/office/drawing/2014/main" id="{7A0579CF-75BA-8691-27F1-06808A9CA315}"/>
                  </a:ext>
                </a:extLst>
              </p:cNvPr>
              <p:cNvSpPr>
                <a:spLocks noChangeShapeType="1"/>
              </p:cNvSpPr>
              <p:nvPr/>
            </p:nvSpPr>
            <p:spPr bwMode="auto">
              <a:xfrm flipV="1">
                <a:off x="2846" y="1215"/>
                <a:ext cx="42"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4" name="Line 1302">
                <a:extLst>
                  <a:ext uri="{FF2B5EF4-FFF2-40B4-BE49-F238E27FC236}">
                    <a16:creationId xmlns:a16="http://schemas.microsoft.com/office/drawing/2014/main" id="{0E3FD793-D5E7-9047-57F3-ECF7F3BCD9CC}"/>
                  </a:ext>
                </a:extLst>
              </p:cNvPr>
              <p:cNvSpPr>
                <a:spLocks noChangeShapeType="1"/>
              </p:cNvSpPr>
              <p:nvPr/>
            </p:nvSpPr>
            <p:spPr bwMode="auto">
              <a:xfrm flipV="1">
                <a:off x="2925" y="1364"/>
                <a:ext cx="36"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5" name="Line 1303">
                <a:extLst>
                  <a:ext uri="{FF2B5EF4-FFF2-40B4-BE49-F238E27FC236}">
                    <a16:creationId xmlns:a16="http://schemas.microsoft.com/office/drawing/2014/main" id="{74134535-4B13-7D76-0A32-D94D638AD9C4}"/>
                  </a:ext>
                </a:extLst>
              </p:cNvPr>
              <p:cNvSpPr>
                <a:spLocks noChangeShapeType="1"/>
              </p:cNvSpPr>
              <p:nvPr/>
            </p:nvSpPr>
            <p:spPr bwMode="auto">
              <a:xfrm flipH="1" flipV="1">
                <a:off x="3790" y="1364"/>
                <a:ext cx="8" cy="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6" name="Line 1304">
                <a:extLst>
                  <a:ext uri="{FF2B5EF4-FFF2-40B4-BE49-F238E27FC236}">
                    <a16:creationId xmlns:a16="http://schemas.microsoft.com/office/drawing/2014/main" id="{9BEE419E-40AF-5C3A-B8C5-E41F5051297C}"/>
                  </a:ext>
                </a:extLst>
              </p:cNvPr>
              <p:cNvSpPr>
                <a:spLocks noChangeShapeType="1"/>
              </p:cNvSpPr>
              <p:nvPr/>
            </p:nvSpPr>
            <p:spPr bwMode="auto">
              <a:xfrm flipV="1">
                <a:off x="2034" y="1342"/>
                <a:ext cx="69"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7" name="Line 1305">
                <a:extLst>
                  <a:ext uri="{FF2B5EF4-FFF2-40B4-BE49-F238E27FC236}">
                    <a16:creationId xmlns:a16="http://schemas.microsoft.com/office/drawing/2014/main" id="{29DCF3C6-F8BA-95DF-B978-10AC6AC19800}"/>
                  </a:ext>
                </a:extLst>
              </p:cNvPr>
              <p:cNvSpPr>
                <a:spLocks noChangeShapeType="1"/>
              </p:cNvSpPr>
              <p:nvPr/>
            </p:nvSpPr>
            <p:spPr bwMode="auto">
              <a:xfrm flipV="1">
                <a:off x="2846" y="1250"/>
                <a:ext cx="72"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8" name="Line 1306">
                <a:extLst>
                  <a:ext uri="{FF2B5EF4-FFF2-40B4-BE49-F238E27FC236}">
                    <a16:creationId xmlns:a16="http://schemas.microsoft.com/office/drawing/2014/main" id="{16B6550B-B106-AB01-0CFF-51C2AF2C88D2}"/>
                  </a:ext>
                </a:extLst>
              </p:cNvPr>
              <p:cNvSpPr>
                <a:spLocks noChangeShapeType="1"/>
              </p:cNvSpPr>
              <p:nvPr/>
            </p:nvSpPr>
            <p:spPr bwMode="auto">
              <a:xfrm flipV="1">
                <a:off x="2925" y="1382"/>
                <a:ext cx="54"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89" name="Line 1307">
                <a:extLst>
                  <a:ext uri="{FF2B5EF4-FFF2-40B4-BE49-F238E27FC236}">
                    <a16:creationId xmlns:a16="http://schemas.microsoft.com/office/drawing/2014/main" id="{5DF49D21-A7DD-7F1C-F875-A02443F6DBFA}"/>
                  </a:ext>
                </a:extLst>
              </p:cNvPr>
              <p:cNvSpPr>
                <a:spLocks noChangeShapeType="1"/>
              </p:cNvSpPr>
              <p:nvPr/>
            </p:nvSpPr>
            <p:spPr bwMode="auto">
              <a:xfrm flipV="1">
                <a:off x="3800" y="1370"/>
                <a:ext cx="27"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0" name="Line 1308">
                <a:extLst>
                  <a:ext uri="{FF2B5EF4-FFF2-40B4-BE49-F238E27FC236}">
                    <a16:creationId xmlns:a16="http://schemas.microsoft.com/office/drawing/2014/main" id="{19F03EB1-5EBE-1EC6-9AEF-B22122EFCC56}"/>
                  </a:ext>
                </a:extLst>
              </p:cNvPr>
              <p:cNvSpPr>
                <a:spLocks noChangeShapeType="1"/>
              </p:cNvSpPr>
              <p:nvPr/>
            </p:nvSpPr>
            <p:spPr bwMode="auto">
              <a:xfrm flipH="1">
                <a:off x="2035" y="1300"/>
                <a:ext cx="116"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1" name="Line 1309">
                <a:extLst>
                  <a:ext uri="{FF2B5EF4-FFF2-40B4-BE49-F238E27FC236}">
                    <a16:creationId xmlns:a16="http://schemas.microsoft.com/office/drawing/2014/main" id="{D4481DB6-8B6A-9E8D-C6F0-5292DA2621E1}"/>
                  </a:ext>
                </a:extLst>
              </p:cNvPr>
              <p:cNvSpPr>
                <a:spLocks noChangeShapeType="1"/>
              </p:cNvSpPr>
              <p:nvPr/>
            </p:nvSpPr>
            <p:spPr bwMode="auto">
              <a:xfrm flipH="1">
                <a:off x="2847" y="1209"/>
                <a:ext cx="89"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2" name="Line 1310">
                <a:extLst>
                  <a:ext uri="{FF2B5EF4-FFF2-40B4-BE49-F238E27FC236}">
                    <a16:creationId xmlns:a16="http://schemas.microsoft.com/office/drawing/2014/main" id="{A7A14418-395B-CC29-A2D0-3610D01E1E7A}"/>
                  </a:ext>
                </a:extLst>
              </p:cNvPr>
              <p:cNvSpPr>
                <a:spLocks noChangeShapeType="1"/>
              </p:cNvSpPr>
              <p:nvPr/>
            </p:nvSpPr>
            <p:spPr bwMode="auto">
              <a:xfrm flipH="1">
                <a:off x="2926" y="1332"/>
                <a:ext cx="89" cy="8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3" name="Line 1311">
                <a:extLst>
                  <a:ext uri="{FF2B5EF4-FFF2-40B4-BE49-F238E27FC236}">
                    <a16:creationId xmlns:a16="http://schemas.microsoft.com/office/drawing/2014/main" id="{B8383D51-EBAA-6316-852F-CED6BEFDDA3D}"/>
                  </a:ext>
                </a:extLst>
              </p:cNvPr>
              <p:cNvSpPr>
                <a:spLocks noChangeShapeType="1"/>
              </p:cNvSpPr>
              <p:nvPr/>
            </p:nvSpPr>
            <p:spPr bwMode="auto">
              <a:xfrm>
                <a:off x="1467" y="3119"/>
                <a:ext cx="336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4" name="Line 1312">
                <a:extLst>
                  <a:ext uri="{FF2B5EF4-FFF2-40B4-BE49-F238E27FC236}">
                    <a16:creationId xmlns:a16="http://schemas.microsoft.com/office/drawing/2014/main" id="{893D8193-493F-D16E-E6DD-0889773A2B30}"/>
                  </a:ext>
                </a:extLst>
              </p:cNvPr>
              <p:cNvSpPr>
                <a:spLocks noChangeShapeType="1"/>
              </p:cNvSpPr>
              <p:nvPr/>
            </p:nvSpPr>
            <p:spPr bwMode="auto">
              <a:xfrm flipH="1">
                <a:off x="1758" y="2395"/>
                <a:ext cx="7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5" name="Line 1313">
                <a:extLst>
                  <a:ext uri="{FF2B5EF4-FFF2-40B4-BE49-F238E27FC236}">
                    <a16:creationId xmlns:a16="http://schemas.microsoft.com/office/drawing/2014/main" id="{13DFD896-CEA9-FDF0-F60B-E9245229E019}"/>
                  </a:ext>
                </a:extLst>
              </p:cNvPr>
              <p:cNvSpPr>
                <a:spLocks noChangeShapeType="1"/>
              </p:cNvSpPr>
              <p:nvPr/>
            </p:nvSpPr>
            <p:spPr bwMode="auto">
              <a:xfrm flipV="1">
                <a:off x="1757" y="2405"/>
                <a:ext cx="22"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6" name="Line 1314">
                <a:extLst>
                  <a:ext uri="{FF2B5EF4-FFF2-40B4-BE49-F238E27FC236}">
                    <a16:creationId xmlns:a16="http://schemas.microsoft.com/office/drawing/2014/main" id="{FC611089-AC86-3D48-04D3-705FE03C85A0}"/>
                  </a:ext>
                </a:extLst>
              </p:cNvPr>
              <p:cNvSpPr>
                <a:spLocks noChangeShapeType="1"/>
              </p:cNvSpPr>
              <p:nvPr/>
            </p:nvSpPr>
            <p:spPr bwMode="auto">
              <a:xfrm flipV="1">
                <a:off x="1757" y="2421"/>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7" name="Line 1315">
                <a:extLst>
                  <a:ext uri="{FF2B5EF4-FFF2-40B4-BE49-F238E27FC236}">
                    <a16:creationId xmlns:a16="http://schemas.microsoft.com/office/drawing/2014/main" id="{3A348038-C163-E04E-F357-BC604330F6AC}"/>
                  </a:ext>
                </a:extLst>
              </p:cNvPr>
              <p:cNvSpPr>
                <a:spLocks noChangeShapeType="1"/>
              </p:cNvSpPr>
              <p:nvPr/>
            </p:nvSpPr>
            <p:spPr bwMode="auto">
              <a:xfrm>
                <a:off x="1885" y="2395"/>
                <a:ext cx="66"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8" name="Line 1316">
                <a:extLst>
                  <a:ext uri="{FF2B5EF4-FFF2-40B4-BE49-F238E27FC236}">
                    <a16:creationId xmlns:a16="http://schemas.microsoft.com/office/drawing/2014/main" id="{7BB0F3E8-570F-8443-6831-9FF4D8217906}"/>
                  </a:ext>
                </a:extLst>
              </p:cNvPr>
              <p:cNvSpPr>
                <a:spLocks noChangeShapeType="1"/>
              </p:cNvSpPr>
              <p:nvPr/>
            </p:nvSpPr>
            <p:spPr bwMode="auto">
              <a:xfrm flipH="1" flipV="1">
                <a:off x="1931" y="2405"/>
                <a:ext cx="19"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999" name="Line 1317">
                <a:extLst>
                  <a:ext uri="{FF2B5EF4-FFF2-40B4-BE49-F238E27FC236}">
                    <a16:creationId xmlns:a16="http://schemas.microsoft.com/office/drawing/2014/main" id="{5F8DAF42-FDC6-297E-834F-58C92F880DB0}"/>
                  </a:ext>
                </a:extLst>
              </p:cNvPr>
              <p:cNvSpPr>
                <a:spLocks noChangeShapeType="1"/>
              </p:cNvSpPr>
              <p:nvPr/>
            </p:nvSpPr>
            <p:spPr bwMode="auto">
              <a:xfrm flipH="1" flipV="1">
                <a:off x="1921" y="2421"/>
                <a:ext cx="29"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0" name="Line 1318">
                <a:extLst>
                  <a:ext uri="{FF2B5EF4-FFF2-40B4-BE49-F238E27FC236}">
                    <a16:creationId xmlns:a16="http://schemas.microsoft.com/office/drawing/2014/main" id="{C355658B-9A60-4D28-44F2-0B4080C57A5E}"/>
                  </a:ext>
                </a:extLst>
              </p:cNvPr>
              <p:cNvSpPr>
                <a:spLocks noChangeShapeType="1"/>
              </p:cNvSpPr>
              <p:nvPr/>
            </p:nvSpPr>
            <p:spPr bwMode="auto">
              <a:xfrm flipH="1">
                <a:off x="2133" y="2395"/>
                <a:ext cx="68"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1" name="Line 1319">
                <a:extLst>
                  <a:ext uri="{FF2B5EF4-FFF2-40B4-BE49-F238E27FC236}">
                    <a16:creationId xmlns:a16="http://schemas.microsoft.com/office/drawing/2014/main" id="{E9C68F54-E7C5-6D4F-0221-78ADEA92E2FC}"/>
                  </a:ext>
                </a:extLst>
              </p:cNvPr>
              <p:cNvSpPr>
                <a:spLocks noChangeShapeType="1"/>
              </p:cNvSpPr>
              <p:nvPr/>
            </p:nvSpPr>
            <p:spPr bwMode="auto">
              <a:xfrm flipV="1">
                <a:off x="2132" y="2405"/>
                <a:ext cx="20"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2" name="Line 1320">
                <a:extLst>
                  <a:ext uri="{FF2B5EF4-FFF2-40B4-BE49-F238E27FC236}">
                    <a16:creationId xmlns:a16="http://schemas.microsoft.com/office/drawing/2014/main" id="{FC63C037-4CE9-F155-C27A-D28C30EA2C77}"/>
                  </a:ext>
                </a:extLst>
              </p:cNvPr>
              <p:cNvSpPr>
                <a:spLocks noChangeShapeType="1"/>
              </p:cNvSpPr>
              <p:nvPr/>
            </p:nvSpPr>
            <p:spPr bwMode="auto">
              <a:xfrm flipV="1">
                <a:off x="2132" y="2421"/>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3" name="Line 1321">
                <a:extLst>
                  <a:ext uri="{FF2B5EF4-FFF2-40B4-BE49-F238E27FC236}">
                    <a16:creationId xmlns:a16="http://schemas.microsoft.com/office/drawing/2014/main" id="{1BC29FE7-3067-18EE-1AE2-3665EDAF5171}"/>
                  </a:ext>
                </a:extLst>
              </p:cNvPr>
              <p:cNvSpPr>
                <a:spLocks noChangeShapeType="1"/>
              </p:cNvSpPr>
              <p:nvPr/>
            </p:nvSpPr>
            <p:spPr bwMode="auto">
              <a:xfrm>
                <a:off x="2258" y="2395"/>
                <a:ext cx="67"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4" name="Line 1322">
                <a:extLst>
                  <a:ext uri="{FF2B5EF4-FFF2-40B4-BE49-F238E27FC236}">
                    <a16:creationId xmlns:a16="http://schemas.microsoft.com/office/drawing/2014/main" id="{45B9F626-9251-9FCB-51F4-4E1D42BA6B23}"/>
                  </a:ext>
                </a:extLst>
              </p:cNvPr>
              <p:cNvSpPr>
                <a:spLocks noChangeShapeType="1"/>
              </p:cNvSpPr>
              <p:nvPr/>
            </p:nvSpPr>
            <p:spPr bwMode="auto">
              <a:xfrm flipH="1" flipV="1">
                <a:off x="2305" y="2405"/>
                <a:ext cx="19"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5" name="Line 1323">
                <a:extLst>
                  <a:ext uri="{FF2B5EF4-FFF2-40B4-BE49-F238E27FC236}">
                    <a16:creationId xmlns:a16="http://schemas.microsoft.com/office/drawing/2014/main" id="{630A3839-DEB0-67D9-7F94-ADA9557B0D96}"/>
                  </a:ext>
                </a:extLst>
              </p:cNvPr>
              <p:cNvSpPr>
                <a:spLocks noChangeShapeType="1"/>
              </p:cNvSpPr>
              <p:nvPr/>
            </p:nvSpPr>
            <p:spPr bwMode="auto">
              <a:xfrm flipH="1" flipV="1">
                <a:off x="2294" y="2421"/>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6" name="Line 1324">
                <a:extLst>
                  <a:ext uri="{FF2B5EF4-FFF2-40B4-BE49-F238E27FC236}">
                    <a16:creationId xmlns:a16="http://schemas.microsoft.com/office/drawing/2014/main" id="{F9B0F1B4-FED3-CAFF-9C94-3E3A5D113B78}"/>
                  </a:ext>
                </a:extLst>
              </p:cNvPr>
              <p:cNvSpPr>
                <a:spLocks noChangeShapeType="1"/>
              </p:cNvSpPr>
              <p:nvPr/>
            </p:nvSpPr>
            <p:spPr bwMode="auto">
              <a:xfrm flipH="1">
                <a:off x="2525" y="2395"/>
                <a:ext cx="68"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7" name="Line 1325">
                <a:extLst>
                  <a:ext uri="{FF2B5EF4-FFF2-40B4-BE49-F238E27FC236}">
                    <a16:creationId xmlns:a16="http://schemas.microsoft.com/office/drawing/2014/main" id="{1FD0E9C2-048A-04D6-461C-404720219893}"/>
                  </a:ext>
                </a:extLst>
              </p:cNvPr>
              <p:cNvSpPr>
                <a:spLocks noChangeShapeType="1"/>
              </p:cNvSpPr>
              <p:nvPr/>
            </p:nvSpPr>
            <p:spPr bwMode="auto">
              <a:xfrm flipV="1">
                <a:off x="2524" y="2405"/>
                <a:ext cx="2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8" name="Line 1326">
                <a:extLst>
                  <a:ext uri="{FF2B5EF4-FFF2-40B4-BE49-F238E27FC236}">
                    <a16:creationId xmlns:a16="http://schemas.microsoft.com/office/drawing/2014/main" id="{AE6C3C3A-5658-F8CA-3189-6D1EBA540FC2}"/>
                  </a:ext>
                </a:extLst>
              </p:cNvPr>
              <p:cNvSpPr>
                <a:spLocks noChangeShapeType="1"/>
              </p:cNvSpPr>
              <p:nvPr/>
            </p:nvSpPr>
            <p:spPr bwMode="auto">
              <a:xfrm flipV="1">
                <a:off x="2524" y="2421"/>
                <a:ext cx="3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09" name="Line 1327">
                <a:extLst>
                  <a:ext uri="{FF2B5EF4-FFF2-40B4-BE49-F238E27FC236}">
                    <a16:creationId xmlns:a16="http://schemas.microsoft.com/office/drawing/2014/main" id="{748FF337-6C76-F049-A0F7-6EC7FD98DB21}"/>
                  </a:ext>
                </a:extLst>
              </p:cNvPr>
              <p:cNvSpPr>
                <a:spLocks noChangeShapeType="1"/>
              </p:cNvSpPr>
              <p:nvPr/>
            </p:nvSpPr>
            <p:spPr bwMode="auto">
              <a:xfrm>
                <a:off x="2650" y="2395"/>
                <a:ext cx="70"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0" name="Line 1328">
                <a:extLst>
                  <a:ext uri="{FF2B5EF4-FFF2-40B4-BE49-F238E27FC236}">
                    <a16:creationId xmlns:a16="http://schemas.microsoft.com/office/drawing/2014/main" id="{885BF1F5-D277-BC1E-A81F-B4F36BC3B32F}"/>
                  </a:ext>
                </a:extLst>
              </p:cNvPr>
              <p:cNvSpPr>
                <a:spLocks noChangeShapeType="1"/>
              </p:cNvSpPr>
              <p:nvPr/>
            </p:nvSpPr>
            <p:spPr bwMode="auto">
              <a:xfrm flipH="1" flipV="1">
                <a:off x="2697" y="2405"/>
                <a:ext cx="22"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1" name="Line 1329">
                <a:extLst>
                  <a:ext uri="{FF2B5EF4-FFF2-40B4-BE49-F238E27FC236}">
                    <a16:creationId xmlns:a16="http://schemas.microsoft.com/office/drawing/2014/main" id="{0A2372EE-18EB-4052-6F54-674616AEDFC4}"/>
                  </a:ext>
                </a:extLst>
              </p:cNvPr>
              <p:cNvSpPr>
                <a:spLocks noChangeShapeType="1"/>
              </p:cNvSpPr>
              <p:nvPr/>
            </p:nvSpPr>
            <p:spPr bwMode="auto">
              <a:xfrm flipH="1" flipV="1">
                <a:off x="2689" y="2421"/>
                <a:ext cx="3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2" name="Line 1330">
                <a:extLst>
                  <a:ext uri="{FF2B5EF4-FFF2-40B4-BE49-F238E27FC236}">
                    <a16:creationId xmlns:a16="http://schemas.microsoft.com/office/drawing/2014/main" id="{46520F66-C775-E667-BAE7-E3523F058F33}"/>
                  </a:ext>
                </a:extLst>
              </p:cNvPr>
              <p:cNvSpPr>
                <a:spLocks noChangeShapeType="1"/>
              </p:cNvSpPr>
              <p:nvPr/>
            </p:nvSpPr>
            <p:spPr bwMode="auto">
              <a:xfrm flipH="1">
                <a:off x="5381" y="626"/>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3" name="Line 1331">
                <a:extLst>
                  <a:ext uri="{FF2B5EF4-FFF2-40B4-BE49-F238E27FC236}">
                    <a16:creationId xmlns:a16="http://schemas.microsoft.com/office/drawing/2014/main" id="{EB818BBE-CFE1-4814-4D2F-BDE5E4A44001}"/>
                  </a:ext>
                </a:extLst>
              </p:cNvPr>
              <p:cNvSpPr>
                <a:spLocks noChangeShapeType="1"/>
              </p:cNvSpPr>
              <p:nvPr/>
            </p:nvSpPr>
            <p:spPr bwMode="auto">
              <a:xfrm flipV="1">
                <a:off x="5380" y="609"/>
                <a:ext cx="80"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4" name="Line 1332">
                <a:extLst>
                  <a:ext uri="{FF2B5EF4-FFF2-40B4-BE49-F238E27FC236}">
                    <a16:creationId xmlns:a16="http://schemas.microsoft.com/office/drawing/2014/main" id="{353C45A0-153D-D24F-7AD4-83C400B21DC1}"/>
                  </a:ext>
                </a:extLst>
              </p:cNvPr>
              <p:cNvSpPr>
                <a:spLocks noChangeShapeType="1"/>
              </p:cNvSpPr>
              <p:nvPr/>
            </p:nvSpPr>
            <p:spPr bwMode="auto">
              <a:xfrm>
                <a:off x="5381" y="628"/>
                <a:ext cx="80"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5" name="Line 1333">
                <a:extLst>
                  <a:ext uri="{FF2B5EF4-FFF2-40B4-BE49-F238E27FC236}">
                    <a16:creationId xmlns:a16="http://schemas.microsoft.com/office/drawing/2014/main" id="{D7BEF1A8-EF9A-6774-0908-1B5F75236B82}"/>
                  </a:ext>
                </a:extLst>
              </p:cNvPr>
              <p:cNvSpPr>
                <a:spLocks noChangeShapeType="1"/>
              </p:cNvSpPr>
              <p:nvPr/>
            </p:nvSpPr>
            <p:spPr bwMode="auto">
              <a:xfrm flipH="1">
                <a:off x="5381" y="866"/>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6" name="Line 1334">
                <a:extLst>
                  <a:ext uri="{FF2B5EF4-FFF2-40B4-BE49-F238E27FC236}">
                    <a16:creationId xmlns:a16="http://schemas.microsoft.com/office/drawing/2014/main" id="{E02B43F7-F591-1C74-17F1-FEB56332FE2F}"/>
                  </a:ext>
                </a:extLst>
              </p:cNvPr>
              <p:cNvSpPr>
                <a:spLocks noChangeShapeType="1"/>
              </p:cNvSpPr>
              <p:nvPr/>
            </p:nvSpPr>
            <p:spPr bwMode="auto">
              <a:xfrm flipV="1">
                <a:off x="5380" y="851"/>
                <a:ext cx="8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7" name="Line 1335">
                <a:extLst>
                  <a:ext uri="{FF2B5EF4-FFF2-40B4-BE49-F238E27FC236}">
                    <a16:creationId xmlns:a16="http://schemas.microsoft.com/office/drawing/2014/main" id="{3E7C45B3-9807-16F2-4B7B-89DAA99E5F01}"/>
                  </a:ext>
                </a:extLst>
              </p:cNvPr>
              <p:cNvSpPr>
                <a:spLocks noChangeShapeType="1"/>
              </p:cNvSpPr>
              <p:nvPr/>
            </p:nvSpPr>
            <p:spPr bwMode="auto">
              <a:xfrm>
                <a:off x="5381" y="868"/>
                <a:ext cx="8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8" name="Line 1336">
                <a:extLst>
                  <a:ext uri="{FF2B5EF4-FFF2-40B4-BE49-F238E27FC236}">
                    <a16:creationId xmlns:a16="http://schemas.microsoft.com/office/drawing/2014/main" id="{8D1D1BC0-07F8-FE46-B824-50DE539B0E7D}"/>
                  </a:ext>
                </a:extLst>
              </p:cNvPr>
              <p:cNvSpPr>
                <a:spLocks noChangeShapeType="1"/>
              </p:cNvSpPr>
              <p:nvPr/>
            </p:nvSpPr>
            <p:spPr bwMode="auto">
              <a:xfrm flipH="1">
                <a:off x="5381" y="1163"/>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19" name="Line 1337">
                <a:extLst>
                  <a:ext uri="{FF2B5EF4-FFF2-40B4-BE49-F238E27FC236}">
                    <a16:creationId xmlns:a16="http://schemas.microsoft.com/office/drawing/2014/main" id="{8E03BBD7-B4C1-CBB9-927E-A9193FDFA8AB}"/>
                  </a:ext>
                </a:extLst>
              </p:cNvPr>
              <p:cNvSpPr>
                <a:spLocks noChangeShapeType="1"/>
              </p:cNvSpPr>
              <p:nvPr/>
            </p:nvSpPr>
            <p:spPr bwMode="auto">
              <a:xfrm flipV="1">
                <a:off x="5380" y="1148"/>
                <a:ext cx="8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0" name="Line 1338">
                <a:extLst>
                  <a:ext uri="{FF2B5EF4-FFF2-40B4-BE49-F238E27FC236}">
                    <a16:creationId xmlns:a16="http://schemas.microsoft.com/office/drawing/2014/main" id="{5C22A06F-0F59-8128-4183-2E26034D6059}"/>
                  </a:ext>
                </a:extLst>
              </p:cNvPr>
              <p:cNvSpPr>
                <a:spLocks noChangeShapeType="1"/>
              </p:cNvSpPr>
              <p:nvPr/>
            </p:nvSpPr>
            <p:spPr bwMode="auto">
              <a:xfrm>
                <a:off x="5381" y="1165"/>
                <a:ext cx="80"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1" name="Line 1339">
                <a:extLst>
                  <a:ext uri="{FF2B5EF4-FFF2-40B4-BE49-F238E27FC236}">
                    <a16:creationId xmlns:a16="http://schemas.microsoft.com/office/drawing/2014/main" id="{D7BDCED5-FAE0-B55D-DBBE-E1D82A65FE2E}"/>
                  </a:ext>
                </a:extLst>
              </p:cNvPr>
              <p:cNvSpPr>
                <a:spLocks noChangeShapeType="1"/>
              </p:cNvSpPr>
              <p:nvPr/>
            </p:nvSpPr>
            <p:spPr bwMode="auto">
              <a:xfrm flipH="1">
                <a:off x="5381" y="1432"/>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2" name="Line 1340">
                <a:extLst>
                  <a:ext uri="{FF2B5EF4-FFF2-40B4-BE49-F238E27FC236}">
                    <a16:creationId xmlns:a16="http://schemas.microsoft.com/office/drawing/2014/main" id="{DEC8C78D-9DE4-D09C-EFBD-F8AF8E7F4C01}"/>
                  </a:ext>
                </a:extLst>
              </p:cNvPr>
              <p:cNvSpPr>
                <a:spLocks noChangeShapeType="1"/>
              </p:cNvSpPr>
              <p:nvPr/>
            </p:nvSpPr>
            <p:spPr bwMode="auto">
              <a:xfrm flipV="1">
                <a:off x="5380" y="1417"/>
                <a:ext cx="8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3" name="Line 1341">
                <a:extLst>
                  <a:ext uri="{FF2B5EF4-FFF2-40B4-BE49-F238E27FC236}">
                    <a16:creationId xmlns:a16="http://schemas.microsoft.com/office/drawing/2014/main" id="{B6339857-D5F9-C3D8-D4B1-3E7DCD7DB3A4}"/>
                  </a:ext>
                </a:extLst>
              </p:cNvPr>
              <p:cNvSpPr>
                <a:spLocks noChangeShapeType="1"/>
              </p:cNvSpPr>
              <p:nvPr/>
            </p:nvSpPr>
            <p:spPr bwMode="auto">
              <a:xfrm>
                <a:off x="5381" y="1434"/>
                <a:ext cx="8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4" name="Line 1342">
                <a:extLst>
                  <a:ext uri="{FF2B5EF4-FFF2-40B4-BE49-F238E27FC236}">
                    <a16:creationId xmlns:a16="http://schemas.microsoft.com/office/drawing/2014/main" id="{460F6A01-8FCB-462A-3A1B-5CF0258720F8}"/>
                  </a:ext>
                </a:extLst>
              </p:cNvPr>
              <p:cNvSpPr>
                <a:spLocks noChangeShapeType="1"/>
              </p:cNvSpPr>
              <p:nvPr/>
            </p:nvSpPr>
            <p:spPr bwMode="auto">
              <a:xfrm flipH="1">
                <a:off x="5381" y="2156"/>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5" name="Line 1343">
                <a:extLst>
                  <a:ext uri="{FF2B5EF4-FFF2-40B4-BE49-F238E27FC236}">
                    <a16:creationId xmlns:a16="http://schemas.microsoft.com/office/drawing/2014/main" id="{220C9C19-6C91-524C-6917-E5BCD9A3A3F4}"/>
                  </a:ext>
                </a:extLst>
              </p:cNvPr>
              <p:cNvSpPr>
                <a:spLocks noChangeShapeType="1"/>
              </p:cNvSpPr>
              <p:nvPr/>
            </p:nvSpPr>
            <p:spPr bwMode="auto">
              <a:xfrm flipV="1">
                <a:off x="5380" y="2141"/>
                <a:ext cx="8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6" name="Line 1344">
                <a:extLst>
                  <a:ext uri="{FF2B5EF4-FFF2-40B4-BE49-F238E27FC236}">
                    <a16:creationId xmlns:a16="http://schemas.microsoft.com/office/drawing/2014/main" id="{9C26ED40-FD5F-7347-5495-B4DA9F799F37}"/>
                  </a:ext>
                </a:extLst>
              </p:cNvPr>
              <p:cNvSpPr>
                <a:spLocks noChangeShapeType="1"/>
              </p:cNvSpPr>
              <p:nvPr/>
            </p:nvSpPr>
            <p:spPr bwMode="auto">
              <a:xfrm>
                <a:off x="5381" y="2158"/>
                <a:ext cx="8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7" name="Line 1345">
                <a:extLst>
                  <a:ext uri="{FF2B5EF4-FFF2-40B4-BE49-F238E27FC236}">
                    <a16:creationId xmlns:a16="http://schemas.microsoft.com/office/drawing/2014/main" id="{D63E3988-46E2-716D-4CB0-DF89F90F6F5D}"/>
                  </a:ext>
                </a:extLst>
              </p:cNvPr>
              <p:cNvSpPr>
                <a:spLocks noChangeShapeType="1"/>
              </p:cNvSpPr>
              <p:nvPr/>
            </p:nvSpPr>
            <p:spPr bwMode="auto">
              <a:xfrm flipH="1">
                <a:off x="5381" y="2477"/>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8" name="Line 1346">
                <a:extLst>
                  <a:ext uri="{FF2B5EF4-FFF2-40B4-BE49-F238E27FC236}">
                    <a16:creationId xmlns:a16="http://schemas.microsoft.com/office/drawing/2014/main" id="{F7E9BB27-F95A-0258-B51A-53ABB42D4D9F}"/>
                  </a:ext>
                </a:extLst>
              </p:cNvPr>
              <p:cNvSpPr>
                <a:spLocks noChangeShapeType="1"/>
              </p:cNvSpPr>
              <p:nvPr/>
            </p:nvSpPr>
            <p:spPr bwMode="auto">
              <a:xfrm flipV="1">
                <a:off x="5380" y="2459"/>
                <a:ext cx="8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29" name="Line 1347">
                <a:extLst>
                  <a:ext uri="{FF2B5EF4-FFF2-40B4-BE49-F238E27FC236}">
                    <a16:creationId xmlns:a16="http://schemas.microsoft.com/office/drawing/2014/main" id="{68FED226-16E2-9E23-251D-0336D0E48607}"/>
                  </a:ext>
                </a:extLst>
              </p:cNvPr>
              <p:cNvSpPr>
                <a:spLocks noChangeShapeType="1"/>
              </p:cNvSpPr>
              <p:nvPr/>
            </p:nvSpPr>
            <p:spPr bwMode="auto">
              <a:xfrm>
                <a:off x="5381" y="2479"/>
                <a:ext cx="8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0" name="Line 1348">
                <a:extLst>
                  <a:ext uri="{FF2B5EF4-FFF2-40B4-BE49-F238E27FC236}">
                    <a16:creationId xmlns:a16="http://schemas.microsoft.com/office/drawing/2014/main" id="{07E5E619-AFBC-3390-AA10-6C2816A5413D}"/>
                  </a:ext>
                </a:extLst>
              </p:cNvPr>
              <p:cNvSpPr>
                <a:spLocks noChangeShapeType="1"/>
              </p:cNvSpPr>
              <p:nvPr/>
            </p:nvSpPr>
            <p:spPr bwMode="auto">
              <a:xfrm flipH="1">
                <a:off x="5381" y="2948"/>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1" name="Line 1349">
                <a:extLst>
                  <a:ext uri="{FF2B5EF4-FFF2-40B4-BE49-F238E27FC236}">
                    <a16:creationId xmlns:a16="http://schemas.microsoft.com/office/drawing/2014/main" id="{865D7787-5DBE-B10A-FBA7-9EE316837525}"/>
                  </a:ext>
                </a:extLst>
              </p:cNvPr>
              <p:cNvSpPr>
                <a:spLocks noChangeShapeType="1"/>
              </p:cNvSpPr>
              <p:nvPr/>
            </p:nvSpPr>
            <p:spPr bwMode="auto">
              <a:xfrm flipV="1">
                <a:off x="5380" y="2932"/>
                <a:ext cx="80"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2" name="Line 1350">
                <a:extLst>
                  <a:ext uri="{FF2B5EF4-FFF2-40B4-BE49-F238E27FC236}">
                    <a16:creationId xmlns:a16="http://schemas.microsoft.com/office/drawing/2014/main" id="{3E8694D4-64A7-2F52-73AF-E14162D9ABC7}"/>
                  </a:ext>
                </a:extLst>
              </p:cNvPr>
              <p:cNvSpPr>
                <a:spLocks noChangeShapeType="1"/>
              </p:cNvSpPr>
              <p:nvPr/>
            </p:nvSpPr>
            <p:spPr bwMode="auto">
              <a:xfrm>
                <a:off x="5381" y="2950"/>
                <a:ext cx="8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3" name="Line 1351">
                <a:extLst>
                  <a:ext uri="{FF2B5EF4-FFF2-40B4-BE49-F238E27FC236}">
                    <a16:creationId xmlns:a16="http://schemas.microsoft.com/office/drawing/2014/main" id="{63ED724E-8E4E-2BE4-393C-B33A5DD6A063}"/>
                  </a:ext>
                </a:extLst>
              </p:cNvPr>
              <p:cNvSpPr>
                <a:spLocks noChangeShapeType="1"/>
              </p:cNvSpPr>
              <p:nvPr/>
            </p:nvSpPr>
            <p:spPr bwMode="auto">
              <a:xfrm>
                <a:off x="5203" y="2944"/>
                <a:ext cx="5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4" name="Line 1352">
                <a:extLst>
                  <a:ext uri="{FF2B5EF4-FFF2-40B4-BE49-F238E27FC236}">
                    <a16:creationId xmlns:a16="http://schemas.microsoft.com/office/drawing/2014/main" id="{5FD96FDD-177F-092D-2089-7EE0297258C8}"/>
                  </a:ext>
                </a:extLst>
              </p:cNvPr>
              <p:cNvSpPr>
                <a:spLocks noChangeShapeType="1"/>
              </p:cNvSpPr>
              <p:nvPr/>
            </p:nvSpPr>
            <p:spPr bwMode="auto">
              <a:xfrm>
                <a:off x="5156" y="2944"/>
                <a:ext cx="4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5" name="Line 1353">
                <a:extLst>
                  <a:ext uri="{FF2B5EF4-FFF2-40B4-BE49-F238E27FC236}">
                    <a16:creationId xmlns:a16="http://schemas.microsoft.com/office/drawing/2014/main" id="{6ACA7397-979F-DFA9-74B5-60ACD14648FF}"/>
                  </a:ext>
                </a:extLst>
              </p:cNvPr>
              <p:cNvSpPr>
                <a:spLocks noChangeShapeType="1"/>
              </p:cNvSpPr>
              <p:nvPr/>
            </p:nvSpPr>
            <p:spPr bwMode="auto">
              <a:xfrm>
                <a:off x="5110" y="2944"/>
                <a:ext cx="4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6" name="Line 1354">
                <a:extLst>
                  <a:ext uri="{FF2B5EF4-FFF2-40B4-BE49-F238E27FC236}">
                    <a16:creationId xmlns:a16="http://schemas.microsoft.com/office/drawing/2014/main" id="{058D086E-58AF-7BA8-913D-34354138AD9B}"/>
                  </a:ext>
                </a:extLst>
              </p:cNvPr>
              <p:cNvSpPr>
                <a:spLocks noChangeShapeType="1"/>
              </p:cNvSpPr>
              <p:nvPr/>
            </p:nvSpPr>
            <p:spPr bwMode="auto">
              <a:xfrm>
                <a:off x="5071" y="2944"/>
                <a:ext cx="3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7" name="Line 1355">
                <a:extLst>
                  <a:ext uri="{FF2B5EF4-FFF2-40B4-BE49-F238E27FC236}">
                    <a16:creationId xmlns:a16="http://schemas.microsoft.com/office/drawing/2014/main" id="{8C41FAB9-120A-E01F-A359-6072624BD105}"/>
                  </a:ext>
                </a:extLst>
              </p:cNvPr>
              <p:cNvSpPr>
                <a:spLocks noChangeShapeType="1"/>
              </p:cNvSpPr>
              <p:nvPr/>
            </p:nvSpPr>
            <p:spPr bwMode="auto">
              <a:xfrm>
                <a:off x="5032" y="2945"/>
                <a:ext cx="36"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8" name="Line 1356">
                <a:extLst>
                  <a:ext uri="{FF2B5EF4-FFF2-40B4-BE49-F238E27FC236}">
                    <a16:creationId xmlns:a16="http://schemas.microsoft.com/office/drawing/2014/main" id="{60B2D195-2736-6C07-80E0-4E4BE213040E}"/>
                  </a:ext>
                </a:extLst>
              </p:cNvPr>
              <p:cNvSpPr>
                <a:spLocks noChangeShapeType="1"/>
              </p:cNvSpPr>
              <p:nvPr/>
            </p:nvSpPr>
            <p:spPr bwMode="auto">
              <a:xfrm>
                <a:off x="4998" y="2946"/>
                <a:ext cx="3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39" name="Line 1357">
                <a:extLst>
                  <a:ext uri="{FF2B5EF4-FFF2-40B4-BE49-F238E27FC236}">
                    <a16:creationId xmlns:a16="http://schemas.microsoft.com/office/drawing/2014/main" id="{969F7480-28BF-3DDB-95AB-25205C679DFB}"/>
                  </a:ext>
                </a:extLst>
              </p:cNvPr>
              <p:cNvSpPr>
                <a:spLocks noChangeShapeType="1"/>
              </p:cNvSpPr>
              <p:nvPr/>
            </p:nvSpPr>
            <p:spPr bwMode="auto">
              <a:xfrm>
                <a:off x="4962" y="2947"/>
                <a:ext cx="3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0" name="Line 1358">
                <a:extLst>
                  <a:ext uri="{FF2B5EF4-FFF2-40B4-BE49-F238E27FC236}">
                    <a16:creationId xmlns:a16="http://schemas.microsoft.com/office/drawing/2014/main" id="{82EF8CDD-373C-A36B-A7BD-4A522D40F961}"/>
                  </a:ext>
                </a:extLst>
              </p:cNvPr>
              <p:cNvSpPr>
                <a:spLocks noChangeShapeType="1"/>
              </p:cNvSpPr>
              <p:nvPr/>
            </p:nvSpPr>
            <p:spPr bwMode="auto">
              <a:xfrm>
                <a:off x="4929" y="2948"/>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1" name="Line 1359">
                <a:extLst>
                  <a:ext uri="{FF2B5EF4-FFF2-40B4-BE49-F238E27FC236}">
                    <a16:creationId xmlns:a16="http://schemas.microsoft.com/office/drawing/2014/main" id="{C82AC386-F4DC-C969-09A4-2E1008157710}"/>
                  </a:ext>
                </a:extLst>
              </p:cNvPr>
              <p:cNvSpPr>
                <a:spLocks noChangeShapeType="1"/>
              </p:cNvSpPr>
              <p:nvPr/>
            </p:nvSpPr>
            <p:spPr bwMode="auto">
              <a:xfrm>
                <a:off x="4896" y="2949"/>
                <a:ext cx="3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2" name="Line 1360">
                <a:extLst>
                  <a:ext uri="{FF2B5EF4-FFF2-40B4-BE49-F238E27FC236}">
                    <a16:creationId xmlns:a16="http://schemas.microsoft.com/office/drawing/2014/main" id="{309A6E67-8811-912F-E20D-10ABC3C7B646}"/>
                  </a:ext>
                </a:extLst>
              </p:cNvPr>
              <p:cNvSpPr>
                <a:spLocks noChangeShapeType="1"/>
              </p:cNvSpPr>
              <p:nvPr/>
            </p:nvSpPr>
            <p:spPr bwMode="auto">
              <a:xfrm>
                <a:off x="4865" y="2950"/>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3" name="Line 1361">
                <a:extLst>
                  <a:ext uri="{FF2B5EF4-FFF2-40B4-BE49-F238E27FC236}">
                    <a16:creationId xmlns:a16="http://schemas.microsoft.com/office/drawing/2014/main" id="{054C6565-2242-901F-08A3-1BF108C83E2E}"/>
                  </a:ext>
                </a:extLst>
              </p:cNvPr>
              <p:cNvSpPr>
                <a:spLocks noChangeShapeType="1"/>
              </p:cNvSpPr>
              <p:nvPr/>
            </p:nvSpPr>
            <p:spPr bwMode="auto">
              <a:xfrm>
                <a:off x="4834" y="2950"/>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4" name="Line 1362">
                <a:extLst>
                  <a:ext uri="{FF2B5EF4-FFF2-40B4-BE49-F238E27FC236}">
                    <a16:creationId xmlns:a16="http://schemas.microsoft.com/office/drawing/2014/main" id="{883E9B3C-DB14-2664-1B4B-4E94712A60F6}"/>
                  </a:ext>
                </a:extLst>
              </p:cNvPr>
              <p:cNvSpPr>
                <a:spLocks noChangeShapeType="1"/>
              </p:cNvSpPr>
              <p:nvPr/>
            </p:nvSpPr>
            <p:spPr bwMode="auto">
              <a:xfrm>
                <a:off x="4802" y="2950"/>
                <a:ext cx="29"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5" name="Line 1363">
                <a:extLst>
                  <a:ext uri="{FF2B5EF4-FFF2-40B4-BE49-F238E27FC236}">
                    <a16:creationId xmlns:a16="http://schemas.microsoft.com/office/drawing/2014/main" id="{8126495E-42B5-52ED-5996-153744A3AB96}"/>
                  </a:ext>
                </a:extLst>
              </p:cNvPr>
              <p:cNvSpPr>
                <a:spLocks noChangeShapeType="1"/>
              </p:cNvSpPr>
              <p:nvPr/>
            </p:nvSpPr>
            <p:spPr bwMode="auto">
              <a:xfrm>
                <a:off x="4771" y="2951"/>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6" name="Line 1364">
                <a:extLst>
                  <a:ext uri="{FF2B5EF4-FFF2-40B4-BE49-F238E27FC236}">
                    <a16:creationId xmlns:a16="http://schemas.microsoft.com/office/drawing/2014/main" id="{C6C2CEC4-0723-ACE9-BEE5-EBEC58755A7A}"/>
                  </a:ext>
                </a:extLst>
              </p:cNvPr>
              <p:cNvSpPr>
                <a:spLocks noChangeShapeType="1"/>
              </p:cNvSpPr>
              <p:nvPr/>
            </p:nvSpPr>
            <p:spPr bwMode="auto">
              <a:xfrm>
                <a:off x="4740" y="2951"/>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7" name="Line 1365">
                <a:extLst>
                  <a:ext uri="{FF2B5EF4-FFF2-40B4-BE49-F238E27FC236}">
                    <a16:creationId xmlns:a16="http://schemas.microsoft.com/office/drawing/2014/main" id="{D6F90861-CA5A-C779-78DC-ED7D823B78B8}"/>
                  </a:ext>
                </a:extLst>
              </p:cNvPr>
              <p:cNvSpPr>
                <a:spLocks noChangeShapeType="1"/>
              </p:cNvSpPr>
              <p:nvPr/>
            </p:nvSpPr>
            <p:spPr bwMode="auto">
              <a:xfrm>
                <a:off x="4708" y="2951"/>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8" name="Line 1366">
                <a:extLst>
                  <a:ext uri="{FF2B5EF4-FFF2-40B4-BE49-F238E27FC236}">
                    <a16:creationId xmlns:a16="http://schemas.microsoft.com/office/drawing/2014/main" id="{E6A0F398-6278-8CFA-46EF-A33E232E72B2}"/>
                  </a:ext>
                </a:extLst>
              </p:cNvPr>
              <p:cNvSpPr>
                <a:spLocks noChangeShapeType="1"/>
              </p:cNvSpPr>
              <p:nvPr/>
            </p:nvSpPr>
            <p:spPr bwMode="auto">
              <a:xfrm>
                <a:off x="4678" y="2951"/>
                <a:ext cx="2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49" name="Line 1367">
                <a:extLst>
                  <a:ext uri="{FF2B5EF4-FFF2-40B4-BE49-F238E27FC236}">
                    <a16:creationId xmlns:a16="http://schemas.microsoft.com/office/drawing/2014/main" id="{A156A381-9776-DE24-D208-E53BBB30D28C}"/>
                  </a:ext>
                </a:extLst>
              </p:cNvPr>
              <p:cNvSpPr>
                <a:spLocks noChangeShapeType="1"/>
              </p:cNvSpPr>
              <p:nvPr/>
            </p:nvSpPr>
            <p:spPr bwMode="auto">
              <a:xfrm>
                <a:off x="4649" y="2950"/>
                <a:ext cx="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0" name="Line 1368">
                <a:extLst>
                  <a:ext uri="{FF2B5EF4-FFF2-40B4-BE49-F238E27FC236}">
                    <a16:creationId xmlns:a16="http://schemas.microsoft.com/office/drawing/2014/main" id="{D0ACFF5E-5BC0-C6F4-FC5E-051363D24B21}"/>
                  </a:ext>
                </a:extLst>
              </p:cNvPr>
              <p:cNvSpPr>
                <a:spLocks noChangeShapeType="1"/>
              </p:cNvSpPr>
              <p:nvPr/>
            </p:nvSpPr>
            <p:spPr bwMode="auto">
              <a:xfrm>
                <a:off x="4621" y="2950"/>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1" name="Line 1369">
                <a:extLst>
                  <a:ext uri="{FF2B5EF4-FFF2-40B4-BE49-F238E27FC236}">
                    <a16:creationId xmlns:a16="http://schemas.microsoft.com/office/drawing/2014/main" id="{FD9B582D-824C-658F-98CD-8F5C7E586A0C}"/>
                  </a:ext>
                </a:extLst>
              </p:cNvPr>
              <p:cNvSpPr>
                <a:spLocks noChangeShapeType="1"/>
              </p:cNvSpPr>
              <p:nvPr/>
            </p:nvSpPr>
            <p:spPr bwMode="auto">
              <a:xfrm>
                <a:off x="4591" y="2948"/>
                <a:ext cx="2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2" name="Line 1370">
                <a:extLst>
                  <a:ext uri="{FF2B5EF4-FFF2-40B4-BE49-F238E27FC236}">
                    <a16:creationId xmlns:a16="http://schemas.microsoft.com/office/drawing/2014/main" id="{74CA2F97-722B-09BF-70B1-A7F194A91324}"/>
                  </a:ext>
                </a:extLst>
              </p:cNvPr>
              <p:cNvSpPr>
                <a:spLocks noChangeShapeType="1"/>
              </p:cNvSpPr>
              <p:nvPr/>
            </p:nvSpPr>
            <p:spPr bwMode="auto">
              <a:xfrm>
                <a:off x="4565" y="2945"/>
                <a:ext cx="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3" name="Line 1371">
                <a:extLst>
                  <a:ext uri="{FF2B5EF4-FFF2-40B4-BE49-F238E27FC236}">
                    <a16:creationId xmlns:a16="http://schemas.microsoft.com/office/drawing/2014/main" id="{E6C0A318-E133-4500-45B2-ADA2DD095C01}"/>
                  </a:ext>
                </a:extLst>
              </p:cNvPr>
              <p:cNvSpPr>
                <a:spLocks noChangeShapeType="1"/>
              </p:cNvSpPr>
              <p:nvPr/>
            </p:nvSpPr>
            <p:spPr bwMode="auto">
              <a:xfrm>
                <a:off x="4538" y="2941"/>
                <a:ext cx="25"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4" name="Line 1372">
                <a:extLst>
                  <a:ext uri="{FF2B5EF4-FFF2-40B4-BE49-F238E27FC236}">
                    <a16:creationId xmlns:a16="http://schemas.microsoft.com/office/drawing/2014/main" id="{67A1CD3B-6BD2-1956-02FB-841657F1B66A}"/>
                  </a:ext>
                </a:extLst>
              </p:cNvPr>
              <p:cNvSpPr>
                <a:spLocks noChangeShapeType="1"/>
              </p:cNvSpPr>
              <p:nvPr/>
            </p:nvSpPr>
            <p:spPr bwMode="auto">
              <a:xfrm>
                <a:off x="4512" y="2935"/>
                <a:ext cx="24"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5" name="Line 1373">
                <a:extLst>
                  <a:ext uri="{FF2B5EF4-FFF2-40B4-BE49-F238E27FC236}">
                    <a16:creationId xmlns:a16="http://schemas.microsoft.com/office/drawing/2014/main" id="{69F829C6-474C-787C-409B-A883520C3701}"/>
                  </a:ext>
                </a:extLst>
              </p:cNvPr>
              <p:cNvSpPr>
                <a:spLocks noChangeShapeType="1"/>
              </p:cNvSpPr>
              <p:nvPr/>
            </p:nvSpPr>
            <p:spPr bwMode="auto">
              <a:xfrm>
                <a:off x="4485" y="2926"/>
                <a:ext cx="2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6" name="Line 1374">
                <a:extLst>
                  <a:ext uri="{FF2B5EF4-FFF2-40B4-BE49-F238E27FC236}">
                    <a16:creationId xmlns:a16="http://schemas.microsoft.com/office/drawing/2014/main" id="{EE7C0CED-1C63-C366-9B7F-5E64EFA14C8D}"/>
                  </a:ext>
                </a:extLst>
              </p:cNvPr>
              <p:cNvSpPr>
                <a:spLocks noChangeShapeType="1"/>
              </p:cNvSpPr>
              <p:nvPr/>
            </p:nvSpPr>
            <p:spPr bwMode="auto">
              <a:xfrm>
                <a:off x="4459" y="2915"/>
                <a:ext cx="2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7" name="Line 1375">
                <a:extLst>
                  <a:ext uri="{FF2B5EF4-FFF2-40B4-BE49-F238E27FC236}">
                    <a16:creationId xmlns:a16="http://schemas.microsoft.com/office/drawing/2014/main" id="{6E20F5F3-4F65-0854-D1D1-50FBA07C2763}"/>
                  </a:ext>
                </a:extLst>
              </p:cNvPr>
              <p:cNvSpPr>
                <a:spLocks noChangeShapeType="1"/>
              </p:cNvSpPr>
              <p:nvPr/>
            </p:nvSpPr>
            <p:spPr bwMode="auto">
              <a:xfrm>
                <a:off x="4430" y="2903"/>
                <a:ext cx="27"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8" name="Line 1376">
                <a:extLst>
                  <a:ext uri="{FF2B5EF4-FFF2-40B4-BE49-F238E27FC236}">
                    <a16:creationId xmlns:a16="http://schemas.microsoft.com/office/drawing/2014/main" id="{5DDFDFD4-963B-57C8-DE1C-389CE5EB2CDF}"/>
                  </a:ext>
                </a:extLst>
              </p:cNvPr>
              <p:cNvSpPr>
                <a:spLocks noChangeShapeType="1"/>
              </p:cNvSpPr>
              <p:nvPr/>
            </p:nvSpPr>
            <p:spPr bwMode="auto">
              <a:xfrm>
                <a:off x="4401" y="2884"/>
                <a:ext cx="27"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59" name="Line 1377">
                <a:extLst>
                  <a:ext uri="{FF2B5EF4-FFF2-40B4-BE49-F238E27FC236}">
                    <a16:creationId xmlns:a16="http://schemas.microsoft.com/office/drawing/2014/main" id="{A2B7CA51-E11E-C357-1F93-F18A1561C7F2}"/>
                  </a:ext>
                </a:extLst>
              </p:cNvPr>
              <p:cNvSpPr>
                <a:spLocks noChangeShapeType="1"/>
              </p:cNvSpPr>
              <p:nvPr/>
            </p:nvSpPr>
            <p:spPr bwMode="auto">
              <a:xfrm>
                <a:off x="4368" y="2861"/>
                <a:ext cx="31"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0" name="Line 1378">
                <a:extLst>
                  <a:ext uri="{FF2B5EF4-FFF2-40B4-BE49-F238E27FC236}">
                    <a16:creationId xmlns:a16="http://schemas.microsoft.com/office/drawing/2014/main" id="{44FCAFB2-D445-1E37-A688-6089FD22B087}"/>
                  </a:ext>
                </a:extLst>
              </p:cNvPr>
              <p:cNvSpPr>
                <a:spLocks noChangeShapeType="1"/>
              </p:cNvSpPr>
              <p:nvPr/>
            </p:nvSpPr>
            <p:spPr bwMode="auto">
              <a:xfrm>
                <a:off x="4335" y="2833"/>
                <a:ext cx="31"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1" name="Line 1379">
                <a:extLst>
                  <a:ext uri="{FF2B5EF4-FFF2-40B4-BE49-F238E27FC236}">
                    <a16:creationId xmlns:a16="http://schemas.microsoft.com/office/drawing/2014/main" id="{573D27C3-E9BE-6624-378E-FD53A33279F2}"/>
                  </a:ext>
                </a:extLst>
              </p:cNvPr>
              <p:cNvSpPr>
                <a:spLocks noChangeShapeType="1"/>
              </p:cNvSpPr>
              <p:nvPr/>
            </p:nvSpPr>
            <p:spPr bwMode="auto">
              <a:xfrm>
                <a:off x="2522" y="1760"/>
                <a:ext cx="14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2" name="Line 1380">
                <a:extLst>
                  <a:ext uri="{FF2B5EF4-FFF2-40B4-BE49-F238E27FC236}">
                    <a16:creationId xmlns:a16="http://schemas.microsoft.com/office/drawing/2014/main" id="{0A04CBEC-57C7-1D4A-25BF-92ADB65722EE}"/>
                  </a:ext>
                </a:extLst>
              </p:cNvPr>
              <p:cNvSpPr>
                <a:spLocks noChangeShapeType="1"/>
              </p:cNvSpPr>
              <p:nvPr/>
            </p:nvSpPr>
            <p:spPr bwMode="auto">
              <a:xfrm>
                <a:off x="2400" y="1745"/>
                <a:ext cx="12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3" name="Line 1381">
                <a:extLst>
                  <a:ext uri="{FF2B5EF4-FFF2-40B4-BE49-F238E27FC236}">
                    <a16:creationId xmlns:a16="http://schemas.microsoft.com/office/drawing/2014/main" id="{9852BCE2-559D-42EA-D344-CB16CDC2CECC}"/>
                  </a:ext>
                </a:extLst>
              </p:cNvPr>
              <p:cNvSpPr>
                <a:spLocks noChangeShapeType="1"/>
              </p:cNvSpPr>
              <p:nvPr/>
            </p:nvSpPr>
            <p:spPr bwMode="auto">
              <a:xfrm>
                <a:off x="2301" y="1724"/>
                <a:ext cx="97"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4" name="Line 1382">
                <a:extLst>
                  <a:ext uri="{FF2B5EF4-FFF2-40B4-BE49-F238E27FC236}">
                    <a16:creationId xmlns:a16="http://schemas.microsoft.com/office/drawing/2014/main" id="{AE78846C-DF50-D0B7-B552-3DD94F48201B}"/>
                  </a:ext>
                </a:extLst>
              </p:cNvPr>
              <p:cNvSpPr>
                <a:spLocks noChangeShapeType="1"/>
              </p:cNvSpPr>
              <p:nvPr/>
            </p:nvSpPr>
            <p:spPr bwMode="auto">
              <a:xfrm>
                <a:off x="2224" y="1698"/>
                <a:ext cx="75"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5" name="Line 1383">
                <a:extLst>
                  <a:ext uri="{FF2B5EF4-FFF2-40B4-BE49-F238E27FC236}">
                    <a16:creationId xmlns:a16="http://schemas.microsoft.com/office/drawing/2014/main" id="{30022492-30BC-179F-D11B-32FFE510D9B3}"/>
                  </a:ext>
                </a:extLst>
              </p:cNvPr>
              <p:cNvSpPr>
                <a:spLocks noChangeShapeType="1"/>
              </p:cNvSpPr>
              <p:nvPr/>
            </p:nvSpPr>
            <p:spPr bwMode="auto">
              <a:xfrm>
                <a:off x="2161" y="1669"/>
                <a:ext cx="61"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6" name="Line 1384">
                <a:extLst>
                  <a:ext uri="{FF2B5EF4-FFF2-40B4-BE49-F238E27FC236}">
                    <a16:creationId xmlns:a16="http://schemas.microsoft.com/office/drawing/2014/main" id="{8452250D-B747-A9CF-BB07-4DA44EA9162E}"/>
                  </a:ext>
                </a:extLst>
              </p:cNvPr>
              <p:cNvSpPr>
                <a:spLocks noChangeShapeType="1"/>
              </p:cNvSpPr>
              <p:nvPr/>
            </p:nvSpPr>
            <p:spPr bwMode="auto">
              <a:xfrm>
                <a:off x="2112" y="1636"/>
                <a:ext cx="47"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7" name="Line 1385">
                <a:extLst>
                  <a:ext uri="{FF2B5EF4-FFF2-40B4-BE49-F238E27FC236}">
                    <a16:creationId xmlns:a16="http://schemas.microsoft.com/office/drawing/2014/main" id="{9CCEF4B3-427B-74BD-53C3-E9CA8DD17C78}"/>
                  </a:ext>
                </a:extLst>
              </p:cNvPr>
              <p:cNvSpPr>
                <a:spLocks noChangeShapeType="1"/>
              </p:cNvSpPr>
              <p:nvPr/>
            </p:nvSpPr>
            <p:spPr bwMode="auto">
              <a:xfrm>
                <a:off x="2073" y="1600"/>
                <a:ext cx="37"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8" name="Line 1386">
                <a:extLst>
                  <a:ext uri="{FF2B5EF4-FFF2-40B4-BE49-F238E27FC236}">
                    <a16:creationId xmlns:a16="http://schemas.microsoft.com/office/drawing/2014/main" id="{E32E2996-D328-F9C2-52FF-961C5613ADF4}"/>
                  </a:ext>
                </a:extLst>
              </p:cNvPr>
              <p:cNvSpPr>
                <a:spLocks noChangeShapeType="1"/>
              </p:cNvSpPr>
              <p:nvPr/>
            </p:nvSpPr>
            <p:spPr bwMode="auto">
              <a:xfrm>
                <a:off x="2042" y="1563"/>
                <a:ext cx="29"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69" name="Line 1387">
                <a:extLst>
                  <a:ext uri="{FF2B5EF4-FFF2-40B4-BE49-F238E27FC236}">
                    <a16:creationId xmlns:a16="http://schemas.microsoft.com/office/drawing/2014/main" id="{44F2CDE8-D2C1-8B3E-AAA1-5C820775651F}"/>
                  </a:ext>
                </a:extLst>
              </p:cNvPr>
              <p:cNvSpPr>
                <a:spLocks noChangeShapeType="1"/>
              </p:cNvSpPr>
              <p:nvPr/>
            </p:nvSpPr>
            <p:spPr bwMode="auto">
              <a:xfrm>
                <a:off x="2021" y="1527"/>
                <a:ext cx="19"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0" name="Line 1388">
                <a:extLst>
                  <a:ext uri="{FF2B5EF4-FFF2-40B4-BE49-F238E27FC236}">
                    <a16:creationId xmlns:a16="http://schemas.microsoft.com/office/drawing/2014/main" id="{1162E5E6-CD31-AEA5-3642-D821F5E404CF}"/>
                  </a:ext>
                </a:extLst>
              </p:cNvPr>
              <p:cNvSpPr>
                <a:spLocks noChangeShapeType="1"/>
              </p:cNvSpPr>
              <p:nvPr/>
            </p:nvSpPr>
            <p:spPr bwMode="auto">
              <a:xfrm>
                <a:off x="2005" y="1493"/>
                <a:ext cx="14"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1" name="Line 1389">
                <a:extLst>
                  <a:ext uri="{FF2B5EF4-FFF2-40B4-BE49-F238E27FC236}">
                    <a16:creationId xmlns:a16="http://schemas.microsoft.com/office/drawing/2014/main" id="{A6078D67-D8F6-9E8D-6BC5-987782FD7301}"/>
                  </a:ext>
                </a:extLst>
              </p:cNvPr>
              <p:cNvSpPr>
                <a:spLocks noChangeShapeType="1"/>
              </p:cNvSpPr>
              <p:nvPr/>
            </p:nvSpPr>
            <p:spPr bwMode="auto">
              <a:xfrm>
                <a:off x="1997" y="1460"/>
                <a:ext cx="6"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2" name="Line 1390">
                <a:extLst>
                  <a:ext uri="{FF2B5EF4-FFF2-40B4-BE49-F238E27FC236}">
                    <a16:creationId xmlns:a16="http://schemas.microsoft.com/office/drawing/2014/main" id="{6B96B6AD-6429-B092-55A4-CA1811253882}"/>
                  </a:ext>
                </a:extLst>
              </p:cNvPr>
              <p:cNvSpPr>
                <a:spLocks noChangeShapeType="1"/>
              </p:cNvSpPr>
              <p:nvPr/>
            </p:nvSpPr>
            <p:spPr bwMode="auto">
              <a:xfrm>
                <a:off x="1994" y="1429"/>
                <a:ext cx="1"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3" name="Line 1391">
                <a:extLst>
                  <a:ext uri="{FF2B5EF4-FFF2-40B4-BE49-F238E27FC236}">
                    <a16:creationId xmlns:a16="http://schemas.microsoft.com/office/drawing/2014/main" id="{AAA2C462-091A-E4B7-446C-17703CF816FA}"/>
                  </a:ext>
                </a:extLst>
              </p:cNvPr>
              <p:cNvSpPr>
                <a:spLocks noChangeShapeType="1"/>
              </p:cNvSpPr>
              <p:nvPr/>
            </p:nvSpPr>
            <p:spPr bwMode="auto">
              <a:xfrm>
                <a:off x="1992" y="1402"/>
                <a:ext cx="1"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4" name="Line 1392">
                <a:extLst>
                  <a:ext uri="{FF2B5EF4-FFF2-40B4-BE49-F238E27FC236}">
                    <a16:creationId xmlns:a16="http://schemas.microsoft.com/office/drawing/2014/main" id="{6D675237-C9EB-600B-9D0F-0B68FF65AB70}"/>
                  </a:ext>
                </a:extLst>
              </p:cNvPr>
              <p:cNvSpPr>
                <a:spLocks noChangeShapeType="1"/>
              </p:cNvSpPr>
              <p:nvPr/>
            </p:nvSpPr>
            <p:spPr bwMode="auto">
              <a:xfrm flipH="1">
                <a:off x="1994" y="1376"/>
                <a:ext cx="1"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5" name="Line 1393">
                <a:extLst>
                  <a:ext uri="{FF2B5EF4-FFF2-40B4-BE49-F238E27FC236}">
                    <a16:creationId xmlns:a16="http://schemas.microsoft.com/office/drawing/2014/main" id="{D7EDC12C-FCFA-F924-0805-B6A4E16880F4}"/>
                  </a:ext>
                </a:extLst>
              </p:cNvPr>
              <p:cNvSpPr>
                <a:spLocks noChangeShapeType="1"/>
              </p:cNvSpPr>
              <p:nvPr/>
            </p:nvSpPr>
            <p:spPr bwMode="auto">
              <a:xfrm flipH="1">
                <a:off x="1997" y="1352"/>
                <a:ext cx="6"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6" name="Line 1394">
                <a:extLst>
                  <a:ext uri="{FF2B5EF4-FFF2-40B4-BE49-F238E27FC236}">
                    <a16:creationId xmlns:a16="http://schemas.microsoft.com/office/drawing/2014/main" id="{F1F2F8D7-07AB-331D-6A0F-1376EEB58105}"/>
                  </a:ext>
                </a:extLst>
              </p:cNvPr>
              <p:cNvSpPr>
                <a:spLocks noChangeShapeType="1"/>
              </p:cNvSpPr>
              <p:nvPr/>
            </p:nvSpPr>
            <p:spPr bwMode="auto">
              <a:xfrm flipH="1">
                <a:off x="2005" y="1331"/>
                <a:ext cx="10"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7" name="Line 1395">
                <a:extLst>
                  <a:ext uri="{FF2B5EF4-FFF2-40B4-BE49-F238E27FC236}">
                    <a16:creationId xmlns:a16="http://schemas.microsoft.com/office/drawing/2014/main" id="{E7F00A63-5300-386C-203D-D1A9177AA48B}"/>
                  </a:ext>
                </a:extLst>
              </p:cNvPr>
              <p:cNvSpPr>
                <a:spLocks noChangeShapeType="1"/>
              </p:cNvSpPr>
              <p:nvPr/>
            </p:nvSpPr>
            <p:spPr bwMode="auto">
              <a:xfrm flipH="1">
                <a:off x="2017" y="1312"/>
                <a:ext cx="1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8" name="Line 1396">
                <a:extLst>
                  <a:ext uri="{FF2B5EF4-FFF2-40B4-BE49-F238E27FC236}">
                    <a16:creationId xmlns:a16="http://schemas.microsoft.com/office/drawing/2014/main" id="{A18AE56C-74F9-43A9-9B80-2187D1E92E37}"/>
                  </a:ext>
                </a:extLst>
              </p:cNvPr>
              <p:cNvSpPr>
                <a:spLocks noChangeShapeType="1"/>
              </p:cNvSpPr>
              <p:nvPr/>
            </p:nvSpPr>
            <p:spPr bwMode="auto">
              <a:xfrm flipH="1">
                <a:off x="2030" y="1294"/>
                <a:ext cx="17"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79" name="Line 1397">
                <a:extLst>
                  <a:ext uri="{FF2B5EF4-FFF2-40B4-BE49-F238E27FC236}">
                    <a16:creationId xmlns:a16="http://schemas.microsoft.com/office/drawing/2014/main" id="{C932BEF9-0EFE-8FAC-321D-29795D09A54A}"/>
                  </a:ext>
                </a:extLst>
              </p:cNvPr>
              <p:cNvSpPr>
                <a:spLocks noChangeShapeType="1"/>
              </p:cNvSpPr>
              <p:nvPr/>
            </p:nvSpPr>
            <p:spPr bwMode="auto">
              <a:xfrm flipH="1">
                <a:off x="2049" y="1276"/>
                <a:ext cx="15"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0" name="Line 1398">
                <a:extLst>
                  <a:ext uri="{FF2B5EF4-FFF2-40B4-BE49-F238E27FC236}">
                    <a16:creationId xmlns:a16="http://schemas.microsoft.com/office/drawing/2014/main" id="{20DAF8E4-9410-688F-CC47-6C8E7F01C767}"/>
                  </a:ext>
                </a:extLst>
              </p:cNvPr>
              <p:cNvSpPr>
                <a:spLocks noChangeShapeType="1"/>
              </p:cNvSpPr>
              <p:nvPr/>
            </p:nvSpPr>
            <p:spPr bwMode="auto">
              <a:xfrm flipH="1">
                <a:off x="2066" y="1260"/>
                <a:ext cx="18"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1" name="Line 1399">
                <a:extLst>
                  <a:ext uri="{FF2B5EF4-FFF2-40B4-BE49-F238E27FC236}">
                    <a16:creationId xmlns:a16="http://schemas.microsoft.com/office/drawing/2014/main" id="{C30A1D3F-0F30-6B23-9880-D09B5B4FEE6A}"/>
                  </a:ext>
                </a:extLst>
              </p:cNvPr>
              <p:cNvSpPr>
                <a:spLocks noChangeShapeType="1"/>
              </p:cNvSpPr>
              <p:nvPr/>
            </p:nvSpPr>
            <p:spPr bwMode="auto">
              <a:xfrm flipH="1">
                <a:off x="2086" y="1245"/>
                <a:ext cx="19"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2" name="Line 1400">
                <a:extLst>
                  <a:ext uri="{FF2B5EF4-FFF2-40B4-BE49-F238E27FC236}">
                    <a16:creationId xmlns:a16="http://schemas.microsoft.com/office/drawing/2014/main" id="{676DBFFF-163C-50D8-ACA5-EB6EB4CF965D}"/>
                  </a:ext>
                </a:extLst>
              </p:cNvPr>
              <p:cNvSpPr>
                <a:spLocks noChangeShapeType="1"/>
              </p:cNvSpPr>
              <p:nvPr/>
            </p:nvSpPr>
            <p:spPr bwMode="auto">
              <a:xfrm flipH="1">
                <a:off x="2107" y="1229"/>
                <a:ext cx="20"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3" name="Line 1401">
                <a:extLst>
                  <a:ext uri="{FF2B5EF4-FFF2-40B4-BE49-F238E27FC236}">
                    <a16:creationId xmlns:a16="http://schemas.microsoft.com/office/drawing/2014/main" id="{2FAC4991-756A-0C67-2E68-1E47CC08CC3D}"/>
                  </a:ext>
                </a:extLst>
              </p:cNvPr>
              <p:cNvSpPr>
                <a:spLocks noChangeShapeType="1"/>
              </p:cNvSpPr>
              <p:nvPr/>
            </p:nvSpPr>
            <p:spPr bwMode="auto">
              <a:xfrm flipH="1">
                <a:off x="2129" y="1212"/>
                <a:ext cx="20"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4" name="Line 1402">
                <a:extLst>
                  <a:ext uri="{FF2B5EF4-FFF2-40B4-BE49-F238E27FC236}">
                    <a16:creationId xmlns:a16="http://schemas.microsoft.com/office/drawing/2014/main" id="{8ADDB981-209D-6D52-B60B-8AAAEDB5BBED}"/>
                  </a:ext>
                </a:extLst>
              </p:cNvPr>
              <p:cNvSpPr>
                <a:spLocks noChangeShapeType="1"/>
              </p:cNvSpPr>
              <p:nvPr/>
            </p:nvSpPr>
            <p:spPr bwMode="auto">
              <a:xfrm flipH="1">
                <a:off x="2151" y="1198"/>
                <a:ext cx="18"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5" name="Line 1403">
                <a:extLst>
                  <a:ext uri="{FF2B5EF4-FFF2-40B4-BE49-F238E27FC236}">
                    <a16:creationId xmlns:a16="http://schemas.microsoft.com/office/drawing/2014/main" id="{21B4E09C-9C42-22AF-AD9F-B69E2789CB63}"/>
                  </a:ext>
                </a:extLst>
              </p:cNvPr>
              <p:cNvSpPr>
                <a:spLocks noChangeShapeType="1"/>
              </p:cNvSpPr>
              <p:nvPr/>
            </p:nvSpPr>
            <p:spPr bwMode="auto">
              <a:xfrm flipH="1">
                <a:off x="2171" y="1181"/>
                <a:ext cx="18"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6" name="Line 1404">
                <a:extLst>
                  <a:ext uri="{FF2B5EF4-FFF2-40B4-BE49-F238E27FC236}">
                    <a16:creationId xmlns:a16="http://schemas.microsoft.com/office/drawing/2014/main" id="{D97B1E63-41D6-8843-DA40-A1F262D610AE}"/>
                  </a:ext>
                </a:extLst>
              </p:cNvPr>
              <p:cNvSpPr>
                <a:spLocks noChangeShapeType="1"/>
              </p:cNvSpPr>
              <p:nvPr/>
            </p:nvSpPr>
            <p:spPr bwMode="auto">
              <a:xfrm flipH="1">
                <a:off x="2191" y="1165"/>
                <a:ext cx="13"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7" name="Line 1405">
                <a:extLst>
                  <a:ext uri="{FF2B5EF4-FFF2-40B4-BE49-F238E27FC236}">
                    <a16:creationId xmlns:a16="http://schemas.microsoft.com/office/drawing/2014/main" id="{D51772D3-C65A-A66B-CBB1-E6B65F4FC7FD}"/>
                  </a:ext>
                </a:extLst>
              </p:cNvPr>
              <p:cNvSpPr>
                <a:spLocks noChangeShapeType="1"/>
              </p:cNvSpPr>
              <p:nvPr/>
            </p:nvSpPr>
            <p:spPr bwMode="auto">
              <a:xfrm flipH="1">
                <a:off x="2206" y="1149"/>
                <a:ext cx="12"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8" name="Line 1406">
                <a:extLst>
                  <a:ext uri="{FF2B5EF4-FFF2-40B4-BE49-F238E27FC236}">
                    <a16:creationId xmlns:a16="http://schemas.microsoft.com/office/drawing/2014/main" id="{804F79F4-73FF-BFF6-39A4-EFB5DFFEA179}"/>
                  </a:ext>
                </a:extLst>
              </p:cNvPr>
              <p:cNvSpPr>
                <a:spLocks noChangeShapeType="1"/>
              </p:cNvSpPr>
              <p:nvPr/>
            </p:nvSpPr>
            <p:spPr bwMode="auto">
              <a:xfrm flipH="1">
                <a:off x="2220" y="1132"/>
                <a:ext cx="10"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89" name="Line 1407">
                <a:extLst>
                  <a:ext uri="{FF2B5EF4-FFF2-40B4-BE49-F238E27FC236}">
                    <a16:creationId xmlns:a16="http://schemas.microsoft.com/office/drawing/2014/main" id="{1CD62410-9F53-AD54-BA28-CFA3EEECD573}"/>
                  </a:ext>
                </a:extLst>
              </p:cNvPr>
              <p:cNvSpPr>
                <a:spLocks noChangeShapeType="1"/>
              </p:cNvSpPr>
              <p:nvPr/>
            </p:nvSpPr>
            <p:spPr bwMode="auto">
              <a:xfrm flipH="1">
                <a:off x="2232" y="1114"/>
                <a:ext cx="5"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9090" name="Line 1408">
                <a:extLst>
                  <a:ext uri="{FF2B5EF4-FFF2-40B4-BE49-F238E27FC236}">
                    <a16:creationId xmlns:a16="http://schemas.microsoft.com/office/drawing/2014/main" id="{01EC5BFE-BD96-02F6-0404-11C3070210A7}"/>
                  </a:ext>
                </a:extLst>
              </p:cNvPr>
              <p:cNvSpPr>
                <a:spLocks noChangeShapeType="1"/>
              </p:cNvSpPr>
              <p:nvPr/>
            </p:nvSpPr>
            <p:spPr bwMode="auto">
              <a:xfrm flipH="1">
                <a:off x="2239" y="1096"/>
                <a:ext cx="5"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7" name="Group 1409">
              <a:extLst>
                <a:ext uri="{FF2B5EF4-FFF2-40B4-BE49-F238E27FC236}">
                  <a16:creationId xmlns:a16="http://schemas.microsoft.com/office/drawing/2014/main" id="{E228C6E0-3323-148C-3819-94020330BC09}"/>
                </a:ext>
              </a:extLst>
            </p:cNvPr>
            <p:cNvGrpSpPr>
              <a:grpSpLocks/>
            </p:cNvGrpSpPr>
            <p:nvPr/>
          </p:nvGrpSpPr>
          <p:grpSpPr bwMode="auto">
            <a:xfrm>
              <a:off x="1490" y="668"/>
              <a:ext cx="3699" cy="2481"/>
              <a:chOff x="1573" y="541"/>
              <a:chExt cx="3699" cy="2481"/>
            </a:xfrm>
          </p:grpSpPr>
          <p:sp>
            <p:nvSpPr>
              <p:cNvPr id="38691" name="Line 1410">
                <a:extLst>
                  <a:ext uri="{FF2B5EF4-FFF2-40B4-BE49-F238E27FC236}">
                    <a16:creationId xmlns:a16="http://schemas.microsoft.com/office/drawing/2014/main" id="{59F3BA79-A14D-F5F3-8EBD-5EB1E20CA6B0}"/>
                  </a:ext>
                </a:extLst>
              </p:cNvPr>
              <p:cNvSpPr>
                <a:spLocks noChangeShapeType="1"/>
              </p:cNvSpPr>
              <p:nvPr/>
            </p:nvSpPr>
            <p:spPr bwMode="auto">
              <a:xfrm flipH="1">
                <a:off x="2245" y="1078"/>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2" name="Line 1411">
                <a:extLst>
                  <a:ext uri="{FF2B5EF4-FFF2-40B4-BE49-F238E27FC236}">
                    <a16:creationId xmlns:a16="http://schemas.microsoft.com/office/drawing/2014/main" id="{83B7A319-494A-CBDF-5E36-4C6F9DE6280F}"/>
                  </a:ext>
                </a:extLst>
              </p:cNvPr>
              <p:cNvSpPr>
                <a:spLocks noChangeShapeType="1"/>
              </p:cNvSpPr>
              <p:nvPr/>
            </p:nvSpPr>
            <p:spPr bwMode="auto">
              <a:xfrm>
                <a:off x="2246" y="1058"/>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3" name="Line 1412">
                <a:extLst>
                  <a:ext uri="{FF2B5EF4-FFF2-40B4-BE49-F238E27FC236}">
                    <a16:creationId xmlns:a16="http://schemas.microsoft.com/office/drawing/2014/main" id="{04D2BD4D-E3A2-9D2B-A09E-85D49455F66C}"/>
                  </a:ext>
                </a:extLst>
              </p:cNvPr>
              <p:cNvSpPr>
                <a:spLocks noChangeShapeType="1"/>
              </p:cNvSpPr>
              <p:nvPr/>
            </p:nvSpPr>
            <p:spPr bwMode="auto">
              <a:xfrm>
                <a:off x="2244" y="1038"/>
                <a:ext cx="2"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4" name="Line 1413">
                <a:extLst>
                  <a:ext uri="{FF2B5EF4-FFF2-40B4-BE49-F238E27FC236}">
                    <a16:creationId xmlns:a16="http://schemas.microsoft.com/office/drawing/2014/main" id="{1865ACDE-EDD1-0358-8200-59D9055D1B6A}"/>
                  </a:ext>
                </a:extLst>
              </p:cNvPr>
              <p:cNvSpPr>
                <a:spLocks noChangeShapeType="1"/>
              </p:cNvSpPr>
              <p:nvPr/>
            </p:nvSpPr>
            <p:spPr bwMode="auto">
              <a:xfrm>
                <a:off x="2238" y="1018"/>
                <a:ext cx="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5" name="Line 1414">
                <a:extLst>
                  <a:ext uri="{FF2B5EF4-FFF2-40B4-BE49-F238E27FC236}">
                    <a16:creationId xmlns:a16="http://schemas.microsoft.com/office/drawing/2014/main" id="{387BDB01-5096-1345-C887-A8B589CBA4F8}"/>
                  </a:ext>
                </a:extLst>
              </p:cNvPr>
              <p:cNvSpPr>
                <a:spLocks noChangeShapeType="1"/>
              </p:cNvSpPr>
              <p:nvPr/>
            </p:nvSpPr>
            <p:spPr bwMode="auto">
              <a:xfrm>
                <a:off x="2226" y="998"/>
                <a:ext cx="10"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6" name="Line 1415">
                <a:extLst>
                  <a:ext uri="{FF2B5EF4-FFF2-40B4-BE49-F238E27FC236}">
                    <a16:creationId xmlns:a16="http://schemas.microsoft.com/office/drawing/2014/main" id="{17079C1B-C26D-2C66-5C94-2393A3BA512F}"/>
                  </a:ext>
                </a:extLst>
              </p:cNvPr>
              <p:cNvSpPr>
                <a:spLocks noChangeShapeType="1"/>
              </p:cNvSpPr>
              <p:nvPr/>
            </p:nvSpPr>
            <p:spPr bwMode="auto">
              <a:xfrm>
                <a:off x="2210" y="979"/>
                <a:ext cx="14"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7" name="Line 1416">
                <a:extLst>
                  <a:ext uri="{FF2B5EF4-FFF2-40B4-BE49-F238E27FC236}">
                    <a16:creationId xmlns:a16="http://schemas.microsoft.com/office/drawing/2014/main" id="{2487D296-534E-308F-2C71-4ED9245BFA4F}"/>
                  </a:ext>
                </a:extLst>
              </p:cNvPr>
              <p:cNvSpPr>
                <a:spLocks noChangeShapeType="1"/>
              </p:cNvSpPr>
              <p:nvPr/>
            </p:nvSpPr>
            <p:spPr bwMode="auto">
              <a:xfrm>
                <a:off x="2190" y="963"/>
                <a:ext cx="18"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8" name="Line 1417">
                <a:extLst>
                  <a:ext uri="{FF2B5EF4-FFF2-40B4-BE49-F238E27FC236}">
                    <a16:creationId xmlns:a16="http://schemas.microsoft.com/office/drawing/2014/main" id="{70702CAE-356D-7C2A-D38D-69BC716F7A72}"/>
                  </a:ext>
                </a:extLst>
              </p:cNvPr>
              <p:cNvSpPr>
                <a:spLocks noChangeShapeType="1"/>
              </p:cNvSpPr>
              <p:nvPr/>
            </p:nvSpPr>
            <p:spPr bwMode="auto">
              <a:xfrm>
                <a:off x="2164" y="949"/>
                <a:ext cx="24"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9" name="Line 1418">
                <a:extLst>
                  <a:ext uri="{FF2B5EF4-FFF2-40B4-BE49-F238E27FC236}">
                    <a16:creationId xmlns:a16="http://schemas.microsoft.com/office/drawing/2014/main" id="{47FDCECD-7583-F29A-20EE-CBAB2800B95C}"/>
                  </a:ext>
                </a:extLst>
              </p:cNvPr>
              <p:cNvSpPr>
                <a:spLocks noChangeShapeType="1"/>
              </p:cNvSpPr>
              <p:nvPr/>
            </p:nvSpPr>
            <p:spPr bwMode="auto">
              <a:xfrm>
                <a:off x="2131" y="936"/>
                <a:ext cx="3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0" name="Line 1419">
                <a:extLst>
                  <a:ext uri="{FF2B5EF4-FFF2-40B4-BE49-F238E27FC236}">
                    <a16:creationId xmlns:a16="http://schemas.microsoft.com/office/drawing/2014/main" id="{1AAC54D7-A3AD-315D-D103-D47B90636595}"/>
                  </a:ext>
                </a:extLst>
              </p:cNvPr>
              <p:cNvSpPr>
                <a:spLocks noChangeShapeType="1"/>
              </p:cNvSpPr>
              <p:nvPr/>
            </p:nvSpPr>
            <p:spPr bwMode="auto">
              <a:xfrm>
                <a:off x="2087" y="930"/>
                <a:ext cx="4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1" name="Line 1420">
                <a:extLst>
                  <a:ext uri="{FF2B5EF4-FFF2-40B4-BE49-F238E27FC236}">
                    <a16:creationId xmlns:a16="http://schemas.microsoft.com/office/drawing/2014/main" id="{779C0A2E-6820-00D8-A2EF-8E7B84791755}"/>
                  </a:ext>
                </a:extLst>
              </p:cNvPr>
              <p:cNvSpPr>
                <a:spLocks noChangeShapeType="1"/>
              </p:cNvSpPr>
              <p:nvPr/>
            </p:nvSpPr>
            <p:spPr bwMode="auto">
              <a:xfrm>
                <a:off x="2032" y="927"/>
                <a:ext cx="5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2" name="Line 1421">
                <a:extLst>
                  <a:ext uri="{FF2B5EF4-FFF2-40B4-BE49-F238E27FC236}">
                    <a16:creationId xmlns:a16="http://schemas.microsoft.com/office/drawing/2014/main" id="{BA5DE470-B11B-64DC-9831-3AE7EA16AFA2}"/>
                  </a:ext>
                </a:extLst>
              </p:cNvPr>
              <p:cNvSpPr>
                <a:spLocks noChangeShapeType="1"/>
              </p:cNvSpPr>
              <p:nvPr/>
            </p:nvSpPr>
            <p:spPr bwMode="auto">
              <a:xfrm flipV="1">
                <a:off x="1961" y="928"/>
                <a:ext cx="6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3" name="Line 1422">
                <a:extLst>
                  <a:ext uri="{FF2B5EF4-FFF2-40B4-BE49-F238E27FC236}">
                    <a16:creationId xmlns:a16="http://schemas.microsoft.com/office/drawing/2014/main" id="{C9825461-9D85-6D2B-1B1D-60AEE4979FFE}"/>
                  </a:ext>
                </a:extLst>
              </p:cNvPr>
              <p:cNvSpPr>
                <a:spLocks noChangeShapeType="1"/>
              </p:cNvSpPr>
              <p:nvPr/>
            </p:nvSpPr>
            <p:spPr bwMode="auto">
              <a:xfrm flipV="1">
                <a:off x="1868" y="935"/>
                <a:ext cx="9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4" name="Line 1423">
                <a:extLst>
                  <a:ext uri="{FF2B5EF4-FFF2-40B4-BE49-F238E27FC236}">
                    <a16:creationId xmlns:a16="http://schemas.microsoft.com/office/drawing/2014/main" id="{114CD6CE-CC52-ED86-7FFC-3DEA15AC9215}"/>
                  </a:ext>
                </a:extLst>
              </p:cNvPr>
              <p:cNvSpPr>
                <a:spLocks noChangeShapeType="1"/>
              </p:cNvSpPr>
              <p:nvPr/>
            </p:nvSpPr>
            <p:spPr bwMode="auto">
              <a:xfrm flipV="1">
                <a:off x="1750" y="949"/>
                <a:ext cx="116"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5" name="Line 1424">
                <a:extLst>
                  <a:ext uri="{FF2B5EF4-FFF2-40B4-BE49-F238E27FC236}">
                    <a16:creationId xmlns:a16="http://schemas.microsoft.com/office/drawing/2014/main" id="{D46D5320-A238-0E6A-E942-E76A241510F8}"/>
                  </a:ext>
                </a:extLst>
              </p:cNvPr>
              <p:cNvSpPr>
                <a:spLocks noChangeShapeType="1"/>
              </p:cNvSpPr>
              <p:nvPr/>
            </p:nvSpPr>
            <p:spPr bwMode="auto">
              <a:xfrm flipV="1">
                <a:off x="2336" y="915"/>
                <a:ext cx="66"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6" name="Line 1425">
                <a:extLst>
                  <a:ext uri="{FF2B5EF4-FFF2-40B4-BE49-F238E27FC236}">
                    <a16:creationId xmlns:a16="http://schemas.microsoft.com/office/drawing/2014/main" id="{06DF4A44-9F49-4149-E0C0-B4BBA8228CEF}"/>
                  </a:ext>
                </a:extLst>
              </p:cNvPr>
              <p:cNvSpPr>
                <a:spLocks noChangeShapeType="1"/>
              </p:cNvSpPr>
              <p:nvPr/>
            </p:nvSpPr>
            <p:spPr bwMode="auto">
              <a:xfrm flipV="1">
                <a:off x="1750" y="940"/>
                <a:ext cx="68"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7" name="Line 1426">
                <a:extLst>
                  <a:ext uri="{FF2B5EF4-FFF2-40B4-BE49-F238E27FC236}">
                    <a16:creationId xmlns:a16="http://schemas.microsoft.com/office/drawing/2014/main" id="{9349730C-94E6-FD10-DAE3-E08CBBA1C32F}"/>
                  </a:ext>
                </a:extLst>
              </p:cNvPr>
              <p:cNvSpPr>
                <a:spLocks noChangeShapeType="1"/>
              </p:cNvSpPr>
              <p:nvPr/>
            </p:nvSpPr>
            <p:spPr bwMode="auto">
              <a:xfrm>
                <a:off x="1751" y="976"/>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8" name="Line 1427">
                <a:extLst>
                  <a:ext uri="{FF2B5EF4-FFF2-40B4-BE49-F238E27FC236}">
                    <a16:creationId xmlns:a16="http://schemas.microsoft.com/office/drawing/2014/main" id="{8861C725-44CF-8026-A799-EAC76890FEC6}"/>
                  </a:ext>
                </a:extLst>
              </p:cNvPr>
              <p:cNvSpPr>
                <a:spLocks noChangeShapeType="1"/>
              </p:cNvSpPr>
              <p:nvPr/>
            </p:nvSpPr>
            <p:spPr bwMode="auto">
              <a:xfrm>
                <a:off x="2337" y="936"/>
                <a:ext cx="70"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09" name="Line 1428">
                <a:extLst>
                  <a:ext uri="{FF2B5EF4-FFF2-40B4-BE49-F238E27FC236}">
                    <a16:creationId xmlns:a16="http://schemas.microsoft.com/office/drawing/2014/main" id="{25736AAC-4685-5F02-41E8-A2E9992323A0}"/>
                  </a:ext>
                </a:extLst>
              </p:cNvPr>
              <p:cNvSpPr>
                <a:spLocks noChangeShapeType="1"/>
              </p:cNvSpPr>
              <p:nvPr/>
            </p:nvSpPr>
            <p:spPr bwMode="auto">
              <a:xfrm>
                <a:off x="4335" y="2833"/>
                <a:ext cx="18" cy="3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0" name="Line 1429">
                <a:extLst>
                  <a:ext uri="{FF2B5EF4-FFF2-40B4-BE49-F238E27FC236}">
                    <a16:creationId xmlns:a16="http://schemas.microsoft.com/office/drawing/2014/main" id="{9DF6C1D5-04CC-4995-C42F-4B456BF8578B}"/>
                  </a:ext>
                </a:extLst>
              </p:cNvPr>
              <p:cNvSpPr>
                <a:spLocks noChangeShapeType="1"/>
              </p:cNvSpPr>
              <p:nvPr/>
            </p:nvSpPr>
            <p:spPr bwMode="auto">
              <a:xfrm>
                <a:off x="4335" y="2833"/>
                <a:ext cx="3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1" name="Line 1430">
                <a:extLst>
                  <a:ext uri="{FF2B5EF4-FFF2-40B4-BE49-F238E27FC236}">
                    <a16:creationId xmlns:a16="http://schemas.microsoft.com/office/drawing/2014/main" id="{D71F863F-ABFF-75FF-4E51-2C68A46A74EF}"/>
                  </a:ext>
                </a:extLst>
              </p:cNvPr>
              <p:cNvSpPr>
                <a:spLocks noChangeShapeType="1"/>
              </p:cNvSpPr>
              <p:nvPr/>
            </p:nvSpPr>
            <p:spPr bwMode="auto">
              <a:xfrm flipH="1">
                <a:off x="3652" y="554"/>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2" name="Line 1431">
                <a:extLst>
                  <a:ext uri="{FF2B5EF4-FFF2-40B4-BE49-F238E27FC236}">
                    <a16:creationId xmlns:a16="http://schemas.microsoft.com/office/drawing/2014/main" id="{5E1B10B4-E537-C64B-2808-A4E3AD25F943}"/>
                  </a:ext>
                </a:extLst>
              </p:cNvPr>
              <p:cNvSpPr>
                <a:spLocks noChangeShapeType="1"/>
              </p:cNvSpPr>
              <p:nvPr/>
            </p:nvSpPr>
            <p:spPr bwMode="auto">
              <a:xfrm flipH="1">
                <a:off x="3520" y="616"/>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3" name="Line 1432">
                <a:extLst>
                  <a:ext uri="{FF2B5EF4-FFF2-40B4-BE49-F238E27FC236}">
                    <a16:creationId xmlns:a16="http://schemas.microsoft.com/office/drawing/2014/main" id="{9D450D4C-2AB7-08B0-5EB6-CF2CB5EC1899}"/>
                  </a:ext>
                </a:extLst>
              </p:cNvPr>
              <p:cNvSpPr>
                <a:spLocks noChangeShapeType="1"/>
              </p:cNvSpPr>
              <p:nvPr/>
            </p:nvSpPr>
            <p:spPr bwMode="auto">
              <a:xfrm flipH="1">
                <a:off x="3388" y="677"/>
                <a:ext cx="103"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4" name="Line 1433">
                <a:extLst>
                  <a:ext uri="{FF2B5EF4-FFF2-40B4-BE49-F238E27FC236}">
                    <a16:creationId xmlns:a16="http://schemas.microsoft.com/office/drawing/2014/main" id="{4D98A088-030F-8A36-2D1A-083012601E78}"/>
                  </a:ext>
                </a:extLst>
              </p:cNvPr>
              <p:cNvSpPr>
                <a:spLocks noChangeShapeType="1"/>
              </p:cNvSpPr>
              <p:nvPr/>
            </p:nvSpPr>
            <p:spPr bwMode="auto">
              <a:xfrm flipH="1">
                <a:off x="3255" y="737"/>
                <a:ext cx="104"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5" name="Line 1434">
                <a:extLst>
                  <a:ext uri="{FF2B5EF4-FFF2-40B4-BE49-F238E27FC236}">
                    <a16:creationId xmlns:a16="http://schemas.microsoft.com/office/drawing/2014/main" id="{650ACB01-72BE-AD71-1716-B3D73FD5B7A9}"/>
                  </a:ext>
                </a:extLst>
              </p:cNvPr>
              <p:cNvSpPr>
                <a:spLocks noChangeShapeType="1"/>
              </p:cNvSpPr>
              <p:nvPr/>
            </p:nvSpPr>
            <p:spPr bwMode="auto">
              <a:xfrm flipH="1">
                <a:off x="3123" y="799"/>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6" name="Line 1435">
                <a:extLst>
                  <a:ext uri="{FF2B5EF4-FFF2-40B4-BE49-F238E27FC236}">
                    <a16:creationId xmlns:a16="http://schemas.microsoft.com/office/drawing/2014/main" id="{4A461EB6-0CFB-EB2F-44DB-1674CC294262}"/>
                  </a:ext>
                </a:extLst>
              </p:cNvPr>
              <p:cNvSpPr>
                <a:spLocks noChangeShapeType="1"/>
              </p:cNvSpPr>
              <p:nvPr/>
            </p:nvSpPr>
            <p:spPr bwMode="auto">
              <a:xfrm flipH="1">
                <a:off x="2991" y="861"/>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7" name="Line 1436">
                <a:extLst>
                  <a:ext uri="{FF2B5EF4-FFF2-40B4-BE49-F238E27FC236}">
                    <a16:creationId xmlns:a16="http://schemas.microsoft.com/office/drawing/2014/main" id="{2FCE42EE-B01B-606C-9DA4-DB94D75BB944}"/>
                  </a:ext>
                </a:extLst>
              </p:cNvPr>
              <p:cNvSpPr>
                <a:spLocks noChangeShapeType="1"/>
              </p:cNvSpPr>
              <p:nvPr/>
            </p:nvSpPr>
            <p:spPr bwMode="auto">
              <a:xfrm flipH="1">
                <a:off x="2859" y="923"/>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8" name="Line 1437">
                <a:extLst>
                  <a:ext uri="{FF2B5EF4-FFF2-40B4-BE49-F238E27FC236}">
                    <a16:creationId xmlns:a16="http://schemas.microsoft.com/office/drawing/2014/main" id="{FE88C6D9-DA8D-1CA8-60C4-B664EAEBDAF7}"/>
                  </a:ext>
                </a:extLst>
              </p:cNvPr>
              <p:cNvSpPr>
                <a:spLocks noChangeShapeType="1"/>
              </p:cNvSpPr>
              <p:nvPr/>
            </p:nvSpPr>
            <p:spPr bwMode="auto">
              <a:xfrm flipH="1">
                <a:off x="2727" y="985"/>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19" name="Line 1438">
                <a:extLst>
                  <a:ext uri="{FF2B5EF4-FFF2-40B4-BE49-F238E27FC236}">
                    <a16:creationId xmlns:a16="http://schemas.microsoft.com/office/drawing/2014/main" id="{41F72406-7698-768F-FBD0-EB281E6B8DD9}"/>
                  </a:ext>
                </a:extLst>
              </p:cNvPr>
              <p:cNvSpPr>
                <a:spLocks noChangeShapeType="1"/>
              </p:cNvSpPr>
              <p:nvPr/>
            </p:nvSpPr>
            <p:spPr bwMode="auto">
              <a:xfrm flipH="1">
                <a:off x="2595" y="1047"/>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0" name="Line 1439">
                <a:extLst>
                  <a:ext uri="{FF2B5EF4-FFF2-40B4-BE49-F238E27FC236}">
                    <a16:creationId xmlns:a16="http://schemas.microsoft.com/office/drawing/2014/main" id="{A668A4FE-B05C-04F8-8222-3901ACDE56AF}"/>
                  </a:ext>
                </a:extLst>
              </p:cNvPr>
              <p:cNvSpPr>
                <a:spLocks noChangeShapeType="1"/>
              </p:cNvSpPr>
              <p:nvPr/>
            </p:nvSpPr>
            <p:spPr bwMode="auto">
              <a:xfrm flipH="1">
                <a:off x="2462" y="1107"/>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1" name="Line 1440">
                <a:extLst>
                  <a:ext uri="{FF2B5EF4-FFF2-40B4-BE49-F238E27FC236}">
                    <a16:creationId xmlns:a16="http://schemas.microsoft.com/office/drawing/2014/main" id="{98473A1C-4761-5877-553B-2B2F398B76A8}"/>
                  </a:ext>
                </a:extLst>
              </p:cNvPr>
              <p:cNvSpPr>
                <a:spLocks noChangeShapeType="1"/>
              </p:cNvSpPr>
              <p:nvPr/>
            </p:nvSpPr>
            <p:spPr bwMode="auto">
              <a:xfrm flipH="1">
                <a:off x="2330" y="1169"/>
                <a:ext cx="10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2" name="Line 1441">
                <a:extLst>
                  <a:ext uri="{FF2B5EF4-FFF2-40B4-BE49-F238E27FC236}">
                    <a16:creationId xmlns:a16="http://schemas.microsoft.com/office/drawing/2014/main" id="{56119FEC-E690-FF77-1524-137F8DC28DE4}"/>
                  </a:ext>
                </a:extLst>
              </p:cNvPr>
              <p:cNvSpPr>
                <a:spLocks noChangeShapeType="1"/>
              </p:cNvSpPr>
              <p:nvPr/>
            </p:nvSpPr>
            <p:spPr bwMode="auto">
              <a:xfrm flipH="1">
                <a:off x="2229" y="1231"/>
                <a:ext cx="72"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3" name="Line 1442">
                <a:extLst>
                  <a:ext uri="{FF2B5EF4-FFF2-40B4-BE49-F238E27FC236}">
                    <a16:creationId xmlns:a16="http://schemas.microsoft.com/office/drawing/2014/main" id="{92B4DAB6-3508-6F03-4D6C-CFF8516A4892}"/>
                  </a:ext>
                </a:extLst>
              </p:cNvPr>
              <p:cNvSpPr>
                <a:spLocks noChangeShapeType="1"/>
              </p:cNvSpPr>
              <p:nvPr/>
            </p:nvSpPr>
            <p:spPr bwMode="auto">
              <a:xfrm flipH="1">
                <a:off x="3644" y="541"/>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4" name="Line 1443">
                <a:extLst>
                  <a:ext uri="{FF2B5EF4-FFF2-40B4-BE49-F238E27FC236}">
                    <a16:creationId xmlns:a16="http://schemas.microsoft.com/office/drawing/2014/main" id="{633CB1D0-B2DA-08F7-7A0F-7E379CA762B4}"/>
                  </a:ext>
                </a:extLst>
              </p:cNvPr>
              <p:cNvSpPr>
                <a:spLocks noChangeShapeType="1"/>
              </p:cNvSpPr>
              <p:nvPr/>
            </p:nvSpPr>
            <p:spPr bwMode="auto">
              <a:xfrm flipH="1">
                <a:off x="3508" y="594"/>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5" name="Line 1444">
                <a:extLst>
                  <a:ext uri="{FF2B5EF4-FFF2-40B4-BE49-F238E27FC236}">
                    <a16:creationId xmlns:a16="http://schemas.microsoft.com/office/drawing/2014/main" id="{E0A30ACF-B835-09A8-5689-1AAAA99FCB99}"/>
                  </a:ext>
                </a:extLst>
              </p:cNvPr>
              <p:cNvSpPr>
                <a:spLocks noChangeShapeType="1"/>
              </p:cNvSpPr>
              <p:nvPr/>
            </p:nvSpPr>
            <p:spPr bwMode="auto">
              <a:xfrm flipH="1">
                <a:off x="3372" y="648"/>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6" name="Line 1445">
                <a:extLst>
                  <a:ext uri="{FF2B5EF4-FFF2-40B4-BE49-F238E27FC236}">
                    <a16:creationId xmlns:a16="http://schemas.microsoft.com/office/drawing/2014/main" id="{13AFCCDB-1284-8352-1008-24C5D38838ED}"/>
                  </a:ext>
                </a:extLst>
              </p:cNvPr>
              <p:cNvSpPr>
                <a:spLocks noChangeShapeType="1"/>
              </p:cNvSpPr>
              <p:nvPr/>
            </p:nvSpPr>
            <p:spPr bwMode="auto">
              <a:xfrm flipH="1">
                <a:off x="3236" y="701"/>
                <a:ext cx="104"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7" name="Line 1446">
                <a:extLst>
                  <a:ext uri="{FF2B5EF4-FFF2-40B4-BE49-F238E27FC236}">
                    <a16:creationId xmlns:a16="http://schemas.microsoft.com/office/drawing/2014/main" id="{5691054D-7FCE-BAF1-FB97-8EA4D65A1D97}"/>
                  </a:ext>
                </a:extLst>
              </p:cNvPr>
              <p:cNvSpPr>
                <a:spLocks noChangeShapeType="1"/>
              </p:cNvSpPr>
              <p:nvPr/>
            </p:nvSpPr>
            <p:spPr bwMode="auto">
              <a:xfrm flipH="1">
                <a:off x="3099" y="754"/>
                <a:ext cx="106"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8" name="Line 1447">
                <a:extLst>
                  <a:ext uri="{FF2B5EF4-FFF2-40B4-BE49-F238E27FC236}">
                    <a16:creationId xmlns:a16="http://schemas.microsoft.com/office/drawing/2014/main" id="{D3C62677-C58A-31AD-9680-2E0B3F51CBD8}"/>
                  </a:ext>
                </a:extLst>
              </p:cNvPr>
              <p:cNvSpPr>
                <a:spLocks noChangeShapeType="1"/>
              </p:cNvSpPr>
              <p:nvPr/>
            </p:nvSpPr>
            <p:spPr bwMode="auto">
              <a:xfrm flipH="1">
                <a:off x="2964" y="807"/>
                <a:ext cx="104"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29" name="Line 1448">
                <a:extLst>
                  <a:ext uri="{FF2B5EF4-FFF2-40B4-BE49-F238E27FC236}">
                    <a16:creationId xmlns:a16="http://schemas.microsoft.com/office/drawing/2014/main" id="{2E3AF51C-5EB9-4783-5521-AC2B54B2CDBC}"/>
                  </a:ext>
                </a:extLst>
              </p:cNvPr>
              <p:cNvSpPr>
                <a:spLocks noChangeShapeType="1"/>
              </p:cNvSpPr>
              <p:nvPr/>
            </p:nvSpPr>
            <p:spPr bwMode="auto">
              <a:xfrm flipH="1">
                <a:off x="2828" y="861"/>
                <a:ext cx="104"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0" name="Line 1449">
                <a:extLst>
                  <a:ext uri="{FF2B5EF4-FFF2-40B4-BE49-F238E27FC236}">
                    <a16:creationId xmlns:a16="http://schemas.microsoft.com/office/drawing/2014/main" id="{C847575A-1B6D-576E-9AC6-769C2AD670F6}"/>
                  </a:ext>
                </a:extLst>
              </p:cNvPr>
              <p:cNvSpPr>
                <a:spLocks noChangeShapeType="1"/>
              </p:cNvSpPr>
              <p:nvPr/>
            </p:nvSpPr>
            <p:spPr bwMode="auto">
              <a:xfrm flipH="1">
                <a:off x="2690" y="914"/>
                <a:ext cx="104"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1" name="Line 1450">
                <a:extLst>
                  <a:ext uri="{FF2B5EF4-FFF2-40B4-BE49-F238E27FC236}">
                    <a16:creationId xmlns:a16="http://schemas.microsoft.com/office/drawing/2014/main" id="{462E806E-3EDC-9737-98DD-690509946AD4}"/>
                  </a:ext>
                </a:extLst>
              </p:cNvPr>
              <p:cNvSpPr>
                <a:spLocks noChangeShapeType="1"/>
              </p:cNvSpPr>
              <p:nvPr/>
            </p:nvSpPr>
            <p:spPr bwMode="auto">
              <a:xfrm flipH="1">
                <a:off x="2553" y="967"/>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2" name="Line 1451">
                <a:extLst>
                  <a:ext uri="{FF2B5EF4-FFF2-40B4-BE49-F238E27FC236}">
                    <a16:creationId xmlns:a16="http://schemas.microsoft.com/office/drawing/2014/main" id="{013AD680-BDB4-2CC6-3EEF-BCD4FFA68A27}"/>
                  </a:ext>
                </a:extLst>
              </p:cNvPr>
              <p:cNvSpPr>
                <a:spLocks noChangeShapeType="1"/>
              </p:cNvSpPr>
              <p:nvPr/>
            </p:nvSpPr>
            <p:spPr bwMode="auto">
              <a:xfrm flipH="1">
                <a:off x="2417" y="1021"/>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3" name="Line 1452">
                <a:extLst>
                  <a:ext uri="{FF2B5EF4-FFF2-40B4-BE49-F238E27FC236}">
                    <a16:creationId xmlns:a16="http://schemas.microsoft.com/office/drawing/2014/main" id="{7E6F6E1B-47DC-CB13-9BAB-D335EC6BE2E4}"/>
                  </a:ext>
                </a:extLst>
              </p:cNvPr>
              <p:cNvSpPr>
                <a:spLocks noChangeShapeType="1"/>
              </p:cNvSpPr>
              <p:nvPr/>
            </p:nvSpPr>
            <p:spPr bwMode="auto">
              <a:xfrm flipH="1">
                <a:off x="2281" y="1074"/>
                <a:ext cx="105" cy="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4" name="Line 1453">
                <a:extLst>
                  <a:ext uri="{FF2B5EF4-FFF2-40B4-BE49-F238E27FC236}">
                    <a16:creationId xmlns:a16="http://schemas.microsoft.com/office/drawing/2014/main" id="{38F5B0A0-3768-F7C0-D8B3-F5501B4C3AFA}"/>
                  </a:ext>
                </a:extLst>
              </p:cNvPr>
              <p:cNvSpPr>
                <a:spLocks noChangeShapeType="1"/>
              </p:cNvSpPr>
              <p:nvPr/>
            </p:nvSpPr>
            <p:spPr bwMode="auto">
              <a:xfrm flipH="1">
                <a:off x="2164" y="1127"/>
                <a:ext cx="85"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5" name="Line 1454">
                <a:extLst>
                  <a:ext uri="{FF2B5EF4-FFF2-40B4-BE49-F238E27FC236}">
                    <a16:creationId xmlns:a16="http://schemas.microsoft.com/office/drawing/2014/main" id="{F3658692-B82D-F639-905F-48B0C34EF079}"/>
                  </a:ext>
                </a:extLst>
              </p:cNvPr>
              <p:cNvSpPr>
                <a:spLocks noChangeShapeType="1"/>
              </p:cNvSpPr>
              <p:nvPr/>
            </p:nvSpPr>
            <p:spPr bwMode="auto">
              <a:xfrm flipH="1">
                <a:off x="3692" y="590"/>
                <a:ext cx="89"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6" name="Line 1455">
                <a:extLst>
                  <a:ext uri="{FF2B5EF4-FFF2-40B4-BE49-F238E27FC236}">
                    <a16:creationId xmlns:a16="http://schemas.microsoft.com/office/drawing/2014/main" id="{BCA7051B-2E85-48C3-1AC7-E3C6FDC06074}"/>
                  </a:ext>
                </a:extLst>
              </p:cNvPr>
              <p:cNvSpPr>
                <a:spLocks noChangeShapeType="1"/>
              </p:cNvSpPr>
              <p:nvPr/>
            </p:nvSpPr>
            <p:spPr bwMode="auto">
              <a:xfrm flipH="1">
                <a:off x="3575" y="676"/>
                <a:ext cx="89"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7" name="Line 1456">
                <a:extLst>
                  <a:ext uri="{FF2B5EF4-FFF2-40B4-BE49-F238E27FC236}">
                    <a16:creationId xmlns:a16="http://schemas.microsoft.com/office/drawing/2014/main" id="{10DE21EA-D5B0-A6FB-9109-E94DBA7461ED}"/>
                  </a:ext>
                </a:extLst>
              </p:cNvPr>
              <p:cNvSpPr>
                <a:spLocks noChangeShapeType="1"/>
              </p:cNvSpPr>
              <p:nvPr/>
            </p:nvSpPr>
            <p:spPr bwMode="auto">
              <a:xfrm flipH="1">
                <a:off x="3461" y="759"/>
                <a:ext cx="88"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8" name="Line 1457">
                <a:extLst>
                  <a:ext uri="{FF2B5EF4-FFF2-40B4-BE49-F238E27FC236}">
                    <a16:creationId xmlns:a16="http://schemas.microsoft.com/office/drawing/2014/main" id="{4B3E0C3D-BBCB-A81B-9DD1-9F60173B8969}"/>
                  </a:ext>
                </a:extLst>
              </p:cNvPr>
              <p:cNvSpPr>
                <a:spLocks noChangeShapeType="1"/>
              </p:cNvSpPr>
              <p:nvPr/>
            </p:nvSpPr>
            <p:spPr bwMode="auto">
              <a:xfrm flipH="1">
                <a:off x="3344" y="845"/>
                <a:ext cx="89"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39" name="Line 1458">
                <a:extLst>
                  <a:ext uri="{FF2B5EF4-FFF2-40B4-BE49-F238E27FC236}">
                    <a16:creationId xmlns:a16="http://schemas.microsoft.com/office/drawing/2014/main" id="{8FC8E2A6-306E-FD2B-D683-52311F6DD63B}"/>
                  </a:ext>
                </a:extLst>
              </p:cNvPr>
              <p:cNvSpPr>
                <a:spLocks noChangeShapeType="1"/>
              </p:cNvSpPr>
              <p:nvPr/>
            </p:nvSpPr>
            <p:spPr bwMode="auto">
              <a:xfrm flipH="1">
                <a:off x="3228" y="930"/>
                <a:ext cx="89"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0" name="Line 1459">
                <a:extLst>
                  <a:ext uri="{FF2B5EF4-FFF2-40B4-BE49-F238E27FC236}">
                    <a16:creationId xmlns:a16="http://schemas.microsoft.com/office/drawing/2014/main" id="{48B00385-CA36-B185-1BCE-55C040FC26A8}"/>
                  </a:ext>
                </a:extLst>
              </p:cNvPr>
              <p:cNvSpPr>
                <a:spLocks noChangeShapeType="1"/>
              </p:cNvSpPr>
              <p:nvPr/>
            </p:nvSpPr>
            <p:spPr bwMode="auto">
              <a:xfrm flipH="1">
                <a:off x="3111" y="1014"/>
                <a:ext cx="89"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1" name="Line 1460">
                <a:extLst>
                  <a:ext uri="{FF2B5EF4-FFF2-40B4-BE49-F238E27FC236}">
                    <a16:creationId xmlns:a16="http://schemas.microsoft.com/office/drawing/2014/main" id="{769A884B-33C9-762E-0909-9C5D4342D9AB}"/>
                  </a:ext>
                </a:extLst>
              </p:cNvPr>
              <p:cNvSpPr>
                <a:spLocks noChangeShapeType="1"/>
              </p:cNvSpPr>
              <p:nvPr/>
            </p:nvSpPr>
            <p:spPr bwMode="auto">
              <a:xfrm flipH="1">
                <a:off x="3005" y="1100"/>
                <a:ext cx="82"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2" name="Line 1461">
                <a:extLst>
                  <a:ext uri="{FF2B5EF4-FFF2-40B4-BE49-F238E27FC236}">
                    <a16:creationId xmlns:a16="http://schemas.microsoft.com/office/drawing/2014/main" id="{269E8F64-3736-8F1B-11D5-8221A16FB1FC}"/>
                  </a:ext>
                </a:extLst>
              </p:cNvPr>
              <p:cNvSpPr>
                <a:spLocks noChangeShapeType="1"/>
              </p:cNvSpPr>
              <p:nvPr/>
            </p:nvSpPr>
            <p:spPr bwMode="auto">
              <a:xfrm flipH="1">
                <a:off x="3717" y="608"/>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3" name="Line 1462">
                <a:extLst>
                  <a:ext uri="{FF2B5EF4-FFF2-40B4-BE49-F238E27FC236}">
                    <a16:creationId xmlns:a16="http://schemas.microsoft.com/office/drawing/2014/main" id="{65495379-2138-6B71-BF6C-B77E488D1A86}"/>
                  </a:ext>
                </a:extLst>
              </p:cNvPr>
              <p:cNvSpPr>
                <a:spLocks noChangeShapeType="1"/>
              </p:cNvSpPr>
              <p:nvPr/>
            </p:nvSpPr>
            <p:spPr bwMode="auto">
              <a:xfrm flipH="1">
                <a:off x="3613" y="705"/>
                <a:ext cx="80"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4" name="Line 1463">
                <a:extLst>
                  <a:ext uri="{FF2B5EF4-FFF2-40B4-BE49-F238E27FC236}">
                    <a16:creationId xmlns:a16="http://schemas.microsoft.com/office/drawing/2014/main" id="{9E8171D2-7B39-0DD7-EBA7-B0ECBABD29FE}"/>
                  </a:ext>
                </a:extLst>
              </p:cNvPr>
              <p:cNvSpPr>
                <a:spLocks noChangeShapeType="1"/>
              </p:cNvSpPr>
              <p:nvPr/>
            </p:nvSpPr>
            <p:spPr bwMode="auto">
              <a:xfrm flipH="1">
                <a:off x="3508" y="801"/>
                <a:ext cx="81"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5" name="Line 1464">
                <a:extLst>
                  <a:ext uri="{FF2B5EF4-FFF2-40B4-BE49-F238E27FC236}">
                    <a16:creationId xmlns:a16="http://schemas.microsoft.com/office/drawing/2014/main" id="{25321A82-32CA-A83D-5D65-826EE87665C8}"/>
                  </a:ext>
                </a:extLst>
              </p:cNvPr>
              <p:cNvSpPr>
                <a:spLocks noChangeShapeType="1"/>
              </p:cNvSpPr>
              <p:nvPr/>
            </p:nvSpPr>
            <p:spPr bwMode="auto">
              <a:xfrm flipH="1">
                <a:off x="3404" y="898"/>
                <a:ext cx="80"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6" name="Line 1465">
                <a:extLst>
                  <a:ext uri="{FF2B5EF4-FFF2-40B4-BE49-F238E27FC236}">
                    <a16:creationId xmlns:a16="http://schemas.microsoft.com/office/drawing/2014/main" id="{747B27E8-95DA-6BC0-8356-595BD2481F41}"/>
                  </a:ext>
                </a:extLst>
              </p:cNvPr>
              <p:cNvSpPr>
                <a:spLocks noChangeShapeType="1"/>
              </p:cNvSpPr>
              <p:nvPr/>
            </p:nvSpPr>
            <p:spPr bwMode="auto">
              <a:xfrm flipH="1">
                <a:off x="3299" y="996"/>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7" name="Line 1466">
                <a:extLst>
                  <a:ext uri="{FF2B5EF4-FFF2-40B4-BE49-F238E27FC236}">
                    <a16:creationId xmlns:a16="http://schemas.microsoft.com/office/drawing/2014/main" id="{A34FBF62-4E9C-095C-EC7D-D6F73740CCE6}"/>
                  </a:ext>
                </a:extLst>
              </p:cNvPr>
              <p:cNvSpPr>
                <a:spLocks noChangeShapeType="1"/>
              </p:cNvSpPr>
              <p:nvPr/>
            </p:nvSpPr>
            <p:spPr bwMode="auto">
              <a:xfrm flipH="1">
                <a:off x="3195" y="1092"/>
                <a:ext cx="80" cy="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8" name="Line 1467">
                <a:extLst>
                  <a:ext uri="{FF2B5EF4-FFF2-40B4-BE49-F238E27FC236}">
                    <a16:creationId xmlns:a16="http://schemas.microsoft.com/office/drawing/2014/main" id="{DEA66356-46BA-5ECF-383B-EFF707DBED26}"/>
                  </a:ext>
                </a:extLst>
              </p:cNvPr>
              <p:cNvSpPr>
                <a:spLocks noChangeShapeType="1"/>
              </p:cNvSpPr>
              <p:nvPr/>
            </p:nvSpPr>
            <p:spPr bwMode="auto">
              <a:xfrm flipH="1">
                <a:off x="3090" y="1189"/>
                <a:ext cx="81" cy="7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49" name="Line 1468">
                <a:extLst>
                  <a:ext uri="{FF2B5EF4-FFF2-40B4-BE49-F238E27FC236}">
                    <a16:creationId xmlns:a16="http://schemas.microsoft.com/office/drawing/2014/main" id="{A320260B-6523-7B50-0CF8-C14CBA3ABC3B}"/>
                  </a:ext>
                </a:extLst>
              </p:cNvPr>
              <p:cNvSpPr>
                <a:spLocks noChangeShapeType="1"/>
              </p:cNvSpPr>
              <p:nvPr/>
            </p:nvSpPr>
            <p:spPr bwMode="auto">
              <a:xfrm flipH="1">
                <a:off x="3078" y="126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0" name="Line 1469">
                <a:extLst>
                  <a:ext uri="{FF2B5EF4-FFF2-40B4-BE49-F238E27FC236}">
                    <a16:creationId xmlns:a16="http://schemas.microsoft.com/office/drawing/2014/main" id="{616231E6-26BD-0737-C18E-D06D85D3B08C}"/>
                  </a:ext>
                </a:extLst>
              </p:cNvPr>
              <p:cNvSpPr>
                <a:spLocks noChangeShapeType="1"/>
              </p:cNvSpPr>
              <p:nvPr/>
            </p:nvSpPr>
            <p:spPr bwMode="auto">
              <a:xfrm flipH="1">
                <a:off x="3808" y="1280"/>
                <a:ext cx="16" cy="1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1" name="Line 1470">
                <a:extLst>
                  <a:ext uri="{FF2B5EF4-FFF2-40B4-BE49-F238E27FC236}">
                    <a16:creationId xmlns:a16="http://schemas.microsoft.com/office/drawing/2014/main" id="{21E4F71B-ED9F-1C82-CF53-B40C267FE805}"/>
                  </a:ext>
                </a:extLst>
              </p:cNvPr>
              <p:cNvSpPr>
                <a:spLocks noChangeShapeType="1"/>
              </p:cNvSpPr>
              <p:nvPr/>
            </p:nvSpPr>
            <p:spPr bwMode="auto">
              <a:xfrm flipH="1">
                <a:off x="3800" y="141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2" name="Line 1471">
                <a:extLst>
                  <a:ext uri="{FF2B5EF4-FFF2-40B4-BE49-F238E27FC236}">
                    <a16:creationId xmlns:a16="http://schemas.microsoft.com/office/drawing/2014/main" id="{E83BECCE-AF67-BA5D-D1C9-20D8D52AB806}"/>
                  </a:ext>
                </a:extLst>
              </p:cNvPr>
              <p:cNvSpPr>
                <a:spLocks noChangeShapeType="1"/>
              </p:cNvSpPr>
              <p:nvPr/>
            </p:nvSpPr>
            <p:spPr bwMode="auto">
              <a:xfrm flipH="1">
                <a:off x="3911" y="668"/>
                <a:ext cx="15"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3" name="Line 1472">
                <a:extLst>
                  <a:ext uri="{FF2B5EF4-FFF2-40B4-BE49-F238E27FC236}">
                    <a16:creationId xmlns:a16="http://schemas.microsoft.com/office/drawing/2014/main" id="{F33CCA37-D6EB-D0BA-A101-ACE4CC688BD1}"/>
                  </a:ext>
                </a:extLst>
              </p:cNvPr>
              <p:cNvSpPr>
                <a:spLocks noChangeShapeType="1"/>
              </p:cNvSpPr>
              <p:nvPr/>
            </p:nvSpPr>
            <p:spPr bwMode="auto">
              <a:xfrm flipH="1">
                <a:off x="3887" y="803"/>
                <a:ext cx="15"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4" name="Line 1473">
                <a:extLst>
                  <a:ext uri="{FF2B5EF4-FFF2-40B4-BE49-F238E27FC236}">
                    <a16:creationId xmlns:a16="http://schemas.microsoft.com/office/drawing/2014/main" id="{E3A99E67-11FA-BF2A-3B4D-F7A6DAF66B34}"/>
                  </a:ext>
                </a:extLst>
              </p:cNvPr>
              <p:cNvSpPr>
                <a:spLocks noChangeShapeType="1"/>
              </p:cNvSpPr>
              <p:nvPr/>
            </p:nvSpPr>
            <p:spPr bwMode="auto">
              <a:xfrm flipH="1">
                <a:off x="3865" y="938"/>
                <a:ext cx="16" cy="1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5" name="Line 1474">
                <a:extLst>
                  <a:ext uri="{FF2B5EF4-FFF2-40B4-BE49-F238E27FC236}">
                    <a16:creationId xmlns:a16="http://schemas.microsoft.com/office/drawing/2014/main" id="{935FA06F-8E0D-ECC4-2184-345A1361EA41}"/>
                  </a:ext>
                </a:extLst>
              </p:cNvPr>
              <p:cNvSpPr>
                <a:spLocks noChangeShapeType="1"/>
              </p:cNvSpPr>
              <p:nvPr/>
            </p:nvSpPr>
            <p:spPr bwMode="auto">
              <a:xfrm flipH="1">
                <a:off x="3846" y="1074"/>
                <a:ext cx="12" cy="8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6" name="Line 1475">
                <a:extLst>
                  <a:ext uri="{FF2B5EF4-FFF2-40B4-BE49-F238E27FC236}">
                    <a16:creationId xmlns:a16="http://schemas.microsoft.com/office/drawing/2014/main" id="{F1A60B3B-943B-7C35-40AC-7D233D6C03A2}"/>
                  </a:ext>
                </a:extLst>
              </p:cNvPr>
              <p:cNvSpPr>
                <a:spLocks noChangeShapeType="1"/>
              </p:cNvSpPr>
              <p:nvPr/>
            </p:nvSpPr>
            <p:spPr bwMode="auto">
              <a:xfrm>
                <a:off x="5257" y="1393"/>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7" name="Line 1476">
                <a:extLst>
                  <a:ext uri="{FF2B5EF4-FFF2-40B4-BE49-F238E27FC236}">
                    <a16:creationId xmlns:a16="http://schemas.microsoft.com/office/drawing/2014/main" id="{C03843B4-5397-935F-D3C6-796EA0CD6DB2}"/>
                  </a:ext>
                </a:extLst>
              </p:cNvPr>
              <p:cNvSpPr>
                <a:spLocks noChangeShapeType="1"/>
              </p:cNvSpPr>
              <p:nvPr/>
            </p:nvSpPr>
            <p:spPr bwMode="auto">
              <a:xfrm>
                <a:off x="5237" y="1391"/>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8" name="Line 1477">
                <a:extLst>
                  <a:ext uri="{FF2B5EF4-FFF2-40B4-BE49-F238E27FC236}">
                    <a16:creationId xmlns:a16="http://schemas.microsoft.com/office/drawing/2014/main" id="{828586AE-510C-8083-8FB6-516A63F60117}"/>
                  </a:ext>
                </a:extLst>
              </p:cNvPr>
              <p:cNvSpPr>
                <a:spLocks noChangeShapeType="1"/>
              </p:cNvSpPr>
              <p:nvPr/>
            </p:nvSpPr>
            <p:spPr bwMode="auto">
              <a:xfrm>
                <a:off x="5219" y="1388"/>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59" name="Line 1478">
                <a:extLst>
                  <a:ext uri="{FF2B5EF4-FFF2-40B4-BE49-F238E27FC236}">
                    <a16:creationId xmlns:a16="http://schemas.microsoft.com/office/drawing/2014/main" id="{90FD2A1C-76A6-4939-DA6B-399766FFEB7C}"/>
                  </a:ext>
                </a:extLst>
              </p:cNvPr>
              <p:cNvSpPr>
                <a:spLocks noChangeShapeType="1"/>
              </p:cNvSpPr>
              <p:nvPr/>
            </p:nvSpPr>
            <p:spPr bwMode="auto">
              <a:xfrm>
                <a:off x="5199" y="1385"/>
                <a:ext cx="1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0" name="Line 1479">
                <a:extLst>
                  <a:ext uri="{FF2B5EF4-FFF2-40B4-BE49-F238E27FC236}">
                    <a16:creationId xmlns:a16="http://schemas.microsoft.com/office/drawing/2014/main" id="{3D174017-7C1F-3BA5-F52F-F92C061CA2D5}"/>
                  </a:ext>
                </a:extLst>
              </p:cNvPr>
              <p:cNvSpPr>
                <a:spLocks noChangeShapeType="1"/>
              </p:cNvSpPr>
              <p:nvPr/>
            </p:nvSpPr>
            <p:spPr bwMode="auto">
              <a:xfrm>
                <a:off x="5182" y="1382"/>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1" name="Line 1480">
                <a:extLst>
                  <a:ext uri="{FF2B5EF4-FFF2-40B4-BE49-F238E27FC236}">
                    <a16:creationId xmlns:a16="http://schemas.microsoft.com/office/drawing/2014/main" id="{41C33668-DD4B-5B84-EE02-29A75B2E9B4A}"/>
                  </a:ext>
                </a:extLst>
              </p:cNvPr>
              <p:cNvSpPr>
                <a:spLocks noChangeShapeType="1"/>
              </p:cNvSpPr>
              <p:nvPr/>
            </p:nvSpPr>
            <p:spPr bwMode="auto">
              <a:xfrm>
                <a:off x="5161" y="1376"/>
                <a:ext cx="1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2" name="Line 1481">
                <a:extLst>
                  <a:ext uri="{FF2B5EF4-FFF2-40B4-BE49-F238E27FC236}">
                    <a16:creationId xmlns:a16="http://schemas.microsoft.com/office/drawing/2014/main" id="{BF23E96A-5842-C73E-8E57-05EE0B3ED2DB}"/>
                  </a:ext>
                </a:extLst>
              </p:cNvPr>
              <p:cNvSpPr>
                <a:spLocks noChangeShapeType="1"/>
              </p:cNvSpPr>
              <p:nvPr/>
            </p:nvSpPr>
            <p:spPr bwMode="auto">
              <a:xfrm>
                <a:off x="5142" y="1372"/>
                <a:ext cx="1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3" name="Line 1482">
                <a:extLst>
                  <a:ext uri="{FF2B5EF4-FFF2-40B4-BE49-F238E27FC236}">
                    <a16:creationId xmlns:a16="http://schemas.microsoft.com/office/drawing/2014/main" id="{15910E4A-9F5E-AF35-39E4-46AFEF702E87}"/>
                  </a:ext>
                </a:extLst>
              </p:cNvPr>
              <p:cNvSpPr>
                <a:spLocks noChangeShapeType="1"/>
              </p:cNvSpPr>
              <p:nvPr/>
            </p:nvSpPr>
            <p:spPr bwMode="auto">
              <a:xfrm>
                <a:off x="5122" y="1367"/>
                <a:ext cx="1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4" name="Line 1483">
                <a:extLst>
                  <a:ext uri="{FF2B5EF4-FFF2-40B4-BE49-F238E27FC236}">
                    <a16:creationId xmlns:a16="http://schemas.microsoft.com/office/drawing/2014/main" id="{49CE1D2C-7EA2-50F5-C5B5-935E91193FEB}"/>
                  </a:ext>
                </a:extLst>
              </p:cNvPr>
              <p:cNvSpPr>
                <a:spLocks noChangeShapeType="1"/>
              </p:cNvSpPr>
              <p:nvPr/>
            </p:nvSpPr>
            <p:spPr bwMode="auto">
              <a:xfrm>
                <a:off x="5103" y="1362"/>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5" name="Line 1484">
                <a:extLst>
                  <a:ext uri="{FF2B5EF4-FFF2-40B4-BE49-F238E27FC236}">
                    <a16:creationId xmlns:a16="http://schemas.microsoft.com/office/drawing/2014/main" id="{C01CCF02-4087-4752-5D86-F8EC68CA10D1}"/>
                  </a:ext>
                </a:extLst>
              </p:cNvPr>
              <p:cNvSpPr>
                <a:spLocks noChangeShapeType="1"/>
              </p:cNvSpPr>
              <p:nvPr/>
            </p:nvSpPr>
            <p:spPr bwMode="auto">
              <a:xfrm>
                <a:off x="5083" y="1356"/>
                <a:ext cx="18"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6" name="Line 1485">
                <a:extLst>
                  <a:ext uri="{FF2B5EF4-FFF2-40B4-BE49-F238E27FC236}">
                    <a16:creationId xmlns:a16="http://schemas.microsoft.com/office/drawing/2014/main" id="{1BFA7382-162E-F549-9741-C2812F3ADE18}"/>
                  </a:ext>
                </a:extLst>
              </p:cNvPr>
              <p:cNvSpPr>
                <a:spLocks noChangeShapeType="1"/>
              </p:cNvSpPr>
              <p:nvPr/>
            </p:nvSpPr>
            <p:spPr bwMode="auto">
              <a:xfrm>
                <a:off x="5065" y="1351"/>
                <a:ext cx="16"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7" name="Line 1486">
                <a:extLst>
                  <a:ext uri="{FF2B5EF4-FFF2-40B4-BE49-F238E27FC236}">
                    <a16:creationId xmlns:a16="http://schemas.microsoft.com/office/drawing/2014/main" id="{DD8A10F8-2EB5-7928-ABDE-F150FC73EEDC}"/>
                  </a:ext>
                </a:extLst>
              </p:cNvPr>
              <p:cNvSpPr>
                <a:spLocks noChangeShapeType="1"/>
              </p:cNvSpPr>
              <p:nvPr/>
            </p:nvSpPr>
            <p:spPr bwMode="auto">
              <a:xfrm>
                <a:off x="5045" y="1343"/>
                <a:ext cx="18"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8" name="Line 1487">
                <a:extLst>
                  <a:ext uri="{FF2B5EF4-FFF2-40B4-BE49-F238E27FC236}">
                    <a16:creationId xmlns:a16="http://schemas.microsoft.com/office/drawing/2014/main" id="{94607DD5-7E0F-B2BC-38D8-A1D2C798BDC2}"/>
                  </a:ext>
                </a:extLst>
              </p:cNvPr>
              <p:cNvSpPr>
                <a:spLocks noChangeShapeType="1"/>
              </p:cNvSpPr>
              <p:nvPr/>
            </p:nvSpPr>
            <p:spPr bwMode="auto">
              <a:xfrm>
                <a:off x="5026" y="1338"/>
                <a:ext cx="1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69" name="Line 1488">
                <a:extLst>
                  <a:ext uri="{FF2B5EF4-FFF2-40B4-BE49-F238E27FC236}">
                    <a16:creationId xmlns:a16="http://schemas.microsoft.com/office/drawing/2014/main" id="{539A3BC1-7009-2346-BC26-35FA37639DB2}"/>
                  </a:ext>
                </a:extLst>
              </p:cNvPr>
              <p:cNvSpPr>
                <a:spLocks noChangeShapeType="1"/>
              </p:cNvSpPr>
              <p:nvPr/>
            </p:nvSpPr>
            <p:spPr bwMode="auto">
              <a:xfrm>
                <a:off x="5007" y="1331"/>
                <a:ext cx="1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0" name="Line 1489">
                <a:extLst>
                  <a:ext uri="{FF2B5EF4-FFF2-40B4-BE49-F238E27FC236}">
                    <a16:creationId xmlns:a16="http://schemas.microsoft.com/office/drawing/2014/main" id="{9DF0E099-AA68-E598-E8EF-676946729D99}"/>
                  </a:ext>
                </a:extLst>
              </p:cNvPr>
              <p:cNvSpPr>
                <a:spLocks noChangeShapeType="1"/>
              </p:cNvSpPr>
              <p:nvPr/>
            </p:nvSpPr>
            <p:spPr bwMode="auto">
              <a:xfrm>
                <a:off x="4988" y="1322"/>
                <a:ext cx="1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1" name="Line 1490">
                <a:extLst>
                  <a:ext uri="{FF2B5EF4-FFF2-40B4-BE49-F238E27FC236}">
                    <a16:creationId xmlns:a16="http://schemas.microsoft.com/office/drawing/2014/main" id="{547342B1-E42F-2AB7-2120-BEB6943009B1}"/>
                  </a:ext>
                </a:extLst>
              </p:cNvPr>
              <p:cNvSpPr>
                <a:spLocks noChangeShapeType="1"/>
              </p:cNvSpPr>
              <p:nvPr/>
            </p:nvSpPr>
            <p:spPr bwMode="auto">
              <a:xfrm>
                <a:off x="4971" y="1314"/>
                <a:ext cx="15"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2" name="Line 1491">
                <a:extLst>
                  <a:ext uri="{FF2B5EF4-FFF2-40B4-BE49-F238E27FC236}">
                    <a16:creationId xmlns:a16="http://schemas.microsoft.com/office/drawing/2014/main" id="{7D7BD79D-C9CF-0A0E-6747-6C5B37280C2E}"/>
                  </a:ext>
                </a:extLst>
              </p:cNvPr>
              <p:cNvSpPr>
                <a:spLocks noChangeShapeType="1"/>
              </p:cNvSpPr>
              <p:nvPr/>
            </p:nvSpPr>
            <p:spPr bwMode="auto">
              <a:xfrm>
                <a:off x="4952" y="1305"/>
                <a:ext cx="1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3" name="Line 1492">
                <a:extLst>
                  <a:ext uri="{FF2B5EF4-FFF2-40B4-BE49-F238E27FC236}">
                    <a16:creationId xmlns:a16="http://schemas.microsoft.com/office/drawing/2014/main" id="{B5B0284C-0A3B-C298-8D2A-EB62A599021C}"/>
                  </a:ext>
                </a:extLst>
              </p:cNvPr>
              <p:cNvSpPr>
                <a:spLocks noChangeShapeType="1"/>
              </p:cNvSpPr>
              <p:nvPr/>
            </p:nvSpPr>
            <p:spPr bwMode="auto">
              <a:xfrm>
                <a:off x="4935" y="1296"/>
                <a:ext cx="1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4" name="Line 1493">
                <a:extLst>
                  <a:ext uri="{FF2B5EF4-FFF2-40B4-BE49-F238E27FC236}">
                    <a16:creationId xmlns:a16="http://schemas.microsoft.com/office/drawing/2014/main" id="{2553D2A4-002F-47E2-8F6D-242CD803DC30}"/>
                  </a:ext>
                </a:extLst>
              </p:cNvPr>
              <p:cNvSpPr>
                <a:spLocks noChangeShapeType="1"/>
              </p:cNvSpPr>
              <p:nvPr/>
            </p:nvSpPr>
            <p:spPr bwMode="auto">
              <a:xfrm>
                <a:off x="4918" y="1287"/>
                <a:ext cx="1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5" name="Line 1494">
                <a:extLst>
                  <a:ext uri="{FF2B5EF4-FFF2-40B4-BE49-F238E27FC236}">
                    <a16:creationId xmlns:a16="http://schemas.microsoft.com/office/drawing/2014/main" id="{E1BBA320-A392-8F36-C986-E4FA5137FAD4}"/>
                  </a:ext>
                </a:extLst>
              </p:cNvPr>
              <p:cNvSpPr>
                <a:spLocks noChangeShapeType="1"/>
              </p:cNvSpPr>
              <p:nvPr/>
            </p:nvSpPr>
            <p:spPr bwMode="auto">
              <a:xfrm>
                <a:off x="4901" y="1276"/>
                <a:ext cx="1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6" name="Line 1495">
                <a:extLst>
                  <a:ext uri="{FF2B5EF4-FFF2-40B4-BE49-F238E27FC236}">
                    <a16:creationId xmlns:a16="http://schemas.microsoft.com/office/drawing/2014/main" id="{08A282E2-6B01-58DF-680E-7AC992A37FC5}"/>
                  </a:ext>
                </a:extLst>
              </p:cNvPr>
              <p:cNvSpPr>
                <a:spLocks noChangeShapeType="1"/>
              </p:cNvSpPr>
              <p:nvPr/>
            </p:nvSpPr>
            <p:spPr bwMode="auto">
              <a:xfrm>
                <a:off x="4884" y="1265"/>
                <a:ext cx="15"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7" name="Line 1496">
                <a:extLst>
                  <a:ext uri="{FF2B5EF4-FFF2-40B4-BE49-F238E27FC236}">
                    <a16:creationId xmlns:a16="http://schemas.microsoft.com/office/drawing/2014/main" id="{2ECF940E-E230-CA97-8F16-41F026D477D9}"/>
                  </a:ext>
                </a:extLst>
              </p:cNvPr>
              <p:cNvSpPr>
                <a:spLocks noChangeShapeType="1"/>
              </p:cNvSpPr>
              <p:nvPr/>
            </p:nvSpPr>
            <p:spPr bwMode="auto">
              <a:xfrm>
                <a:off x="4868" y="1254"/>
                <a:ext cx="14"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8" name="Line 1497">
                <a:extLst>
                  <a:ext uri="{FF2B5EF4-FFF2-40B4-BE49-F238E27FC236}">
                    <a16:creationId xmlns:a16="http://schemas.microsoft.com/office/drawing/2014/main" id="{428CB334-9702-FCC0-B97B-420ED1ABCAEC}"/>
                  </a:ext>
                </a:extLst>
              </p:cNvPr>
              <p:cNvSpPr>
                <a:spLocks noChangeShapeType="1"/>
              </p:cNvSpPr>
              <p:nvPr/>
            </p:nvSpPr>
            <p:spPr bwMode="auto">
              <a:xfrm>
                <a:off x="4853" y="1241"/>
                <a:ext cx="13"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79" name="Line 1498">
                <a:extLst>
                  <a:ext uri="{FF2B5EF4-FFF2-40B4-BE49-F238E27FC236}">
                    <a16:creationId xmlns:a16="http://schemas.microsoft.com/office/drawing/2014/main" id="{07AECD77-7188-DDA7-EF2C-EA002AD5EBB8}"/>
                  </a:ext>
                </a:extLst>
              </p:cNvPr>
              <p:cNvSpPr>
                <a:spLocks noChangeShapeType="1"/>
              </p:cNvSpPr>
              <p:nvPr/>
            </p:nvSpPr>
            <p:spPr bwMode="auto">
              <a:xfrm>
                <a:off x="4836" y="1229"/>
                <a:ext cx="15"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0" name="Line 1499">
                <a:extLst>
                  <a:ext uri="{FF2B5EF4-FFF2-40B4-BE49-F238E27FC236}">
                    <a16:creationId xmlns:a16="http://schemas.microsoft.com/office/drawing/2014/main" id="{C29D7C30-AFCA-8371-6B7C-8F456B5FDDAB}"/>
                  </a:ext>
                </a:extLst>
              </p:cNvPr>
              <p:cNvSpPr>
                <a:spLocks noChangeShapeType="1"/>
              </p:cNvSpPr>
              <p:nvPr/>
            </p:nvSpPr>
            <p:spPr bwMode="auto">
              <a:xfrm>
                <a:off x="4836" y="1229"/>
                <a:ext cx="16"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1" name="Line 1500">
                <a:extLst>
                  <a:ext uri="{FF2B5EF4-FFF2-40B4-BE49-F238E27FC236}">
                    <a16:creationId xmlns:a16="http://schemas.microsoft.com/office/drawing/2014/main" id="{43297DC0-262A-F289-EEAF-5213F6EBF1C0}"/>
                  </a:ext>
                </a:extLst>
              </p:cNvPr>
              <p:cNvSpPr>
                <a:spLocks noChangeShapeType="1"/>
              </p:cNvSpPr>
              <p:nvPr/>
            </p:nvSpPr>
            <p:spPr bwMode="auto">
              <a:xfrm>
                <a:off x="4836" y="1229"/>
                <a:ext cx="37"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2" name="Line 1501">
                <a:extLst>
                  <a:ext uri="{FF2B5EF4-FFF2-40B4-BE49-F238E27FC236}">
                    <a16:creationId xmlns:a16="http://schemas.microsoft.com/office/drawing/2014/main" id="{F006BDBF-2139-0E1F-ADC2-FE3DDE787CBC}"/>
                  </a:ext>
                </a:extLst>
              </p:cNvPr>
              <p:cNvSpPr>
                <a:spLocks noChangeShapeType="1"/>
              </p:cNvSpPr>
              <p:nvPr/>
            </p:nvSpPr>
            <p:spPr bwMode="auto">
              <a:xfrm>
                <a:off x="3942" y="1656"/>
                <a:ext cx="24"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3" name="Line 1502">
                <a:extLst>
                  <a:ext uri="{FF2B5EF4-FFF2-40B4-BE49-F238E27FC236}">
                    <a16:creationId xmlns:a16="http://schemas.microsoft.com/office/drawing/2014/main" id="{6B793834-4936-1720-A155-EC158F407C2F}"/>
                  </a:ext>
                </a:extLst>
              </p:cNvPr>
              <p:cNvSpPr>
                <a:spLocks noChangeShapeType="1"/>
              </p:cNvSpPr>
              <p:nvPr/>
            </p:nvSpPr>
            <p:spPr bwMode="auto">
              <a:xfrm>
                <a:off x="3923" y="1636"/>
                <a:ext cx="17"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4" name="Line 1503">
                <a:extLst>
                  <a:ext uri="{FF2B5EF4-FFF2-40B4-BE49-F238E27FC236}">
                    <a16:creationId xmlns:a16="http://schemas.microsoft.com/office/drawing/2014/main" id="{3610D852-C086-D286-2AD5-FA9E288471A7}"/>
                  </a:ext>
                </a:extLst>
              </p:cNvPr>
              <p:cNvSpPr>
                <a:spLocks noChangeShapeType="1"/>
              </p:cNvSpPr>
              <p:nvPr/>
            </p:nvSpPr>
            <p:spPr bwMode="auto">
              <a:xfrm>
                <a:off x="3907" y="1616"/>
                <a:ext cx="1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5" name="Line 1504">
                <a:extLst>
                  <a:ext uri="{FF2B5EF4-FFF2-40B4-BE49-F238E27FC236}">
                    <a16:creationId xmlns:a16="http://schemas.microsoft.com/office/drawing/2014/main" id="{952D5343-87D7-4938-C321-B31CA429A896}"/>
                  </a:ext>
                </a:extLst>
              </p:cNvPr>
              <p:cNvSpPr>
                <a:spLocks noChangeShapeType="1"/>
              </p:cNvSpPr>
              <p:nvPr/>
            </p:nvSpPr>
            <p:spPr bwMode="auto">
              <a:xfrm>
                <a:off x="3893" y="1596"/>
                <a:ext cx="12"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6" name="Line 1505">
                <a:extLst>
                  <a:ext uri="{FF2B5EF4-FFF2-40B4-BE49-F238E27FC236}">
                    <a16:creationId xmlns:a16="http://schemas.microsoft.com/office/drawing/2014/main" id="{793E2EA9-4821-DE40-9B52-73F50EE91300}"/>
                  </a:ext>
                </a:extLst>
              </p:cNvPr>
              <p:cNvSpPr>
                <a:spLocks noChangeShapeType="1"/>
              </p:cNvSpPr>
              <p:nvPr/>
            </p:nvSpPr>
            <p:spPr bwMode="auto">
              <a:xfrm>
                <a:off x="3883" y="1576"/>
                <a:ext cx="8"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7" name="Line 1506">
                <a:extLst>
                  <a:ext uri="{FF2B5EF4-FFF2-40B4-BE49-F238E27FC236}">
                    <a16:creationId xmlns:a16="http://schemas.microsoft.com/office/drawing/2014/main" id="{93DB885A-E47A-9236-18B3-1BA1A2EEEA0E}"/>
                  </a:ext>
                </a:extLst>
              </p:cNvPr>
              <p:cNvSpPr>
                <a:spLocks noChangeShapeType="1"/>
              </p:cNvSpPr>
              <p:nvPr/>
            </p:nvSpPr>
            <p:spPr bwMode="auto">
              <a:xfrm>
                <a:off x="3877" y="1556"/>
                <a:ext cx="4"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8" name="Line 1507">
                <a:extLst>
                  <a:ext uri="{FF2B5EF4-FFF2-40B4-BE49-F238E27FC236}">
                    <a16:creationId xmlns:a16="http://schemas.microsoft.com/office/drawing/2014/main" id="{6E6CC7BE-F4F9-B169-AB64-BCB52FD2DE4A}"/>
                  </a:ext>
                </a:extLst>
              </p:cNvPr>
              <p:cNvSpPr>
                <a:spLocks noChangeShapeType="1"/>
              </p:cNvSpPr>
              <p:nvPr/>
            </p:nvSpPr>
            <p:spPr bwMode="auto">
              <a:xfrm>
                <a:off x="3871" y="1534"/>
                <a:ext cx="4"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89" name="Line 1508">
                <a:extLst>
                  <a:ext uri="{FF2B5EF4-FFF2-40B4-BE49-F238E27FC236}">
                    <a16:creationId xmlns:a16="http://schemas.microsoft.com/office/drawing/2014/main" id="{57363374-3A72-22FC-2D41-E5B3C1D7FB46}"/>
                  </a:ext>
                </a:extLst>
              </p:cNvPr>
              <p:cNvSpPr>
                <a:spLocks noChangeShapeType="1"/>
              </p:cNvSpPr>
              <p:nvPr/>
            </p:nvSpPr>
            <p:spPr bwMode="auto">
              <a:xfrm>
                <a:off x="3868" y="1513"/>
                <a:ext cx="1"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0" name="Line 1509">
                <a:extLst>
                  <a:ext uri="{FF2B5EF4-FFF2-40B4-BE49-F238E27FC236}">
                    <a16:creationId xmlns:a16="http://schemas.microsoft.com/office/drawing/2014/main" id="{498F16E6-23D5-EF78-0DC4-8D7BCF8B3986}"/>
                  </a:ext>
                </a:extLst>
              </p:cNvPr>
              <p:cNvSpPr>
                <a:spLocks noChangeShapeType="1"/>
              </p:cNvSpPr>
              <p:nvPr/>
            </p:nvSpPr>
            <p:spPr bwMode="auto">
              <a:xfrm>
                <a:off x="3868" y="1489"/>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1" name="Line 1510">
                <a:extLst>
                  <a:ext uri="{FF2B5EF4-FFF2-40B4-BE49-F238E27FC236}">
                    <a16:creationId xmlns:a16="http://schemas.microsoft.com/office/drawing/2014/main" id="{7B2A2688-7749-F494-FCC2-30C655038B26}"/>
                  </a:ext>
                </a:extLst>
              </p:cNvPr>
              <p:cNvSpPr>
                <a:spLocks noChangeShapeType="1"/>
              </p:cNvSpPr>
              <p:nvPr/>
            </p:nvSpPr>
            <p:spPr bwMode="auto">
              <a:xfrm>
                <a:off x="3868" y="1465"/>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2" name="Line 1511">
                <a:extLst>
                  <a:ext uri="{FF2B5EF4-FFF2-40B4-BE49-F238E27FC236}">
                    <a16:creationId xmlns:a16="http://schemas.microsoft.com/office/drawing/2014/main" id="{EB3F58E6-AAA5-9FF8-0D1E-542504C53CDD}"/>
                  </a:ext>
                </a:extLst>
              </p:cNvPr>
              <p:cNvSpPr>
                <a:spLocks noChangeShapeType="1"/>
              </p:cNvSpPr>
              <p:nvPr/>
            </p:nvSpPr>
            <p:spPr bwMode="auto">
              <a:xfrm flipH="1">
                <a:off x="3870" y="1442"/>
                <a:ext cx="1"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3" name="Line 1512">
                <a:extLst>
                  <a:ext uri="{FF2B5EF4-FFF2-40B4-BE49-F238E27FC236}">
                    <a16:creationId xmlns:a16="http://schemas.microsoft.com/office/drawing/2014/main" id="{A59D5C74-89A4-75AB-2084-0AABACC41681}"/>
                  </a:ext>
                </a:extLst>
              </p:cNvPr>
              <p:cNvSpPr>
                <a:spLocks noChangeShapeType="1"/>
              </p:cNvSpPr>
              <p:nvPr/>
            </p:nvSpPr>
            <p:spPr bwMode="auto">
              <a:xfrm flipH="1">
                <a:off x="3873" y="1416"/>
                <a:ext cx="2"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4" name="Line 1513">
                <a:extLst>
                  <a:ext uri="{FF2B5EF4-FFF2-40B4-BE49-F238E27FC236}">
                    <a16:creationId xmlns:a16="http://schemas.microsoft.com/office/drawing/2014/main" id="{9ECABCFB-A98F-F412-532F-E740AE8B6121}"/>
                  </a:ext>
                </a:extLst>
              </p:cNvPr>
              <p:cNvSpPr>
                <a:spLocks noChangeShapeType="1"/>
              </p:cNvSpPr>
              <p:nvPr/>
            </p:nvSpPr>
            <p:spPr bwMode="auto">
              <a:xfrm flipH="1">
                <a:off x="3877" y="1392"/>
                <a:ext cx="3"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5" name="Line 1514">
                <a:extLst>
                  <a:ext uri="{FF2B5EF4-FFF2-40B4-BE49-F238E27FC236}">
                    <a16:creationId xmlns:a16="http://schemas.microsoft.com/office/drawing/2014/main" id="{1B5C7EA8-7BC1-605B-8911-194B71164ED8}"/>
                  </a:ext>
                </a:extLst>
              </p:cNvPr>
              <p:cNvSpPr>
                <a:spLocks noChangeShapeType="1"/>
              </p:cNvSpPr>
              <p:nvPr/>
            </p:nvSpPr>
            <p:spPr bwMode="auto">
              <a:xfrm flipH="1">
                <a:off x="3882" y="1367"/>
                <a:ext cx="3"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6" name="Line 1515">
                <a:extLst>
                  <a:ext uri="{FF2B5EF4-FFF2-40B4-BE49-F238E27FC236}">
                    <a16:creationId xmlns:a16="http://schemas.microsoft.com/office/drawing/2014/main" id="{DABA5ABD-2226-1B4A-DF1A-97923CA28F6B}"/>
                  </a:ext>
                </a:extLst>
              </p:cNvPr>
              <p:cNvSpPr>
                <a:spLocks noChangeShapeType="1"/>
              </p:cNvSpPr>
              <p:nvPr/>
            </p:nvSpPr>
            <p:spPr bwMode="auto">
              <a:xfrm flipH="1">
                <a:off x="3887" y="1342"/>
                <a:ext cx="4"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7" name="Line 1516">
                <a:extLst>
                  <a:ext uri="{FF2B5EF4-FFF2-40B4-BE49-F238E27FC236}">
                    <a16:creationId xmlns:a16="http://schemas.microsoft.com/office/drawing/2014/main" id="{63F549C2-D648-7498-4BFA-96CCE1FBB790}"/>
                  </a:ext>
                </a:extLst>
              </p:cNvPr>
              <p:cNvSpPr>
                <a:spLocks noChangeShapeType="1"/>
              </p:cNvSpPr>
              <p:nvPr/>
            </p:nvSpPr>
            <p:spPr bwMode="auto">
              <a:xfrm flipH="1">
                <a:off x="3893" y="1316"/>
                <a:ext cx="4"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8" name="Line 1517">
                <a:extLst>
                  <a:ext uri="{FF2B5EF4-FFF2-40B4-BE49-F238E27FC236}">
                    <a16:creationId xmlns:a16="http://schemas.microsoft.com/office/drawing/2014/main" id="{C7DBD3EF-D0DF-BA7A-69A6-B8D3EDCB0935}"/>
                  </a:ext>
                </a:extLst>
              </p:cNvPr>
              <p:cNvSpPr>
                <a:spLocks noChangeShapeType="1"/>
              </p:cNvSpPr>
              <p:nvPr/>
            </p:nvSpPr>
            <p:spPr bwMode="auto">
              <a:xfrm flipH="1">
                <a:off x="3899" y="1291"/>
                <a:ext cx="6"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799" name="Line 1518">
                <a:extLst>
                  <a:ext uri="{FF2B5EF4-FFF2-40B4-BE49-F238E27FC236}">
                    <a16:creationId xmlns:a16="http://schemas.microsoft.com/office/drawing/2014/main" id="{E9E222D7-B87C-6B1D-31C6-E6BBC869F6E2}"/>
                  </a:ext>
                </a:extLst>
              </p:cNvPr>
              <p:cNvSpPr>
                <a:spLocks noChangeShapeType="1"/>
              </p:cNvSpPr>
              <p:nvPr/>
            </p:nvSpPr>
            <p:spPr bwMode="auto">
              <a:xfrm flipH="1">
                <a:off x="3907" y="1263"/>
                <a:ext cx="4"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0" name="Line 1519">
                <a:extLst>
                  <a:ext uri="{FF2B5EF4-FFF2-40B4-BE49-F238E27FC236}">
                    <a16:creationId xmlns:a16="http://schemas.microsoft.com/office/drawing/2014/main" id="{B07DF44B-1936-255C-DC5B-77617AF0E625}"/>
                  </a:ext>
                </a:extLst>
              </p:cNvPr>
              <p:cNvSpPr>
                <a:spLocks noChangeShapeType="1"/>
              </p:cNvSpPr>
              <p:nvPr/>
            </p:nvSpPr>
            <p:spPr bwMode="auto">
              <a:xfrm flipH="1">
                <a:off x="3913" y="1238"/>
                <a:ext cx="1"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1" name="Line 1520">
                <a:extLst>
                  <a:ext uri="{FF2B5EF4-FFF2-40B4-BE49-F238E27FC236}">
                    <a16:creationId xmlns:a16="http://schemas.microsoft.com/office/drawing/2014/main" id="{FDCD792E-ECC0-6C6E-120D-C58CD02F8354}"/>
                  </a:ext>
                </a:extLst>
              </p:cNvPr>
              <p:cNvSpPr>
                <a:spLocks noChangeShapeType="1"/>
              </p:cNvSpPr>
              <p:nvPr/>
            </p:nvSpPr>
            <p:spPr bwMode="auto">
              <a:xfrm flipH="1">
                <a:off x="3916" y="1212"/>
                <a:ext cx="3"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2" name="Line 1521">
                <a:extLst>
                  <a:ext uri="{FF2B5EF4-FFF2-40B4-BE49-F238E27FC236}">
                    <a16:creationId xmlns:a16="http://schemas.microsoft.com/office/drawing/2014/main" id="{803A2F7C-95A3-FECC-45A0-360FBBC48A72}"/>
                  </a:ext>
                </a:extLst>
              </p:cNvPr>
              <p:cNvSpPr>
                <a:spLocks noChangeShapeType="1"/>
              </p:cNvSpPr>
              <p:nvPr/>
            </p:nvSpPr>
            <p:spPr bwMode="auto">
              <a:xfrm flipH="1">
                <a:off x="3920" y="1185"/>
                <a:ext cx="1" cy="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3" name="Line 1522">
                <a:extLst>
                  <a:ext uri="{FF2B5EF4-FFF2-40B4-BE49-F238E27FC236}">
                    <a16:creationId xmlns:a16="http://schemas.microsoft.com/office/drawing/2014/main" id="{01302DC1-22BC-0EB9-96A3-9D4C3E6E45FA}"/>
                  </a:ext>
                </a:extLst>
              </p:cNvPr>
              <p:cNvSpPr>
                <a:spLocks noChangeShapeType="1"/>
              </p:cNvSpPr>
              <p:nvPr/>
            </p:nvSpPr>
            <p:spPr bwMode="auto">
              <a:xfrm>
                <a:off x="3920" y="1156"/>
                <a:ext cx="1" cy="2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4" name="Line 1523">
                <a:extLst>
                  <a:ext uri="{FF2B5EF4-FFF2-40B4-BE49-F238E27FC236}">
                    <a16:creationId xmlns:a16="http://schemas.microsoft.com/office/drawing/2014/main" id="{89125E75-6797-B78F-64C8-92324C659188}"/>
                  </a:ext>
                </a:extLst>
              </p:cNvPr>
              <p:cNvSpPr>
                <a:spLocks noChangeShapeType="1"/>
              </p:cNvSpPr>
              <p:nvPr/>
            </p:nvSpPr>
            <p:spPr bwMode="auto">
              <a:xfrm>
                <a:off x="3915" y="1125"/>
                <a:ext cx="4"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5" name="Line 1524">
                <a:extLst>
                  <a:ext uri="{FF2B5EF4-FFF2-40B4-BE49-F238E27FC236}">
                    <a16:creationId xmlns:a16="http://schemas.microsoft.com/office/drawing/2014/main" id="{A29A8A15-6395-50E5-C61D-7467B2B36CCF}"/>
                  </a:ext>
                </a:extLst>
              </p:cNvPr>
              <p:cNvSpPr>
                <a:spLocks noChangeShapeType="1"/>
              </p:cNvSpPr>
              <p:nvPr/>
            </p:nvSpPr>
            <p:spPr bwMode="auto">
              <a:xfrm>
                <a:off x="3904" y="1092"/>
                <a:ext cx="9"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6" name="Line 1525">
                <a:extLst>
                  <a:ext uri="{FF2B5EF4-FFF2-40B4-BE49-F238E27FC236}">
                    <a16:creationId xmlns:a16="http://schemas.microsoft.com/office/drawing/2014/main" id="{35353D7C-0B8C-5B30-694A-DD0A92F71444}"/>
                  </a:ext>
                </a:extLst>
              </p:cNvPr>
              <p:cNvSpPr>
                <a:spLocks noChangeShapeType="1"/>
              </p:cNvSpPr>
              <p:nvPr/>
            </p:nvSpPr>
            <p:spPr bwMode="auto">
              <a:xfrm>
                <a:off x="3889" y="1058"/>
                <a:ext cx="13"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7" name="Line 1526">
                <a:extLst>
                  <a:ext uri="{FF2B5EF4-FFF2-40B4-BE49-F238E27FC236}">
                    <a16:creationId xmlns:a16="http://schemas.microsoft.com/office/drawing/2014/main" id="{02E0C7BC-4554-9199-007C-9C6FE6F7A5B9}"/>
                  </a:ext>
                </a:extLst>
              </p:cNvPr>
              <p:cNvSpPr>
                <a:spLocks noChangeShapeType="1"/>
              </p:cNvSpPr>
              <p:nvPr/>
            </p:nvSpPr>
            <p:spPr bwMode="auto">
              <a:xfrm>
                <a:off x="3868" y="1018"/>
                <a:ext cx="19"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8" name="Line 1527">
                <a:extLst>
                  <a:ext uri="{FF2B5EF4-FFF2-40B4-BE49-F238E27FC236}">
                    <a16:creationId xmlns:a16="http://schemas.microsoft.com/office/drawing/2014/main" id="{7B7D74A0-06B7-A6D2-D0B3-08EB5B918299}"/>
                  </a:ext>
                </a:extLst>
              </p:cNvPr>
              <p:cNvSpPr>
                <a:spLocks noChangeShapeType="1"/>
              </p:cNvSpPr>
              <p:nvPr/>
            </p:nvSpPr>
            <p:spPr bwMode="auto">
              <a:xfrm>
                <a:off x="3838" y="974"/>
                <a:ext cx="28"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09" name="Line 1528">
                <a:extLst>
                  <a:ext uri="{FF2B5EF4-FFF2-40B4-BE49-F238E27FC236}">
                    <a16:creationId xmlns:a16="http://schemas.microsoft.com/office/drawing/2014/main" id="{6422E0F3-E3CB-371E-35E7-D84A1AC8365E}"/>
                  </a:ext>
                </a:extLst>
              </p:cNvPr>
              <p:cNvSpPr>
                <a:spLocks noChangeShapeType="1"/>
              </p:cNvSpPr>
              <p:nvPr/>
            </p:nvSpPr>
            <p:spPr bwMode="auto">
              <a:xfrm>
                <a:off x="3798" y="923"/>
                <a:ext cx="38"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0" name="Line 1529">
                <a:extLst>
                  <a:ext uri="{FF2B5EF4-FFF2-40B4-BE49-F238E27FC236}">
                    <a16:creationId xmlns:a16="http://schemas.microsoft.com/office/drawing/2014/main" id="{17FD238E-ECB8-DCF9-E4CE-4E6474242979}"/>
                  </a:ext>
                </a:extLst>
              </p:cNvPr>
              <p:cNvSpPr>
                <a:spLocks noChangeShapeType="1"/>
              </p:cNvSpPr>
              <p:nvPr/>
            </p:nvSpPr>
            <p:spPr bwMode="auto">
              <a:xfrm>
                <a:off x="3798" y="923"/>
                <a:ext cx="10"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1" name="Line 1530">
                <a:extLst>
                  <a:ext uri="{FF2B5EF4-FFF2-40B4-BE49-F238E27FC236}">
                    <a16:creationId xmlns:a16="http://schemas.microsoft.com/office/drawing/2014/main" id="{C33EEE00-3151-D257-B559-3DA076630F9A}"/>
                  </a:ext>
                </a:extLst>
              </p:cNvPr>
              <p:cNvSpPr>
                <a:spLocks noChangeShapeType="1"/>
              </p:cNvSpPr>
              <p:nvPr/>
            </p:nvSpPr>
            <p:spPr bwMode="auto">
              <a:xfrm>
                <a:off x="3798" y="923"/>
                <a:ext cx="58"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2" name="Line 1531">
                <a:extLst>
                  <a:ext uri="{FF2B5EF4-FFF2-40B4-BE49-F238E27FC236}">
                    <a16:creationId xmlns:a16="http://schemas.microsoft.com/office/drawing/2014/main" id="{14CD11FB-6718-34FA-8A62-D00718E27B13}"/>
                  </a:ext>
                </a:extLst>
              </p:cNvPr>
              <p:cNvSpPr>
                <a:spLocks noChangeShapeType="1"/>
              </p:cNvSpPr>
              <p:nvPr/>
            </p:nvSpPr>
            <p:spPr bwMode="auto">
              <a:xfrm flipH="1">
                <a:off x="2337" y="933"/>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3" name="Line 1532">
                <a:extLst>
                  <a:ext uri="{FF2B5EF4-FFF2-40B4-BE49-F238E27FC236}">
                    <a16:creationId xmlns:a16="http://schemas.microsoft.com/office/drawing/2014/main" id="{E5B326AB-EE20-DF05-9246-B75F00335573}"/>
                  </a:ext>
                </a:extLst>
              </p:cNvPr>
              <p:cNvSpPr>
                <a:spLocks noChangeShapeType="1"/>
              </p:cNvSpPr>
              <p:nvPr/>
            </p:nvSpPr>
            <p:spPr bwMode="auto">
              <a:xfrm flipH="1">
                <a:off x="2358" y="932"/>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4" name="Line 1533">
                <a:extLst>
                  <a:ext uri="{FF2B5EF4-FFF2-40B4-BE49-F238E27FC236}">
                    <a16:creationId xmlns:a16="http://schemas.microsoft.com/office/drawing/2014/main" id="{7A1B8E24-41F2-56E4-4B49-6C1A4C153F23}"/>
                  </a:ext>
                </a:extLst>
              </p:cNvPr>
              <p:cNvSpPr>
                <a:spLocks noChangeShapeType="1"/>
              </p:cNvSpPr>
              <p:nvPr/>
            </p:nvSpPr>
            <p:spPr bwMode="auto">
              <a:xfrm flipH="1">
                <a:off x="2382" y="931"/>
                <a:ext cx="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5" name="Line 1534">
                <a:extLst>
                  <a:ext uri="{FF2B5EF4-FFF2-40B4-BE49-F238E27FC236}">
                    <a16:creationId xmlns:a16="http://schemas.microsoft.com/office/drawing/2014/main" id="{29D6A7A7-0C3D-FC05-2011-1C7EC545EA20}"/>
                  </a:ext>
                </a:extLst>
              </p:cNvPr>
              <p:cNvSpPr>
                <a:spLocks noChangeShapeType="1"/>
              </p:cNvSpPr>
              <p:nvPr/>
            </p:nvSpPr>
            <p:spPr bwMode="auto">
              <a:xfrm flipH="1">
                <a:off x="2405" y="930"/>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6" name="Line 1535">
                <a:extLst>
                  <a:ext uri="{FF2B5EF4-FFF2-40B4-BE49-F238E27FC236}">
                    <a16:creationId xmlns:a16="http://schemas.microsoft.com/office/drawing/2014/main" id="{369C930B-1A67-32F1-A96E-F2804D36969D}"/>
                  </a:ext>
                </a:extLst>
              </p:cNvPr>
              <p:cNvSpPr>
                <a:spLocks noChangeShapeType="1"/>
              </p:cNvSpPr>
              <p:nvPr/>
            </p:nvSpPr>
            <p:spPr bwMode="auto">
              <a:xfrm flipH="1">
                <a:off x="2429" y="930"/>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7" name="Line 1536">
                <a:extLst>
                  <a:ext uri="{FF2B5EF4-FFF2-40B4-BE49-F238E27FC236}">
                    <a16:creationId xmlns:a16="http://schemas.microsoft.com/office/drawing/2014/main" id="{DADE0B35-A5A2-7835-B767-DD8043B4296B}"/>
                  </a:ext>
                </a:extLst>
              </p:cNvPr>
              <p:cNvSpPr>
                <a:spLocks noChangeShapeType="1"/>
              </p:cNvSpPr>
              <p:nvPr/>
            </p:nvSpPr>
            <p:spPr bwMode="auto">
              <a:xfrm flipH="1">
                <a:off x="2453" y="929"/>
                <a:ext cx="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8" name="Line 1537">
                <a:extLst>
                  <a:ext uri="{FF2B5EF4-FFF2-40B4-BE49-F238E27FC236}">
                    <a16:creationId xmlns:a16="http://schemas.microsoft.com/office/drawing/2014/main" id="{DFEC00F4-72A0-7FAF-4907-D024150E9072}"/>
                  </a:ext>
                </a:extLst>
              </p:cNvPr>
              <p:cNvSpPr>
                <a:spLocks noChangeShapeType="1"/>
              </p:cNvSpPr>
              <p:nvPr/>
            </p:nvSpPr>
            <p:spPr bwMode="auto">
              <a:xfrm flipH="1">
                <a:off x="2476" y="928"/>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19" name="Line 1538">
                <a:extLst>
                  <a:ext uri="{FF2B5EF4-FFF2-40B4-BE49-F238E27FC236}">
                    <a16:creationId xmlns:a16="http://schemas.microsoft.com/office/drawing/2014/main" id="{313EF8AE-E020-255D-6FB0-FC4BC29FB2F6}"/>
                  </a:ext>
                </a:extLst>
              </p:cNvPr>
              <p:cNvSpPr>
                <a:spLocks noChangeShapeType="1"/>
              </p:cNvSpPr>
              <p:nvPr/>
            </p:nvSpPr>
            <p:spPr bwMode="auto">
              <a:xfrm flipH="1">
                <a:off x="2500" y="928"/>
                <a:ext cx="2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0" name="Line 1539">
                <a:extLst>
                  <a:ext uri="{FF2B5EF4-FFF2-40B4-BE49-F238E27FC236}">
                    <a16:creationId xmlns:a16="http://schemas.microsoft.com/office/drawing/2014/main" id="{477F8FFB-461A-736E-9D13-5E4EF652819A}"/>
                  </a:ext>
                </a:extLst>
              </p:cNvPr>
              <p:cNvSpPr>
                <a:spLocks noChangeShapeType="1"/>
              </p:cNvSpPr>
              <p:nvPr/>
            </p:nvSpPr>
            <p:spPr bwMode="auto">
              <a:xfrm flipH="1">
                <a:off x="2525" y="928"/>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1" name="Line 1540">
                <a:extLst>
                  <a:ext uri="{FF2B5EF4-FFF2-40B4-BE49-F238E27FC236}">
                    <a16:creationId xmlns:a16="http://schemas.microsoft.com/office/drawing/2014/main" id="{54788D76-80F4-E3EA-39E3-6B5124C78A24}"/>
                  </a:ext>
                </a:extLst>
              </p:cNvPr>
              <p:cNvSpPr>
                <a:spLocks noChangeShapeType="1"/>
              </p:cNvSpPr>
              <p:nvPr/>
            </p:nvSpPr>
            <p:spPr bwMode="auto">
              <a:xfrm flipH="1">
                <a:off x="2553" y="928"/>
                <a:ext cx="2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2" name="Line 1541">
                <a:extLst>
                  <a:ext uri="{FF2B5EF4-FFF2-40B4-BE49-F238E27FC236}">
                    <a16:creationId xmlns:a16="http://schemas.microsoft.com/office/drawing/2014/main" id="{BC90D4E7-6E7F-D580-E07C-B1FD68723615}"/>
                  </a:ext>
                </a:extLst>
              </p:cNvPr>
              <p:cNvSpPr>
                <a:spLocks noChangeShapeType="1"/>
              </p:cNvSpPr>
              <p:nvPr/>
            </p:nvSpPr>
            <p:spPr bwMode="auto">
              <a:xfrm flipH="1">
                <a:off x="2580" y="928"/>
                <a:ext cx="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3" name="Line 1542">
                <a:extLst>
                  <a:ext uri="{FF2B5EF4-FFF2-40B4-BE49-F238E27FC236}">
                    <a16:creationId xmlns:a16="http://schemas.microsoft.com/office/drawing/2014/main" id="{920D3594-EA39-7F0F-6E28-7015A55FF6E4}"/>
                  </a:ext>
                </a:extLst>
              </p:cNvPr>
              <p:cNvSpPr>
                <a:spLocks noChangeShapeType="1"/>
              </p:cNvSpPr>
              <p:nvPr/>
            </p:nvSpPr>
            <p:spPr bwMode="auto">
              <a:xfrm flipH="1">
                <a:off x="2608" y="929"/>
                <a:ext cx="2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4" name="Line 1543">
                <a:extLst>
                  <a:ext uri="{FF2B5EF4-FFF2-40B4-BE49-F238E27FC236}">
                    <a16:creationId xmlns:a16="http://schemas.microsoft.com/office/drawing/2014/main" id="{F946D6AE-D7AE-871A-B3E5-57C3BCBC61C9}"/>
                  </a:ext>
                </a:extLst>
              </p:cNvPr>
              <p:cNvSpPr>
                <a:spLocks noChangeShapeType="1"/>
              </p:cNvSpPr>
              <p:nvPr/>
            </p:nvSpPr>
            <p:spPr bwMode="auto">
              <a:xfrm flipH="1">
                <a:off x="2636" y="930"/>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5" name="Line 1544">
                <a:extLst>
                  <a:ext uri="{FF2B5EF4-FFF2-40B4-BE49-F238E27FC236}">
                    <a16:creationId xmlns:a16="http://schemas.microsoft.com/office/drawing/2014/main" id="{E0A4FECC-54F5-8691-4872-254049278A93}"/>
                  </a:ext>
                </a:extLst>
              </p:cNvPr>
              <p:cNvSpPr>
                <a:spLocks noChangeShapeType="1"/>
              </p:cNvSpPr>
              <p:nvPr/>
            </p:nvSpPr>
            <p:spPr bwMode="auto">
              <a:xfrm flipH="1">
                <a:off x="2668" y="930"/>
                <a:ext cx="2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6" name="Line 1545">
                <a:extLst>
                  <a:ext uri="{FF2B5EF4-FFF2-40B4-BE49-F238E27FC236}">
                    <a16:creationId xmlns:a16="http://schemas.microsoft.com/office/drawing/2014/main" id="{2437EB99-0FC7-1B03-D0C8-7A31BF551889}"/>
                  </a:ext>
                </a:extLst>
              </p:cNvPr>
              <p:cNvSpPr>
                <a:spLocks noChangeShapeType="1"/>
              </p:cNvSpPr>
              <p:nvPr/>
            </p:nvSpPr>
            <p:spPr bwMode="auto">
              <a:xfrm flipH="1">
                <a:off x="2697" y="930"/>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7" name="Line 1546">
                <a:extLst>
                  <a:ext uri="{FF2B5EF4-FFF2-40B4-BE49-F238E27FC236}">
                    <a16:creationId xmlns:a16="http://schemas.microsoft.com/office/drawing/2014/main" id="{8889545B-10DA-EDFA-D4B7-345EF10FCF97}"/>
                  </a:ext>
                </a:extLst>
              </p:cNvPr>
              <p:cNvSpPr>
                <a:spLocks noChangeShapeType="1"/>
              </p:cNvSpPr>
              <p:nvPr/>
            </p:nvSpPr>
            <p:spPr bwMode="auto">
              <a:xfrm flipH="1">
                <a:off x="2729" y="930"/>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8" name="Line 1547">
                <a:extLst>
                  <a:ext uri="{FF2B5EF4-FFF2-40B4-BE49-F238E27FC236}">
                    <a16:creationId xmlns:a16="http://schemas.microsoft.com/office/drawing/2014/main" id="{81969831-2CBA-3EE7-0250-E9CD4F2DE10C}"/>
                  </a:ext>
                </a:extLst>
              </p:cNvPr>
              <p:cNvSpPr>
                <a:spLocks noChangeShapeType="1"/>
              </p:cNvSpPr>
              <p:nvPr/>
            </p:nvSpPr>
            <p:spPr bwMode="auto">
              <a:xfrm flipH="1">
                <a:off x="2762" y="930"/>
                <a:ext cx="3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29" name="Line 1548">
                <a:extLst>
                  <a:ext uri="{FF2B5EF4-FFF2-40B4-BE49-F238E27FC236}">
                    <a16:creationId xmlns:a16="http://schemas.microsoft.com/office/drawing/2014/main" id="{3D7B038E-36F5-9CD1-9C75-3F67C4A9DE9F}"/>
                  </a:ext>
                </a:extLst>
              </p:cNvPr>
              <p:cNvSpPr>
                <a:spLocks noChangeShapeType="1"/>
              </p:cNvSpPr>
              <p:nvPr/>
            </p:nvSpPr>
            <p:spPr bwMode="auto">
              <a:xfrm flipH="1">
                <a:off x="2794" y="930"/>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0" name="Line 1549">
                <a:extLst>
                  <a:ext uri="{FF2B5EF4-FFF2-40B4-BE49-F238E27FC236}">
                    <a16:creationId xmlns:a16="http://schemas.microsoft.com/office/drawing/2014/main" id="{8D6AF0A0-058C-B36B-47BA-878B8C727D60}"/>
                  </a:ext>
                </a:extLst>
              </p:cNvPr>
              <p:cNvSpPr>
                <a:spLocks noChangeShapeType="1"/>
              </p:cNvSpPr>
              <p:nvPr/>
            </p:nvSpPr>
            <p:spPr bwMode="auto">
              <a:xfrm flipH="1">
                <a:off x="2828" y="930"/>
                <a:ext cx="3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1" name="Line 1550">
                <a:extLst>
                  <a:ext uri="{FF2B5EF4-FFF2-40B4-BE49-F238E27FC236}">
                    <a16:creationId xmlns:a16="http://schemas.microsoft.com/office/drawing/2014/main" id="{0F3D2AB1-96DD-0076-695E-EA41E92ECCAC}"/>
                  </a:ext>
                </a:extLst>
              </p:cNvPr>
              <p:cNvSpPr>
                <a:spLocks noChangeShapeType="1"/>
              </p:cNvSpPr>
              <p:nvPr/>
            </p:nvSpPr>
            <p:spPr bwMode="auto">
              <a:xfrm flipH="1">
                <a:off x="2863" y="929"/>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2" name="Line 1551">
                <a:extLst>
                  <a:ext uri="{FF2B5EF4-FFF2-40B4-BE49-F238E27FC236}">
                    <a16:creationId xmlns:a16="http://schemas.microsoft.com/office/drawing/2014/main" id="{B4653A61-2DAE-BA1E-FB6B-C37EF97195CA}"/>
                  </a:ext>
                </a:extLst>
              </p:cNvPr>
              <p:cNvSpPr>
                <a:spLocks noChangeShapeType="1"/>
              </p:cNvSpPr>
              <p:nvPr/>
            </p:nvSpPr>
            <p:spPr bwMode="auto">
              <a:xfrm flipH="1">
                <a:off x="2897" y="928"/>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3" name="Line 1552">
                <a:extLst>
                  <a:ext uri="{FF2B5EF4-FFF2-40B4-BE49-F238E27FC236}">
                    <a16:creationId xmlns:a16="http://schemas.microsoft.com/office/drawing/2014/main" id="{48C21CB3-2C9E-86BE-AD9C-57068BB27587}"/>
                  </a:ext>
                </a:extLst>
              </p:cNvPr>
              <p:cNvSpPr>
                <a:spLocks noChangeShapeType="1"/>
              </p:cNvSpPr>
              <p:nvPr/>
            </p:nvSpPr>
            <p:spPr bwMode="auto">
              <a:xfrm flipH="1">
                <a:off x="2930" y="927"/>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4" name="Line 1553">
                <a:extLst>
                  <a:ext uri="{FF2B5EF4-FFF2-40B4-BE49-F238E27FC236}">
                    <a16:creationId xmlns:a16="http://schemas.microsoft.com/office/drawing/2014/main" id="{BAC49F9F-4623-E1DB-796D-2D071F24E86F}"/>
                  </a:ext>
                </a:extLst>
              </p:cNvPr>
              <p:cNvSpPr>
                <a:spLocks noChangeShapeType="1"/>
              </p:cNvSpPr>
              <p:nvPr/>
            </p:nvSpPr>
            <p:spPr bwMode="auto">
              <a:xfrm flipH="1">
                <a:off x="2966" y="926"/>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5" name="Line 1554">
                <a:extLst>
                  <a:ext uri="{FF2B5EF4-FFF2-40B4-BE49-F238E27FC236}">
                    <a16:creationId xmlns:a16="http://schemas.microsoft.com/office/drawing/2014/main" id="{5756B9A9-8832-80DB-BEA9-44C40E86CEAD}"/>
                  </a:ext>
                </a:extLst>
              </p:cNvPr>
              <p:cNvSpPr>
                <a:spLocks noChangeShapeType="1"/>
              </p:cNvSpPr>
              <p:nvPr/>
            </p:nvSpPr>
            <p:spPr bwMode="auto">
              <a:xfrm flipH="1">
                <a:off x="3000" y="923"/>
                <a:ext cx="3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6" name="Line 1555">
                <a:extLst>
                  <a:ext uri="{FF2B5EF4-FFF2-40B4-BE49-F238E27FC236}">
                    <a16:creationId xmlns:a16="http://schemas.microsoft.com/office/drawing/2014/main" id="{1AC4D740-1F93-E329-2486-463730A097B2}"/>
                  </a:ext>
                </a:extLst>
              </p:cNvPr>
              <p:cNvSpPr>
                <a:spLocks noChangeShapeType="1"/>
              </p:cNvSpPr>
              <p:nvPr/>
            </p:nvSpPr>
            <p:spPr bwMode="auto">
              <a:xfrm flipH="1">
                <a:off x="3349" y="821"/>
                <a:ext cx="79"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7" name="Line 1556">
                <a:extLst>
                  <a:ext uri="{FF2B5EF4-FFF2-40B4-BE49-F238E27FC236}">
                    <a16:creationId xmlns:a16="http://schemas.microsoft.com/office/drawing/2014/main" id="{F7341D24-245B-2E1B-E93B-C2634B1A3B2B}"/>
                  </a:ext>
                </a:extLst>
              </p:cNvPr>
              <p:cNvSpPr>
                <a:spLocks noChangeShapeType="1"/>
              </p:cNvSpPr>
              <p:nvPr/>
            </p:nvSpPr>
            <p:spPr bwMode="auto">
              <a:xfrm flipH="1">
                <a:off x="3430" y="816"/>
                <a:ext cx="6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8" name="Line 1557">
                <a:extLst>
                  <a:ext uri="{FF2B5EF4-FFF2-40B4-BE49-F238E27FC236}">
                    <a16:creationId xmlns:a16="http://schemas.microsoft.com/office/drawing/2014/main" id="{4C7A184F-9029-E1ED-53D3-773A4E124791}"/>
                  </a:ext>
                </a:extLst>
              </p:cNvPr>
              <p:cNvSpPr>
                <a:spLocks noChangeShapeType="1"/>
              </p:cNvSpPr>
              <p:nvPr/>
            </p:nvSpPr>
            <p:spPr bwMode="auto">
              <a:xfrm flipH="1">
                <a:off x="3500" y="812"/>
                <a:ext cx="6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39" name="Line 1558">
                <a:extLst>
                  <a:ext uri="{FF2B5EF4-FFF2-40B4-BE49-F238E27FC236}">
                    <a16:creationId xmlns:a16="http://schemas.microsoft.com/office/drawing/2014/main" id="{F3CC78EE-E760-DF33-F012-D984736C06F5}"/>
                  </a:ext>
                </a:extLst>
              </p:cNvPr>
              <p:cNvSpPr>
                <a:spLocks noChangeShapeType="1"/>
              </p:cNvSpPr>
              <p:nvPr/>
            </p:nvSpPr>
            <p:spPr bwMode="auto">
              <a:xfrm flipH="1">
                <a:off x="3562" y="809"/>
                <a:ext cx="5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0" name="Line 1559">
                <a:extLst>
                  <a:ext uri="{FF2B5EF4-FFF2-40B4-BE49-F238E27FC236}">
                    <a16:creationId xmlns:a16="http://schemas.microsoft.com/office/drawing/2014/main" id="{2496F0DD-7757-F139-9E50-F42D8FD68EC4}"/>
                  </a:ext>
                </a:extLst>
              </p:cNvPr>
              <p:cNvSpPr>
                <a:spLocks noChangeShapeType="1"/>
              </p:cNvSpPr>
              <p:nvPr/>
            </p:nvSpPr>
            <p:spPr bwMode="auto">
              <a:xfrm flipH="1">
                <a:off x="3618" y="808"/>
                <a:ext cx="5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1" name="Line 1560">
                <a:extLst>
                  <a:ext uri="{FF2B5EF4-FFF2-40B4-BE49-F238E27FC236}">
                    <a16:creationId xmlns:a16="http://schemas.microsoft.com/office/drawing/2014/main" id="{C3B46E12-E97B-0AB7-CCAD-C8D32CF57315}"/>
                  </a:ext>
                </a:extLst>
              </p:cNvPr>
              <p:cNvSpPr>
                <a:spLocks noChangeShapeType="1"/>
              </p:cNvSpPr>
              <p:nvPr/>
            </p:nvSpPr>
            <p:spPr bwMode="auto">
              <a:xfrm flipH="1">
                <a:off x="3669" y="809"/>
                <a:ext cx="4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2" name="Line 1561">
                <a:extLst>
                  <a:ext uri="{FF2B5EF4-FFF2-40B4-BE49-F238E27FC236}">
                    <a16:creationId xmlns:a16="http://schemas.microsoft.com/office/drawing/2014/main" id="{6B8AC591-0053-44CE-FD4A-5DAA8E72340E}"/>
                  </a:ext>
                </a:extLst>
              </p:cNvPr>
              <p:cNvSpPr>
                <a:spLocks noChangeShapeType="1"/>
              </p:cNvSpPr>
              <p:nvPr/>
            </p:nvSpPr>
            <p:spPr bwMode="auto">
              <a:xfrm flipH="1">
                <a:off x="3715" y="811"/>
                <a:ext cx="4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3" name="Line 1562">
                <a:extLst>
                  <a:ext uri="{FF2B5EF4-FFF2-40B4-BE49-F238E27FC236}">
                    <a16:creationId xmlns:a16="http://schemas.microsoft.com/office/drawing/2014/main" id="{92732C75-514F-5F48-CD2A-00D4C381EAC1}"/>
                  </a:ext>
                </a:extLst>
              </p:cNvPr>
              <p:cNvSpPr>
                <a:spLocks noChangeShapeType="1"/>
              </p:cNvSpPr>
              <p:nvPr/>
            </p:nvSpPr>
            <p:spPr bwMode="auto">
              <a:xfrm flipH="1">
                <a:off x="3758" y="813"/>
                <a:ext cx="3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4" name="Line 1563">
                <a:extLst>
                  <a:ext uri="{FF2B5EF4-FFF2-40B4-BE49-F238E27FC236}">
                    <a16:creationId xmlns:a16="http://schemas.microsoft.com/office/drawing/2014/main" id="{361839BA-CBC9-3F50-A635-1D75702D85B7}"/>
                  </a:ext>
                </a:extLst>
              </p:cNvPr>
              <p:cNvSpPr>
                <a:spLocks noChangeShapeType="1"/>
              </p:cNvSpPr>
              <p:nvPr/>
            </p:nvSpPr>
            <p:spPr bwMode="auto">
              <a:xfrm flipH="1" flipV="1">
                <a:off x="3797" y="815"/>
                <a:ext cx="3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5" name="Line 1564">
                <a:extLst>
                  <a:ext uri="{FF2B5EF4-FFF2-40B4-BE49-F238E27FC236}">
                    <a16:creationId xmlns:a16="http://schemas.microsoft.com/office/drawing/2014/main" id="{7746F226-151C-FC0E-AF41-BFC9ADF769AB}"/>
                  </a:ext>
                </a:extLst>
              </p:cNvPr>
              <p:cNvSpPr>
                <a:spLocks noChangeShapeType="1"/>
              </p:cNvSpPr>
              <p:nvPr/>
            </p:nvSpPr>
            <p:spPr bwMode="auto">
              <a:xfrm flipH="1" flipV="1">
                <a:off x="3835" y="818"/>
                <a:ext cx="3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6" name="Line 1565">
                <a:extLst>
                  <a:ext uri="{FF2B5EF4-FFF2-40B4-BE49-F238E27FC236}">
                    <a16:creationId xmlns:a16="http://schemas.microsoft.com/office/drawing/2014/main" id="{8D81D981-41D1-4AFC-B684-DC57543D4242}"/>
                  </a:ext>
                </a:extLst>
              </p:cNvPr>
              <p:cNvSpPr>
                <a:spLocks noChangeShapeType="1"/>
              </p:cNvSpPr>
              <p:nvPr/>
            </p:nvSpPr>
            <p:spPr bwMode="auto">
              <a:xfrm flipH="1" flipV="1">
                <a:off x="3872" y="824"/>
                <a:ext cx="3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7" name="Line 1566">
                <a:extLst>
                  <a:ext uri="{FF2B5EF4-FFF2-40B4-BE49-F238E27FC236}">
                    <a16:creationId xmlns:a16="http://schemas.microsoft.com/office/drawing/2014/main" id="{DFF3A7D8-2F88-8A4D-8D58-A3AAC39CC98F}"/>
                  </a:ext>
                </a:extLst>
              </p:cNvPr>
              <p:cNvSpPr>
                <a:spLocks noChangeShapeType="1"/>
              </p:cNvSpPr>
              <p:nvPr/>
            </p:nvSpPr>
            <p:spPr bwMode="auto">
              <a:xfrm flipH="1" flipV="1">
                <a:off x="3906" y="829"/>
                <a:ext cx="3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8" name="Line 1567">
                <a:extLst>
                  <a:ext uri="{FF2B5EF4-FFF2-40B4-BE49-F238E27FC236}">
                    <a16:creationId xmlns:a16="http://schemas.microsoft.com/office/drawing/2014/main" id="{8152CAC3-154C-137B-330C-9F8932097B42}"/>
                  </a:ext>
                </a:extLst>
              </p:cNvPr>
              <p:cNvSpPr>
                <a:spLocks noChangeShapeType="1"/>
              </p:cNvSpPr>
              <p:nvPr/>
            </p:nvSpPr>
            <p:spPr bwMode="auto">
              <a:xfrm flipH="1" flipV="1">
                <a:off x="3941" y="835"/>
                <a:ext cx="3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49" name="Line 1568">
                <a:extLst>
                  <a:ext uri="{FF2B5EF4-FFF2-40B4-BE49-F238E27FC236}">
                    <a16:creationId xmlns:a16="http://schemas.microsoft.com/office/drawing/2014/main" id="{3156B45B-884F-FCA6-65A6-F5069CE05CDB}"/>
                  </a:ext>
                </a:extLst>
              </p:cNvPr>
              <p:cNvSpPr>
                <a:spLocks noChangeShapeType="1"/>
              </p:cNvSpPr>
              <p:nvPr/>
            </p:nvSpPr>
            <p:spPr bwMode="auto">
              <a:xfrm flipH="1" flipV="1">
                <a:off x="3975" y="840"/>
                <a:ext cx="3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0" name="Line 1569">
                <a:extLst>
                  <a:ext uri="{FF2B5EF4-FFF2-40B4-BE49-F238E27FC236}">
                    <a16:creationId xmlns:a16="http://schemas.microsoft.com/office/drawing/2014/main" id="{359B191F-7B57-37CB-F4BB-028EF6BE2C6C}"/>
                  </a:ext>
                </a:extLst>
              </p:cNvPr>
              <p:cNvSpPr>
                <a:spLocks noChangeShapeType="1"/>
              </p:cNvSpPr>
              <p:nvPr/>
            </p:nvSpPr>
            <p:spPr bwMode="auto">
              <a:xfrm flipH="1" flipV="1">
                <a:off x="4009" y="847"/>
                <a:ext cx="3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1" name="Line 1570">
                <a:extLst>
                  <a:ext uri="{FF2B5EF4-FFF2-40B4-BE49-F238E27FC236}">
                    <a16:creationId xmlns:a16="http://schemas.microsoft.com/office/drawing/2014/main" id="{CCF5EC92-878B-6A08-886A-7DCF4352B945}"/>
                  </a:ext>
                </a:extLst>
              </p:cNvPr>
              <p:cNvSpPr>
                <a:spLocks noChangeShapeType="1"/>
              </p:cNvSpPr>
              <p:nvPr/>
            </p:nvSpPr>
            <p:spPr bwMode="auto">
              <a:xfrm flipH="1" flipV="1">
                <a:off x="4042" y="855"/>
                <a:ext cx="3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2" name="Line 1571">
                <a:extLst>
                  <a:ext uri="{FF2B5EF4-FFF2-40B4-BE49-F238E27FC236}">
                    <a16:creationId xmlns:a16="http://schemas.microsoft.com/office/drawing/2014/main" id="{A2213A39-2CF6-0FBF-C283-97FB92DCCC81}"/>
                  </a:ext>
                </a:extLst>
              </p:cNvPr>
              <p:cNvSpPr>
                <a:spLocks noChangeShapeType="1"/>
              </p:cNvSpPr>
              <p:nvPr/>
            </p:nvSpPr>
            <p:spPr bwMode="auto">
              <a:xfrm flipH="1" flipV="1">
                <a:off x="4074" y="864"/>
                <a:ext cx="29"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3" name="Line 1572">
                <a:extLst>
                  <a:ext uri="{FF2B5EF4-FFF2-40B4-BE49-F238E27FC236}">
                    <a16:creationId xmlns:a16="http://schemas.microsoft.com/office/drawing/2014/main" id="{E76201E7-36BF-B708-C233-14EC0FF07FED}"/>
                  </a:ext>
                </a:extLst>
              </p:cNvPr>
              <p:cNvSpPr>
                <a:spLocks noChangeShapeType="1"/>
              </p:cNvSpPr>
              <p:nvPr/>
            </p:nvSpPr>
            <p:spPr bwMode="auto">
              <a:xfrm flipH="1" flipV="1">
                <a:off x="4105" y="871"/>
                <a:ext cx="2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4" name="Line 1573">
                <a:extLst>
                  <a:ext uri="{FF2B5EF4-FFF2-40B4-BE49-F238E27FC236}">
                    <a16:creationId xmlns:a16="http://schemas.microsoft.com/office/drawing/2014/main" id="{75719F3F-36BD-D94D-5D02-596603F76096}"/>
                  </a:ext>
                </a:extLst>
              </p:cNvPr>
              <p:cNvSpPr>
                <a:spLocks noChangeShapeType="1"/>
              </p:cNvSpPr>
              <p:nvPr/>
            </p:nvSpPr>
            <p:spPr bwMode="auto">
              <a:xfrm flipH="1" flipV="1">
                <a:off x="4134" y="880"/>
                <a:ext cx="3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5" name="Line 1574">
                <a:extLst>
                  <a:ext uri="{FF2B5EF4-FFF2-40B4-BE49-F238E27FC236}">
                    <a16:creationId xmlns:a16="http://schemas.microsoft.com/office/drawing/2014/main" id="{A596723B-E130-921A-EE5D-60B387052B4B}"/>
                  </a:ext>
                </a:extLst>
              </p:cNvPr>
              <p:cNvSpPr>
                <a:spLocks noChangeShapeType="1"/>
              </p:cNvSpPr>
              <p:nvPr/>
            </p:nvSpPr>
            <p:spPr bwMode="auto">
              <a:xfrm flipH="1" flipV="1">
                <a:off x="4167" y="888"/>
                <a:ext cx="2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6" name="Line 1575">
                <a:extLst>
                  <a:ext uri="{FF2B5EF4-FFF2-40B4-BE49-F238E27FC236}">
                    <a16:creationId xmlns:a16="http://schemas.microsoft.com/office/drawing/2014/main" id="{D754B24A-FDD5-326E-C99B-E5B09E0F9F18}"/>
                  </a:ext>
                </a:extLst>
              </p:cNvPr>
              <p:cNvSpPr>
                <a:spLocks noChangeShapeType="1"/>
              </p:cNvSpPr>
              <p:nvPr/>
            </p:nvSpPr>
            <p:spPr bwMode="auto">
              <a:xfrm flipH="1" flipV="1">
                <a:off x="4196" y="897"/>
                <a:ext cx="29"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7" name="Line 1576">
                <a:extLst>
                  <a:ext uri="{FF2B5EF4-FFF2-40B4-BE49-F238E27FC236}">
                    <a16:creationId xmlns:a16="http://schemas.microsoft.com/office/drawing/2014/main" id="{699FD053-C4FB-20CF-9F4E-F035F37DDB0B}"/>
                  </a:ext>
                </a:extLst>
              </p:cNvPr>
              <p:cNvSpPr>
                <a:spLocks noChangeShapeType="1"/>
              </p:cNvSpPr>
              <p:nvPr/>
            </p:nvSpPr>
            <p:spPr bwMode="auto">
              <a:xfrm flipH="1" flipV="1">
                <a:off x="4227" y="906"/>
                <a:ext cx="3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8" name="Line 1577">
                <a:extLst>
                  <a:ext uri="{FF2B5EF4-FFF2-40B4-BE49-F238E27FC236}">
                    <a16:creationId xmlns:a16="http://schemas.microsoft.com/office/drawing/2014/main" id="{CE8A6B4E-EB23-B37A-71BD-6098C52FD486}"/>
                  </a:ext>
                </a:extLst>
              </p:cNvPr>
              <p:cNvSpPr>
                <a:spLocks noChangeShapeType="1"/>
              </p:cNvSpPr>
              <p:nvPr/>
            </p:nvSpPr>
            <p:spPr bwMode="auto">
              <a:xfrm flipH="1" flipV="1">
                <a:off x="4261" y="913"/>
                <a:ext cx="3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59" name="Line 1578">
                <a:extLst>
                  <a:ext uri="{FF2B5EF4-FFF2-40B4-BE49-F238E27FC236}">
                    <a16:creationId xmlns:a16="http://schemas.microsoft.com/office/drawing/2014/main" id="{E00C50D1-32F9-B24D-2B08-748B312851DD}"/>
                  </a:ext>
                </a:extLst>
              </p:cNvPr>
              <p:cNvSpPr>
                <a:spLocks noChangeShapeType="1"/>
              </p:cNvSpPr>
              <p:nvPr/>
            </p:nvSpPr>
            <p:spPr bwMode="auto">
              <a:xfrm flipH="1" flipV="1">
                <a:off x="4297" y="922"/>
                <a:ext cx="3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0" name="Line 1579">
                <a:extLst>
                  <a:ext uri="{FF2B5EF4-FFF2-40B4-BE49-F238E27FC236}">
                    <a16:creationId xmlns:a16="http://schemas.microsoft.com/office/drawing/2014/main" id="{B394E74F-954F-31A9-6AC3-FBA94944E39F}"/>
                  </a:ext>
                </a:extLst>
              </p:cNvPr>
              <p:cNvSpPr>
                <a:spLocks noChangeShapeType="1"/>
              </p:cNvSpPr>
              <p:nvPr/>
            </p:nvSpPr>
            <p:spPr bwMode="auto">
              <a:xfrm flipH="1" flipV="1">
                <a:off x="4334" y="929"/>
                <a:ext cx="4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1" name="Line 1580">
                <a:extLst>
                  <a:ext uri="{FF2B5EF4-FFF2-40B4-BE49-F238E27FC236}">
                    <a16:creationId xmlns:a16="http://schemas.microsoft.com/office/drawing/2014/main" id="{B583A5AC-72C6-6E03-220F-9B91AD21AB81}"/>
                  </a:ext>
                </a:extLst>
              </p:cNvPr>
              <p:cNvSpPr>
                <a:spLocks noChangeShapeType="1"/>
              </p:cNvSpPr>
              <p:nvPr/>
            </p:nvSpPr>
            <p:spPr bwMode="auto">
              <a:xfrm flipH="1" flipV="1">
                <a:off x="4376" y="935"/>
                <a:ext cx="4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2" name="Line 1581">
                <a:extLst>
                  <a:ext uri="{FF2B5EF4-FFF2-40B4-BE49-F238E27FC236}">
                    <a16:creationId xmlns:a16="http://schemas.microsoft.com/office/drawing/2014/main" id="{6B3AA52D-2AE1-006E-736F-A0D9DBDD82FB}"/>
                  </a:ext>
                </a:extLst>
              </p:cNvPr>
              <p:cNvSpPr>
                <a:spLocks noChangeShapeType="1"/>
              </p:cNvSpPr>
              <p:nvPr/>
            </p:nvSpPr>
            <p:spPr bwMode="auto">
              <a:xfrm flipH="1" flipV="1">
                <a:off x="4421" y="940"/>
                <a:ext cx="5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3" name="Line 1582">
                <a:extLst>
                  <a:ext uri="{FF2B5EF4-FFF2-40B4-BE49-F238E27FC236}">
                    <a16:creationId xmlns:a16="http://schemas.microsoft.com/office/drawing/2014/main" id="{C4334515-CCB4-4CF9-0E05-67A5A8F61DC7}"/>
                  </a:ext>
                </a:extLst>
              </p:cNvPr>
              <p:cNvSpPr>
                <a:spLocks noChangeShapeType="1"/>
              </p:cNvSpPr>
              <p:nvPr/>
            </p:nvSpPr>
            <p:spPr bwMode="auto">
              <a:xfrm flipH="1">
                <a:off x="4474" y="946"/>
                <a:ext cx="5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4" name="Line 1583">
                <a:extLst>
                  <a:ext uri="{FF2B5EF4-FFF2-40B4-BE49-F238E27FC236}">
                    <a16:creationId xmlns:a16="http://schemas.microsoft.com/office/drawing/2014/main" id="{6EEF144D-DE01-935A-C6D9-E342B219A2DA}"/>
                  </a:ext>
                </a:extLst>
              </p:cNvPr>
              <p:cNvSpPr>
                <a:spLocks noChangeShapeType="1"/>
              </p:cNvSpPr>
              <p:nvPr/>
            </p:nvSpPr>
            <p:spPr bwMode="auto">
              <a:xfrm flipV="1">
                <a:off x="3348" y="793"/>
                <a:ext cx="126"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5" name="Line 1584">
                <a:extLst>
                  <a:ext uri="{FF2B5EF4-FFF2-40B4-BE49-F238E27FC236}">
                    <a16:creationId xmlns:a16="http://schemas.microsoft.com/office/drawing/2014/main" id="{00C96C5B-0111-CAEC-E251-3933FA652457}"/>
                  </a:ext>
                </a:extLst>
              </p:cNvPr>
              <p:cNvSpPr>
                <a:spLocks noChangeShapeType="1"/>
              </p:cNvSpPr>
              <p:nvPr/>
            </p:nvSpPr>
            <p:spPr bwMode="auto">
              <a:xfrm>
                <a:off x="3349" y="827"/>
                <a:ext cx="13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6" name="Line 1585">
                <a:extLst>
                  <a:ext uri="{FF2B5EF4-FFF2-40B4-BE49-F238E27FC236}">
                    <a16:creationId xmlns:a16="http://schemas.microsoft.com/office/drawing/2014/main" id="{C7958EA3-AFF2-0FBB-8257-31BDA3E5D91F}"/>
                  </a:ext>
                </a:extLst>
              </p:cNvPr>
              <p:cNvSpPr>
                <a:spLocks noChangeShapeType="1"/>
              </p:cNvSpPr>
              <p:nvPr/>
            </p:nvSpPr>
            <p:spPr bwMode="auto">
              <a:xfrm>
                <a:off x="1575" y="2851"/>
                <a:ext cx="5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7" name="Line 1586">
                <a:extLst>
                  <a:ext uri="{FF2B5EF4-FFF2-40B4-BE49-F238E27FC236}">
                    <a16:creationId xmlns:a16="http://schemas.microsoft.com/office/drawing/2014/main" id="{44A93570-5D9C-8068-1A90-98915CBDD384}"/>
                  </a:ext>
                </a:extLst>
              </p:cNvPr>
              <p:cNvSpPr>
                <a:spLocks noChangeShapeType="1"/>
              </p:cNvSpPr>
              <p:nvPr/>
            </p:nvSpPr>
            <p:spPr bwMode="auto">
              <a:xfrm>
                <a:off x="1631" y="2853"/>
                <a:ext cx="1" cy="1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8" name="Line 1587">
                <a:extLst>
                  <a:ext uri="{FF2B5EF4-FFF2-40B4-BE49-F238E27FC236}">
                    <a16:creationId xmlns:a16="http://schemas.microsoft.com/office/drawing/2014/main" id="{282B60E9-C554-9493-7BEA-B66E4A52693F}"/>
                  </a:ext>
                </a:extLst>
              </p:cNvPr>
              <p:cNvSpPr>
                <a:spLocks noChangeShapeType="1"/>
              </p:cNvSpPr>
              <p:nvPr/>
            </p:nvSpPr>
            <p:spPr bwMode="auto">
              <a:xfrm flipH="1">
                <a:off x="1575" y="3021"/>
                <a:ext cx="5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69" name="Line 1588">
                <a:extLst>
                  <a:ext uri="{FF2B5EF4-FFF2-40B4-BE49-F238E27FC236}">
                    <a16:creationId xmlns:a16="http://schemas.microsoft.com/office/drawing/2014/main" id="{54C75748-5EB9-DCB8-1F43-6C14361C7C83}"/>
                  </a:ext>
                </a:extLst>
              </p:cNvPr>
              <p:cNvSpPr>
                <a:spLocks noChangeShapeType="1"/>
              </p:cNvSpPr>
              <p:nvPr/>
            </p:nvSpPr>
            <p:spPr bwMode="auto">
              <a:xfrm flipV="1">
                <a:off x="1573" y="2852"/>
                <a:ext cx="0" cy="1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0" name="Line 1589">
                <a:extLst>
                  <a:ext uri="{FF2B5EF4-FFF2-40B4-BE49-F238E27FC236}">
                    <a16:creationId xmlns:a16="http://schemas.microsoft.com/office/drawing/2014/main" id="{E180CE99-BDE6-2F1C-E88B-BF32E1E0D098}"/>
                  </a:ext>
                </a:extLst>
              </p:cNvPr>
              <p:cNvSpPr>
                <a:spLocks noChangeShapeType="1"/>
              </p:cNvSpPr>
              <p:nvPr/>
            </p:nvSpPr>
            <p:spPr bwMode="auto">
              <a:xfrm>
                <a:off x="2079" y="1180"/>
                <a:ext cx="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1" name="Freeform 1590">
                <a:extLst>
                  <a:ext uri="{FF2B5EF4-FFF2-40B4-BE49-F238E27FC236}">
                    <a16:creationId xmlns:a16="http://schemas.microsoft.com/office/drawing/2014/main" id="{DC2E376F-14B1-9C22-5BB9-DBD63B7FFE4B}"/>
                  </a:ext>
                </a:extLst>
              </p:cNvPr>
              <p:cNvSpPr>
                <a:spLocks/>
              </p:cNvSpPr>
              <p:nvPr/>
            </p:nvSpPr>
            <p:spPr bwMode="auto">
              <a:xfrm>
                <a:off x="1804" y="1305"/>
                <a:ext cx="22" cy="21"/>
              </a:xfrm>
              <a:custGeom>
                <a:avLst/>
                <a:gdLst>
                  <a:gd name="T0" fmla="*/ 21 w 22"/>
                  <a:gd name="T1" fmla="*/ 11 h 21"/>
                  <a:gd name="T2" fmla="*/ 19 w 22"/>
                  <a:gd name="T3" fmla="*/ 16 h 21"/>
                  <a:gd name="T4" fmla="*/ 15 w 22"/>
                  <a:gd name="T5" fmla="*/ 20 h 21"/>
                  <a:gd name="T6" fmla="*/ 9 w 22"/>
                  <a:gd name="T7" fmla="*/ 20 h 21"/>
                  <a:gd name="T8" fmla="*/ 3 w 22"/>
                  <a:gd name="T9" fmla="*/ 18 h 21"/>
                  <a:gd name="T10" fmla="*/ 0 w 22"/>
                  <a:gd name="T11" fmla="*/ 13 h 21"/>
                  <a:gd name="T12" fmla="*/ 0 w 22"/>
                  <a:gd name="T13" fmla="*/ 7 h 21"/>
                  <a:gd name="T14" fmla="*/ 3 w 22"/>
                  <a:gd name="T15" fmla="*/ 4 h 21"/>
                  <a:gd name="T16" fmla="*/ 9 w 22"/>
                  <a:gd name="T17" fmla="*/ 0 h 21"/>
                  <a:gd name="T18" fmla="*/ 15 w 22"/>
                  <a:gd name="T19" fmla="*/ 2 h 21"/>
                  <a:gd name="T20" fmla="*/ 19 w 22"/>
                  <a:gd name="T21" fmla="*/ 5 h 21"/>
                  <a:gd name="T22" fmla="*/ 21 w 22"/>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11"/>
                    </a:moveTo>
                    <a:lnTo>
                      <a:pt x="19" y="16"/>
                    </a:lnTo>
                    <a:lnTo>
                      <a:pt x="15" y="20"/>
                    </a:lnTo>
                    <a:lnTo>
                      <a:pt x="9" y="20"/>
                    </a:lnTo>
                    <a:lnTo>
                      <a:pt x="3" y="18"/>
                    </a:lnTo>
                    <a:lnTo>
                      <a:pt x="0" y="13"/>
                    </a:lnTo>
                    <a:lnTo>
                      <a:pt x="0" y="7"/>
                    </a:lnTo>
                    <a:lnTo>
                      <a:pt x="3" y="4"/>
                    </a:lnTo>
                    <a:lnTo>
                      <a:pt x="9" y="0"/>
                    </a:lnTo>
                    <a:lnTo>
                      <a:pt x="15" y="2"/>
                    </a:lnTo>
                    <a:lnTo>
                      <a:pt x="19" y="5"/>
                    </a:lnTo>
                    <a:lnTo>
                      <a:pt x="21"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2" name="Freeform 1591">
                <a:extLst>
                  <a:ext uri="{FF2B5EF4-FFF2-40B4-BE49-F238E27FC236}">
                    <a16:creationId xmlns:a16="http://schemas.microsoft.com/office/drawing/2014/main" id="{4C309D17-C904-87BD-08AD-4AAC5EE8D1A9}"/>
                  </a:ext>
                </a:extLst>
              </p:cNvPr>
              <p:cNvSpPr>
                <a:spLocks/>
              </p:cNvSpPr>
              <p:nvPr/>
            </p:nvSpPr>
            <p:spPr bwMode="auto">
              <a:xfrm>
                <a:off x="2018" y="1179"/>
                <a:ext cx="23" cy="21"/>
              </a:xfrm>
              <a:custGeom>
                <a:avLst/>
                <a:gdLst>
                  <a:gd name="T0" fmla="*/ 22 w 23"/>
                  <a:gd name="T1" fmla="*/ 10 h 21"/>
                  <a:gd name="T2" fmla="*/ 21 w 23"/>
                  <a:gd name="T3" fmla="*/ 15 h 21"/>
                  <a:gd name="T4" fmla="*/ 16 w 23"/>
                  <a:gd name="T5" fmla="*/ 19 h 21"/>
                  <a:gd name="T6" fmla="*/ 10 w 23"/>
                  <a:gd name="T7" fmla="*/ 20 h 21"/>
                  <a:gd name="T8" fmla="*/ 4 w 23"/>
                  <a:gd name="T9" fmla="*/ 17 h 21"/>
                  <a:gd name="T10" fmla="*/ 0 w 23"/>
                  <a:gd name="T11" fmla="*/ 13 h 21"/>
                  <a:gd name="T12" fmla="*/ 0 w 23"/>
                  <a:gd name="T13" fmla="*/ 8 h 21"/>
                  <a:gd name="T14" fmla="*/ 4 w 23"/>
                  <a:gd name="T15" fmla="*/ 2 h 21"/>
                  <a:gd name="T16" fmla="*/ 10 w 23"/>
                  <a:gd name="T17" fmla="*/ 0 h 21"/>
                  <a:gd name="T18" fmla="*/ 16 w 23"/>
                  <a:gd name="T19" fmla="*/ 0 h 21"/>
                  <a:gd name="T20" fmla="*/ 21 w 23"/>
                  <a:gd name="T21" fmla="*/ 4 h 21"/>
                  <a:gd name="T22" fmla="*/ 22 w 23"/>
                  <a:gd name="T23" fmla="*/ 10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0"/>
                    </a:moveTo>
                    <a:lnTo>
                      <a:pt x="21" y="15"/>
                    </a:lnTo>
                    <a:lnTo>
                      <a:pt x="16" y="19"/>
                    </a:lnTo>
                    <a:lnTo>
                      <a:pt x="10" y="20"/>
                    </a:lnTo>
                    <a:lnTo>
                      <a:pt x="4" y="17"/>
                    </a:lnTo>
                    <a:lnTo>
                      <a:pt x="0" y="13"/>
                    </a:lnTo>
                    <a:lnTo>
                      <a:pt x="0" y="8"/>
                    </a:lnTo>
                    <a:lnTo>
                      <a:pt x="4" y="2"/>
                    </a:lnTo>
                    <a:lnTo>
                      <a:pt x="10" y="0"/>
                    </a:lnTo>
                    <a:lnTo>
                      <a:pt x="16" y="0"/>
                    </a:lnTo>
                    <a:lnTo>
                      <a:pt x="21" y="4"/>
                    </a:lnTo>
                    <a:lnTo>
                      <a:pt x="22"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3" name="Freeform 1592">
                <a:extLst>
                  <a:ext uri="{FF2B5EF4-FFF2-40B4-BE49-F238E27FC236}">
                    <a16:creationId xmlns:a16="http://schemas.microsoft.com/office/drawing/2014/main" id="{40ED7D0C-5CA5-6A5A-E43A-C4C9F2B5AF5F}"/>
                  </a:ext>
                </a:extLst>
              </p:cNvPr>
              <p:cNvSpPr>
                <a:spLocks/>
              </p:cNvSpPr>
              <p:nvPr/>
            </p:nvSpPr>
            <p:spPr bwMode="auto">
              <a:xfrm>
                <a:off x="1697" y="1369"/>
                <a:ext cx="21" cy="21"/>
              </a:xfrm>
              <a:custGeom>
                <a:avLst/>
                <a:gdLst>
                  <a:gd name="T0" fmla="*/ 20 w 21"/>
                  <a:gd name="T1" fmla="*/ 9 h 21"/>
                  <a:gd name="T2" fmla="*/ 20 w 21"/>
                  <a:gd name="T3" fmla="*/ 14 h 21"/>
                  <a:gd name="T4" fmla="*/ 14 w 21"/>
                  <a:gd name="T5" fmla="*/ 18 h 21"/>
                  <a:gd name="T6" fmla="*/ 8 w 21"/>
                  <a:gd name="T7" fmla="*/ 20 h 21"/>
                  <a:gd name="T8" fmla="*/ 2 w 21"/>
                  <a:gd name="T9" fmla="*/ 16 h 21"/>
                  <a:gd name="T10" fmla="*/ 0 w 21"/>
                  <a:gd name="T11" fmla="*/ 12 h 21"/>
                  <a:gd name="T12" fmla="*/ 0 w 21"/>
                  <a:gd name="T13" fmla="*/ 7 h 21"/>
                  <a:gd name="T14" fmla="*/ 2 w 21"/>
                  <a:gd name="T15" fmla="*/ 1 h 21"/>
                  <a:gd name="T16" fmla="*/ 8 w 21"/>
                  <a:gd name="T17" fmla="*/ 0 h 21"/>
                  <a:gd name="T18" fmla="*/ 14 w 21"/>
                  <a:gd name="T19" fmla="*/ 0 h 21"/>
                  <a:gd name="T20" fmla="*/ 20 w 21"/>
                  <a:gd name="T21" fmla="*/ 3 h 21"/>
                  <a:gd name="T22" fmla="*/ 20 w 21"/>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
                  <a:gd name="T37" fmla="*/ 0 h 21"/>
                  <a:gd name="T38" fmla="*/ 21 w 21"/>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 h="21">
                    <a:moveTo>
                      <a:pt x="20" y="9"/>
                    </a:moveTo>
                    <a:lnTo>
                      <a:pt x="20" y="14"/>
                    </a:lnTo>
                    <a:lnTo>
                      <a:pt x="14" y="18"/>
                    </a:lnTo>
                    <a:lnTo>
                      <a:pt x="8" y="20"/>
                    </a:lnTo>
                    <a:lnTo>
                      <a:pt x="2" y="16"/>
                    </a:lnTo>
                    <a:lnTo>
                      <a:pt x="0" y="12"/>
                    </a:lnTo>
                    <a:lnTo>
                      <a:pt x="0" y="7"/>
                    </a:lnTo>
                    <a:lnTo>
                      <a:pt x="2" y="1"/>
                    </a:lnTo>
                    <a:lnTo>
                      <a:pt x="8" y="0"/>
                    </a:lnTo>
                    <a:lnTo>
                      <a:pt x="14" y="0"/>
                    </a:lnTo>
                    <a:lnTo>
                      <a:pt x="20" y="3"/>
                    </a:lnTo>
                    <a:lnTo>
                      <a:pt x="20"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4" name="Freeform 1593">
                <a:extLst>
                  <a:ext uri="{FF2B5EF4-FFF2-40B4-BE49-F238E27FC236}">
                    <a16:creationId xmlns:a16="http://schemas.microsoft.com/office/drawing/2014/main" id="{7FFFA2CB-A28F-7FF8-4FA8-3AF01CE7AA0E}"/>
                  </a:ext>
                </a:extLst>
              </p:cNvPr>
              <p:cNvSpPr>
                <a:spLocks/>
              </p:cNvSpPr>
              <p:nvPr/>
            </p:nvSpPr>
            <p:spPr bwMode="auto">
              <a:xfrm>
                <a:off x="1912" y="1243"/>
                <a:ext cx="23" cy="19"/>
              </a:xfrm>
              <a:custGeom>
                <a:avLst/>
                <a:gdLst>
                  <a:gd name="T0" fmla="*/ 22 w 23"/>
                  <a:gd name="T1" fmla="*/ 9 h 19"/>
                  <a:gd name="T2" fmla="*/ 20 w 23"/>
                  <a:gd name="T3" fmla="*/ 15 h 19"/>
                  <a:gd name="T4" fmla="*/ 14 w 23"/>
                  <a:gd name="T5" fmla="*/ 18 h 19"/>
                  <a:gd name="T6" fmla="*/ 8 w 23"/>
                  <a:gd name="T7" fmla="*/ 18 h 19"/>
                  <a:gd name="T8" fmla="*/ 2 w 23"/>
                  <a:gd name="T9" fmla="*/ 16 h 19"/>
                  <a:gd name="T10" fmla="*/ 0 w 23"/>
                  <a:gd name="T11" fmla="*/ 11 h 19"/>
                  <a:gd name="T12" fmla="*/ 0 w 23"/>
                  <a:gd name="T13" fmla="*/ 6 h 19"/>
                  <a:gd name="T14" fmla="*/ 2 w 23"/>
                  <a:gd name="T15" fmla="*/ 2 h 19"/>
                  <a:gd name="T16" fmla="*/ 8 w 23"/>
                  <a:gd name="T17" fmla="*/ 0 h 19"/>
                  <a:gd name="T18" fmla="*/ 14 w 23"/>
                  <a:gd name="T19" fmla="*/ 0 h 19"/>
                  <a:gd name="T20" fmla="*/ 20 w 23"/>
                  <a:gd name="T21" fmla="*/ 4 h 19"/>
                  <a:gd name="T22" fmla="*/ 22 w 23"/>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19"/>
                  <a:gd name="T38" fmla="*/ 23 w 23"/>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19">
                    <a:moveTo>
                      <a:pt x="22" y="9"/>
                    </a:moveTo>
                    <a:lnTo>
                      <a:pt x="20" y="15"/>
                    </a:lnTo>
                    <a:lnTo>
                      <a:pt x="14" y="18"/>
                    </a:lnTo>
                    <a:lnTo>
                      <a:pt x="8" y="18"/>
                    </a:lnTo>
                    <a:lnTo>
                      <a:pt x="2" y="16"/>
                    </a:lnTo>
                    <a:lnTo>
                      <a:pt x="0" y="11"/>
                    </a:lnTo>
                    <a:lnTo>
                      <a:pt x="0" y="6"/>
                    </a:lnTo>
                    <a:lnTo>
                      <a:pt x="2" y="2"/>
                    </a:lnTo>
                    <a:lnTo>
                      <a:pt x="8" y="0"/>
                    </a:lnTo>
                    <a:lnTo>
                      <a:pt x="14" y="0"/>
                    </a:lnTo>
                    <a:lnTo>
                      <a:pt x="20" y="4"/>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5" name="Line 1594">
                <a:extLst>
                  <a:ext uri="{FF2B5EF4-FFF2-40B4-BE49-F238E27FC236}">
                    <a16:creationId xmlns:a16="http://schemas.microsoft.com/office/drawing/2014/main" id="{890ABFD0-96DD-87DB-861E-692A0C7A6FCC}"/>
                  </a:ext>
                </a:extLst>
              </p:cNvPr>
              <p:cNvSpPr>
                <a:spLocks noChangeShapeType="1"/>
              </p:cNvSpPr>
              <p:nvPr/>
            </p:nvSpPr>
            <p:spPr bwMode="auto">
              <a:xfrm flipV="1">
                <a:off x="1610" y="1384"/>
                <a:ext cx="86"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6" name="Line 1595">
                <a:extLst>
                  <a:ext uri="{FF2B5EF4-FFF2-40B4-BE49-F238E27FC236}">
                    <a16:creationId xmlns:a16="http://schemas.microsoft.com/office/drawing/2014/main" id="{41E39535-7DC5-F215-C0B6-EB947F0300D9}"/>
                  </a:ext>
                </a:extLst>
              </p:cNvPr>
              <p:cNvSpPr>
                <a:spLocks noChangeShapeType="1"/>
              </p:cNvSpPr>
              <p:nvPr/>
            </p:nvSpPr>
            <p:spPr bwMode="auto">
              <a:xfrm flipV="1">
                <a:off x="1718" y="1322"/>
                <a:ext cx="87"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7" name="Line 1596">
                <a:extLst>
                  <a:ext uri="{FF2B5EF4-FFF2-40B4-BE49-F238E27FC236}">
                    <a16:creationId xmlns:a16="http://schemas.microsoft.com/office/drawing/2014/main" id="{F1A31EE4-F509-A343-3241-BF926D1310E9}"/>
                  </a:ext>
                </a:extLst>
              </p:cNvPr>
              <p:cNvSpPr>
                <a:spLocks noChangeShapeType="1"/>
              </p:cNvSpPr>
              <p:nvPr/>
            </p:nvSpPr>
            <p:spPr bwMode="auto">
              <a:xfrm flipV="1">
                <a:off x="1824" y="1259"/>
                <a:ext cx="87"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8" name="Freeform 1597">
                <a:extLst>
                  <a:ext uri="{FF2B5EF4-FFF2-40B4-BE49-F238E27FC236}">
                    <a16:creationId xmlns:a16="http://schemas.microsoft.com/office/drawing/2014/main" id="{F25527F5-AFE5-7EC2-26B8-44A29AB1CD47}"/>
                  </a:ext>
                </a:extLst>
              </p:cNvPr>
              <p:cNvSpPr>
                <a:spLocks/>
              </p:cNvSpPr>
              <p:nvPr/>
            </p:nvSpPr>
            <p:spPr bwMode="auto">
              <a:xfrm>
                <a:off x="1588" y="1432"/>
                <a:ext cx="23" cy="20"/>
              </a:xfrm>
              <a:custGeom>
                <a:avLst/>
                <a:gdLst>
                  <a:gd name="T0" fmla="*/ 22 w 23"/>
                  <a:gd name="T1" fmla="*/ 9 h 20"/>
                  <a:gd name="T2" fmla="*/ 21 w 23"/>
                  <a:gd name="T3" fmla="*/ 15 h 20"/>
                  <a:gd name="T4" fmla="*/ 16 w 23"/>
                  <a:gd name="T5" fmla="*/ 19 h 20"/>
                  <a:gd name="T6" fmla="*/ 10 w 23"/>
                  <a:gd name="T7" fmla="*/ 19 h 20"/>
                  <a:gd name="T8" fmla="*/ 4 w 23"/>
                  <a:gd name="T9" fmla="*/ 17 h 20"/>
                  <a:gd name="T10" fmla="*/ 0 w 23"/>
                  <a:gd name="T11" fmla="*/ 11 h 20"/>
                  <a:gd name="T12" fmla="*/ 0 w 23"/>
                  <a:gd name="T13" fmla="*/ 6 h 20"/>
                  <a:gd name="T14" fmla="*/ 4 w 23"/>
                  <a:gd name="T15" fmla="*/ 2 h 20"/>
                  <a:gd name="T16" fmla="*/ 10 w 23"/>
                  <a:gd name="T17" fmla="*/ 0 h 20"/>
                  <a:gd name="T18" fmla="*/ 16 w 23"/>
                  <a:gd name="T19" fmla="*/ 0 h 20"/>
                  <a:gd name="T20" fmla="*/ 21 w 23"/>
                  <a:gd name="T21" fmla="*/ 4 h 20"/>
                  <a:gd name="T22" fmla="*/ 22 w 23"/>
                  <a:gd name="T23" fmla="*/ 9 h 2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0"/>
                  <a:gd name="T38" fmla="*/ 23 w 23"/>
                  <a:gd name="T39" fmla="*/ 20 h 2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0">
                    <a:moveTo>
                      <a:pt x="22" y="9"/>
                    </a:moveTo>
                    <a:lnTo>
                      <a:pt x="21" y="15"/>
                    </a:lnTo>
                    <a:lnTo>
                      <a:pt x="16" y="19"/>
                    </a:lnTo>
                    <a:lnTo>
                      <a:pt x="10" y="19"/>
                    </a:lnTo>
                    <a:lnTo>
                      <a:pt x="4" y="17"/>
                    </a:lnTo>
                    <a:lnTo>
                      <a:pt x="0" y="11"/>
                    </a:lnTo>
                    <a:lnTo>
                      <a:pt x="0" y="6"/>
                    </a:lnTo>
                    <a:lnTo>
                      <a:pt x="4" y="2"/>
                    </a:lnTo>
                    <a:lnTo>
                      <a:pt x="10" y="0"/>
                    </a:lnTo>
                    <a:lnTo>
                      <a:pt x="16" y="0"/>
                    </a:lnTo>
                    <a:lnTo>
                      <a:pt x="21" y="4"/>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79" name="Line 1598">
                <a:extLst>
                  <a:ext uri="{FF2B5EF4-FFF2-40B4-BE49-F238E27FC236}">
                    <a16:creationId xmlns:a16="http://schemas.microsoft.com/office/drawing/2014/main" id="{6040F0CB-C1E6-CD0B-7EDB-214470BCA777}"/>
                  </a:ext>
                </a:extLst>
              </p:cNvPr>
              <p:cNvSpPr>
                <a:spLocks noChangeShapeType="1"/>
              </p:cNvSpPr>
              <p:nvPr/>
            </p:nvSpPr>
            <p:spPr bwMode="auto">
              <a:xfrm flipH="1">
                <a:off x="1972" y="1207"/>
                <a:ext cx="48" cy="2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0" name="Line 1599">
                <a:extLst>
                  <a:ext uri="{FF2B5EF4-FFF2-40B4-BE49-F238E27FC236}">
                    <a16:creationId xmlns:a16="http://schemas.microsoft.com/office/drawing/2014/main" id="{9862EFFC-D563-1FF8-9C8F-08E594F1F995}"/>
                  </a:ext>
                </a:extLst>
              </p:cNvPr>
              <p:cNvSpPr>
                <a:spLocks noChangeShapeType="1"/>
              </p:cNvSpPr>
              <p:nvPr/>
            </p:nvSpPr>
            <p:spPr bwMode="auto">
              <a:xfrm flipH="1">
                <a:off x="1972" y="1225"/>
                <a:ext cx="5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1" name="Line 1600">
                <a:extLst>
                  <a:ext uri="{FF2B5EF4-FFF2-40B4-BE49-F238E27FC236}">
                    <a16:creationId xmlns:a16="http://schemas.microsoft.com/office/drawing/2014/main" id="{C0F818F0-1199-85EA-FFF6-E7C4ABD2A15E}"/>
                  </a:ext>
                </a:extLst>
              </p:cNvPr>
              <p:cNvSpPr>
                <a:spLocks noChangeShapeType="1"/>
              </p:cNvSpPr>
              <p:nvPr/>
            </p:nvSpPr>
            <p:spPr bwMode="auto">
              <a:xfrm flipH="1">
                <a:off x="1972" y="1192"/>
                <a:ext cx="111"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2" name="Line 1601">
                <a:extLst>
                  <a:ext uri="{FF2B5EF4-FFF2-40B4-BE49-F238E27FC236}">
                    <a16:creationId xmlns:a16="http://schemas.microsoft.com/office/drawing/2014/main" id="{E763A2EA-E49A-83C6-2CE4-8C64F721791B}"/>
                  </a:ext>
                </a:extLst>
              </p:cNvPr>
              <p:cNvSpPr>
                <a:spLocks noChangeShapeType="1"/>
              </p:cNvSpPr>
              <p:nvPr/>
            </p:nvSpPr>
            <p:spPr bwMode="auto">
              <a:xfrm flipV="1">
                <a:off x="1933" y="1195"/>
                <a:ext cx="86"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3" name="Freeform 1602">
                <a:extLst>
                  <a:ext uri="{FF2B5EF4-FFF2-40B4-BE49-F238E27FC236}">
                    <a16:creationId xmlns:a16="http://schemas.microsoft.com/office/drawing/2014/main" id="{91E6DC31-1388-3678-9565-5CEC57CA438E}"/>
                  </a:ext>
                </a:extLst>
              </p:cNvPr>
              <p:cNvSpPr>
                <a:spLocks/>
              </p:cNvSpPr>
              <p:nvPr/>
            </p:nvSpPr>
            <p:spPr bwMode="auto">
              <a:xfrm>
                <a:off x="2623" y="1314"/>
                <a:ext cx="20" cy="19"/>
              </a:xfrm>
              <a:custGeom>
                <a:avLst/>
                <a:gdLst>
                  <a:gd name="T0" fmla="*/ 19 w 20"/>
                  <a:gd name="T1" fmla="*/ 9 h 19"/>
                  <a:gd name="T2" fmla="*/ 17 w 20"/>
                  <a:gd name="T3" fmla="*/ 15 h 19"/>
                  <a:gd name="T4" fmla="*/ 13 w 20"/>
                  <a:gd name="T5" fmla="*/ 18 h 19"/>
                  <a:gd name="T6" fmla="*/ 7 w 20"/>
                  <a:gd name="T7" fmla="*/ 18 h 19"/>
                  <a:gd name="T8" fmla="*/ 1 w 20"/>
                  <a:gd name="T9" fmla="*/ 16 h 19"/>
                  <a:gd name="T10" fmla="*/ 0 w 20"/>
                  <a:gd name="T11" fmla="*/ 11 h 19"/>
                  <a:gd name="T12" fmla="*/ 0 w 20"/>
                  <a:gd name="T13" fmla="*/ 6 h 19"/>
                  <a:gd name="T14" fmla="*/ 1 w 20"/>
                  <a:gd name="T15" fmla="*/ 2 h 19"/>
                  <a:gd name="T16" fmla="*/ 7 w 20"/>
                  <a:gd name="T17" fmla="*/ 0 h 19"/>
                  <a:gd name="T18" fmla="*/ 13 w 20"/>
                  <a:gd name="T19" fmla="*/ 0 h 19"/>
                  <a:gd name="T20" fmla="*/ 17 w 20"/>
                  <a:gd name="T21" fmla="*/ 4 h 19"/>
                  <a:gd name="T22" fmla="*/ 19 w 20"/>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0"/>
                  <a:gd name="T37" fmla="*/ 0 h 19"/>
                  <a:gd name="T38" fmla="*/ 20 w 20"/>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0" h="19">
                    <a:moveTo>
                      <a:pt x="19" y="9"/>
                    </a:moveTo>
                    <a:lnTo>
                      <a:pt x="17" y="15"/>
                    </a:lnTo>
                    <a:lnTo>
                      <a:pt x="13" y="18"/>
                    </a:lnTo>
                    <a:lnTo>
                      <a:pt x="7" y="18"/>
                    </a:lnTo>
                    <a:lnTo>
                      <a:pt x="1" y="16"/>
                    </a:lnTo>
                    <a:lnTo>
                      <a:pt x="0" y="11"/>
                    </a:lnTo>
                    <a:lnTo>
                      <a:pt x="0" y="6"/>
                    </a:lnTo>
                    <a:lnTo>
                      <a:pt x="1" y="2"/>
                    </a:lnTo>
                    <a:lnTo>
                      <a:pt x="7" y="0"/>
                    </a:lnTo>
                    <a:lnTo>
                      <a:pt x="13" y="0"/>
                    </a:lnTo>
                    <a:lnTo>
                      <a:pt x="17" y="4"/>
                    </a:lnTo>
                    <a:lnTo>
                      <a:pt x="19"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4" name="Freeform 1603">
                <a:extLst>
                  <a:ext uri="{FF2B5EF4-FFF2-40B4-BE49-F238E27FC236}">
                    <a16:creationId xmlns:a16="http://schemas.microsoft.com/office/drawing/2014/main" id="{3DCD114B-8FF4-5218-0FDD-AD40B25DC9D5}"/>
                  </a:ext>
                </a:extLst>
              </p:cNvPr>
              <p:cNvSpPr>
                <a:spLocks/>
              </p:cNvSpPr>
              <p:nvPr/>
            </p:nvSpPr>
            <p:spPr bwMode="auto">
              <a:xfrm>
                <a:off x="2837" y="1187"/>
                <a:ext cx="21" cy="21"/>
              </a:xfrm>
              <a:custGeom>
                <a:avLst/>
                <a:gdLst>
                  <a:gd name="T0" fmla="*/ 20 w 21"/>
                  <a:gd name="T1" fmla="*/ 11 h 21"/>
                  <a:gd name="T2" fmla="*/ 18 w 21"/>
                  <a:gd name="T3" fmla="*/ 16 h 21"/>
                  <a:gd name="T4" fmla="*/ 14 w 21"/>
                  <a:gd name="T5" fmla="*/ 20 h 21"/>
                  <a:gd name="T6" fmla="*/ 8 w 21"/>
                  <a:gd name="T7" fmla="*/ 20 h 21"/>
                  <a:gd name="T8" fmla="*/ 2 w 21"/>
                  <a:gd name="T9" fmla="*/ 18 h 21"/>
                  <a:gd name="T10" fmla="*/ 0 w 21"/>
                  <a:gd name="T11" fmla="*/ 12 h 21"/>
                  <a:gd name="T12" fmla="*/ 0 w 21"/>
                  <a:gd name="T13" fmla="*/ 7 h 21"/>
                  <a:gd name="T14" fmla="*/ 2 w 21"/>
                  <a:gd name="T15" fmla="*/ 3 h 21"/>
                  <a:gd name="T16" fmla="*/ 8 w 21"/>
                  <a:gd name="T17" fmla="*/ 0 h 21"/>
                  <a:gd name="T18" fmla="*/ 14 w 21"/>
                  <a:gd name="T19" fmla="*/ 2 h 21"/>
                  <a:gd name="T20" fmla="*/ 18 w 21"/>
                  <a:gd name="T21" fmla="*/ 5 h 21"/>
                  <a:gd name="T22" fmla="*/ 20 w 21"/>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
                  <a:gd name="T37" fmla="*/ 0 h 21"/>
                  <a:gd name="T38" fmla="*/ 21 w 21"/>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 h="21">
                    <a:moveTo>
                      <a:pt x="20" y="11"/>
                    </a:moveTo>
                    <a:lnTo>
                      <a:pt x="18" y="16"/>
                    </a:lnTo>
                    <a:lnTo>
                      <a:pt x="14" y="20"/>
                    </a:lnTo>
                    <a:lnTo>
                      <a:pt x="8" y="20"/>
                    </a:lnTo>
                    <a:lnTo>
                      <a:pt x="2" y="18"/>
                    </a:lnTo>
                    <a:lnTo>
                      <a:pt x="0" y="12"/>
                    </a:lnTo>
                    <a:lnTo>
                      <a:pt x="0" y="7"/>
                    </a:lnTo>
                    <a:lnTo>
                      <a:pt x="2" y="3"/>
                    </a:lnTo>
                    <a:lnTo>
                      <a:pt x="8" y="0"/>
                    </a:lnTo>
                    <a:lnTo>
                      <a:pt x="14" y="2"/>
                    </a:lnTo>
                    <a:lnTo>
                      <a:pt x="18" y="5"/>
                    </a:lnTo>
                    <a:lnTo>
                      <a:pt x="20"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5" name="Freeform 1604">
                <a:extLst>
                  <a:ext uri="{FF2B5EF4-FFF2-40B4-BE49-F238E27FC236}">
                    <a16:creationId xmlns:a16="http://schemas.microsoft.com/office/drawing/2014/main" id="{A43C10BE-084A-8AE1-E728-B5CA4C8A3FB2}"/>
                  </a:ext>
                </a:extLst>
              </p:cNvPr>
              <p:cNvSpPr>
                <a:spLocks/>
              </p:cNvSpPr>
              <p:nvPr/>
            </p:nvSpPr>
            <p:spPr bwMode="auto">
              <a:xfrm>
                <a:off x="2513" y="1376"/>
                <a:ext cx="23" cy="21"/>
              </a:xfrm>
              <a:custGeom>
                <a:avLst/>
                <a:gdLst>
                  <a:gd name="T0" fmla="*/ 22 w 23"/>
                  <a:gd name="T1" fmla="*/ 11 h 21"/>
                  <a:gd name="T2" fmla="*/ 21 w 23"/>
                  <a:gd name="T3" fmla="*/ 16 h 21"/>
                  <a:gd name="T4" fmla="*/ 16 w 23"/>
                  <a:gd name="T5" fmla="*/ 20 h 21"/>
                  <a:gd name="T6" fmla="*/ 9 w 23"/>
                  <a:gd name="T7" fmla="*/ 20 h 21"/>
                  <a:gd name="T8" fmla="*/ 4 w 23"/>
                  <a:gd name="T9" fmla="*/ 18 h 21"/>
                  <a:gd name="T10" fmla="*/ 0 w 23"/>
                  <a:gd name="T11" fmla="*/ 13 h 21"/>
                  <a:gd name="T12" fmla="*/ 0 w 23"/>
                  <a:gd name="T13" fmla="*/ 7 h 21"/>
                  <a:gd name="T14" fmla="*/ 4 w 23"/>
                  <a:gd name="T15" fmla="*/ 4 h 21"/>
                  <a:gd name="T16" fmla="*/ 9 w 23"/>
                  <a:gd name="T17" fmla="*/ 0 h 21"/>
                  <a:gd name="T18" fmla="*/ 16 w 23"/>
                  <a:gd name="T19" fmla="*/ 2 h 21"/>
                  <a:gd name="T20" fmla="*/ 21 w 23"/>
                  <a:gd name="T21" fmla="*/ 5 h 21"/>
                  <a:gd name="T22" fmla="*/ 22 w 23"/>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1"/>
                    </a:moveTo>
                    <a:lnTo>
                      <a:pt x="21" y="16"/>
                    </a:lnTo>
                    <a:lnTo>
                      <a:pt x="16" y="20"/>
                    </a:lnTo>
                    <a:lnTo>
                      <a:pt x="9" y="20"/>
                    </a:lnTo>
                    <a:lnTo>
                      <a:pt x="4" y="18"/>
                    </a:lnTo>
                    <a:lnTo>
                      <a:pt x="0" y="13"/>
                    </a:lnTo>
                    <a:lnTo>
                      <a:pt x="0" y="7"/>
                    </a:lnTo>
                    <a:lnTo>
                      <a:pt x="4" y="4"/>
                    </a:lnTo>
                    <a:lnTo>
                      <a:pt x="9" y="0"/>
                    </a:lnTo>
                    <a:lnTo>
                      <a:pt x="16" y="2"/>
                    </a:lnTo>
                    <a:lnTo>
                      <a:pt x="21" y="5"/>
                    </a:lnTo>
                    <a:lnTo>
                      <a:pt x="22"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6" name="Freeform 1605">
                <a:extLst>
                  <a:ext uri="{FF2B5EF4-FFF2-40B4-BE49-F238E27FC236}">
                    <a16:creationId xmlns:a16="http://schemas.microsoft.com/office/drawing/2014/main" id="{D79BEC55-6FC6-E3A1-6B65-55ECEE4DE8E9}"/>
                  </a:ext>
                </a:extLst>
              </p:cNvPr>
              <p:cNvSpPr>
                <a:spLocks/>
              </p:cNvSpPr>
              <p:nvPr/>
            </p:nvSpPr>
            <p:spPr bwMode="auto">
              <a:xfrm>
                <a:off x="2729" y="1250"/>
                <a:ext cx="23" cy="21"/>
              </a:xfrm>
              <a:custGeom>
                <a:avLst/>
                <a:gdLst>
                  <a:gd name="T0" fmla="*/ 22 w 23"/>
                  <a:gd name="T1" fmla="*/ 9 h 21"/>
                  <a:gd name="T2" fmla="*/ 20 w 23"/>
                  <a:gd name="T3" fmla="*/ 15 h 21"/>
                  <a:gd name="T4" fmla="*/ 15 w 23"/>
                  <a:gd name="T5" fmla="*/ 19 h 21"/>
                  <a:gd name="T6" fmla="*/ 10 w 23"/>
                  <a:gd name="T7" fmla="*/ 20 h 21"/>
                  <a:gd name="T8" fmla="*/ 4 w 23"/>
                  <a:gd name="T9" fmla="*/ 17 h 21"/>
                  <a:gd name="T10" fmla="*/ 0 w 23"/>
                  <a:gd name="T11" fmla="*/ 13 h 21"/>
                  <a:gd name="T12" fmla="*/ 0 w 23"/>
                  <a:gd name="T13" fmla="*/ 8 h 21"/>
                  <a:gd name="T14" fmla="*/ 4 w 23"/>
                  <a:gd name="T15" fmla="*/ 2 h 21"/>
                  <a:gd name="T16" fmla="*/ 10 w 23"/>
                  <a:gd name="T17" fmla="*/ 0 h 21"/>
                  <a:gd name="T18" fmla="*/ 15 w 23"/>
                  <a:gd name="T19" fmla="*/ 0 h 21"/>
                  <a:gd name="T20" fmla="*/ 20 w 23"/>
                  <a:gd name="T21" fmla="*/ 4 h 21"/>
                  <a:gd name="T22" fmla="*/ 22 w 23"/>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9"/>
                    </a:moveTo>
                    <a:lnTo>
                      <a:pt x="20" y="15"/>
                    </a:lnTo>
                    <a:lnTo>
                      <a:pt x="15" y="19"/>
                    </a:lnTo>
                    <a:lnTo>
                      <a:pt x="10" y="20"/>
                    </a:lnTo>
                    <a:lnTo>
                      <a:pt x="4" y="17"/>
                    </a:lnTo>
                    <a:lnTo>
                      <a:pt x="0" y="13"/>
                    </a:lnTo>
                    <a:lnTo>
                      <a:pt x="0" y="8"/>
                    </a:lnTo>
                    <a:lnTo>
                      <a:pt x="4" y="2"/>
                    </a:lnTo>
                    <a:lnTo>
                      <a:pt x="10" y="0"/>
                    </a:lnTo>
                    <a:lnTo>
                      <a:pt x="15" y="0"/>
                    </a:lnTo>
                    <a:lnTo>
                      <a:pt x="20" y="4"/>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7" name="Line 1606">
                <a:extLst>
                  <a:ext uri="{FF2B5EF4-FFF2-40B4-BE49-F238E27FC236}">
                    <a16:creationId xmlns:a16="http://schemas.microsoft.com/office/drawing/2014/main" id="{9D8FDEC4-D29A-75B2-1EA8-1A818863AB68}"/>
                  </a:ext>
                </a:extLst>
              </p:cNvPr>
              <p:cNvSpPr>
                <a:spLocks noChangeShapeType="1"/>
              </p:cNvSpPr>
              <p:nvPr/>
            </p:nvSpPr>
            <p:spPr bwMode="auto">
              <a:xfrm flipV="1">
                <a:off x="2426" y="1393"/>
                <a:ext cx="89"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8" name="Line 1607">
                <a:extLst>
                  <a:ext uri="{FF2B5EF4-FFF2-40B4-BE49-F238E27FC236}">
                    <a16:creationId xmlns:a16="http://schemas.microsoft.com/office/drawing/2014/main" id="{3CA00F2E-CB46-2F54-FA5F-6675EC2FACFC}"/>
                  </a:ext>
                </a:extLst>
              </p:cNvPr>
              <p:cNvSpPr>
                <a:spLocks noChangeShapeType="1"/>
              </p:cNvSpPr>
              <p:nvPr/>
            </p:nvSpPr>
            <p:spPr bwMode="auto">
              <a:xfrm flipV="1">
                <a:off x="2535" y="1330"/>
                <a:ext cx="87"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89" name="Line 1608">
                <a:extLst>
                  <a:ext uri="{FF2B5EF4-FFF2-40B4-BE49-F238E27FC236}">
                    <a16:creationId xmlns:a16="http://schemas.microsoft.com/office/drawing/2014/main" id="{69638A14-8FAB-BB90-D992-6FFACD985ED7}"/>
                  </a:ext>
                </a:extLst>
              </p:cNvPr>
              <p:cNvSpPr>
                <a:spLocks noChangeShapeType="1"/>
              </p:cNvSpPr>
              <p:nvPr/>
            </p:nvSpPr>
            <p:spPr bwMode="auto">
              <a:xfrm flipV="1">
                <a:off x="2641" y="1266"/>
                <a:ext cx="89"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890" name="Freeform 1609">
                <a:extLst>
                  <a:ext uri="{FF2B5EF4-FFF2-40B4-BE49-F238E27FC236}">
                    <a16:creationId xmlns:a16="http://schemas.microsoft.com/office/drawing/2014/main" id="{5E837E04-DFD0-6887-E3D7-1AB2BFFAC6E5}"/>
                  </a:ext>
                </a:extLst>
              </p:cNvPr>
              <p:cNvSpPr>
                <a:spLocks/>
              </p:cNvSpPr>
              <p:nvPr/>
            </p:nvSpPr>
            <p:spPr bwMode="auto">
              <a:xfrm>
                <a:off x="2405" y="1440"/>
                <a:ext cx="23" cy="21"/>
              </a:xfrm>
              <a:custGeom>
                <a:avLst/>
                <a:gdLst>
                  <a:gd name="T0" fmla="*/ 22 w 23"/>
                  <a:gd name="T1" fmla="*/ 9 h 21"/>
                  <a:gd name="T2" fmla="*/ 20 w 23"/>
                  <a:gd name="T3" fmla="*/ 14 h 21"/>
                  <a:gd name="T4" fmla="*/ 16 w 23"/>
                  <a:gd name="T5" fmla="*/ 18 h 21"/>
                  <a:gd name="T6" fmla="*/ 10 w 23"/>
                  <a:gd name="T7" fmla="*/ 20 h 21"/>
                  <a:gd name="T8" fmla="*/ 4 w 23"/>
                  <a:gd name="T9" fmla="*/ 16 h 21"/>
                  <a:gd name="T10" fmla="*/ 0 w 23"/>
                  <a:gd name="T11" fmla="*/ 12 h 21"/>
                  <a:gd name="T12" fmla="*/ 0 w 23"/>
                  <a:gd name="T13" fmla="*/ 7 h 21"/>
                  <a:gd name="T14" fmla="*/ 4 w 23"/>
                  <a:gd name="T15" fmla="*/ 1 h 21"/>
                  <a:gd name="T16" fmla="*/ 10 w 23"/>
                  <a:gd name="T17" fmla="*/ 0 h 21"/>
                  <a:gd name="T18" fmla="*/ 16 w 23"/>
                  <a:gd name="T19" fmla="*/ 0 h 21"/>
                  <a:gd name="T20" fmla="*/ 20 w 23"/>
                  <a:gd name="T21" fmla="*/ 3 h 21"/>
                  <a:gd name="T22" fmla="*/ 22 w 23"/>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9"/>
                    </a:moveTo>
                    <a:lnTo>
                      <a:pt x="20" y="14"/>
                    </a:lnTo>
                    <a:lnTo>
                      <a:pt x="16" y="18"/>
                    </a:lnTo>
                    <a:lnTo>
                      <a:pt x="10" y="20"/>
                    </a:lnTo>
                    <a:lnTo>
                      <a:pt x="4" y="16"/>
                    </a:lnTo>
                    <a:lnTo>
                      <a:pt x="0" y="12"/>
                    </a:lnTo>
                    <a:lnTo>
                      <a:pt x="0" y="7"/>
                    </a:lnTo>
                    <a:lnTo>
                      <a:pt x="4" y="1"/>
                    </a:lnTo>
                    <a:lnTo>
                      <a:pt x="10" y="0"/>
                    </a:lnTo>
                    <a:lnTo>
                      <a:pt x="16" y="0"/>
                    </a:lnTo>
                    <a:lnTo>
                      <a:pt x="20" y="3"/>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8" name="Group 1610">
              <a:extLst>
                <a:ext uri="{FF2B5EF4-FFF2-40B4-BE49-F238E27FC236}">
                  <a16:creationId xmlns:a16="http://schemas.microsoft.com/office/drawing/2014/main" id="{A2D232B3-0A67-FDB7-E64B-4439BDCD2BFD}"/>
                </a:ext>
              </a:extLst>
            </p:cNvPr>
            <p:cNvGrpSpPr>
              <a:grpSpLocks/>
            </p:cNvGrpSpPr>
            <p:nvPr/>
          </p:nvGrpSpPr>
          <p:grpSpPr bwMode="auto">
            <a:xfrm>
              <a:off x="217" y="870"/>
              <a:ext cx="5457" cy="2937"/>
              <a:chOff x="300" y="743"/>
              <a:chExt cx="5457" cy="2937"/>
            </a:xfrm>
          </p:grpSpPr>
          <p:sp>
            <p:nvSpPr>
              <p:cNvPr id="38491" name="Freeform 1611">
                <a:extLst>
                  <a:ext uri="{FF2B5EF4-FFF2-40B4-BE49-F238E27FC236}">
                    <a16:creationId xmlns:a16="http://schemas.microsoft.com/office/drawing/2014/main" id="{4D139978-17B4-754E-E775-C2D50F666BFB}"/>
                  </a:ext>
                </a:extLst>
              </p:cNvPr>
              <p:cNvSpPr>
                <a:spLocks/>
              </p:cNvSpPr>
              <p:nvPr/>
            </p:nvSpPr>
            <p:spPr bwMode="auto">
              <a:xfrm>
                <a:off x="3483" y="1325"/>
                <a:ext cx="23" cy="19"/>
              </a:xfrm>
              <a:custGeom>
                <a:avLst/>
                <a:gdLst>
                  <a:gd name="T0" fmla="*/ 22 w 23"/>
                  <a:gd name="T1" fmla="*/ 9 h 19"/>
                  <a:gd name="T2" fmla="*/ 20 w 23"/>
                  <a:gd name="T3" fmla="*/ 15 h 19"/>
                  <a:gd name="T4" fmla="*/ 15 w 23"/>
                  <a:gd name="T5" fmla="*/ 18 h 19"/>
                  <a:gd name="T6" fmla="*/ 10 w 23"/>
                  <a:gd name="T7" fmla="*/ 18 h 19"/>
                  <a:gd name="T8" fmla="*/ 3 w 23"/>
                  <a:gd name="T9" fmla="*/ 16 h 19"/>
                  <a:gd name="T10" fmla="*/ 0 w 23"/>
                  <a:gd name="T11" fmla="*/ 11 h 19"/>
                  <a:gd name="T12" fmla="*/ 0 w 23"/>
                  <a:gd name="T13" fmla="*/ 5 h 19"/>
                  <a:gd name="T14" fmla="*/ 3 w 23"/>
                  <a:gd name="T15" fmla="*/ 2 h 19"/>
                  <a:gd name="T16" fmla="*/ 10 w 23"/>
                  <a:gd name="T17" fmla="*/ 0 h 19"/>
                  <a:gd name="T18" fmla="*/ 15 w 23"/>
                  <a:gd name="T19" fmla="*/ 0 h 19"/>
                  <a:gd name="T20" fmla="*/ 20 w 23"/>
                  <a:gd name="T21" fmla="*/ 4 h 19"/>
                  <a:gd name="T22" fmla="*/ 22 w 23"/>
                  <a:gd name="T23" fmla="*/ 9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19"/>
                  <a:gd name="T38" fmla="*/ 23 w 23"/>
                  <a:gd name="T39" fmla="*/ 19 h 1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19">
                    <a:moveTo>
                      <a:pt x="22" y="9"/>
                    </a:moveTo>
                    <a:lnTo>
                      <a:pt x="20" y="15"/>
                    </a:lnTo>
                    <a:lnTo>
                      <a:pt x="15" y="18"/>
                    </a:lnTo>
                    <a:lnTo>
                      <a:pt x="10" y="18"/>
                    </a:lnTo>
                    <a:lnTo>
                      <a:pt x="3" y="16"/>
                    </a:lnTo>
                    <a:lnTo>
                      <a:pt x="0" y="11"/>
                    </a:lnTo>
                    <a:lnTo>
                      <a:pt x="0" y="5"/>
                    </a:lnTo>
                    <a:lnTo>
                      <a:pt x="3" y="2"/>
                    </a:lnTo>
                    <a:lnTo>
                      <a:pt x="10" y="0"/>
                    </a:lnTo>
                    <a:lnTo>
                      <a:pt x="15" y="0"/>
                    </a:lnTo>
                    <a:lnTo>
                      <a:pt x="20" y="4"/>
                    </a:lnTo>
                    <a:lnTo>
                      <a:pt x="22"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2" name="Freeform 1612">
                <a:extLst>
                  <a:ext uri="{FF2B5EF4-FFF2-40B4-BE49-F238E27FC236}">
                    <a16:creationId xmlns:a16="http://schemas.microsoft.com/office/drawing/2014/main" id="{D62818D6-0B42-04C0-FB11-AB9BAAC7EED5}"/>
                  </a:ext>
                </a:extLst>
              </p:cNvPr>
              <p:cNvSpPr>
                <a:spLocks/>
              </p:cNvSpPr>
              <p:nvPr/>
            </p:nvSpPr>
            <p:spPr bwMode="auto">
              <a:xfrm>
                <a:off x="3698" y="1198"/>
                <a:ext cx="22" cy="21"/>
              </a:xfrm>
              <a:custGeom>
                <a:avLst/>
                <a:gdLst>
                  <a:gd name="T0" fmla="*/ 21 w 22"/>
                  <a:gd name="T1" fmla="*/ 11 h 21"/>
                  <a:gd name="T2" fmla="*/ 19 w 22"/>
                  <a:gd name="T3" fmla="*/ 16 h 21"/>
                  <a:gd name="T4" fmla="*/ 16 w 22"/>
                  <a:gd name="T5" fmla="*/ 20 h 21"/>
                  <a:gd name="T6" fmla="*/ 9 w 22"/>
                  <a:gd name="T7" fmla="*/ 20 h 21"/>
                  <a:gd name="T8" fmla="*/ 4 w 22"/>
                  <a:gd name="T9" fmla="*/ 18 h 21"/>
                  <a:gd name="T10" fmla="*/ 0 w 22"/>
                  <a:gd name="T11" fmla="*/ 12 h 21"/>
                  <a:gd name="T12" fmla="*/ 0 w 22"/>
                  <a:gd name="T13" fmla="*/ 7 h 21"/>
                  <a:gd name="T14" fmla="*/ 4 w 22"/>
                  <a:gd name="T15" fmla="*/ 1 h 21"/>
                  <a:gd name="T16" fmla="*/ 9 w 22"/>
                  <a:gd name="T17" fmla="*/ 0 h 21"/>
                  <a:gd name="T18" fmla="*/ 16 w 22"/>
                  <a:gd name="T19" fmla="*/ 1 h 21"/>
                  <a:gd name="T20" fmla="*/ 19 w 22"/>
                  <a:gd name="T21" fmla="*/ 5 h 21"/>
                  <a:gd name="T22" fmla="*/ 21 w 22"/>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11"/>
                    </a:moveTo>
                    <a:lnTo>
                      <a:pt x="19" y="16"/>
                    </a:lnTo>
                    <a:lnTo>
                      <a:pt x="16" y="20"/>
                    </a:lnTo>
                    <a:lnTo>
                      <a:pt x="9" y="20"/>
                    </a:lnTo>
                    <a:lnTo>
                      <a:pt x="4" y="18"/>
                    </a:lnTo>
                    <a:lnTo>
                      <a:pt x="0" y="12"/>
                    </a:lnTo>
                    <a:lnTo>
                      <a:pt x="0" y="7"/>
                    </a:lnTo>
                    <a:lnTo>
                      <a:pt x="4" y="1"/>
                    </a:lnTo>
                    <a:lnTo>
                      <a:pt x="9" y="0"/>
                    </a:lnTo>
                    <a:lnTo>
                      <a:pt x="16" y="1"/>
                    </a:lnTo>
                    <a:lnTo>
                      <a:pt x="19" y="5"/>
                    </a:lnTo>
                    <a:lnTo>
                      <a:pt x="21"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3" name="Freeform 1613">
                <a:extLst>
                  <a:ext uri="{FF2B5EF4-FFF2-40B4-BE49-F238E27FC236}">
                    <a16:creationId xmlns:a16="http://schemas.microsoft.com/office/drawing/2014/main" id="{5877B4C7-7849-ED6D-F4DC-31489A9AF287}"/>
                  </a:ext>
                </a:extLst>
              </p:cNvPr>
              <p:cNvSpPr>
                <a:spLocks/>
              </p:cNvSpPr>
              <p:nvPr/>
            </p:nvSpPr>
            <p:spPr bwMode="auto">
              <a:xfrm>
                <a:off x="3376" y="1387"/>
                <a:ext cx="23" cy="21"/>
              </a:xfrm>
              <a:custGeom>
                <a:avLst/>
                <a:gdLst>
                  <a:gd name="T0" fmla="*/ 22 w 23"/>
                  <a:gd name="T1" fmla="*/ 11 h 21"/>
                  <a:gd name="T2" fmla="*/ 20 w 23"/>
                  <a:gd name="T3" fmla="*/ 16 h 21"/>
                  <a:gd name="T4" fmla="*/ 14 w 23"/>
                  <a:gd name="T5" fmla="*/ 20 h 21"/>
                  <a:gd name="T6" fmla="*/ 8 w 23"/>
                  <a:gd name="T7" fmla="*/ 20 h 21"/>
                  <a:gd name="T8" fmla="*/ 4 w 23"/>
                  <a:gd name="T9" fmla="*/ 18 h 21"/>
                  <a:gd name="T10" fmla="*/ 0 w 23"/>
                  <a:gd name="T11" fmla="*/ 13 h 21"/>
                  <a:gd name="T12" fmla="*/ 0 w 23"/>
                  <a:gd name="T13" fmla="*/ 7 h 21"/>
                  <a:gd name="T14" fmla="*/ 4 w 23"/>
                  <a:gd name="T15" fmla="*/ 2 h 21"/>
                  <a:gd name="T16" fmla="*/ 8 w 23"/>
                  <a:gd name="T17" fmla="*/ 0 h 21"/>
                  <a:gd name="T18" fmla="*/ 14 w 23"/>
                  <a:gd name="T19" fmla="*/ 2 h 21"/>
                  <a:gd name="T20" fmla="*/ 20 w 23"/>
                  <a:gd name="T21" fmla="*/ 5 h 21"/>
                  <a:gd name="T22" fmla="*/ 22 w 23"/>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1"/>
                    </a:moveTo>
                    <a:lnTo>
                      <a:pt x="20" y="16"/>
                    </a:lnTo>
                    <a:lnTo>
                      <a:pt x="14" y="20"/>
                    </a:lnTo>
                    <a:lnTo>
                      <a:pt x="8" y="20"/>
                    </a:lnTo>
                    <a:lnTo>
                      <a:pt x="4" y="18"/>
                    </a:lnTo>
                    <a:lnTo>
                      <a:pt x="0" y="13"/>
                    </a:lnTo>
                    <a:lnTo>
                      <a:pt x="0" y="7"/>
                    </a:lnTo>
                    <a:lnTo>
                      <a:pt x="4" y="2"/>
                    </a:lnTo>
                    <a:lnTo>
                      <a:pt x="8" y="0"/>
                    </a:lnTo>
                    <a:lnTo>
                      <a:pt x="14" y="2"/>
                    </a:lnTo>
                    <a:lnTo>
                      <a:pt x="20" y="5"/>
                    </a:lnTo>
                    <a:lnTo>
                      <a:pt x="22"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4" name="Freeform 1614">
                <a:extLst>
                  <a:ext uri="{FF2B5EF4-FFF2-40B4-BE49-F238E27FC236}">
                    <a16:creationId xmlns:a16="http://schemas.microsoft.com/office/drawing/2014/main" id="{5850E90D-5884-7E51-65F3-39D1F65A8319}"/>
                  </a:ext>
                </a:extLst>
              </p:cNvPr>
              <p:cNvSpPr>
                <a:spLocks/>
              </p:cNvSpPr>
              <p:nvPr/>
            </p:nvSpPr>
            <p:spPr bwMode="auto">
              <a:xfrm>
                <a:off x="3592" y="1261"/>
                <a:ext cx="22" cy="21"/>
              </a:xfrm>
              <a:custGeom>
                <a:avLst/>
                <a:gdLst>
                  <a:gd name="T0" fmla="*/ 21 w 22"/>
                  <a:gd name="T1" fmla="*/ 9 h 21"/>
                  <a:gd name="T2" fmla="*/ 19 w 22"/>
                  <a:gd name="T3" fmla="*/ 15 h 21"/>
                  <a:gd name="T4" fmla="*/ 13 w 22"/>
                  <a:gd name="T5" fmla="*/ 18 h 21"/>
                  <a:gd name="T6" fmla="*/ 7 w 22"/>
                  <a:gd name="T7" fmla="*/ 20 h 21"/>
                  <a:gd name="T8" fmla="*/ 3 w 22"/>
                  <a:gd name="T9" fmla="*/ 17 h 21"/>
                  <a:gd name="T10" fmla="*/ 0 w 22"/>
                  <a:gd name="T11" fmla="*/ 13 h 21"/>
                  <a:gd name="T12" fmla="*/ 0 w 22"/>
                  <a:gd name="T13" fmla="*/ 8 h 21"/>
                  <a:gd name="T14" fmla="*/ 3 w 22"/>
                  <a:gd name="T15" fmla="*/ 2 h 21"/>
                  <a:gd name="T16" fmla="*/ 7 w 22"/>
                  <a:gd name="T17" fmla="*/ 0 h 21"/>
                  <a:gd name="T18" fmla="*/ 13 w 22"/>
                  <a:gd name="T19" fmla="*/ 0 h 21"/>
                  <a:gd name="T20" fmla="*/ 19 w 22"/>
                  <a:gd name="T21" fmla="*/ 4 h 21"/>
                  <a:gd name="T22" fmla="*/ 21 w 22"/>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9"/>
                    </a:moveTo>
                    <a:lnTo>
                      <a:pt x="19" y="15"/>
                    </a:lnTo>
                    <a:lnTo>
                      <a:pt x="13" y="18"/>
                    </a:lnTo>
                    <a:lnTo>
                      <a:pt x="7" y="20"/>
                    </a:lnTo>
                    <a:lnTo>
                      <a:pt x="3" y="17"/>
                    </a:lnTo>
                    <a:lnTo>
                      <a:pt x="0" y="13"/>
                    </a:lnTo>
                    <a:lnTo>
                      <a:pt x="0" y="8"/>
                    </a:lnTo>
                    <a:lnTo>
                      <a:pt x="3" y="2"/>
                    </a:lnTo>
                    <a:lnTo>
                      <a:pt x="7" y="0"/>
                    </a:lnTo>
                    <a:lnTo>
                      <a:pt x="13" y="0"/>
                    </a:lnTo>
                    <a:lnTo>
                      <a:pt x="19" y="4"/>
                    </a:lnTo>
                    <a:lnTo>
                      <a:pt x="21"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5" name="Line 1615">
                <a:extLst>
                  <a:ext uri="{FF2B5EF4-FFF2-40B4-BE49-F238E27FC236}">
                    <a16:creationId xmlns:a16="http://schemas.microsoft.com/office/drawing/2014/main" id="{3BFE5113-DFE8-16D0-455A-A8C321BA61E9}"/>
                  </a:ext>
                </a:extLst>
              </p:cNvPr>
              <p:cNvSpPr>
                <a:spLocks noChangeShapeType="1"/>
              </p:cNvSpPr>
              <p:nvPr/>
            </p:nvSpPr>
            <p:spPr bwMode="auto">
              <a:xfrm flipV="1">
                <a:off x="3288" y="1404"/>
                <a:ext cx="87"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6" name="Line 1616">
                <a:extLst>
                  <a:ext uri="{FF2B5EF4-FFF2-40B4-BE49-F238E27FC236}">
                    <a16:creationId xmlns:a16="http://schemas.microsoft.com/office/drawing/2014/main" id="{C671AC61-A78C-AC62-69DC-B782B155B163}"/>
                  </a:ext>
                </a:extLst>
              </p:cNvPr>
              <p:cNvSpPr>
                <a:spLocks noChangeShapeType="1"/>
              </p:cNvSpPr>
              <p:nvPr/>
            </p:nvSpPr>
            <p:spPr bwMode="auto">
              <a:xfrm flipV="1">
                <a:off x="3504" y="1277"/>
                <a:ext cx="89"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7" name="Freeform 1617">
                <a:extLst>
                  <a:ext uri="{FF2B5EF4-FFF2-40B4-BE49-F238E27FC236}">
                    <a16:creationId xmlns:a16="http://schemas.microsoft.com/office/drawing/2014/main" id="{A85B5A65-07B1-902E-8125-19D41CCA1CF2}"/>
                  </a:ext>
                </a:extLst>
              </p:cNvPr>
              <p:cNvSpPr>
                <a:spLocks/>
              </p:cNvSpPr>
              <p:nvPr/>
            </p:nvSpPr>
            <p:spPr bwMode="auto">
              <a:xfrm>
                <a:off x="3268" y="1451"/>
                <a:ext cx="22" cy="21"/>
              </a:xfrm>
              <a:custGeom>
                <a:avLst/>
                <a:gdLst>
                  <a:gd name="T0" fmla="*/ 21 w 22"/>
                  <a:gd name="T1" fmla="*/ 9 h 21"/>
                  <a:gd name="T2" fmla="*/ 19 w 22"/>
                  <a:gd name="T3" fmla="*/ 14 h 21"/>
                  <a:gd name="T4" fmla="*/ 16 w 22"/>
                  <a:gd name="T5" fmla="*/ 18 h 21"/>
                  <a:gd name="T6" fmla="*/ 9 w 22"/>
                  <a:gd name="T7" fmla="*/ 20 h 21"/>
                  <a:gd name="T8" fmla="*/ 4 w 22"/>
                  <a:gd name="T9" fmla="*/ 16 h 21"/>
                  <a:gd name="T10" fmla="*/ 0 w 22"/>
                  <a:gd name="T11" fmla="*/ 12 h 21"/>
                  <a:gd name="T12" fmla="*/ 0 w 22"/>
                  <a:gd name="T13" fmla="*/ 7 h 21"/>
                  <a:gd name="T14" fmla="*/ 4 w 22"/>
                  <a:gd name="T15" fmla="*/ 1 h 21"/>
                  <a:gd name="T16" fmla="*/ 9 w 22"/>
                  <a:gd name="T17" fmla="*/ 0 h 21"/>
                  <a:gd name="T18" fmla="*/ 16 w 22"/>
                  <a:gd name="T19" fmla="*/ 0 h 21"/>
                  <a:gd name="T20" fmla="*/ 19 w 22"/>
                  <a:gd name="T21" fmla="*/ 3 h 21"/>
                  <a:gd name="T22" fmla="*/ 21 w 22"/>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9"/>
                    </a:moveTo>
                    <a:lnTo>
                      <a:pt x="19" y="14"/>
                    </a:lnTo>
                    <a:lnTo>
                      <a:pt x="16" y="18"/>
                    </a:lnTo>
                    <a:lnTo>
                      <a:pt x="9" y="20"/>
                    </a:lnTo>
                    <a:lnTo>
                      <a:pt x="4" y="16"/>
                    </a:lnTo>
                    <a:lnTo>
                      <a:pt x="0" y="12"/>
                    </a:lnTo>
                    <a:lnTo>
                      <a:pt x="0" y="7"/>
                    </a:lnTo>
                    <a:lnTo>
                      <a:pt x="4" y="1"/>
                    </a:lnTo>
                    <a:lnTo>
                      <a:pt x="9" y="0"/>
                    </a:lnTo>
                    <a:lnTo>
                      <a:pt x="16" y="0"/>
                    </a:lnTo>
                    <a:lnTo>
                      <a:pt x="19" y="3"/>
                    </a:lnTo>
                    <a:lnTo>
                      <a:pt x="21"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8" name="Line 1618">
                <a:extLst>
                  <a:ext uri="{FF2B5EF4-FFF2-40B4-BE49-F238E27FC236}">
                    <a16:creationId xmlns:a16="http://schemas.microsoft.com/office/drawing/2014/main" id="{DA55CDD0-272B-6D77-D08B-74BD0D29E54E}"/>
                  </a:ext>
                </a:extLst>
              </p:cNvPr>
              <p:cNvSpPr>
                <a:spLocks noChangeShapeType="1"/>
              </p:cNvSpPr>
              <p:nvPr/>
            </p:nvSpPr>
            <p:spPr bwMode="auto">
              <a:xfrm flipV="1">
                <a:off x="2750" y="1204"/>
                <a:ext cx="86"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9" name="Line 1619">
                <a:extLst>
                  <a:ext uri="{FF2B5EF4-FFF2-40B4-BE49-F238E27FC236}">
                    <a16:creationId xmlns:a16="http://schemas.microsoft.com/office/drawing/2014/main" id="{7D999AA8-E98A-4718-BED9-E90178DA96BD}"/>
                  </a:ext>
                </a:extLst>
              </p:cNvPr>
              <p:cNvSpPr>
                <a:spLocks noChangeShapeType="1"/>
              </p:cNvSpPr>
              <p:nvPr/>
            </p:nvSpPr>
            <p:spPr bwMode="auto">
              <a:xfrm flipV="1">
                <a:off x="3396" y="1371"/>
                <a:ext cx="36"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0" name="Line 1620">
                <a:extLst>
                  <a:ext uri="{FF2B5EF4-FFF2-40B4-BE49-F238E27FC236}">
                    <a16:creationId xmlns:a16="http://schemas.microsoft.com/office/drawing/2014/main" id="{2D461F87-0FFB-9B00-9124-875820F644B7}"/>
                  </a:ext>
                </a:extLst>
              </p:cNvPr>
              <p:cNvSpPr>
                <a:spLocks noChangeShapeType="1"/>
              </p:cNvSpPr>
              <p:nvPr/>
            </p:nvSpPr>
            <p:spPr bwMode="auto">
              <a:xfrm flipV="1">
                <a:off x="3468" y="1341"/>
                <a:ext cx="1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1" name="Line 1621">
                <a:extLst>
                  <a:ext uri="{FF2B5EF4-FFF2-40B4-BE49-F238E27FC236}">
                    <a16:creationId xmlns:a16="http://schemas.microsoft.com/office/drawing/2014/main" id="{24E1EFF3-B9E8-0E13-951E-70530ACF420F}"/>
                  </a:ext>
                </a:extLst>
              </p:cNvPr>
              <p:cNvSpPr>
                <a:spLocks noChangeShapeType="1"/>
              </p:cNvSpPr>
              <p:nvPr/>
            </p:nvSpPr>
            <p:spPr bwMode="auto">
              <a:xfrm flipV="1">
                <a:off x="3612" y="1215"/>
                <a:ext cx="87"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2" name="Freeform 1622">
                <a:extLst>
                  <a:ext uri="{FF2B5EF4-FFF2-40B4-BE49-F238E27FC236}">
                    <a16:creationId xmlns:a16="http://schemas.microsoft.com/office/drawing/2014/main" id="{E6138925-2430-4C50-B12F-8EDEFA6C12AB}"/>
                  </a:ext>
                </a:extLst>
              </p:cNvPr>
              <p:cNvSpPr>
                <a:spLocks/>
              </p:cNvSpPr>
              <p:nvPr/>
            </p:nvSpPr>
            <p:spPr bwMode="auto">
              <a:xfrm>
                <a:off x="4320" y="1316"/>
                <a:ext cx="22" cy="21"/>
              </a:xfrm>
              <a:custGeom>
                <a:avLst/>
                <a:gdLst>
                  <a:gd name="T0" fmla="*/ 21 w 22"/>
                  <a:gd name="T1" fmla="*/ 9 h 21"/>
                  <a:gd name="T2" fmla="*/ 19 w 22"/>
                  <a:gd name="T3" fmla="*/ 14 h 21"/>
                  <a:gd name="T4" fmla="*/ 13 w 22"/>
                  <a:gd name="T5" fmla="*/ 18 h 21"/>
                  <a:gd name="T6" fmla="*/ 7 w 22"/>
                  <a:gd name="T7" fmla="*/ 20 h 21"/>
                  <a:gd name="T8" fmla="*/ 1 w 22"/>
                  <a:gd name="T9" fmla="*/ 16 h 21"/>
                  <a:gd name="T10" fmla="*/ 0 w 22"/>
                  <a:gd name="T11" fmla="*/ 13 h 21"/>
                  <a:gd name="T12" fmla="*/ 0 w 22"/>
                  <a:gd name="T13" fmla="*/ 7 h 21"/>
                  <a:gd name="T14" fmla="*/ 1 w 22"/>
                  <a:gd name="T15" fmla="*/ 2 h 21"/>
                  <a:gd name="T16" fmla="*/ 7 w 22"/>
                  <a:gd name="T17" fmla="*/ 0 h 21"/>
                  <a:gd name="T18" fmla="*/ 13 w 22"/>
                  <a:gd name="T19" fmla="*/ 0 h 21"/>
                  <a:gd name="T20" fmla="*/ 19 w 22"/>
                  <a:gd name="T21" fmla="*/ 4 h 21"/>
                  <a:gd name="T22" fmla="*/ 21 w 22"/>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9"/>
                    </a:moveTo>
                    <a:lnTo>
                      <a:pt x="19" y="14"/>
                    </a:lnTo>
                    <a:lnTo>
                      <a:pt x="13" y="18"/>
                    </a:lnTo>
                    <a:lnTo>
                      <a:pt x="7" y="20"/>
                    </a:lnTo>
                    <a:lnTo>
                      <a:pt x="1" y="16"/>
                    </a:lnTo>
                    <a:lnTo>
                      <a:pt x="0" y="13"/>
                    </a:lnTo>
                    <a:lnTo>
                      <a:pt x="0" y="7"/>
                    </a:lnTo>
                    <a:lnTo>
                      <a:pt x="1" y="2"/>
                    </a:lnTo>
                    <a:lnTo>
                      <a:pt x="7" y="0"/>
                    </a:lnTo>
                    <a:lnTo>
                      <a:pt x="13" y="0"/>
                    </a:lnTo>
                    <a:lnTo>
                      <a:pt x="19" y="4"/>
                    </a:lnTo>
                    <a:lnTo>
                      <a:pt x="21"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3" name="Freeform 1623">
                <a:extLst>
                  <a:ext uri="{FF2B5EF4-FFF2-40B4-BE49-F238E27FC236}">
                    <a16:creationId xmlns:a16="http://schemas.microsoft.com/office/drawing/2014/main" id="{B918F0E7-4D85-0D93-AAAC-2CEBB4469084}"/>
                  </a:ext>
                </a:extLst>
              </p:cNvPr>
              <p:cNvSpPr>
                <a:spLocks/>
              </p:cNvSpPr>
              <p:nvPr/>
            </p:nvSpPr>
            <p:spPr bwMode="auto">
              <a:xfrm>
                <a:off x="4534" y="1189"/>
                <a:ext cx="23" cy="21"/>
              </a:xfrm>
              <a:custGeom>
                <a:avLst/>
                <a:gdLst>
                  <a:gd name="T0" fmla="*/ 22 w 23"/>
                  <a:gd name="T1" fmla="*/ 10 h 21"/>
                  <a:gd name="T2" fmla="*/ 20 w 23"/>
                  <a:gd name="T3" fmla="*/ 16 h 21"/>
                  <a:gd name="T4" fmla="*/ 14 w 23"/>
                  <a:gd name="T5" fmla="*/ 20 h 21"/>
                  <a:gd name="T6" fmla="*/ 8 w 23"/>
                  <a:gd name="T7" fmla="*/ 20 h 21"/>
                  <a:gd name="T8" fmla="*/ 4 w 23"/>
                  <a:gd name="T9" fmla="*/ 18 h 21"/>
                  <a:gd name="T10" fmla="*/ 0 w 23"/>
                  <a:gd name="T11" fmla="*/ 12 h 21"/>
                  <a:gd name="T12" fmla="*/ 0 w 23"/>
                  <a:gd name="T13" fmla="*/ 7 h 21"/>
                  <a:gd name="T14" fmla="*/ 4 w 23"/>
                  <a:gd name="T15" fmla="*/ 3 h 21"/>
                  <a:gd name="T16" fmla="*/ 8 w 23"/>
                  <a:gd name="T17" fmla="*/ 0 h 21"/>
                  <a:gd name="T18" fmla="*/ 14 w 23"/>
                  <a:gd name="T19" fmla="*/ 1 h 21"/>
                  <a:gd name="T20" fmla="*/ 20 w 23"/>
                  <a:gd name="T21" fmla="*/ 5 h 21"/>
                  <a:gd name="T22" fmla="*/ 22 w 23"/>
                  <a:gd name="T23" fmla="*/ 10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0"/>
                    </a:moveTo>
                    <a:lnTo>
                      <a:pt x="20" y="16"/>
                    </a:lnTo>
                    <a:lnTo>
                      <a:pt x="14" y="20"/>
                    </a:lnTo>
                    <a:lnTo>
                      <a:pt x="8" y="20"/>
                    </a:lnTo>
                    <a:lnTo>
                      <a:pt x="4" y="18"/>
                    </a:lnTo>
                    <a:lnTo>
                      <a:pt x="0" y="12"/>
                    </a:lnTo>
                    <a:lnTo>
                      <a:pt x="0" y="7"/>
                    </a:lnTo>
                    <a:lnTo>
                      <a:pt x="4" y="3"/>
                    </a:lnTo>
                    <a:lnTo>
                      <a:pt x="8" y="0"/>
                    </a:lnTo>
                    <a:lnTo>
                      <a:pt x="14" y="1"/>
                    </a:lnTo>
                    <a:lnTo>
                      <a:pt x="20" y="5"/>
                    </a:lnTo>
                    <a:lnTo>
                      <a:pt x="22"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4" name="Freeform 1624">
                <a:extLst>
                  <a:ext uri="{FF2B5EF4-FFF2-40B4-BE49-F238E27FC236}">
                    <a16:creationId xmlns:a16="http://schemas.microsoft.com/office/drawing/2014/main" id="{F3BE06DA-675C-074D-87E9-137B83F9A601}"/>
                  </a:ext>
                </a:extLst>
              </p:cNvPr>
              <p:cNvSpPr>
                <a:spLocks/>
              </p:cNvSpPr>
              <p:nvPr/>
            </p:nvSpPr>
            <p:spPr bwMode="auto">
              <a:xfrm>
                <a:off x="4211" y="1378"/>
                <a:ext cx="23" cy="21"/>
              </a:xfrm>
              <a:custGeom>
                <a:avLst/>
                <a:gdLst>
                  <a:gd name="T0" fmla="*/ 22 w 23"/>
                  <a:gd name="T1" fmla="*/ 11 h 21"/>
                  <a:gd name="T2" fmla="*/ 20 w 23"/>
                  <a:gd name="T3" fmla="*/ 16 h 21"/>
                  <a:gd name="T4" fmla="*/ 15 w 23"/>
                  <a:gd name="T5" fmla="*/ 20 h 21"/>
                  <a:gd name="T6" fmla="*/ 10 w 23"/>
                  <a:gd name="T7" fmla="*/ 20 h 21"/>
                  <a:gd name="T8" fmla="*/ 3 w 23"/>
                  <a:gd name="T9" fmla="*/ 18 h 21"/>
                  <a:gd name="T10" fmla="*/ 0 w 23"/>
                  <a:gd name="T11" fmla="*/ 12 h 21"/>
                  <a:gd name="T12" fmla="*/ 0 w 23"/>
                  <a:gd name="T13" fmla="*/ 7 h 21"/>
                  <a:gd name="T14" fmla="*/ 3 w 23"/>
                  <a:gd name="T15" fmla="*/ 3 h 21"/>
                  <a:gd name="T16" fmla="*/ 10 w 23"/>
                  <a:gd name="T17" fmla="*/ 0 h 21"/>
                  <a:gd name="T18" fmla="*/ 15 w 23"/>
                  <a:gd name="T19" fmla="*/ 2 h 21"/>
                  <a:gd name="T20" fmla="*/ 20 w 23"/>
                  <a:gd name="T21" fmla="*/ 5 h 21"/>
                  <a:gd name="T22" fmla="*/ 22 w 23"/>
                  <a:gd name="T23" fmla="*/ 11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
                  <a:gd name="T37" fmla="*/ 0 h 21"/>
                  <a:gd name="T38" fmla="*/ 23 w 23"/>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 h="21">
                    <a:moveTo>
                      <a:pt x="22" y="11"/>
                    </a:moveTo>
                    <a:lnTo>
                      <a:pt x="20" y="16"/>
                    </a:lnTo>
                    <a:lnTo>
                      <a:pt x="15" y="20"/>
                    </a:lnTo>
                    <a:lnTo>
                      <a:pt x="10" y="20"/>
                    </a:lnTo>
                    <a:lnTo>
                      <a:pt x="3" y="18"/>
                    </a:lnTo>
                    <a:lnTo>
                      <a:pt x="0" y="12"/>
                    </a:lnTo>
                    <a:lnTo>
                      <a:pt x="0" y="7"/>
                    </a:lnTo>
                    <a:lnTo>
                      <a:pt x="3" y="3"/>
                    </a:lnTo>
                    <a:lnTo>
                      <a:pt x="10" y="0"/>
                    </a:lnTo>
                    <a:lnTo>
                      <a:pt x="15" y="2"/>
                    </a:lnTo>
                    <a:lnTo>
                      <a:pt x="20" y="5"/>
                    </a:lnTo>
                    <a:lnTo>
                      <a:pt x="22"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5" name="Freeform 1625">
                <a:extLst>
                  <a:ext uri="{FF2B5EF4-FFF2-40B4-BE49-F238E27FC236}">
                    <a16:creationId xmlns:a16="http://schemas.microsoft.com/office/drawing/2014/main" id="{502623AC-38CD-356A-D316-36E4C5FD3C81}"/>
                  </a:ext>
                </a:extLst>
              </p:cNvPr>
              <p:cNvSpPr>
                <a:spLocks/>
              </p:cNvSpPr>
              <p:nvPr/>
            </p:nvSpPr>
            <p:spPr bwMode="auto">
              <a:xfrm>
                <a:off x="4426" y="1252"/>
                <a:ext cx="22" cy="21"/>
              </a:xfrm>
              <a:custGeom>
                <a:avLst/>
                <a:gdLst>
                  <a:gd name="T0" fmla="*/ 21 w 22"/>
                  <a:gd name="T1" fmla="*/ 9 h 21"/>
                  <a:gd name="T2" fmla="*/ 19 w 22"/>
                  <a:gd name="T3" fmla="*/ 15 h 21"/>
                  <a:gd name="T4" fmla="*/ 16 w 22"/>
                  <a:gd name="T5" fmla="*/ 18 h 21"/>
                  <a:gd name="T6" fmla="*/ 9 w 22"/>
                  <a:gd name="T7" fmla="*/ 20 h 21"/>
                  <a:gd name="T8" fmla="*/ 4 w 22"/>
                  <a:gd name="T9" fmla="*/ 18 h 21"/>
                  <a:gd name="T10" fmla="*/ 0 w 22"/>
                  <a:gd name="T11" fmla="*/ 13 h 21"/>
                  <a:gd name="T12" fmla="*/ 0 w 22"/>
                  <a:gd name="T13" fmla="*/ 7 h 21"/>
                  <a:gd name="T14" fmla="*/ 4 w 22"/>
                  <a:gd name="T15" fmla="*/ 2 h 21"/>
                  <a:gd name="T16" fmla="*/ 9 w 22"/>
                  <a:gd name="T17" fmla="*/ 0 h 21"/>
                  <a:gd name="T18" fmla="*/ 16 w 22"/>
                  <a:gd name="T19" fmla="*/ 2 h 21"/>
                  <a:gd name="T20" fmla="*/ 19 w 22"/>
                  <a:gd name="T21" fmla="*/ 6 h 21"/>
                  <a:gd name="T22" fmla="*/ 21 w 22"/>
                  <a:gd name="T23" fmla="*/ 9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21" y="9"/>
                    </a:moveTo>
                    <a:lnTo>
                      <a:pt x="19" y="15"/>
                    </a:lnTo>
                    <a:lnTo>
                      <a:pt x="16" y="18"/>
                    </a:lnTo>
                    <a:lnTo>
                      <a:pt x="9" y="20"/>
                    </a:lnTo>
                    <a:lnTo>
                      <a:pt x="4" y="18"/>
                    </a:lnTo>
                    <a:lnTo>
                      <a:pt x="0" y="13"/>
                    </a:lnTo>
                    <a:lnTo>
                      <a:pt x="0" y="7"/>
                    </a:lnTo>
                    <a:lnTo>
                      <a:pt x="4" y="2"/>
                    </a:lnTo>
                    <a:lnTo>
                      <a:pt x="9" y="0"/>
                    </a:lnTo>
                    <a:lnTo>
                      <a:pt x="16" y="2"/>
                    </a:lnTo>
                    <a:lnTo>
                      <a:pt x="19" y="6"/>
                    </a:lnTo>
                    <a:lnTo>
                      <a:pt x="21" y="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6" name="Line 1626">
                <a:extLst>
                  <a:ext uri="{FF2B5EF4-FFF2-40B4-BE49-F238E27FC236}">
                    <a16:creationId xmlns:a16="http://schemas.microsoft.com/office/drawing/2014/main" id="{68C2CDFA-D931-9C20-2004-2961E2B12A1D}"/>
                  </a:ext>
                </a:extLst>
              </p:cNvPr>
              <p:cNvSpPr>
                <a:spLocks noChangeShapeType="1"/>
              </p:cNvSpPr>
              <p:nvPr/>
            </p:nvSpPr>
            <p:spPr bwMode="auto">
              <a:xfrm flipV="1">
                <a:off x="4124" y="1395"/>
                <a:ext cx="87"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7" name="Line 1627">
                <a:extLst>
                  <a:ext uri="{FF2B5EF4-FFF2-40B4-BE49-F238E27FC236}">
                    <a16:creationId xmlns:a16="http://schemas.microsoft.com/office/drawing/2014/main" id="{A8BA8BC6-09A8-081E-5531-B89132B85E73}"/>
                  </a:ext>
                </a:extLst>
              </p:cNvPr>
              <p:cNvSpPr>
                <a:spLocks noChangeShapeType="1"/>
              </p:cNvSpPr>
              <p:nvPr/>
            </p:nvSpPr>
            <p:spPr bwMode="auto">
              <a:xfrm flipV="1">
                <a:off x="4232" y="1331"/>
                <a:ext cx="87"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8" name="Line 1628">
                <a:extLst>
                  <a:ext uri="{FF2B5EF4-FFF2-40B4-BE49-F238E27FC236}">
                    <a16:creationId xmlns:a16="http://schemas.microsoft.com/office/drawing/2014/main" id="{87FA3C2A-DB13-6503-6793-C8D0F567218A}"/>
                  </a:ext>
                </a:extLst>
              </p:cNvPr>
              <p:cNvSpPr>
                <a:spLocks noChangeShapeType="1"/>
              </p:cNvSpPr>
              <p:nvPr/>
            </p:nvSpPr>
            <p:spPr bwMode="auto">
              <a:xfrm flipV="1">
                <a:off x="4340" y="1268"/>
                <a:ext cx="87"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09" name="Freeform 1629">
                <a:extLst>
                  <a:ext uri="{FF2B5EF4-FFF2-40B4-BE49-F238E27FC236}">
                    <a16:creationId xmlns:a16="http://schemas.microsoft.com/office/drawing/2014/main" id="{1A202D32-1EEE-13E9-5890-54AC68F9BB5A}"/>
                  </a:ext>
                </a:extLst>
              </p:cNvPr>
              <p:cNvSpPr>
                <a:spLocks/>
              </p:cNvSpPr>
              <p:nvPr/>
            </p:nvSpPr>
            <p:spPr bwMode="auto">
              <a:xfrm>
                <a:off x="4104" y="1441"/>
                <a:ext cx="20" cy="21"/>
              </a:xfrm>
              <a:custGeom>
                <a:avLst/>
                <a:gdLst>
                  <a:gd name="T0" fmla="*/ 19 w 20"/>
                  <a:gd name="T1" fmla="*/ 10 h 21"/>
                  <a:gd name="T2" fmla="*/ 19 w 20"/>
                  <a:gd name="T3" fmla="*/ 15 h 21"/>
                  <a:gd name="T4" fmla="*/ 14 w 20"/>
                  <a:gd name="T5" fmla="*/ 19 h 21"/>
                  <a:gd name="T6" fmla="*/ 7 w 20"/>
                  <a:gd name="T7" fmla="*/ 20 h 21"/>
                  <a:gd name="T8" fmla="*/ 2 w 20"/>
                  <a:gd name="T9" fmla="*/ 19 h 21"/>
                  <a:gd name="T10" fmla="*/ 0 w 20"/>
                  <a:gd name="T11" fmla="*/ 13 h 21"/>
                  <a:gd name="T12" fmla="*/ 0 w 20"/>
                  <a:gd name="T13" fmla="*/ 8 h 21"/>
                  <a:gd name="T14" fmla="*/ 2 w 20"/>
                  <a:gd name="T15" fmla="*/ 2 h 21"/>
                  <a:gd name="T16" fmla="*/ 7 w 20"/>
                  <a:gd name="T17" fmla="*/ 0 h 21"/>
                  <a:gd name="T18" fmla="*/ 14 w 20"/>
                  <a:gd name="T19" fmla="*/ 2 h 21"/>
                  <a:gd name="T20" fmla="*/ 19 w 20"/>
                  <a:gd name="T21" fmla="*/ 6 h 21"/>
                  <a:gd name="T22" fmla="*/ 19 w 20"/>
                  <a:gd name="T23" fmla="*/ 10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0"/>
                  <a:gd name="T37" fmla="*/ 0 h 21"/>
                  <a:gd name="T38" fmla="*/ 20 w 20"/>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0" h="21">
                    <a:moveTo>
                      <a:pt x="19" y="10"/>
                    </a:moveTo>
                    <a:lnTo>
                      <a:pt x="19" y="15"/>
                    </a:lnTo>
                    <a:lnTo>
                      <a:pt x="14" y="19"/>
                    </a:lnTo>
                    <a:lnTo>
                      <a:pt x="7" y="20"/>
                    </a:lnTo>
                    <a:lnTo>
                      <a:pt x="2" y="19"/>
                    </a:lnTo>
                    <a:lnTo>
                      <a:pt x="0" y="13"/>
                    </a:lnTo>
                    <a:lnTo>
                      <a:pt x="0" y="8"/>
                    </a:lnTo>
                    <a:lnTo>
                      <a:pt x="2" y="2"/>
                    </a:lnTo>
                    <a:lnTo>
                      <a:pt x="7" y="0"/>
                    </a:lnTo>
                    <a:lnTo>
                      <a:pt x="14" y="2"/>
                    </a:lnTo>
                    <a:lnTo>
                      <a:pt x="19" y="6"/>
                    </a:lnTo>
                    <a:lnTo>
                      <a:pt x="19"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10" name="Line 1630">
                <a:extLst>
                  <a:ext uri="{FF2B5EF4-FFF2-40B4-BE49-F238E27FC236}">
                    <a16:creationId xmlns:a16="http://schemas.microsoft.com/office/drawing/2014/main" id="{67376314-37EB-4B22-363B-D8F14CB047BE}"/>
                  </a:ext>
                </a:extLst>
              </p:cNvPr>
              <p:cNvSpPr>
                <a:spLocks noChangeShapeType="1"/>
              </p:cNvSpPr>
              <p:nvPr/>
            </p:nvSpPr>
            <p:spPr bwMode="auto">
              <a:xfrm flipV="1">
                <a:off x="4446" y="1206"/>
                <a:ext cx="89"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11" name="Rectangle 1631">
                <a:extLst>
                  <a:ext uri="{FF2B5EF4-FFF2-40B4-BE49-F238E27FC236}">
                    <a16:creationId xmlns:a16="http://schemas.microsoft.com/office/drawing/2014/main" id="{9D2F45DD-349B-7986-88BC-1A00607C06E1}"/>
                  </a:ext>
                </a:extLst>
              </p:cNvPr>
              <p:cNvSpPr>
                <a:spLocks noChangeArrowheads="1"/>
              </p:cNvSpPr>
              <p:nvPr/>
            </p:nvSpPr>
            <p:spPr bwMode="auto">
              <a:xfrm>
                <a:off x="882" y="2053"/>
                <a:ext cx="49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air unit</a:t>
                </a:r>
              </a:p>
            </p:txBody>
          </p:sp>
          <p:sp>
            <p:nvSpPr>
              <p:cNvPr id="38512" name="Rectangle 1632">
                <a:extLst>
                  <a:ext uri="{FF2B5EF4-FFF2-40B4-BE49-F238E27FC236}">
                    <a16:creationId xmlns:a16="http://schemas.microsoft.com/office/drawing/2014/main" id="{FEC8BB23-CCCF-88B8-F382-8D2E445DC846}"/>
                  </a:ext>
                </a:extLst>
              </p:cNvPr>
              <p:cNvSpPr>
                <a:spLocks noChangeArrowheads="1"/>
              </p:cNvSpPr>
              <p:nvPr/>
            </p:nvSpPr>
            <p:spPr bwMode="auto">
              <a:xfrm>
                <a:off x="1559" y="2586"/>
                <a:ext cx="543"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process of material</a:t>
                </a:r>
              </a:p>
            </p:txBody>
          </p:sp>
          <p:sp>
            <p:nvSpPr>
              <p:cNvPr id="38513" name="Rectangle 1633">
                <a:extLst>
                  <a:ext uri="{FF2B5EF4-FFF2-40B4-BE49-F238E27FC236}">
                    <a16:creationId xmlns:a16="http://schemas.microsoft.com/office/drawing/2014/main" id="{2E9B54F7-B74A-309A-A561-3A5ECB0EBF21}"/>
                  </a:ext>
                </a:extLst>
              </p:cNvPr>
              <p:cNvSpPr>
                <a:spLocks noChangeArrowheads="1"/>
              </p:cNvSpPr>
              <p:nvPr/>
            </p:nvSpPr>
            <p:spPr bwMode="auto">
              <a:xfrm>
                <a:off x="1559" y="2666"/>
                <a:ext cx="253"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emission</a:t>
                </a:r>
              </a:p>
            </p:txBody>
          </p:sp>
          <p:sp>
            <p:nvSpPr>
              <p:cNvPr id="38514" name="Rectangle 1634">
                <a:extLst>
                  <a:ext uri="{FF2B5EF4-FFF2-40B4-BE49-F238E27FC236}">
                    <a16:creationId xmlns:a16="http://schemas.microsoft.com/office/drawing/2014/main" id="{1AAB5894-8D14-ADEC-211F-17F723270360}"/>
                  </a:ext>
                </a:extLst>
              </p:cNvPr>
              <p:cNvSpPr>
                <a:spLocks noChangeArrowheads="1"/>
              </p:cNvSpPr>
              <p:nvPr/>
            </p:nvSpPr>
            <p:spPr bwMode="auto">
              <a:xfrm>
                <a:off x="2064" y="2491"/>
                <a:ext cx="340"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air</a:t>
                </a:r>
              </a:p>
            </p:txBody>
          </p:sp>
          <p:sp>
            <p:nvSpPr>
              <p:cNvPr id="38515" name="Rectangle 1635">
                <a:extLst>
                  <a:ext uri="{FF2B5EF4-FFF2-40B4-BE49-F238E27FC236}">
                    <a16:creationId xmlns:a16="http://schemas.microsoft.com/office/drawing/2014/main" id="{149BAA0E-B729-FA9B-D159-D030D0617758}"/>
                  </a:ext>
                </a:extLst>
              </p:cNvPr>
              <p:cNvSpPr>
                <a:spLocks noChangeArrowheads="1"/>
              </p:cNvSpPr>
              <p:nvPr/>
            </p:nvSpPr>
            <p:spPr bwMode="auto">
              <a:xfrm>
                <a:off x="2489" y="743"/>
                <a:ext cx="404"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solar radiation</a:t>
                </a:r>
              </a:p>
            </p:txBody>
          </p:sp>
          <p:sp>
            <p:nvSpPr>
              <p:cNvPr id="38516" name="Rectangle 1636">
                <a:extLst>
                  <a:ext uri="{FF2B5EF4-FFF2-40B4-BE49-F238E27FC236}">
                    <a16:creationId xmlns:a16="http://schemas.microsoft.com/office/drawing/2014/main" id="{5223617B-98CF-2F32-7575-19A52DA99933}"/>
                  </a:ext>
                </a:extLst>
              </p:cNvPr>
              <p:cNvSpPr>
                <a:spLocks noChangeArrowheads="1"/>
              </p:cNvSpPr>
              <p:nvPr/>
            </p:nvSpPr>
            <p:spPr bwMode="auto">
              <a:xfrm>
                <a:off x="2489" y="823"/>
                <a:ext cx="154"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gains</a:t>
                </a:r>
              </a:p>
            </p:txBody>
          </p:sp>
          <p:sp>
            <p:nvSpPr>
              <p:cNvPr id="38517" name="Rectangle 1637">
                <a:extLst>
                  <a:ext uri="{FF2B5EF4-FFF2-40B4-BE49-F238E27FC236}">
                    <a16:creationId xmlns:a16="http://schemas.microsoft.com/office/drawing/2014/main" id="{32757806-0C84-C950-71A3-71F4B21D22A5}"/>
                  </a:ext>
                </a:extLst>
              </p:cNvPr>
              <p:cNvSpPr>
                <a:spLocks noChangeArrowheads="1"/>
              </p:cNvSpPr>
              <p:nvPr/>
            </p:nvSpPr>
            <p:spPr bwMode="auto">
              <a:xfrm>
                <a:off x="4222" y="2568"/>
                <a:ext cx="297"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process of</a:t>
                </a:r>
              </a:p>
            </p:txBody>
          </p:sp>
          <p:sp>
            <p:nvSpPr>
              <p:cNvPr id="38518" name="Rectangle 1638">
                <a:extLst>
                  <a:ext uri="{FF2B5EF4-FFF2-40B4-BE49-F238E27FC236}">
                    <a16:creationId xmlns:a16="http://schemas.microsoft.com/office/drawing/2014/main" id="{E8EDE66E-51F3-BD3E-ACD5-95FFC9961077}"/>
                  </a:ext>
                </a:extLst>
              </p:cNvPr>
              <p:cNvSpPr>
                <a:spLocks noChangeArrowheads="1"/>
              </p:cNvSpPr>
              <p:nvPr/>
            </p:nvSpPr>
            <p:spPr bwMode="auto">
              <a:xfrm>
                <a:off x="4222" y="2648"/>
                <a:ext cx="499"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material emission</a:t>
                </a:r>
              </a:p>
            </p:txBody>
          </p:sp>
          <p:sp>
            <p:nvSpPr>
              <p:cNvPr id="38519" name="Rectangle 1639">
                <a:extLst>
                  <a:ext uri="{FF2B5EF4-FFF2-40B4-BE49-F238E27FC236}">
                    <a16:creationId xmlns:a16="http://schemas.microsoft.com/office/drawing/2014/main" id="{BD7FBD87-125B-F54F-3E3E-E6C6143C8376}"/>
                  </a:ext>
                </a:extLst>
              </p:cNvPr>
              <p:cNvSpPr>
                <a:spLocks noChangeArrowheads="1"/>
              </p:cNvSpPr>
              <p:nvPr/>
            </p:nvSpPr>
            <p:spPr bwMode="auto">
              <a:xfrm>
                <a:off x="4037" y="2389"/>
                <a:ext cx="346"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thermal flow</a:t>
                </a:r>
              </a:p>
            </p:txBody>
          </p:sp>
          <p:sp>
            <p:nvSpPr>
              <p:cNvPr id="38520" name="Rectangle 1640">
                <a:extLst>
                  <a:ext uri="{FF2B5EF4-FFF2-40B4-BE49-F238E27FC236}">
                    <a16:creationId xmlns:a16="http://schemas.microsoft.com/office/drawing/2014/main" id="{AF3F132A-C75E-DEBE-C6BC-063CC64552E3}"/>
                  </a:ext>
                </a:extLst>
              </p:cNvPr>
              <p:cNvSpPr>
                <a:spLocks noChangeArrowheads="1"/>
              </p:cNvSpPr>
              <p:nvPr/>
            </p:nvSpPr>
            <p:spPr bwMode="auto">
              <a:xfrm>
                <a:off x="4882" y="1452"/>
                <a:ext cx="63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material collection</a:t>
                </a:r>
              </a:p>
            </p:txBody>
          </p:sp>
          <p:sp>
            <p:nvSpPr>
              <p:cNvPr id="38521" name="Rectangle 1641">
                <a:extLst>
                  <a:ext uri="{FF2B5EF4-FFF2-40B4-BE49-F238E27FC236}">
                    <a16:creationId xmlns:a16="http://schemas.microsoft.com/office/drawing/2014/main" id="{CAB6D0A6-AB4B-E8C9-ED2F-95C24C5EF81B}"/>
                  </a:ext>
                </a:extLst>
              </p:cNvPr>
              <p:cNvSpPr>
                <a:spLocks noChangeArrowheads="1"/>
              </p:cNvSpPr>
              <p:nvPr/>
            </p:nvSpPr>
            <p:spPr bwMode="auto">
              <a:xfrm>
                <a:off x="4882" y="1541"/>
                <a:ext cx="52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and exhaust air</a:t>
                </a:r>
              </a:p>
            </p:txBody>
          </p:sp>
          <p:sp>
            <p:nvSpPr>
              <p:cNvPr id="38522" name="Rectangle 1642">
                <a:extLst>
                  <a:ext uri="{FF2B5EF4-FFF2-40B4-BE49-F238E27FC236}">
                    <a16:creationId xmlns:a16="http://schemas.microsoft.com/office/drawing/2014/main" id="{CDE29A1D-CDAA-88A5-0088-FC8A4C87041E}"/>
                  </a:ext>
                </a:extLst>
              </p:cNvPr>
              <p:cNvSpPr>
                <a:spLocks noChangeArrowheads="1"/>
              </p:cNvSpPr>
              <p:nvPr/>
            </p:nvSpPr>
            <p:spPr bwMode="auto">
              <a:xfrm>
                <a:off x="4882" y="1631"/>
                <a:ext cx="516"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seperation unit</a:t>
                </a:r>
              </a:p>
            </p:txBody>
          </p:sp>
          <p:sp>
            <p:nvSpPr>
              <p:cNvPr id="38523" name="Rectangle 1643">
                <a:extLst>
                  <a:ext uri="{FF2B5EF4-FFF2-40B4-BE49-F238E27FC236}">
                    <a16:creationId xmlns:a16="http://schemas.microsoft.com/office/drawing/2014/main" id="{53DE9995-7B49-96A5-0120-1800EBA98BE5}"/>
                  </a:ext>
                </a:extLst>
              </p:cNvPr>
              <p:cNvSpPr>
                <a:spLocks noChangeArrowheads="1"/>
              </p:cNvSpPr>
              <p:nvPr/>
            </p:nvSpPr>
            <p:spPr bwMode="auto">
              <a:xfrm>
                <a:off x="5483" y="2595"/>
                <a:ext cx="132"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wind</a:t>
                </a:r>
              </a:p>
            </p:txBody>
          </p:sp>
          <p:sp>
            <p:nvSpPr>
              <p:cNvPr id="38524" name="Rectangle 1644">
                <a:extLst>
                  <a:ext uri="{FF2B5EF4-FFF2-40B4-BE49-F238E27FC236}">
                    <a16:creationId xmlns:a16="http://schemas.microsoft.com/office/drawing/2014/main" id="{77773C30-1F9C-0BB9-3A27-30814F95CAF0}"/>
                  </a:ext>
                </a:extLst>
              </p:cNvPr>
              <p:cNvSpPr>
                <a:spLocks noChangeArrowheads="1"/>
              </p:cNvSpPr>
              <p:nvPr/>
            </p:nvSpPr>
            <p:spPr bwMode="auto">
              <a:xfrm>
                <a:off x="5483" y="2675"/>
                <a:ext cx="258"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influence</a:t>
                </a:r>
              </a:p>
            </p:txBody>
          </p:sp>
          <p:sp>
            <p:nvSpPr>
              <p:cNvPr id="38525" name="Line 1645">
                <a:extLst>
                  <a:ext uri="{FF2B5EF4-FFF2-40B4-BE49-F238E27FC236}">
                    <a16:creationId xmlns:a16="http://schemas.microsoft.com/office/drawing/2014/main" id="{B279E7E9-E98B-0E56-3098-2F31B10ACEBD}"/>
                  </a:ext>
                </a:extLst>
              </p:cNvPr>
              <p:cNvSpPr>
                <a:spLocks noChangeShapeType="1"/>
              </p:cNvSpPr>
              <p:nvPr/>
            </p:nvSpPr>
            <p:spPr bwMode="auto">
              <a:xfrm flipH="1">
                <a:off x="744" y="1525"/>
                <a:ext cx="26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26" name="Line 1646">
                <a:extLst>
                  <a:ext uri="{FF2B5EF4-FFF2-40B4-BE49-F238E27FC236}">
                    <a16:creationId xmlns:a16="http://schemas.microsoft.com/office/drawing/2014/main" id="{92C94000-EAAC-06B0-9DB7-A9FFAE08219B}"/>
                  </a:ext>
                </a:extLst>
              </p:cNvPr>
              <p:cNvSpPr>
                <a:spLocks noChangeShapeType="1"/>
              </p:cNvSpPr>
              <p:nvPr/>
            </p:nvSpPr>
            <p:spPr bwMode="auto">
              <a:xfrm flipH="1">
                <a:off x="744" y="1571"/>
                <a:ext cx="26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27" name="Line 1647">
                <a:extLst>
                  <a:ext uri="{FF2B5EF4-FFF2-40B4-BE49-F238E27FC236}">
                    <a16:creationId xmlns:a16="http://schemas.microsoft.com/office/drawing/2014/main" id="{D35DCCDA-6BCE-11DF-8C71-CF047F0A45AA}"/>
                  </a:ext>
                </a:extLst>
              </p:cNvPr>
              <p:cNvSpPr>
                <a:spLocks noChangeShapeType="1"/>
              </p:cNvSpPr>
              <p:nvPr/>
            </p:nvSpPr>
            <p:spPr bwMode="auto">
              <a:xfrm flipH="1">
                <a:off x="598" y="1567"/>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28" name="Line 1648">
                <a:extLst>
                  <a:ext uri="{FF2B5EF4-FFF2-40B4-BE49-F238E27FC236}">
                    <a16:creationId xmlns:a16="http://schemas.microsoft.com/office/drawing/2014/main" id="{1950AAE1-04E6-1ED1-951D-58723A74CA8C}"/>
                  </a:ext>
                </a:extLst>
              </p:cNvPr>
              <p:cNvSpPr>
                <a:spLocks noChangeShapeType="1"/>
              </p:cNvSpPr>
              <p:nvPr/>
            </p:nvSpPr>
            <p:spPr bwMode="auto">
              <a:xfrm>
                <a:off x="596" y="1569"/>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29" name="Line 1649">
                <a:extLst>
                  <a:ext uri="{FF2B5EF4-FFF2-40B4-BE49-F238E27FC236}">
                    <a16:creationId xmlns:a16="http://schemas.microsoft.com/office/drawing/2014/main" id="{16FD1C5B-DEE8-6CE4-A293-DE7559531D52}"/>
                  </a:ext>
                </a:extLst>
              </p:cNvPr>
              <p:cNvSpPr>
                <a:spLocks noChangeShapeType="1"/>
              </p:cNvSpPr>
              <p:nvPr/>
            </p:nvSpPr>
            <p:spPr bwMode="auto">
              <a:xfrm flipH="1" flipV="1">
                <a:off x="538" y="1548"/>
                <a:ext cx="57"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30" name="Line 1650">
                <a:extLst>
                  <a:ext uri="{FF2B5EF4-FFF2-40B4-BE49-F238E27FC236}">
                    <a16:creationId xmlns:a16="http://schemas.microsoft.com/office/drawing/2014/main" id="{0BC785CE-252B-F3D5-4923-CE54F8FB0D45}"/>
                  </a:ext>
                </a:extLst>
              </p:cNvPr>
              <p:cNvSpPr>
                <a:spLocks noChangeShapeType="1"/>
              </p:cNvSpPr>
              <p:nvPr/>
            </p:nvSpPr>
            <p:spPr bwMode="auto">
              <a:xfrm flipV="1">
                <a:off x="538" y="1510"/>
                <a:ext cx="57"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31" name="Line 1651">
                <a:extLst>
                  <a:ext uri="{FF2B5EF4-FFF2-40B4-BE49-F238E27FC236}">
                    <a16:creationId xmlns:a16="http://schemas.microsoft.com/office/drawing/2014/main" id="{50C44F32-9E3E-3873-79BF-2EB83704A08D}"/>
                  </a:ext>
                </a:extLst>
              </p:cNvPr>
              <p:cNvSpPr>
                <a:spLocks noChangeShapeType="1"/>
              </p:cNvSpPr>
              <p:nvPr/>
            </p:nvSpPr>
            <p:spPr bwMode="auto">
              <a:xfrm>
                <a:off x="596" y="1511"/>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32" name="Line 1652">
                <a:extLst>
                  <a:ext uri="{FF2B5EF4-FFF2-40B4-BE49-F238E27FC236}">
                    <a16:creationId xmlns:a16="http://schemas.microsoft.com/office/drawing/2014/main" id="{97C5813E-1780-33F1-0135-8AD72D664AFA}"/>
                  </a:ext>
                </a:extLst>
              </p:cNvPr>
              <p:cNvSpPr>
                <a:spLocks noChangeShapeType="1"/>
              </p:cNvSpPr>
              <p:nvPr/>
            </p:nvSpPr>
            <p:spPr bwMode="auto">
              <a:xfrm>
                <a:off x="598" y="1527"/>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33" name="Line 1653">
                <a:extLst>
                  <a:ext uri="{FF2B5EF4-FFF2-40B4-BE49-F238E27FC236}">
                    <a16:creationId xmlns:a16="http://schemas.microsoft.com/office/drawing/2014/main" id="{D421F14B-E052-73DC-1A16-6CDD51C2C541}"/>
                  </a:ext>
                </a:extLst>
              </p:cNvPr>
              <p:cNvSpPr>
                <a:spLocks noChangeShapeType="1"/>
              </p:cNvSpPr>
              <p:nvPr/>
            </p:nvSpPr>
            <p:spPr bwMode="auto">
              <a:xfrm>
                <a:off x="675" y="1529"/>
                <a:ext cx="1"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34" name="Rectangle 1654">
                <a:extLst>
                  <a:ext uri="{FF2B5EF4-FFF2-40B4-BE49-F238E27FC236}">
                    <a16:creationId xmlns:a16="http://schemas.microsoft.com/office/drawing/2014/main" id="{B6EE3B3D-F3C8-A59E-FBCE-BF5FAE3308D3}"/>
                  </a:ext>
                </a:extLst>
              </p:cNvPr>
              <p:cNvSpPr>
                <a:spLocks noChangeArrowheads="1"/>
              </p:cNvSpPr>
              <p:nvPr/>
            </p:nvSpPr>
            <p:spPr bwMode="auto">
              <a:xfrm>
                <a:off x="2577" y="1614"/>
                <a:ext cx="45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extraction air</a:t>
                </a:r>
              </a:p>
            </p:txBody>
          </p:sp>
          <p:sp>
            <p:nvSpPr>
              <p:cNvPr id="38535" name="Rectangle 1655">
                <a:extLst>
                  <a:ext uri="{FF2B5EF4-FFF2-40B4-BE49-F238E27FC236}">
                    <a16:creationId xmlns:a16="http://schemas.microsoft.com/office/drawing/2014/main" id="{37C8A78A-BA0E-09F6-1F57-28D58E29C455}"/>
                  </a:ext>
                </a:extLst>
              </p:cNvPr>
              <p:cNvSpPr>
                <a:spLocks noChangeArrowheads="1"/>
              </p:cNvSpPr>
              <p:nvPr/>
            </p:nvSpPr>
            <p:spPr bwMode="auto">
              <a:xfrm>
                <a:off x="845" y="1323"/>
                <a:ext cx="53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 air unit</a:t>
                </a:r>
              </a:p>
            </p:txBody>
          </p:sp>
          <p:sp>
            <p:nvSpPr>
              <p:cNvPr id="38536" name="Rectangle 1656">
                <a:extLst>
                  <a:ext uri="{FF2B5EF4-FFF2-40B4-BE49-F238E27FC236}">
                    <a16:creationId xmlns:a16="http://schemas.microsoft.com/office/drawing/2014/main" id="{18FE7F74-A4D1-942C-FAC8-304A94B665F4}"/>
                  </a:ext>
                </a:extLst>
              </p:cNvPr>
              <p:cNvSpPr>
                <a:spLocks noChangeArrowheads="1"/>
              </p:cNvSpPr>
              <p:nvPr/>
            </p:nvSpPr>
            <p:spPr bwMode="auto">
              <a:xfrm>
                <a:off x="383" y="1370"/>
                <a:ext cx="27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a:t>
                </a:r>
              </a:p>
            </p:txBody>
          </p:sp>
          <p:sp>
            <p:nvSpPr>
              <p:cNvPr id="38537" name="Rectangle 1657">
                <a:extLst>
                  <a:ext uri="{FF2B5EF4-FFF2-40B4-BE49-F238E27FC236}">
                    <a16:creationId xmlns:a16="http://schemas.microsoft.com/office/drawing/2014/main" id="{630B30F3-3FA8-411B-F770-6A07542193B5}"/>
                  </a:ext>
                </a:extLst>
              </p:cNvPr>
              <p:cNvSpPr>
                <a:spLocks noChangeArrowheads="1"/>
              </p:cNvSpPr>
              <p:nvPr/>
            </p:nvSpPr>
            <p:spPr bwMode="auto">
              <a:xfrm>
                <a:off x="383" y="1460"/>
                <a:ext cx="8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a:t>
                </a:r>
              </a:p>
            </p:txBody>
          </p:sp>
          <p:sp>
            <p:nvSpPr>
              <p:cNvPr id="38538" name="Line 1658">
                <a:extLst>
                  <a:ext uri="{FF2B5EF4-FFF2-40B4-BE49-F238E27FC236}">
                    <a16:creationId xmlns:a16="http://schemas.microsoft.com/office/drawing/2014/main" id="{0F359B78-00D2-A2A1-EFAF-F8731F23F961}"/>
                  </a:ext>
                </a:extLst>
              </p:cNvPr>
              <p:cNvSpPr>
                <a:spLocks noChangeShapeType="1"/>
              </p:cNvSpPr>
              <p:nvPr/>
            </p:nvSpPr>
            <p:spPr bwMode="auto">
              <a:xfrm>
                <a:off x="5594" y="1802"/>
                <a:ext cx="4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39" name="Line 1659">
                <a:extLst>
                  <a:ext uri="{FF2B5EF4-FFF2-40B4-BE49-F238E27FC236}">
                    <a16:creationId xmlns:a16="http://schemas.microsoft.com/office/drawing/2014/main" id="{A04F5454-243C-2851-6D17-F60B08EFB24B}"/>
                  </a:ext>
                </a:extLst>
              </p:cNvPr>
              <p:cNvSpPr>
                <a:spLocks noChangeShapeType="1"/>
              </p:cNvSpPr>
              <p:nvPr/>
            </p:nvSpPr>
            <p:spPr bwMode="auto">
              <a:xfrm>
                <a:off x="5594" y="1849"/>
                <a:ext cx="4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0" name="Freeform 1660">
                <a:extLst>
                  <a:ext uri="{FF2B5EF4-FFF2-40B4-BE49-F238E27FC236}">
                    <a16:creationId xmlns:a16="http://schemas.microsoft.com/office/drawing/2014/main" id="{B9B061C1-31E3-FA38-C5DA-6B0F0D4D576D}"/>
                  </a:ext>
                </a:extLst>
              </p:cNvPr>
              <p:cNvSpPr>
                <a:spLocks/>
              </p:cNvSpPr>
              <p:nvPr/>
            </p:nvSpPr>
            <p:spPr bwMode="auto">
              <a:xfrm>
                <a:off x="5641" y="1758"/>
                <a:ext cx="50" cy="46"/>
              </a:xfrm>
              <a:custGeom>
                <a:avLst/>
                <a:gdLst>
                  <a:gd name="T0" fmla="*/ 0 w 50"/>
                  <a:gd name="T1" fmla="*/ 45 h 46"/>
                  <a:gd name="T2" fmla="*/ 17 w 50"/>
                  <a:gd name="T3" fmla="*/ 42 h 46"/>
                  <a:gd name="T4" fmla="*/ 36 w 50"/>
                  <a:gd name="T5" fmla="*/ 31 h 46"/>
                  <a:gd name="T6" fmla="*/ 46 w 50"/>
                  <a:gd name="T7" fmla="*/ 16 h 46"/>
                  <a:gd name="T8" fmla="*/ 49 w 50"/>
                  <a:gd name="T9" fmla="*/ 0 h 46"/>
                  <a:gd name="T10" fmla="*/ 0 60000 65536"/>
                  <a:gd name="T11" fmla="*/ 0 60000 65536"/>
                  <a:gd name="T12" fmla="*/ 0 60000 65536"/>
                  <a:gd name="T13" fmla="*/ 0 60000 65536"/>
                  <a:gd name="T14" fmla="*/ 0 60000 65536"/>
                  <a:gd name="T15" fmla="*/ 0 w 50"/>
                  <a:gd name="T16" fmla="*/ 0 h 46"/>
                  <a:gd name="T17" fmla="*/ 50 w 50"/>
                  <a:gd name="T18" fmla="*/ 46 h 46"/>
                </a:gdLst>
                <a:ahLst/>
                <a:cxnLst>
                  <a:cxn ang="T10">
                    <a:pos x="T0" y="T1"/>
                  </a:cxn>
                  <a:cxn ang="T11">
                    <a:pos x="T2" y="T3"/>
                  </a:cxn>
                  <a:cxn ang="T12">
                    <a:pos x="T4" y="T5"/>
                  </a:cxn>
                  <a:cxn ang="T13">
                    <a:pos x="T6" y="T7"/>
                  </a:cxn>
                  <a:cxn ang="T14">
                    <a:pos x="T8" y="T9"/>
                  </a:cxn>
                </a:cxnLst>
                <a:rect l="T15" t="T16" r="T17" b="T18"/>
                <a:pathLst>
                  <a:path w="50" h="46">
                    <a:moveTo>
                      <a:pt x="0" y="45"/>
                    </a:moveTo>
                    <a:lnTo>
                      <a:pt x="17" y="42"/>
                    </a:lnTo>
                    <a:lnTo>
                      <a:pt x="36" y="31"/>
                    </a:lnTo>
                    <a:lnTo>
                      <a:pt x="46" y="16"/>
                    </a:lnTo>
                    <a:lnTo>
                      <a:pt x="4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1" name="Freeform 1661">
                <a:extLst>
                  <a:ext uri="{FF2B5EF4-FFF2-40B4-BE49-F238E27FC236}">
                    <a16:creationId xmlns:a16="http://schemas.microsoft.com/office/drawing/2014/main" id="{C0828CBE-ECAA-EF37-5151-672064D7D1B2}"/>
                  </a:ext>
                </a:extLst>
              </p:cNvPr>
              <p:cNvSpPr>
                <a:spLocks/>
              </p:cNvSpPr>
              <p:nvPr/>
            </p:nvSpPr>
            <p:spPr bwMode="auto">
              <a:xfrm>
                <a:off x="5637" y="1760"/>
                <a:ext cx="102" cy="90"/>
              </a:xfrm>
              <a:custGeom>
                <a:avLst/>
                <a:gdLst>
                  <a:gd name="T0" fmla="*/ 0 w 102"/>
                  <a:gd name="T1" fmla="*/ 89 h 90"/>
                  <a:gd name="T2" fmla="*/ 28 w 102"/>
                  <a:gd name="T3" fmla="*/ 85 h 90"/>
                  <a:gd name="T4" fmla="*/ 53 w 102"/>
                  <a:gd name="T5" fmla="*/ 76 h 90"/>
                  <a:gd name="T6" fmla="*/ 75 w 102"/>
                  <a:gd name="T7" fmla="*/ 60 h 90"/>
                  <a:gd name="T8" fmla="*/ 91 w 102"/>
                  <a:gd name="T9" fmla="*/ 38 h 90"/>
                  <a:gd name="T10" fmla="*/ 99 w 102"/>
                  <a:gd name="T11" fmla="*/ 14 h 90"/>
                  <a:gd name="T12" fmla="*/ 101 w 102"/>
                  <a:gd name="T13" fmla="*/ 0 h 90"/>
                  <a:gd name="T14" fmla="*/ 0 60000 65536"/>
                  <a:gd name="T15" fmla="*/ 0 60000 65536"/>
                  <a:gd name="T16" fmla="*/ 0 60000 65536"/>
                  <a:gd name="T17" fmla="*/ 0 60000 65536"/>
                  <a:gd name="T18" fmla="*/ 0 60000 65536"/>
                  <a:gd name="T19" fmla="*/ 0 60000 65536"/>
                  <a:gd name="T20" fmla="*/ 0 60000 65536"/>
                  <a:gd name="T21" fmla="*/ 0 w 102"/>
                  <a:gd name="T22" fmla="*/ 0 h 90"/>
                  <a:gd name="T23" fmla="*/ 102 w 102"/>
                  <a:gd name="T24" fmla="*/ 90 h 9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2" h="90">
                    <a:moveTo>
                      <a:pt x="0" y="89"/>
                    </a:moveTo>
                    <a:lnTo>
                      <a:pt x="28" y="85"/>
                    </a:lnTo>
                    <a:lnTo>
                      <a:pt x="53" y="76"/>
                    </a:lnTo>
                    <a:lnTo>
                      <a:pt x="75" y="60"/>
                    </a:lnTo>
                    <a:lnTo>
                      <a:pt x="91" y="38"/>
                    </a:lnTo>
                    <a:lnTo>
                      <a:pt x="99" y="14"/>
                    </a:lnTo>
                    <a:lnTo>
                      <a:pt x="101"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2" name="Line 1662">
                <a:extLst>
                  <a:ext uri="{FF2B5EF4-FFF2-40B4-BE49-F238E27FC236}">
                    <a16:creationId xmlns:a16="http://schemas.microsoft.com/office/drawing/2014/main" id="{B8716CD9-F585-538F-2590-1776F4E5A4B0}"/>
                  </a:ext>
                </a:extLst>
              </p:cNvPr>
              <p:cNvSpPr>
                <a:spLocks noChangeShapeType="1"/>
              </p:cNvSpPr>
              <p:nvPr/>
            </p:nvSpPr>
            <p:spPr bwMode="auto">
              <a:xfrm flipV="1">
                <a:off x="5690" y="1650"/>
                <a:ext cx="0" cy="1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3" name="Line 1663">
                <a:extLst>
                  <a:ext uri="{FF2B5EF4-FFF2-40B4-BE49-F238E27FC236}">
                    <a16:creationId xmlns:a16="http://schemas.microsoft.com/office/drawing/2014/main" id="{F7FD13B6-59B4-E77D-D55D-9AF55226757E}"/>
                  </a:ext>
                </a:extLst>
              </p:cNvPr>
              <p:cNvSpPr>
                <a:spLocks noChangeShapeType="1"/>
              </p:cNvSpPr>
              <p:nvPr/>
            </p:nvSpPr>
            <p:spPr bwMode="auto">
              <a:xfrm flipV="1">
                <a:off x="5738" y="1652"/>
                <a:ext cx="0" cy="1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4" name="Line 1664">
                <a:extLst>
                  <a:ext uri="{FF2B5EF4-FFF2-40B4-BE49-F238E27FC236}">
                    <a16:creationId xmlns:a16="http://schemas.microsoft.com/office/drawing/2014/main" id="{327E05FD-F8C6-05F5-4FC8-7E960A6F3E6B}"/>
                  </a:ext>
                </a:extLst>
              </p:cNvPr>
              <p:cNvSpPr>
                <a:spLocks noChangeShapeType="1"/>
              </p:cNvSpPr>
              <p:nvPr/>
            </p:nvSpPr>
            <p:spPr bwMode="auto">
              <a:xfrm flipV="1">
                <a:off x="5693" y="1541"/>
                <a:ext cx="0" cy="7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5" name="Line 1665">
                <a:extLst>
                  <a:ext uri="{FF2B5EF4-FFF2-40B4-BE49-F238E27FC236}">
                    <a16:creationId xmlns:a16="http://schemas.microsoft.com/office/drawing/2014/main" id="{16E02765-5A9D-21AF-1B66-948CF9BD6190}"/>
                  </a:ext>
                </a:extLst>
              </p:cNvPr>
              <p:cNvSpPr>
                <a:spLocks noChangeShapeType="1"/>
              </p:cNvSpPr>
              <p:nvPr/>
            </p:nvSpPr>
            <p:spPr bwMode="auto">
              <a:xfrm flipH="1">
                <a:off x="5675" y="1540"/>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6" name="Line 1666">
                <a:extLst>
                  <a:ext uri="{FF2B5EF4-FFF2-40B4-BE49-F238E27FC236}">
                    <a16:creationId xmlns:a16="http://schemas.microsoft.com/office/drawing/2014/main" id="{EAC001DB-39B0-9822-F501-3C4C67C925DB}"/>
                  </a:ext>
                </a:extLst>
              </p:cNvPr>
              <p:cNvSpPr>
                <a:spLocks noChangeShapeType="1"/>
              </p:cNvSpPr>
              <p:nvPr/>
            </p:nvSpPr>
            <p:spPr bwMode="auto">
              <a:xfrm flipV="1">
                <a:off x="5674" y="1486"/>
                <a:ext cx="39" cy="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7" name="Line 1667">
                <a:extLst>
                  <a:ext uri="{FF2B5EF4-FFF2-40B4-BE49-F238E27FC236}">
                    <a16:creationId xmlns:a16="http://schemas.microsoft.com/office/drawing/2014/main" id="{DE3A2D6E-E1D5-661C-ECD0-D6B29D95E4EE}"/>
                  </a:ext>
                </a:extLst>
              </p:cNvPr>
              <p:cNvSpPr>
                <a:spLocks noChangeShapeType="1"/>
              </p:cNvSpPr>
              <p:nvPr/>
            </p:nvSpPr>
            <p:spPr bwMode="auto">
              <a:xfrm>
                <a:off x="5716" y="1487"/>
                <a:ext cx="41" cy="5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8" name="Line 1668">
                <a:extLst>
                  <a:ext uri="{FF2B5EF4-FFF2-40B4-BE49-F238E27FC236}">
                    <a16:creationId xmlns:a16="http://schemas.microsoft.com/office/drawing/2014/main" id="{7ADF0E64-1C98-0416-4C42-3F501B96C0D6}"/>
                  </a:ext>
                </a:extLst>
              </p:cNvPr>
              <p:cNvSpPr>
                <a:spLocks noChangeShapeType="1"/>
              </p:cNvSpPr>
              <p:nvPr/>
            </p:nvSpPr>
            <p:spPr bwMode="auto">
              <a:xfrm flipH="1">
                <a:off x="5738" y="1540"/>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49" name="Line 1669">
                <a:extLst>
                  <a:ext uri="{FF2B5EF4-FFF2-40B4-BE49-F238E27FC236}">
                    <a16:creationId xmlns:a16="http://schemas.microsoft.com/office/drawing/2014/main" id="{ABF807CF-EE88-F310-14FF-AFB92C85722E}"/>
                  </a:ext>
                </a:extLst>
              </p:cNvPr>
              <p:cNvSpPr>
                <a:spLocks noChangeShapeType="1"/>
              </p:cNvSpPr>
              <p:nvPr/>
            </p:nvSpPr>
            <p:spPr bwMode="auto">
              <a:xfrm>
                <a:off x="5736" y="1542"/>
                <a:ext cx="1" cy="7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50" name="Line 1670">
                <a:extLst>
                  <a:ext uri="{FF2B5EF4-FFF2-40B4-BE49-F238E27FC236}">
                    <a16:creationId xmlns:a16="http://schemas.microsoft.com/office/drawing/2014/main" id="{4326EA1B-C58A-B4DB-0E8C-0C5E19ADCA04}"/>
                  </a:ext>
                </a:extLst>
              </p:cNvPr>
              <p:cNvSpPr>
                <a:spLocks noChangeShapeType="1"/>
              </p:cNvSpPr>
              <p:nvPr/>
            </p:nvSpPr>
            <p:spPr bwMode="auto">
              <a:xfrm flipH="1">
                <a:off x="5696" y="1612"/>
                <a:ext cx="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51" name="Rectangle 1671">
                <a:extLst>
                  <a:ext uri="{FF2B5EF4-FFF2-40B4-BE49-F238E27FC236}">
                    <a16:creationId xmlns:a16="http://schemas.microsoft.com/office/drawing/2014/main" id="{E8A25635-3FC1-0B06-DD1C-388CBE70B6C2}"/>
                  </a:ext>
                </a:extLst>
              </p:cNvPr>
              <p:cNvSpPr>
                <a:spLocks noChangeArrowheads="1"/>
              </p:cNvSpPr>
              <p:nvPr/>
            </p:nvSpPr>
            <p:spPr bwMode="auto">
              <a:xfrm>
                <a:off x="5262" y="1953"/>
                <a:ext cx="29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cleaning</a:t>
                </a:r>
              </a:p>
            </p:txBody>
          </p:sp>
          <p:sp>
            <p:nvSpPr>
              <p:cNvPr id="38552" name="Rectangle 1672">
                <a:extLst>
                  <a:ext uri="{FF2B5EF4-FFF2-40B4-BE49-F238E27FC236}">
                    <a16:creationId xmlns:a16="http://schemas.microsoft.com/office/drawing/2014/main" id="{FA6F437A-93AF-D6E9-975A-3F9F9ADDD335}"/>
                  </a:ext>
                </a:extLst>
              </p:cNvPr>
              <p:cNvSpPr>
                <a:spLocks noChangeArrowheads="1"/>
              </p:cNvSpPr>
              <p:nvPr/>
            </p:nvSpPr>
            <p:spPr bwMode="auto">
              <a:xfrm>
                <a:off x="5262" y="2042"/>
                <a:ext cx="2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8553" name="Rectangle 1673">
                <a:extLst>
                  <a:ext uri="{FF2B5EF4-FFF2-40B4-BE49-F238E27FC236}">
                    <a16:creationId xmlns:a16="http://schemas.microsoft.com/office/drawing/2014/main" id="{AE22A887-209E-3F6C-F86D-28C6FC011BD3}"/>
                  </a:ext>
                </a:extLst>
              </p:cNvPr>
              <p:cNvSpPr>
                <a:spLocks noChangeArrowheads="1"/>
              </p:cNvSpPr>
              <p:nvPr/>
            </p:nvSpPr>
            <p:spPr bwMode="auto">
              <a:xfrm>
                <a:off x="4852" y="2195"/>
                <a:ext cx="160"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door</a:t>
                </a:r>
              </a:p>
            </p:txBody>
          </p:sp>
          <p:sp>
            <p:nvSpPr>
              <p:cNvPr id="38554" name="Rectangle 1674">
                <a:extLst>
                  <a:ext uri="{FF2B5EF4-FFF2-40B4-BE49-F238E27FC236}">
                    <a16:creationId xmlns:a16="http://schemas.microsoft.com/office/drawing/2014/main" id="{69938732-7107-73E7-EAD2-E01F8621B355}"/>
                  </a:ext>
                </a:extLst>
              </p:cNvPr>
              <p:cNvSpPr>
                <a:spLocks noChangeArrowheads="1"/>
              </p:cNvSpPr>
              <p:nvPr/>
            </p:nvSpPr>
            <p:spPr bwMode="auto">
              <a:xfrm>
                <a:off x="4852" y="2284"/>
                <a:ext cx="3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curtain</a:t>
                </a:r>
              </a:p>
            </p:txBody>
          </p:sp>
          <p:sp>
            <p:nvSpPr>
              <p:cNvPr id="38555" name="Rectangle 1675">
                <a:extLst>
                  <a:ext uri="{FF2B5EF4-FFF2-40B4-BE49-F238E27FC236}">
                    <a16:creationId xmlns:a16="http://schemas.microsoft.com/office/drawing/2014/main" id="{D78AEE2A-C590-A7D3-9E1B-0264E65CAEFA}"/>
                  </a:ext>
                </a:extLst>
              </p:cNvPr>
              <p:cNvSpPr>
                <a:spLocks noChangeArrowheads="1"/>
              </p:cNvSpPr>
              <p:nvPr/>
            </p:nvSpPr>
            <p:spPr bwMode="auto">
              <a:xfrm>
                <a:off x="4852" y="2373"/>
                <a:ext cx="22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device</a:t>
                </a:r>
              </a:p>
            </p:txBody>
          </p:sp>
          <p:sp>
            <p:nvSpPr>
              <p:cNvPr id="38556" name="Rectangle 1676">
                <a:extLst>
                  <a:ext uri="{FF2B5EF4-FFF2-40B4-BE49-F238E27FC236}">
                    <a16:creationId xmlns:a16="http://schemas.microsoft.com/office/drawing/2014/main" id="{39563FD7-AEB7-C8E9-EAAD-FEA56D378DA9}"/>
                  </a:ext>
                </a:extLst>
              </p:cNvPr>
              <p:cNvSpPr>
                <a:spLocks noChangeArrowheads="1"/>
              </p:cNvSpPr>
              <p:nvPr/>
            </p:nvSpPr>
            <p:spPr bwMode="auto">
              <a:xfrm>
                <a:off x="3964" y="2076"/>
                <a:ext cx="260"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capture</a:t>
                </a:r>
              </a:p>
            </p:txBody>
          </p:sp>
          <p:sp>
            <p:nvSpPr>
              <p:cNvPr id="38557" name="Rectangle 1677">
                <a:extLst>
                  <a:ext uri="{FF2B5EF4-FFF2-40B4-BE49-F238E27FC236}">
                    <a16:creationId xmlns:a16="http://schemas.microsoft.com/office/drawing/2014/main" id="{4FFA5151-1F64-6116-2C3C-985487E2490F}"/>
                  </a:ext>
                </a:extLst>
              </p:cNvPr>
              <p:cNvSpPr>
                <a:spLocks noChangeArrowheads="1"/>
              </p:cNvSpPr>
              <p:nvPr/>
            </p:nvSpPr>
            <p:spPr bwMode="auto">
              <a:xfrm>
                <a:off x="3964" y="2166"/>
                <a:ext cx="2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8558" name="Rectangle 1678">
                <a:extLst>
                  <a:ext uri="{FF2B5EF4-FFF2-40B4-BE49-F238E27FC236}">
                    <a16:creationId xmlns:a16="http://schemas.microsoft.com/office/drawing/2014/main" id="{FCE9EDE7-BAE6-898B-5C7F-1499EE301D2F}"/>
                  </a:ext>
                </a:extLst>
              </p:cNvPr>
              <p:cNvSpPr>
                <a:spLocks noChangeArrowheads="1"/>
              </p:cNvSpPr>
              <p:nvPr/>
            </p:nvSpPr>
            <p:spPr bwMode="auto">
              <a:xfrm>
                <a:off x="3969" y="1712"/>
                <a:ext cx="62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conveying system</a:t>
                </a:r>
              </a:p>
            </p:txBody>
          </p:sp>
          <p:sp>
            <p:nvSpPr>
              <p:cNvPr id="38559" name="Rectangle 1679">
                <a:extLst>
                  <a:ext uri="{FF2B5EF4-FFF2-40B4-BE49-F238E27FC236}">
                    <a16:creationId xmlns:a16="http://schemas.microsoft.com/office/drawing/2014/main" id="{6ED7B2F7-919E-AE08-C515-2749B64FE2BD}"/>
                  </a:ext>
                </a:extLst>
              </p:cNvPr>
              <p:cNvSpPr>
                <a:spLocks noChangeArrowheads="1"/>
              </p:cNvSpPr>
              <p:nvPr/>
            </p:nvSpPr>
            <p:spPr bwMode="auto">
              <a:xfrm>
                <a:off x="1910" y="2124"/>
                <a:ext cx="77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distribution system</a:t>
                </a:r>
              </a:p>
            </p:txBody>
          </p:sp>
          <p:sp>
            <p:nvSpPr>
              <p:cNvPr id="38560" name="Rectangle 1680">
                <a:extLst>
                  <a:ext uri="{FF2B5EF4-FFF2-40B4-BE49-F238E27FC236}">
                    <a16:creationId xmlns:a16="http://schemas.microsoft.com/office/drawing/2014/main" id="{EBE4CA77-F441-3FBB-FFB5-15BED545F5AF}"/>
                  </a:ext>
                </a:extLst>
              </p:cNvPr>
              <p:cNvSpPr>
                <a:spLocks noChangeArrowheads="1"/>
              </p:cNvSpPr>
              <p:nvPr/>
            </p:nvSpPr>
            <p:spPr bwMode="auto">
              <a:xfrm>
                <a:off x="535" y="2386"/>
                <a:ext cx="70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handling process</a:t>
                </a:r>
              </a:p>
            </p:txBody>
          </p:sp>
          <p:sp>
            <p:nvSpPr>
              <p:cNvPr id="38561" name="Line 1681">
                <a:extLst>
                  <a:ext uri="{FF2B5EF4-FFF2-40B4-BE49-F238E27FC236}">
                    <a16:creationId xmlns:a16="http://schemas.microsoft.com/office/drawing/2014/main" id="{C68887A7-AFE0-003B-8313-2D17495C355C}"/>
                  </a:ext>
                </a:extLst>
              </p:cNvPr>
              <p:cNvSpPr>
                <a:spLocks noChangeShapeType="1"/>
              </p:cNvSpPr>
              <p:nvPr/>
            </p:nvSpPr>
            <p:spPr bwMode="auto">
              <a:xfrm flipH="1">
                <a:off x="463" y="2238"/>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2" name="Line 1682">
                <a:extLst>
                  <a:ext uri="{FF2B5EF4-FFF2-40B4-BE49-F238E27FC236}">
                    <a16:creationId xmlns:a16="http://schemas.microsoft.com/office/drawing/2014/main" id="{C9C9C103-BD4F-4DE8-2503-F23B589A1E58}"/>
                  </a:ext>
                </a:extLst>
              </p:cNvPr>
              <p:cNvSpPr>
                <a:spLocks noChangeShapeType="1"/>
              </p:cNvSpPr>
              <p:nvPr/>
            </p:nvSpPr>
            <p:spPr bwMode="auto">
              <a:xfrm flipH="1">
                <a:off x="463" y="2286"/>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3" name="Line 1683">
                <a:extLst>
                  <a:ext uri="{FF2B5EF4-FFF2-40B4-BE49-F238E27FC236}">
                    <a16:creationId xmlns:a16="http://schemas.microsoft.com/office/drawing/2014/main" id="{A74C93A9-1C0D-1EB8-C78F-19B135772E20}"/>
                  </a:ext>
                </a:extLst>
              </p:cNvPr>
              <p:cNvSpPr>
                <a:spLocks noChangeShapeType="1"/>
              </p:cNvSpPr>
              <p:nvPr/>
            </p:nvSpPr>
            <p:spPr bwMode="auto">
              <a:xfrm>
                <a:off x="302" y="2284"/>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4" name="Line 1684">
                <a:extLst>
                  <a:ext uri="{FF2B5EF4-FFF2-40B4-BE49-F238E27FC236}">
                    <a16:creationId xmlns:a16="http://schemas.microsoft.com/office/drawing/2014/main" id="{7C593D72-578B-BF56-C729-485D1784FCFF}"/>
                  </a:ext>
                </a:extLst>
              </p:cNvPr>
              <p:cNvSpPr>
                <a:spLocks noChangeShapeType="1"/>
              </p:cNvSpPr>
              <p:nvPr/>
            </p:nvSpPr>
            <p:spPr bwMode="auto">
              <a:xfrm>
                <a:off x="379" y="2286"/>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5" name="Line 1685">
                <a:extLst>
                  <a:ext uri="{FF2B5EF4-FFF2-40B4-BE49-F238E27FC236}">
                    <a16:creationId xmlns:a16="http://schemas.microsoft.com/office/drawing/2014/main" id="{BA68FBE3-68C4-16FE-B05F-B192847552C1}"/>
                  </a:ext>
                </a:extLst>
              </p:cNvPr>
              <p:cNvSpPr>
                <a:spLocks noChangeShapeType="1"/>
              </p:cNvSpPr>
              <p:nvPr/>
            </p:nvSpPr>
            <p:spPr bwMode="auto">
              <a:xfrm flipV="1">
                <a:off x="380" y="2265"/>
                <a:ext cx="58" cy="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6" name="Line 1686">
                <a:extLst>
                  <a:ext uri="{FF2B5EF4-FFF2-40B4-BE49-F238E27FC236}">
                    <a16:creationId xmlns:a16="http://schemas.microsoft.com/office/drawing/2014/main" id="{FD7E2C32-CCEA-F768-AC4F-1B833A592632}"/>
                  </a:ext>
                </a:extLst>
              </p:cNvPr>
              <p:cNvSpPr>
                <a:spLocks noChangeShapeType="1"/>
              </p:cNvSpPr>
              <p:nvPr/>
            </p:nvSpPr>
            <p:spPr bwMode="auto">
              <a:xfrm flipH="1" flipV="1">
                <a:off x="380" y="2227"/>
                <a:ext cx="58"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7" name="Line 1687">
                <a:extLst>
                  <a:ext uri="{FF2B5EF4-FFF2-40B4-BE49-F238E27FC236}">
                    <a16:creationId xmlns:a16="http://schemas.microsoft.com/office/drawing/2014/main" id="{EA7378C2-102E-9CD5-74F5-A8BC1F2875AF}"/>
                  </a:ext>
                </a:extLst>
              </p:cNvPr>
              <p:cNvSpPr>
                <a:spLocks noChangeShapeType="1"/>
              </p:cNvSpPr>
              <p:nvPr/>
            </p:nvSpPr>
            <p:spPr bwMode="auto">
              <a:xfrm>
                <a:off x="379" y="2228"/>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8" name="Line 1688">
                <a:extLst>
                  <a:ext uri="{FF2B5EF4-FFF2-40B4-BE49-F238E27FC236}">
                    <a16:creationId xmlns:a16="http://schemas.microsoft.com/office/drawing/2014/main" id="{60AD1B97-B96A-60C8-527C-BD0EF1B1624D}"/>
                  </a:ext>
                </a:extLst>
              </p:cNvPr>
              <p:cNvSpPr>
                <a:spLocks noChangeShapeType="1"/>
              </p:cNvSpPr>
              <p:nvPr/>
            </p:nvSpPr>
            <p:spPr bwMode="auto">
              <a:xfrm flipH="1">
                <a:off x="302" y="2246"/>
                <a:ext cx="7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69" name="Line 1689">
                <a:extLst>
                  <a:ext uri="{FF2B5EF4-FFF2-40B4-BE49-F238E27FC236}">
                    <a16:creationId xmlns:a16="http://schemas.microsoft.com/office/drawing/2014/main" id="{18D0AA17-1592-D332-55B6-99CBFBE25B58}"/>
                  </a:ext>
                </a:extLst>
              </p:cNvPr>
              <p:cNvSpPr>
                <a:spLocks noChangeShapeType="1"/>
              </p:cNvSpPr>
              <p:nvPr/>
            </p:nvSpPr>
            <p:spPr bwMode="auto">
              <a:xfrm>
                <a:off x="300" y="2248"/>
                <a:ext cx="1"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70" name="Rectangle 1690">
                <a:extLst>
                  <a:ext uri="{FF2B5EF4-FFF2-40B4-BE49-F238E27FC236}">
                    <a16:creationId xmlns:a16="http://schemas.microsoft.com/office/drawing/2014/main" id="{6620E62E-F770-813C-AE2A-667DEAABD0E5}"/>
                  </a:ext>
                </a:extLst>
              </p:cNvPr>
              <p:cNvSpPr>
                <a:spLocks noChangeArrowheads="1"/>
              </p:cNvSpPr>
              <p:nvPr/>
            </p:nvSpPr>
            <p:spPr bwMode="auto">
              <a:xfrm>
                <a:off x="3421" y="2040"/>
                <a:ext cx="36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capture air</a:t>
                </a:r>
              </a:p>
            </p:txBody>
          </p:sp>
          <p:sp>
            <p:nvSpPr>
              <p:cNvPr id="38571" name="Rectangle 1691">
                <a:extLst>
                  <a:ext uri="{FF2B5EF4-FFF2-40B4-BE49-F238E27FC236}">
                    <a16:creationId xmlns:a16="http://schemas.microsoft.com/office/drawing/2014/main" id="{7F2CE25B-307B-8377-58CE-BE01CD1C80FB}"/>
                  </a:ext>
                </a:extLst>
              </p:cNvPr>
              <p:cNvSpPr>
                <a:spLocks noChangeArrowheads="1"/>
              </p:cNvSpPr>
              <p:nvPr/>
            </p:nvSpPr>
            <p:spPr bwMode="auto">
              <a:xfrm>
                <a:off x="304" y="2000"/>
                <a:ext cx="27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outdoor</a:t>
                </a:r>
              </a:p>
            </p:txBody>
          </p:sp>
          <p:sp>
            <p:nvSpPr>
              <p:cNvPr id="38572" name="Rectangle 1692">
                <a:extLst>
                  <a:ext uri="{FF2B5EF4-FFF2-40B4-BE49-F238E27FC236}">
                    <a16:creationId xmlns:a16="http://schemas.microsoft.com/office/drawing/2014/main" id="{C400C5D9-CD23-9AC0-8B50-5BF3E4DC982E}"/>
                  </a:ext>
                </a:extLst>
              </p:cNvPr>
              <p:cNvSpPr>
                <a:spLocks noChangeArrowheads="1"/>
              </p:cNvSpPr>
              <p:nvPr/>
            </p:nvSpPr>
            <p:spPr bwMode="auto">
              <a:xfrm>
                <a:off x="304" y="2089"/>
                <a:ext cx="8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a:t>
                </a:r>
              </a:p>
            </p:txBody>
          </p:sp>
          <p:sp>
            <p:nvSpPr>
              <p:cNvPr id="38573" name="Line 1693">
                <a:extLst>
                  <a:ext uri="{FF2B5EF4-FFF2-40B4-BE49-F238E27FC236}">
                    <a16:creationId xmlns:a16="http://schemas.microsoft.com/office/drawing/2014/main" id="{E1B16912-B1BE-C29C-703F-95B1BFF76CD8}"/>
                  </a:ext>
                </a:extLst>
              </p:cNvPr>
              <p:cNvSpPr>
                <a:spLocks noChangeShapeType="1"/>
              </p:cNvSpPr>
              <p:nvPr/>
            </p:nvSpPr>
            <p:spPr bwMode="auto">
              <a:xfrm>
                <a:off x="4750" y="2439"/>
                <a:ext cx="1" cy="5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74" name="Rectangle 1694">
                <a:extLst>
                  <a:ext uri="{FF2B5EF4-FFF2-40B4-BE49-F238E27FC236}">
                    <a16:creationId xmlns:a16="http://schemas.microsoft.com/office/drawing/2014/main" id="{8F8A7BCD-E2F2-64D1-B531-BB1B98747BFA}"/>
                  </a:ext>
                </a:extLst>
              </p:cNvPr>
              <p:cNvSpPr>
                <a:spLocks noChangeArrowheads="1"/>
              </p:cNvSpPr>
              <p:nvPr/>
            </p:nvSpPr>
            <p:spPr bwMode="auto">
              <a:xfrm>
                <a:off x="1091" y="2841"/>
                <a:ext cx="256"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heating</a:t>
                </a:r>
              </a:p>
            </p:txBody>
          </p:sp>
          <p:sp>
            <p:nvSpPr>
              <p:cNvPr id="38575" name="Rectangle 1695">
                <a:extLst>
                  <a:ext uri="{FF2B5EF4-FFF2-40B4-BE49-F238E27FC236}">
                    <a16:creationId xmlns:a16="http://schemas.microsoft.com/office/drawing/2014/main" id="{D49969B6-64E8-9467-6A0C-B5C9EEA6B503}"/>
                  </a:ext>
                </a:extLst>
              </p:cNvPr>
              <p:cNvSpPr>
                <a:spLocks noChangeArrowheads="1"/>
              </p:cNvSpPr>
              <p:nvPr/>
            </p:nvSpPr>
            <p:spPr bwMode="auto">
              <a:xfrm>
                <a:off x="1091" y="2930"/>
                <a:ext cx="2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8576" name="Rectangle 1696">
                <a:extLst>
                  <a:ext uri="{FF2B5EF4-FFF2-40B4-BE49-F238E27FC236}">
                    <a16:creationId xmlns:a16="http://schemas.microsoft.com/office/drawing/2014/main" id="{ED7D8D15-6D96-98BC-8E6B-4F70EE904A2C}"/>
                  </a:ext>
                </a:extLst>
              </p:cNvPr>
              <p:cNvSpPr>
                <a:spLocks noChangeArrowheads="1"/>
              </p:cNvSpPr>
              <p:nvPr/>
            </p:nvSpPr>
            <p:spPr bwMode="auto">
              <a:xfrm>
                <a:off x="2857" y="2418"/>
                <a:ext cx="16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Main</a:t>
                </a:r>
              </a:p>
            </p:txBody>
          </p:sp>
          <p:sp>
            <p:nvSpPr>
              <p:cNvPr id="38577" name="Rectangle 1697">
                <a:extLst>
                  <a:ext uri="{FF2B5EF4-FFF2-40B4-BE49-F238E27FC236}">
                    <a16:creationId xmlns:a16="http://schemas.microsoft.com/office/drawing/2014/main" id="{AC447705-22BB-AB75-CACB-CE8CAB56BD44}"/>
                  </a:ext>
                </a:extLst>
              </p:cNvPr>
              <p:cNvSpPr>
                <a:spLocks noChangeArrowheads="1"/>
              </p:cNvSpPr>
              <p:nvPr/>
            </p:nvSpPr>
            <p:spPr bwMode="auto">
              <a:xfrm>
                <a:off x="2857" y="2508"/>
                <a:ext cx="360"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Controlled</a:t>
                </a:r>
              </a:p>
            </p:txBody>
          </p:sp>
          <p:sp>
            <p:nvSpPr>
              <p:cNvPr id="38578" name="Rectangle 1698">
                <a:extLst>
                  <a:ext uri="{FF2B5EF4-FFF2-40B4-BE49-F238E27FC236}">
                    <a16:creationId xmlns:a16="http://schemas.microsoft.com/office/drawing/2014/main" id="{C0EFF39A-24C6-C84E-8C8F-EB338F1D5872}"/>
                  </a:ext>
                </a:extLst>
              </p:cNvPr>
              <p:cNvSpPr>
                <a:spLocks noChangeArrowheads="1"/>
              </p:cNvSpPr>
              <p:nvPr/>
            </p:nvSpPr>
            <p:spPr bwMode="auto">
              <a:xfrm>
                <a:off x="2857" y="2597"/>
                <a:ext cx="17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Zone</a:t>
                </a:r>
              </a:p>
            </p:txBody>
          </p:sp>
          <p:sp>
            <p:nvSpPr>
              <p:cNvPr id="38579" name="Rectangle 1699">
                <a:extLst>
                  <a:ext uri="{FF2B5EF4-FFF2-40B4-BE49-F238E27FC236}">
                    <a16:creationId xmlns:a16="http://schemas.microsoft.com/office/drawing/2014/main" id="{8FFE9B85-6C21-44D3-8E67-724483B97F62}"/>
                  </a:ext>
                </a:extLst>
              </p:cNvPr>
              <p:cNvSpPr>
                <a:spLocks noChangeArrowheads="1"/>
              </p:cNvSpPr>
              <p:nvPr/>
            </p:nvSpPr>
            <p:spPr bwMode="auto">
              <a:xfrm>
                <a:off x="2857" y="2686"/>
                <a:ext cx="204"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(MCZ)</a:t>
                </a:r>
              </a:p>
            </p:txBody>
          </p:sp>
          <p:sp>
            <p:nvSpPr>
              <p:cNvPr id="38580" name="Rectangle 1700">
                <a:extLst>
                  <a:ext uri="{FF2B5EF4-FFF2-40B4-BE49-F238E27FC236}">
                    <a16:creationId xmlns:a16="http://schemas.microsoft.com/office/drawing/2014/main" id="{99F482FF-8047-A7C3-2D41-845206EA01F8}"/>
                  </a:ext>
                </a:extLst>
              </p:cNvPr>
              <p:cNvSpPr>
                <a:spLocks noChangeArrowheads="1"/>
              </p:cNvSpPr>
              <p:nvPr/>
            </p:nvSpPr>
            <p:spPr bwMode="auto">
              <a:xfrm>
                <a:off x="2746" y="3230"/>
                <a:ext cx="96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Local Controlled Zone (LCZ)</a:t>
                </a:r>
              </a:p>
            </p:txBody>
          </p:sp>
          <p:sp>
            <p:nvSpPr>
              <p:cNvPr id="38581" name="Rectangle 1701">
                <a:extLst>
                  <a:ext uri="{FF2B5EF4-FFF2-40B4-BE49-F238E27FC236}">
                    <a16:creationId xmlns:a16="http://schemas.microsoft.com/office/drawing/2014/main" id="{FF8A6AC8-0749-EC73-514D-EED3C8421F98}"/>
                  </a:ext>
                </a:extLst>
              </p:cNvPr>
              <p:cNvSpPr>
                <a:spLocks noChangeArrowheads="1"/>
              </p:cNvSpPr>
              <p:nvPr/>
            </p:nvSpPr>
            <p:spPr bwMode="auto">
              <a:xfrm>
                <a:off x="2563" y="3450"/>
                <a:ext cx="578" cy="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762000" rtl="0" eaLnBrk="0" fontAlgn="base" latinLnBrk="0" hangingPunct="0">
                  <a:lnSpc>
                    <a:spcPct val="100000"/>
                  </a:lnSpc>
                  <a:spcBef>
                    <a:spcPct val="0"/>
                  </a:spcBef>
                  <a:spcAft>
                    <a:spcPct val="0"/>
                  </a:spcAft>
                  <a:buClrTx/>
                  <a:buSzTx/>
                  <a:buFontTx/>
                  <a:buNone/>
                  <a:tabLst/>
                  <a:defRPr/>
                </a:pPr>
                <a:r>
                  <a:rPr kumimoji="0" lang="fi-FI"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Zones</a:t>
                </a:r>
              </a:p>
            </p:txBody>
          </p:sp>
          <p:sp>
            <p:nvSpPr>
              <p:cNvPr id="38582" name="Line 1702">
                <a:extLst>
                  <a:ext uri="{FF2B5EF4-FFF2-40B4-BE49-F238E27FC236}">
                    <a16:creationId xmlns:a16="http://schemas.microsoft.com/office/drawing/2014/main" id="{1A8F6D77-3296-A4C0-532C-742BDD6CDB8B}"/>
                  </a:ext>
                </a:extLst>
              </p:cNvPr>
              <p:cNvSpPr>
                <a:spLocks noChangeShapeType="1"/>
              </p:cNvSpPr>
              <p:nvPr/>
            </p:nvSpPr>
            <p:spPr bwMode="auto">
              <a:xfrm flipV="1">
                <a:off x="2417" y="2776"/>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3" name="Line 1703">
                <a:extLst>
                  <a:ext uri="{FF2B5EF4-FFF2-40B4-BE49-F238E27FC236}">
                    <a16:creationId xmlns:a16="http://schemas.microsoft.com/office/drawing/2014/main" id="{5F5B1778-B06D-F61D-E435-A5400BF95C0B}"/>
                  </a:ext>
                </a:extLst>
              </p:cNvPr>
              <p:cNvSpPr>
                <a:spLocks noChangeShapeType="1"/>
              </p:cNvSpPr>
              <p:nvPr/>
            </p:nvSpPr>
            <p:spPr bwMode="auto">
              <a:xfrm flipV="1">
                <a:off x="2417" y="273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4" name="Line 1704">
                <a:extLst>
                  <a:ext uri="{FF2B5EF4-FFF2-40B4-BE49-F238E27FC236}">
                    <a16:creationId xmlns:a16="http://schemas.microsoft.com/office/drawing/2014/main" id="{FC985F68-592F-5464-1FA2-C3D66BAFEF55}"/>
                  </a:ext>
                </a:extLst>
              </p:cNvPr>
              <p:cNvSpPr>
                <a:spLocks noChangeShapeType="1"/>
              </p:cNvSpPr>
              <p:nvPr/>
            </p:nvSpPr>
            <p:spPr bwMode="auto">
              <a:xfrm flipV="1">
                <a:off x="2417" y="268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5" name="Line 1705">
                <a:extLst>
                  <a:ext uri="{FF2B5EF4-FFF2-40B4-BE49-F238E27FC236}">
                    <a16:creationId xmlns:a16="http://schemas.microsoft.com/office/drawing/2014/main" id="{D7B70CBA-6C7F-BF46-6640-EDBF8F6F096D}"/>
                  </a:ext>
                </a:extLst>
              </p:cNvPr>
              <p:cNvSpPr>
                <a:spLocks noChangeShapeType="1"/>
              </p:cNvSpPr>
              <p:nvPr/>
            </p:nvSpPr>
            <p:spPr bwMode="auto">
              <a:xfrm flipV="1">
                <a:off x="2417" y="2683"/>
                <a:ext cx="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6" name="Line 1706">
                <a:extLst>
                  <a:ext uri="{FF2B5EF4-FFF2-40B4-BE49-F238E27FC236}">
                    <a16:creationId xmlns:a16="http://schemas.microsoft.com/office/drawing/2014/main" id="{7596D6EB-02E2-A318-10CE-C60BCEEDB44D}"/>
                  </a:ext>
                </a:extLst>
              </p:cNvPr>
              <p:cNvSpPr>
                <a:spLocks noChangeShapeType="1"/>
              </p:cNvSpPr>
              <p:nvPr/>
            </p:nvSpPr>
            <p:spPr bwMode="auto">
              <a:xfrm flipH="1">
                <a:off x="2404" y="2682"/>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7" name="Line 1707">
                <a:extLst>
                  <a:ext uri="{FF2B5EF4-FFF2-40B4-BE49-F238E27FC236}">
                    <a16:creationId xmlns:a16="http://schemas.microsoft.com/office/drawing/2014/main" id="{221A1B37-A355-7656-D52B-4C77851E5EA3}"/>
                  </a:ext>
                </a:extLst>
              </p:cNvPr>
              <p:cNvSpPr>
                <a:spLocks noChangeShapeType="1"/>
              </p:cNvSpPr>
              <p:nvPr/>
            </p:nvSpPr>
            <p:spPr bwMode="auto">
              <a:xfrm flipH="1">
                <a:off x="2356" y="2682"/>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8" name="Line 1708">
                <a:extLst>
                  <a:ext uri="{FF2B5EF4-FFF2-40B4-BE49-F238E27FC236}">
                    <a16:creationId xmlns:a16="http://schemas.microsoft.com/office/drawing/2014/main" id="{B3B7E179-BF40-C1C9-C2EC-37C669B64449}"/>
                  </a:ext>
                </a:extLst>
              </p:cNvPr>
              <p:cNvSpPr>
                <a:spLocks noChangeShapeType="1"/>
              </p:cNvSpPr>
              <p:nvPr/>
            </p:nvSpPr>
            <p:spPr bwMode="auto">
              <a:xfrm flipH="1">
                <a:off x="2309" y="2682"/>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89" name="Line 1709">
                <a:extLst>
                  <a:ext uri="{FF2B5EF4-FFF2-40B4-BE49-F238E27FC236}">
                    <a16:creationId xmlns:a16="http://schemas.microsoft.com/office/drawing/2014/main" id="{528C38E1-D7DC-4552-6177-EE008A360C34}"/>
                  </a:ext>
                </a:extLst>
              </p:cNvPr>
              <p:cNvSpPr>
                <a:spLocks noChangeShapeType="1"/>
              </p:cNvSpPr>
              <p:nvPr/>
            </p:nvSpPr>
            <p:spPr bwMode="auto">
              <a:xfrm flipH="1">
                <a:off x="2279" y="2682"/>
                <a:ext cx="2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0" name="Line 1710">
                <a:extLst>
                  <a:ext uri="{FF2B5EF4-FFF2-40B4-BE49-F238E27FC236}">
                    <a16:creationId xmlns:a16="http://schemas.microsoft.com/office/drawing/2014/main" id="{6A071724-5A17-2634-672A-08D7198D77E7}"/>
                  </a:ext>
                </a:extLst>
              </p:cNvPr>
              <p:cNvSpPr>
                <a:spLocks noChangeShapeType="1"/>
              </p:cNvSpPr>
              <p:nvPr/>
            </p:nvSpPr>
            <p:spPr bwMode="auto">
              <a:xfrm flipV="1">
                <a:off x="2277" y="266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1" name="Line 1711">
                <a:extLst>
                  <a:ext uri="{FF2B5EF4-FFF2-40B4-BE49-F238E27FC236}">
                    <a16:creationId xmlns:a16="http://schemas.microsoft.com/office/drawing/2014/main" id="{6D9FC38D-67C5-48DB-FA58-4E9936E176BE}"/>
                  </a:ext>
                </a:extLst>
              </p:cNvPr>
              <p:cNvSpPr>
                <a:spLocks noChangeShapeType="1"/>
              </p:cNvSpPr>
              <p:nvPr/>
            </p:nvSpPr>
            <p:spPr bwMode="auto">
              <a:xfrm flipV="1">
                <a:off x="2277" y="2625"/>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2" name="Line 1712">
                <a:extLst>
                  <a:ext uri="{FF2B5EF4-FFF2-40B4-BE49-F238E27FC236}">
                    <a16:creationId xmlns:a16="http://schemas.microsoft.com/office/drawing/2014/main" id="{CF53E0E7-C141-A0FF-721A-352839E4C40F}"/>
                  </a:ext>
                </a:extLst>
              </p:cNvPr>
              <p:cNvSpPr>
                <a:spLocks noChangeShapeType="1"/>
              </p:cNvSpPr>
              <p:nvPr/>
            </p:nvSpPr>
            <p:spPr bwMode="auto">
              <a:xfrm>
                <a:off x="2277" y="259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3" name="Line 1713">
                <a:extLst>
                  <a:ext uri="{FF2B5EF4-FFF2-40B4-BE49-F238E27FC236}">
                    <a16:creationId xmlns:a16="http://schemas.microsoft.com/office/drawing/2014/main" id="{8DCF6CBE-6D8E-1FD6-CE0A-E7CBE2FBAE14}"/>
                  </a:ext>
                </a:extLst>
              </p:cNvPr>
              <p:cNvSpPr>
                <a:spLocks noChangeShapeType="1"/>
              </p:cNvSpPr>
              <p:nvPr/>
            </p:nvSpPr>
            <p:spPr bwMode="auto">
              <a:xfrm flipH="1">
                <a:off x="2263" y="2593"/>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4" name="Line 1714">
                <a:extLst>
                  <a:ext uri="{FF2B5EF4-FFF2-40B4-BE49-F238E27FC236}">
                    <a16:creationId xmlns:a16="http://schemas.microsoft.com/office/drawing/2014/main" id="{4A864E91-70B6-901D-3E7B-C797B3C91D57}"/>
                  </a:ext>
                </a:extLst>
              </p:cNvPr>
              <p:cNvSpPr>
                <a:spLocks noChangeShapeType="1"/>
              </p:cNvSpPr>
              <p:nvPr/>
            </p:nvSpPr>
            <p:spPr bwMode="auto">
              <a:xfrm flipH="1">
                <a:off x="2216" y="2593"/>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5" name="Line 1715">
                <a:extLst>
                  <a:ext uri="{FF2B5EF4-FFF2-40B4-BE49-F238E27FC236}">
                    <a16:creationId xmlns:a16="http://schemas.microsoft.com/office/drawing/2014/main" id="{612447E6-330E-7D1C-3183-25B793C50F31}"/>
                  </a:ext>
                </a:extLst>
              </p:cNvPr>
              <p:cNvSpPr>
                <a:spLocks noChangeShapeType="1"/>
              </p:cNvSpPr>
              <p:nvPr/>
            </p:nvSpPr>
            <p:spPr bwMode="auto">
              <a:xfrm flipH="1">
                <a:off x="2169" y="2593"/>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6" name="Line 1716">
                <a:extLst>
                  <a:ext uri="{FF2B5EF4-FFF2-40B4-BE49-F238E27FC236}">
                    <a16:creationId xmlns:a16="http://schemas.microsoft.com/office/drawing/2014/main" id="{10542F88-BF0D-C0BA-46A7-0D60FDBB80CE}"/>
                  </a:ext>
                </a:extLst>
              </p:cNvPr>
              <p:cNvSpPr>
                <a:spLocks noChangeShapeType="1"/>
              </p:cNvSpPr>
              <p:nvPr/>
            </p:nvSpPr>
            <p:spPr bwMode="auto">
              <a:xfrm flipH="1">
                <a:off x="2121" y="2593"/>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7" name="Line 1717">
                <a:extLst>
                  <a:ext uri="{FF2B5EF4-FFF2-40B4-BE49-F238E27FC236}">
                    <a16:creationId xmlns:a16="http://schemas.microsoft.com/office/drawing/2014/main" id="{BF183223-0A93-927E-A411-232A49BDA385}"/>
                  </a:ext>
                </a:extLst>
              </p:cNvPr>
              <p:cNvSpPr>
                <a:spLocks noChangeShapeType="1"/>
              </p:cNvSpPr>
              <p:nvPr/>
            </p:nvSpPr>
            <p:spPr bwMode="auto">
              <a:xfrm flipH="1">
                <a:off x="2073" y="2593"/>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8" name="Line 1718">
                <a:extLst>
                  <a:ext uri="{FF2B5EF4-FFF2-40B4-BE49-F238E27FC236}">
                    <a16:creationId xmlns:a16="http://schemas.microsoft.com/office/drawing/2014/main" id="{916CC4E9-BFCB-779F-A14F-DEAF55F6E0B7}"/>
                  </a:ext>
                </a:extLst>
              </p:cNvPr>
              <p:cNvSpPr>
                <a:spLocks noChangeShapeType="1"/>
              </p:cNvSpPr>
              <p:nvPr/>
            </p:nvSpPr>
            <p:spPr bwMode="auto">
              <a:xfrm flipH="1">
                <a:off x="2027" y="2593"/>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599" name="Line 1719">
                <a:extLst>
                  <a:ext uri="{FF2B5EF4-FFF2-40B4-BE49-F238E27FC236}">
                    <a16:creationId xmlns:a16="http://schemas.microsoft.com/office/drawing/2014/main" id="{D15C4F29-D694-F3A7-EC89-36E1D5CAFDDB}"/>
                  </a:ext>
                </a:extLst>
              </p:cNvPr>
              <p:cNvSpPr>
                <a:spLocks noChangeShapeType="1"/>
              </p:cNvSpPr>
              <p:nvPr/>
            </p:nvSpPr>
            <p:spPr bwMode="auto">
              <a:xfrm flipH="1">
                <a:off x="1979" y="2593"/>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0" name="Line 1720">
                <a:extLst>
                  <a:ext uri="{FF2B5EF4-FFF2-40B4-BE49-F238E27FC236}">
                    <a16:creationId xmlns:a16="http://schemas.microsoft.com/office/drawing/2014/main" id="{40D5FFE7-35F8-48AA-89C1-295E59DECB41}"/>
                  </a:ext>
                </a:extLst>
              </p:cNvPr>
              <p:cNvSpPr>
                <a:spLocks noChangeShapeType="1"/>
              </p:cNvSpPr>
              <p:nvPr/>
            </p:nvSpPr>
            <p:spPr bwMode="auto">
              <a:xfrm flipH="1">
                <a:off x="1932" y="2593"/>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1" name="Line 1721">
                <a:extLst>
                  <a:ext uri="{FF2B5EF4-FFF2-40B4-BE49-F238E27FC236}">
                    <a16:creationId xmlns:a16="http://schemas.microsoft.com/office/drawing/2014/main" id="{AFB7AEF7-80BC-0ECA-5657-994CCAD14D58}"/>
                  </a:ext>
                </a:extLst>
              </p:cNvPr>
              <p:cNvSpPr>
                <a:spLocks noChangeShapeType="1"/>
              </p:cNvSpPr>
              <p:nvPr/>
            </p:nvSpPr>
            <p:spPr bwMode="auto">
              <a:xfrm flipH="1">
                <a:off x="1885" y="2593"/>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2" name="Line 1722">
                <a:extLst>
                  <a:ext uri="{FF2B5EF4-FFF2-40B4-BE49-F238E27FC236}">
                    <a16:creationId xmlns:a16="http://schemas.microsoft.com/office/drawing/2014/main" id="{EC813345-CD79-8BF9-2039-D4DED076770F}"/>
                  </a:ext>
                </a:extLst>
              </p:cNvPr>
              <p:cNvSpPr>
                <a:spLocks noChangeShapeType="1"/>
              </p:cNvSpPr>
              <p:nvPr/>
            </p:nvSpPr>
            <p:spPr bwMode="auto">
              <a:xfrm flipH="1">
                <a:off x="1876" y="2593"/>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3" name="Line 1723">
                <a:extLst>
                  <a:ext uri="{FF2B5EF4-FFF2-40B4-BE49-F238E27FC236}">
                    <a16:creationId xmlns:a16="http://schemas.microsoft.com/office/drawing/2014/main" id="{2E5D827B-B104-24A2-134A-E60C909EE281}"/>
                  </a:ext>
                </a:extLst>
              </p:cNvPr>
              <p:cNvSpPr>
                <a:spLocks noChangeShapeType="1"/>
              </p:cNvSpPr>
              <p:nvPr/>
            </p:nvSpPr>
            <p:spPr bwMode="auto">
              <a:xfrm>
                <a:off x="1874" y="259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4" name="Line 1724">
                <a:extLst>
                  <a:ext uri="{FF2B5EF4-FFF2-40B4-BE49-F238E27FC236}">
                    <a16:creationId xmlns:a16="http://schemas.microsoft.com/office/drawing/2014/main" id="{EE849935-DE5B-0726-5589-F399AFF65C04}"/>
                  </a:ext>
                </a:extLst>
              </p:cNvPr>
              <p:cNvSpPr>
                <a:spLocks noChangeShapeType="1"/>
              </p:cNvSpPr>
              <p:nvPr/>
            </p:nvSpPr>
            <p:spPr bwMode="auto">
              <a:xfrm>
                <a:off x="1874" y="2639"/>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5" name="Line 1725">
                <a:extLst>
                  <a:ext uri="{FF2B5EF4-FFF2-40B4-BE49-F238E27FC236}">
                    <a16:creationId xmlns:a16="http://schemas.microsoft.com/office/drawing/2014/main" id="{3D1AD8C9-EE4E-25DB-D541-F9ABC871D520}"/>
                  </a:ext>
                </a:extLst>
              </p:cNvPr>
              <p:cNvSpPr>
                <a:spLocks noChangeShapeType="1"/>
              </p:cNvSpPr>
              <p:nvPr/>
            </p:nvSpPr>
            <p:spPr bwMode="auto">
              <a:xfrm>
                <a:off x="1874" y="268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6" name="Line 1726">
                <a:extLst>
                  <a:ext uri="{FF2B5EF4-FFF2-40B4-BE49-F238E27FC236}">
                    <a16:creationId xmlns:a16="http://schemas.microsoft.com/office/drawing/2014/main" id="{70222C15-AB9D-661D-7F82-3F63996F66C5}"/>
                  </a:ext>
                </a:extLst>
              </p:cNvPr>
              <p:cNvSpPr>
                <a:spLocks noChangeShapeType="1"/>
              </p:cNvSpPr>
              <p:nvPr/>
            </p:nvSpPr>
            <p:spPr bwMode="auto">
              <a:xfrm>
                <a:off x="1874" y="272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7" name="Line 1727">
                <a:extLst>
                  <a:ext uri="{FF2B5EF4-FFF2-40B4-BE49-F238E27FC236}">
                    <a16:creationId xmlns:a16="http://schemas.microsoft.com/office/drawing/2014/main" id="{2E626A30-F25A-E62E-83FB-119A2FE406DF}"/>
                  </a:ext>
                </a:extLst>
              </p:cNvPr>
              <p:cNvSpPr>
                <a:spLocks noChangeShapeType="1"/>
              </p:cNvSpPr>
              <p:nvPr/>
            </p:nvSpPr>
            <p:spPr bwMode="auto">
              <a:xfrm>
                <a:off x="1874" y="2770"/>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8" name="Line 1728">
                <a:extLst>
                  <a:ext uri="{FF2B5EF4-FFF2-40B4-BE49-F238E27FC236}">
                    <a16:creationId xmlns:a16="http://schemas.microsoft.com/office/drawing/2014/main" id="{9838502D-431B-8F61-D44C-AC2B2825969E}"/>
                  </a:ext>
                </a:extLst>
              </p:cNvPr>
              <p:cNvSpPr>
                <a:spLocks noChangeShapeType="1"/>
              </p:cNvSpPr>
              <p:nvPr/>
            </p:nvSpPr>
            <p:spPr bwMode="auto">
              <a:xfrm>
                <a:off x="1874" y="281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09" name="Line 1729">
                <a:extLst>
                  <a:ext uri="{FF2B5EF4-FFF2-40B4-BE49-F238E27FC236}">
                    <a16:creationId xmlns:a16="http://schemas.microsoft.com/office/drawing/2014/main" id="{A35C0119-56CB-8C88-F453-19E14D271E02}"/>
                  </a:ext>
                </a:extLst>
              </p:cNvPr>
              <p:cNvSpPr>
                <a:spLocks noChangeShapeType="1"/>
              </p:cNvSpPr>
              <p:nvPr/>
            </p:nvSpPr>
            <p:spPr bwMode="auto">
              <a:xfrm>
                <a:off x="1874" y="282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0" name="Line 1730">
                <a:extLst>
                  <a:ext uri="{FF2B5EF4-FFF2-40B4-BE49-F238E27FC236}">
                    <a16:creationId xmlns:a16="http://schemas.microsoft.com/office/drawing/2014/main" id="{43662EEE-069B-9249-CD2F-4FD23E94B0CD}"/>
                  </a:ext>
                </a:extLst>
              </p:cNvPr>
              <p:cNvSpPr>
                <a:spLocks noChangeShapeType="1"/>
              </p:cNvSpPr>
              <p:nvPr/>
            </p:nvSpPr>
            <p:spPr bwMode="auto">
              <a:xfrm>
                <a:off x="1876" y="283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1" name="Line 1731">
                <a:extLst>
                  <a:ext uri="{FF2B5EF4-FFF2-40B4-BE49-F238E27FC236}">
                    <a16:creationId xmlns:a16="http://schemas.microsoft.com/office/drawing/2014/main" id="{F1873D30-55A4-6D82-BF9E-8DE17546ACD2}"/>
                  </a:ext>
                </a:extLst>
              </p:cNvPr>
              <p:cNvSpPr>
                <a:spLocks noChangeShapeType="1"/>
              </p:cNvSpPr>
              <p:nvPr/>
            </p:nvSpPr>
            <p:spPr bwMode="auto">
              <a:xfrm>
                <a:off x="1924" y="28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2" name="Line 1732">
                <a:extLst>
                  <a:ext uri="{FF2B5EF4-FFF2-40B4-BE49-F238E27FC236}">
                    <a16:creationId xmlns:a16="http://schemas.microsoft.com/office/drawing/2014/main" id="{ADEAA57A-B784-5EEA-55B0-4B6D8994F0A6}"/>
                  </a:ext>
                </a:extLst>
              </p:cNvPr>
              <p:cNvSpPr>
                <a:spLocks noChangeShapeType="1"/>
              </p:cNvSpPr>
              <p:nvPr/>
            </p:nvSpPr>
            <p:spPr bwMode="auto">
              <a:xfrm>
                <a:off x="1972" y="283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3" name="Line 1733">
                <a:extLst>
                  <a:ext uri="{FF2B5EF4-FFF2-40B4-BE49-F238E27FC236}">
                    <a16:creationId xmlns:a16="http://schemas.microsoft.com/office/drawing/2014/main" id="{F2DE8CAD-9DEA-714B-0BB8-91DE0E74947A}"/>
                  </a:ext>
                </a:extLst>
              </p:cNvPr>
              <p:cNvSpPr>
                <a:spLocks noChangeShapeType="1"/>
              </p:cNvSpPr>
              <p:nvPr/>
            </p:nvSpPr>
            <p:spPr bwMode="auto">
              <a:xfrm>
                <a:off x="2018" y="28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4" name="Line 1734">
                <a:extLst>
                  <a:ext uri="{FF2B5EF4-FFF2-40B4-BE49-F238E27FC236}">
                    <a16:creationId xmlns:a16="http://schemas.microsoft.com/office/drawing/2014/main" id="{4176DE6C-FEA1-0CC2-ECD3-6953DCEE3B61}"/>
                  </a:ext>
                </a:extLst>
              </p:cNvPr>
              <p:cNvSpPr>
                <a:spLocks noChangeShapeType="1"/>
              </p:cNvSpPr>
              <p:nvPr/>
            </p:nvSpPr>
            <p:spPr bwMode="auto">
              <a:xfrm>
                <a:off x="2066" y="28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5" name="Line 1735">
                <a:extLst>
                  <a:ext uri="{FF2B5EF4-FFF2-40B4-BE49-F238E27FC236}">
                    <a16:creationId xmlns:a16="http://schemas.microsoft.com/office/drawing/2014/main" id="{21881475-84BF-B043-1AD0-A884F91B4298}"/>
                  </a:ext>
                </a:extLst>
              </p:cNvPr>
              <p:cNvSpPr>
                <a:spLocks noChangeShapeType="1"/>
              </p:cNvSpPr>
              <p:nvPr/>
            </p:nvSpPr>
            <p:spPr bwMode="auto">
              <a:xfrm>
                <a:off x="2114" y="283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6" name="Line 1736">
                <a:extLst>
                  <a:ext uri="{FF2B5EF4-FFF2-40B4-BE49-F238E27FC236}">
                    <a16:creationId xmlns:a16="http://schemas.microsoft.com/office/drawing/2014/main" id="{1FC6A02D-CB06-6BDC-386A-81549EAEBBAC}"/>
                  </a:ext>
                </a:extLst>
              </p:cNvPr>
              <p:cNvSpPr>
                <a:spLocks noChangeShapeType="1"/>
              </p:cNvSpPr>
              <p:nvPr/>
            </p:nvSpPr>
            <p:spPr bwMode="auto">
              <a:xfrm>
                <a:off x="2161" y="283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7" name="Line 1737">
                <a:extLst>
                  <a:ext uri="{FF2B5EF4-FFF2-40B4-BE49-F238E27FC236}">
                    <a16:creationId xmlns:a16="http://schemas.microsoft.com/office/drawing/2014/main" id="{9A31B76B-5200-E4B6-C528-7543283E99CA}"/>
                  </a:ext>
                </a:extLst>
              </p:cNvPr>
              <p:cNvSpPr>
                <a:spLocks noChangeShapeType="1"/>
              </p:cNvSpPr>
              <p:nvPr/>
            </p:nvSpPr>
            <p:spPr bwMode="auto">
              <a:xfrm>
                <a:off x="2208" y="28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8" name="Line 1738">
                <a:extLst>
                  <a:ext uri="{FF2B5EF4-FFF2-40B4-BE49-F238E27FC236}">
                    <a16:creationId xmlns:a16="http://schemas.microsoft.com/office/drawing/2014/main" id="{DE396C32-4EE6-99B0-D3A0-595BEBDB036C}"/>
                  </a:ext>
                </a:extLst>
              </p:cNvPr>
              <p:cNvSpPr>
                <a:spLocks noChangeShapeType="1"/>
              </p:cNvSpPr>
              <p:nvPr/>
            </p:nvSpPr>
            <p:spPr bwMode="auto">
              <a:xfrm>
                <a:off x="2255" y="283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19" name="Line 1739">
                <a:extLst>
                  <a:ext uri="{FF2B5EF4-FFF2-40B4-BE49-F238E27FC236}">
                    <a16:creationId xmlns:a16="http://schemas.microsoft.com/office/drawing/2014/main" id="{390B02E9-1E2F-44CD-A730-76370E2B4D7C}"/>
                  </a:ext>
                </a:extLst>
              </p:cNvPr>
              <p:cNvSpPr>
                <a:spLocks noChangeShapeType="1"/>
              </p:cNvSpPr>
              <p:nvPr/>
            </p:nvSpPr>
            <p:spPr bwMode="auto">
              <a:xfrm>
                <a:off x="2303" y="283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0" name="Line 1740">
                <a:extLst>
                  <a:ext uri="{FF2B5EF4-FFF2-40B4-BE49-F238E27FC236}">
                    <a16:creationId xmlns:a16="http://schemas.microsoft.com/office/drawing/2014/main" id="{1BBAF140-335F-2593-9E75-9E33242CB209}"/>
                  </a:ext>
                </a:extLst>
              </p:cNvPr>
              <p:cNvSpPr>
                <a:spLocks noChangeShapeType="1"/>
              </p:cNvSpPr>
              <p:nvPr/>
            </p:nvSpPr>
            <p:spPr bwMode="auto">
              <a:xfrm>
                <a:off x="2350" y="28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1" name="Line 1741">
                <a:extLst>
                  <a:ext uri="{FF2B5EF4-FFF2-40B4-BE49-F238E27FC236}">
                    <a16:creationId xmlns:a16="http://schemas.microsoft.com/office/drawing/2014/main" id="{C207AE45-787D-AFFC-DBEE-D19DF8958192}"/>
                  </a:ext>
                </a:extLst>
              </p:cNvPr>
              <p:cNvSpPr>
                <a:spLocks noChangeShapeType="1"/>
              </p:cNvSpPr>
              <p:nvPr/>
            </p:nvSpPr>
            <p:spPr bwMode="auto">
              <a:xfrm>
                <a:off x="2397" y="283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2" name="Line 1742">
                <a:extLst>
                  <a:ext uri="{FF2B5EF4-FFF2-40B4-BE49-F238E27FC236}">
                    <a16:creationId xmlns:a16="http://schemas.microsoft.com/office/drawing/2014/main" id="{4BA87AD6-EF25-8C7B-0317-065696F8831D}"/>
                  </a:ext>
                </a:extLst>
              </p:cNvPr>
              <p:cNvSpPr>
                <a:spLocks noChangeShapeType="1"/>
              </p:cNvSpPr>
              <p:nvPr/>
            </p:nvSpPr>
            <p:spPr bwMode="auto">
              <a:xfrm>
                <a:off x="2414" y="2837"/>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3" name="Line 1743">
                <a:extLst>
                  <a:ext uri="{FF2B5EF4-FFF2-40B4-BE49-F238E27FC236}">
                    <a16:creationId xmlns:a16="http://schemas.microsoft.com/office/drawing/2014/main" id="{735CBD8E-25C8-BBC8-12FB-77B475CCADAA}"/>
                  </a:ext>
                </a:extLst>
              </p:cNvPr>
              <p:cNvSpPr>
                <a:spLocks noChangeShapeType="1"/>
              </p:cNvSpPr>
              <p:nvPr/>
            </p:nvSpPr>
            <p:spPr bwMode="auto">
              <a:xfrm flipV="1">
                <a:off x="2417" y="2823"/>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4" name="Line 1744">
                <a:extLst>
                  <a:ext uri="{FF2B5EF4-FFF2-40B4-BE49-F238E27FC236}">
                    <a16:creationId xmlns:a16="http://schemas.microsoft.com/office/drawing/2014/main" id="{195BFDFB-570A-E707-D71E-5190D413C37F}"/>
                  </a:ext>
                </a:extLst>
              </p:cNvPr>
              <p:cNvSpPr>
                <a:spLocks noChangeShapeType="1"/>
              </p:cNvSpPr>
              <p:nvPr/>
            </p:nvSpPr>
            <p:spPr bwMode="auto">
              <a:xfrm flipV="1">
                <a:off x="2417" y="2791"/>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5" name="Line 1745">
                <a:extLst>
                  <a:ext uri="{FF2B5EF4-FFF2-40B4-BE49-F238E27FC236}">
                    <a16:creationId xmlns:a16="http://schemas.microsoft.com/office/drawing/2014/main" id="{6E69B23F-3E18-90F4-867C-1C3C4AC66E13}"/>
                  </a:ext>
                </a:extLst>
              </p:cNvPr>
              <p:cNvSpPr>
                <a:spLocks noChangeShapeType="1"/>
              </p:cNvSpPr>
              <p:nvPr/>
            </p:nvSpPr>
            <p:spPr bwMode="auto">
              <a:xfrm>
                <a:off x="2640" y="2446"/>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6" name="Line 1746">
                <a:extLst>
                  <a:ext uri="{FF2B5EF4-FFF2-40B4-BE49-F238E27FC236}">
                    <a16:creationId xmlns:a16="http://schemas.microsoft.com/office/drawing/2014/main" id="{9816ACBF-761F-4478-29F6-D8DBBA5D8379}"/>
                  </a:ext>
                </a:extLst>
              </p:cNvPr>
              <p:cNvSpPr>
                <a:spLocks noChangeShapeType="1"/>
              </p:cNvSpPr>
              <p:nvPr/>
            </p:nvSpPr>
            <p:spPr bwMode="auto">
              <a:xfrm>
                <a:off x="2640" y="2490"/>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7" name="Line 1747">
                <a:extLst>
                  <a:ext uri="{FF2B5EF4-FFF2-40B4-BE49-F238E27FC236}">
                    <a16:creationId xmlns:a16="http://schemas.microsoft.com/office/drawing/2014/main" id="{15549760-08C9-3BBA-F51A-7FA4BC051ACD}"/>
                  </a:ext>
                </a:extLst>
              </p:cNvPr>
              <p:cNvSpPr>
                <a:spLocks noChangeShapeType="1"/>
              </p:cNvSpPr>
              <p:nvPr/>
            </p:nvSpPr>
            <p:spPr bwMode="auto">
              <a:xfrm>
                <a:off x="2640" y="253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8" name="Line 1748">
                <a:extLst>
                  <a:ext uri="{FF2B5EF4-FFF2-40B4-BE49-F238E27FC236}">
                    <a16:creationId xmlns:a16="http://schemas.microsoft.com/office/drawing/2014/main" id="{0246F1DA-B8AF-F5A4-3B71-01A0BA3DAAEC}"/>
                  </a:ext>
                </a:extLst>
              </p:cNvPr>
              <p:cNvSpPr>
                <a:spLocks noChangeShapeType="1"/>
              </p:cNvSpPr>
              <p:nvPr/>
            </p:nvSpPr>
            <p:spPr bwMode="auto">
              <a:xfrm>
                <a:off x="2640" y="2577"/>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29" name="Line 1749">
                <a:extLst>
                  <a:ext uri="{FF2B5EF4-FFF2-40B4-BE49-F238E27FC236}">
                    <a16:creationId xmlns:a16="http://schemas.microsoft.com/office/drawing/2014/main" id="{0D8D4AAD-556D-A959-1CF1-2CD1A90FAA8A}"/>
                  </a:ext>
                </a:extLst>
              </p:cNvPr>
              <p:cNvSpPr>
                <a:spLocks noChangeShapeType="1"/>
              </p:cNvSpPr>
              <p:nvPr/>
            </p:nvSpPr>
            <p:spPr bwMode="auto">
              <a:xfrm flipH="1">
                <a:off x="2635" y="2586"/>
                <a:ext cx="5"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0" name="Line 1750">
                <a:extLst>
                  <a:ext uri="{FF2B5EF4-FFF2-40B4-BE49-F238E27FC236}">
                    <a16:creationId xmlns:a16="http://schemas.microsoft.com/office/drawing/2014/main" id="{2C180B56-6C30-0F7C-D1AE-ECBDD7C1DB74}"/>
                  </a:ext>
                </a:extLst>
              </p:cNvPr>
              <p:cNvSpPr>
                <a:spLocks noChangeShapeType="1"/>
              </p:cNvSpPr>
              <p:nvPr/>
            </p:nvSpPr>
            <p:spPr bwMode="auto">
              <a:xfrm flipH="1">
                <a:off x="2632" y="259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1" name="Line 1751">
                <a:extLst>
                  <a:ext uri="{FF2B5EF4-FFF2-40B4-BE49-F238E27FC236}">
                    <a16:creationId xmlns:a16="http://schemas.microsoft.com/office/drawing/2014/main" id="{24AE7B35-B138-72A0-F482-6987F6BBB8F2}"/>
                  </a:ext>
                </a:extLst>
              </p:cNvPr>
              <p:cNvSpPr>
                <a:spLocks noChangeShapeType="1"/>
              </p:cNvSpPr>
              <p:nvPr/>
            </p:nvSpPr>
            <p:spPr bwMode="auto">
              <a:xfrm flipH="1">
                <a:off x="2616" y="2600"/>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2" name="Line 1752">
                <a:extLst>
                  <a:ext uri="{FF2B5EF4-FFF2-40B4-BE49-F238E27FC236}">
                    <a16:creationId xmlns:a16="http://schemas.microsoft.com/office/drawing/2014/main" id="{7260CEBA-7A1B-CC55-934C-43268F8E92CC}"/>
                  </a:ext>
                </a:extLst>
              </p:cNvPr>
              <p:cNvSpPr>
                <a:spLocks noChangeShapeType="1"/>
              </p:cNvSpPr>
              <p:nvPr/>
            </p:nvSpPr>
            <p:spPr bwMode="auto">
              <a:xfrm flipH="1">
                <a:off x="2570" y="2600"/>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3" name="Line 1753">
                <a:extLst>
                  <a:ext uri="{FF2B5EF4-FFF2-40B4-BE49-F238E27FC236}">
                    <a16:creationId xmlns:a16="http://schemas.microsoft.com/office/drawing/2014/main" id="{7808D453-D9A9-D222-153F-32A5CB02EC0D}"/>
                  </a:ext>
                </a:extLst>
              </p:cNvPr>
              <p:cNvSpPr>
                <a:spLocks noChangeShapeType="1"/>
              </p:cNvSpPr>
              <p:nvPr/>
            </p:nvSpPr>
            <p:spPr bwMode="auto">
              <a:xfrm flipH="1">
                <a:off x="2539" y="2600"/>
                <a:ext cx="2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4" name="Line 1754">
                <a:extLst>
                  <a:ext uri="{FF2B5EF4-FFF2-40B4-BE49-F238E27FC236}">
                    <a16:creationId xmlns:a16="http://schemas.microsoft.com/office/drawing/2014/main" id="{B2C51253-8DE5-9439-FD2B-D5223DF5BD92}"/>
                  </a:ext>
                </a:extLst>
              </p:cNvPr>
              <p:cNvSpPr>
                <a:spLocks noChangeShapeType="1"/>
              </p:cNvSpPr>
              <p:nvPr/>
            </p:nvSpPr>
            <p:spPr bwMode="auto">
              <a:xfrm flipH="1">
                <a:off x="2527" y="2602"/>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5" name="Line 1755">
                <a:extLst>
                  <a:ext uri="{FF2B5EF4-FFF2-40B4-BE49-F238E27FC236}">
                    <a16:creationId xmlns:a16="http://schemas.microsoft.com/office/drawing/2014/main" id="{0F30BED4-BC5B-6685-050C-5F2FFBD4000A}"/>
                  </a:ext>
                </a:extLst>
              </p:cNvPr>
              <p:cNvSpPr>
                <a:spLocks noChangeShapeType="1"/>
              </p:cNvSpPr>
              <p:nvPr/>
            </p:nvSpPr>
            <p:spPr bwMode="auto">
              <a:xfrm flipH="1">
                <a:off x="2493" y="2631"/>
                <a:ext cx="9"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6" name="Line 1756">
                <a:extLst>
                  <a:ext uri="{FF2B5EF4-FFF2-40B4-BE49-F238E27FC236}">
                    <a16:creationId xmlns:a16="http://schemas.microsoft.com/office/drawing/2014/main" id="{03A7A745-BEB0-A5AF-D8E4-76E7852FB36B}"/>
                  </a:ext>
                </a:extLst>
              </p:cNvPr>
              <p:cNvSpPr>
                <a:spLocks noChangeShapeType="1"/>
              </p:cNvSpPr>
              <p:nvPr/>
            </p:nvSpPr>
            <p:spPr bwMode="auto">
              <a:xfrm flipH="1">
                <a:off x="2457" y="2661"/>
                <a:ext cx="10"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7" name="Line 1757">
                <a:extLst>
                  <a:ext uri="{FF2B5EF4-FFF2-40B4-BE49-F238E27FC236}">
                    <a16:creationId xmlns:a16="http://schemas.microsoft.com/office/drawing/2014/main" id="{8E0129F1-AD95-71DA-A15F-590D2B7115F6}"/>
                  </a:ext>
                </a:extLst>
              </p:cNvPr>
              <p:cNvSpPr>
                <a:spLocks noChangeShapeType="1"/>
              </p:cNvSpPr>
              <p:nvPr/>
            </p:nvSpPr>
            <p:spPr bwMode="auto">
              <a:xfrm flipH="1">
                <a:off x="2454" y="2668"/>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8" name="Line 1758">
                <a:extLst>
                  <a:ext uri="{FF2B5EF4-FFF2-40B4-BE49-F238E27FC236}">
                    <a16:creationId xmlns:a16="http://schemas.microsoft.com/office/drawing/2014/main" id="{2075BD5C-9B09-1F83-EBB2-8FE1A4F78FB8}"/>
                  </a:ext>
                </a:extLst>
              </p:cNvPr>
              <p:cNvSpPr>
                <a:spLocks noChangeShapeType="1"/>
              </p:cNvSpPr>
              <p:nvPr/>
            </p:nvSpPr>
            <p:spPr bwMode="auto">
              <a:xfrm flipH="1">
                <a:off x="2439" y="266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39" name="Line 1759">
                <a:extLst>
                  <a:ext uri="{FF2B5EF4-FFF2-40B4-BE49-F238E27FC236}">
                    <a16:creationId xmlns:a16="http://schemas.microsoft.com/office/drawing/2014/main" id="{DF0F068B-3B57-0B38-B1D2-A6AAF72D9D91}"/>
                  </a:ext>
                </a:extLst>
              </p:cNvPr>
              <p:cNvSpPr>
                <a:spLocks noChangeShapeType="1"/>
              </p:cNvSpPr>
              <p:nvPr/>
            </p:nvSpPr>
            <p:spPr bwMode="auto">
              <a:xfrm flipH="1">
                <a:off x="2392" y="266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0" name="Line 1760">
                <a:extLst>
                  <a:ext uri="{FF2B5EF4-FFF2-40B4-BE49-F238E27FC236}">
                    <a16:creationId xmlns:a16="http://schemas.microsoft.com/office/drawing/2014/main" id="{2B3343F2-521F-A458-90D0-8F48A89EA157}"/>
                  </a:ext>
                </a:extLst>
              </p:cNvPr>
              <p:cNvSpPr>
                <a:spLocks noChangeShapeType="1"/>
              </p:cNvSpPr>
              <p:nvPr/>
            </p:nvSpPr>
            <p:spPr bwMode="auto">
              <a:xfrm flipH="1">
                <a:off x="2344" y="266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1" name="Line 1761">
                <a:extLst>
                  <a:ext uri="{FF2B5EF4-FFF2-40B4-BE49-F238E27FC236}">
                    <a16:creationId xmlns:a16="http://schemas.microsoft.com/office/drawing/2014/main" id="{DBE0709A-0598-A21B-51CD-0657E49A8566}"/>
                  </a:ext>
                </a:extLst>
              </p:cNvPr>
              <p:cNvSpPr>
                <a:spLocks noChangeShapeType="1"/>
              </p:cNvSpPr>
              <p:nvPr/>
            </p:nvSpPr>
            <p:spPr bwMode="auto">
              <a:xfrm flipH="1">
                <a:off x="2305" y="2669"/>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2" name="Line 1762">
                <a:extLst>
                  <a:ext uri="{FF2B5EF4-FFF2-40B4-BE49-F238E27FC236}">
                    <a16:creationId xmlns:a16="http://schemas.microsoft.com/office/drawing/2014/main" id="{C709D858-598F-0569-58F0-619211A2BFD2}"/>
                  </a:ext>
                </a:extLst>
              </p:cNvPr>
              <p:cNvSpPr>
                <a:spLocks noChangeShapeType="1"/>
              </p:cNvSpPr>
              <p:nvPr/>
            </p:nvSpPr>
            <p:spPr bwMode="auto">
              <a:xfrm flipV="1">
                <a:off x="2303" y="2656"/>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3" name="Line 1763">
                <a:extLst>
                  <a:ext uri="{FF2B5EF4-FFF2-40B4-BE49-F238E27FC236}">
                    <a16:creationId xmlns:a16="http://schemas.microsoft.com/office/drawing/2014/main" id="{D86DF3A8-71F7-D1D6-DBB5-1F7AE74BD156}"/>
                  </a:ext>
                </a:extLst>
              </p:cNvPr>
              <p:cNvSpPr>
                <a:spLocks noChangeShapeType="1"/>
              </p:cNvSpPr>
              <p:nvPr/>
            </p:nvSpPr>
            <p:spPr bwMode="auto">
              <a:xfrm flipV="1">
                <a:off x="2303" y="261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4" name="Line 1764">
                <a:extLst>
                  <a:ext uri="{FF2B5EF4-FFF2-40B4-BE49-F238E27FC236}">
                    <a16:creationId xmlns:a16="http://schemas.microsoft.com/office/drawing/2014/main" id="{75DD3BE2-1112-23F5-80CB-C2BDAAC77949}"/>
                  </a:ext>
                </a:extLst>
              </p:cNvPr>
              <p:cNvSpPr>
                <a:spLocks noChangeShapeType="1"/>
              </p:cNvSpPr>
              <p:nvPr/>
            </p:nvSpPr>
            <p:spPr bwMode="auto">
              <a:xfrm flipV="1">
                <a:off x="2303" y="256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5" name="Line 1765">
                <a:extLst>
                  <a:ext uri="{FF2B5EF4-FFF2-40B4-BE49-F238E27FC236}">
                    <a16:creationId xmlns:a16="http://schemas.microsoft.com/office/drawing/2014/main" id="{71048F0C-BC5E-0D7E-8B56-9B8AD2F31E5D}"/>
                  </a:ext>
                </a:extLst>
              </p:cNvPr>
              <p:cNvSpPr>
                <a:spLocks noChangeShapeType="1"/>
              </p:cNvSpPr>
              <p:nvPr/>
            </p:nvSpPr>
            <p:spPr bwMode="auto">
              <a:xfrm flipV="1">
                <a:off x="2303" y="2525"/>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6" name="Line 1766">
                <a:extLst>
                  <a:ext uri="{FF2B5EF4-FFF2-40B4-BE49-F238E27FC236}">
                    <a16:creationId xmlns:a16="http://schemas.microsoft.com/office/drawing/2014/main" id="{FDD4DBB7-209D-BB59-96D3-B6275C206FA5}"/>
                  </a:ext>
                </a:extLst>
              </p:cNvPr>
              <p:cNvSpPr>
                <a:spLocks noChangeShapeType="1"/>
              </p:cNvSpPr>
              <p:nvPr/>
            </p:nvSpPr>
            <p:spPr bwMode="auto">
              <a:xfrm flipV="1">
                <a:off x="2303" y="2481"/>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7" name="Line 1767">
                <a:extLst>
                  <a:ext uri="{FF2B5EF4-FFF2-40B4-BE49-F238E27FC236}">
                    <a16:creationId xmlns:a16="http://schemas.microsoft.com/office/drawing/2014/main" id="{13B65C24-C1EF-AFFA-9BA0-0BE436DC676A}"/>
                  </a:ext>
                </a:extLst>
              </p:cNvPr>
              <p:cNvSpPr>
                <a:spLocks noChangeShapeType="1"/>
              </p:cNvSpPr>
              <p:nvPr/>
            </p:nvSpPr>
            <p:spPr bwMode="auto">
              <a:xfrm flipV="1">
                <a:off x="2303" y="2438"/>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8" name="Line 1768">
                <a:extLst>
                  <a:ext uri="{FF2B5EF4-FFF2-40B4-BE49-F238E27FC236}">
                    <a16:creationId xmlns:a16="http://schemas.microsoft.com/office/drawing/2014/main" id="{CF14147A-DD3C-8CFB-C027-7DD2B112841C}"/>
                  </a:ext>
                </a:extLst>
              </p:cNvPr>
              <p:cNvSpPr>
                <a:spLocks noChangeShapeType="1"/>
              </p:cNvSpPr>
              <p:nvPr/>
            </p:nvSpPr>
            <p:spPr bwMode="auto">
              <a:xfrm flipV="1">
                <a:off x="2303" y="2394"/>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49" name="Line 1769">
                <a:extLst>
                  <a:ext uri="{FF2B5EF4-FFF2-40B4-BE49-F238E27FC236}">
                    <a16:creationId xmlns:a16="http://schemas.microsoft.com/office/drawing/2014/main" id="{563958D3-2617-D8CF-7B10-234591F0B198}"/>
                  </a:ext>
                </a:extLst>
              </p:cNvPr>
              <p:cNvSpPr>
                <a:spLocks noChangeShapeType="1"/>
              </p:cNvSpPr>
              <p:nvPr/>
            </p:nvSpPr>
            <p:spPr bwMode="auto">
              <a:xfrm flipV="1">
                <a:off x="2303" y="2388"/>
                <a:ext cx="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0" name="Line 1770">
                <a:extLst>
                  <a:ext uri="{FF2B5EF4-FFF2-40B4-BE49-F238E27FC236}">
                    <a16:creationId xmlns:a16="http://schemas.microsoft.com/office/drawing/2014/main" id="{2D1B2FC2-7F5F-66D7-55D7-06C149C6A700}"/>
                  </a:ext>
                </a:extLst>
              </p:cNvPr>
              <p:cNvSpPr>
                <a:spLocks noChangeShapeType="1"/>
              </p:cNvSpPr>
              <p:nvPr/>
            </p:nvSpPr>
            <p:spPr bwMode="auto">
              <a:xfrm>
                <a:off x="2305" y="238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1" name="Line 1771">
                <a:extLst>
                  <a:ext uri="{FF2B5EF4-FFF2-40B4-BE49-F238E27FC236}">
                    <a16:creationId xmlns:a16="http://schemas.microsoft.com/office/drawing/2014/main" id="{2D3098E4-11FE-C907-9024-494243E62FB5}"/>
                  </a:ext>
                </a:extLst>
              </p:cNvPr>
              <p:cNvSpPr>
                <a:spLocks noChangeShapeType="1"/>
              </p:cNvSpPr>
              <p:nvPr/>
            </p:nvSpPr>
            <p:spPr bwMode="auto">
              <a:xfrm>
                <a:off x="2352" y="238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2" name="Line 1772">
                <a:extLst>
                  <a:ext uri="{FF2B5EF4-FFF2-40B4-BE49-F238E27FC236}">
                    <a16:creationId xmlns:a16="http://schemas.microsoft.com/office/drawing/2014/main" id="{63DA831D-6380-E148-0966-720C0FEB224C}"/>
                  </a:ext>
                </a:extLst>
              </p:cNvPr>
              <p:cNvSpPr>
                <a:spLocks noChangeShapeType="1"/>
              </p:cNvSpPr>
              <p:nvPr/>
            </p:nvSpPr>
            <p:spPr bwMode="auto">
              <a:xfrm>
                <a:off x="2400" y="238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3" name="Line 1773">
                <a:extLst>
                  <a:ext uri="{FF2B5EF4-FFF2-40B4-BE49-F238E27FC236}">
                    <a16:creationId xmlns:a16="http://schemas.microsoft.com/office/drawing/2014/main" id="{23F6E8EB-71B8-6A4A-DBE3-7551F2EA6888}"/>
                  </a:ext>
                </a:extLst>
              </p:cNvPr>
              <p:cNvSpPr>
                <a:spLocks noChangeShapeType="1"/>
              </p:cNvSpPr>
              <p:nvPr/>
            </p:nvSpPr>
            <p:spPr bwMode="auto">
              <a:xfrm>
                <a:off x="2447" y="238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4" name="Line 1774">
                <a:extLst>
                  <a:ext uri="{FF2B5EF4-FFF2-40B4-BE49-F238E27FC236}">
                    <a16:creationId xmlns:a16="http://schemas.microsoft.com/office/drawing/2014/main" id="{5D2C0805-CA8B-D060-8623-6AC3BE839A60}"/>
                  </a:ext>
                </a:extLst>
              </p:cNvPr>
              <p:cNvSpPr>
                <a:spLocks noChangeShapeType="1"/>
              </p:cNvSpPr>
              <p:nvPr/>
            </p:nvSpPr>
            <p:spPr bwMode="auto">
              <a:xfrm>
                <a:off x="2494" y="238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5" name="Line 1775">
                <a:extLst>
                  <a:ext uri="{FF2B5EF4-FFF2-40B4-BE49-F238E27FC236}">
                    <a16:creationId xmlns:a16="http://schemas.microsoft.com/office/drawing/2014/main" id="{A08F59F0-1EC3-378A-4ADD-D6EEDD415075}"/>
                  </a:ext>
                </a:extLst>
              </p:cNvPr>
              <p:cNvSpPr>
                <a:spLocks noChangeShapeType="1"/>
              </p:cNvSpPr>
              <p:nvPr/>
            </p:nvSpPr>
            <p:spPr bwMode="auto">
              <a:xfrm>
                <a:off x="2541" y="238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6" name="Line 1776">
                <a:extLst>
                  <a:ext uri="{FF2B5EF4-FFF2-40B4-BE49-F238E27FC236}">
                    <a16:creationId xmlns:a16="http://schemas.microsoft.com/office/drawing/2014/main" id="{478D4486-6B7D-B1A3-570B-C58A51FB84C8}"/>
                  </a:ext>
                </a:extLst>
              </p:cNvPr>
              <p:cNvSpPr>
                <a:spLocks noChangeShapeType="1"/>
              </p:cNvSpPr>
              <p:nvPr/>
            </p:nvSpPr>
            <p:spPr bwMode="auto">
              <a:xfrm>
                <a:off x="2589" y="238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7" name="Line 1777">
                <a:extLst>
                  <a:ext uri="{FF2B5EF4-FFF2-40B4-BE49-F238E27FC236}">
                    <a16:creationId xmlns:a16="http://schemas.microsoft.com/office/drawing/2014/main" id="{4385E323-9156-9645-FAA9-5EEF8D416A51}"/>
                  </a:ext>
                </a:extLst>
              </p:cNvPr>
              <p:cNvSpPr>
                <a:spLocks noChangeShapeType="1"/>
              </p:cNvSpPr>
              <p:nvPr/>
            </p:nvSpPr>
            <p:spPr bwMode="auto">
              <a:xfrm>
                <a:off x="2636" y="2387"/>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8" name="Line 1778">
                <a:extLst>
                  <a:ext uri="{FF2B5EF4-FFF2-40B4-BE49-F238E27FC236}">
                    <a16:creationId xmlns:a16="http://schemas.microsoft.com/office/drawing/2014/main" id="{0C699BFC-8E79-4D58-95EF-AE39FAB1B31D}"/>
                  </a:ext>
                </a:extLst>
              </p:cNvPr>
              <p:cNvSpPr>
                <a:spLocks noChangeShapeType="1"/>
              </p:cNvSpPr>
              <p:nvPr/>
            </p:nvSpPr>
            <p:spPr bwMode="auto">
              <a:xfrm flipH="1">
                <a:off x="2644" y="238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59" name="Line 1779">
                <a:extLst>
                  <a:ext uri="{FF2B5EF4-FFF2-40B4-BE49-F238E27FC236}">
                    <a16:creationId xmlns:a16="http://schemas.microsoft.com/office/drawing/2014/main" id="{D381C175-FFF7-5DF7-F9CC-E945B2B09AFE}"/>
                  </a:ext>
                </a:extLst>
              </p:cNvPr>
              <p:cNvSpPr>
                <a:spLocks noChangeShapeType="1"/>
              </p:cNvSpPr>
              <p:nvPr/>
            </p:nvSpPr>
            <p:spPr bwMode="auto">
              <a:xfrm>
                <a:off x="2640" y="243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0" name="Line 1780">
                <a:extLst>
                  <a:ext uri="{FF2B5EF4-FFF2-40B4-BE49-F238E27FC236}">
                    <a16:creationId xmlns:a16="http://schemas.microsoft.com/office/drawing/2014/main" id="{28DB77E1-0F9B-F120-D97D-515832BF8F1A}"/>
                  </a:ext>
                </a:extLst>
              </p:cNvPr>
              <p:cNvSpPr>
                <a:spLocks noChangeShapeType="1"/>
              </p:cNvSpPr>
              <p:nvPr/>
            </p:nvSpPr>
            <p:spPr bwMode="auto">
              <a:xfrm>
                <a:off x="1655"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1" name="Line 1781">
                <a:extLst>
                  <a:ext uri="{FF2B5EF4-FFF2-40B4-BE49-F238E27FC236}">
                    <a16:creationId xmlns:a16="http://schemas.microsoft.com/office/drawing/2014/main" id="{D8FD7F46-6C61-9A6D-1342-A0B95C9AEDE3}"/>
                  </a:ext>
                </a:extLst>
              </p:cNvPr>
              <p:cNvSpPr>
                <a:spLocks noChangeShapeType="1"/>
              </p:cNvSpPr>
              <p:nvPr/>
            </p:nvSpPr>
            <p:spPr bwMode="auto">
              <a:xfrm>
                <a:off x="1703"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2" name="Line 1782">
                <a:extLst>
                  <a:ext uri="{FF2B5EF4-FFF2-40B4-BE49-F238E27FC236}">
                    <a16:creationId xmlns:a16="http://schemas.microsoft.com/office/drawing/2014/main" id="{86E2CB12-5094-8653-524F-669C008A4DD7}"/>
                  </a:ext>
                </a:extLst>
              </p:cNvPr>
              <p:cNvSpPr>
                <a:spLocks noChangeShapeType="1"/>
              </p:cNvSpPr>
              <p:nvPr/>
            </p:nvSpPr>
            <p:spPr bwMode="auto">
              <a:xfrm>
                <a:off x="1751"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3" name="Line 1783">
                <a:extLst>
                  <a:ext uri="{FF2B5EF4-FFF2-40B4-BE49-F238E27FC236}">
                    <a16:creationId xmlns:a16="http://schemas.microsoft.com/office/drawing/2014/main" id="{EF2FCCA1-435B-5D07-3C43-C8084DE83AE4}"/>
                  </a:ext>
                </a:extLst>
              </p:cNvPr>
              <p:cNvSpPr>
                <a:spLocks noChangeShapeType="1"/>
              </p:cNvSpPr>
              <p:nvPr/>
            </p:nvSpPr>
            <p:spPr bwMode="auto">
              <a:xfrm>
                <a:off x="1798"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4" name="Line 1784">
                <a:extLst>
                  <a:ext uri="{FF2B5EF4-FFF2-40B4-BE49-F238E27FC236}">
                    <a16:creationId xmlns:a16="http://schemas.microsoft.com/office/drawing/2014/main" id="{95A83AE6-1F5D-6827-8727-FA17DDE40812}"/>
                  </a:ext>
                </a:extLst>
              </p:cNvPr>
              <p:cNvSpPr>
                <a:spLocks noChangeShapeType="1"/>
              </p:cNvSpPr>
              <p:nvPr/>
            </p:nvSpPr>
            <p:spPr bwMode="auto">
              <a:xfrm>
                <a:off x="1845"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5" name="Line 1785">
                <a:extLst>
                  <a:ext uri="{FF2B5EF4-FFF2-40B4-BE49-F238E27FC236}">
                    <a16:creationId xmlns:a16="http://schemas.microsoft.com/office/drawing/2014/main" id="{F477271B-521F-4F15-1619-12D597C9B321}"/>
                  </a:ext>
                </a:extLst>
              </p:cNvPr>
              <p:cNvSpPr>
                <a:spLocks noChangeShapeType="1"/>
              </p:cNvSpPr>
              <p:nvPr/>
            </p:nvSpPr>
            <p:spPr bwMode="auto">
              <a:xfrm>
                <a:off x="1893"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6" name="Line 1786">
                <a:extLst>
                  <a:ext uri="{FF2B5EF4-FFF2-40B4-BE49-F238E27FC236}">
                    <a16:creationId xmlns:a16="http://schemas.microsoft.com/office/drawing/2014/main" id="{25EEE0FC-D877-B7CA-BE3E-AEBDB071DD41}"/>
                  </a:ext>
                </a:extLst>
              </p:cNvPr>
              <p:cNvSpPr>
                <a:spLocks noChangeShapeType="1"/>
              </p:cNvSpPr>
              <p:nvPr/>
            </p:nvSpPr>
            <p:spPr bwMode="auto">
              <a:xfrm>
                <a:off x="1940"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7" name="Line 1787">
                <a:extLst>
                  <a:ext uri="{FF2B5EF4-FFF2-40B4-BE49-F238E27FC236}">
                    <a16:creationId xmlns:a16="http://schemas.microsoft.com/office/drawing/2014/main" id="{52096E4E-443A-35A2-2A30-6942CE1128FE}"/>
                  </a:ext>
                </a:extLst>
              </p:cNvPr>
              <p:cNvSpPr>
                <a:spLocks noChangeShapeType="1"/>
              </p:cNvSpPr>
              <p:nvPr/>
            </p:nvSpPr>
            <p:spPr bwMode="auto">
              <a:xfrm>
                <a:off x="1987"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8" name="Line 1788">
                <a:extLst>
                  <a:ext uri="{FF2B5EF4-FFF2-40B4-BE49-F238E27FC236}">
                    <a16:creationId xmlns:a16="http://schemas.microsoft.com/office/drawing/2014/main" id="{2D3AF31B-436A-0017-2793-E2FCFA4DC0F3}"/>
                  </a:ext>
                </a:extLst>
              </p:cNvPr>
              <p:cNvSpPr>
                <a:spLocks noChangeShapeType="1"/>
              </p:cNvSpPr>
              <p:nvPr/>
            </p:nvSpPr>
            <p:spPr bwMode="auto">
              <a:xfrm>
                <a:off x="2034"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69" name="Line 1789">
                <a:extLst>
                  <a:ext uri="{FF2B5EF4-FFF2-40B4-BE49-F238E27FC236}">
                    <a16:creationId xmlns:a16="http://schemas.microsoft.com/office/drawing/2014/main" id="{38721567-CF0E-53BD-2C07-E9AC32E6C132}"/>
                  </a:ext>
                </a:extLst>
              </p:cNvPr>
              <p:cNvSpPr>
                <a:spLocks noChangeShapeType="1"/>
              </p:cNvSpPr>
              <p:nvPr/>
            </p:nvSpPr>
            <p:spPr bwMode="auto">
              <a:xfrm>
                <a:off x="2082"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0" name="Line 1790">
                <a:extLst>
                  <a:ext uri="{FF2B5EF4-FFF2-40B4-BE49-F238E27FC236}">
                    <a16:creationId xmlns:a16="http://schemas.microsoft.com/office/drawing/2014/main" id="{A31F1D98-9031-3891-7429-2C9EE7AC0B09}"/>
                  </a:ext>
                </a:extLst>
              </p:cNvPr>
              <p:cNvSpPr>
                <a:spLocks noChangeShapeType="1"/>
              </p:cNvSpPr>
              <p:nvPr/>
            </p:nvSpPr>
            <p:spPr bwMode="auto">
              <a:xfrm>
                <a:off x="2129"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1" name="Line 1791">
                <a:extLst>
                  <a:ext uri="{FF2B5EF4-FFF2-40B4-BE49-F238E27FC236}">
                    <a16:creationId xmlns:a16="http://schemas.microsoft.com/office/drawing/2014/main" id="{F0FC05F9-C9D6-13C9-8276-8CD1ACF3E2D0}"/>
                  </a:ext>
                </a:extLst>
              </p:cNvPr>
              <p:cNvSpPr>
                <a:spLocks noChangeShapeType="1"/>
              </p:cNvSpPr>
              <p:nvPr/>
            </p:nvSpPr>
            <p:spPr bwMode="auto">
              <a:xfrm>
                <a:off x="2176"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2" name="Line 1792">
                <a:extLst>
                  <a:ext uri="{FF2B5EF4-FFF2-40B4-BE49-F238E27FC236}">
                    <a16:creationId xmlns:a16="http://schemas.microsoft.com/office/drawing/2014/main" id="{3CD14C3B-EACE-6782-1D7E-5D51A534921C}"/>
                  </a:ext>
                </a:extLst>
              </p:cNvPr>
              <p:cNvSpPr>
                <a:spLocks noChangeShapeType="1"/>
              </p:cNvSpPr>
              <p:nvPr/>
            </p:nvSpPr>
            <p:spPr bwMode="auto">
              <a:xfrm>
                <a:off x="2224"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3" name="Line 1793">
                <a:extLst>
                  <a:ext uri="{FF2B5EF4-FFF2-40B4-BE49-F238E27FC236}">
                    <a16:creationId xmlns:a16="http://schemas.microsoft.com/office/drawing/2014/main" id="{136F902B-39A0-87CC-BD3A-1126B5F334F8}"/>
                  </a:ext>
                </a:extLst>
              </p:cNvPr>
              <p:cNvSpPr>
                <a:spLocks noChangeShapeType="1"/>
              </p:cNvSpPr>
              <p:nvPr/>
            </p:nvSpPr>
            <p:spPr bwMode="auto">
              <a:xfrm>
                <a:off x="2272"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4" name="Line 1794">
                <a:extLst>
                  <a:ext uri="{FF2B5EF4-FFF2-40B4-BE49-F238E27FC236}">
                    <a16:creationId xmlns:a16="http://schemas.microsoft.com/office/drawing/2014/main" id="{E4BA7794-C019-E701-C5D3-33D46106CB7D}"/>
                  </a:ext>
                </a:extLst>
              </p:cNvPr>
              <p:cNvSpPr>
                <a:spLocks noChangeShapeType="1"/>
              </p:cNvSpPr>
              <p:nvPr/>
            </p:nvSpPr>
            <p:spPr bwMode="auto">
              <a:xfrm>
                <a:off x="2318"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5" name="Line 1795">
                <a:extLst>
                  <a:ext uri="{FF2B5EF4-FFF2-40B4-BE49-F238E27FC236}">
                    <a16:creationId xmlns:a16="http://schemas.microsoft.com/office/drawing/2014/main" id="{3257CC96-B9FA-8150-B272-5915641FD073}"/>
                  </a:ext>
                </a:extLst>
              </p:cNvPr>
              <p:cNvSpPr>
                <a:spLocks noChangeShapeType="1"/>
              </p:cNvSpPr>
              <p:nvPr/>
            </p:nvSpPr>
            <p:spPr bwMode="auto">
              <a:xfrm>
                <a:off x="2366"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6" name="Line 1796">
                <a:extLst>
                  <a:ext uri="{FF2B5EF4-FFF2-40B4-BE49-F238E27FC236}">
                    <a16:creationId xmlns:a16="http://schemas.microsoft.com/office/drawing/2014/main" id="{F48D97DF-9A3A-226B-D752-E44580348D1E}"/>
                  </a:ext>
                </a:extLst>
              </p:cNvPr>
              <p:cNvSpPr>
                <a:spLocks noChangeShapeType="1"/>
              </p:cNvSpPr>
              <p:nvPr/>
            </p:nvSpPr>
            <p:spPr bwMode="auto">
              <a:xfrm>
                <a:off x="2414"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7" name="Line 1797">
                <a:extLst>
                  <a:ext uri="{FF2B5EF4-FFF2-40B4-BE49-F238E27FC236}">
                    <a16:creationId xmlns:a16="http://schemas.microsoft.com/office/drawing/2014/main" id="{78D7E567-0317-4850-CEF6-EE0C6178C887}"/>
                  </a:ext>
                </a:extLst>
              </p:cNvPr>
              <p:cNvSpPr>
                <a:spLocks noChangeShapeType="1"/>
              </p:cNvSpPr>
              <p:nvPr/>
            </p:nvSpPr>
            <p:spPr bwMode="auto">
              <a:xfrm>
                <a:off x="2460"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8" name="Line 1798">
                <a:extLst>
                  <a:ext uri="{FF2B5EF4-FFF2-40B4-BE49-F238E27FC236}">
                    <a16:creationId xmlns:a16="http://schemas.microsoft.com/office/drawing/2014/main" id="{9758ECD0-9B46-8DC9-1E48-4DF6416C0708}"/>
                  </a:ext>
                </a:extLst>
              </p:cNvPr>
              <p:cNvSpPr>
                <a:spLocks noChangeShapeType="1"/>
              </p:cNvSpPr>
              <p:nvPr/>
            </p:nvSpPr>
            <p:spPr bwMode="auto">
              <a:xfrm>
                <a:off x="2508"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79" name="Line 1799">
                <a:extLst>
                  <a:ext uri="{FF2B5EF4-FFF2-40B4-BE49-F238E27FC236}">
                    <a16:creationId xmlns:a16="http://schemas.microsoft.com/office/drawing/2014/main" id="{7F7A3BE7-BE61-0A71-43D3-FE27CA57B07C}"/>
                  </a:ext>
                </a:extLst>
              </p:cNvPr>
              <p:cNvSpPr>
                <a:spLocks noChangeShapeType="1"/>
              </p:cNvSpPr>
              <p:nvPr/>
            </p:nvSpPr>
            <p:spPr bwMode="auto">
              <a:xfrm>
                <a:off x="2556"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0" name="Line 1800">
                <a:extLst>
                  <a:ext uri="{FF2B5EF4-FFF2-40B4-BE49-F238E27FC236}">
                    <a16:creationId xmlns:a16="http://schemas.microsoft.com/office/drawing/2014/main" id="{F550ADB4-AB50-DCDB-6804-FC169549CC58}"/>
                  </a:ext>
                </a:extLst>
              </p:cNvPr>
              <p:cNvSpPr>
                <a:spLocks noChangeShapeType="1"/>
              </p:cNvSpPr>
              <p:nvPr/>
            </p:nvSpPr>
            <p:spPr bwMode="auto">
              <a:xfrm>
                <a:off x="2603"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1" name="Line 1801">
                <a:extLst>
                  <a:ext uri="{FF2B5EF4-FFF2-40B4-BE49-F238E27FC236}">
                    <a16:creationId xmlns:a16="http://schemas.microsoft.com/office/drawing/2014/main" id="{BF5C689E-86BE-2850-A36A-C22FF6F96161}"/>
                  </a:ext>
                </a:extLst>
              </p:cNvPr>
              <p:cNvSpPr>
                <a:spLocks noChangeShapeType="1"/>
              </p:cNvSpPr>
              <p:nvPr/>
            </p:nvSpPr>
            <p:spPr bwMode="auto">
              <a:xfrm>
                <a:off x="2650"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2" name="Line 1802">
                <a:extLst>
                  <a:ext uri="{FF2B5EF4-FFF2-40B4-BE49-F238E27FC236}">
                    <a16:creationId xmlns:a16="http://schemas.microsoft.com/office/drawing/2014/main" id="{E10F31D1-D699-24DB-73BD-559B7B51842B}"/>
                  </a:ext>
                </a:extLst>
              </p:cNvPr>
              <p:cNvSpPr>
                <a:spLocks noChangeShapeType="1"/>
              </p:cNvSpPr>
              <p:nvPr/>
            </p:nvSpPr>
            <p:spPr bwMode="auto">
              <a:xfrm>
                <a:off x="2698"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3" name="Line 1803">
                <a:extLst>
                  <a:ext uri="{FF2B5EF4-FFF2-40B4-BE49-F238E27FC236}">
                    <a16:creationId xmlns:a16="http://schemas.microsoft.com/office/drawing/2014/main" id="{D407DC75-4C0B-E665-157E-1493C1DE6EBA}"/>
                  </a:ext>
                </a:extLst>
              </p:cNvPr>
              <p:cNvSpPr>
                <a:spLocks noChangeShapeType="1"/>
              </p:cNvSpPr>
              <p:nvPr/>
            </p:nvSpPr>
            <p:spPr bwMode="auto">
              <a:xfrm>
                <a:off x="2745"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4" name="Line 1804">
                <a:extLst>
                  <a:ext uri="{FF2B5EF4-FFF2-40B4-BE49-F238E27FC236}">
                    <a16:creationId xmlns:a16="http://schemas.microsoft.com/office/drawing/2014/main" id="{FBD7E80F-0E07-191C-3939-496F513E4336}"/>
                  </a:ext>
                </a:extLst>
              </p:cNvPr>
              <p:cNvSpPr>
                <a:spLocks noChangeShapeType="1"/>
              </p:cNvSpPr>
              <p:nvPr/>
            </p:nvSpPr>
            <p:spPr bwMode="auto">
              <a:xfrm>
                <a:off x="2792"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5" name="Line 1805">
                <a:extLst>
                  <a:ext uri="{FF2B5EF4-FFF2-40B4-BE49-F238E27FC236}">
                    <a16:creationId xmlns:a16="http://schemas.microsoft.com/office/drawing/2014/main" id="{2C89BA4D-7A64-10C8-FFDD-E5883534D2A8}"/>
                  </a:ext>
                </a:extLst>
              </p:cNvPr>
              <p:cNvSpPr>
                <a:spLocks noChangeShapeType="1"/>
              </p:cNvSpPr>
              <p:nvPr/>
            </p:nvSpPr>
            <p:spPr bwMode="auto">
              <a:xfrm>
                <a:off x="2839"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6" name="Line 1806">
                <a:extLst>
                  <a:ext uri="{FF2B5EF4-FFF2-40B4-BE49-F238E27FC236}">
                    <a16:creationId xmlns:a16="http://schemas.microsoft.com/office/drawing/2014/main" id="{D7F4BB5E-92E8-BF92-F9F6-339EA636E6E1}"/>
                  </a:ext>
                </a:extLst>
              </p:cNvPr>
              <p:cNvSpPr>
                <a:spLocks noChangeShapeType="1"/>
              </p:cNvSpPr>
              <p:nvPr/>
            </p:nvSpPr>
            <p:spPr bwMode="auto">
              <a:xfrm>
                <a:off x="2887"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7" name="Line 1807">
                <a:extLst>
                  <a:ext uri="{FF2B5EF4-FFF2-40B4-BE49-F238E27FC236}">
                    <a16:creationId xmlns:a16="http://schemas.microsoft.com/office/drawing/2014/main" id="{35B39ED8-D499-162F-7B7F-1AD70522D4A6}"/>
                  </a:ext>
                </a:extLst>
              </p:cNvPr>
              <p:cNvSpPr>
                <a:spLocks noChangeShapeType="1"/>
              </p:cNvSpPr>
              <p:nvPr/>
            </p:nvSpPr>
            <p:spPr bwMode="auto">
              <a:xfrm>
                <a:off x="2934"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8" name="Line 1808">
                <a:extLst>
                  <a:ext uri="{FF2B5EF4-FFF2-40B4-BE49-F238E27FC236}">
                    <a16:creationId xmlns:a16="http://schemas.microsoft.com/office/drawing/2014/main" id="{2E88F8AB-F326-701B-C1E6-556227D19AA1}"/>
                  </a:ext>
                </a:extLst>
              </p:cNvPr>
              <p:cNvSpPr>
                <a:spLocks noChangeShapeType="1"/>
              </p:cNvSpPr>
              <p:nvPr/>
            </p:nvSpPr>
            <p:spPr bwMode="auto">
              <a:xfrm>
                <a:off x="2981"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89" name="Line 1809">
                <a:extLst>
                  <a:ext uri="{FF2B5EF4-FFF2-40B4-BE49-F238E27FC236}">
                    <a16:creationId xmlns:a16="http://schemas.microsoft.com/office/drawing/2014/main" id="{C96D1DE6-8332-3618-72A1-C1DD46EDA9F2}"/>
                  </a:ext>
                </a:extLst>
              </p:cNvPr>
              <p:cNvSpPr>
                <a:spLocks noChangeShapeType="1"/>
              </p:cNvSpPr>
              <p:nvPr/>
            </p:nvSpPr>
            <p:spPr bwMode="auto">
              <a:xfrm>
                <a:off x="3029"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690" name="Line 1810">
                <a:extLst>
                  <a:ext uri="{FF2B5EF4-FFF2-40B4-BE49-F238E27FC236}">
                    <a16:creationId xmlns:a16="http://schemas.microsoft.com/office/drawing/2014/main" id="{57ED58BA-DD05-AE85-1048-7C7049ED398B}"/>
                  </a:ext>
                </a:extLst>
              </p:cNvPr>
              <p:cNvSpPr>
                <a:spLocks noChangeShapeType="1"/>
              </p:cNvSpPr>
              <p:nvPr/>
            </p:nvSpPr>
            <p:spPr bwMode="auto">
              <a:xfrm>
                <a:off x="3077"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38099" name="Group 1811">
              <a:extLst>
                <a:ext uri="{FF2B5EF4-FFF2-40B4-BE49-F238E27FC236}">
                  <a16:creationId xmlns:a16="http://schemas.microsoft.com/office/drawing/2014/main" id="{3F918313-A151-676F-8568-CA2EE6F77E1D}"/>
                </a:ext>
              </a:extLst>
            </p:cNvPr>
            <p:cNvGrpSpPr>
              <a:grpSpLocks/>
            </p:cNvGrpSpPr>
            <p:nvPr/>
          </p:nvGrpSpPr>
          <p:grpSpPr bwMode="auto">
            <a:xfrm>
              <a:off x="1570" y="1641"/>
              <a:ext cx="3096" cy="1511"/>
              <a:chOff x="1653" y="1514"/>
              <a:chExt cx="3096" cy="1511"/>
            </a:xfrm>
          </p:grpSpPr>
          <p:sp>
            <p:nvSpPr>
              <p:cNvPr id="38291" name="Line 1812">
                <a:extLst>
                  <a:ext uri="{FF2B5EF4-FFF2-40B4-BE49-F238E27FC236}">
                    <a16:creationId xmlns:a16="http://schemas.microsoft.com/office/drawing/2014/main" id="{478EEF28-7979-13D5-37F9-6834C594DBBA}"/>
                  </a:ext>
                </a:extLst>
              </p:cNvPr>
              <p:cNvSpPr>
                <a:spLocks noChangeShapeType="1"/>
              </p:cNvSpPr>
              <p:nvPr/>
            </p:nvSpPr>
            <p:spPr bwMode="auto">
              <a:xfrm>
                <a:off x="3123"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2" name="Line 1813">
                <a:extLst>
                  <a:ext uri="{FF2B5EF4-FFF2-40B4-BE49-F238E27FC236}">
                    <a16:creationId xmlns:a16="http://schemas.microsoft.com/office/drawing/2014/main" id="{1CC44C5E-DE6A-3873-8916-573A033E4A36}"/>
                  </a:ext>
                </a:extLst>
              </p:cNvPr>
              <p:cNvSpPr>
                <a:spLocks noChangeShapeType="1"/>
              </p:cNvSpPr>
              <p:nvPr/>
            </p:nvSpPr>
            <p:spPr bwMode="auto">
              <a:xfrm>
                <a:off x="3171"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3" name="Line 1814">
                <a:extLst>
                  <a:ext uri="{FF2B5EF4-FFF2-40B4-BE49-F238E27FC236}">
                    <a16:creationId xmlns:a16="http://schemas.microsoft.com/office/drawing/2014/main" id="{B28684F7-C440-B7F7-D11D-344C924D2CF1}"/>
                  </a:ext>
                </a:extLst>
              </p:cNvPr>
              <p:cNvSpPr>
                <a:spLocks noChangeShapeType="1"/>
              </p:cNvSpPr>
              <p:nvPr/>
            </p:nvSpPr>
            <p:spPr bwMode="auto">
              <a:xfrm>
                <a:off x="3218"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4" name="Line 1815">
                <a:extLst>
                  <a:ext uri="{FF2B5EF4-FFF2-40B4-BE49-F238E27FC236}">
                    <a16:creationId xmlns:a16="http://schemas.microsoft.com/office/drawing/2014/main" id="{30B28086-4E43-8EE2-31A0-51C8152DB5C8}"/>
                  </a:ext>
                </a:extLst>
              </p:cNvPr>
              <p:cNvSpPr>
                <a:spLocks noChangeShapeType="1"/>
              </p:cNvSpPr>
              <p:nvPr/>
            </p:nvSpPr>
            <p:spPr bwMode="auto">
              <a:xfrm>
                <a:off x="3265"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5" name="Line 1816">
                <a:extLst>
                  <a:ext uri="{FF2B5EF4-FFF2-40B4-BE49-F238E27FC236}">
                    <a16:creationId xmlns:a16="http://schemas.microsoft.com/office/drawing/2014/main" id="{65B95B1D-D607-327F-7C79-FFE060DB9859}"/>
                  </a:ext>
                </a:extLst>
              </p:cNvPr>
              <p:cNvSpPr>
                <a:spLocks noChangeShapeType="1"/>
              </p:cNvSpPr>
              <p:nvPr/>
            </p:nvSpPr>
            <p:spPr bwMode="auto">
              <a:xfrm>
                <a:off x="3312"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6" name="Line 1817">
                <a:extLst>
                  <a:ext uri="{FF2B5EF4-FFF2-40B4-BE49-F238E27FC236}">
                    <a16:creationId xmlns:a16="http://schemas.microsoft.com/office/drawing/2014/main" id="{FBE2AE03-4B9B-94DD-1320-8F29716F58E6}"/>
                  </a:ext>
                </a:extLst>
              </p:cNvPr>
              <p:cNvSpPr>
                <a:spLocks noChangeShapeType="1"/>
              </p:cNvSpPr>
              <p:nvPr/>
            </p:nvSpPr>
            <p:spPr bwMode="auto">
              <a:xfrm>
                <a:off x="3360"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7" name="Line 1818">
                <a:extLst>
                  <a:ext uri="{FF2B5EF4-FFF2-40B4-BE49-F238E27FC236}">
                    <a16:creationId xmlns:a16="http://schemas.microsoft.com/office/drawing/2014/main" id="{E3B2AC5A-E671-799B-AB58-6A597E637D39}"/>
                  </a:ext>
                </a:extLst>
              </p:cNvPr>
              <p:cNvSpPr>
                <a:spLocks noChangeShapeType="1"/>
              </p:cNvSpPr>
              <p:nvPr/>
            </p:nvSpPr>
            <p:spPr bwMode="auto">
              <a:xfrm>
                <a:off x="3408"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8" name="Line 1819">
                <a:extLst>
                  <a:ext uri="{FF2B5EF4-FFF2-40B4-BE49-F238E27FC236}">
                    <a16:creationId xmlns:a16="http://schemas.microsoft.com/office/drawing/2014/main" id="{1C861B0F-09F4-7974-8D2B-D8805AC5E57C}"/>
                  </a:ext>
                </a:extLst>
              </p:cNvPr>
              <p:cNvSpPr>
                <a:spLocks noChangeShapeType="1"/>
              </p:cNvSpPr>
              <p:nvPr/>
            </p:nvSpPr>
            <p:spPr bwMode="auto">
              <a:xfrm>
                <a:off x="3454"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9" name="Line 1820">
                <a:extLst>
                  <a:ext uri="{FF2B5EF4-FFF2-40B4-BE49-F238E27FC236}">
                    <a16:creationId xmlns:a16="http://schemas.microsoft.com/office/drawing/2014/main" id="{EC2B30B3-FE6E-1A42-F6DE-6D45C7542765}"/>
                  </a:ext>
                </a:extLst>
              </p:cNvPr>
              <p:cNvSpPr>
                <a:spLocks noChangeShapeType="1"/>
              </p:cNvSpPr>
              <p:nvPr/>
            </p:nvSpPr>
            <p:spPr bwMode="auto">
              <a:xfrm>
                <a:off x="3502"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0" name="Line 1821">
                <a:extLst>
                  <a:ext uri="{FF2B5EF4-FFF2-40B4-BE49-F238E27FC236}">
                    <a16:creationId xmlns:a16="http://schemas.microsoft.com/office/drawing/2014/main" id="{4AF6E77B-9AE6-7194-5EDF-059C3A6523D1}"/>
                  </a:ext>
                </a:extLst>
              </p:cNvPr>
              <p:cNvSpPr>
                <a:spLocks noChangeShapeType="1"/>
              </p:cNvSpPr>
              <p:nvPr/>
            </p:nvSpPr>
            <p:spPr bwMode="auto">
              <a:xfrm>
                <a:off x="3550"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1" name="Line 1822">
                <a:extLst>
                  <a:ext uri="{FF2B5EF4-FFF2-40B4-BE49-F238E27FC236}">
                    <a16:creationId xmlns:a16="http://schemas.microsoft.com/office/drawing/2014/main" id="{45E700FF-7A44-1C1C-666D-EFCEA973BB9F}"/>
                  </a:ext>
                </a:extLst>
              </p:cNvPr>
              <p:cNvSpPr>
                <a:spLocks noChangeShapeType="1"/>
              </p:cNvSpPr>
              <p:nvPr/>
            </p:nvSpPr>
            <p:spPr bwMode="auto">
              <a:xfrm>
                <a:off x="3565" y="2311"/>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2" name="Line 1823">
                <a:extLst>
                  <a:ext uri="{FF2B5EF4-FFF2-40B4-BE49-F238E27FC236}">
                    <a16:creationId xmlns:a16="http://schemas.microsoft.com/office/drawing/2014/main" id="{271E86FD-5DF0-D30D-C723-010B25630519}"/>
                  </a:ext>
                </a:extLst>
              </p:cNvPr>
              <p:cNvSpPr>
                <a:spLocks noChangeShapeType="1"/>
              </p:cNvSpPr>
              <p:nvPr/>
            </p:nvSpPr>
            <p:spPr bwMode="auto">
              <a:xfrm>
                <a:off x="3567" y="231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3" name="Line 1824">
                <a:extLst>
                  <a:ext uri="{FF2B5EF4-FFF2-40B4-BE49-F238E27FC236}">
                    <a16:creationId xmlns:a16="http://schemas.microsoft.com/office/drawing/2014/main" id="{C2201ADD-1DA9-DDD6-9292-6C0132E9B4A6}"/>
                  </a:ext>
                </a:extLst>
              </p:cNvPr>
              <p:cNvSpPr>
                <a:spLocks noChangeShapeType="1"/>
              </p:cNvSpPr>
              <p:nvPr/>
            </p:nvSpPr>
            <p:spPr bwMode="auto">
              <a:xfrm>
                <a:off x="3567" y="2357"/>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4" name="Line 1825">
                <a:extLst>
                  <a:ext uri="{FF2B5EF4-FFF2-40B4-BE49-F238E27FC236}">
                    <a16:creationId xmlns:a16="http://schemas.microsoft.com/office/drawing/2014/main" id="{5F2AD6BC-25EC-3033-B4C3-E9B6E00F1D31}"/>
                  </a:ext>
                </a:extLst>
              </p:cNvPr>
              <p:cNvSpPr>
                <a:spLocks noChangeShapeType="1"/>
              </p:cNvSpPr>
              <p:nvPr/>
            </p:nvSpPr>
            <p:spPr bwMode="auto">
              <a:xfrm>
                <a:off x="3567" y="2400"/>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5" name="Line 1826">
                <a:extLst>
                  <a:ext uri="{FF2B5EF4-FFF2-40B4-BE49-F238E27FC236}">
                    <a16:creationId xmlns:a16="http://schemas.microsoft.com/office/drawing/2014/main" id="{067FD50C-EFBC-CBAC-A763-B4CE36791172}"/>
                  </a:ext>
                </a:extLst>
              </p:cNvPr>
              <p:cNvSpPr>
                <a:spLocks noChangeShapeType="1"/>
              </p:cNvSpPr>
              <p:nvPr/>
            </p:nvSpPr>
            <p:spPr bwMode="auto">
              <a:xfrm>
                <a:off x="3567" y="244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6" name="Line 1827">
                <a:extLst>
                  <a:ext uri="{FF2B5EF4-FFF2-40B4-BE49-F238E27FC236}">
                    <a16:creationId xmlns:a16="http://schemas.microsoft.com/office/drawing/2014/main" id="{170A5559-544C-D44B-F9CB-ED9B5B120FC6}"/>
                  </a:ext>
                </a:extLst>
              </p:cNvPr>
              <p:cNvSpPr>
                <a:spLocks noChangeShapeType="1"/>
              </p:cNvSpPr>
              <p:nvPr/>
            </p:nvSpPr>
            <p:spPr bwMode="auto">
              <a:xfrm>
                <a:off x="3567" y="2488"/>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7" name="Line 1828">
                <a:extLst>
                  <a:ext uri="{FF2B5EF4-FFF2-40B4-BE49-F238E27FC236}">
                    <a16:creationId xmlns:a16="http://schemas.microsoft.com/office/drawing/2014/main" id="{FE8B2361-431D-82EE-A4E8-EDD50A5564BA}"/>
                  </a:ext>
                </a:extLst>
              </p:cNvPr>
              <p:cNvSpPr>
                <a:spLocks noChangeShapeType="1"/>
              </p:cNvSpPr>
              <p:nvPr/>
            </p:nvSpPr>
            <p:spPr bwMode="auto">
              <a:xfrm>
                <a:off x="3567" y="253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8" name="Line 1829">
                <a:extLst>
                  <a:ext uri="{FF2B5EF4-FFF2-40B4-BE49-F238E27FC236}">
                    <a16:creationId xmlns:a16="http://schemas.microsoft.com/office/drawing/2014/main" id="{AC4976C3-5F75-25C6-40F3-37FED7972B53}"/>
                  </a:ext>
                </a:extLst>
              </p:cNvPr>
              <p:cNvSpPr>
                <a:spLocks noChangeShapeType="1"/>
              </p:cNvSpPr>
              <p:nvPr/>
            </p:nvSpPr>
            <p:spPr bwMode="auto">
              <a:xfrm>
                <a:off x="3567" y="257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09" name="Line 1830">
                <a:extLst>
                  <a:ext uri="{FF2B5EF4-FFF2-40B4-BE49-F238E27FC236}">
                    <a16:creationId xmlns:a16="http://schemas.microsoft.com/office/drawing/2014/main" id="{43EE01D2-F47C-780B-4F24-0B2613006F50}"/>
                  </a:ext>
                </a:extLst>
              </p:cNvPr>
              <p:cNvSpPr>
                <a:spLocks noChangeShapeType="1"/>
              </p:cNvSpPr>
              <p:nvPr/>
            </p:nvSpPr>
            <p:spPr bwMode="auto">
              <a:xfrm>
                <a:off x="3567" y="2619"/>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0" name="Line 1831">
                <a:extLst>
                  <a:ext uri="{FF2B5EF4-FFF2-40B4-BE49-F238E27FC236}">
                    <a16:creationId xmlns:a16="http://schemas.microsoft.com/office/drawing/2014/main" id="{4A35242E-FB5C-227E-E7F9-E18AFB37EEA2}"/>
                  </a:ext>
                </a:extLst>
              </p:cNvPr>
              <p:cNvSpPr>
                <a:spLocks noChangeShapeType="1"/>
              </p:cNvSpPr>
              <p:nvPr/>
            </p:nvSpPr>
            <p:spPr bwMode="auto">
              <a:xfrm>
                <a:off x="3567" y="266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1" name="Line 1832">
                <a:extLst>
                  <a:ext uri="{FF2B5EF4-FFF2-40B4-BE49-F238E27FC236}">
                    <a16:creationId xmlns:a16="http://schemas.microsoft.com/office/drawing/2014/main" id="{CE3FC80F-4B74-EC70-19A8-FBA259084B15}"/>
                  </a:ext>
                </a:extLst>
              </p:cNvPr>
              <p:cNvSpPr>
                <a:spLocks noChangeShapeType="1"/>
              </p:cNvSpPr>
              <p:nvPr/>
            </p:nvSpPr>
            <p:spPr bwMode="auto">
              <a:xfrm>
                <a:off x="3567" y="270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2" name="Line 1833">
                <a:extLst>
                  <a:ext uri="{FF2B5EF4-FFF2-40B4-BE49-F238E27FC236}">
                    <a16:creationId xmlns:a16="http://schemas.microsoft.com/office/drawing/2014/main" id="{A29630BE-114B-62BC-1341-CF92F96CA3F4}"/>
                  </a:ext>
                </a:extLst>
              </p:cNvPr>
              <p:cNvSpPr>
                <a:spLocks noChangeShapeType="1"/>
              </p:cNvSpPr>
              <p:nvPr/>
            </p:nvSpPr>
            <p:spPr bwMode="auto">
              <a:xfrm>
                <a:off x="3567" y="2750"/>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3" name="Line 1834">
                <a:extLst>
                  <a:ext uri="{FF2B5EF4-FFF2-40B4-BE49-F238E27FC236}">
                    <a16:creationId xmlns:a16="http://schemas.microsoft.com/office/drawing/2014/main" id="{2EB66C74-8D44-7A58-8909-C988A5C943B4}"/>
                  </a:ext>
                </a:extLst>
              </p:cNvPr>
              <p:cNvSpPr>
                <a:spLocks noChangeShapeType="1"/>
              </p:cNvSpPr>
              <p:nvPr/>
            </p:nvSpPr>
            <p:spPr bwMode="auto">
              <a:xfrm>
                <a:off x="3567" y="279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4" name="Line 1835">
                <a:extLst>
                  <a:ext uri="{FF2B5EF4-FFF2-40B4-BE49-F238E27FC236}">
                    <a16:creationId xmlns:a16="http://schemas.microsoft.com/office/drawing/2014/main" id="{3A098284-CD4E-20CE-600F-4AD444072AC9}"/>
                  </a:ext>
                </a:extLst>
              </p:cNvPr>
              <p:cNvSpPr>
                <a:spLocks noChangeShapeType="1"/>
              </p:cNvSpPr>
              <p:nvPr/>
            </p:nvSpPr>
            <p:spPr bwMode="auto">
              <a:xfrm>
                <a:off x="3567" y="283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5" name="Line 1836">
                <a:extLst>
                  <a:ext uri="{FF2B5EF4-FFF2-40B4-BE49-F238E27FC236}">
                    <a16:creationId xmlns:a16="http://schemas.microsoft.com/office/drawing/2014/main" id="{96311CF9-1B3F-3966-34BB-D2B47173C378}"/>
                  </a:ext>
                </a:extLst>
              </p:cNvPr>
              <p:cNvSpPr>
                <a:spLocks noChangeShapeType="1"/>
              </p:cNvSpPr>
              <p:nvPr/>
            </p:nvSpPr>
            <p:spPr bwMode="auto">
              <a:xfrm>
                <a:off x="3567" y="2881"/>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6" name="Line 1837">
                <a:extLst>
                  <a:ext uri="{FF2B5EF4-FFF2-40B4-BE49-F238E27FC236}">
                    <a16:creationId xmlns:a16="http://schemas.microsoft.com/office/drawing/2014/main" id="{699A6ED2-FDA3-1DCC-EAD7-CA15B07DA021}"/>
                  </a:ext>
                </a:extLst>
              </p:cNvPr>
              <p:cNvSpPr>
                <a:spLocks noChangeShapeType="1"/>
              </p:cNvSpPr>
              <p:nvPr/>
            </p:nvSpPr>
            <p:spPr bwMode="auto">
              <a:xfrm>
                <a:off x="3567" y="292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7" name="Line 1838">
                <a:extLst>
                  <a:ext uri="{FF2B5EF4-FFF2-40B4-BE49-F238E27FC236}">
                    <a16:creationId xmlns:a16="http://schemas.microsoft.com/office/drawing/2014/main" id="{71487B3C-2039-232C-90C0-C0E5044E631E}"/>
                  </a:ext>
                </a:extLst>
              </p:cNvPr>
              <p:cNvSpPr>
                <a:spLocks noChangeShapeType="1"/>
              </p:cNvSpPr>
              <p:nvPr/>
            </p:nvSpPr>
            <p:spPr bwMode="auto">
              <a:xfrm>
                <a:off x="3567" y="296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8" name="Line 1839">
                <a:extLst>
                  <a:ext uri="{FF2B5EF4-FFF2-40B4-BE49-F238E27FC236}">
                    <a16:creationId xmlns:a16="http://schemas.microsoft.com/office/drawing/2014/main" id="{518014BF-3660-6C39-A1B6-1403C630A65D}"/>
                  </a:ext>
                </a:extLst>
              </p:cNvPr>
              <p:cNvSpPr>
                <a:spLocks noChangeShapeType="1"/>
              </p:cNvSpPr>
              <p:nvPr/>
            </p:nvSpPr>
            <p:spPr bwMode="auto">
              <a:xfrm>
                <a:off x="3567" y="3012"/>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19" name="Line 1840">
                <a:extLst>
                  <a:ext uri="{FF2B5EF4-FFF2-40B4-BE49-F238E27FC236}">
                    <a16:creationId xmlns:a16="http://schemas.microsoft.com/office/drawing/2014/main" id="{01E216C4-D4D9-DE6D-E0CC-F96C8FE8B623}"/>
                  </a:ext>
                </a:extLst>
              </p:cNvPr>
              <p:cNvSpPr>
                <a:spLocks noChangeShapeType="1"/>
              </p:cNvSpPr>
              <p:nvPr/>
            </p:nvSpPr>
            <p:spPr bwMode="auto">
              <a:xfrm>
                <a:off x="3567" y="3024"/>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0" name="Line 1841">
                <a:extLst>
                  <a:ext uri="{FF2B5EF4-FFF2-40B4-BE49-F238E27FC236}">
                    <a16:creationId xmlns:a16="http://schemas.microsoft.com/office/drawing/2014/main" id="{A8315998-645D-5297-36A4-87A29386EAC9}"/>
                  </a:ext>
                </a:extLst>
              </p:cNvPr>
              <p:cNvSpPr>
                <a:spLocks noChangeShapeType="1"/>
              </p:cNvSpPr>
              <p:nvPr/>
            </p:nvSpPr>
            <p:spPr bwMode="auto">
              <a:xfrm flipH="1">
                <a:off x="3553"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1" name="Line 1842">
                <a:extLst>
                  <a:ext uri="{FF2B5EF4-FFF2-40B4-BE49-F238E27FC236}">
                    <a16:creationId xmlns:a16="http://schemas.microsoft.com/office/drawing/2014/main" id="{CF983635-6A0A-1F34-78ED-338CF725AE16}"/>
                  </a:ext>
                </a:extLst>
              </p:cNvPr>
              <p:cNvSpPr>
                <a:spLocks noChangeShapeType="1"/>
              </p:cNvSpPr>
              <p:nvPr/>
            </p:nvSpPr>
            <p:spPr bwMode="auto">
              <a:xfrm flipH="1">
                <a:off x="3506"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2" name="Line 1843">
                <a:extLst>
                  <a:ext uri="{FF2B5EF4-FFF2-40B4-BE49-F238E27FC236}">
                    <a16:creationId xmlns:a16="http://schemas.microsoft.com/office/drawing/2014/main" id="{4BFAD1F7-F572-9DAD-437D-673C67DC2AAD}"/>
                  </a:ext>
                </a:extLst>
              </p:cNvPr>
              <p:cNvSpPr>
                <a:spLocks noChangeShapeType="1"/>
              </p:cNvSpPr>
              <p:nvPr/>
            </p:nvSpPr>
            <p:spPr bwMode="auto">
              <a:xfrm flipH="1">
                <a:off x="3459"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3" name="Line 1844">
                <a:extLst>
                  <a:ext uri="{FF2B5EF4-FFF2-40B4-BE49-F238E27FC236}">
                    <a16:creationId xmlns:a16="http://schemas.microsoft.com/office/drawing/2014/main" id="{F26FCA47-A8D7-33D1-A4C4-02B0F2FC873C}"/>
                  </a:ext>
                </a:extLst>
              </p:cNvPr>
              <p:cNvSpPr>
                <a:spLocks noChangeShapeType="1"/>
              </p:cNvSpPr>
              <p:nvPr/>
            </p:nvSpPr>
            <p:spPr bwMode="auto">
              <a:xfrm flipH="1">
                <a:off x="3411"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4" name="Line 1845">
                <a:extLst>
                  <a:ext uri="{FF2B5EF4-FFF2-40B4-BE49-F238E27FC236}">
                    <a16:creationId xmlns:a16="http://schemas.microsoft.com/office/drawing/2014/main" id="{F656220C-8E49-01E0-E1F6-80F1085EDCD3}"/>
                  </a:ext>
                </a:extLst>
              </p:cNvPr>
              <p:cNvSpPr>
                <a:spLocks noChangeShapeType="1"/>
              </p:cNvSpPr>
              <p:nvPr/>
            </p:nvSpPr>
            <p:spPr bwMode="auto">
              <a:xfrm flipH="1">
                <a:off x="3363" y="302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5" name="Line 1846">
                <a:extLst>
                  <a:ext uri="{FF2B5EF4-FFF2-40B4-BE49-F238E27FC236}">
                    <a16:creationId xmlns:a16="http://schemas.microsoft.com/office/drawing/2014/main" id="{FD3BDE6C-8A17-CFCC-41FA-D14E1819DC17}"/>
                  </a:ext>
                </a:extLst>
              </p:cNvPr>
              <p:cNvSpPr>
                <a:spLocks noChangeShapeType="1"/>
              </p:cNvSpPr>
              <p:nvPr/>
            </p:nvSpPr>
            <p:spPr bwMode="auto">
              <a:xfrm flipH="1">
                <a:off x="3317"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6" name="Line 1847">
                <a:extLst>
                  <a:ext uri="{FF2B5EF4-FFF2-40B4-BE49-F238E27FC236}">
                    <a16:creationId xmlns:a16="http://schemas.microsoft.com/office/drawing/2014/main" id="{65275F2B-625C-27FC-E3CA-F91C2EC8EC3A}"/>
                  </a:ext>
                </a:extLst>
              </p:cNvPr>
              <p:cNvSpPr>
                <a:spLocks noChangeShapeType="1"/>
              </p:cNvSpPr>
              <p:nvPr/>
            </p:nvSpPr>
            <p:spPr bwMode="auto">
              <a:xfrm flipH="1">
                <a:off x="3269"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7" name="Line 1848">
                <a:extLst>
                  <a:ext uri="{FF2B5EF4-FFF2-40B4-BE49-F238E27FC236}">
                    <a16:creationId xmlns:a16="http://schemas.microsoft.com/office/drawing/2014/main" id="{7B54D3C7-755A-A1E0-9C0A-116C67A62239}"/>
                  </a:ext>
                </a:extLst>
              </p:cNvPr>
              <p:cNvSpPr>
                <a:spLocks noChangeShapeType="1"/>
              </p:cNvSpPr>
              <p:nvPr/>
            </p:nvSpPr>
            <p:spPr bwMode="auto">
              <a:xfrm flipH="1">
                <a:off x="3221" y="302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8" name="Line 1849">
                <a:extLst>
                  <a:ext uri="{FF2B5EF4-FFF2-40B4-BE49-F238E27FC236}">
                    <a16:creationId xmlns:a16="http://schemas.microsoft.com/office/drawing/2014/main" id="{ABB9D7DA-F441-1B79-9F42-71BC25EAEF8B}"/>
                  </a:ext>
                </a:extLst>
              </p:cNvPr>
              <p:cNvSpPr>
                <a:spLocks noChangeShapeType="1"/>
              </p:cNvSpPr>
              <p:nvPr/>
            </p:nvSpPr>
            <p:spPr bwMode="auto">
              <a:xfrm flipH="1">
                <a:off x="3175"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29" name="Line 1850">
                <a:extLst>
                  <a:ext uri="{FF2B5EF4-FFF2-40B4-BE49-F238E27FC236}">
                    <a16:creationId xmlns:a16="http://schemas.microsoft.com/office/drawing/2014/main" id="{4B862BAB-E6F4-3333-5F96-AFFE404C58F3}"/>
                  </a:ext>
                </a:extLst>
              </p:cNvPr>
              <p:cNvSpPr>
                <a:spLocks noChangeShapeType="1"/>
              </p:cNvSpPr>
              <p:nvPr/>
            </p:nvSpPr>
            <p:spPr bwMode="auto">
              <a:xfrm flipH="1">
                <a:off x="3127"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0" name="Line 1851">
                <a:extLst>
                  <a:ext uri="{FF2B5EF4-FFF2-40B4-BE49-F238E27FC236}">
                    <a16:creationId xmlns:a16="http://schemas.microsoft.com/office/drawing/2014/main" id="{F8AEFBE8-F355-0521-8699-70A1FD02BF4D}"/>
                  </a:ext>
                </a:extLst>
              </p:cNvPr>
              <p:cNvSpPr>
                <a:spLocks noChangeShapeType="1"/>
              </p:cNvSpPr>
              <p:nvPr/>
            </p:nvSpPr>
            <p:spPr bwMode="auto">
              <a:xfrm flipH="1">
                <a:off x="3080"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1" name="Line 1852">
                <a:extLst>
                  <a:ext uri="{FF2B5EF4-FFF2-40B4-BE49-F238E27FC236}">
                    <a16:creationId xmlns:a16="http://schemas.microsoft.com/office/drawing/2014/main" id="{171E5378-DED7-91C8-B35A-2FF4A66D19D8}"/>
                  </a:ext>
                </a:extLst>
              </p:cNvPr>
              <p:cNvSpPr>
                <a:spLocks noChangeShapeType="1"/>
              </p:cNvSpPr>
              <p:nvPr/>
            </p:nvSpPr>
            <p:spPr bwMode="auto">
              <a:xfrm flipH="1">
                <a:off x="3033"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2" name="Line 1853">
                <a:extLst>
                  <a:ext uri="{FF2B5EF4-FFF2-40B4-BE49-F238E27FC236}">
                    <a16:creationId xmlns:a16="http://schemas.microsoft.com/office/drawing/2014/main" id="{E30F1442-8A94-7E54-0EAB-1A2FEBBEEF28}"/>
                  </a:ext>
                </a:extLst>
              </p:cNvPr>
              <p:cNvSpPr>
                <a:spLocks noChangeShapeType="1"/>
              </p:cNvSpPr>
              <p:nvPr/>
            </p:nvSpPr>
            <p:spPr bwMode="auto">
              <a:xfrm flipH="1">
                <a:off x="2985"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3" name="Line 1854">
                <a:extLst>
                  <a:ext uri="{FF2B5EF4-FFF2-40B4-BE49-F238E27FC236}">
                    <a16:creationId xmlns:a16="http://schemas.microsoft.com/office/drawing/2014/main" id="{3A7569AE-FB6C-8BB7-500A-E085AA4EC573}"/>
                  </a:ext>
                </a:extLst>
              </p:cNvPr>
              <p:cNvSpPr>
                <a:spLocks noChangeShapeType="1"/>
              </p:cNvSpPr>
              <p:nvPr/>
            </p:nvSpPr>
            <p:spPr bwMode="auto">
              <a:xfrm flipH="1">
                <a:off x="2938"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4" name="Line 1855">
                <a:extLst>
                  <a:ext uri="{FF2B5EF4-FFF2-40B4-BE49-F238E27FC236}">
                    <a16:creationId xmlns:a16="http://schemas.microsoft.com/office/drawing/2014/main" id="{51D178B0-1360-382C-8BB8-0CC5BEC18EA1}"/>
                  </a:ext>
                </a:extLst>
              </p:cNvPr>
              <p:cNvSpPr>
                <a:spLocks noChangeShapeType="1"/>
              </p:cNvSpPr>
              <p:nvPr/>
            </p:nvSpPr>
            <p:spPr bwMode="auto">
              <a:xfrm flipH="1">
                <a:off x="2890"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5" name="Line 1856">
                <a:extLst>
                  <a:ext uri="{FF2B5EF4-FFF2-40B4-BE49-F238E27FC236}">
                    <a16:creationId xmlns:a16="http://schemas.microsoft.com/office/drawing/2014/main" id="{1D572CE3-E6D5-FBAA-0A65-DC233B0A78F0}"/>
                  </a:ext>
                </a:extLst>
              </p:cNvPr>
              <p:cNvSpPr>
                <a:spLocks noChangeShapeType="1"/>
              </p:cNvSpPr>
              <p:nvPr/>
            </p:nvSpPr>
            <p:spPr bwMode="auto">
              <a:xfrm flipH="1">
                <a:off x="2843"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6" name="Line 1857">
                <a:extLst>
                  <a:ext uri="{FF2B5EF4-FFF2-40B4-BE49-F238E27FC236}">
                    <a16:creationId xmlns:a16="http://schemas.microsoft.com/office/drawing/2014/main" id="{9A1D1417-0368-141D-A8E7-ADFCF565BFD2}"/>
                  </a:ext>
                </a:extLst>
              </p:cNvPr>
              <p:cNvSpPr>
                <a:spLocks noChangeShapeType="1"/>
              </p:cNvSpPr>
              <p:nvPr/>
            </p:nvSpPr>
            <p:spPr bwMode="auto">
              <a:xfrm flipH="1">
                <a:off x="2796"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7" name="Line 1858">
                <a:extLst>
                  <a:ext uri="{FF2B5EF4-FFF2-40B4-BE49-F238E27FC236}">
                    <a16:creationId xmlns:a16="http://schemas.microsoft.com/office/drawing/2014/main" id="{460CC0DF-0A22-96E1-F234-9CDFC8534BFC}"/>
                  </a:ext>
                </a:extLst>
              </p:cNvPr>
              <p:cNvSpPr>
                <a:spLocks noChangeShapeType="1"/>
              </p:cNvSpPr>
              <p:nvPr/>
            </p:nvSpPr>
            <p:spPr bwMode="auto">
              <a:xfrm flipH="1">
                <a:off x="2748"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8" name="Line 1859">
                <a:extLst>
                  <a:ext uri="{FF2B5EF4-FFF2-40B4-BE49-F238E27FC236}">
                    <a16:creationId xmlns:a16="http://schemas.microsoft.com/office/drawing/2014/main" id="{650288ED-A939-B758-E2E7-94189120019D}"/>
                  </a:ext>
                </a:extLst>
              </p:cNvPr>
              <p:cNvSpPr>
                <a:spLocks noChangeShapeType="1"/>
              </p:cNvSpPr>
              <p:nvPr/>
            </p:nvSpPr>
            <p:spPr bwMode="auto">
              <a:xfrm flipH="1">
                <a:off x="2701"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39" name="Line 1860">
                <a:extLst>
                  <a:ext uri="{FF2B5EF4-FFF2-40B4-BE49-F238E27FC236}">
                    <a16:creationId xmlns:a16="http://schemas.microsoft.com/office/drawing/2014/main" id="{44D08B5A-65AE-82B9-1E09-F0F60E3919F8}"/>
                  </a:ext>
                </a:extLst>
              </p:cNvPr>
              <p:cNvSpPr>
                <a:spLocks noChangeShapeType="1"/>
              </p:cNvSpPr>
              <p:nvPr/>
            </p:nvSpPr>
            <p:spPr bwMode="auto">
              <a:xfrm flipH="1">
                <a:off x="2654"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0" name="Line 1861">
                <a:extLst>
                  <a:ext uri="{FF2B5EF4-FFF2-40B4-BE49-F238E27FC236}">
                    <a16:creationId xmlns:a16="http://schemas.microsoft.com/office/drawing/2014/main" id="{92FD4EF2-1FFA-CFAF-AA5F-1A45D7DC197A}"/>
                  </a:ext>
                </a:extLst>
              </p:cNvPr>
              <p:cNvSpPr>
                <a:spLocks noChangeShapeType="1"/>
              </p:cNvSpPr>
              <p:nvPr/>
            </p:nvSpPr>
            <p:spPr bwMode="auto">
              <a:xfrm flipH="1">
                <a:off x="2606"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1" name="Line 1862">
                <a:extLst>
                  <a:ext uri="{FF2B5EF4-FFF2-40B4-BE49-F238E27FC236}">
                    <a16:creationId xmlns:a16="http://schemas.microsoft.com/office/drawing/2014/main" id="{CBB63C4A-0E52-15CF-926C-E1D91873C813}"/>
                  </a:ext>
                </a:extLst>
              </p:cNvPr>
              <p:cNvSpPr>
                <a:spLocks noChangeShapeType="1"/>
              </p:cNvSpPr>
              <p:nvPr/>
            </p:nvSpPr>
            <p:spPr bwMode="auto">
              <a:xfrm flipH="1">
                <a:off x="2558" y="302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2" name="Line 1863">
                <a:extLst>
                  <a:ext uri="{FF2B5EF4-FFF2-40B4-BE49-F238E27FC236}">
                    <a16:creationId xmlns:a16="http://schemas.microsoft.com/office/drawing/2014/main" id="{C4B5FDBE-A324-D977-AE15-B5EB890E40EE}"/>
                  </a:ext>
                </a:extLst>
              </p:cNvPr>
              <p:cNvSpPr>
                <a:spLocks noChangeShapeType="1"/>
              </p:cNvSpPr>
              <p:nvPr/>
            </p:nvSpPr>
            <p:spPr bwMode="auto">
              <a:xfrm flipH="1">
                <a:off x="2512"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3" name="Line 1864">
                <a:extLst>
                  <a:ext uri="{FF2B5EF4-FFF2-40B4-BE49-F238E27FC236}">
                    <a16:creationId xmlns:a16="http://schemas.microsoft.com/office/drawing/2014/main" id="{14794503-0D0C-7707-8BED-680C54C0737F}"/>
                  </a:ext>
                </a:extLst>
              </p:cNvPr>
              <p:cNvSpPr>
                <a:spLocks noChangeShapeType="1"/>
              </p:cNvSpPr>
              <p:nvPr/>
            </p:nvSpPr>
            <p:spPr bwMode="auto">
              <a:xfrm flipH="1">
                <a:off x="2464"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4" name="Line 1865">
                <a:extLst>
                  <a:ext uri="{FF2B5EF4-FFF2-40B4-BE49-F238E27FC236}">
                    <a16:creationId xmlns:a16="http://schemas.microsoft.com/office/drawing/2014/main" id="{C93482FB-C60C-EA1C-E8F2-E8D4AD401111}"/>
                  </a:ext>
                </a:extLst>
              </p:cNvPr>
              <p:cNvSpPr>
                <a:spLocks noChangeShapeType="1"/>
              </p:cNvSpPr>
              <p:nvPr/>
            </p:nvSpPr>
            <p:spPr bwMode="auto">
              <a:xfrm flipH="1">
                <a:off x="2417"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5" name="Line 1866">
                <a:extLst>
                  <a:ext uri="{FF2B5EF4-FFF2-40B4-BE49-F238E27FC236}">
                    <a16:creationId xmlns:a16="http://schemas.microsoft.com/office/drawing/2014/main" id="{0F4C2232-A133-5A00-7A54-965022F27F75}"/>
                  </a:ext>
                </a:extLst>
              </p:cNvPr>
              <p:cNvSpPr>
                <a:spLocks noChangeShapeType="1"/>
              </p:cNvSpPr>
              <p:nvPr/>
            </p:nvSpPr>
            <p:spPr bwMode="auto">
              <a:xfrm flipH="1">
                <a:off x="2370"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6" name="Line 1867">
                <a:extLst>
                  <a:ext uri="{FF2B5EF4-FFF2-40B4-BE49-F238E27FC236}">
                    <a16:creationId xmlns:a16="http://schemas.microsoft.com/office/drawing/2014/main" id="{EB4DC478-612B-9678-3382-71899B57C37A}"/>
                  </a:ext>
                </a:extLst>
              </p:cNvPr>
              <p:cNvSpPr>
                <a:spLocks noChangeShapeType="1"/>
              </p:cNvSpPr>
              <p:nvPr/>
            </p:nvSpPr>
            <p:spPr bwMode="auto">
              <a:xfrm flipH="1">
                <a:off x="2322"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7" name="Line 1868">
                <a:extLst>
                  <a:ext uri="{FF2B5EF4-FFF2-40B4-BE49-F238E27FC236}">
                    <a16:creationId xmlns:a16="http://schemas.microsoft.com/office/drawing/2014/main" id="{81D0ABF9-5537-270C-4FD6-EDC4FFFD48F9}"/>
                  </a:ext>
                </a:extLst>
              </p:cNvPr>
              <p:cNvSpPr>
                <a:spLocks noChangeShapeType="1"/>
              </p:cNvSpPr>
              <p:nvPr/>
            </p:nvSpPr>
            <p:spPr bwMode="auto">
              <a:xfrm flipH="1">
                <a:off x="2275"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8" name="Line 1869">
                <a:extLst>
                  <a:ext uri="{FF2B5EF4-FFF2-40B4-BE49-F238E27FC236}">
                    <a16:creationId xmlns:a16="http://schemas.microsoft.com/office/drawing/2014/main" id="{8FBE2258-40FE-91C4-B719-A88015B3788F}"/>
                  </a:ext>
                </a:extLst>
              </p:cNvPr>
              <p:cNvSpPr>
                <a:spLocks noChangeShapeType="1"/>
              </p:cNvSpPr>
              <p:nvPr/>
            </p:nvSpPr>
            <p:spPr bwMode="auto">
              <a:xfrm flipH="1">
                <a:off x="2228"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49" name="Line 1870">
                <a:extLst>
                  <a:ext uri="{FF2B5EF4-FFF2-40B4-BE49-F238E27FC236}">
                    <a16:creationId xmlns:a16="http://schemas.microsoft.com/office/drawing/2014/main" id="{D6ABA2DF-AC07-1016-3E28-CE4BE31843C6}"/>
                  </a:ext>
                </a:extLst>
              </p:cNvPr>
              <p:cNvSpPr>
                <a:spLocks noChangeShapeType="1"/>
              </p:cNvSpPr>
              <p:nvPr/>
            </p:nvSpPr>
            <p:spPr bwMode="auto">
              <a:xfrm flipH="1">
                <a:off x="2180"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0" name="Line 1871">
                <a:extLst>
                  <a:ext uri="{FF2B5EF4-FFF2-40B4-BE49-F238E27FC236}">
                    <a16:creationId xmlns:a16="http://schemas.microsoft.com/office/drawing/2014/main" id="{42404305-82B5-B826-0E08-8BCCD0086170}"/>
                  </a:ext>
                </a:extLst>
              </p:cNvPr>
              <p:cNvSpPr>
                <a:spLocks noChangeShapeType="1"/>
              </p:cNvSpPr>
              <p:nvPr/>
            </p:nvSpPr>
            <p:spPr bwMode="auto">
              <a:xfrm flipH="1">
                <a:off x="2133"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1" name="Line 1872">
                <a:extLst>
                  <a:ext uri="{FF2B5EF4-FFF2-40B4-BE49-F238E27FC236}">
                    <a16:creationId xmlns:a16="http://schemas.microsoft.com/office/drawing/2014/main" id="{A3B37797-8F9D-6D29-2615-3C3A21770C5C}"/>
                  </a:ext>
                </a:extLst>
              </p:cNvPr>
              <p:cNvSpPr>
                <a:spLocks noChangeShapeType="1"/>
              </p:cNvSpPr>
              <p:nvPr/>
            </p:nvSpPr>
            <p:spPr bwMode="auto">
              <a:xfrm flipH="1">
                <a:off x="2085"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2" name="Line 1873">
                <a:extLst>
                  <a:ext uri="{FF2B5EF4-FFF2-40B4-BE49-F238E27FC236}">
                    <a16:creationId xmlns:a16="http://schemas.microsoft.com/office/drawing/2014/main" id="{2F61C244-0938-6E6D-1682-B137BEB404E4}"/>
                  </a:ext>
                </a:extLst>
              </p:cNvPr>
              <p:cNvSpPr>
                <a:spLocks noChangeShapeType="1"/>
              </p:cNvSpPr>
              <p:nvPr/>
            </p:nvSpPr>
            <p:spPr bwMode="auto">
              <a:xfrm flipH="1">
                <a:off x="2038"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3" name="Line 1874">
                <a:extLst>
                  <a:ext uri="{FF2B5EF4-FFF2-40B4-BE49-F238E27FC236}">
                    <a16:creationId xmlns:a16="http://schemas.microsoft.com/office/drawing/2014/main" id="{DA84BFE4-942D-0EF8-7C23-DB4F430BAF9D}"/>
                  </a:ext>
                </a:extLst>
              </p:cNvPr>
              <p:cNvSpPr>
                <a:spLocks noChangeShapeType="1"/>
              </p:cNvSpPr>
              <p:nvPr/>
            </p:nvSpPr>
            <p:spPr bwMode="auto">
              <a:xfrm flipH="1">
                <a:off x="1991"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4" name="Line 1875">
                <a:extLst>
                  <a:ext uri="{FF2B5EF4-FFF2-40B4-BE49-F238E27FC236}">
                    <a16:creationId xmlns:a16="http://schemas.microsoft.com/office/drawing/2014/main" id="{9B1F0961-53CA-2C89-C4D7-A9776D315830}"/>
                  </a:ext>
                </a:extLst>
              </p:cNvPr>
              <p:cNvSpPr>
                <a:spLocks noChangeShapeType="1"/>
              </p:cNvSpPr>
              <p:nvPr/>
            </p:nvSpPr>
            <p:spPr bwMode="auto">
              <a:xfrm flipH="1">
                <a:off x="1943"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5" name="Line 1876">
                <a:extLst>
                  <a:ext uri="{FF2B5EF4-FFF2-40B4-BE49-F238E27FC236}">
                    <a16:creationId xmlns:a16="http://schemas.microsoft.com/office/drawing/2014/main" id="{4B77F73E-DD86-FCCA-84B1-99ABC02A5EC6}"/>
                  </a:ext>
                </a:extLst>
              </p:cNvPr>
              <p:cNvSpPr>
                <a:spLocks noChangeShapeType="1"/>
              </p:cNvSpPr>
              <p:nvPr/>
            </p:nvSpPr>
            <p:spPr bwMode="auto">
              <a:xfrm flipH="1">
                <a:off x="1897"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6" name="Line 1877">
                <a:extLst>
                  <a:ext uri="{FF2B5EF4-FFF2-40B4-BE49-F238E27FC236}">
                    <a16:creationId xmlns:a16="http://schemas.microsoft.com/office/drawing/2014/main" id="{A2708CD7-B315-644D-7970-0F8C1D0B0DF2}"/>
                  </a:ext>
                </a:extLst>
              </p:cNvPr>
              <p:cNvSpPr>
                <a:spLocks noChangeShapeType="1"/>
              </p:cNvSpPr>
              <p:nvPr/>
            </p:nvSpPr>
            <p:spPr bwMode="auto">
              <a:xfrm flipH="1">
                <a:off x="1849"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7" name="Line 1878">
                <a:extLst>
                  <a:ext uri="{FF2B5EF4-FFF2-40B4-BE49-F238E27FC236}">
                    <a16:creationId xmlns:a16="http://schemas.microsoft.com/office/drawing/2014/main" id="{0AEBEA71-C67C-1DB5-3A09-5CF9744415B4}"/>
                  </a:ext>
                </a:extLst>
              </p:cNvPr>
              <p:cNvSpPr>
                <a:spLocks noChangeShapeType="1"/>
              </p:cNvSpPr>
              <p:nvPr/>
            </p:nvSpPr>
            <p:spPr bwMode="auto">
              <a:xfrm flipH="1">
                <a:off x="1801"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8" name="Line 1879">
                <a:extLst>
                  <a:ext uri="{FF2B5EF4-FFF2-40B4-BE49-F238E27FC236}">
                    <a16:creationId xmlns:a16="http://schemas.microsoft.com/office/drawing/2014/main" id="{0E7A48ED-7FA0-562F-CC23-1D15DC3C87C1}"/>
                  </a:ext>
                </a:extLst>
              </p:cNvPr>
              <p:cNvSpPr>
                <a:spLocks noChangeShapeType="1"/>
              </p:cNvSpPr>
              <p:nvPr/>
            </p:nvSpPr>
            <p:spPr bwMode="auto">
              <a:xfrm flipH="1">
                <a:off x="1754"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59" name="Line 1880">
                <a:extLst>
                  <a:ext uri="{FF2B5EF4-FFF2-40B4-BE49-F238E27FC236}">
                    <a16:creationId xmlns:a16="http://schemas.microsoft.com/office/drawing/2014/main" id="{45E1AD83-939F-BDE2-7944-D9D8D77219A0}"/>
                  </a:ext>
                </a:extLst>
              </p:cNvPr>
              <p:cNvSpPr>
                <a:spLocks noChangeShapeType="1"/>
              </p:cNvSpPr>
              <p:nvPr/>
            </p:nvSpPr>
            <p:spPr bwMode="auto">
              <a:xfrm flipH="1">
                <a:off x="1707"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0" name="Line 1881">
                <a:extLst>
                  <a:ext uri="{FF2B5EF4-FFF2-40B4-BE49-F238E27FC236}">
                    <a16:creationId xmlns:a16="http://schemas.microsoft.com/office/drawing/2014/main" id="{F2A2A85C-ED97-0AD0-BF7B-BCEB92E52CC7}"/>
                  </a:ext>
                </a:extLst>
              </p:cNvPr>
              <p:cNvSpPr>
                <a:spLocks noChangeShapeType="1"/>
              </p:cNvSpPr>
              <p:nvPr/>
            </p:nvSpPr>
            <p:spPr bwMode="auto">
              <a:xfrm flipH="1">
                <a:off x="1659" y="302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1" name="Line 1882">
                <a:extLst>
                  <a:ext uri="{FF2B5EF4-FFF2-40B4-BE49-F238E27FC236}">
                    <a16:creationId xmlns:a16="http://schemas.microsoft.com/office/drawing/2014/main" id="{2A320EAC-B851-ED9F-2BC5-5E60F8689840}"/>
                  </a:ext>
                </a:extLst>
              </p:cNvPr>
              <p:cNvSpPr>
                <a:spLocks noChangeShapeType="1"/>
              </p:cNvSpPr>
              <p:nvPr/>
            </p:nvSpPr>
            <p:spPr bwMode="auto">
              <a:xfrm flipH="1">
                <a:off x="1655" y="302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2" name="Line 1883">
                <a:extLst>
                  <a:ext uri="{FF2B5EF4-FFF2-40B4-BE49-F238E27FC236}">
                    <a16:creationId xmlns:a16="http://schemas.microsoft.com/office/drawing/2014/main" id="{FC49196F-181D-6873-1235-590F852C293A}"/>
                  </a:ext>
                </a:extLst>
              </p:cNvPr>
              <p:cNvSpPr>
                <a:spLocks noChangeShapeType="1"/>
              </p:cNvSpPr>
              <p:nvPr/>
            </p:nvSpPr>
            <p:spPr bwMode="auto">
              <a:xfrm flipV="1">
                <a:off x="1653" y="3011"/>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3" name="Line 1884">
                <a:extLst>
                  <a:ext uri="{FF2B5EF4-FFF2-40B4-BE49-F238E27FC236}">
                    <a16:creationId xmlns:a16="http://schemas.microsoft.com/office/drawing/2014/main" id="{3683EEAF-04E5-4175-0BB0-7A2E8AEEB198}"/>
                  </a:ext>
                </a:extLst>
              </p:cNvPr>
              <p:cNvSpPr>
                <a:spLocks noChangeShapeType="1"/>
              </p:cNvSpPr>
              <p:nvPr/>
            </p:nvSpPr>
            <p:spPr bwMode="auto">
              <a:xfrm flipV="1">
                <a:off x="1653" y="2967"/>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4" name="Line 1885">
                <a:extLst>
                  <a:ext uri="{FF2B5EF4-FFF2-40B4-BE49-F238E27FC236}">
                    <a16:creationId xmlns:a16="http://schemas.microsoft.com/office/drawing/2014/main" id="{CC1EEB89-8D41-8F96-6355-273FFA5BD64E}"/>
                  </a:ext>
                </a:extLst>
              </p:cNvPr>
              <p:cNvSpPr>
                <a:spLocks noChangeShapeType="1"/>
              </p:cNvSpPr>
              <p:nvPr/>
            </p:nvSpPr>
            <p:spPr bwMode="auto">
              <a:xfrm flipV="1">
                <a:off x="1653" y="2923"/>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5" name="Line 1886">
                <a:extLst>
                  <a:ext uri="{FF2B5EF4-FFF2-40B4-BE49-F238E27FC236}">
                    <a16:creationId xmlns:a16="http://schemas.microsoft.com/office/drawing/2014/main" id="{7BB902D4-9F05-88ED-85CB-F9FA44FDD8AB}"/>
                  </a:ext>
                </a:extLst>
              </p:cNvPr>
              <p:cNvSpPr>
                <a:spLocks noChangeShapeType="1"/>
              </p:cNvSpPr>
              <p:nvPr/>
            </p:nvSpPr>
            <p:spPr bwMode="auto">
              <a:xfrm flipV="1">
                <a:off x="1653" y="2880"/>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6" name="Line 1887">
                <a:extLst>
                  <a:ext uri="{FF2B5EF4-FFF2-40B4-BE49-F238E27FC236}">
                    <a16:creationId xmlns:a16="http://schemas.microsoft.com/office/drawing/2014/main" id="{500D9A36-4E1E-39EE-39FE-905C3D561795}"/>
                  </a:ext>
                </a:extLst>
              </p:cNvPr>
              <p:cNvSpPr>
                <a:spLocks noChangeShapeType="1"/>
              </p:cNvSpPr>
              <p:nvPr/>
            </p:nvSpPr>
            <p:spPr bwMode="auto">
              <a:xfrm flipV="1">
                <a:off x="1653" y="2836"/>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7" name="Line 1888">
                <a:extLst>
                  <a:ext uri="{FF2B5EF4-FFF2-40B4-BE49-F238E27FC236}">
                    <a16:creationId xmlns:a16="http://schemas.microsoft.com/office/drawing/2014/main" id="{DEC1C532-A87C-EC00-AE1D-5B27655D2828}"/>
                  </a:ext>
                </a:extLst>
              </p:cNvPr>
              <p:cNvSpPr>
                <a:spLocks noChangeShapeType="1"/>
              </p:cNvSpPr>
              <p:nvPr/>
            </p:nvSpPr>
            <p:spPr bwMode="auto">
              <a:xfrm flipV="1">
                <a:off x="1653" y="279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8" name="Line 1889">
                <a:extLst>
                  <a:ext uri="{FF2B5EF4-FFF2-40B4-BE49-F238E27FC236}">
                    <a16:creationId xmlns:a16="http://schemas.microsoft.com/office/drawing/2014/main" id="{7B6B371A-426A-AF54-96A1-FE1EE726F819}"/>
                  </a:ext>
                </a:extLst>
              </p:cNvPr>
              <p:cNvSpPr>
                <a:spLocks noChangeShapeType="1"/>
              </p:cNvSpPr>
              <p:nvPr/>
            </p:nvSpPr>
            <p:spPr bwMode="auto">
              <a:xfrm flipV="1">
                <a:off x="1653" y="274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69" name="Line 1890">
                <a:extLst>
                  <a:ext uri="{FF2B5EF4-FFF2-40B4-BE49-F238E27FC236}">
                    <a16:creationId xmlns:a16="http://schemas.microsoft.com/office/drawing/2014/main" id="{7495BD54-5D63-19EF-727E-24DD5E09F85B}"/>
                  </a:ext>
                </a:extLst>
              </p:cNvPr>
              <p:cNvSpPr>
                <a:spLocks noChangeShapeType="1"/>
              </p:cNvSpPr>
              <p:nvPr/>
            </p:nvSpPr>
            <p:spPr bwMode="auto">
              <a:xfrm flipV="1">
                <a:off x="1653" y="2705"/>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0" name="Line 1891">
                <a:extLst>
                  <a:ext uri="{FF2B5EF4-FFF2-40B4-BE49-F238E27FC236}">
                    <a16:creationId xmlns:a16="http://schemas.microsoft.com/office/drawing/2014/main" id="{4B42558E-79D1-3664-075D-673A05B04E5F}"/>
                  </a:ext>
                </a:extLst>
              </p:cNvPr>
              <p:cNvSpPr>
                <a:spLocks noChangeShapeType="1"/>
              </p:cNvSpPr>
              <p:nvPr/>
            </p:nvSpPr>
            <p:spPr bwMode="auto">
              <a:xfrm flipV="1">
                <a:off x="1653" y="2661"/>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1" name="Line 1892">
                <a:extLst>
                  <a:ext uri="{FF2B5EF4-FFF2-40B4-BE49-F238E27FC236}">
                    <a16:creationId xmlns:a16="http://schemas.microsoft.com/office/drawing/2014/main" id="{A77DC525-32D3-87D6-D98A-A6C3A3675BD9}"/>
                  </a:ext>
                </a:extLst>
              </p:cNvPr>
              <p:cNvSpPr>
                <a:spLocks noChangeShapeType="1"/>
              </p:cNvSpPr>
              <p:nvPr/>
            </p:nvSpPr>
            <p:spPr bwMode="auto">
              <a:xfrm flipV="1">
                <a:off x="1653" y="2618"/>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2" name="Line 1893">
                <a:extLst>
                  <a:ext uri="{FF2B5EF4-FFF2-40B4-BE49-F238E27FC236}">
                    <a16:creationId xmlns:a16="http://schemas.microsoft.com/office/drawing/2014/main" id="{9B6BEB84-5FEC-5DC1-4E08-8CFD8F1A0B93}"/>
                  </a:ext>
                </a:extLst>
              </p:cNvPr>
              <p:cNvSpPr>
                <a:spLocks noChangeShapeType="1"/>
              </p:cNvSpPr>
              <p:nvPr/>
            </p:nvSpPr>
            <p:spPr bwMode="auto">
              <a:xfrm flipV="1">
                <a:off x="1653" y="2574"/>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3" name="Line 1894">
                <a:extLst>
                  <a:ext uri="{FF2B5EF4-FFF2-40B4-BE49-F238E27FC236}">
                    <a16:creationId xmlns:a16="http://schemas.microsoft.com/office/drawing/2014/main" id="{9467F33D-4B3C-6FF6-F47F-FA25605AD10D}"/>
                  </a:ext>
                </a:extLst>
              </p:cNvPr>
              <p:cNvSpPr>
                <a:spLocks noChangeShapeType="1"/>
              </p:cNvSpPr>
              <p:nvPr/>
            </p:nvSpPr>
            <p:spPr bwMode="auto">
              <a:xfrm flipV="1">
                <a:off x="1653" y="2530"/>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4" name="Line 1895">
                <a:extLst>
                  <a:ext uri="{FF2B5EF4-FFF2-40B4-BE49-F238E27FC236}">
                    <a16:creationId xmlns:a16="http://schemas.microsoft.com/office/drawing/2014/main" id="{D1612FD9-9465-56FD-5D94-18146B39BB51}"/>
                  </a:ext>
                </a:extLst>
              </p:cNvPr>
              <p:cNvSpPr>
                <a:spLocks noChangeShapeType="1"/>
              </p:cNvSpPr>
              <p:nvPr/>
            </p:nvSpPr>
            <p:spPr bwMode="auto">
              <a:xfrm flipV="1">
                <a:off x="1653" y="2487"/>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5" name="Line 1896">
                <a:extLst>
                  <a:ext uri="{FF2B5EF4-FFF2-40B4-BE49-F238E27FC236}">
                    <a16:creationId xmlns:a16="http://schemas.microsoft.com/office/drawing/2014/main" id="{F97F2635-AA60-F1DB-85FD-E3457074C4B7}"/>
                  </a:ext>
                </a:extLst>
              </p:cNvPr>
              <p:cNvSpPr>
                <a:spLocks noChangeShapeType="1"/>
              </p:cNvSpPr>
              <p:nvPr/>
            </p:nvSpPr>
            <p:spPr bwMode="auto">
              <a:xfrm flipV="1">
                <a:off x="1653" y="2443"/>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6" name="Line 1897">
                <a:extLst>
                  <a:ext uri="{FF2B5EF4-FFF2-40B4-BE49-F238E27FC236}">
                    <a16:creationId xmlns:a16="http://schemas.microsoft.com/office/drawing/2014/main" id="{C9068146-9A6E-B848-A164-EF508B6B480D}"/>
                  </a:ext>
                </a:extLst>
              </p:cNvPr>
              <p:cNvSpPr>
                <a:spLocks noChangeShapeType="1"/>
              </p:cNvSpPr>
              <p:nvPr/>
            </p:nvSpPr>
            <p:spPr bwMode="auto">
              <a:xfrm flipV="1">
                <a:off x="1653" y="2399"/>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7" name="Line 1898">
                <a:extLst>
                  <a:ext uri="{FF2B5EF4-FFF2-40B4-BE49-F238E27FC236}">
                    <a16:creationId xmlns:a16="http://schemas.microsoft.com/office/drawing/2014/main" id="{76609485-4EC4-B87A-4EC9-6BD5771E3DB9}"/>
                  </a:ext>
                </a:extLst>
              </p:cNvPr>
              <p:cNvSpPr>
                <a:spLocks noChangeShapeType="1"/>
              </p:cNvSpPr>
              <p:nvPr/>
            </p:nvSpPr>
            <p:spPr bwMode="auto">
              <a:xfrm flipV="1">
                <a:off x="1653" y="2356"/>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8" name="Line 1899">
                <a:extLst>
                  <a:ext uri="{FF2B5EF4-FFF2-40B4-BE49-F238E27FC236}">
                    <a16:creationId xmlns:a16="http://schemas.microsoft.com/office/drawing/2014/main" id="{AB7F7167-1F5A-B87B-90FF-60BDC9DBE256}"/>
                  </a:ext>
                </a:extLst>
              </p:cNvPr>
              <p:cNvSpPr>
                <a:spLocks noChangeShapeType="1"/>
              </p:cNvSpPr>
              <p:nvPr/>
            </p:nvSpPr>
            <p:spPr bwMode="auto">
              <a:xfrm flipV="1">
                <a:off x="1653" y="231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79" name="Line 1900">
                <a:extLst>
                  <a:ext uri="{FF2B5EF4-FFF2-40B4-BE49-F238E27FC236}">
                    <a16:creationId xmlns:a16="http://schemas.microsoft.com/office/drawing/2014/main" id="{D6ABB1F0-2D07-77B4-A4F8-604F970F1A2A}"/>
                  </a:ext>
                </a:extLst>
              </p:cNvPr>
              <p:cNvSpPr>
                <a:spLocks noChangeShapeType="1"/>
              </p:cNvSpPr>
              <p:nvPr/>
            </p:nvSpPr>
            <p:spPr bwMode="auto">
              <a:xfrm>
                <a:off x="1653" y="2311"/>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0" name="Line 1901">
                <a:extLst>
                  <a:ext uri="{FF2B5EF4-FFF2-40B4-BE49-F238E27FC236}">
                    <a16:creationId xmlns:a16="http://schemas.microsoft.com/office/drawing/2014/main" id="{EE320935-07D8-06C5-25FB-7DE4A1B9713A}"/>
                  </a:ext>
                </a:extLst>
              </p:cNvPr>
              <p:cNvSpPr>
                <a:spLocks noChangeShapeType="1"/>
              </p:cNvSpPr>
              <p:nvPr/>
            </p:nvSpPr>
            <p:spPr bwMode="auto">
              <a:xfrm>
                <a:off x="4289" y="231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1" name="Line 1902">
                <a:extLst>
                  <a:ext uri="{FF2B5EF4-FFF2-40B4-BE49-F238E27FC236}">
                    <a16:creationId xmlns:a16="http://schemas.microsoft.com/office/drawing/2014/main" id="{07DFC369-7CDA-C05C-58C2-25C51DF14DF2}"/>
                  </a:ext>
                </a:extLst>
              </p:cNvPr>
              <p:cNvSpPr>
                <a:spLocks noChangeShapeType="1"/>
              </p:cNvSpPr>
              <p:nvPr/>
            </p:nvSpPr>
            <p:spPr bwMode="auto">
              <a:xfrm>
                <a:off x="4289" y="2357"/>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2" name="Line 1903">
                <a:extLst>
                  <a:ext uri="{FF2B5EF4-FFF2-40B4-BE49-F238E27FC236}">
                    <a16:creationId xmlns:a16="http://schemas.microsoft.com/office/drawing/2014/main" id="{C6F2ADB5-C244-CB46-4104-EA53E8912DA9}"/>
                  </a:ext>
                </a:extLst>
              </p:cNvPr>
              <p:cNvSpPr>
                <a:spLocks noChangeShapeType="1"/>
              </p:cNvSpPr>
              <p:nvPr/>
            </p:nvSpPr>
            <p:spPr bwMode="auto">
              <a:xfrm>
                <a:off x="4289" y="2400"/>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3" name="Line 1904">
                <a:extLst>
                  <a:ext uri="{FF2B5EF4-FFF2-40B4-BE49-F238E27FC236}">
                    <a16:creationId xmlns:a16="http://schemas.microsoft.com/office/drawing/2014/main" id="{B97E2B15-DB4F-8D1D-1EE5-064389DD3937}"/>
                  </a:ext>
                </a:extLst>
              </p:cNvPr>
              <p:cNvSpPr>
                <a:spLocks noChangeShapeType="1"/>
              </p:cNvSpPr>
              <p:nvPr/>
            </p:nvSpPr>
            <p:spPr bwMode="auto">
              <a:xfrm>
                <a:off x="4289" y="244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4" name="Line 1905">
                <a:extLst>
                  <a:ext uri="{FF2B5EF4-FFF2-40B4-BE49-F238E27FC236}">
                    <a16:creationId xmlns:a16="http://schemas.microsoft.com/office/drawing/2014/main" id="{35C7EE3C-78B9-5348-E5F0-3D18533ECA15}"/>
                  </a:ext>
                </a:extLst>
              </p:cNvPr>
              <p:cNvSpPr>
                <a:spLocks noChangeShapeType="1"/>
              </p:cNvSpPr>
              <p:nvPr/>
            </p:nvSpPr>
            <p:spPr bwMode="auto">
              <a:xfrm>
                <a:off x="4289" y="2488"/>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5" name="Line 1906">
                <a:extLst>
                  <a:ext uri="{FF2B5EF4-FFF2-40B4-BE49-F238E27FC236}">
                    <a16:creationId xmlns:a16="http://schemas.microsoft.com/office/drawing/2014/main" id="{BF6D0477-E2A7-59B0-1630-601408F9DC5A}"/>
                  </a:ext>
                </a:extLst>
              </p:cNvPr>
              <p:cNvSpPr>
                <a:spLocks noChangeShapeType="1"/>
              </p:cNvSpPr>
              <p:nvPr/>
            </p:nvSpPr>
            <p:spPr bwMode="auto">
              <a:xfrm>
                <a:off x="4289" y="253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6" name="Line 1907">
                <a:extLst>
                  <a:ext uri="{FF2B5EF4-FFF2-40B4-BE49-F238E27FC236}">
                    <a16:creationId xmlns:a16="http://schemas.microsoft.com/office/drawing/2014/main" id="{6F4AD938-78D7-9781-AD06-D9B0E875E0D4}"/>
                  </a:ext>
                </a:extLst>
              </p:cNvPr>
              <p:cNvSpPr>
                <a:spLocks noChangeShapeType="1"/>
              </p:cNvSpPr>
              <p:nvPr/>
            </p:nvSpPr>
            <p:spPr bwMode="auto">
              <a:xfrm>
                <a:off x="4289" y="257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7" name="Line 1908">
                <a:extLst>
                  <a:ext uri="{FF2B5EF4-FFF2-40B4-BE49-F238E27FC236}">
                    <a16:creationId xmlns:a16="http://schemas.microsoft.com/office/drawing/2014/main" id="{DF77836A-E189-9AD3-B69F-1E8A3A04745B}"/>
                  </a:ext>
                </a:extLst>
              </p:cNvPr>
              <p:cNvSpPr>
                <a:spLocks noChangeShapeType="1"/>
              </p:cNvSpPr>
              <p:nvPr/>
            </p:nvSpPr>
            <p:spPr bwMode="auto">
              <a:xfrm>
                <a:off x="4289" y="2619"/>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8" name="Line 1909">
                <a:extLst>
                  <a:ext uri="{FF2B5EF4-FFF2-40B4-BE49-F238E27FC236}">
                    <a16:creationId xmlns:a16="http://schemas.microsoft.com/office/drawing/2014/main" id="{22B03D92-4E52-4ECF-324A-7CA696A0F96A}"/>
                  </a:ext>
                </a:extLst>
              </p:cNvPr>
              <p:cNvSpPr>
                <a:spLocks noChangeShapeType="1"/>
              </p:cNvSpPr>
              <p:nvPr/>
            </p:nvSpPr>
            <p:spPr bwMode="auto">
              <a:xfrm>
                <a:off x="4289" y="266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89" name="Line 1910">
                <a:extLst>
                  <a:ext uri="{FF2B5EF4-FFF2-40B4-BE49-F238E27FC236}">
                    <a16:creationId xmlns:a16="http://schemas.microsoft.com/office/drawing/2014/main" id="{4E7D1B5C-6F09-7D43-2BB9-DE35FE674D53}"/>
                  </a:ext>
                </a:extLst>
              </p:cNvPr>
              <p:cNvSpPr>
                <a:spLocks noChangeShapeType="1"/>
              </p:cNvSpPr>
              <p:nvPr/>
            </p:nvSpPr>
            <p:spPr bwMode="auto">
              <a:xfrm>
                <a:off x="4289" y="270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0" name="Line 1911">
                <a:extLst>
                  <a:ext uri="{FF2B5EF4-FFF2-40B4-BE49-F238E27FC236}">
                    <a16:creationId xmlns:a16="http://schemas.microsoft.com/office/drawing/2014/main" id="{BFDBE691-173E-6F6F-25BC-00407B82E488}"/>
                  </a:ext>
                </a:extLst>
              </p:cNvPr>
              <p:cNvSpPr>
                <a:spLocks noChangeShapeType="1"/>
              </p:cNvSpPr>
              <p:nvPr/>
            </p:nvSpPr>
            <p:spPr bwMode="auto">
              <a:xfrm>
                <a:off x="4289" y="2750"/>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1" name="Line 1912">
                <a:extLst>
                  <a:ext uri="{FF2B5EF4-FFF2-40B4-BE49-F238E27FC236}">
                    <a16:creationId xmlns:a16="http://schemas.microsoft.com/office/drawing/2014/main" id="{A43C74DC-5F78-6763-D55E-DF3345B0339C}"/>
                  </a:ext>
                </a:extLst>
              </p:cNvPr>
              <p:cNvSpPr>
                <a:spLocks noChangeShapeType="1"/>
              </p:cNvSpPr>
              <p:nvPr/>
            </p:nvSpPr>
            <p:spPr bwMode="auto">
              <a:xfrm>
                <a:off x="4289" y="279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2" name="Line 1913">
                <a:extLst>
                  <a:ext uri="{FF2B5EF4-FFF2-40B4-BE49-F238E27FC236}">
                    <a16:creationId xmlns:a16="http://schemas.microsoft.com/office/drawing/2014/main" id="{6B950211-8297-734D-3C4D-D3EF5C301870}"/>
                  </a:ext>
                </a:extLst>
              </p:cNvPr>
              <p:cNvSpPr>
                <a:spLocks noChangeShapeType="1"/>
              </p:cNvSpPr>
              <p:nvPr/>
            </p:nvSpPr>
            <p:spPr bwMode="auto">
              <a:xfrm>
                <a:off x="4289" y="283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3" name="Line 1914">
                <a:extLst>
                  <a:ext uri="{FF2B5EF4-FFF2-40B4-BE49-F238E27FC236}">
                    <a16:creationId xmlns:a16="http://schemas.microsoft.com/office/drawing/2014/main" id="{B5B4FC21-87C7-63D9-38B5-D218078CC534}"/>
                  </a:ext>
                </a:extLst>
              </p:cNvPr>
              <p:cNvSpPr>
                <a:spLocks noChangeShapeType="1"/>
              </p:cNvSpPr>
              <p:nvPr/>
            </p:nvSpPr>
            <p:spPr bwMode="auto">
              <a:xfrm>
                <a:off x="4289" y="2881"/>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4" name="Line 1915">
                <a:extLst>
                  <a:ext uri="{FF2B5EF4-FFF2-40B4-BE49-F238E27FC236}">
                    <a16:creationId xmlns:a16="http://schemas.microsoft.com/office/drawing/2014/main" id="{9E6F2274-4184-349A-931D-E69761D19E97}"/>
                  </a:ext>
                </a:extLst>
              </p:cNvPr>
              <p:cNvSpPr>
                <a:spLocks noChangeShapeType="1"/>
              </p:cNvSpPr>
              <p:nvPr/>
            </p:nvSpPr>
            <p:spPr bwMode="auto">
              <a:xfrm>
                <a:off x="4289" y="292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5" name="Line 1916">
                <a:extLst>
                  <a:ext uri="{FF2B5EF4-FFF2-40B4-BE49-F238E27FC236}">
                    <a16:creationId xmlns:a16="http://schemas.microsoft.com/office/drawing/2014/main" id="{919D9C9F-7A91-A68E-37B4-676A8A8F34C0}"/>
                  </a:ext>
                </a:extLst>
              </p:cNvPr>
              <p:cNvSpPr>
                <a:spLocks noChangeShapeType="1"/>
              </p:cNvSpPr>
              <p:nvPr/>
            </p:nvSpPr>
            <p:spPr bwMode="auto">
              <a:xfrm>
                <a:off x="4289" y="296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6" name="Line 1917">
                <a:extLst>
                  <a:ext uri="{FF2B5EF4-FFF2-40B4-BE49-F238E27FC236}">
                    <a16:creationId xmlns:a16="http://schemas.microsoft.com/office/drawing/2014/main" id="{3C7614F2-9AB1-34CD-2B0C-DE62D89EB545}"/>
                  </a:ext>
                </a:extLst>
              </p:cNvPr>
              <p:cNvSpPr>
                <a:spLocks noChangeShapeType="1"/>
              </p:cNvSpPr>
              <p:nvPr/>
            </p:nvSpPr>
            <p:spPr bwMode="auto">
              <a:xfrm>
                <a:off x="4289" y="3012"/>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7" name="Line 1918">
                <a:extLst>
                  <a:ext uri="{FF2B5EF4-FFF2-40B4-BE49-F238E27FC236}">
                    <a16:creationId xmlns:a16="http://schemas.microsoft.com/office/drawing/2014/main" id="{A7B12286-BE36-BB53-E2B5-BC193E25F2D3}"/>
                  </a:ext>
                </a:extLst>
              </p:cNvPr>
              <p:cNvSpPr>
                <a:spLocks noChangeShapeType="1"/>
              </p:cNvSpPr>
              <p:nvPr/>
            </p:nvSpPr>
            <p:spPr bwMode="auto">
              <a:xfrm>
                <a:off x="4289" y="3024"/>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8" name="Line 1919">
                <a:extLst>
                  <a:ext uri="{FF2B5EF4-FFF2-40B4-BE49-F238E27FC236}">
                    <a16:creationId xmlns:a16="http://schemas.microsoft.com/office/drawing/2014/main" id="{559E1654-9ACF-9060-1778-1F8B2FD64B8B}"/>
                  </a:ext>
                </a:extLst>
              </p:cNvPr>
              <p:cNvSpPr>
                <a:spLocks noChangeShapeType="1"/>
              </p:cNvSpPr>
              <p:nvPr/>
            </p:nvSpPr>
            <p:spPr bwMode="auto">
              <a:xfrm>
                <a:off x="4291"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399" name="Line 1920">
                <a:extLst>
                  <a:ext uri="{FF2B5EF4-FFF2-40B4-BE49-F238E27FC236}">
                    <a16:creationId xmlns:a16="http://schemas.microsoft.com/office/drawing/2014/main" id="{F5594F96-5368-202C-666A-C5A4E5572EB9}"/>
                  </a:ext>
                </a:extLst>
              </p:cNvPr>
              <p:cNvSpPr>
                <a:spLocks noChangeShapeType="1"/>
              </p:cNvSpPr>
              <p:nvPr/>
            </p:nvSpPr>
            <p:spPr bwMode="auto">
              <a:xfrm>
                <a:off x="4338" y="2311"/>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0" name="Line 1921">
                <a:extLst>
                  <a:ext uri="{FF2B5EF4-FFF2-40B4-BE49-F238E27FC236}">
                    <a16:creationId xmlns:a16="http://schemas.microsoft.com/office/drawing/2014/main" id="{FD27A830-D2E0-C4F3-F249-297A0B463639}"/>
                  </a:ext>
                </a:extLst>
              </p:cNvPr>
              <p:cNvSpPr>
                <a:spLocks noChangeShapeType="1"/>
              </p:cNvSpPr>
              <p:nvPr/>
            </p:nvSpPr>
            <p:spPr bwMode="auto">
              <a:xfrm>
                <a:off x="4386" y="231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1" name="Line 1922">
                <a:extLst>
                  <a:ext uri="{FF2B5EF4-FFF2-40B4-BE49-F238E27FC236}">
                    <a16:creationId xmlns:a16="http://schemas.microsoft.com/office/drawing/2014/main" id="{2B33B828-72DF-FC94-BE29-2D871721DE24}"/>
                  </a:ext>
                </a:extLst>
              </p:cNvPr>
              <p:cNvSpPr>
                <a:spLocks noChangeShapeType="1"/>
              </p:cNvSpPr>
              <p:nvPr/>
            </p:nvSpPr>
            <p:spPr bwMode="auto">
              <a:xfrm>
                <a:off x="4433"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2" name="Line 1923">
                <a:extLst>
                  <a:ext uri="{FF2B5EF4-FFF2-40B4-BE49-F238E27FC236}">
                    <a16:creationId xmlns:a16="http://schemas.microsoft.com/office/drawing/2014/main" id="{0DE37BB4-B3A5-94DF-0C2F-A44F2798480E}"/>
                  </a:ext>
                </a:extLst>
              </p:cNvPr>
              <p:cNvSpPr>
                <a:spLocks noChangeShapeType="1"/>
              </p:cNvSpPr>
              <p:nvPr/>
            </p:nvSpPr>
            <p:spPr bwMode="auto">
              <a:xfrm>
                <a:off x="4480" y="2311"/>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3" name="Line 1924">
                <a:extLst>
                  <a:ext uri="{FF2B5EF4-FFF2-40B4-BE49-F238E27FC236}">
                    <a16:creationId xmlns:a16="http://schemas.microsoft.com/office/drawing/2014/main" id="{674580A6-9205-3E78-AD01-8F82FB7DBBC1}"/>
                  </a:ext>
                </a:extLst>
              </p:cNvPr>
              <p:cNvSpPr>
                <a:spLocks noChangeShapeType="1"/>
              </p:cNvSpPr>
              <p:nvPr/>
            </p:nvSpPr>
            <p:spPr bwMode="auto">
              <a:xfrm>
                <a:off x="4496" y="2311"/>
                <a:ext cx="2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4" name="Line 1925">
                <a:extLst>
                  <a:ext uri="{FF2B5EF4-FFF2-40B4-BE49-F238E27FC236}">
                    <a16:creationId xmlns:a16="http://schemas.microsoft.com/office/drawing/2014/main" id="{3DF39007-8F71-8468-E790-A7AF1A60F8CB}"/>
                  </a:ext>
                </a:extLst>
              </p:cNvPr>
              <p:cNvSpPr>
                <a:spLocks noChangeShapeType="1"/>
              </p:cNvSpPr>
              <p:nvPr/>
            </p:nvSpPr>
            <p:spPr bwMode="auto">
              <a:xfrm flipH="1">
                <a:off x="4506"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5" name="Line 1926">
                <a:extLst>
                  <a:ext uri="{FF2B5EF4-FFF2-40B4-BE49-F238E27FC236}">
                    <a16:creationId xmlns:a16="http://schemas.microsoft.com/office/drawing/2014/main" id="{F0CD37CD-4852-4CB5-8669-22AE76723408}"/>
                  </a:ext>
                </a:extLst>
              </p:cNvPr>
              <p:cNvSpPr>
                <a:spLocks noChangeShapeType="1"/>
              </p:cNvSpPr>
              <p:nvPr/>
            </p:nvSpPr>
            <p:spPr bwMode="auto">
              <a:xfrm flipH="1">
                <a:off x="4459"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6" name="Line 1927">
                <a:extLst>
                  <a:ext uri="{FF2B5EF4-FFF2-40B4-BE49-F238E27FC236}">
                    <a16:creationId xmlns:a16="http://schemas.microsoft.com/office/drawing/2014/main" id="{4CC31DAA-EAB4-1647-8EED-0C0009E7FB1B}"/>
                  </a:ext>
                </a:extLst>
              </p:cNvPr>
              <p:cNvSpPr>
                <a:spLocks noChangeShapeType="1"/>
              </p:cNvSpPr>
              <p:nvPr/>
            </p:nvSpPr>
            <p:spPr bwMode="auto">
              <a:xfrm flipH="1">
                <a:off x="4411"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7" name="Line 1928">
                <a:extLst>
                  <a:ext uri="{FF2B5EF4-FFF2-40B4-BE49-F238E27FC236}">
                    <a16:creationId xmlns:a16="http://schemas.microsoft.com/office/drawing/2014/main" id="{5CC0B8FD-D283-96BE-C445-E15CE0788193}"/>
                  </a:ext>
                </a:extLst>
              </p:cNvPr>
              <p:cNvSpPr>
                <a:spLocks noChangeShapeType="1"/>
              </p:cNvSpPr>
              <p:nvPr/>
            </p:nvSpPr>
            <p:spPr bwMode="auto">
              <a:xfrm flipH="1">
                <a:off x="4364"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8" name="Line 1929">
                <a:extLst>
                  <a:ext uri="{FF2B5EF4-FFF2-40B4-BE49-F238E27FC236}">
                    <a16:creationId xmlns:a16="http://schemas.microsoft.com/office/drawing/2014/main" id="{5D2BCD0A-3E8E-697B-58CE-B54F79953E6F}"/>
                  </a:ext>
                </a:extLst>
              </p:cNvPr>
              <p:cNvSpPr>
                <a:spLocks noChangeShapeType="1"/>
              </p:cNvSpPr>
              <p:nvPr/>
            </p:nvSpPr>
            <p:spPr bwMode="auto">
              <a:xfrm flipH="1">
                <a:off x="4317"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09" name="Line 1930">
                <a:extLst>
                  <a:ext uri="{FF2B5EF4-FFF2-40B4-BE49-F238E27FC236}">
                    <a16:creationId xmlns:a16="http://schemas.microsoft.com/office/drawing/2014/main" id="{392375D8-FEC0-D6C0-ABCC-4ADE118D9A3B}"/>
                  </a:ext>
                </a:extLst>
              </p:cNvPr>
              <p:cNvSpPr>
                <a:spLocks noChangeShapeType="1"/>
              </p:cNvSpPr>
              <p:nvPr/>
            </p:nvSpPr>
            <p:spPr bwMode="auto">
              <a:xfrm flipH="1">
                <a:off x="4291" y="3024"/>
                <a:ext cx="2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0" name="Line 1931">
                <a:extLst>
                  <a:ext uri="{FF2B5EF4-FFF2-40B4-BE49-F238E27FC236}">
                    <a16:creationId xmlns:a16="http://schemas.microsoft.com/office/drawing/2014/main" id="{CD9E3077-D68A-9F8B-ACEB-8B96EFE742ED}"/>
                  </a:ext>
                </a:extLst>
              </p:cNvPr>
              <p:cNvSpPr>
                <a:spLocks noChangeShapeType="1"/>
              </p:cNvSpPr>
              <p:nvPr/>
            </p:nvSpPr>
            <p:spPr bwMode="auto">
              <a:xfrm>
                <a:off x="4526" y="24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1" name="Line 1932">
                <a:extLst>
                  <a:ext uri="{FF2B5EF4-FFF2-40B4-BE49-F238E27FC236}">
                    <a16:creationId xmlns:a16="http://schemas.microsoft.com/office/drawing/2014/main" id="{D167D319-15B7-3EF8-729E-F6B7C2FAC1D2}"/>
                  </a:ext>
                </a:extLst>
              </p:cNvPr>
              <p:cNvSpPr>
                <a:spLocks noChangeShapeType="1"/>
              </p:cNvSpPr>
              <p:nvPr/>
            </p:nvSpPr>
            <p:spPr bwMode="auto">
              <a:xfrm>
                <a:off x="4573" y="24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2" name="Line 1933">
                <a:extLst>
                  <a:ext uri="{FF2B5EF4-FFF2-40B4-BE49-F238E27FC236}">
                    <a16:creationId xmlns:a16="http://schemas.microsoft.com/office/drawing/2014/main" id="{39E5532F-4462-8588-7825-411C88259F3E}"/>
                  </a:ext>
                </a:extLst>
              </p:cNvPr>
              <p:cNvSpPr>
                <a:spLocks noChangeShapeType="1"/>
              </p:cNvSpPr>
              <p:nvPr/>
            </p:nvSpPr>
            <p:spPr bwMode="auto">
              <a:xfrm>
                <a:off x="4620" y="24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3" name="Line 1934">
                <a:extLst>
                  <a:ext uri="{FF2B5EF4-FFF2-40B4-BE49-F238E27FC236}">
                    <a16:creationId xmlns:a16="http://schemas.microsoft.com/office/drawing/2014/main" id="{22EB7DE1-3708-52AB-097B-DF7C34F2CD20}"/>
                  </a:ext>
                </a:extLst>
              </p:cNvPr>
              <p:cNvSpPr>
                <a:spLocks noChangeShapeType="1"/>
              </p:cNvSpPr>
              <p:nvPr/>
            </p:nvSpPr>
            <p:spPr bwMode="auto">
              <a:xfrm>
                <a:off x="4668" y="243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4" name="Line 1935">
                <a:extLst>
                  <a:ext uri="{FF2B5EF4-FFF2-40B4-BE49-F238E27FC236}">
                    <a16:creationId xmlns:a16="http://schemas.microsoft.com/office/drawing/2014/main" id="{F3F036AE-152C-638D-2093-21CFCB7DB28D}"/>
                  </a:ext>
                </a:extLst>
              </p:cNvPr>
              <p:cNvSpPr>
                <a:spLocks noChangeShapeType="1"/>
              </p:cNvSpPr>
              <p:nvPr/>
            </p:nvSpPr>
            <p:spPr bwMode="auto">
              <a:xfrm>
                <a:off x="4715" y="243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5" name="Line 1936">
                <a:extLst>
                  <a:ext uri="{FF2B5EF4-FFF2-40B4-BE49-F238E27FC236}">
                    <a16:creationId xmlns:a16="http://schemas.microsoft.com/office/drawing/2014/main" id="{14E9A0A1-13E5-0762-9129-591E616C6E17}"/>
                  </a:ext>
                </a:extLst>
              </p:cNvPr>
              <p:cNvSpPr>
                <a:spLocks noChangeShapeType="1"/>
              </p:cNvSpPr>
              <p:nvPr/>
            </p:nvSpPr>
            <p:spPr bwMode="auto">
              <a:xfrm>
                <a:off x="4730" y="2437"/>
                <a:ext cx="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6" name="Line 1937">
                <a:extLst>
                  <a:ext uri="{FF2B5EF4-FFF2-40B4-BE49-F238E27FC236}">
                    <a16:creationId xmlns:a16="http://schemas.microsoft.com/office/drawing/2014/main" id="{A84B7107-257C-A091-0942-48EEB96BB246}"/>
                  </a:ext>
                </a:extLst>
              </p:cNvPr>
              <p:cNvSpPr>
                <a:spLocks noChangeShapeType="1"/>
              </p:cNvSpPr>
              <p:nvPr/>
            </p:nvSpPr>
            <p:spPr bwMode="auto">
              <a:xfrm flipH="1">
                <a:off x="4735"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7" name="Line 1938">
                <a:extLst>
                  <a:ext uri="{FF2B5EF4-FFF2-40B4-BE49-F238E27FC236}">
                    <a16:creationId xmlns:a16="http://schemas.microsoft.com/office/drawing/2014/main" id="{80A36921-D15A-4317-C4E5-3CAD32F1B5BE}"/>
                  </a:ext>
                </a:extLst>
              </p:cNvPr>
              <p:cNvSpPr>
                <a:spLocks noChangeShapeType="1"/>
              </p:cNvSpPr>
              <p:nvPr/>
            </p:nvSpPr>
            <p:spPr bwMode="auto">
              <a:xfrm flipH="1">
                <a:off x="4687"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8" name="Line 1939">
                <a:extLst>
                  <a:ext uri="{FF2B5EF4-FFF2-40B4-BE49-F238E27FC236}">
                    <a16:creationId xmlns:a16="http://schemas.microsoft.com/office/drawing/2014/main" id="{CB692CCB-8891-6E5B-A3FB-7827C1FE91DB}"/>
                  </a:ext>
                </a:extLst>
              </p:cNvPr>
              <p:cNvSpPr>
                <a:spLocks noChangeShapeType="1"/>
              </p:cNvSpPr>
              <p:nvPr/>
            </p:nvSpPr>
            <p:spPr bwMode="auto">
              <a:xfrm flipH="1">
                <a:off x="4641" y="302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19" name="Line 1940">
                <a:extLst>
                  <a:ext uri="{FF2B5EF4-FFF2-40B4-BE49-F238E27FC236}">
                    <a16:creationId xmlns:a16="http://schemas.microsoft.com/office/drawing/2014/main" id="{DD7857E5-0E53-9942-9EB5-EBF606667E7E}"/>
                  </a:ext>
                </a:extLst>
              </p:cNvPr>
              <p:cNvSpPr>
                <a:spLocks noChangeShapeType="1"/>
              </p:cNvSpPr>
              <p:nvPr/>
            </p:nvSpPr>
            <p:spPr bwMode="auto">
              <a:xfrm flipH="1">
                <a:off x="4593"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0" name="Line 1941">
                <a:extLst>
                  <a:ext uri="{FF2B5EF4-FFF2-40B4-BE49-F238E27FC236}">
                    <a16:creationId xmlns:a16="http://schemas.microsoft.com/office/drawing/2014/main" id="{B5686187-5A20-4FDB-4A5A-84E2D5A15F00}"/>
                  </a:ext>
                </a:extLst>
              </p:cNvPr>
              <p:cNvSpPr>
                <a:spLocks noChangeShapeType="1"/>
              </p:cNvSpPr>
              <p:nvPr/>
            </p:nvSpPr>
            <p:spPr bwMode="auto">
              <a:xfrm flipH="1">
                <a:off x="4545" y="302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1" name="Line 1942">
                <a:extLst>
                  <a:ext uri="{FF2B5EF4-FFF2-40B4-BE49-F238E27FC236}">
                    <a16:creationId xmlns:a16="http://schemas.microsoft.com/office/drawing/2014/main" id="{142D211C-2AE5-55AB-6816-0C9975D11F9D}"/>
                  </a:ext>
                </a:extLst>
              </p:cNvPr>
              <p:cNvSpPr>
                <a:spLocks noChangeShapeType="1"/>
              </p:cNvSpPr>
              <p:nvPr/>
            </p:nvSpPr>
            <p:spPr bwMode="auto">
              <a:xfrm flipH="1">
                <a:off x="4526" y="3024"/>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2" name="Line 1943">
                <a:extLst>
                  <a:ext uri="{FF2B5EF4-FFF2-40B4-BE49-F238E27FC236}">
                    <a16:creationId xmlns:a16="http://schemas.microsoft.com/office/drawing/2014/main" id="{588C15EC-2AA6-BC78-0A39-4D60BD0D4FB8}"/>
                  </a:ext>
                </a:extLst>
              </p:cNvPr>
              <p:cNvSpPr>
                <a:spLocks noChangeShapeType="1"/>
              </p:cNvSpPr>
              <p:nvPr/>
            </p:nvSpPr>
            <p:spPr bwMode="auto">
              <a:xfrm>
                <a:off x="4719" y="151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3" name="Line 1944">
                <a:extLst>
                  <a:ext uri="{FF2B5EF4-FFF2-40B4-BE49-F238E27FC236}">
                    <a16:creationId xmlns:a16="http://schemas.microsoft.com/office/drawing/2014/main" id="{CFBDDA6A-50B8-B251-7ED2-8FF8B2A3FF00}"/>
                  </a:ext>
                </a:extLst>
              </p:cNvPr>
              <p:cNvSpPr>
                <a:spLocks noChangeShapeType="1"/>
              </p:cNvSpPr>
              <p:nvPr/>
            </p:nvSpPr>
            <p:spPr bwMode="auto">
              <a:xfrm>
                <a:off x="4719" y="155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4" name="Line 1945">
                <a:extLst>
                  <a:ext uri="{FF2B5EF4-FFF2-40B4-BE49-F238E27FC236}">
                    <a16:creationId xmlns:a16="http://schemas.microsoft.com/office/drawing/2014/main" id="{721667A1-D351-BE49-7DBA-BD0EE178423B}"/>
                  </a:ext>
                </a:extLst>
              </p:cNvPr>
              <p:cNvSpPr>
                <a:spLocks noChangeShapeType="1"/>
              </p:cNvSpPr>
              <p:nvPr/>
            </p:nvSpPr>
            <p:spPr bwMode="auto">
              <a:xfrm>
                <a:off x="4719" y="1602"/>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5" name="Line 1946">
                <a:extLst>
                  <a:ext uri="{FF2B5EF4-FFF2-40B4-BE49-F238E27FC236}">
                    <a16:creationId xmlns:a16="http://schemas.microsoft.com/office/drawing/2014/main" id="{63745FEA-7F00-56C0-8705-05AA0F5336EC}"/>
                  </a:ext>
                </a:extLst>
              </p:cNvPr>
              <p:cNvSpPr>
                <a:spLocks noChangeShapeType="1"/>
              </p:cNvSpPr>
              <p:nvPr/>
            </p:nvSpPr>
            <p:spPr bwMode="auto">
              <a:xfrm>
                <a:off x="4719" y="164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6" name="Line 1947">
                <a:extLst>
                  <a:ext uri="{FF2B5EF4-FFF2-40B4-BE49-F238E27FC236}">
                    <a16:creationId xmlns:a16="http://schemas.microsoft.com/office/drawing/2014/main" id="{B035CABF-294C-7229-C625-D703EB2C72D5}"/>
                  </a:ext>
                </a:extLst>
              </p:cNvPr>
              <p:cNvSpPr>
                <a:spLocks noChangeShapeType="1"/>
              </p:cNvSpPr>
              <p:nvPr/>
            </p:nvSpPr>
            <p:spPr bwMode="auto">
              <a:xfrm>
                <a:off x="4719" y="168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7" name="Line 1948">
                <a:extLst>
                  <a:ext uri="{FF2B5EF4-FFF2-40B4-BE49-F238E27FC236}">
                    <a16:creationId xmlns:a16="http://schemas.microsoft.com/office/drawing/2014/main" id="{789A2EEF-F0EC-ECF2-5560-914AAD3C87B7}"/>
                  </a:ext>
                </a:extLst>
              </p:cNvPr>
              <p:cNvSpPr>
                <a:spLocks noChangeShapeType="1"/>
              </p:cNvSpPr>
              <p:nvPr/>
            </p:nvSpPr>
            <p:spPr bwMode="auto">
              <a:xfrm>
                <a:off x="4719" y="1733"/>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8" name="Line 1949">
                <a:extLst>
                  <a:ext uri="{FF2B5EF4-FFF2-40B4-BE49-F238E27FC236}">
                    <a16:creationId xmlns:a16="http://schemas.microsoft.com/office/drawing/2014/main" id="{D22722D3-7FA5-F31E-9012-43CAA7023E86}"/>
                  </a:ext>
                </a:extLst>
              </p:cNvPr>
              <p:cNvSpPr>
                <a:spLocks noChangeShapeType="1"/>
              </p:cNvSpPr>
              <p:nvPr/>
            </p:nvSpPr>
            <p:spPr bwMode="auto">
              <a:xfrm>
                <a:off x="4719" y="177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29" name="Line 1950">
                <a:extLst>
                  <a:ext uri="{FF2B5EF4-FFF2-40B4-BE49-F238E27FC236}">
                    <a16:creationId xmlns:a16="http://schemas.microsoft.com/office/drawing/2014/main" id="{40227D35-805C-94E4-D96A-8655F71C6FC1}"/>
                  </a:ext>
                </a:extLst>
              </p:cNvPr>
              <p:cNvSpPr>
                <a:spLocks noChangeShapeType="1"/>
              </p:cNvSpPr>
              <p:nvPr/>
            </p:nvSpPr>
            <p:spPr bwMode="auto">
              <a:xfrm>
                <a:off x="4719" y="1820"/>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0" name="Line 1951">
                <a:extLst>
                  <a:ext uri="{FF2B5EF4-FFF2-40B4-BE49-F238E27FC236}">
                    <a16:creationId xmlns:a16="http://schemas.microsoft.com/office/drawing/2014/main" id="{0CBC1C7F-9EBC-528A-3167-538CC729C903}"/>
                  </a:ext>
                </a:extLst>
              </p:cNvPr>
              <p:cNvSpPr>
                <a:spLocks noChangeShapeType="1"/>
              </p:cNvSpPr>
              <p:nvPr/>
            </p:nvSpPr>
            <p:spPr bwMode="auto">
              <a:xfrm>
                <a:off x="4719" y="1864"/>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1" name="Line 1952">
                <a:extLst>
                  <a:ext uri="{FF2B5EF4-FFF2-40B4-BE49-F238E27FC236}">
                    <a16:creationId xmlns:a16="http://schemas.microsoft.com/office/drawing/2014/main" id="{4903BA03-81EA-4D7F-574A-E4B6292BC8E6}"/>
                  </a:ext>
                </a:extLst>
              </p:cNvPr>
              <p:cNvSpPr>
                <a:spLocks noChangeShapeType="1"/>
              </p:cNvSpPr>
              <p:nvPr/>
            </p:nvSpPr>
            <p:spPr bwMode="auto">
              <a:xfrm>
                <a:off x="4719" y="190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2" name="Line 1953">
                <a:extLst>
                  <a:ext uri="{FF2B5EF4-FFF2-40B4-BE49-F238E27FC236}">
                    <a16:creationId xmlns:a16="http://schemas.microsoft.com/office/drawing/2014/main" id="{A13AAD3C-CFC7-A252-F1D6-2B8026C7C7BD}"/>
                  </a:ext>
                </a:extLst>
              </p:cNvPr>
              <p:cNvSpPr>
                <a:spLocks noChangeShapeType="1"/>
              </p:cNvSpPr>
              <p:nvPr/>
            </p:nvSpPr>
            <p:spPr bwMode="auto">
              <a:xfrm>
                <a:off x="4719" y="195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3" name="Line 1954">
                <a:extLst>
                  <a:ext uri="{FF2B5EF4-FFF2-40B4-BE49-F238E27FC236}">
                    <a16:creationId xmlns:a16="http://schemas.microsoft.com/office/drawing/2014/main" id="{972456F7-A09B-8963-60F0-F55BE93AEAA4}"/>
                  </a:ext>
                </a:extLst>
              </p:cNvPr>
              <p:cNvSpPr>
                <a:spLocks noChangeShapeType="1"/>
              </p:cNvSpPr>
              <p:nvPr/>
            </p:nvSpPr>
            <p:spPr bwMode="auto">
              <a:xfrm>
                <a:off x="4719" y="1995"/>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4" name="Line 1955">
                <a:extLst>
                  <a:ext uri="{FF2B5EF4-FFF2-40B4-BE49-F238E27FC236}">
                    <a16:creationId xmlns:a16="http://schemas.microsoft.com/office/drawing/2014/main" id="{49727681-28C5-49D6-5557-91D5532D497C}"/>
                  </a:ext>
                </a:extLst>
              </p:cNvPr>
              <p:cNvSpPr>
                <a:spLocks noChangeShapeType="1"/>
              </p:cNvSpPr>
              <p:nvPr/>
            </p:nvSpPr>
            <p:spPr bwMode="auto">
              <a:xfrm>
                <a:off x="4719" y="203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5" name="Line 1956">
                <a:extLst>
                  <a:ext uri="{FF2B5EF4-FFF2-40B4-BE49-F238E27FC236}">
                    <a16:creationId xmlns:a16="http://schemas.microsoft.com/office/drawing/2014/main" id="{EDF17BC3-12EA-431D-68F9-4BA71A3AB0CE}"/>
                  </a:ext>
                </a:extLst>
              </p:cNvPr>
              <p:cNvSpPr>
                <a:spLocks noChangeShapeType="1"/>
              </p:cNvSpPr>
              <p:nvPr/>
            </p:nvSpPr>
            <p:spPr bwMode="auto">
              <a:xfrm>
                <a:off x="4719" y="208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6" name="Line 1957">
                <a:extLst>
                  <a:ext uri="{FF2B5EF4-FFF2-40B4-BE49-F238E27FC236}">
                    <a16:creationId xmlns:a16="http://schemas.microsoft.com/office/drawing/2014/main" id="{5F07FC74-9821-37F5-4A77-10C934391515}"/>
                  </a:ext>
                </a:extLst>
              </p:cNvPr>
              <p:cNvSpPr>
                <a:spLocks noChangeShapeType="1"/>
              </p:cNvSpPr>
              <p:nvPr/>
            </p:nvSpPr>
            <p:spPr bwMode="auto">
              <a:xfrm>
                <a:off x="4719" y="2126"/>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7" name="Line 1958">
                <a:extLst>
                  <a:ext uri="{FF2B5EF4-FFF2-40B4-BE49-F238E27FC236}">
                    <a16:creationId xmlns:a16="http://schemas.microsoft.com/office/drawing/2014/main" id="{0226EF20-5C81-75B0-446C-9DD5D694CC7C}"/>
                  </a:ext>
                </a:extLst>
              </p:cNvPr>
              <p:cNvSpPr>
                <a:spLocks noChangeShapeType="1"/>
              </p:cNvSpPr>
              <p:nvPr/>
            </p:nvSpPr>
            <p:spPr bwMode="auto">
              <a:xfrm>
                <a:off x="4719" y="2140"/>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8" name="Line 1959">
                <a:extLst>
                  <a:ext uri="{FF2B5EF4-FFF2-40B4-BE49-F238E27FC236}">
                    <a16:creationId xmlns:a16="http://schemas.microsoft.com/office/drawing/2014/main" id="{3B39BB92-2301-9DDF-8DF6-F58782E7EC83}"/>
                  </a:ext>
                </a:extLst>
              </p:cNvPr>
              <p:cNvSpPr>
                <a:spLocks noChangeShapeType="1"/>
              </p:cNvSpPr>
              <p:nvPr/>
            </p:nvSpPr>
            <p:spPr bwMode="auto">
              <a:xfrm flipH="1">
                <a:off x="4706" y="2156"/>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39" name="Line 1960">
                <a:extLst>
                  <a:ext uri="{FF2B5EF4-FFF2-40B4-BE49-F238E27FC236}">
                    <a16:creationId xmlns:a16="http://schemas.microsoft.com/office/drawing/2014/main" id="{656D4D8B-6E07-6A76-DE2C-3C9A9E822000}"/>
                  </a:ext>
                </a:extLst>
              </p:cNvPr>
              <p:cNvSpPr>
                <a:spLocks noChangeShapeType="1"/>
              </p:cNvSpPr>
              <p:nvPr/>
            </p:nvSpPr>
            <p:spPr bwMode="auto">
              <a:xfrm flipH="1">
                <a:off x="4658" y="2156"/>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0" name="Line 1961">
                <a:extLst>
                  <a:ext uri="{FF2B5EF4-FFF2-40B4-BE49-F238E27FC236}">
                    <a16:creationId xmlns:a16="http://schemas.microsoft.com/office/drawing/2014/main" id="{E7A191D1-3FA3-729D-30AA-BA663481C149}"/>
                  </a:ext>
                </a:extLst>
              </p:cNvPr>
              <p:cNvSpPr>
                <a:spLocks noChangeShapeType="1"/>
              </p:cNvSpPr>
              <p:nvPr/>
            </p:nvSpPr>
            <p:spPr bwMode="auto">
              <a:xfrm flipH="1">
                <a:off x="4610" y="2156"/>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1" name="Line 1962">
                <a:extLst>
                  <a:ext uri="{FF2B5EF4-FFF2-40B4-BE49-F238E27FC236}">
                    <a16:creationId xmlns:a16="http://schemas.microsoft.com/office/drawing/2014/main" id="{C0D75BC2-7518-D4BE-D4BA-BA2BC8C18820}"/>
                  </a:ext>
                </a:extLst>
              </p:cNvPr>
              <p:cNvSpPr>
                <a:spLocks noChangeShapeType="1"/>
              </p:cNvSpPr>
              <p:nvPr/>
            </p:nvSpPr>
            <p:spPr bwMode="auto">
              <a:xfrm flipH="1">
                <a:off x="4564" y="2156"/>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2" name="Line 1963">
                <a:extLst>
                  <a:ext uri="{FF2B5EF4-FFF2-40B4-BE49-F238E27FC236}">
                    <a16:creationId xmlns:a16="http://schemas.microsoft.com/office/drawing/2014/main" id="{A591884A-3786-FDED-5D88-C772B8D6A9F6}"/>
                  </a:ext>
                </a:extLst>
              </p:cNvPr>
              <p:cNvSpPr>
                <a:spLocks noChangeShapeType="1"/>
              </p:cNvSpPr>
              <p:nvPr/>
            </p:nvSpPr>
            <p:spPr bwMode="auto">
              <a:xfrm flipH="1">
                <a:off x="4516" y="2156"/>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3" name="Line 1964">
                <a:extLst>
                  <a:ext uri="{FF2B5EF4-FFF2-40B4-BE49-F238E27FC236}">
                    <a16:creationId xmlns:a16="http://schemas.microsoft.com/office/drawing/2014/main" id="{E7FEBA60-7FAB-D1FA-3AB6-E7CBA3B8DBF6}"/>
                  </a:ext>
                </a:extLst>
              </p:cNvPr>
              <p:cNvSpPr>
                <a:spLocks noChangeShapeType="1"/>
              </p:cNvSpPr>
              <p:nvPr/>
            </p:nvSpPr>
            <p:spPr bwMode="auto">
              <a:xfrm flipH="1">
                <a:off x="4494" y="2156"/>
                <a:ext cx="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4" name="Line 1965">
                <a:extLst>
                  <a:ext uri="{FF2B5EF4-FFF2-40B4-BE49-F238E27FC236}">
                    <a16:creationId xmlns:a16="http://schemas.microsoft.com/office/drawing/2014/main" id="{D7E47B2D-77FB-A21C-8A50-6C61338A65E9}"/>
                  </a:ext>
                </a:extLst>
              </p:cNvPr>
              <p:cNvSpPr>
                <a:spLocks noChangeShapeType="1"/>
              </p:cNvSpPr>
              <p:nvPr/>
            </p:nvSpPr>
            <p:spPr bwMode="auto">
              <a:xfrm>
                <a:off x="4492" y="215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5" name="Line 1966">
                <a:extLst>
                  <a:ext uri="{FF2B5EF4-FFF2-40B4-BE49-F238E27FC236}">
                    <a16:creationId xmlns:a16="http://schemas.microsoft.com/office/drawing/2014/main" id="{286F61AF-0785-5BC2-4923-940B57289982}"/>
                  </a:ext>
                </a:extLst>
              </p:cNvPr>
              <p:cNvSpPr>
                <a:spLocks noChangeShapeType="1"/>
              </p:cNvSpPr>
              <p:nvPr/>
            </p:nvSpPr>
            <p:spPr bwMode="auto">
              <a:xfrm>
                <a:off x="4492" y="220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6" name="Line 1967">
                <a:extLst>
                  <a:ext uri="{FF2B5EF4-FFF2-40B4-BE49-F238E27FC236}">
                    <a16:creationId xmlns:a16="http://schemas.microsoft.com/office/drawing/2014/main" id="{0BBC1202-E3B2-943C-3D5A-4DAD41935696}"/>
                  </a:ext>
                </a:extLst>
              </p:cNvPr>
              <p:cNvSpPr>
                <a:spLocks noChangeShapeType="1"/>
              </p:cNvSpPr>
              <p:nvPr/>
            </p:nvSpPr>
            <p:spPr bwMode="auto">
              <a:xfrm>
                <a:off x="4492" y="2246"/>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7" name="Line 1968">
                <a:extLst>
                  <a:ext uri="{FF2B5EF4-FFF2-40B4-BE49-F238E27FC236}">
                    <a16:creationId xmlns:a16="http://schemas.microsoft.com/office/drawing/2014/main" id="{2AD38325-9D99-1615-E984-DB6D8DC03934}"/>
                  </a:ext>
                </a:extLst>
              </p:cNvPr>
              <p:cNvSpPr>
                <a:spLocks noChangeShapeType="1"/>
              </p:cNvSpPr>
              <p:nvPr/>
            </p:nvSpPr>
            <p:spPr bwMode="auto">
              <a:xfrm>
                <a:off x="4492" y="2260"/>
                <a:ext cx="1"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8" name="Line 1969">
                <a:extLst>
                  <a:ext uri="{FF2B5EF4-FFF2-40B4-BE49-F238E27FC236}">
                    <a16:creationId xmlns:a16="http://schemas.microsoft.com/office/drawing/2014/main" id="{B9C5A481-B20D-1700-B183-0216BDBFDCA1}"/>
                  </a:ext>
                </a:extLst>
              </p:cNvPr>
              <p:cNvSpPr>
                <a:spLocks noChangeShapeType="1"/>
              </p:cNvSpPr>
              <p:nvPr/>
            </p:nvSpPr>
            <p:spPr bwMode="auto">
              <a:xfrm flipH="1">
                <a:off x="4478" y="228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49" name="Line 1970">
                <a:extLst>
                  <a:ext uri="{FF2B5EF4-FFF2-40B4-BE49-F238E27FC236}">
                    <a16:creationId xmlns:a16="http://schemas.microsoft.com/office/drawing/2014/main" id="{CC36C863-188D-E963-B8C3-68908661F3A3}"/>
                  </a:ext>
                </a:extLst>
              </p:cNvPr>
              <p:cNvSpPr>
                <a:spLocks noChangeShapeType="1"/>
              </p:cNvSpPr>
              <p:nvPr/>
            </p:nvSpPr>
            <p:spPr bwMode="auto">
              <a:xfrm flipH="1">
                <a:off x="4431" y="228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0" name="Line 1971">
                <a:extLst>
                  <a:ext uri="{FF2B5EF4-FFF2-40B4-BE49-F238E27FC236}">
                    <a16:creationId xmlns:a16="http://schemas.microsoft.com/office/drawing/2014/main" id="{4CFA208E-6490-36BD-016F-5648E6EF8018}"/>
                  </a:ext>
                </a:extLst>
              </p:cNvPr>
              <p:cNvSpPr>
                <a:spLocks noChangeShapeType="1"/>
              </p:cNvSpPr>
              <p:nvPr/>
            </p:nvSpPr>
            <p:spPr bwMode="auto">
              <a:xfrm flipH="1">
                <a:off x="4384" y="228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1" name="Line 1972">
                <a:extLst>
                  <a:ext uri="{FF2B5EF4-FFF2-40B4-BE49-F238E27FC236}">
                    <a16:creationId xmlns:a16="http://schemas.microsoft.com/office/drawing/2014/main" id="{59E5983F-E5EA-C682-D016-0D28A9057D38}"/>
                  </a:ext>
                </a:extLst>
              </p:cNvPr>
              <p:cNvSpPr>
                <a:spLocks noChangeShapeType="1"/>
              </p:cNvSpPr>
              <p:nvPr/>
            </p:nvSpPr>
            <p:spPr bwMode="auto">
              <a:xfrm flipH="1">
                <a:off x="4336" y="228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2" name="Line 1973">
                <a:extLst>
                  <a:ext uri="{FF2B5EF4-FFF2-40B4-BE49-F238E27FC236}">
                    <a16:creationId xmlns:a16="http://schemas.microsoft.com/office/drawing/2014/main" id="{E9E9EB27-DFEE-D4EB-56ED-A6B428F000E1}"/>
                  </a:ext>
                </a:extLst>
              </p:cNvPr>
              <p:cNvSpPr>
                <a:spLocks noChangeShapeType="1"/>
              </p:cNvSpPr>
              <p:nvPr/>
            </p:nvSpPr>
            <p:spPr bwMode="auto">
              <a:xfrm flipH="1">
                <a:off x="4290" y="228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3" name="Line 1974">
                <a:extLst>
                  <a:ext uri="{FF2B5EF4-FFF2-40B4-BE49-F238E27FC236}">
                    <a16:creationId xmlns:a16="http://schemas.microsoft.com/office/drawing/2014/main" id="{B4F8A6AB-72B5-BC82-8B5A-CC5573299055}"/>
                  </a:ext>
                </a:extLst>
              </p:cNvPr>
              <p:cNvSpPr>
                <a:spLocks noChangeShapeType="1"/>
              </p:cNvSpPr>
              <p:nvPr/>
            </p:nvSpPr>
            <p:spPr bwMode="auto">
              <a:xfrm flipH="1">
                <a:off x="4267" y="2284"/>
                <a:ext cx="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4" name="Line 1975">
                <a:extLst>
                  <a:ext uri="{FF2B5EF4-FFF2-40B4-BE49-F238E27FC236}">
                    <a16:creationId xmlns:a16="http://schemas.microsoft.com/office/drawing/2014/main" id="{9AC24B08-27CB-AD9B-4330-1197132A637A}"/>
                  </a:ext>
                </a:extLst>
              </p:cNvPr>
              <p:cNvSpPr>
                <a:spLocks noChangeShapeType="1"/>
              </p:cNvSpPr>
              <p:nvPr/>
            </p:nvSpPr>
            <p:spPr bwMode="auto">
              <a:xfrm>
                <a:off x="4265" y="2286"/>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5" name="Line 1976">
                <a:extLst>
                  <a:ext uri="{FF2B5EF4-FFF2-40B4-BE49-F238E27FC236}">
                    <a16:creationId xmlns:a16="http://schemas.microsoft.com/office/drawing/2014/main" id="{703A9568-BF0F-6D35-4F60-515A6797A41E}"/>
                  </a:ext>
                </a:extLst>
              </p:cNvPr>
              <p:cNvSpPr>
                <a:spLocks noChangeShapeType="1"/>
              </p:cNvSpPr>
              <p:nvPr/>
            </p:nvSpPr>
            <p:spPr bwMode="auto">
              <a:xfrm>
                <a:off x="4265" y="232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6" name="Line 1977">
                <a:extLst>
                  <a:ext uri="{FF2B5EF4-FFF2-40B4-BE49-F238E27FC236}">
                    <a16:creationId xmlns:a16="http://schemas.microsoft.com/office/drawing/2014/main" id="{B8F1188F-6BA3-93C5-932E-62656ABCFFAF}"/>
                  </a:ext>
                </a:extLst>
              </p:cNvPr>
              <p:cNvSpPr>
                <a:spLocks noChangeShapeType="1"/>
              </p:cNvSpPr>
              <p:nvPr/>
            </p:nvSpPr>
            <p:spPr bwMode="auto">
              <a:xfrm>
                <a:off x="4265" y="237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7" name="Line 1978">
                <a:extLst>
                  <a:ext uri="{FF2B5EF4-FFF2-40B4-BE49-F238E27FC236}">
                    <a16:creationId xmlns:a16="http://schemas.microsoft.com/office/drawing/2014/main" id="{ED6B8C01-D0FB-68D8-9DF9-346E5C42219C}"/>
                  </a:ext>
                </a:extLst>
              </p:cNvPr>
              <p:cNvSpPr>
                <a:spLocks noChangeShapeType="1"/>
              </p:cNvSpPr>
              <p:nvPr/>
            </p:nvSpPr>
            <p:spPr bwMode="auto">
              <a:xfrm>
                <a:off x="4265" y="2417"/>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8" name="Line 1979">
                <a:extLst>
                  <a:ext uri="{FF2B5EF4-FFF2-40B4-BE49-F238E27FC236}">
                    <a16:creationId xmlns:a16="http://schemas.microsoft.com/office/drawing/2014/main" id="{BBD776E6-7AB8-3F91-13E8-93CD2E464386}"/>
                  </a:ext>
                </a:extLst>
              </p:cNvPr>
              <p:cNvSpPr>
                <a:spLocks noChangeShapeType="1"/>
              </p:cNvSpPr>
              <p:nvPr/>
            </p:nvSpPr>
            <p:spPr bwMode="auto">
              <a:xfrm>
                <a:off x="4265" y="2460"/>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59" name="Line 1980">
                <a:extLst>
                  <a:ext uri="{FF2B5EF4-FFF2-40B4-BE49-F238E27FC236}">
                    <a16:creationId xmlns:a16="http://schemas.microsoft.com/office/drawing/2014/main" id="{8114ECFE-27CE-1BBC-DBEA-EA5A2C783E0B}"/>
                  </a:ext>
                </a:extLst>
              </p:cNvPr>
              <p:cNvSpPr>
                <a:spLocks noChangeShapeType="1"/>
              </p:cNvSpPr>
              <p:nvPr/>
            </p:nvSpPr>
            <p:spPr bwMode="auto">
              <a:xfrm>
                <a:off x="4265" y="250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0" name="Line 1981">
                <a:extLst>
                  <a:ext uri="{FF2B5EF4-FFF2-40B4-BE49-F238E27FC236}">
                    <a16:creationId xmlns:a16="http://schemas.microsoft.com/office/drawing/2014/main" id="{8C8AD95C-AA1B-CB66-264D-A8E7850049B6}"/>
                  </a:ext>
                </a:extLst>
              </p:cNvPr>
              <p:cNvSpPr>
                <a:spLocks noChangeShapeType="1"/>
              </p:cNvSpPr>
              <p:nvPr/>
            </p:nvSpPr>
            <p:spPr bwMode="auto">
              <a:xfrm>
                <a:off x="4265" y="2548"/>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1" name="Line 1982">
                <a:extLst>
                  <a:ext uri="{FF2B5EF4-FFF2-40B4-BE49-F238E27FC236}">
                    <a16:creationId xmlns:a16="http://schemas.microsoft.com/office/drawing/2014/main" id="{8DB5E618-7705-DBA5-0146-2C74BC4492C0}"/>
                  </a:ext>
                </a:extLst>
              </p:cNvPr>
              <p:cNvSpPr>
                <a:spLocks noChangeShapeType="1"/>
              </p:cNvSpPr>
              <p:nvPr/>
            </p:nvSpPr>
            <p:spPr bwMode="auto">
              <a:xfrm>
                <a:off x="4265" y="2591"/>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2" name="Line 1983">
                <a:extLst>
                  <a:ext uri="{FF2B5EF4-FFF2-40B4-BE49-F238E27FC236}">
                    <a16:creationId xmlns:a16="http://schemas.microsoft.com/office/drawing/2014/main" id="{99E38C6B-617B-BDFC-856F-1A602A0114CF}"/>
                  </a:ext>
                </a:extLst>
              </p:cNvPr>
              <p:cNvSpPr>
                <a:spLocks noChangeShapeType="1"/>
              </p:cNvSpPr>
              <p:nvPr/>
            </p:nvSpPr>
            <p:spPr bwMode="auto">
              <a:xfrm>
                <a:off x="4265" y="263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3" name="Line 1984">
                <a:extLst>
                  <a:ext uri="{FF2B5EF4-FFF2-40B4-BE49-F238E27FC236}">
                    <a16:creationId xmlns:a16="http://schemas.microsoft.com/office/drawing/2014/main" id="{684F4AE3-51E6-E5F1-D4DD-EA39D49432F7}"/>
                  </a:ext>
                </a:extLst>
              </p:cNvPr>
              <p:cNvSpPr>
                <a:spLocks noChangeShapeType="1"/>
              </p:cNvSpPr>
              <p:nvPr/>
            </p:nvSpPr>
            <p:spPr bwMode="auto">
              <a:xfrm>
                <a:off x="4265" y="2679"/>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4" name="Line 1985">
                <a:extLst>
                  <a:ext uri="{FF2B5EF4-FFF2-40B4-BE49-F238E27FC236}">
                    <a16:creationId xmlns:a16="http://schemas.microsoft.com/office/drawing/2014/main" id="{37040B88-D63B-F5C3-6838-780858FA31BD}"/>
                  </a:ext>
                </a:extLst>
              </p:cNvPr>
              <p:cNvSpPr>
                <a:spLocks noChangeShapeType="1"/>
              </p:cNvSpPr>
              <p:nvPr/>
            </p:nvSpPr>
            <p:spPr bwMode="auto">
              <a:xfrm>
                <a:off x="4265" y="272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5" name="Line 1986">
                <a:extLst>
                  <a:ext uri="{FF2B5EF4-FFF2-40B4-BE49-F238E27FC236}">
                    <a16:creationId xmlns:a16="http://schemas.microsoft.com/office/drawing/2014/main" id="{D9206A74-521B-61F5-4778-19B01E31FA4C}"/>
                  </a:ext>
                </a:extLst>
              </p:cNvPr>
              <p:cNvSpPr>
                <a:spLocks noChangeShapeType="1"/>
              </p:cNvSpPr>
              <p:nvPr/>
            </p:nvSpPr>
            <p:spPr bwMode="auto">
              <a:xfrm>
                <a:off x="4265" y="276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6" name="Line 1987">
                <a:extLst>
                  <a:ext uri="{FF2B5EF4-FFF2-40B4-BE49-F238E27FC236}">
                    <a16:creationId xmlns:a16="http://schemas.microsoft.com/office/drawing/2014/main" id="{787695C7-6848-95A6-436D-9BF8F818AA09}"/>
                  </a:ext>
                </a:extLst>
              </p:cNvPr>
              <p:cNvSpPr>
                <a:spLocks noChangeShapeType="1"/>
              </p:cNvSpPr>
              <p:nvPr/>
            </p:nvSpPr>
            <p:spPr bwMode="auto">
              <a:xfrm>
                <a:off x="4265" y="2810"/>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7" name="Line 1988">
                <a:extLst>
                  <a:ext uri="{FF2B5EF4-FFF2-40B4-BE49-F238E27FC236}">
                    <a16:creationId xmlns:a16="http://schemas.microsoft.com/office/drawing/2014/main" id="{CDF4CC67-E0FD-99C3-ECDE-DCD39B85BE0A}"/>
                  </a:ext>
                </a:extLst>
              </p:cNvPr>
              <p:cNvSpPr>
                <a:spLocks noChangeShapeType="1"/>
              </p:cNvSpPr>
              <p:nvPr/>
            </p:nvSpPr>
            <p:spPr bwMode="auto">
              <a:xfrm>
                <a:off x="4265" y="2853"/>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8" name="Line 1989">
                <a:extLst>
                  <a:ext uri="{FF2B5EF4-FFF2-40B4-BE49-F238E27FC236}">
                    <a16:creationId xmlns:a16="http://schemas.microsoft.com/office/drawing/2014/main" id="{2A49D05E-D49E-6B5A-0BE1-DBB13F715C0D}"/>
                  </a:ext>
                </a:extLst>
              </p:cNvPr>
              <p:cNvSpPr>
                <a:spLocks noChangeShapeType="1"/>
              </p:cNvSpPr>
              <p:nvPr/>
            </p:nvSpPr>
            <p:spPr bwMode="auto">
              <a:xfrm>
                <a:off x="4265" y="289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69" name="Line 1990">
                <a:extLst>
                  <a:ext uri="{FF2B5EF4-FFF2-40B4-BE49-F238E27FC236}">
                    <a16:creationId xmlns:a16="http://schemas.microsoft.com/office/drawing/2014/main" id="{ECF292D3-8381-88D2-9805-6A5417B28C2C}"/>
                  </a:ext>
                </a:extLst>
              </p:cNvPr>
              <p:cNvSpPr>
                <a:spLocks noChangeShapeType="1"/>
              </p:cNvSpPr>
              <p:nvPr/>
            </p:nvSpPr>
            <p:spPr bwMode="auto">
              <a:xfrm>
                <a:off x="4265" y="2941"/>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0" name="Line 1991">
                <a:extLst>
                  <a:ext uri="{FF2B5EF4-FFF2-40B4-BE49-F238E27FC236}">
                    <a16:creationId xmlns:a16="http://schemas.microsoft.com/office/drawing/2014/main" id="{80E7585B-7AB0-1BA3-438C-0E906ECB8BBC}"/>
                  </a:ext>
                </a:extLst>
              </p:cNvPr>
              <p:cNvSpPr>
                <a:spLocks noChangeShapeType="1"/>
              </p:cNvSpPr>
              <p:nvPr/>
            </p:nvSpPr>
            <p:spPr bwMode="auto">
              <a:xfrm>
                <a:off x="4265" y="298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1" name="Line 1992">
                <a:extLst>
                  <a:ext uri="{FF2B5EF4-FFF2-40B4-BE49-F238E27FC236}">
                    <a16:creationId xmlns:a16="http://schemas.microsoft.com/office/drawing/2014/main" id="{FDE44ADE-6C3D-6C41-DC46-F07AD73266AD}"/>
                  </a:ext>
                </a:extLst>
              </p:cNvPr>
              <p:cNvSpPr>
                <a:spLocks noChangeShapeType="1"/>
              </p:cNvSpPr>
              <p:nvPr/>
            </p:nvSpPr>
            <p:spPr bwMode="auto">
              <a:xfrm>
                <a:off x="4265" y="2999"/>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2" name="Line 1993">
                <a:extLst>
                  <a:ext uri="{FF2B5EF4-FFF2-40B4-BE49-F238E27FC236}">
                    <a16:creationId xmlns:a16="http://schemas.microsoft.com/office/drawing/2014/main" id="{84A796C4-0F10-4536-4444-31DFF5F9BCDC}"/>
                  </a:ext>
                </a:extLst>
              </p:cNvPr>
              <p:cNvSpPr>
                <a:spLocks noChangeShapeType="1"/>
              </p:cNvSpPr>
              <p:nvPr/>
            </p:nvSpPr>
            <p:spPr bwMode="auto">
              <a:xfrm flipH="1">
                <a:off x="4252" y="301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3" name="Line 1994">
                <a:extLst>
                  <a:ext uri="{FF2B5EF4-FFF2-40B4-BE49-F238E27FC236}">
                    <a16:creationId xmlns:a16="http://schemas.microsoft.com/office/drawing/2014/main" id="{8878A639-9D1F-A037-6D11-5373774C24CE}"/>
                  </a:ext>
                </a:extLst>
              </p:cNvPr>
              <p:cNvSpPr>
                <a:spLocks noChangeShapeType="1"/>
              </p:cNvSpPr>
              <p:nvPr/>
            </p:nvSpPr>
            <p:spPr bwMode="auto">
              <a:xfrm flipH="1">
                <a:off x="4204" y="301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4" name="Line 1995">
                <a:extLst>
                  <a:ext uri="{FF2B5EF4-FFF2-40B4-BE49-F238E27FC236}">
                    <a16:creationId xmlns:a16="http://schemas.microsoft.com/office/drawing/2014/main" id="{A938E14B-2182-BF4E-41A8-FB7C2132BB98}"/>
                  </a:ext>
                </a:extLst>
              </p:cNvPr>
              <p:cNvSpPr>
                <a:spLocks noChangeShapeType="1"/>
              </p:cNvSpPr>
              <p:nvPr/>
            </p:nvSpPr>
            <p:spPr bwMode="auto">
              <a:xfrm flipH="1">
                <a:off x="4157" y="301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5" name="Line 1996">
                <a:extLst>
                  <a:ext uri="{FF2B5EF4-FFF2-40B4-BE49-F238E27FC236}">
                    <a16:creationId xmlns:a16="http://schemas.microsoft.com/office/drawing/2014/main" id="{3CB18964-5544-A000-9011-AA8EBBEBB00B}"/>
                  </a:ext>
                </a:extLst>
              </p:cNvPr>
              <p:cNvSpPr>
                <a:spLocks noChangeShapeType="1"/>
              </p:cNvSpPr>
              <p:nvPr/>
            </p:nvSpPr>
            <p:spPr bwMode="auto">
              <a:xfrm flipH="1">
                <a:off x="4110" y="301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6" name="Line 1997">
                <a:extLst>
                  <a:ext uri="{FF2B5EF4-FFF2-40B4-BE49-F238E27FC236}">
                    <a16:creationId xmlns:a16="http://schemas.microsoft.com/office/drawing/2014/main" id="{B41BCC53-FC9E-D343-43E6-DF02E00313FE}"/>
                  </a:ext>
                </a:extLst>
              </p:cNvPr>
              <p:cNvSpPr>
                <a:spLocks noChangeShapeType="1"/>
              </p:cNvSpPr>
              <p:nvPr/>
            </p:nvSpPr>
            <p:spPr bwMode="auto">
              <a:xfrm flipH="1">
                <a:off x="4062" y="301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7" name="Line 1998">
                <a:extLst>
                  <a:ext uri="{FF2B5EF4-FFF2-40B4-BE49-F238E27FC236}">
                    <a16:creationId xmlns:a16="http://schemas.microsoft.com/office/drawing/2014/main" id="{33DC4E98-861F-606D-F443-56485CF6B7BB}"/>
                  </a:ext>
                </a:extLst>
              </p:cNvPr>
              <p:cNvSpPr>
                <a:spLocks noChangeShapeType="1"/>
              </p:cNvSpPr>
              <p:nvPr/>
            </p:nvSpPr>
            <p:spPr bwMode="auto">
              <a:xfrm flipH="1">
                <a:off x="4014" y="301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8" name="Line 1999">
                <a:extLst>
                  <a:ext uri="{FF2B5EF4-FFF2-40B4-BE49-F238E27FC236}">
                    <a16:creationId xmlns:a16="http://schemas.microsoft.com/office/drawing/2014/main" id="{2662C52B-85EF-A022-98D0-01CD10AB7669}"/>
                  </a:ext>
                </a:extLst>
              </p:cNvPr>
              <p:cNvSpPr>
                <a:spLocks noChangeShapeType="1"/>
              </p:cNvSpPr>
              <p:nvPr/>
            </p:nvSpPr>
            <p:spPr bwMode="auto">
              <a:xfrm flipH="1">
                <a:off x="3968" y="301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79" name="Line 2000">
                <a:extLst>
                  <a:ext uri="{FF2B5EF4-FFF2-40B4-BE49-F238E27FC236}">
                    <a16:creationId xmlns:a16="http://schemas.microsoft.com/office/drawing/2014/main" id="{93FD1F8D-B02D-6CFE-5AD3-9F4D17D06D26}"/>
                  </a:ext>
                </a:extLst>
              </p:cNvPr>
              <p:cNvSpPr>
                <a:spLocks noChangeShapeType="1"/>
              </p:cNvSpPr>
              <p:nvPr/>
            </p:nvSpPr>
            <p:spPr bwMode="auto">
              <a:xfrm flipH="1">
                <a:off x="3920" y="301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0" name="Line 2001">
                <a:extLst>
                  <a:ext uri="{FF2B5EF4-FFF2-40B4-BE49-F238E27FC236}">
                    <a16:creationId xmlns:a16="http://schemas.microsoft.com/office/drawing/2014/main" id="{4F044775-9D29-271D-9960-A649324C6FA8}"/>
                  </a:ext>
                </a:extLst>
              </p:cNvPr>
              <p:cNvSpPr>
                <a:spLocks noChangeShapeType="1"/>
              </p:cNvSpPr>
              <p:nvPr/>
            </p:nvSpPr>
            <p:spPr bwMode="auto">
              <a:xfrm flipH="1">
                <a:off x="3872" y="3019"/>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1" name="Line 2002">
                <a:extLst>
                  <a:ext uri="{FF2B5EF4-FFF2-40B4-BE49-F238E27FC236}">
                    <a16:creationId xmlns:a16="http://schemas.microsoft.com/office/drawing/2014/main" id="{3EE0DBD7-4FF6-2C32-3BFA-73DAEB02FD52}"/>
                  </a:ext>
                </a:extLst>
              </p:cNvPr>
              <p:cNvSpPr>
                <a:spLocks noChangeShapeType="1"/>
              </p:cNvSpPr>
              <p:nvPr/>
            </p:nvSpPr>
            <p:spPr bwMode="auto">
              <a:xfrm flipH="1">
                <a:off x="3826" y="301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2" name="Line 2003">
                <a:extLst>
                  <a:ext uri="{FF2B5EF4-FFF2-40B4-BE49-F238E27FC236}">
                    <a16:creationId xmlns:a16="http://schemas.microsoft.com/office/drawing/2014/main" id="{0A2033C6-487F-76FF-ABFB-C79437FB159D}"/>
                  </a:ext>
                </a:extLst>
              </p:cNvPr>
              <p:cNvSpPr>
                <a:spLocks noChangeShapeType="1"/>
              </p:cNvSpPr>
              <p:nvPr/>
            </p:nvSpPr>
            <p:spPr bwMode="auto">
              <a:xfrm flipH="1">
                <a:off x="3778" y="301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3" name="Line 2004">
                <a:extLst>
                  <a:ext uri="{FF2B5EF4-FFF2-40B4-BE49-F238E27FC236}">
                    <a16:creationId xmlns:a16="http://schemas.microsoft.com/office/drawing/2014/main" id="{8B58DB7F-CBEE-1816-AF06-5F7A45C95AC0}"/>
                  </a:ext>
                </a:extLst>
              </p:cNvPr>
              <p:cNvSpPr>
                <a:spLocks noChangeShapeType="1"/>
              </p:cNvSpPr>
              <p:nvPr/>
            </p:nvSpPr>
            <p:spPr bwMode="auto">
              <a:xfrm flipH="1">
                <a:off x="3731" y="301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4" name="Line 2005">
                <a:extLst>
                  <a:ext uri="{FF2B5EF4-FFF2-40B4-BE49-F238E27FC236}">
                    <a16:creationId xmlns:a16="http://schemas.microsoft.com/office/drawing/2014/main" id="{6EAA5C3B-C917-6D16-622B-9B029B42AE18}"/>
                  </a:ext>
                </a:extLst>
              </p:cNvPr>
              <p:cNvSpPr>
                <a:spLocks noChangeShapeType="1"/>
              </p:cNvSpPr>
              <p:nvPr/>
            </p:nvSpPr>
            <p:spPr bwMode="auto">
              <a:xfrm flipH="1">
                <a:off x="3683" y="3019"/>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5" name="Line 2006">
                <a:extLst>
                  <a:ext uri="{FF2B5EF4-FFF2-40B4-BE49-F238E27FC236}">
                    <a16:creationId xmlns:a16="http://schemas.microsoft.com/office/drawing/2014/main" id="{DCE37D31-31E3-0FFB-BAB0-ABC8A110230D}"/>
                  </a:ext>
                </a:extLst>
              </p:cNvPr>
              <p:cNvSpPr>
                <a:spLocks noChangeShapeType="1"/>
              </p:cNvSpPr>
              <p:nvPr/>
            </p:nvSpPr>
            <p:spPr bwMode="auto">
              <a:xfrm flipH="1">
                <a:off x="3636" y="3019"/>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6" name="Line 2007">
                <a:extLst>
                  <a:ext uri="{FF2B5EF4-FFF2-40B4-BE49-F238E27FC236}">
                    <a16:creationId xmlns:a16="http://schemas.microsoft.com/office/drawing/2014/main" id="{791787BD-4DE0-4818-283D-4FFCB4C4FBD6}"/>
                  </a:ext>
                </a:extLst>
              </p:cNvPr>
              <p:cNvSpPr>
                <a:spLocks noChangeShapeType="1"/>
              </p:cNvSpPr>
              <p:nvPr/>
            </p:nvSpPr>
            <p:spPr bwMode="auto">
              <a:xfrm flipH="1">
                <a:off x="3593" y="3019"/>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7" name="Line 2008">
                <a:extLst>
                  <a:ext uri="{FF2B5EF4-FFF2-40B4-BE49-F238E27FC236}">
                    <a16:creationId xmlns:a16="http://schemas.microsoft.com/office/drawing/2014/main" id="{88EEE1D0-5298-8DA7-757D-148D0E324C0B}"/>
                  </a:ext>
                </a:extLst>
              </p:cNvPr>
              <p:cNvSpPr>
                <a:spLocks noChangeShapeType="1"/>
              </p:cNvSpPr>
              <p:nvPr/>
            </p:nvSpPr>
            <p:spPr bwMode="auto">
              <a:xfrm flipV="1">
                <a:off x="3591" y="3005"/>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8" name="Line 2009">
                <a:extLst>
                  <a:ext uri="{FF2B5EF4-FFF2-40B4-BE49-F238E27FC236}">
                    <a16:creationId xmlns:a16="http://schemas.microsoft.com/office/drawing/2014/main" id="{FA26224D-011B-CE19-940D-34B2668FA36B}"/>
                  </a:ext>
                </a:extLst>
              </p:cNvPr>
              <p:cNvSpPr>
                <a:spLocks noChangeShapeType="1"/>
              </p:cNvSpPr>
              <p:nvPr/>
            </p:nvSpPr>
            <p:spPr bwMode="auto">
              <a:xfrm flipV="1">
                <a:off x="3591" y="2962"/>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89" name="Line 2010">
                <a:extLst>
                  <a:ext uri="{FF2B5EF4-FFF2-40B4-BE49-F238E27FC236}">
                    <a16:creationId xmlns:a16="http://schemas.microsoft.com/office/drawing/2014/main" id="{E4281FBC-6358-1E26-2C79-8DD14E7BA8ED}"/>
                  </a:ext>
                </a:extLst>
              </p:cNvPr>
              <p:cNvSpPr>
                <a:spLocks noChangeShapeType="1"/>
              </p:cNvSpPr>
              <p:nvPr/>
            </p:nvSpPr>
            <p:spPr bwMode="auto">
              <a:xfrm flipV="1">
                <a:off x="3591" y="2918"/>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490" name="Line 2011">
                <a:extLst>
                  <a:ext uri="{FF2B5EF4-FFF2-40B4-BE49-F238E27FC236}">
                    <a16:creationId xmlns:a16="http://schemas.microsoft.com/office/drawing/2014/main" id="{70ECF038-6762-193B-A648-5FDA43DABD13}"/>
                  </a:ext>
                </a:extLst>
              </p:cNvPr>
              <p:cNvSpPr>
                <a:spLocks noChangeShapeType="1"/>
              </p:cNvSpPr>
              <p:nvPr/>
            </p:nvSpPr>
            <p:spPr bwMode="auto">
              <a:xfrm flipV="1">
                <a:off x="3591" y="2874"/>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38100" name="Line 2012">
              <a:extLst>
                <a:ext uri="{FF2B5EF4-FFF2-40B4-BE49-F238E27FC236}">
                  <a16:creationId xmlns:a16="http://schemas.microsoft.com/office/drawing/2014/main" id="{2DA75653-34A8-5C2A-D6AD-DCEFA8BDC878}"/>
                </a:ext>
              </a:extLst>
            </p:cNvPr>
            <p:cNvSpPr>
              <a:spLocks noChangeShapeType="1"/>
            </p:cNvSpPr>
            <p:nvPr/>
          </p:nvSpPr>
          <p:spPr bwMode="auto">
            <a:xfrm flipV="1">
              <a:off x="3508" y="2958"/>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1" name="Line 2013">
              <a:extLst>
                <a:ext uri="{FF2B5EF4-FFF2-40B4-BE49-F238E27FC236}">
                  <a16:creationId xmlns:a16="http://schemas.microsoft.com/office/drawing/2014/main" id="{77D375D0-1DA6-A04F-1550-6F01D748EFCE}"/>
                </a:ext>
              </a:extLst>
            </p:cNvPr>
            <p:cNvSpPr>
              <a:spLocks noChangeShapeType="1"/>
            </p:cNvSpPr>
            <p:nvPr/>
          </p:nvSpPr>
          <p:spPr bwMode="auto">
            <a:xfrm flipV="1">
              <a:off x="3508" y="2914"/>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2" name="Line 2014">
              <a:extLst>
                <a:ext uri="{FF2B5EF4-FFF2-40B4-BE49-F238E27FC236}">
                  <a16:creationId xmlns:a16="http://schemas.microsoft.com/office/drawing/2014/main" id="{A4EA4A18-AFC0-2CBD-762A-3079F52C80E0}"/>
                </a:ext>
              </a:extLst>
            </p:cNvPr>
            <p:cNvSpPr>
              <a:spLocks noChangeShapeType="1"/>
            </p:cNvSpPr>
            <p:nvPr/>
          </p:nvSpPr>
          <p:spPr bwMode="auto">
            <a:xfrm flipV="1">
              <a:off x="3508" y="2870"/>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3" name="Line 2015">
              <a:extLst>
                <a:ext uri="{FF2B5EF4-FFF2-40B4-BE49-F238E27FC236}">
                  <a16:creationId xmlns:a16="http://schemas.microsoft.com/office/drawing/2014/main" id="{D8BB6B74-D242-D6EC-BC64-63170F73C68D}"/>
                </a:ext>
              </a:extLst>
            </p:cNvPr>
            <p:cNvSpPr>
              <a:spLocks noChangeShapeType="1"/>
            </p:cNvSpPr>
            <p:nvPr/>
          </p:nvSpPr>
          <p:spPr bwMode="auto">
            <a:xfrm flipV="1">
              <a:off x="3508" y="2827"/>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4" name="Line 2016">
              <a:extLst>
                <a:ext uri="{FF2B5EF4-FFF2-40B4-BE49-F238E27FC236}">
                  <a16:creationId xmlns:a16="http://schemas.microsoft.com/office/drawing/2014/main" id="{4D73FD05-F3C8-4054-4016-F2FE3A5974A0}"/>
                </a:ext>
              </a:extLst>
            </p:cNvPr>
            <p:cNvSpPr>
              <a:spLocks noChangeShapeType="1"/>
            </p:cNvSpPr>
            <p:nvPr/>
          </p:nvSpPr>
          <p:spPr bwMode="auto">
            <a:xfrm flipV="1">
              <a:off x="3508" y="2783"/>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5" name="Line 2017">
              <a:extLst>
                <a:ext uri="{FF2B5EF4-FFF2-40B4-BE49-F238E27FC236}">
                  <a16:creationId xmlns:a16="http://schemas.microsoft.com/office/drawing/2014/main" id="{6639F319-A009-9DBC-E91F-CCB1FE8879EE}"/>
                </a:ext>
              </a:extLst>
            </p:cNvPr>
            <p:cNvSpPr>
              <a:spLocks noChangeShapeType="1"/>
            </p:cNvSpPr>
            <p:nvPr/>
          </p:nvSpPr>
          <p:spPr bwMode="auto">
            <a:xfrm flipV="1">
              <a:off x="3508" y="2739"/>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6" name="Line 2018">
              <a:extLst>
                <a:ext uri="{FF2B5EF4-FFF2-40B4-BE49-F238E27FC236}">
                  <a16:creationId xmlns:a16="http://schemas.microsoft.com/office/drawing/2014/main" id="{742AFBFF-0002-C730-1AF5-F68F881F8D29}"/>
                </a:ext>
              </a:extLst>
            </p:cNvPr>
            <p:cNvSpPr>
              <a:spLocks noChangeShapeType="1"/>
            </p:cNvSpPr>
            <p:nvPr/>
          </p:nvSpPr>
          <p:spPr bwMode="auto">
            <a:xfrm flipV="1">
              <a:off x="3508" y="2696"/>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7" name="Line 2019">
              <a:extLst>
                <a:ext uri="{FF2B5EF4-FFF2-40B4-BE49-F238E27FC236}">
                  <a16:creationId xmlns:a16="http://schemas.microsoft.com/office/drawing/2014/main" id="{A0F57385-064C-B567-7189-B8528B95BAC5}"/>
                </a:ext>
              </a:extLst>
            </p:cNvPr>
            <p:cNvSpPr>
              <a:spLocks noChangeShapeType="1"/>
            </p:cNvSpPr>
            <p:nvPr/>
          </p:nvSpPr>
          <p:spPr bwMode="auto">
            <a:xfrm flipV="1">
              <a:off x="3508" y="2652"/>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8" name="Line 2020">
              <a:extLst>
                <a:ext uri="{FF2B5EF4-FFF2-40B4-BE49-F238E27FC236}">
                  <a16:creationId xmlns:a16="http://schemas.microsoft.com/office/drawing/2014/main" id="{39918F5C-6503-07AB-AD94-158596767E3E}"/>
                </a:ext>
              </a:extLst>
            </p:cNvPr>
            <p:cNvSpPr>
              <a:spLocks noChangeShapeType="1"/>
            </p:cNvSpPr>
            <p:nvPr/>
          </p:nvSpPr>
          <p:spPr bwMode="auto">
            <a:xfrm flipV="1">
              <a:off x="3508" y="2608"/>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09" name="Line 2021">
              <a:extLst>
                <a:ext uri="{FF2B5EF4-FFF2-40B4-BE49-F238E27FC236}">
                  <a16:creationId xmlns:a16="http://schemas.microsoft.com/office/drawing/2014/main" id="{6DFAAE95-56EA-EA19-FAEF-EA68FE835311}"/>
                </a:ext>
              </a:extLst>
            </p:cNvPr>
            <p:cNvSpPr>
              <a:spLocks noChangeShapeType="1"/>
            </p:cNvSpPr>
            <p:nvPr/>
          </p:nvSpPr>
          <p:spPr bwMode="auto">
            <a:xfrm flipV="1">
              <a:off x="3508" y="2565"/>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0" name="Line 2022">
              <a:extLst>
                <a:ext uri="{FF2B5EF4-FFF2-40B4-BE49-F238E27FC236}">
                  <a16:creationId xmlns:a16="http://schemas.microsoft.com/office/drawing/2014/main" id="{FD1F9878-341E-00B5-6C71-44A9CBEBBF21}"/>
                </a:ext>
              </a:extLst>
            </p:cNvPr>
            <p:cNvSpPr>
              <a:spLocks noChangeShapeType="1"/>
            </p:cNvSpPr>
            <p:nvPr/>
          </p:nvSpPr>
          <p:spPr bwMode="auto">
            <a:xfrm flipV="1">
              <a:off x="3508" y="2521"/>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1" name="Line 2023">
              <a:extLst>
                <a:ext uri="{FF2B5EF4-FFF2-40B4-BE49-F238E27FC236}">
                  <a16:creationId xmlns:a16="http://schemas.microsoft.com/office/drawing/2014/main" id="{AE5FFCE7-4390-5CB2-11BB-9E485FB80B3D}"/>
                </a:ext>
              </a:extLst>
            </p:cNvPr>
            <p:cNvSpPr>
              <a:spLocks noChangeShapeType="1"/>
            </p:cNvSpPr>
            <p:nvPr/>
          </p:nvSpPr>
          <p:spPr bwMode="auto">
            <a:xfrm flipV="1">
              <a:off x="3508" y="2477"/>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2" name="Line 2024">
              <a:extLst>
                <a:ext uri="{FF2B5EF4-FFF2-40B4-BE49-F238E27FC236}">
                  <a16:creationId xmlns:a16="http://schemas.microsoft.com/office/drawing/2014/main" id="{78176C3C-10E8-1C29-24F2-93B913EE59A0}"/>
                </a:ext>
              </a:extLst>
            </p:cNvPr>
            <p:cNvSpPr>
              <a:spLocks noChangeShapeType="1"/>
            </p:cNvSpPr>
            <p:nvPr/>
          </p:nvSpPr>
          <p:spPr bwMode="auto">
            <a:xfrm flipV="1">
              <a:off x="3508" y="2434"/>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3" name="Line 2025">
              <a:extLst>
                <a:ext uri="{FF2B5EF4-FFF2-40B4-BE49-F238E27FC236}">
                  <a16:creationId xmlns:a16="http://schemas.microsoft.com/office/drawing/2014/main" id="{31B3C931-E9BA-18F3-1138-42100BD5113A}"/>
                </a:ext>
              </a:extLst>
            </p:cNvPr>
            <p:cNvSpPr>
              <a:spLocks noChangeShapeType="1"/>
            </p:cNvSpPr>
            <p:nvPr/>
          </p:nvSpPr>
          <p:spPr bwMode="auto">
            <a:xfrm flipV="1">
              <a:off x="3508" y="2401"/>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4" name="Line 2026">
              <a:extLst>
                <a:ext uri="{FF2B5EF4-FFF2-40B4-BE49-F238E27FC236}">
                  <a16:creationId xmlns:a16="http://schemas.microsoft.com/office/drawing/2014/main" id="{49707569-C238-6F20-2EF2-49B5798AA998}"/>
                </a:ext>
              </a:extLst>
            </p:cNvPr>
            <p:cNvSpPr>
              <a:spLocks noChangeShapeType="1"/>
            </p:cNvSpPr>
            <p:nvPr/>
          </p:nvSpPr>
          <p:spPr bwMode="auto">
            <a:xfrm flipH="1">
              <a:off x="3494" y="2400"/>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5" name="Line 2027">
              <a:extLst>
                <a:ext uri="{FF2B5EF4-FFF2-40B4-BE49-F238E27FC236}">
                  <a16:creationId xmlns:a16="http://schemas.microsoft.com/office/drawing/2014/main" id="{359CAD54-DC24-E320-D93C-D1CF7250C0B7}"/>
                </a:ext>
              </a:extLst>
            </p:cNvPr>
            <p:cNvSpPr>
              <a:spLocks noChangeShapeType="1"/>
            </p:cNvSpPr>
            <p:nvPr/>
          </p:nvSpPr>
          <p:spPr bwMode="auto">
            <a:xfrm flipH="1">
              <a:off x="3447" y="2400"/>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6" name="Line 2028">
              <a:extLst>
                <a:ext uri="{FF2B5EF4-FFF2-40B4-BE49-F238E27FC236}">
                  <a16:creationId xmlns:a16="http://schemas.microsoft.com/office/drawing/2014/main" id="{7EEEFDEF-C90C-71A6-6872-652D3CC74836}"/>
                </a:ext>
              </a:extLst>
            </p:cNvPr>
            <p:cNvSpPr>
              <a:spLocks noChangeShapeType="1"/>
            </p:cNvSpPr>
            <p:nvPr/>
          </p:nvSpPr>
          <p:spPr bwMode="auto">
            <a:xfrm flipH="1">
              <a:off x="3400" y="2400"/>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7" name="Line 2029">
              <a:extLst>
                <a:ext uri="{FF2B5EF4-FFF2-40B4-BE49-F238E27FC236}">
                  <a16:creationId xmlns:a16="http://schemas.microsoft.com/office/drawing/2014/main" id="{4FD7F832-ADE7-8A7D-7862-95B41D1D9BC0}"/>
                </a:ext>
              </a:extLst>
            </p:cNvPr>
            <p:cNvSpPr>
              <a:spLocks noChangeShapeType="1"/>
            </p:cNvSpPr>
            <p:nvPr/>
          </p:nvSpPr>
          <p:spPr bwMode="auto">
            <a:xfrm flipH="1">
              <a:off x="3352" y="2400"/>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8" name="Line 2030">
              <a:extLst>
                <a:ext uri="{FF2B5EF4-FFF2-40B4-BE49-F238E27FC236}">
                  <a16:creationId xmlns:a16="http://schemas.microsoft.com/office/drawing/2014/main" id="{CB9C15E4-6E53-2759-136C-A01EF734007C}"/>
                </a:ext>
              </a:extLst>
            </p:cNvPr>
            <p:cNvSpPr>
              <a:spLocks noChangeShapeType="1"/>
            </p:cNvSpPr>
            <p:nvPr/>
          </p:nvSpPr>
          <p:spPr bwMode="auto">
            <a:xfrm flipH="1">
              <a:off x="3304" y="2400"/>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19" name="Line 2031">
              <a:extLst>
                <a:ext uri="{FF2B5EF4-FFF2-40B4-BE49-F238E27FC236}">
                  <a16:creationId xmlns:a16="http://schemas.microsoft.com/office/drawing/2014/main" id="{FFD83F9E-6835-7822-6F3D-7A4386290018}"/>
                </a:ext>
              </a:extLst>
            </p:cNvPr>
            <p:cNvSpPr>
              <a:spLocks noChangeShapeType="1"/>
            </p:cNvSpPr>
            <p:nvPr/>
          </p:nvSpPr>
          <p:spPr bwMode="auto">
            <a:xfrm flipH="1">
              <a:off x="3258" y="2400"/>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0" name="Line 2032">
              <a:extLst>
                <a:ext uri="{FF2B5EF4-FFF2-40B4-BE49-F238E27FC236}">
                  <a16:creationId xmlns:a16="http://schemas.microsoft.com/office/drawing/2014/main" id="{629D1B23-B976-3C07-57B8-F127DB633045}"/>
                </a:ext>
              </a:extLst>
            </p:cNvPr>
            <p:cNvSpPr>
              <a:spLocks noChangeShapeType="1"/>
            </p:cNvSpPr>
            <p:nvPr/>
          </p:nvSpPr>
          <p:spPr bwMode="auto">
            <a:xfrm flipH="1">
              <a:off x="3210" y="2400"/>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1" name="Line 2033">
              <a:extLst>
                <a:ext uri="{FF2B5EF4-FFF2-40B4-BE49-F238E27FC236}">
                  <a16:creationId xmlns:a16="http://schemas.microsoft.com/office/drawing/2014/main" id="{CBDD5AD4-E9CA-792A-419F-B86E2117334C}"/>
                </a:ext>
              </a:extLst>
            </p:cNvPr>
            <p:cNvSpPr>
              <a:spLocks noChangeShapeType="1"/>
            </p:cNvSpPr>
            <p:nvPr/>
          </p:nvSpPr>
          <p:spPr bwMode="auto">
            <a:xfrm flipH="1">
              <a:off x="3163" y="2400"/>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2" name="Line 2034">
              <a:extLst>
                <a:ext uri="{FF2B5EF4-FFF2-40B4-BE49-F238E27FC236}">
                  <a16:creationId xmlns:a16="http://schemas.microsoft.com/office/drawing/2014/main" id="{8E956033-99B3-B4CD-28EE-E92FE54696DD}"/>
                </a:ext>
              </a:extLst>
            </p:cNvPr>
            <p:cNvSpPr>
              <a:spLocks noChangeShapeType="1"/>
            </p:cNvSpPr>
            <p:nvPr/>
          </p:nvSpPr>
          <p:spPr bwMode="auto">
            <a:xfrm flipH="1">
              <a:off x="3115" y="2400"/>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3" name="Line 2035">
              <a:extLst>
                <a:ext uri="{FF2B5EF4-FFF2-40B4-BE49-F238E27FC236}">
                  <a16:creationId xmlns:a16="http://schemas.microsoft.com/office/drawing/2014/main" id="{6AC0B0F5-02A9-BCC9-49E3-AFFEAAE6FBE0}"/>
                </a:ext>
              </a:extLst>
            </p:cNvPr>
            <p:cNvSpPr>
              <a:spLocks noChangeShapeType="1"/>
            </p:cNvSpPr>
            <p:nvPr/>
          </p:nvSpPr>
          <p:spPr bwMode="auto">
            <a:xfrm flipH="1">
              <a:off x="3072" y="2400"/>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4" name="Line 2036">
              <a:extLst>
                <a:ext uri="{FF2B5EF4-FFF2-40B4-BE49-F238E27FC236}">
                  <a16:creationId xmlns:a16="http://schemas.microsoft.com/office/drawing/2014/main" id="{AFE230FB-C1A0-1383-5C85-36CBB178A4E7}"/>
                </a:ext>
              </a:extLst>
            </p:cNvPr>
            <p:cNvSpPr>
              <a:spLocks noChangeShapeType="1"/>
            </p:cNvSpPr>
            <p:nvPr/>
          </p:nvSpPr>
          <p:spPr bwMode="auto">
            <a:xfrm>
              <a:off x="1514"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5" name="Line 2037">
              <a:extLst>
                <a:ext uri="{FF2B5EF4-FFF2-40B4-BE49-F238E27FC236}">
                  <a16:creationId xmlns:a16="http://schemas.microsoft.com/office/drawing/2014/main" id="{D702C5BC-DD21-F260-6AD0-F7D30E5758DC}"/>
                </a:ext>
              </a:extLst>
            </p:cNvPr>
            <p:cNvSpPr>
              <a:spLocks noChangeShapeType="1"/>
            </p:cNvSpPr>
            <p:nvPr/>
          </p:nvSpPr>
          <p:spPr bwMode="auto">
            <a:xfrm>
              <a:off x="1560" y="234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6" name="Line 2038">
              <a:extLst>
                <a:ext uri="{FF2B5EF4-FFF2-40B4-BE49-F238E27FC236}">
                  <a16:creationId xmlns:a16="http://schemas.microsoft.com/office/drawing/2014/main" id="{86546098-385A-2A60-7864-F371DE187FCB}"/>
                </a:ext>
              </a:extLst>
            </p:cNvPr>
            <p:cNvSpPr>
              <a:spLocks noChangeShapeType="1"/>
            </p:cNvSpPr>
            <p:nvPr/>
          </p:nvSpPr>
          <p:spPr bwMode="auto">
            <a:xfrm>
              <a:off x="1608"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7" name="Line 2039">
              <a:extLst>
                <a:ext uri="{FF2B5EF4-FFF2-40B4-BE49-F238E27FC236}">
                  <a16:creationId xmlns:a16="http://schemas.microsoft.com/office/drawing/2014/main" id="{4D98F0CE-4444-22C3-5EB2-402EAEF3346C}"/>
                </a:ext>
              </a:extLst>
            </p:cNvPr>
            <p:cNvSpPr>
              <a:spLocks noChangeShapeType="1"/>
            </p:cNvSpPr>
            <p:nvPr/>
          </p:nvSpPr>
          <p:spPr bwMode="auto">
            <a:xfrm>
              <a:off x="1656"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8" name="Line 2040">
              <a:extLst>
                <a:ext uri="{FF2B5EF4-FFF2-40B4-BE49-F238E27FC236}">
                  <a16:creationId xmlns:a16="http://schemas.microsoft.com/office/drawing/2014/main" id="{A1084B97-6384-9D55-1CEE-0D48F899A65C}"/>
                </a:ext>
              </a:extLst>
            </p:cNvPr>
            <p:cNvSpPr>
              <a:spLocks noChangeShapeType="1"/>
            </p:cNvSpPr>
            <p:nvPr/>
          </p:nvSpPr>
          <p:spPr bwMode="auto">
            <a:xfrm>
              <a:off x="1703"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29" name="Line 2041">
              <a:extLst>
                <a:ext uri="{FF2B5EF4-FFF2-40B4-BE49-F238E27FC236}">
                  <a16:creationId xmlns:a16="http://schemas.microsoft.com/office/drawing/2014/main" id="{D04857F4-5E60-8395-6D87-181786A7F67D}"/>
                </a:ext>
              </a:extLst>
            </p:cNvPr>
            <p:cNvSpPr>
              <a:spLocks noChangeShapeType="1"/>
            </p:cNvSpPr>
            <p:nvPr/>
          </p:nvSpPr>
          <p:spPr bwMode="auto">
            <a:xfrm>
              <a:off x="1750"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0" name="Line 2042">
              <a:extLst>
                <a:ext uri="{FF2B5EF4-FFF2-40B4-BE49-F238E27FC236}">
                  <a16:creationId xmlns:a16="http://schemas.microsoft.com/office/drawing/2014/main" id="{F3C9ACBE-364B-00FD-9C23-CEA0FE4F018A}"/>
                </a:ext>
              </a:extLst>
            </p:cNvPr>
            <p:cNvSpPr>
              <a:spLocks noChangeShapeType="1"/>
            </p:cNvSpPr>
            <p:nvPr/>
          </p:nvSpPr>
          <p:spPr bwMode="auto">
            <a:xfrm>
              <a:off x="1798"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1" name="Line 2043">
              <a:extLst>
                <a:ext uri="{FF2B5EF4-FFF2-40B4-BE49-F238E27FC236}">
                  <a16:creationId xmlns:a16="http://schemas.microsoft.com/office/drawing/2014/main" id="{1696B716-0F4C-8BB8-521E-1CD2A66B4EE6}"/>
                </a:ext>
              </a:extLst>
            </p:cNvPr>
            <p:cNvSpPr>
              <a:spLocks noChangeShapeType="1"/>
            </p:cNvSpPr>
            <p:nvPr/>
          </p:nvSpPr>
          <p:spPr bwMode="auto">
            <a:xfrm>
              <a:off x="1845"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2" name="Line 2044">
              <a:extLst>
                <a:ext uri="{FF2B5EF4-FFF2-40B4-BE49-F238E27FC236}">
                  <a16:creationId xmlns:a16="http://schemas.microsoft.com/office/drawing/2014/main" id="{0828DB67-9D09-D622-C0EA-FFD42E572D5F}"/>
                </a:ext>
              </a:extLst>
            </p:cNvPr>
            <p:cNvSpPr>
              <a:spLocks noChangeShapeType="1"/>
            </p:cNvSpPr>
            <p:nvPr/>
          </p:nvSpPr>
          <p:spPr bwMode="auto">
            <a:xfrm>
              <a:off x="1892"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3" name="Line 2045">
              <a:extLst>
                <a:ext uri="{FF2B5EF4-FFF2-40B4-BE49-F238E27FC236}">
                  <a16:creationId xmlns:a16="http://schemas.microsoft.com/office/drawing/2014/main" id="{1FD43A2C-4207-5E44-00C3-6358349E884D}"/>
                </a:ext>
              </a:extLst>
            </p:cNvPr>
            <p:cNvSpPr>
              <a:spLocks noChangeShapeType="1"/>
            </p:cNvSpPr>
            <p:nvPr/>
          </p:nvSpPr>
          <p:spPr bwMode="auto">
            <a:xfrm>
              <a:off x="1939" y="234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4" name="Line 2046">
              <a:extLst>
                <a:ext uri="{FF2B5EF4-FFF2-40B4-BE49-F238E27FC236}">
                  <a16:creationId xmlns:a16="http://schemas.microsoft.com/office/drawing/2014/main" id="{2E033F0F-288B-1B5A-D390-739C7A496282}"/>
                </a:ext>
              </a:extLst>
            </p:cNvPr>
            <p:cNvSpPr>
              <a:spLocks noChangeShapeType="1"/>
            </p:cNvSpPr>
            <p:nvPr/>
          </p:nvSpPr>
          <p:spPr bwMode="auto">
            <a:xfrm>
              <a:off x="1987"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5" name="Line 2047">
              <a:extLst>
                <a:ext uri="{FF2B5EF4-FFF2-40B4-BE49-F238E27FC236}">
                  <a16:creationId xmlns:a16="http://schemas.microsoft.com/office/drawing/2014/main" id="{B4266473-A93E-8572-02B1-0D298B06B334}"/>
                </a:ext>
              </a:extLst>
            </p:cNvPr>
            <p:cNvSpPr>
              <a:spLocks noChangeShapeType="1"/>
            </p:cNvSpPr>
            <p:nvPr/>
          </p:nvSpPr>
          <p:spPr bwMode="auto">
            <a:xfrm>
              <a:off x="2035"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6" name="Line 2048">
              <a:extLst>
                <a:ext uri="{FF2B5EF4-FFF2-40B4-BE49-F238E27FC236}">
                  <a16:creationId xmlns:a16="http://schemas.microsoft.com/office/drawing/2014/main" id="{B3BC4521-97F2-81A6-D555-97B775EAB3EC}"/>
                </a:ext>
              </a:extLst>
            </p:cNvPr>
            <p:cNvSpPr>
              <a:spLocks noChangeShapeType="1"/>
            </p:cNvSpPr>
            <p:nvPr/>
          </p:nvSpPr>
          <p:spPr bwMode="auto">
            <a:xfrm>
              <a:off x="2082"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7" name="Line 2049">
              <a:extLst>
                <a:ext uri="{FF2B5EF4-FFF2-40B4-BE49-F238E27FC236}">
                  <a16:creationId xmlns:a16="http://schemas.microsoft.com/office/drawing/2014/main" id="{C345F8E1-64C5-E0CB-2BD7-8645D3636948}"/>
                </a:ext>
              </a:extLst>
            </p:cNvPr>
            <p:cNvSpPr>
              <a:spLocks noChangeShapeType="1"/>
            </p:cNvSpPr>
            <p:nvPr/>
          </p:nvSpPr>
          <p:spPr bwMode="auto">
            <a:xfrm>
              <a:off x="2129"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8" name="Line 2050">
              <a:extLst>
                <a:ext uri="{FF2B5EF4-FFF2-40B4-BE49-F238E27FC236}">
                  <a16:creationId xmlns:a16="http://schemas.microsoft.com/office/drawing/2014/main" id="{2BDDB007-9603-8113-EC08-37835AB88F01}"/>
                </a:ext>
              </a:extLst>
            </p:cNvPr>
            <p:cNvSpPr>
              <a:spLocks noChangeShapeType="1"/>
            </p:cNvSpPr>
            <p:nvPr/>
          </p:nvSpPr>
          <p:spPr bwMode="auto">
            <a:xfrm>
              <a:off x="2177"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39" name="Line 2051">
              <a:extLst>
                <a:ext uri="{FF2B5EF4-FFF2-40B4-BE49-F238E27FC236}">
                  <a16:creationId xmlns:a16="http://schemas.microsoft.com/office/drawing/2014/main" id="{4BB038E8-ACC1-7C68-9BE1-883F8001DBFB}"/>
                </a:ext>
              </a:extLst>
            </p:cNvPr>
            <p:cNvSpPr>
              <a:spLocks noChangeShapeType="1"/>
            </p:cNvSpPr>
            <p:nvPr/>
          </p:nvSpPr>
          <p:spPr bwMode="auto">
            <a:xfrm>
              <a:off x="2223" y="234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0" name="Line 2052">
              <a:extLst>
                <a:ext uri="{FF2B5EF4-FFF2-40B4-BE49-F238E27FC236}">
                  <a16:creationId xmlns:a16="http://schemas.microsoft.com/office/drawing/2014/main" id="{F848CDD5-CC64-FF2B-7C61-DB42031A9B2B}"/>
                </a:ext>
              </a:extLst>
            </p:cNvPr>
            <p:cNvSpPr>
              <a:spLocks noChangeShapeType="1"/>
            </p:cNvSpPr>
            <p:nvPr/>
          </p:nvSpPr>
          <p:spPr bwMode="auto">
            <a:xfrm>
              <a:off x="2271"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1" name="Line 2053">
              <a:extLst>
                <a:ext uri="{FF2B5EF4-FFF2-40B4-BE49-F238E27FC236}">
                  <a16:creationId xmlns:a16="http://schemas.microsoft.com/office/drawing/2014/main" id="{56DF9CAD-5338-65CC-DE43-4813EB2DB70E}"/>
                </a:ext>
              </a:extLst>
            </p:cNvPr>
            <p:cNvSpPr>
              <a:spLocks noChangeShapeType="1"/>
            </p:cNvSpPr>
            <p:nvPr/>
          </p:nvSpPr>
          <p:spPr bwMode="auto">
            <a:xfrm>
              <a:off x="2319"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2" name="Line 2054">
              <a:extLst>
                <a:ext uri="{FF2B5EF4-FFF2-40B4-BE49-F238E27FC236}">
                  <a16:creationId xmlns:a16="http://schemas.microsoft.com/office/drawing/2014/main" id="{F2BB5C33-C78C-8967-AF91-43A057FE3657}"/>
                </a:ext>
              </a:extLst>
            </p:cNvPr>
            <p:cNvSpPr>
              <a:spLocks noChangeShapeType="1"/>
            </p:cNvSpPr>
            <p:nvPr/>
          </p:nvSpPr>
          <p:spPr bwMode="auto">
            <a:xfrm>
              <a:off x="2365"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3" name="Line 2055">
              <a:extLst>
                <a:ext uri="{FF2B5EF4-FFF2-40B4-BE49-F238E27FC236}">
                  <a16:creationId xmlns:a16="http://schemas.microsoft.com/office/drawing/2014/main" id="{D0976DCD-2FD2-4700-283B-0FFE849D06D7}"/>
                </a:ext>
              </a:extLst>
            </p:cNvPr>
            <p:cNvSpPr>
              <a:spLocks noChangeShapeType="1"/>
            </p:cNvSpPr>
            <p:nvPr/>
          </p:nvSpPr>
          <p:spPr bwMode="auto">
            <a:xfrm>
              <a:off x="2413"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4" name="Line 2056">
              <a:extLst>
                <a:ext uri="{FF2B5EF4-FFF2-40B4-BE49-F238E27FC236}">
                  <a16:creationId xmlns:a16="http://schemas.microsoft.com/office/drawing/2014/main" id="{C27B73BC-35A5-0BA8-0E4C-872303CA95D1}"/>
                </a:ext>
              </a:extLst>
            </p:cNvPr>
            <p:cNvSpPr>
              <a:spLocks noChangeShapeType="1"/>
            </p:cNvSpPr>
            <p:nvPr/>
          </p:nvSpPr>
          <p:spPr bwMode="auto">
            <a:xfrm>
              <a:off x="2461"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5" name="Line 2057">
              <a:extLst>
                <a:ext uri="{FF2B5EF4-FFF2-40B4-BE49-F238E27FC236}">
                  <a16:creationId xmlns:a16="http://schemas.microsoft.com/office/drawing/2014/main" id="{8EB5A138-36F9-57A3-43AF-26BB1866848C}"/>
                </a:ext>
              </a:extLst>
            </p:cNvPr>
            <p:cNvSpPr>
              <a:spLocks noChangeShapeType="1"/>
            </p:cNvSpPr>
            <p:nvPr/>
          </p:nvSpPr>
          <p:spPr bwMode="auto">
            <a:xfrm>
              <a:off x="2508"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6" name="Line 2058">
              <a:extLst>
                <a:ext uri="{FF2B5EF4-FFF2-40B4-BE49-F238E27FC236}">
                  <a16:creationId xmlns:a16="http://schemas.microsoft.com/office/drawing/2014/main" id="{0DAEB62A-AC8C-5C28-9BC5-1D99DA0702C0}"/>
                </a:ext>
              </a:extLst>
            </p:cNvPr>
            <p:cNvSpPr>
              <a:spLocks noChangeShapeType="1"/>
            </p:cNvSpPr>
            <p:nvPr/>
          </p:nvSpPr>
          <p:spPr bwMode="auto">
            <a:xfrm>
              <a:off x="2555"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7" name="Line 2059">
              <a:extLst>
                <a:ext uri="{FF2B5EF4-FFF2-40B4-BE49-F238E27FC236}">
                  <a16:creationId xmlns:a16="http://schemas.microsoft.com/office/drawing/2014/main" id="{2E26A8EA-C373-4576-3ECD-FC07687B067B}"/>
                </a:ext>
              </a:extLst>
            </p:cNvPr>
            <p:cNvSpPr>
              <a:spLocks noChangeShapeType="1"/>
            </p:cNvSpPr>
            <p:nvPr/>
          </p:nvSpPr>
          <p:spPr bwMode="auto">
            <a:xfrm>
              <a:off x="2602" y="234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8" name="Line 2060">
              <a:extLst>
                <a:ext uri="{FF2B5EF4-FFF2-40B4-BE49-F238E27FC236}">
                  <a16:creationId xmlns:a16="http://schemas.microsoft.com/office/drawing/2014/main" id="{E532ECDF-259C-9CA4-DFAE-90C6C470F18A}"/>
                </a:ext>
              </a:extLst>
            </p:cNvPr>
            <p:cNvSpPr>
              <a:spLocks noChangeShapeType="1"/>
            </p:cNvSpPr>
            <p:nvPr/>
          </p:nvSpPr>
          <p:spPr bwMode="auto">
            <a:xfrm>
              <a:off x="2650"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49" name="Line 2061">
              <a:extLst>
                <a:ext uri="{FF2B5EF4-FFF2-40B4-BE49-F238E27FC236}">
                  <a16:creationId xmlns:a16="http://schemas.microsoft.com/office/drawing/2014/main" id="{235EE824-7A86-F58F-A2F9-0DE4AEA81BA7}"/>
                </a:ext>
              </a:extLst>
            </p:cNvPr>
            <p:cNvSpPr>
              <a:spLocks noChangeShapeType="1"/>
            </p:cNvSpPr>
            <p:nvPr/>
          </p:nvSpPr>
          <p:spPr bwMode="auto">
            <a:xfrm>
              <a:off x="2697"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0" name="Line 2062">
              <a:extLst>
                <a:ext uri="{FF2B5EF4-FFF2-40B4-BE49-F238E27FC236}">
                  <a16:creationId xmlns:a16="http://schemas.microsoft.com/office/drawing/2014/main" id="{08AD3006-553E-E7D4-5AE4-CB25E9600C28}"/>
                </a:ext>
              </a:extLst>
            </p:cNvPr>
            <p:cNvSpPr>
              <a:spLocks noChangeShapeType="1"/>
            </p:cNvSpPr>
            <p:nvPr/>
          </p:nvSpPr>
          <p:spPr bwMode="auto">
            <a:xfrm>
              <a:off x="2745"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1" name="Line 2063">
              <a:extLst>
                <a:ext uri="{FF2B5EF4-FFF2-40B4-BE49-F238E27FC236}">
                  <a16:creationId xmlns:a16="http://schemas.microsoft.com/office/drawing/2014/main" id="{0029C529-D3FD-E3B1-2B41-F3F273CD6E67}"/>
                </a:ext>
              </a:extLst>
            </p:cNvPr>
            <p:cNvSpPr>
              <a:spLocks noChangeShapeType="1"/>
            </p:cNvSpPr>
            <p:nvPr/>
          </p:nvSpPr>
          <p:spPr bwMode="auto">
            <a:xfrm>
              <a:off x="2792"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2" name="Line 2064">
              <a:extLst>
                <a:ext uri="{FF2B5EF4-FFF2-40B4-BE49-F238E27FC236}">
                  <a16:creationId xmlns:a16="http://schemas.microsoft.com/office/drawing/2014/main" id="{637CD149-B102-EB0C-7A65-6B786C31CA33}"/>
                </a:ext>
              </a:extLst>
            </p:cNvPr>
            <p:cNvSpPr>
              <a:spLocks noChangeShapeType="1"/>
            </p:cNvSpPr>
            <p:nvPr/>
          </p:nvSpPr>
          <p:spPr bwMode="auto">
            <a:xfrm>
              <a:off x="2840"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3" name="Line 2065">
              <a:extLst>
                <a:ext uri="{FF2B5EF4-FFF2-40B4-BE49-F238E27FC236}">
                  <a16:creationId xmlns:a16="http://schemas.microsoft.com/office/drawing/2014/main" id="{87B64CB3-991B-0606-5212-1C912F4BB0BC}"/>
                </a:ext>
              </a:extLst>
            </p:cNvPr>
            <p:cNvSpPr>
              <a:spLocks noChangeShapeType="1"/>
            </p:cNvSpPr>
            <p:nvPr/>
          </p:nvSpPr>
          <p:spPr bwMode="auto">
            <a:xfrm>
              <a:off x="2886" y="2347"/>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4" name="Line 2066">
              <a:extLst>
                <a:ext uri="{FF2B5EF4-FFF2-40B4-BE49-F238E27FC236}">
                  <a16:creationId xmlns:a16="http://schemas.microsoft.com/office/drawing/2014/main" id="{BF1092F7-A57E-BE99-C352-680AA43504CB}"/>
                </a:ext>
              </a:extLst>
            </p:cNvPr>
            <p:cNvSpPr>
              <a:spLocks noChangeShapeType="1"/>
            </p:cNvSpPr>
            <p:nvPr/>
          </p:nvSpPr>
          <p:spPr bwMode="auto">
            <a:xfrm>
              <a:off x="2934"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5" name="Line 2067">
              <a:extLst>
                <a:ext uri="{FF2B5EF4-FFF2-40B4-BE49-F238E27FC236}">
                  <a16:creationId xmlns:a16="http://schemas.microsoft.com/office/drawing/2014/main" id="{9D9E0313-E451-6ACE-FB2F-EEF5D9C92904}"/>
                </a:ext>
              </a:extLst>
            </p:cNvPr>
            <p:cNvSpPr>
              <a:spLocks noChangeShapeType="1"/>
            </p:cNvSpPr>
            <p:nvPr/>
          </p:nvSpPr>
          <p:spPr bwMode="auto">
            <a:xfrm>
              <a:off x="2982" y="2347"/>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6" name="Line 2068">
              <a:extLst>
                <a:ext uri="{FF2B5EF4-FFF2-40B4-BE49-F238E27FC236}">
                  <a16:creationId xmlns:a16="http://schemas.microsoft.com/office/drawing/2014/main" id="{E1827DDC-989D-A6DE-975D-6B6D0BB52194}"/>
                </a:ext>
              </a:extLst>
            </p:cNvPr>
            <p:cNvSpPr>
              <a:spLocks noChangeShapeType="1"/>
            </p:cNvSpPr>
            <p:nvPr/>
          </p:nvSpPr>
          <p:spPr bwMode="auto">
            <a:xfrm>
              <a:off x="3028" y="2347"/>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7" name="Line 2069">
              <a:extLst>
                <a:ext uri="{FF2B5EF4-FFF2-40B4-BE49-F238E27FC236}">
                  <a16:creationId xmlns:a16="http://schemas.microsoft.com/office/drawing/2014/main" id="{7383FD11-22B3-0127-87F0-1BEC9DF93032}"/>
                </a:ext>
              </a:extLst>
            </p:cNvPr>
            <p:cNvSpPr>
              <a:spLocks noChangeShapeType="1"/>
            </p:cNvSpPr>
            <p:nvPr/>
          </p:nvSpPr>
          <p:spPr bwMode="auto">
            <a:xfrm>
              <a:off x="3044" y="2347"/>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8" name="Line 2070">
              <a:extLst>
                <a:ext uri="{FF2B5EF4-FFF2-40B4-BE49-F238E27FC236}">
                  <a16:creationId xmlns:a16="http://schemas.microsoft.com/office/drawing/2014/main" id="{541B7847-A07A-6647-3CB6-6DEFC843B547}"/>
                </a:ext>
              </a:extLst>
            </p:cNvPr>
            <p:cNvSpPr>
              <a:spLocks noChangeShapeType="1"/>
            </p:cNvSpPr>
            <p:nvPr/>
          </p:nvSpPr>
          <p:spPr bwMode="auto">
            <a:xfrm>
              <a:off x="3044" y="2349"/>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59" name="Line 2071">
              <a:extLst>
                <a:ext uri="{FF2B5EF4-FFF2-40B4-BE49-F238E27FC236}">
                  <a16:creationId xmlns:a16="http://schemas.microsoft.com/office/drawing/2014/main" id="{10BA2BA2-6835-BF72-0BD8-9F2A38470E58}"/>
                </a:ext>
              </a:extLst>
            </p:cNvPr>
            <p:cNvSpPr>
              <a:spLocks noChangeShapeType="1"/>
            </p:cNvSpPr>
            <p:nvPr/>
          </p:nvSpPr>
          <p:spPr bwMode="auto">
            <a:xfrm>
              <a:off x="3044" y="2393"/>
              <a:ext cx="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0" name="Line 2072">
              <a:extLst>
                <a:ext uri="{FF2B5EF4-FFF2-40B4-BE49-F238E27FC236}">
                  <a16:creationId xmlns:a16="http://schemas.microsoft.com/office/drawing/2014/main" id="{261237BE-F747-FCFA-C7FF-03C2648F1449}"/>
                </a:ext>
              </a:extLst>
            </p:cNvPr>
            <p:cNvSpPr>
              <a:spLocks noChangeShapeType="1"/>
            </p:cNvSpPr>
            <p:nvPr/>
          </p:nvSpPr>
          <p:spPr bwMode="auto">
            <a:xfrm flipH="1">
              <a:off x="3057" y="240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1" name="Line 2073">
              <a:extLst>
                <a:ext uri="{FF2B5EF4-FFF2-40B4-BE49-F238E27FC236}">
                  <a16:creationId xmlns:a16="http://schemas.microsoft.com/office/drawing/2014/main" id="{29B8E202-851C-7A4A-E36B-8B74058F9309}"/>
                </a:ext>
              </a:extLst>
            </p:cNvPr>
            <p:cNvSpPr>
              <a:spLocks noChangeShapeType="1"/>
            </p:cNvSpPr>
            <p:nvPr/>
          </p:nvSpPr>
          <p:spPr bwMode="auto">
            <a:xfrm flipH="1">
              <a:off x="3044" y="2402"/>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2" name="Line 2074">
              <a:extLst>
                <a:ext uri="{FF2B5EF4-FFF2-40B4-BE49-F238E27FC236}">
                  <a16:creationId xmlns:a16="http://schemas.microsoft.com/office/drawing/2014/main" id="{4C43310C-C13C-016D-9CD3-AD1E7A6920C0}"/>
                </a:ext>
              </a:extLst>
            </p:cNvPr>
            <p:cNvSpPr>
              <a:spLocks noChangeShapeType="1"/>
            </p:cNvSpPr>
            <p:nvPr/>
          </p:nvSpPr>
          <p:spPr bwMode="auto">
            <a:xfrm flipV="1">
              <a:off x="1512" y="2226"/>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3" name="Line 2075">
              <a:extLst>
                <a:ext uri="{FF2B5EF4-FFF2-40B4-BE49-F238E27FC236}">
                  <a16:creationId xmlns:a16="http://schemas.microsoft.com/office/drawing/2014/main" id="{F849CA32-F235-B542-C841-7A5662E20B1A}"/>
                </a:ext>
              </a:extLst>
            </p:cNvPr>
            <p:cNvSpPr>
              <a:spLocks noChangeShapeType="1"/>
            </p:cNvSpPr>
            <p:nvPr/>
          </p:nvSpPr>
          <p:spPr bwMode="auto">
            <a:xfrm flipV="1">
              <a:off x="1512" y="2183"/>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4" name="Line 2076">
              <a:extLst>
                <a:ext uri="{FF2B5EF4-FFF2-40B4-BE49-F238E27FC236}">
                  <a16:creationId xmlns:a16="http://schemas.microsoft.com/office/drawing/2014/main" id="{15420963-BC28-601B-3591-1257685CC288}"/>
                </a:ext>
              </a:extLst>
            </p:cNvPr>
            <p:cNvSpPr>
              <a:spLocks noChangeShapeType="1"/>
            </p:cNvSpPr>
            <p:nvPr/>
          </p:nvSpPr>
          <p:spPr bwMode="auto">
            <a:xfrm flipV="1">
              <a:off x="1512" y="213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5" name="Line 2077">
              <a:extLst>
                <a:ext uri="{FF2B5EF4-FFF2-40B4-BE49-F238E27FC236}">
                  <a16:creationId xmlns:a16="http://schemas.microsoft.com/office/drawing/2014/main" id="{4E408403-2F81-07E5-C5D0-F437ACFF259A}"/>
                </a:ext>
              </a:extLst>
            </p:cNvPr>
            <p:cNvSpPr>
              <a:spLocks noChangeShapeType="1"/>
            </p:cNvSpPr>
            <p:nvPr/>
          </p:nvSpPr>
          <p:spPr bwMode="auto">
            <a:xfrm flipV="1">
              <a:off x="1512" y="2095"/>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6" name="Line 2078">
              <a:extLst>
                <a:ext uri="{FF2B5EF4-FFF2-40B4-BE49-F238E27FC236}">
                  <a16:creationId xmlns:a16="http://schemas.microsoft.com/office/drawing/2014/main" id="{E8745B70-E9A6-C8D1-FE80-BA2D5A0B4F9D}"/>
                </a:ext>
              </a:extLst>
            </p:cNvPr>
            <p:cNvSpPr>
              <a:spLocks noChangeShapeType="1"/>
            </p:cNvSpPr>
            <p:nvPr/>
          </p:nvSpPr>
          <p:spPr bwMode="auto">
            <a:xfrm flipV="1">
              <a:off x="1512" y="2052"/>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7" name="Line 2079">
              <a:extLst>
                <a:ext uri="{FF2B5EF4-FFF2-40B4-BE49-F238E27FC236}">
                  <a16:creationId xmlns:a16="http://schemas.microsoft.com/office/drawing/2014/main" id="{D5E856B7-9D22-F857-280D-CE23BE9C954B}"/>
                </a:ext>
              </a:extLst>
            </p:cNvPr>
            <p:cNvSpPr>
              <a:spLocks noChangeShapeType="1"/>
            </p:cNvSpPr>
            <p:nvPr/>
          </p:nvSpPr>
          <p:spPr bwMode="auto">
            <a:xfrm flipV="1">
              <a:off x="1512" y="2008"/>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8" name="Line 2080">
              <a:extLst>
                <a:ext uri="{FF2B5EF4-FFF2-40B4-BE49-F238E27FC236}">
                  <a16:creationId xmlns:a16="http://schemas.microsoft.com/office/drawing/2014/main" id="{131D8E4F-525C-9C6C-6169-34C2579BF93C}"/>
                </a:ext>
              </a:extLst>
            </p:cNvPr>
            <p:cNvSpPr>
              <a:spLocks noChangeShapeType="1"/>
            </p:cNvSpPr>
            <p:nvPr/>
          </p:nvSpPr>
          <p:spPr bwMode="auto">
            <a:xfrm flipV="1">
              <a:off x="1512" y="1964"/>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69" name="Line 2081">
              <a:extLst>
                <a:ext uri="{FF2B5EF4-FFF2-40B4-BE49-F238E27FC236}">
                  <a16:creationId xmlns:a16="http://schemas.microsoft.com/office/drawing/2014/main" id="{159E252C-DD7E-326C-A830-9082B2D36FF1}"/>
                </a:ext>
              </a:extLst>
            </p:cNvPr>
            <p:cNvSpPr>
              <a:spLocks noChangeShapeType="1"/>
            </p:cNvSpPr>
            <p:nvPr/>
          </p:nvSpPr>
          <p:spPr bwMode="auto">
            <a:xfrm flipV="1">
              <a:off x="1512" y="1921"/>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0" name="Line 2082">
              <a:extLst>
                <a:ext uri="{FF2B5EF4-FFF2-40B4-BE49-F238E27FC236}">
                  <a16:creationId xmlns:a16="http://schemas.microsoft.com/office/drawing/2014/main" id="{F8887E15-6ED9-7B97-5383-A89D161B5772}"/>
                </a:ext>
              </a:extLst>
            </p:cNvPr>
            <p:cNvSpPr>
              <a:spLocks noChangeShapeType="1"/>
            </p:cNvSpPr>
            <p:nvPr/>
          </p:nvSpPr>
          <p:spPr bwMode="auto">
            <a:xfrm flipV="1">
              <a:off x="1512" y="1877"/>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1" name="Line 2083">
              <a:extLst>
                <a:ext uri="{FF2B5EF4-FFF2-40B4-BE49-F238E27FC236}">
                  <a16:creationId xmlns:a16="http://schemas.microsoft.com/office/drawing/2014/main" id="{E284F8C7-B31E-9218-5A01-1B17F58FDF17}"/>
                </a:ext>
              </a:extLst>
            </p:cNvPr>
            <p:cNvSpPr>
              <a:spLocks noChangeShapeType="1"/>
            </p:cNvSpPr>
            <p:nvPr/>
          </p:nvSpPr>
          <p:spPr bwMode="auto">
            <a:xfrm flipV="1">
              <a:off x="1512" y="1833"/>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2" name="Line 2084">
              <a:extLst>
                <a:ext uri="{FF2B5EF4-FFF2-40B4-BE49-F238E27FC236}">
                  <a16:creationId xmlns:a16="http://schemas.microsoft.com/office/drawing/2014/main" id="{7A63C2C0-F9E0-2C01-BC1C-DFB27060FB46}"/>
                </a:ext>
              </a:extLst>
            </p:cNvPr>
            <p:cNvSpPr>
              <a:spLocks noChangeShapeType="1"/>
            </p:cNvSpPr>
            <p:nvPr/>
          </p:nvSpPr>
          <p:spPr bwMode="auto">
            <a:xfrm flipV="1">
              <a:off x="1512" y="1790"/>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3" name="Line 2085">
              <a:extLst>
                <a:ext uri="{FF2B5EF4-FFF2-40B4-BE49-F238E27FC236}">
                  <a16:creationId xmlns:a16="http://schemas.microsoft.com/office/drawing/2014/main" id="{E3CCF3C0-79BE-082A-DB7C-375213C729CA}"/>
                </a:ext>
              </a:extLst>
            </p:cNvPr>
            <p:cNvSpPr>
              <a:spLocks noChangeShapeType="1"/>
            </p:cNvSpPr>
            <p:nvPr/>
          </p:nvSpPr>
          <p:spPr bwMode="auto">
            <a:xfrm flipV="1">
              <a:off x="1512" y="1746"/>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4" name="Line 2086">
              <a:extLst>
                <a:ext uri="{FF2B5EF4-FFF2-40B4-BE49-F238E27FC236}">
                  <a16:creationId xmlns:a16="http://schemas.microsoft.com/office/drawing/2014/main" id="{F4236D9B-D06A-2672-26C1-08897D57E2D1}"/>
                </a:ext>
              </a:extLst>
            </p:cNvPr>
            <p:cNvSpPr>
              <a:spLocks noChangeShapeType="1"/>
            </p:cNvSpPr>
            <p:nvPr/>
          </p:nvSpPr>
          <p:spPr bwMode="auto">
            <a:xfrm flipV="1">
              <a:off x="1512" y="1702"/>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5" name="Line 2087">
              <a:extLst>
                <a:ext uri="{FF2B5EF4-FFF2-40B4-BE49-F238E27FC236}">
                  <a16:creationId xmlns:a16="http://schemas.microsoft.com/office/drawing/2014/main" id="{02B0F08E-1DA2-6ED5-929F-81BDA4AE56C3}"/>
                </a:ext>
              </a:extLst>
            </p:cNvPr>
            <p:cNvSpPr>
              <a:spLocks noChangeShapeType="1"/>
            </p:cNvSpPr>
            <p:nvPr/>
          </p:nvSpPr>
          <p:spPr bwMode="auto">
            <a:xfrm flipV="1">
              <a:off x="1512" y="1659"/>
              <a:ext cx="0"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6" name="Line 2088">
              <a:extLst>
                <a:ext uri="{FF2B5EF4-FFF2-40B4-BE49-F238E27FC236}">
                  <a16:creationId xmlns:a16="http://schemas.microsoft.com/office/drawing/2014/main" id="{FAAD39F9-5A1D-BDB7-0CE9-362712676379}"/>
                </a:ext>
              </a:extLst>
            </p:cNvPr>
            <p:cNvSpPr>
              <a:spLocks noChangeShapeType="1"/>
            </p:cNvSpPr>
            <p:nvPr/>
          </p:nvSpPr>
          <p:spPr bwMode="auto">
            <a:xfrm flipV="1">
              <a:off x="1512" y="1640"/>
              <a:ext cx="0"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7" name="Line 2089">
              <a:extLst>
                <a:ext uri="{FF2B5EF4-FFF2-40B4-BE49-F238E27FC236}">
                  <a16:creationId xmlns:a16="http://schemas.microsoft.com/office/drawing/2014/main" id="{3EFA901E-7643-1F73-E3B1-4F416E1AB019}"/>
                </a:ext>
              </a:extLst>
            </p:cNvPr>
            <p:cNvSpPr>
              <a:spLocks noChangeShapeType="1"/>
            </p:cNvSpPr>
            <p:nvPr/>
          </p:nvSpPr>
          <p:spPr bwMode="auto">
            <a:xfrm>
              <a:off x="1512" y="2242"/>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8" name="Line 2090">
              <a:extLst>
                <a:ext uri="{FF2B5EF4-FFF2-40B4-BE49-F238E27FC236}">
                  <a16:creationId xmlns:a16="http://schemas.microsoft.com/office/drawing/2014/main" id="{45E84CC3-2AB5-34A0-DC0C-AB5DC167CCC0}"/>
                </a:ext>
              </a:extLst>
            </p:cNvPr>
            <p:cNvSpPr>
              <a:spLocks noChangeShapeType="1"/>
            </p:cNvSpPr>
            <p:nvPr/>
          </p:nvSpPr>
          <p:spPr bwMode="auto">
            <a:xfrm>
              <a:off x="1512" y="228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79" name="Line 2091">
              <a:extLst>
                <a:ext uri="{FF2B5EF4-FFF2-40B4-BE49-F238E27FC236}">
                  <a16:creationId xmlns:a16="http://schemas.microsoft.com/office/drawing/2014/main" id="{124036AD-75EF-E2EB-7539-CA6BF4B081CC}"/>
                </a:ext>
              </a:extLst>
            </p:cNvPr>
            <p:cNvSpPr>
              <a:spLocks noChangeShapeType="1"/>
            </p:cNvSpPr>
            <p:nvPr/>
          </p:nvSpPr>
          <p:spPr bwMode="auto">
            <a:xfrm>
              <a:off x="1512" y="232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0" name="Line 2092">
              <a:extLst>
                <a:ext uri="{FF2B5EF4-FFF2-40B4-BE49-F238E27FC236}">
                  <a16:creationId xmlns:a16="http://schemas.microsoft.com/office/drawing/2014/main" id="{97E9AAAC-5539-4D63-F7CE-D1ADD1FB9C81}"/>
                </a:ext>
              </a:extLst>
            </p:cNvPr>
            <p:cNvSpPr>
              <a:spLocks noChangeShapeType="1"/>
            </p:cNvSpPr>
            <p:nvPr/>
          </p:nvSpPr>
          <p:spPr bwMode="auto">
            <a:xfrm>
              <a:off x="1512" y="2344"/>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1" name="Line 2093">
              <a:extLst>
                <a:ext uri="{FF2B5EF4-FFF2-40B4-BE49-F238E27FC236}">
                  <a16:creationId xmlns:a16="http://schemas.microsoft.com/office/drawing/2014/main" id="{25DF37B6-FA85-277D-4968-D07A8844ECDD}"/>
                </a:ext>
              </a:extLst>
            </p:cNvPr>
            <p:cNvSpPr>
              <a:spLocks noChangeShapeType="1"/>
            </p:cNvSpPr>
            <p:nvPr/>
          </p:nvSpPr>
          <p:spPr bwMode="auto">
            <a:xfrm flipV="1">
              <a:off x="4664" y="1977"/>
              <a:ext cx="0" cy="11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2" name="Line 2094">
              <a:extLst>
                <a:ext uri="{FF2B5EF4-FFF2-40B4-BE49-F238E27FC236}">
                  <a16:creationId xmlns:a16="http://schemas.microsoft.com/office/drawing/2014/main" id="{1CEF4F44-543F-1EFE-317A-CFD669E309B6}"/>
                </a:ext>
              </a:extLst>
            </p:cNvPr>
            <p:cNvSpPr>
              <a:spLocks noChangeShapeType="1"/>
            </p:cNvSpPr>
            <p:nvPr/>
          </p:nvSpPr>
          <p:spPr bwMode="auto">
            <a:xfrm flipV="1">
              <a:off x="1513" y="1633"/>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3" name="Line 2095">
              <a:extLst>
                <a:ext uri="{FF2B5EF4-FFF2-40B4-BE49-F238E27FC236}">
                  <a16:creationId xmlns:a16="http://schemas.microsoft.com/office/drawing/2014/main" id="{710DBCC9-7575-3DB7-DF24-1F2859DC253B}"/>
                </a:ext>
              </a:extLst>
            </p:cNvPr>
            <p:cNvSpPr>
              <a:spLocks noChangeShapeType="1"/>
            </p:cNvSpPr>
            <p:nvPr/>
          </p:nvSpPr>
          <p:spPr bwMode="auto">
            <a:xfrm flipV="1">
              <a:off x="1554" y="1611"/>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4" name="Line 2096">
              <a:extLst>
                <a:ext uri="{FF2B5EF4-FFF2-40B4-BE49-F238E27FC236}">
                  <a16:creationId xmlns:a16="http://schemas.microsoft.com/office/drawing/2014/main" id="{A2B3FEE1-18C6-CABC-812F-26E4DA83E1FD}"/>
                </a:ext>
              </a:extLst>
            </p:cNvPr>
            <p:cNvSpPr>
              <a:spLocks noChangeShapeType="1"/>
            </p:cNvSpPr>
            <p:nvPr/>
          </p:nvSpPr>
          <p:spPr bwMode="auto">
            <a:xfrm flipV="1">
              <a:off x="1593" y="1589"/>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5" name="Line 2097">
              <a:extLst>
                <a:ext uri="{FF2B5EF4-FFF2-40B4-BE49-F238E27FC236}">
                  <a16:creationId xmlns:a16="http://schemas.microsoft.com/office/drawing/2014/main" id="{27847F8C-1115-6FAB-F557-ACBFCF80DB41}"/>
                </a:ext>
              </a:extLst>
            </p:cNvPr>
            <p:cNvSpPr>
              <a:spLocks noChangeShapeType="1"/>
            </p:cNvSpPr>
            <p:nvPr/>
          </p:nvSpPr>
          <p:spPr bwMode="auto">
            <a:xfrm flipV="1">
              <a:off x="1635" y="1566"/>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6" name="Line 2098">
              <a:extLst>
                <a:ext uri="{FF2B5EF4-FFF2-40B4-BE49-F238E27FC236}">
                  <a16:creationId xmlns:a16="http://schemas.microsoft.com/office/drawing/2014/main" id="{C88F1CA8-B5C6-A23D-61E9-372B2827F836}"/>
                </a:ext>
              </a:extLst>
            </p:cNvPr>
            <p:cNvSpPr>
              <a:spLocks noChangeShapeType="1"/>
            </p:cNvSpPr>
            <p:nvPr/>
          </p:nvSpPr>
          <p:spPr bwMode="auto">
            <a:xfrm flipV="1">
              <a:off x="1676" y="154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7" name="Line 2099">
              <a:extLst>
                <a:ext uri="{FF2B5EF4-FFF2-40B4-BE49-F238E27FC236}">
                  <a16:creationId xmlns:a16="http://schemas.microsoft.com/office/drawing/2014/main" id="{8DD063EE-3CED-4B12-B29A-46712F4B08B1}"/>
                </a:ext>
              </a:extLst>
            </p:cNvPr>
            <p:cNvSpPr>
              <a:spLocks noChangeShapeType="1"/>
            </p:cNvSpPr>
            <p:nvPr/>
          </p:nvSpPr>
          <p:spPr bwMode="auto">
            <a:xfrm flipV="1">
              <a:off x="1715" y="1522"/>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8" name="Line 2100">
              <a:extLst>
                <a:ext uri="{FF2B5EF4-FFF2-40B4-BE49-F238E27FC236}">
                  <a16:creationId xmlns:a16="http://schemas.microsoft.com/office/drawing/2014/main" id="{028EB1E4-1455-4CA9-1291-38244DDCA4EA}"/>
                </a:ext>
              </a:extLst>
            </p:cNvPr>
            <p:cNvSpPr>
              <a:spLocks noChangeShapeType="1"/>
            </p:cNvSpPr>
            <p:nvPr/>
          </p:nvSpPr>
          <p:spPr bwMode="auto">
            <a:xfrm flipV="1">
              <a:off x="1758" y="1500"/>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89" name="Line 2101">
              <a:extLst>
                <a:ext uri="{FF2B5EF4-FFF2-40B4-BE49-F238E27FC236}">
                  <a16:creationId xmlns:a16="http://schemas.microsoft.com/office/drawing/2014/main" id="{4EF5FE3D-1B03-3063-FB3B-0AF72F3A9028}"/>
                </a:ext>
              </a:extLst>
            </p:cNvPr>
            <p:cNvSpPr>
              <a:spLocks noChangeShapeType="1"/>
            </p:cNvSpPr>
            <p:nvPr/>
          </p:nvSpPr>
          <p:spPr bwMode="auto">
            <a:xfrm flipV="1">
              <a:off x="1799" y="1477"/>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0" name="Line 2102">
              <a:extLst>
                <a:ext uri="{FF2B5EF4-FFF2-40B4-BE49-F238E27FC236}">
                  <a16:creationId xmlns:a16="http://schemas.microsoft.com/office/drawing/2014/main" id="{B82873E9-CF83-93B0-E848-7BE42C253967}"/>
                </a:ext>
              </a:extLst>
            </p:cNvPr>
            <p:cNvSpPr>
              <a:spLocks noChangeShapeType="1"/>
            </p:cNvSpPr>
            <p:nvPr/>
          </p:nvSpPr>
          <p:spPr bwMode="auto">
            <a:xfrm flipV="1">
              <a:off x="1838" y="1455"/>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1" name="Line 2103">
              <a:extLst>
                <a:ext uri="{FF2B5EF4-FFF2-40B4-BE49-F238E27FC236}">
                  <a16:creationId xmlns:a16="http://schemas.microsoft.com/office/drawing/2014/main" id="{712867CE-13DF-DE45-59E2-249F713DFD96}"/>
                </a:ext>
              </a:extLst>
            </p:cNvPr>
            <p:cNvSpPr>
              <a:spLocks noChangeShapeType="1"/>
            </p:cNvSpPr>
            <p:nvPr/>
          </p:nvSpPr>
          <p:spPr bwMode="auto">
            <a:xfrm flipV="1">
              <a:off x="1879" y="1433"/>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2" name="Line 2104">
              <a:extLst>
                <a:ext uri="{FF2B5EF4-FFF2-40B4-BE49-F238E27FC236}">
                  <a16:creationId xmlns:a16="http://schemas.microsoft.com/office/drawing/2014/main" id="{1DDFA3CC-C475-ECFE-E9C8-F158C3BD73D7}"/>
                </a:ext>
              </a:extLst>
            </p:cNvPr>
            <p:cNvSpPr>
              <a:spLocks noChangeShapeType="1"/>
            </p:cNvSpPr>
            <p:nvPr/>
          </p:nvSpPr>
          <p:spPr bwMode="auto">
            <a:xfrm flipV="1">
              <a:off x="1921" y="1411"/>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3" name="Line 2105">
              <a:extLst>
                <a:ext uri="{FF2B5EF4-FFF2-40B4-BE49-F238E27FC236}">
                  <a16:creationId xmlns:a16="http://schemas.microsoft.com/office/drawing/2014/main" id="{F1974760-663F-3999-C377-A3F1505E1323}"/>
                </a:ext>
              </a:extLst>
            </p:cNvPr>
            <p:cNvSpPr>
              <a:spLocks noChangeShapeType="1"/>
            </p:cNvSpPr>
            <p:nvPr/>
          </p:nvSpPr>
          <p:spPr bwMode="auto">
            <a:xfrm flipV="1">
              <a:off x="1962" y="1389"/>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4" name="Line 2106">
              <a:extLst>
                <a:ext uri="{FF2B5EF4-FFF2-40B4-BE49-F238E27FC236}">
                  <a16:creationId xmlns:a16="http://schemas.microsoft.com/office/drawing/2014/main" id="{3D1FB7BE-CAA7-9C6A-B25F-A99AE2D2F4ED}"/>
                </a:ext>
              </a:extLst>
            </p:cNvPr>
            <p:cNvSpPr>
              <a:spLocks noChangeShapeType="1"/>
            </p:cNvSpPr>
            <p:nvPr/>
          </p:nvSpPr>
          <p:spPr bwMode="auto">
            <a:xfrm flipV="1">
              <a:off x="1976" y="1386"/>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5" name="Line 2107">
              <a:extLst>
                <a:ext uri="{FF2B5EF4-FFF2-40B4-BE49-F238E27FC236}">
                  <a16:creationId xmlns:a16="http://schemas.microsoft.com/office/drawing/2014/main" id="{D4DAC54B-2733-F9A2-4665-AEE4A9394E3F}"/>
                </a:ext>
              </a:extLst>
            </p:cNvPr>
            <p:cNvSpPr>
              <a:spLocks noChangeShapeType="1"/>
            </p:cNvSpPr>
            <p:nvPr/>
          </p:nvSpPr>
          <p:spPr bwMode="auto">
            <a:xfrm>
              <a:off x="1981" y="1387"/>
              <a:ext cx="6"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6" name="Line 2108">
              <a:extLst>
                <a:ext uri="{FF2B5EF4-FFF2-40B4-BE49-F238E27FC236}">
                  <a16:creationId xmlns:a16="http://schemas.microsoft.com/office/drawing/2014/main" id="{13B1F640-6ABA-4F06-5DD6-776D59E1B67D}"/>
                </a:ext>
              </a:extLst>
            </p:cNvPr>
            <p:cNvSpPr>
              <a:spLocks noChangeShapeType="1"/>
            </p:cNvSpPr>
            <p:nvPr/>
          </p:nvSpPr>
          <p:spPr bwMode="auto">
            <a:xfrm>
              <a:off x="2007" y="1423"/>
              <a:ext cx="5"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7" name="Line 2109">
              <a:extLst>
                <a:ext uri="{FF2B5EF4-FFF2-40B4-BE49-F238E27FC236}">
                  <a16:creationId xmlns:a16="http://schemas.microsoft.com/office/drawing/2014/main" id="{110CD772-2E83-43DA-35DF-0F5D6D5684E8}"/>
                </a:ext>
              </a:extLst>
            </p:cNvPr>
            <p:cNvSpPr>
              <a:spLocks noChangeShapeType="1"/>
            </p:cNvSpPr>
            <p:nvPr/>
          </p:nvSpPr>
          <p:spPr bwMode="auto">
            <a:xfrm>
              <a:off x="2030" y="1461"/>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8" name="Line 2110">
              <a:extLst>
                <a:ext uri="{FF2B5EF4-FFF2-40B4-BE49-F238E27FC236}">
                  <a16:creationId xmlns:a16="http://schemas.microsoft.com/office/drawing/2014/main" id="{47230731-6B0D-9F61-A574-9E0718786CDB}"/>
                </a:ext>
              </a:extLst>
            </p:cNvPr>
            <p:cNvSpPr>
              <a:spLocks noChangeShapeType="1"/>
            </p:cNvSpPr>
            <p:nvPr/>
          </p:nvSpPr>
          <p:spPr bwMode="auto">
            <a:xfrm>
              <a:off x="2056" y="1498"/>
              <a:ext cx="6"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199" name="Line 2111">
              <a:extLst>
                <a:ext uri="{FF2B5EF4-FFF2-40B4-BE49-F238E27FC236}">
                  <a16:creationId xmlns:a16="http://schemas.microsoft.com/office/drawing/2014/main" id="{9FEC2211-3FC5-82A0-E66A-550C99142533}"/>
                </a:ext>
              </a:extLst>
            </p:cNvPr>
            <p:cNvSpPr>
              <a:spLocks noChangeShapeType="1"/>
            </p:cNvSpPr>
            <p:nvPr/>
          </p:nvSpPr>
          <p:spPr bwMode="auto">
            <a:xfrm>
              <a:off x="2082" y="1536"/>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0" name="Line 2112">
              <a:extLst>
                <a:ext uri="{FF2B5EF4-FFF2-40B4-BE49-F238E27FC236}">
                  <a16:creationId xmlns:a16="http://schemas.microsoft.com/office/drawing/2014/main" id="{8E750679-5FA9-7A78-FDD5-F9058B881707}"/>
                </a:ext>
              </a:extLst>
            </p:cNvPr>
            <p:cNvSpPr>
              <a:spLocks noChangeShapeType="1"/>
            </p:cNvSpPr>
            <p:nvPr/>
          </p:nvSpPr>
          <p:spPr bwMode="auto">
            <a:xfrm>
              <a:off x="2105" y="1572"/>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1" name="Line 2113">
              <a:extLst>
                <a:ext uri="{FF2B5EF4-FFF2-40B4-BE49-F238E27FC236}">
                  <a16:creationId xmlns:a16="http://schemas.microsoft.com/office/drawing/2014/main" id="{9D262FFB-3D58-4E67-27C6-DD002D6BB517}"/>
                </a:ext>
              </a:extLst>
            </p:cNvPr>
            <p:cNvSpPr>
              <a:spLocks noChangeShapeType="1"/>
            </p:cNvSpPr>
            <p:nvPr/>
          </p:nvSpPr>
          <p:spPr bwMode="auto">
            <a:xfrm>
              <a:off x="2131" y="1610"/>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2" name="Line 2114">
              <a:extLst>
                <a:ext uri="{FF2B5EF4-FFF2-40B4-BE49-F238E27FC236}">
                  <a16:creationId xmlns:a16="http://schemas.microsoft.com/office/drawing/2014/main" id="{FAEC83EE-B1CD-4ADB-33FA-D671CDBB7A59}"/>
                </a:ext>
              </a:extLst>
            </p:cNvPr>
            <p:cNvSpPr>
              <a:spLocks noChangeShapeType="1"/>
            </p:cNvSpPr>
            <p:nvPr/>
          </p:nvSpPr>
          <p:spPr bwMode="auto">
            <a:xfrm>
              <a:off x="2139" y="1623"/>
              <a:ext cx="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3" name="Line 2115">
              <a:extLst>
                <a:ext uri="{FF2B5EF4-FFF2-40B4-BE49-F238E27FC236}">
                  <a16:creationId xmlns:a16="http://schemas.microsoft.com/office/drawing/2014/main" id="{AC660C1A-33CF-72C1-C185-EC4B00A0B3E6}"/>
                </a:ext>
              </a:extLst>
            </p:cNvPr>
            <p:cNvSpPr>
              <a:spLocks noChangeShapeType="1"/>
            </p:cNvSpPr>
            <p:nvPr/>
          </p:nvSpPr>
          <p:spPr bwMode="auto">
            <a:xfrm>
              <a:off x="2149"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4" name="Line 2116">
              <a:extLst>
                <a:ext uri="{FF2B5EF4-FFF2-40B4-BE49-F238E27FC236}">
                  <a16:creationId xmlns:a16="http://schemas.microsoft.com/office/drawing/2014/main" id="{89E30ED1-CFF8-8709-442B-5D07A13DE23A}"/>
                </a:ext>
              </a:extLst>
            </p:cNvPr>
            <p:cNvSpPr>
              <a:spLocks noChangeShapeType="1"/>
            </p:cNvSpPr>
            <p:nvPr/>
          </p:nvSpPr>
          <p:spPr bwMode="auto">
            <a:xfrm>
              <a:off x="2196"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5" name="Line 2117">
              <a:extLst>
                <a:ext uri="{FF2B5EF4-FFF2-40B4-BE49-F238E27FC236}">
                  <a16:creationId xmlns:a16="http://schemas.microsoft.com/office/drawing/2014/main" id="{3EA54732-B12B-3172-A929-626B6CA8B3EE}"/>
                </a:ext>
              </a:extLst>
            </p:cNvPr>
            <p:cNvSpPr>
              <a:spLocks noChangeShapeType="1"/>
            </p:cNvSpPr>
            <p:nvPr/>
          </p:nvSpPr>
          <p:spPr bwMode="auto">
            <a:xfrm>
              <a:off x="2212" y="1634"/>
              <a:ext cx="2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6" name="Line 2118">
              <a:extLst>
                <a:ext uri="{FF2B5EF4-FFF2-40B4-BE49-F238E27FC236}">
                  <a16:creationId xmlns:a16="http://schemas.microsoft.com/office/drawing/2014/main" id="{767A40F1-AE0E-3A62-3E12-FC5570CAFBFB}"/>
                </a:ext>
              </a:extLst>
            </p:cNvPr>
            <p:cNvSpPr>
              <a:spLocks noChangeShapeType="1"/>
            </p:cNvSpPr>
            <p:nvPr/>
          </p:nvSpPr>
          <p:spPr bwMode="auto">
            <a:xfrm>
              <a:off x="2242"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7" name="Line 2119">
              <a:extLst>
                <a:ext uri="{FF2B5EF4-FFF2-40B4-BE49-F238E27FC236}">
                  <a16:creationId xmlns:a16="http://schemas.microsoft.com/office/drawing/2014/main" id="{7275A321-19AF-8934-3A72-CEF89662D7FC}"/>
                </a:ext>
              </a:extLst>
            </p:cNvPr>
            <p:cNvSpPr>
              <a:spLocks noChangeShapeType="1"/>
            </p:cNvSpPr>
            <p:nvPr/>
          </p:nvSpPr>
          <p:spPr bwMode="auto">
            <a:xfrm>
              <a:off x="2288" y="163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8" name="Line 2120">
              <a:extLst>
                <a:ext uri="{FF2B5EF4-FFF2-40B4-BE49-F238E27FC236}">
                  <a16:creationId xmlns:a16="http://schemas.microsoft.com/office/drawing/2014/main" id="{6694F447-AA01-3F56-47D9-260D5C7DDFCC}"/>
                </a:ext>
              </a:extLst>
            </p:cNvPr>
            <p:cNvSpPr>
              <a:spLocks noChangeShapeType="1"/>
            </p:cNvSpPr>
            <p:nvPr/>
          </p:nvSpPr>
          <p:spPr bwMode="auto">
            <a:xfrm flipV="1">
              <a:off x="2335" y="1628"/>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09" name="Line 2121">
              <a:extLst>
                <a:ext uri="{FF2B5EF4-FFF2-40B4-BE49-F238E27FC236}">
                  <a16:creationId xmlns:a16="http://schemas.microsoft.com/office/drawing/2014/main" id="{DE49F1B3-8FA2-17BE-1EF3-1D203EB6B1C9}"/>
                </a:ext>
              </a:extLst>
            </p:cNvPr>
            <p:cNvSpPr>
              <a:spLocks noChangeShapeType="1"/>
            </p:cNvSpPr>
            <p:nvPr/>
          </p:nvSpPr>
          <p:spPr bwMode="auto">
            <a:xfrm flipV="1">
              <a:off x="2376" y="1606"/>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0" name="Line 2122">
              <a:extLst>
                <a:ext uri="{FF2B5EF4-FFF2-40B4-BE49-F238E27FC236}">
                  <a16:creationId xmlns:a16="http://schemas.microsoft.com/office/drawing/2014/main" id="{0FCF710E-886E-98FD-4DBF-39E51D796274}"/>
                </a:ext>
              </a:extLst>
            </p:cNvPr>
            <p:cNvSpPr>
              <a:spLocks noChangeShapeType="1"/>
            </p:cNvSpPr>
            <p:nvPr/>
          </p:nvSpPr>
          <p:spPr bwMode="auto">
            <a:xfrm flipV="1">
              <a:off x="2416" y="1582"/>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1" name="Line 2123">
              <a:extLst>
                <a:ext uri="{FF2B5EF4-FFF2-40B4-BE49-F238E27FC236}">
                  <a16:creationId xmlns:a16="http://schemas.microsoft.com/office/drawing/2014/main" id="{FC6531C9-1A4E-64C3-FACD-6DBAC36F19BF}"/>
                </a:ext>
              </a:extLst>
            </p:cNvPr>
            <p:cNvSpPr>
              <a:spLocks noChangeShapeType="1"/>
            </p:cNvSpPr>
            <p:nvPr/>
          </p:nvSpPr>
          <p:spPr bwMode="auto">
            <a:xfrm flipV="1">
              <a:off x="2457" y="1560"/>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2" name="Line 2124">
              <a:extLst>
                <a:ext uri="{FF2B5EF4-FFF2-40B4-BE49-F238E27FC236}">
                  <a16:creationId xmlns:a16="http://schemas.microsoft.com/office/drawing/2014/main" id="{CD7C7B72-3D3F-A46A-B03B-CC6F007F0149}"/>
                </a:ext>
              </a:extLst>
            </p:cNvPr>
            <p:cNvSpPr>
              <a:spLocks noChangeShapeType="1"/>
            </p:cNvSpPr>
            <p:nvPr/>
          </p:nvSpPr>
          <p:spPr bwMode="auto">
            <a:xfrm flipV="1">
              <a:off x="2496" y="1537"/>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3" name="Line 2125">
              <a:extLst>
                <a:ext uri="{FF2B5EF4-FFF2-40B4-BE49-F238E27FC236}">
                  <a16:creationId xmlns:a16="http://schemas.microsoft.com/office/drawing/2014/main" id="{C95244EF-B678-230D-7CCC-40872E91532F}"/>
                </a:ext>
              </a:extLst>
            </p:cNvPr>
            <p:cNvSpPr>
              <a:spLocks noChangeShapeType="1"/>
            </p:cNvSpPr>
            <p:nvPr/>
          </p:nvSpPr>
          <p:spPr bwMode="auto">
            <a:xfrm flipV="1">
              <a:off x="2539" y="1515"/>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4" name="Line 2126">
              <a:extLst>
                <a:ext uri="{FF2B5EF4-FFF2-40B4-BE49-F238E27FC236}">
                  <a16:creationId xmlns:a16="http://schemas.microsoft.com/office/drawing/2014/main" id="{0F63FB09-C2CB-58F5-990D-63993FC5F4E7}"/>
                </a:ext>
              </a:extLst>
            </p:cNvPr>
            <p:cNvSpPr>
              <a:spLocks noChangeShapeType="1"/>
            </p:cNvSpPr>
            <p:nvPr/>
          </p:nvSpPr>
          <p:spPr bwMode="auto">
            <a:xfrm flipV="1">
              <a:off x="2580" y="1493"/>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5" name="Line 2127">
              <a:extLst>
                <a:ext uri="{FF2B5EF4-FFF2-40B4-BE49-F238E27FC236}">
                  <a16:creationId xmlns:a16="http://schemas.microsoft.com/office/drawing/2014/main" id="{D95821EC-CD26-2ABB-7AA7-923F9CC5BE3C}"/>
                </a:ext>
              </a:extLst>
            </p:cNvPr>
            <p:cNvSpPr>
              <a:spLocks noChangeShapeType="1"/>
            </p:cNvSpPr>
            <p:nvPr/>
          </p:nvSpPr>
          <p:spPr bwMode="auto">
            <a:xfrm flipV="1">
              <a:off x="2619" y="1469"/>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6" name="Line 2128">
              <a:extLst>
                <a:ext uri="{FF2B5EF4-FFF2-40B4-BE49-F238E27FC236}">
                  <a16:creationId xmlns:a16="http://schemas.microsoft.com/office/drawing/2014/main" id="{08392046-BFE4-371B-D33A-B6D134777441}"/>
                </a:ext>
              </a:extLst>
            </p:cNvPr>
            <p:cNvSpPr>
              <a:spLocks noChangeShapeType="1"/>
            </p:cNvSpPr>
            <p:nvPr/>
          </p:nvSpPr>
          <p:spPr bwMode="auto">
            <a:xfrm flipV="1">
              <a:off x="2661" y="1448"/>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7" name="Line 2129">
              <a:extLst>
                <a:ext uri="{FF2B5EF4-FFF2-40B4-BE49-F238E27FC236}">
                  <a16:creationId xmlns:a16="http://schemas.microsoft.com/office/drawing/2014/main" id="{2BAEE854-0373-C5D2-D8DD-942C3DCA1ECF}"/>
                </a:ext>
              </a:extLst>
            </p:cNvPr>
            <p:cNvSpPr>
              <a:spLocks noChangeShapeType="1"/>
            </p:cNvSpPr>
            <p:nvPr/>
          </p:nvSpPr>
          <p:spPr bwMode="auto">
            <a:xfrm flipV="1">
              <a:off x="2700" y="142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8" name="Line 2130">
              <a:extLst>
                <a:ext uri="{FF2B5EF4-FFF2-40B4-BE49-F238E27FC236}">
                  <a16:creationId xmlns:a16="http://schemas.microsoft.com/office/drawing/2014/main" id="{E8D288AE-58E5-8271-D98A-63ECAF5BF728}"/>
                </a:ext>
              </a:extLst>
            </p:cNvPr>
            <p:cNvSpPr>
              <a:spLocks noChangeShapeType="1"/>
            </p:cNvSpPr>
            <p:nvPr/>
          </p:nvSpPr>
          <p:spPr bwMode="auto">
            <a:xfrm>
              <a:off x="2742" y="1410"/>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19" name="Line 2131">
              <a:extLst>
                <a:ext uri="{FF2B5EF4-FFF2-40B4-BE49-F238E27FC236}">
                  <a16:creationId xmlns:a16="http://schemas.microsoft.com/office/drawing/2014/main" id="{6C0F68F6-6FF9-0BE3-4460-792828F3AB23}"/>
                </a:ext>
              </a:extLst>
            </p:cNvPr>
            <p:cNvSpPr>
              <a:spLocks noChangeShapeType="1"/>
            </p:cNvSpPr>
            <p:nvPr/>
          </p:nvSpPr>
          <p:spPr bwMode="auto">
            <a:xfrm>
              <a:off x="2774" y="1443"/>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0" name="Line 2132">
              <a:extLst>
                <a:ext uri="{FF2B5EF4-FFF2-40B4-BE49-F238E27FC236}">
                  <a16:creationId xmlns:a16="http://schemas.microsoft.com/office/drawing/2014/main" id="{AFD39F92-D6F8-07E6-8602-DB1B0B9E10CE}"/>
                </a:ext>
              </a:extLst>
            </p:cNvPr>
            <p:cNvSpPr>
              <a:spLocks noChangeShapeType="1"/>
            </p:cNvSpPr>
            <p:nvPr/>
          </p:nvSpPr>
          <p:spPr bwMode="auto">
            <a:xfrm>
              <a:off x="2806" y="1476"/>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1" name="Line 2133">
              <a:extLst>
                <a:ext uri="{FF2B5EF4-FFF2-40B4-BE49-F238E27FC236}">
                  <a16:creationId xmlns:a16="http://schemas.microsoft.com/office/drawing/2014/main" id="{684E3045-7176-F7CD-75EF-0E80C44D7ABB}"/>
                </a:ext>
              </a:extLst>
            </p:cNvPr>
            <p:cNvSpPr>
              <a:spLocks noChangeShapeType="1"/>
            </p:cNvSpPr>
            <p:nvPr/>
          </p:nvSpPr>
          <p:spPr bwMode="auto">
            <a:xfrm>
              <a:off x="2838" y="1509"/>
              <a:ext cx="7"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2" name="Line 2134">
              <a:extLst>
                <a:ext uri="{FF2B5EF4-FFF2-40B4-BE49-F238E27FC236}">
                  <a16:creationId xmlns:a16="http://schemas.microsoft.com/office/drawing/2014/main" id="{001BCA82-AEEE-FBB9-4990-DEF50FCEBB2E}"/>
                </a:ext>
              </a:extLst>
            </p:cNvPr>
            <p:cNvSpPr>
              <a:spLocks noChangeShapeType="1"/>
            </p:cNvSpPr>
            <p:nvPr/>
          </p:nvSpPr>
          <p:spPr bwMode="auto">
            <a:xfrm>
              <a:off x="2867" y="1541"/>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3" name="Line 2135">
              <a:extLst>
                <a:ext uri="{FF2B5EF4-FFF2-40B4-BE49-F238E27FC236}">
                  <a16:creationId xmlns:a16="http://schemas.microsoft.com/office/drawing/2014/main" id="{57F99C87-0A43-CA89-33D0-1048954A30F4}"/>
                </a:ext>
              </a:extLst>
            </p:cNvPr>
            <p:cNvSpPr>
              <a:spLocks noChangeShapeType="1"/>
            </p:cNvSpPr>
            <p:nvPr/>
          </p:nvSpPr>
          <p:spPr bwMode="auto">
            <a:xfrm>
              <a:off x="2898" y="1574"/>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4" name="Line 2136">
              <a:extLst>
                <a:ext uri="{FF2B5EF4-FFF2-40B4-BE49-F238E27FC236}">
                  <a16:creationId xmlns:a16="http://schemas.microsoft.com/office/drawing/2014/main" id="{802134FF-3957-A9D6-B1B8-74697286542F}"/>
                </a:ext>
              </a:extLst>
            </p:cNvPr>
            <p:cNvSpPr>
              <a:spLocks noChangeShapeType="1"/>
            </p:cNvSpPr>
            <p:nvPr/>
          </p:nvSpPr>
          <p:spPr bwMode="auto">
            <a:xfrm>
              <a:off x="2930" y="1607"/>
              <a:ext cx="7"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5" name="Line 2137">
              <a:extLst>
                <a:ext uri="{FF2B5EF4-FFF2-40B4-BE49-F238E27FC236}">
                  <a16:creationId xmlns:a16="http://schemas.microsoft.com/office/drawing/2014/main" id="{D64EFDDF-0ACF-4AD8-1AD5-270D3C3ECDF1}"/>
                </a:ext>
              </a:extLst>
            </p:cNvPr>
            <p:cNvSpPr>
              <a:spLocks noChangeShapeType="1"/>
            </p:cNvSpPr>
            <p:nvPr/>
          </p:nvSpPr>
          <p:spPr bwMode="auto">
            <a:xfrm>
              <a:off x="2940" y="1618"/>
              <a:ext cx="16"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6" name="Line 2138">
              <a:extLst>
                <a:ext uri="{FF2B5EF4-FFF2-40B4-BE49-F238E27FC236}">
                  <a16:creationId xmlns:a16="http://schemas.microsoft.com/office/drawing/2014/main" id="{A4A7D394-AA63-A375-8C8B-3C65A744FA68}"/>
                </a:ext>
              </a:extLst>
            </p:cNvPr>
            <p:cNvSpPr>
              <a:spLocks noChangeShapeType="1"/>
            </p:cNvSpPr>
            <p:nvPr/>
          </p:nvSpPr>
          <p:spPr bwMode="auto">
            <a:xfrm>
              <a:off x="2958"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7" name="Line 2139">
              <a:extLst>
                <a:ext uri="{FF2B5EF4-FFF2-40B4-BE49-F238E27FC236}">
                  <a16:creationId xmlns:a16="http://schemas.microsoft.com/office/drawing/2014/main" id="{71C19849-E7AB-D53E-5447-EEA41009AA13}"/>
                </a:ext>
              </a:extLst>
            </p:cNvPr>
            <p:cNvSpPr>
              <a:spLocks noChangeShapeType="1"/>
            </p:cNvSpPr>
            <p:nvPr/>
          </p:nvSpPr>
          <p:spPr bwMode="auto">
            <a:xfrm>
              <a:off x="3005"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8" name="Line 2140">
              <a:extLst>
                <a:ext uri="{FF2B5EF4-FFF2-40B4-BE49-F238E27FC236}">
                  <a16:creationId xmlns:a16="http://schemas.microsoft.com/office/drawing/2014/main" id="{E284313F-B1DA-8729-8878-F67C3458B81A}"/>
                </a:ext>
              </a:extLst>
            </p:cNvPr>
            <p:cNvSpPr>
              <a:spLocks noChangeShapeType="1"/>
            </p:cNvSpPr>
            <p:nvPr/>
          </p:nvSpPr>
          <p:spPr bwMode="auto">
            <a:xfrm>
              <a:off x="3052"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29" name="Line 2141">
              <a:extLst>
                <a:ext uri="{FF2B5EF4-FFF2-40B4-BE49-F238E27FC236}">
                  <a16:creationId xmlns:a16="http://schemas.microsoft.com/office/drawing/2014/main" id="{36060FEB-3180-F61C-6ABD-2B3BADEC9590}"/>
                </a:ext>
              </a:extLst>
            </p:cNvPr>
            <p:cNvSpPr>
              <a:spLocks noChangeShapeType="1"/>
            </p:cNvSpPr>
            <p:nvPr/>
          </p:nvSpPr>
          <p:spPr bwMode="auto">
            <a:xfrm>
              <a:off x="3068" y="1634"/>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0" name="Line 2142">
              <a:extLst>
                <a:ext uri="{FF2B5EF4-FFF2-40B4-BE49-F238E27FC236}">
                  <a16:creationId xmlns:a16="http://schemas.microsoft.com/office/drawing/2014/main" id="{A8187622-5EB6-4524-9ED5-0D8AF6D0D910}"/>
                </a:ext>
              </a:extLst>
            </p:cNvPr>
            <p:cNvSpPr>
              <a:spLocks noChangeShapeType="1"/>
            </p:cNvSpPr>
            <p:nvPr/>
          </p:nvSpPr>
          <p:spPr bwMode="auto">
            <a:xfrm>
              <a:off x="3083"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1" name="Line 2143">
              <a:extLst>
                <a:ext uri="{FF2B5EF4-FFF2-40B4-BE49-F238E27FC236}">
                  <a16:creationId xmlns:a16="http://schemas.microsoft.com/office/drawing/2014/main" id="{FBE0BCA9-BFFA-B54A-F275-6ED42A1BF793}"/>
                </a:ext>
              </a:extLst>
            </p:cNvPr>
            <p:cNvSpPr>
              <a:spLocks noChangeShapeType="1"/>
            </p:cNvSpPr>
            <p:nvPr/>
          </p:nvSpPr>
          <p:spPr bwMode="auto">
            <a:xfrm>
              <a:off x="3129"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2" name="Line 2144">
              <a:extLst>
                <a:ext uri="{FF2B5EF4-FFF2-40B4-BE49-F238E27FC236}">
                  <a16:creationId xmlns:a16="http://schemas.microsoft.com/office/drawing/2014/main" id="{C83502C1-CB22-1A25-545A-13F6F32D631A}"/>
                </a:ext>
              </a:extLst>
            </p:cNvPr>
            <p:cNvSpPr>
              <a:spLocks noChangeShapeType="1"/>
            </p:cNvSpPr>
            <p:nvPr/>
          </p:nvSpPr>
          <p:spPr bwMode="auto">
            <a:xfrm>
              <a:off x="3177"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3" name="Line 2145">
              <a:extLst>
                <a:ext uri="{FF2B5EF4-FFF2-40B4-BE49-F238E27FC236}">
                  <a16:creationId xmlns:a16="http://schemas.microsoft.com/office/drawing/2014/main" id="{259E38A6-71AA-1C1A-8B35-0E7BC5537466}"/>
                </a:ext>
              </a:extLst>
            </p:cNvPr>
            <p:cNvSpPr>
              <a:spLocks noChangeShapeType="1"/>
            </p:cNvSpPr>
            <p:nvPr/>
          </p:nvSpPr>
          <p:spPr bwMode="auto">
            <a:xfrm>
              <a:off x="3224"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4" name="Line 2146">
              <a:extLst>
                <a:ext uri="{FF2B5EF4-FFF2-40B4-BE49-F238E27FC236}">
                  <a16:creationId xmlns:a16="http://schemas.microsoft.com/office/drawing/2014/main" id="{94AA5AFA-4F11-5EA8-724E-9C9399310F3C}"/>
                </a:ext>
              </a:extLst>
            </p:cNvPr>
            <p:cNvSpPr>
              <a:spLocks noChangeShapeType="1"/>
            </p:cNvSpPr>
            <p:nvPr/>
          </p:nvSpPr>
          <p:spPr bwMode="auto">
            <a:xfrm>
              <a:off x="3239" y="1634"/>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5" name="Line 2147">
              <a:extLst>
                <a:ext uri="{FF2B5EF4-FFF2-40B4-BE49-F238E27FC236}">
                  <a16:creationId xmlns:a16="http://schemas.microsoft.com/office/drawing/2014/main" id="{B0D043DE-2864-E719-3872-9BA2890A4609}"/>
                </a:ext>
              </a:extLst>
            </p:cNvPr>
            <p:cNvSpPr>
              <a:spLocks noChangeShapeType="1"/>
            </p:cNvSpPr>
            <p:nvPr/>
          </p:nvSpPr>
          <p:spPr bwMode="auto">
            <a:xfrm flipV="1">
              <a:off x="3246" y="1628"/>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6" name="Line 2148">
              <a:extLst>
                <a:ext uri="{FF2B5EF4-FFF2-40B4-BE49-F238E27FC236}">
                  <a16:creationId xmlns:a16="http://schemas.microsoft.com/office/drawing/2014/main" id="{6A4285DC-8C20-303E-5C46-FCD755B42418}"/>
                </a:ext>
              </a:extLst>
            </p:cNvPr>
            <p:cNvSpPr>
              <a:spLocks noChangeShapeType="1"/>
            </p:cNvSpPr>
            <p:nvPr/>
          </p:nvSpPr>
          <p:spPr bwMode="auto">
            <a:xfrm flipV="1">
              <a:off x="3288" y="1606"/>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7" name="Line 2149">
              <a:extLst>
                <a:ext uri="{FF2B5EF4-FFF2-40B4-BE49-F238E27FC236}">
                  <a16:creationId xmlns:a16="http://schemas.microsoft.com/office/drawing/2014/main" id="{CA403F19-03B2-7976-CF3E-9B0B7639AE22}"/>
                </a:ext>
              </a:extLst>
            </p:cNvPr>
            <p:cNvSpPr>
              <a:spLocks noChangeShapeType="1"/>
            </p:cNvSpPr>
            <p:nvPr/>
          </p:nvSpPr>
          <p:spPr bwMode="auto">
            <a:xfrm flipV="1">
              <a:off x="3327" y="1582"/>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8" name="Line 2150">
              <a:extLst>
                <a:ext uri="{FF2B5EF4-FFF2-40B4-BE49-F238E27FC236}">
                  <a16:creationId xmlns:a16="http://schemas.microsoft.com/office/drawing/2014/main" id="{1C4BCAAD-9BA4-25D5-4199-82E5DC1C0752}"/>
                </a:ext>
              </a:extLst>
            </p:cNvPr>
            <p:cNvSpPr>
              <a:spLocks noChangeShapeType="1"/>
            </p:cNvSpPr>
            <p:nvPr/>
          </p:nvSpPr>
          <p:spPr bwMode="auto">
            <a:xfrm flipV="1">
              <a:off x="3369" y="1560"/>
              <a:ext cx="1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39" name="Line 2151">
              <a:extLst>
                <a:ext uri="{FF2B5EF4-FFF2-40B4-BE49-F238E27FC236}">
                  <a16:creationId xmlns:a16="http://schemas.microsoft.com/office/drawing/2014/main" id="{557ACF04-667B-7287-D577-97691809A144}"/>
                </a:ext>
              </a:extLst>
            </p:cNvPr>
            <p:cNvSpPr>
              <a:spLocks noChangeShapeType="1"/>
            </p:cNvSpPr>
            <p:nvPr/>
          </p:nvSpPr>
          <p:spPr bwMode="auto">
            <a:xfrm flipV="1">
              <a:off x="3409" y="1537"/>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0" name="Line 2152">
              <a:extLst>
                <a:ext uri="{FF2B5EF4-FFF2-40B4-BE49-F238E27FC236}">
                  <a16:creationId xmlns:a16="http://schemas.microsoft.com/office/drawing/2014/main" id="{BC2C73AF-8AF9-B938-E0E6-03BDD9C1E9BB}"/>
                </a:ext>
              </a:extLst>
            </p:cNvPr>
            <p:cNvSpPr>
              <a:spLocks noChangeShapeType="1"/>
            </p:cNvSpPr>
            <p:nvPr/>
          </p:nvSpPr>
          <p:spPr bwMode="auto">
            <a:xfrm flipV="1">
              <a:off x="3450" y="1515"/>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1" name="Line 2153">
              <a:extLst>
                <a:ext uri="{FF2B5EF4-FFF2-40B4-BE49-F238E27FC236}">
                  <a16:creationId xmlns:a16="http://schemas.microsoft.com/office/drawing/2014/main" id="{A7B45FC8-E1BF-5076-2FD5-56F5F5577A92}"/>
                </a:ext>
              </a:extLst>
            </p:cNvPr>
            <p:cNvSpPr>
              <a:spLocks noChangeShapeType="1"/>
            </p:cNvSpPr>
            <p:nvPr/>
          </p:nvSpPr>
          <p:spPr bwMode="auto">
            <a:xfrm flipV="1">
              <a:off x="3491" y="1493"/>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2" name="Line 2154">
              <a:extLst>
                <a:ext uri="{FF2B5EF4-FFF2-40B4-BE49-F238E27FC236}">
                  <a16:creationId xmlns:a16="http://schemas.microsoft.com/office/drawing/2014/main" id="{AD59B2B8-3957-CECA-78DD-6D6584FFD71D}"/>
                </a:ext>
              </a:extLst>
            </p:cNvPr>
            <p:cNvSpPr>
              <a:spLocks noChangeShapeType="1"/>
            </p:cNvSpPr>
            <p:nvPr/>
          </p:nvSpPr>
          <p:spPr bwMode="auto">
            <a:xfrm flipV="1">
              <a:off x="3531" y="1469"/>
              <a:ext cx="1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3" name="Line 2155">
              <a:extLst>
                <a:ext uri="{FF2B5EF4-FFF2-40B4-BE49-F238E27FC236}">
                  <a16:creationId xmlns:a16="http://schemas.microsoft.com/office/drawing/2014/main" id="{11C2BE66-F6C1-7314-D5C0-935F16277EEB}"/>
                </a:ext>
              </a:extLst>
            </p:cNvPr>
            <p:cNvSpPr>
              <a:spLocks noChangeShapeType="1"/>
            </p:cNvSpPr>
            <p:nvPr/>
          </p:nvSpPr>
          <p:spPr bwMode="auto">
            <a:xfrm flipV="1">
              <a:off x="3572" y="1448"/>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4" name="Line 2156">
              <a:extLst>
                <a:ext uri="{FF2B5EF4-FFF2-40B4-BE49-F238E27FC236}">
                  <a16:creationId xmlns:a16="http://schemas.microsoft.com/office/drawing/2014/main" id="{5509A4E8-8F73-A2B0-63C9-DE06F03DD971}"/>
                </a:ext>
              </a:extLst>
            </p:cNvPr>
            <p:cNvSpPr>
              <a:spLocks noChangeShapeType="1"/>
            </p:cNvSpPr>
            <p:nvPr/>
          </p:nvSpPr>
          <p:spPr bwMode="auto">
            <a:xfrm flipV="1">
              <a:off x="3611" y="142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5" name="Line 2157">
              <a:extLst>
                <a:ext uri="{FF2B5EF4-FFF2-40B4-BE49-F238E27FC236}">
                  <a16:creationId xmlns:a16="http://schemas.microsoft.com/office/drawing/2014/main" id="{CA6B8CDD-BE1D-8213-89BC-A1B6E67F9416}"/>
                </a:ext>
              </a:extLst>
            </p:cNvPr>
            <p:cNvSpPr>
              <a:spLocks noChangeShapeType="1"/>
            </p:cNvSpPr>
            <p:nvPr/>
          </p:nvSpPr>
          <p:spPr bwMode="auto">
            <a:xfrm flipV="1">
              <a:off x="3653" y="1404"/>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6" name="Line 2158">
              <a:extLst>
                <a:ext uri="{FF2B5EF4-FFF2-40B4-BE49-F238E27FC236}">
                  <a16:creationId xmlns:a16="http://schemas.microsoft.com/office/drawing/2014/main" id="{1ADEF2CE-C8E0-1554-DF2D-856205A3943C}"/>
                </a:ext>
              </a:extLst>
            </p:cNvPr>
            <p:cNvSpPr>
              <a:spLocks noChangeShapeType="1"/>
            </p:cNvSpPr>
            <p:nvPr/>
          </p:nvSpPr>
          <p:spPr bwMode="auto">
            <a:xfrm>
              <a:off x="3664" y="1405"/>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7" name="Line 2159">
              <a:extLst>
                <a:ext uri="{FF2B5EF4-FFF2-40B4-BE49-F238E27FC236}">
                  <a16:creationId xmlns:a16="http://schemas.microsoft.com/office/drawing/2014/main" id="{8A024227-A2AB-7F05-B34D-7641CCC3816D}"/>
                </a:ext>
              </a:extLst>
            </p:cNvPr>
            <p:cNvSpPr>
              <a:spLocks noChangeShapeType="1"/>
            </p:cNvSpPr>
            <p:nvPr/>
          </p:nvSpPr>
          <p:spPr bwMode="auto">
            <a:xfrm>
              <a:off x="3689" y="1441"/>
              <a:ext cx="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8" name="Line 2160">
              <a:extLst>
                <a:ext uri="{FF2B5EF4-FFF2-40B4-BE49-F238E27FC236}">
                  <a16:creationId xmlns:a16="http://schemas.microsoft.com/office/drawing/2014/main" id="{82488500-309F-78CF-9762-615C03896268}"/>
                </a:ext>
              </a:extLst>
            </p:cNvPr>
            <p:cNvSpPr>
              <a:spLocks noChangeShapeType="1"/>
            </p:cNvSpPr>
            <p:nvPr/>
          </p:nvSpPr>
          <p:spPr bwMode="auto">
            <a:xfrm>
              <a:off x="3717" y="1478"/>
              <a:ext cx="6"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49" name="Line 2161">
              <a:extLst>
                <a:ext uri="{FF2B5EF4-FFF2-40B4-BE49-F238E27FC236}">
                  <a16:creationId xmlns:a16="http://schemas.microsoft.com/office/drawing/2014/main" id="{BA204DA6-9153-A286-2D0F-77E089384A9B}"/>
                </a:ext>
              </a:extLst>
            </p:cNvPr>
            <p:cNvSpPr>
              <a:spLocks noChangeShapeType="1"/>
            </p:cNvSpPr>
            <p:nvPr/>
          </p:nvSpPr>
          <p:spPr bwMode="auto">
            <a:xfrm>
              <a:off x="3743" y="1514"/>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0" name="Line 2162">
              <a:extLst>
                <a:ext uri="{FF2B5EF4-FFF2-40B4-BE49-F238E27FC236}">
                  <a16:creationId xmlns:a16="http://schemas.microsoft.com/office/drawing/2014/main" id="{E4AEB90D-0D4C-0411-970A-440351C98D59}"/>
                </a:ext>
              </a:extLst>
            </p:cNvPr>
            <p:cNvSpPr>
              <a:spLocks noChangeShapeType="1"/>
            </p:cNvSpPr>
            <p:nvPr/>
          </p:nvSpPr>
          <p:spPr bwMode="auto">
            <a:xfrm>
              <a:off x="3768" y="1550"/>
              <a:ext cx="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1" name="Line 2163">
              <a:extLst>
                <a:ext uri="{FF2B5EF4-FFF2-40B4-BE49-F238E27FC236}">
                  <a16:creationId xmlns:a16="http://schemas.microsoft.com/office/drawing/2014/main" id="{F0C802D7-35DB-EF53-E04B-60F54D6820D3}"/>
                </a:ext>
              </a:extLst>
            </p:cNvPr>
            <p:cNvSpPr>
              <a:spLocks noChangeShapeType="1"/>
            </p:cNvSpPr>
            <p:nvPr/>
          </p:nvSpPr>
          <p:spPr bwMode="auto">
            <a:xfrm>
              <a:off x="3794" y="1587"/>
              <a:ext cx="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2" name="Line 2164">
              <a:extLst>
                <a:ext uri="{FF2B5EF4-FFF2-40B4-BE49-F238E27FC236}">
                  <a16:creationId xmlns:a16="http://schemas.microsoft.com/office/drawing/2014/main" id="{9BFED63B-03A1-7196-F785-CE65D438AF6D}"/>
                </a:ext>
              </a:extLst>
            </p:cNvPr>
            <p:cNvSpPr>
              <a:spLocks noChangeShapeType="1"/>
            </p:cNvSpPr>
            <p:nvPr/>
          </p:nvSpPr>
          <p:spPr bwMode="auto">
            <a:xfrm>
              <a:off x="3821" y="1623"/>
              <a:ext cx="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3" name="Line 2165">
              <a:extLst>
                <a:ext uri="{FF2B5EF4-FFF2-40B4-BE49-F238E27FC236}">
                  <a16:creationId xmlns:a16="http://schemas.microsoft.com/office/drawing/2014/main" id="{E6BAFE7F-5140-6930-1729-B81F841CEBA3}"/>
                </a:ext>
              </a:extLst>
            </p:cNvPr>
            <p:cNvSpPr>
              <a:spLocks noChangeShapeType="1"/>
            </p:cNvSpPr>
            <p:nvPr/>
          </p:nvSpPr>
          <p:spPr bwMode="auto">
            <a:xfrm>
              <a:off x="3828" y="1634"/>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4" name="Line 2166">
              <a:extLst>
                <a:ext uri="{FF2B5EF4-FFF2-40B4-BE49-F238E27FC236}">
                  <a16:creationId xmlns:a16="http://schemas.microsoft.com/office/drawing/2014/main" id="{583EFB24-8DC4-AEEC-85F5-CC1185F7A5A9}"/>
                </a:ext>
              </a:extLst>
            </p:cNvPr>
            <p:cNvSpPr>
              <a:spLocks noChangeShapeType="1"/>
            </p:cNvSpPr>
            <p:nvPr/>
          </p:nvSpPr>
          <p:spPr bwMode="auto">
            <a:xfrm>
              <a:off x="3830"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5" name="Line 2167">
              <a:extLst>
                <a:ext uri="{FF2B5EF4-FFF2-40B4-BE49-F238E27FC236}">
                  <a16:creationId xmlns:a16="http://schemas.microsoft.com/office/drawing/2014/main" id="{6A391EDE-29A8-5ED9-8B3F-D66C60AC8237}"/>
                </a:ext>
              </a:extLst>
            </p:cNvPr>
            <p:cNvSpPr>
              <a:spLocks noChangeShapeType="1"/>
            </p:cNvSpPr>
            <p:nvPr/>
          </p:nvSpPr>
          <p:spPr bwMode="auto">
            <a:xfrm>
              <a:off x="3876" y="1634"/>
              <a:ext cx="1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6" name="Line 2168">
              <a:extLst>
                <a:ext uri="{FF2B5EF4-FFF2-40B4-BE49-F238E27FC236}">
                  <a16:creationId xmlns:a16="http://schemas.microsoft.com/office/drawing/2014/main" id="{CAEFF17E-E812-B830-94F6-5CEF44F9ADA1}"/>
                </a:ext>
              </a:extLst>
            </p:cNvPr>
            <p:cNvSpPr>
              <a:spLocks noChangeShapeType="1"/>
            </p:cNvSpPr>
            <p:nvPr/>
          </p:nvSpPr>
          <p:spPr bwMode="auto">
            <a:xfrm>
              <a:off x="3924"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7" name="Line 2169">
              <a:extLst>
                <a:ext uri="{FF2B5EF4-FFF2-40B4-BE49-F238E27FC236}">
                  <a16:creationId xmlns:a16="http://schemas.microsoft.com/office/drawing/2014/main" id="{5EE95741-3736-C1B3-27DB-9F22E9E02B6E}"/>
                </a:ext>
              </a:extLst>
            </p:cNvPr>
            <p:cNvSpPr>
              <a:spLocks noChangeShapeType="1"/>
            </p:cNvSpPr>
            <p:nvPr/>
          </p:nvSpPr>
          <p:spPr bwMode="auto">
            <a:xfrm>
              <a:off x="3972" y="1634"/>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8" name="Line 2170">
              <a:extLst>
                <a:ext uri="{FF2B5EF4-FFF2-40B4-BE49-F238E27FC236}">
                  <a16:creationId xmlns:a16="http://schemas.microsoft.com/office/drawing/2014/main" id="{91638309-1E28-BF6C-B037-4D953209EB7F}"/>
                </a:ext>
              </a:extLst>
            </p:cNvPr>
            <p:cNvSpPr>
              <a:spLocks noChangeShapeType="1"/>
            </p:cNvSpPr>
            <p:nvPr/>
          </p:nvSpPr>
          <p:spPr bwMode="auto">
            <a:xfrm>
              <a:off x="4019" y="1634"/>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59" name="Line 2171">
              <a:extLst>
                <a:ext uri="{FF2B5EF4-FFF2-40B4-BE49-F238E27FC236}">
                  <a16:creationId xmlns:a16="http://schemas.microsoft.com/office/drawing/2014/main" id="{FEFAF513-1CCB-E277-258F-8FD1CC22A6F4}"/>
                </a:ext>
              </a:extLst>
            </p:cNvPr>
            <p:cNvSpPr>
              <a:spLocks noChangeShapeType="1"/>
            </p:cNvSpPr>
            <p:nvPr/>
          </p:nvSpPr>
          <p:spPr bwMode="auto">
            <a:xfrm>
              <a:off x="4066" y="163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0" name="Line 2172">
              <a:extLst>
                <a:ext uri="{FF2B5EF4-FFF2-40B4-BE49-F238E27FC236}">
                  <a16:creationId xmlns:a16="http://schemas.microsoft.com/office/drawing/2014/main" id="{8BFD8A16-0B6C-8B0D-F856-DB38C10DDCD8}"/>
                </a:ext>
              </a:extLst>
            </p:cNvPr>
            <p:cNvSpPr>
              <a:spLocks noChangeShapeType="1"/>
            </p:cNvSpPr>
            <p:nvPr/>
          </p:nvSpPr>
          <p:spPr bwMode="auto">
            <a:xfrm flipV="1">
              <a:off x="4069" y="1628"/>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1" name="Line 2173">
              <a:extLst>
                <a:ext uri="{FF2B5EF4-FFF2-40B4-BE49-F238E27FC236}">
                  <a16:creationId xmlns:a16="http://schemas.microsoft.com/office/drawing/2014/main" id="{59C8B749-31FF-D685-87FB-A5E37D55BCEF}"/>
                </a:ext>
              </a:extLst>
            </p:cNvPr>
            <p:cNvSpPr>
              <a:spLocks noChangeShapeType="1"/>
            </p:cNvSpPr>
            <p:nvPr/>
          </p:nvSpPr>
          <p:spPr bwMode="auto">
            <a:xfrm flipV="1">
              <a:off x="4108" y="160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2" name="Line 2174">
              <a:extLst>
                <a:ext uri="{FF2B5EF4-FFF2-40B4-BE49-F238E27FC236}">
                  <a16:creationId xmlns:a16="http://schemas.microsoft.com/office/drawing/2014/main" id="{03266AED-2415-2AF9-ADD2-89290D2EE5DB}"/>
                </a:ext>
              </a:extLst>
            </p:cNvPr>
            <p:cNvSpPr>
              <a:spLocks noChangeShapeType="1"/>
            </p:cNvSpPr>
            <p:nvPr/>
          </p:nvSpPr>
          <p:spPr bwMode="auto">
            <a:xfrm flipV="1">
              <a:off x="4151" y="1580"/>
              <a:ext cx="1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3" name="Line 2175">
              <a:extLst>
                <a:ext uri="{FF2B5EF4-FFF2-40B4-BE49-F238E27FC236}">
                  <a16:creationId xmlns:a16="http://schemas.microsoft.com/office/drawing/2014/main" id="{144802E6-FDD0-D1EF-3C21-CB69B53A1ED8}"/>
                </a:ext>
              </a:extLst>
            </p:cNvPr>
            <p:cNvSpPr>
              <a:spLocks noChangeShapeType="1"/>
            </p:cNvSpPr>
            <p:nvPr/>
          </p:nvSpPr>
          <p:spPr bwMode="auto">
            <a:xfrm flipV="1">
              <a:off x="4190" y="1558"/>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4" name="Line 2176">
              <a:extLst>
                <a:ext uri="{FF2B5EF4-FFF2-40B4-BE49-F238E27FC236}">
                  <a16:creationId xmlns:a16="http://schemas.microsoft.com/office/drawing/2014/main" id="{2D8FD13F-7732-4A40-6C74-BB79A8EF9A59}"/>
                </a:ext>
              </a:extLst>
            </p:cNvPr>
            <p:cNvSpPr>
              <a:spLocks noChangeShapeType="1"/>
            </p:cNvSpPr>
            <p:nvPr/>
          </p:nvSpPr>
          <p:spPr bwMode="auto">
            <a:xfrm flipV="1">
              <a:off x="4229" y="1535"/>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5" name="Line 2177">
              <a:extLst>
                <a:ext uri="{FF2B5EF4-FFF2-40B4-BE49-F238E27FC236}">
                  <a16:creationId xmlns:a16="http://schemas.microsoft.com/office/drawing/2014/main" id="{2ACEE6C7-2862-5FA5-3F42-8FAA672C22A8}"/>
                </a:ext>
              </a:extLst>
            </p:cNvPr>
            <p:cNvSpPr>
              <a:spLocks noChangeShapeType="1"/>
            </p:cNvSpPr>
            <p:nvPr/>
          </p:nvSpPr>
          <p:spPr bwMode="auto">
            <a:xfrm flipV="1">
              <a:off x="4269" y="1511"/>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6" name="Line 2178">
              <a:extLst>
                <a:ext uri="{FF2B5EF4-FFF2-40B4-BE49-F238E27FC236}">
                  <a16:creationId xmlns:a16="http://schemas.microsoft.com/office/drawing/2014/main" id="{9FC0BB84-F0DA-C7C2-BE7C-8E1ABB925E31}"/>
                </a:ext>
              </a:extLst>
            </p:cNvPr>
            <p:cNvSpPr>
              <a:spLocks noChangeShapeType="1"/>
            </p:cNvSpPr>
            <p:nvPr/>
          </p:nvSpPr>
          <p:spPr bwMode="auto">
            <a:xfrm flipV="1">
              <a:off x="4310" y="1488"/>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7" name="Line 2179">
              <a:extLst>
                <a:ext uri="{FF2B5EF4-FFF2-40B4-BE49-F238E27FC236}">
                  <a16:creationId xmlns:a16="http://schemas.microsoft.com/office/drawing/2014/main" id="{B8A35432-2AF1-2789-4A11-7B0C52FA6C83}"/>
                </a:ext>
              </a:extLst>
            </p:cNvPr>
            <p:cNvSpPr>
              <a:spLocks noChangeShapeType="1"/>
            </p:cNvSpPr>
            <p:nvPr/>
          </p:nvSpPr>
          <p:spPr bwMode="auto">
            <a:xfrm flipV="1">
              <a:off x="4349" y="1464"/>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8" name="Line 2180">
              <a:extLst>
                <a:ext uri="{FF2B5EF4-FFF2-40B4-BE49-F238E27FC236}">
                  <a16:creationId xmlns:a16="http://schemas.microsoft.com/office/drawing/2014/main" id="{9F81EE35-9C9C-0B4A-3C8D-0CC32500308B}"/>
                </a:ext>
              </a:extLst>
            </p:cNvPr>
            <p:cNvSpPr>
              <a:spLocks noChangeShapeType="1"/>
            </p:cNvSpPr>
            <p:nvPr/>
          </p:nvSpPr>
          <p:spPr bwMode="auto">
            <a:xfrm flipV="1">
              <a:off x="4389" y="1442"/>
              <a:ext cx="1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69" name="Line 2181">
              <a:extLst>
                <a:ext uri="{FF2B5EF4-FFF2-40B4-BE49-F238E27FC236}">
                  <a16:creationId xmlns:a16="http://schemas.microsoft.com/office/drawing/2014/main" id="{6DA0D2B2-00E1-DDEA-D421-F578CD5F3722}"/>
                </a:ext>
              </a:extLst>
            </p:cNvPr>
            <p:cNvSpPr>
              <a:spLocks noChangeShapeType="1"/>
            </p:cNvSpPr>
            <p:nvPr/>
          </p:nvSpPr>
          <p:spPr bwMode="auto">
            <a:xfrm flipV="1">
              <a:off x="4428" y="1418"/>
              <a:ext cx="1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0" name="Line 2182">
              <a:extLst>
                <a:ext uri="{FF2B5EF4-FFF2-40B4-BE49-F238E27FC236}">
                  <a16:creationId xmlns:a16="http://schemas.microsoft.com/office/drawing/2014/main" id="{BC64D4AA-17F7-1CF6-1E09-D275A477B113}"/>
                </a:ext>
              </a:extLst>
            </p:cNvPr>
            <p:cNvSpPr>
              <a:spLocks noChangeShapeType="1"/>
            </p:cNvSpPr>
            <p:nvPr/>
          </p:nvSpPr>
          <p:spPr bwMode="auto">
            <a:xfrm flipV="1">
              <a:off x="4470" y="1395"/>
              <a:ext cx="1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1" name="Line 2183">
              <a:extLst>
                <a:ext uri="{FF2B5EF4-FFF2-40B4-BE49-F238E27FC236}">
                  <a16:creationId xmlns:a16="http://schemas.microsoft.com/office/drawing/2014/main" id="{01359569-B0C5-3387-7BA7-79027F1D73A3}"/>
                </a:ext>
              </a:extLst>
            </p:cNvPr>
            <p:cNvSpPr>
              <a:spLocks noChangeShapeType="1"/>
            </p:cNvSpPr>
            <p:nvPr/>
          </p:nvSpPr>
          <p:spPr bwMode="auto">
            <a:xfrm flipV="1">
              <a:off x="4483" y="1386"/>
              <a:ext cx="1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2" name="Line 2184">
              <a:extLst>
                <a:ext uri="{FF2B5EF4-FFF2-40B4-BE49-F238E27FC236}">
                  <a16:creationId xmlns:a16="http://schemas.microsoft.com/office/drawing/2014/main" id="{E78B5637-9592-D499-9AC0-B4A5057E6A5B}"/>
                </a:ext>
              </a:extLst>
            </p:cNvPr>
            <p:cNvSpPr>
              <a:spLocks noChangeShapeType="1"/>
            </p:cNvSpPr>
            <p:nvPr/>
          </p:nvSpPr>
          <p:spPr bwMode="auto">
            <a:xfrm>
              <a:off x="4498" y="1387"/>
              <a:ext cx="8"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3" name="Line 2185">
              <a:extLst>
                <a:ext uri="{FF2B5EF4-FFF2-40B4-BE49-F238E27FC236}">
                  <a16:creationId xmlns:a16="http://schemas.microsoft.com/office/drawing/2014/main" id="{EB38BABE-8C5E-94FB-B4D0-BA48EB028751}"/>
                </a:ext>
              </a:extLst>
            </p:cNvPr>
            <p:cNvSpPr>
              <a:spLocks noChangeShapeType="1"/>
            </p:cNvSpPr>
            <p:nvPr/>
          </p:nvSpPr>
          <p:spPr bwMode="auto">
            <a:xfrm>
              <a:off x="4526" y="1423"/>
              <a:ext cx="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4" name="Line 2186">
              <a:extLst>
                <a:ext uri="{FF2B5EF4-FFF2-40B4-BE49-F238E27FC236}">
                  <a16:creationId xmlns:a16="http://schemas.microsoft.com/office/drawing/2014/main" id="{E61A791C-15FE-F3F3-9085-D7776A6F65CD}"/>
                </a:ext>
              </a:extLst>
            </p:cNvPr>
            <p:cNvSpPr>
              <a:spLocks noChangeShapeType="1"/>
            </p:cNvSpPr>
            <p:nvPr/>
          </p:nvSpPr>
          <p:spPr bwMode="auto">
            <a:xfrm>
              <a:off x="4552" y="1458"/>
              <a:ext cx="7"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5" name="Line 2187">
              <a:extLst>
                <a:ext uri="{FF2B5EF4-FFF2-40B4-BE49-F238E27FC236}">
                  <a16:creationId xmlns:a16="http://schemas.microsoft.com/office/drawing/2014/main" id="{CDA64571-E2F7-5717-E840-131C06BCF81A}"/>
                </a:ext>
              </a:extLst>
            </p:cNvPr>
            <p:cNvSpPr>
              <a:spLocks noChangeShapeType="1"/>
            </p:cNvSpPr>
            <p:nvPr/>
          </p:nvSpPr>
          <p:spPr bwMode="auto">
            <a:xfrm>
              <a:off x="4580" y="1494"/>
              <a:ext cx="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6" name="Line 2188">
              <a:extLst>
                <a:ext uri="{FF2B5EF4-FFF2-40B4-BE49-F238E27FC236}">
                  <a16:creationId xmlns:a16="http://schemas.microsoft.com/office/drawing/2014/main" id="{D57AD232-6F65-6E14-B961-C04A48578CDC}"/>
                </a:ext>
              </a:extLst>
            </p:cNvPr>
            <p:cNvSpPr>
              <a:spLocks noChangeShapeType="1"/>
            </p:cNvSpPr>
            <p:nvPr/>
          </p:nvSpPr>
          <p:spPr bwMode="auto">
            <a:xfrm>
              <a:off x="4607" y="1530"/>
              <a:ext cx="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7" name="Line 2189">
              <a:extLst>
                <a:ext uri="{FF2B5EF4-FFF2-40B4-BE49-F238E27FC236}">
                  <a16:creationId xmlns:a16="http://schemas.microsoft.com/office/drawing/2014/main" id="{07750829-D079-A5DC-A2AD-571A76ADB451}"/>
                </a:ext>
              </a:extLst>
            </p:cNvPr>
            <p:cNvSpPr>
              <a:spLocks noChangeShapeType="1"/>
            </p:cNvSpPr>
            <p:nvPr/>
          </p:nvSpPr>
          <p:spPr bwMode="auto">
            <a:xfrm>
              <a:off x="4635" y="1567"/>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8" name="Line 2190">
              <a:extLst>
                <a:ext uri="{FF2B5EF4-FFF2-40B4-BE49-F238E27FC236}">
                  <a16:creationId xmlns:a16="http://schemas.microsoft.com/office/drawing/2014/main" id="{8F97C237-D1F5-769A-2069-4A082BB99621}"/>
                </a:ext>
              </a:extLst>
            </p:cNvPr>
            <p:cNvSpPr>
              <a:spLocks noChangeShapeType="1"/>
            </p:cNvSpPr>
            <p:nvPr/>
          </p:nvSpPr>
          <p:spPr bwMode="auto">
            <a:xfrm>
              <a:off x="4636" y="157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79" name="Line 2191">
              <a:extLst>
                <a:ext uri="{FF2B5EF4-FFF2-40B4-BE49-F238E27FC236}">
                  <a16:creationId xmlns:a16="http://schemas.microsoft.com/office/drawing/2014/main" id="{0CB3A325-9270-6BBF-92FD-CCC27DC37F29}"/>
                </a:ext>
              </a:extLst>
            </p:cNvPr>
            <p:cNvSpPr>
              <a:spLocks noChangeShapeType="1"/>
            </p:cNvSpPr>
            <p:nvPr/>
          </p:nvSpPr>
          <p:spPr bwMode="auto">
            <a:xfrm>
              <a:off x="4636" y="1616"/>
              <a:ext cx="1" cy="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80" name="Line 2192">
              <a:extLst>
                <a:ext uri="{FF2B5EF4-FFF2-40B4-BE49-F238E27FC236}">
                  <a16:creationId xmlns:a16="http://schemas.microsoft.com/office/drawing/2014/main" id="{725FDF33-5143-2F5F-BE45-78CEC7AEE99E}"/>
                </a:ext>
              </a:extLst>
            </p:cNvPr>
            <p:cNvSpPr>
              <a:spLocks noChangeShapeType="1"/>
            </p:cNvSpPr>
            <p:nvPr/>
          </p:nvSpPr>
          <p:spPr bwMode="auto">
            <a:xfrm>
              <a:off x="4636" y="163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81" name="Rectangle 2193">
              <a:extLst>
                <a:ext uri="{FF2B5EF4-FFF2-40B4-BE49-F238E27FC236}">
                  <a16:creationId xmlns:a16="http://schemas.microsoft.com/office/drawing/2014/main" id="{D9FE3362-55A4-732B-2115-1670583D78B2}"/>
                </a:ext>
              </a:extLst>
            </p:cNvPr>
            <p:cNvSpPr>
              <a:spLocks noChangeArrowheads="1"/>
            </p:cNvSpPr>
            <p:nvPr/>
          </p:nvSpPr>
          <p:spPr bwMode="auto">
            <a:xfrm>
              <a:off x="3354" y="1587"/>
              <a:ext cx="360"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transmission</a:t>
              </a:r>
            </a:p>
          </p:txBody>
        </p:sp>
        <p:sp>
          <p:nvSpPr>
            <p:cNvPr id="38282" name="Rectangle 2194">
              <a:extLst>
                <a:ext uri="{FF2B5EF4-FFF2-40B4-BE49-F238E27FC236}">
                  <a16:creationId xmlns:a16="http://schemas.microsoft.com/office/drawing/2014/main" id="{A9F091B6-B443-A9C1-35A3-E964710E35D2}"/>
                </a:ext>
              </a:extLst>
            </p:cNvPr>
            <p:cNvSpPr>
              <a:spLocks noChangeArrowheads="1"/>
            </p:cNvSpPr>
            <p:nvPr/>
          </p:nvSpPr>
          <p:spPr bwMode="auto">
            <a:xfrm>
              <a:off x="3354" y="1667"/>
              <a:ext cx="424" cy="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800" b="0" i="0" u="none" strike="noStrike" kern="1200" cap="none" spc="0" normalizeH="0" baseline="0" noProof="0">
                  <a:ln>
                    <a:noFill/>
                  </a:ln>
                  <a:solidFill>
                    <a:srgbClr val="3333CC"/>
                  </a:solidFill>
                  <a:effectLst/>
                  <a:uLnTx/>
                  <a:uFillTx/>
                  <a:latin typeface="Arial" panose="020B0604020202020204" pitchFamily="34" charset="0"/>
                  <a:ea typeface="+mn-ea"/>
                  <a:cs typeface="+mn-cs"/>
                </a:rPr>
                <a:t>heat exchange</a:t>
              </a:r>
            </a:p>
          </p:txBody>
        </p:sp>
        <p:sp>
          <p:nvSpPr>
            <p:cNvPr id="38283" name="Rectangle 2195">
              <a:extLst>
                <a:ext uri="{FF2B5EF4-FFF2-40B4-BE49-F238E27FC236}">
                  <a16:creationId xmlns:a16="http://schemas.microsoft.com/office/drawing/2014/main" id="{0A3C4018-23A6-E96B-ACC8-6335D72F9126}"/>
                </a:ext>
              </a:extLst>
            </p:cNvPr>
            <p:cNvSpPr>
              <a:spLocks noChangeArrowheads="1"/>
            </p:cNvSpPr>
            <p:nvPr/>
          </p:nvSpPr>
          <p:spPr bwMode="auto">
            <a:xfrm>
              <a:off x="4076" y="1514"/>
              <a:ext cx="456"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heating</a:t>
              </a:r>
            </a:p>
          </p:txBody>
        </p:sp>
        <p:sp>
          <p:nvSpPr>
            <p:cNvPr id="38284" name="Rectangle 2196">
              <a:extLst>
                <a:ext uri="{FF2B5EF4-FFF2-40B4-BE49-F238E27FC236}">
                  <a16:creationId xmlns:a16="http://schemas.microsoft.com/office/drawing/2014/main" id="{1DA9192B-817E-662F-717D-44AB10E529A9}"/>
                </a:ext>
              </a:extLst>
            </p:cNvPr>
            <p:cNvSpPr>
              <a:spLocks noChangeArrowheads="1"/>
            </p:cNvSpPr>
            <p:nvPr/>
          </p:nvSpPr>
          <p:spPr bwMode="auto">
            <a:xfrm>
              <a:off x="4076" y="1603"/>
              <a:ext cx="4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system</a:t>
              </a:r>
            </a:p>
          </p:txBody>
        </p:sp>
        <p:sp>
          <p:nvSpPr>
            <p:cNvPr id="38285" name="Rectangle 2197">
              <a:extLst>
                <a:ext uri="{FF2B5EF4-FFF2-40B4-BE49-F238E27FC236}">
                  <a16:creationId xmlns:a16="http://schemas.microsoft.com/office/drawing/2014/main" id="{80D0E2AA-4B24-C6B7-8DB3-573380BAD2CE}"/>
                </a:ext>
              </a:extLst>
            </p:cNvPr>
            <p:cNvSpPr>
              <a:spLocks noChangeArrowheads="1"/>
            </p:cNvSpPr>
            <p:nvPr/>
          </p:nvSpPr>
          <p:spPr bwMode="auto">
            <a:xfrm>
              <a:off x="5566" y="1909"/>
              <a:ext cx="2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dis-</a:t>
              </a:r>
            </a:p>
          </p:txBody>
        </p:sp>
        <p:sp>
          <p:nvSpPr>
            <p:cNvPr id="38286" name="Rectangle 2198">
              <a:extLst>
                <a:ext uri="{FF2B5EF4-FFF2-40B4-BE49-F238E27FC236}">
                  <a16:creationId xmlns:a16="http://schemas.microsoft.com/office/drawing/2014/main" id="{76F3BA8C-E40B-9720-2C7D-6227157C1E86}"/>
                </a:ext>
              </a:extLst>
            </p:cNvPr>
            <p:cNvSpPr>
              <a:spLocks noChangeArrowheads="1"/>
            </p:cNvSpPr>
            <p:nvPr/>
          </p:nvSpPr>
          <p:spPr bwMode="auto">
            <a:xfrm>
              <a:off x="5566" y="1998"/>
              <a:ext cx="236"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charge</a:t>
              </a:r>
            </a:p>
          </p:txBody>
        </p:sp>
        <p:sp>
          <p:nvSpPr>
            <p:cNvPr id="38287" name="Rectangle 2199">
              <a:extLst>
                <a:ext uri="{FF2B5EF4-FFF2-40B4-BE49-F238E27FC236}">
                  <a16:creationId xmlns:a16="http://schemas.microsoft.com/office/drawing/2014/main" id="{99F94E21-02B5-5656-5349-732904CCD1FA}"/>
                </a:ext>
              </a:extLst>
            </p:cNvPr>
            <p:cNvSpPr>
              <a:spLocks noChangeArrowheads="1"/>
            </p:cNvSpPr>
            <p:nvPr/>
          </p:nvSpPr>
          <p:spPr bwMode="auto">
            <a:xfrm>
              <a:off x="5566" y="2087"/>
              <a:ext cx="248"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38288" name="Rectangle 2200">
              <a:extLst>
                <a:ext uri="{FF2B5EF4-FFF2-40B4-BE49-F238E27FC236}">
                  <a16:creationId xmlns:a16="http://schemas.microsoft.com/office/drawing/2014/main" id="{D61F785C-92BF-1E57-9F71-F357A0DD2745}"/>
                </a:ext>
              </a:extLst>
            </p:cNvPr>
            <p:cNvSpPr>
              <a:spLocks noChangeArrowheads="1"/>
            </p:cNvSpPr>
            <p:nvPr/>
          </p:nvSpPr>
          <p:spPr bwMode="auto">
            <a:xfrm>
              <a:off x="2180" y="1981"/>
              <a:ext cx="1236" cy="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300" b="1" i="0" u="none" strike="noStrike" kern="1200" cap="none" spc="0" normalizeH="0" baseline="0" noProof="0">
                  <a:ln>
                    <a:noFill/>
                  </a:ln>
                  <a:solidFill>
                    <a:srgbClr val="3333CC"/>
                  </a:solidFill>
                  <a:effectLst/>
                  <a:uLnTx/>
                  <a:uFillTx/>
                  <a:latin typeface="Arial" panose="020B0604020202020204" pitchFamily="34" charset="0"/>
                  <a:ea typeface="+mn-ea"/>
                  <a:cs typeface="+mn-cs"/>
                </a:rPr>
                <a:t>Uncontrolled Zone (UCZ)</a:t>
              </a:r>
            </a:p>
          </p:txBody>
        </p:sp>
        <p:sp>
          <p:nvSpPr>
            <p:cNvPr id="38289" name="Line 2201">
              <a:extLst>
                <a:ext uri="{FF2B5EF4-FFF2-40B4-BE49-F238E27FC236}">
                  <a16:creationId xmlns:a16="http://schemas.microsoft.com/office/drawing/2014/main" id="{C4D1A784-5503-A5F8-6C46-065F6A461B9F}"/>
                </a:ext>
              </a:extLst>
            </p:cNvPr>
            <p:cNvSpPr>
              <a:spLocks noChangeShapeType="1"/>
            </p:cNvSpPr>
            <p:nvPr/>
          </p:nvSpPr>
          <p:spPr bwMode="auto">
            <a:xfrm>
              <a:off x="2410" y="2720"/>
              <a:ext cx="284" cy="6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8290" name="Line 2202">
              <a:extLst>
                <a:ext uri="{FF2B5EF4-FFF2-40B4-BE49-F238E27FC236}">
                  <a16:creationId xmlns:a16="http://schemas.microsoft.com/office/drawing/2014/main" id="{8839FD82-AA10-A6E6-E624-2B1CD78A448D}"/>
                </a:ext>
              </a:extLst>
            </p:cNvPr>
            <p:cNvSpPr>
              <a:spLocks noChangeShapeType="1"/>
            </p:cNvSpPr>
            <p:nvPr/>
          </p:nvSpPr>
          <p:spPr bwMode="auto">
            <a:xfrm flipH="1">
              <a:off x="3722" y="2968"/>
              <a:ext cx="835" cy="37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Tree>
  </p:cSld>
  <p:clrMapOvr>
    <a:masterClrMapping/>
  </p:clrMapOvr>
  <p:transition spd="slow">
    <p:zo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a:extLst>
              <a:ext uri="{FF2B5EF4-FFF2-40B4-BE49-F238E27FC236}">
                <a16:creationId xmlns:a16="http://schemas.microsoft.com/office/drawing/2014/main" id="{264FDF64-F8EC-997B-B651-409FE1F698D6}"/>
              </a:ext>
            </a:extLst>
          </p:cNvPr>
          <p:cNvSpPr>
            <a:spLocks noGrp="1" noChangeArrowheads="1"/>
          </p:cNvSpPr>
          <p:nvPr>
            <p:ph type="body" idx="1"/>
          </p:nvPr>
        </p:nvSpPr>
        <p:spPr>
          <a:xfrm>
            <a:off x="-33139" y="332656"/>
            <a:ext cx="9144000" cy="6264696"/>
          </a:xfrm>
        </p:spPr>
        <p:txBody>
          <a:bodyPr/>
          <a:lstStyle/>
          <a:p>
            <a:pPr algn="l" eaLnBrk="1" hangingPunct="1">
              <a:lnSpc>
                <a:spcPct val="80000"/>
              </a:lnSpc>
              <a:buFontTx/>
              <a:buNone/>
            </a:pPr>
            <a:r>
              <a:rPr lang="en-US" altLang="en-US" sz="4000" b="1" dirty="0">
                <a:solidFill>
                  <a:srgbClr val="1F497D"/>
                </a:solidFill>
                <a:latin typeface="Vrinda" panose="020B0502040204020203" pitchFamily="34" charset="0"/>
                <a:cs typeface="Vrinda" panose="020B0502040204020203" pitchFamily="34" charset="0"/>
              </a:rPr>
              <a:t>	Major factors affecting air and contaminant movement inside ventilated space can be classified as:</a:t>
            </a:r>
          </a:p>
          <a:p>
            <a:pPr eaLnBrk="1" hangingPunct="1">
              <a:lnSpc>
                <a:spcPct val="80000"/>
              </a:lnSpc>
              <a:buFontTx/>
              <a:buNone/>
            </a:pPr>
            <a:endParaRPr lang="en-US" altLang="en-US" sz="2400" dirty="0"/>
          </a:p>
          <a:p>
            <a:pPr eaLnBrk="1" hangingPunct="1">
              <a:lnSpc>
                <a:spcPct val="80000"/>
              </a:lnSpc>
              <a:buFontTx/>
              <a:buNone/>
            </a:pPr>
            <a:endParaRPr lang="en-US" altLang="en-US" sz="2400" dirty="0">
              <a:latin typeface="Arial" panose="020B0604020202020204" pitchFamily="34" charset="0"/>
            </a:endParaRPr>
          </a:p>
          <a:p>
            <a:pPr lvl="1" eaLnBrk="1" hangingPunct="1">
              <a:lnSpc>
                <a:spcPct val="80000"/>
              </a:lnSpc>
            </a:pPr>
            <a:r>
              <a:rPr lang="en-US" altLang="en-US" sz="2000" dirty="0">
                <a:solidFill>
                  <a:srgbClr val="7F7F7F"/>
                </a:solidFill>
                <a:latin typeface="Vrinda" panose="020B0502040204020203" pitchFamily="34" charset="0"/>
                <a:cs typeface="Vrinda" panose="020B0502040204020203" pitchFamily="34" charset="0"/>
              </a:rPr>
              <a:t>Sources of heat and contaminants</a:t>
            </a:r>
          </a:p>
          <a:p>
            <a:pPr lvl="1" eaLnBrk="1" hangingPunct="1">
              <a:lnSpc>
                <a:spcPct val="80000"/>
              </a:lnSpc>
            </a:pPr>
            <a:r>
              <a:rPr lang="en-US" altLang="en-US" sz="2000" dirty="0">
                <a:solidFill>
                  <a:srgbClr val="7F7F7F"/>
                </a:solidFill>
                <a:latin typeface="Vrinda" panose="020B0502040204020203" pitchFamily="34" charset="0"/>
                <a:cs typeface="Vrinda" panose="020B0502040204020203" pitchFamily="34" charset="0"/>
              </a:rPr>
              <a:t>Air currents produced by process equipment and moving people</a:t>
            </a:r>
          </a:p>
          <a:p>
            <a:pPr lvl="1" eaLnBrk="1" hangingPunct="1">
              <a:lnSpc>
                <a:spcPct val="80000"/>
              </a:lnSpc>
            </a:pPr>
            <a:r>
              <a:rPr lang="en-US" altLang="en-US" sz="2000" dirty="0">
                <a:solidFill>
                  <a:srgbClr val="7F7F7F"/>
                </a:solidFill>
                <a:latin typeface="Vrinda" panose="020B0502040204020203" pitchFamily="34" charset="0"/>
                <a:cs typeface="Vrinda" panose="020B0502040204020203" pitchFamily="34" charset="0"/>
              </a:rPr>
              <a:t>Forced convection or supply air jets introduced into the room by mechanical or natural ventilation systems, or their combination</a:t>
            </a:r>
          </a:p>
          <a:p>
            <a:pPr lvl="1" eaLnBrk="1" hangingPunct="1">
              <a:lnSpc>
                <a:spcPct val="80000"/>
              </a:lnSpc>
            </a:pPr>
            <a:r>
              <a:rPr lang="en-US" altLang="en-US" sz="2000" dirty="0">
                <a:solidFill>
                  <a:srgbClr val="7F7F7F"/>
                </a:solidFill>
                <a:latin typeface="Vrinda" panose="020B0502040204020203" pitchFamily="34" charset="0"/>
                <a:cs typeface="Vrinda" panose="020B0502040204020203" pitchFamily="34" charset="0"/>
              </a:rPr>
              <a:t>Free convection flows along heated and cooled vertical surfaces and above heat sources</a:t>
            </a:r>
          </a:p>
          <a:p>
            <a:pPr lvl="1" eaLnBrk="1" hangingPunct="1">
              <a:lnSpc>
                <a:spcPct val="80000"/>
              </a:lnSpc>
            </a:pPr>
            <a:r>
              <a:rPr lang="en-US" altLang="en-US" sz="2000" dirty="0">
                <a:solidFill>
                  <a:srgbClr val="7F7F7F"/>
                </a:solidFill>
                <a:latin typeface="Vrinda" panose="020B0502040204020203" pitchFamily="34" charset="0"/>
                <a:cs typeface="Vrinda" panose="020B0502040204020203" pitchFamily="34" charset="0"/>
              </a:rPr>
              <a:t>Airflow created in the vicinity of local and general exhausts </a:t>
            </a:r>
          </a:p>
          <a:p>
            <a:pPr lvl="1" eaLnBrk="1" hangingPunct="1">
              <a:lnSpc>
                <a:spcPct val="80000"/>
              </a:lnSpc>
            </a:pPr>
            <a:r>
              <a:rPr lang="en-GB" altLang="en-US" sz="2000" dirty="0">
                <a:solidFill>
                  <a:srgbClr val="7F7F7F"/>
                </a:solidFill>
                <a:latin typeface="Vrinda" panose="020B0502040204020203" pitchFamily="34" charset="0"/>
                <a:cs typeface="Vrinda" panose="020B0502040204020203" pitchFamily="34" charset="0"/>
              </a:rPr>
              <a:t>Airflow through intended and unintended openings and cracks in the building envelope and aerodynamic means of the large opening protection</a:t>
            </a:r>
          </a:p>
          <a:p>
            <a:pPr lvl="1" eaLnBrk="1" hangingPunct="1">
              <a:lnSpc>
                <a:spcPct val="80000"/>
              </a:lnSpc>
            </a:pPr>
            <a:r>
              <a:rPr lang="en-GB" altLang="en-US" sz="2000" dirty="0">
                <a:solidFill>
                  <a:srgbClr val="7F7F7F"/>
                </a:solidFill>
                <a:latin typeface="Vrinda" panose="020B0502040204020203" pitchFamily="34" charset="0"/>
                <a:cs typeface="Vrinda" panose="020B0502040204020203" pitchFamily="34" charset="0"/>
              </a:rPr>
              <a:t>Airflow around the building under the influence of natural winds</a:t>
            </a:r>
          </a:p>
          <a:p>
            <a:pPr lvl="1" eaLnBrk="1" hangingPunct="1">
              <a:lnSpc>
                <a:spcPct val="80000"/>
              </a:lnSpc>
            </a:pPr>
            <a:r>
              <a:rPr lang="en-GB" altLang="en-US" sz="2000" dirty="0">
                <a:solidFill>
                  <a:srgbClr val="7F7F7F"/>
                </a:solidFill>
                <a:latin typeface="Vrinda" panose="020B0502040204020203" pitchFamily="34" charset="0"/>
                <a:cs typeface="Vrinda" panose="020B0502040204020203" pitchFamily="34" charset="0"/>
              </a:rPr>
              <a:t>Airflow between different building zones caused by pressure and temperature differences</a:t>
            </a:r>
            <a:endParaRPr lang="en-US" altLang="en-US" sz="2000" dirty="0">
              <a:solidFill>
                <a:srgbClr val="7F7F7F"/>
              </a:solidFill>
              <a:latin typeface="Vrinda" panose="020B0502040204020203" pitchFamily="34" charset="0"/>
              <a:cs typeface="Vrinda" panose="020B0502040204020203"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4" y="1714500"/>
            <a:ext cx="8535863"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Why is good ventilation so important?</a:t>
            </a:r>
          </a:p>
        </p:txBody>
      </p:sp>
      <p:sp>
        <p:nvSpPr>
          <p:cNvPr id="4099" name="Content Placeholder 2"/>
          <p:cNvSpPr>
            <a:spLocks noGrp="1"/>
          </p:cNvSpPr>
          <p:nvPr>
            <p:ph idx="1"/>
          </p:nvPr>
        </p:nvSpPr>
        <p:spPr>
          <a:xfrm>
            <a:off x="457200" y="2852936"/>
            <a:ext cx="8229600" cy="3433564"/>
          </a:xfrm>
        </p:spPr>
        <p:txBody>
          <a:bodyPr/>
          <a:lstStyle/>
          <a:p>
            <a:pPr marL="0" indent="0">
              <a:buNone/>
            </a:pPr>
            <a:r>
              <a:rPr lang="en-GB" sz="2000" i="1" dirty="0">
                <a:solidFill>
                  <a:schemeClr val="bg1">
                    <a:lumMod val="50000"/>
                  </a:schemeClr>
                </a:solidFill>
                <a:latin typeface="Vrinda" pitchFamily="34" charset="0"/>
                <a:cs typeface="Vrinda" pitchFamily="34" charset="0"/>
              </a:rPr>
              <a:t>‘</a:t>
            </a:r>
            <a:r>
              <a:rPr lang="en-GB" sz="2000" dirty="0">
                <a:solidFill>
                  <a:schemeClr val="bg1">
                    <a:lumMod val="50000"/>
                  </a:schemeClr>
                </a:solidFill>
                <a:latin typeface="Vrinda" pitchFamily="34" charset="0"/>
                <a:cs typeface="Vrinda" pitchFamily="34" charset="0"/>
              </a:rPr>
              <a:t>A lack of </a:t>
            </a:r>
            <a:r>
              <a:rPr lang="en-GB" sz="2000" dirty="0">
                <a:solidFill>
                  <a:srgbClr val="7F7F7F"/>
                </a:solidFill>
                <a:latin typeface="Vrinda" pitchFamily="34" charset="0"/>
                <a:cs typeface="Vrinda" pitchFamily="34" charset="0"/>
              </a:rPr>
              <a:t>ventilation can reduce productivity by at least 15% due to</a:t>
            </a:r>
          </a:p>
          <a:p>
            <a:pPr marL="0" indent="0">
              <a:buNone/>
            </a:pPr>
            <a:r>
              <a:rPr lang="en-GB" sz="2000" dirty="0">
                <a:solidFill>
                  <a:srgbClr val="7F7F7F"/>
                </a:solidFill>
                <a:latin typeface="Vrinda" pitchFamily="34" charset="0"/>
                <a:cs typeface="Vrinda" pitchFamily="34" charset="0"/>
              </a:rPr>
              <a:t>building related symptoms </a:t>
            </a:r>
            <a:r>
              <a:rPr lang="en-GB" sz="2000" dirty="0">
                <a:solidFill>
                  <a:schemeClr val="bg1">
                    <a:lumMod val="50000"/>
                  </a:schemeClr>
                </a:solidFill>
                <a:latin typeface="Vrinda" pitchFamily="34" charset="0"/>
                <a:cs typeface="Vrinda" pitchFamily="34" charset="0"/>
              </a:rPr>
              <a:t>such as headaches, fatigue, irritated eyes</a:t>
            </a:r>
          </a:p>
          <a:p>
            <a:pPr marL="0" indent="0">
              <a:buNone/>
            </a:pPr>
            <a:r>
              <a:rPr lang="en-GB" sz="2000" dirty="0">
                <a:solidFill>
                  <a:schemeClr val="bg1">
                    <a:lumMod val="50000"/>
                  </a:schemeClr>
                </a:solidFill>
                <a:latin typeface="Vrinda" pitchFamily="34" charset="0"/>
                <a:cs typeface="Vrinda" pitchFamily="34" charset="0"/>
              </a:rPr>
              <a:t>and difficulty </a:t>
            </a:r>
            <a:r>
              <a:rPr lang="en-GB" sz="2000" dirty="0">
                <a:solidFill>
                  <a:srgbClr val="7F7F7F"/>
                </a:solidFill>
                <a:latin typeface="Vrinda" pitchFamily="34" charset="0"/>
                <a:cs typeface="Vrinda" pitchFamily="34" charset="0"/>
              </a:rPr>
              <a:t>in</a:t>
            </a:r>
            <a:r>
              <a:rPr lang="en-GB" sz="2000" dirty="0">
                <a:solidFill>
                  <a:schemeClr val="bg1">
                    <a:lumMod val="50000"/>
                  </a:schemeClr>
                </a:solidFill>
                <a:latin typeface="Vrinda" pitchFamily="34" charset="0"/>
                <a:cs typeface="Vrinda" pitchFamily="34" charset="0"/>
              </a:rPr>
              <a:t> concentrating.’ </a:t>
            </a: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lgn="r">
              <a:buNone/>
            </a:pPr>
            <a:r>
              <a:rPr lang="en-GB" sz="1000" i="1" dirty="0">
                <a:solidFill>
                  <a:schemeClr val="bg1">
                    <a:lumMod val="50000"/>
                  </a:schemeClr>
                </a:solidFill>
                <a:latin typeface="Vrinda" pitchFamily="34" charset="0"/>
                <a:cs typeface="Vrinda" pitchFamily="34" charset="0"/>
              </a:rPr>
              <a:t>Source: David P. </a:t>
            </a:r>
            <a:r>
              <a:rPr lang="en-GB" sz="1000" i="1" dirty="0" err="1">
                <a:solidFill>
                  <a:schemeClr val="bg1">
                    <a:lumMod val="50000"/>
                  </a:schemeClr>
                </a:solidFill>
                <a:latin typeface="Vrinda" pitchFamily="34" charset="0"/>
                <a:cs typeface="Vrinda" pitchFamily="34" charset="0"/>
              </a:rPr>
              <a:t>Wyon</a:t>
            </a:r>
            <a:r>
              <a:rPr lang="en-GB" sz="1000" i="1" dirty="0">
                <a:solidFill>
                  <a:schemeClr val="bg1">
                    <a:lumMod val="50000"/>
                  </a:schemeClr>
                </a:solidFill>
                <a:latin typeface="Vrinda" pitchFamily="34" charset="0"/>
                <a:cs typeface="Vrinda" pitchFamily="34" charset="0"/>
              </a:rPr>
              <a:t>, 1996: "Indoor environmental effects on productivity", Proceedings of Indoor Air Quality (IAQ)'96</a:t>
            </a:r>
            <a:endParaRPr lang="en-US" sz="1000" dirty="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3371748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5C396-D039-B1F5-00F5-561B49A663B6}"/>
              </a:ext>
            </a:extLst>
          </p:cNvPr>
          <p:cNvSpPr>
            <a:spLocks noGrp="1"/>
          </p:cNvSpPr>
          <p:nvPr>
            <p:ph idx="1"/>
          </p:nvPr>
        </p:nvSpPr>
        <p:spPr>
          <a:xfrm>
            <a:off x="457200" y="5517232"/>
            <a:ext cx="8229600" cy="864096"/>
          </a:xfrm>
        </p:spPr>
        <p:txBody>
          <a:bodyPr/>
          <a:lstStyle/>
          <a:p>
            <a:pPr marL="0" indent="0">
              <a:buNone/>
            </a:pPr>
            <a:r>
              <a:rPr lang="en-GB" sz="2000" dirty="0"/>
              <a:t>https://ncas.ac.uk/scientists-explain-why-the-uk-cant-ignore-indoor-pollution/</a:t>
            </a:r>
          </a:p>
          <a:p>
            <a:endParaRPr lang="en-GB" dirty="0"/>
          </a:p>
        </p:txBody>
      </p:sp>
      <p:pic>
        <p:nvPicPr>
          <p:cNvPr id="9" name="Picture 8">
            <a:extLst>
              <a:ext uri="{FF2B5EF4-FFF2-40B4-BE49-F238E27FC236}">
                <a16:creationId xmlns:a16="http://schemas.microsoft.com/office/drawing/2014/main" id="{980CC811-B5E9-549A-2101-248E6D019A5F}"/>
              </a:ext>
            </a:extLst>
          </p:cNvPr>
          <p:cNvPicPr>
            <a:picLocks noChangeAspect="1"/>
          </p:cNvPicPr>
          <p:nvPr/>
        </p:nvPicPr>
        <p:blipFill rotWithShape="1">
          <a:blip r:embed="rId2"/>
          <a:srcRect l="7361" t="20792" r="34251" b="14563"/>
          <a:stretch/>
        </p:blipFill>
        <p:spPr>
          <a:xfrm>
            <a:off x="1691680" y="0"/>
            <a:ext cx="5338936" cy="3940731"/>
          </a:xfrm>
          <a:prstGeom prst="rect">
            <a:avLst/>
          </a:prstGeom>
        </p:spPr>
      </p:pic>
      <p:sp>
        <p:nvSpPr>
          <p:cNvPr id="10" name="TextBox 9">
            <a:extLst>
              <a:ext uri="{FF2B5EF4-FFF2-40B4-BE49-F238E27FC236}">
                <a16:creationId xmlns:a16="http://schemas.microsoft.com/office/drawing/2014/main" id="{BB39C068-CD91-B650-4D9D-FEC0ED92C672}"/>
              </a:ext>
            </a:extLst>
          </p:cNvPr>
          <p:cNvSpPr txBox="1"/>
          <p:nvPr/>
        </p:nvSpPr>
        <p:spPr>
          <a:xfrm>
            <a:off x="1691680" y="4055757"/>
            <a:ext cx="3384376" cy="369332"/>
          </a:xfrm>
          <a:prstGeom prst="rect">
            <a:avLst/>
          </a:prstGeom>
          <a:noFill/>
        </p:spPr>
        <p:txBody>
          <a:bodyPr wrap="square" rtlCol="0">
            <a:spAutoFit/>
          </a:bodyPr>
          <a:lstStyle/>
          <a:p>
            <a:r>
              <a:rPr lang="en-GB" dirty="0"/>
              <a:t>20</a:t>
            </a:r>
            <a:r>
              <a:rPr lang="en-GB" baseline="30000" dirty="0"/>
              <a:t>th</a:t>
            </a:r>
            <a:r>
              <a:rPr lang="en-GB" dirty="0"/>
              <a:t> June 2025</a:t>
            </a:r>
          </a:p>
        </p:txBody>
      </p:sp>
    </p:spTree>
    <p:extLst>
      <p:ext uri="{BB962C8B-B14F-4D97-AF65-F5344CB8AC3E}">
        <p14:creationId xmlns:p14="http://schemas.microsoft.com/office/powerpoint/2010/main" val="598604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73DED-597E-BC8F-713E-544BD8F0B3B5}"/>
              </a:ext>
            </a:extLst>
          </p:cNvPr>
          <p:cNvSpPr>
            <a:spLocks noGrp="1"/>
          </p:cNvSpPr>
          <p:nvPr>
            <p:ph idx="1"/>
          </p:nvPr>
        </p:nvSpPr>
        <p:spPr>
          <a:xfrm>
            <a:off x="457200" y="4581128"/>
            <a:ext cx="8229600" cy="1705392"/>
          </a:xfrm>
        </p:spPr>
        <p:txBody>
          <a:bodyPr/>
          <a:lstStyle/>
          <a:p>
            <a:pPr marL="0" indent="0">
              <a:buNone/>
            </a:pPr>
            <a:r>
              <a:rPr lang="en-GB" sz="2000" dirty="0"/>
              <a:t>https://www.birmingham.ac.uk/news/2025/air-pollution-levels-may-be-higher-inside-your-home-than-outside</a:t>
            </a:r>
          </a:p>
        </p:txBody>
      </p:sp>
      <p:pic>
        <p:nvPicPr>
          <p:cNvPr id="5" name="Picture 4">
            <a:extLst>
              <a:ext uri="{FF2B5EF4-FFF2-40B4-BE49-F238E27FC236}">
                <a16:creationId xmlns:a16="http://schemas.microsoft.com/office/drawing/2014/main" id="{D4F8D9A4-3A19-0AF6-B61B-A7B2294D0A5B}"/>
              </a:ext>
            </a:extLst>
          </p:cNvPr>
          <p:cNvPicPr>
            <a:picLocks noChangeAspect="1"/>
          </p:cNvPicPr>
          <p:nvPr/>
        </p:nvPicPr>
        <p:blipFill rotWithShape="1">
          <a:blip r:embed="rId2"/>
          <a:srcRect l="5399" t="15744" r="7076" b="29919"/>
          <a:stretch/>
        </p:blipFill>
        <p:spPr>
          <a:xfrm>
            <a:off x="426399" y="188640"/>
            <a:ext cx="8003232" cy="3312368"/>
          </a:xfrm>
          <a:prstGeom prst="rect">
            <a:avLst/>
          </a:prstGeom>
        </p:spPr>
      </p:pic>
    </p:spTree>
    <p:extLst>
      <p:ext uri="{BB962C8B-B14F-4D97-AF65-F5344CB8AC3E}">
        <p14:creationId xmlns:p14="http://schemas.microsoft.com/office/powerpoint/2010/main" val="248435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BC238-80EA-04BB-553A-D7EEC67465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B2F32D-6A72-3C3F-002C-6323275A40AF}"/>
              </a:ext>
            </a:extLst>
          </p:cNvPr>
          <p:cNvSpPr>
            <a:spLocks noGrp="1"/>
          </p:cNvSpPr>
          <p:nvPr>
            <p:ph idx="1"/>
          </p:nvPr>
        </p:nvSpPr>
        <p:spPr>
          <a:xfrm>
            <a:off x="457200" y="5229200"/>
            <a:ext cx="8229600" cy="1057320"/>
          </a:xfrm>
        </p:spPr>
        <p:txBody>
          <a:bodyPr/>
          <a:lstStyle/>
          <a:p>
            <a:pPr marL="0" indent="0">
              <a:buNone/>
            </a:pPr>
            <a:r>
              <a:rPr lang="en-GB" sz="2000" dirty="0"/>
              <a:t>https://healthybuildings.hsph.harvard.edu/the-surprising-link-between-indoor-air-quality-and-mental-health/</a:t>
            </a:r>
          </a:p>
        </p:txBody>
      </p:sp>
      <p:pic>
        <p:nvPicPr>
          <p:cNvPr id="5" name="Picture 4">
            <a:extLst>
              <a:ext uri="{FF2B5EF4-FFF2-40B4-BE49-F238E27FC236}">
                <a16:creationId xmlns:a16="http://schemas.microsoft.com/office/drawing/2014/main" id="{6A16DC67-2223-4BA5-02FC-6EA465191A57}"/>
              </a:ext>
            </a:extLst>
          </p:cNvPr>
          <p:cNvPicPr>
            <a:picLocks noChangeAspect="1"/>
          </p:cNvPicPr>
          <p:nvPr/>
        </p:nvPicPr>
        <p:blipFill rotWithShape="1">
          <a:blip r:embed="rId2"/>
          <a:srcRect l="5313" t="8656" r="7475" b="13382"/>
          <a:stretch/>
        </p:blipFill>
        <p:spPr>
          <a:xfrm>
            <a:off x="434043" y="15450"/>
            <a:ext cx="7974628" cy="4752528"/>
          </a:xfrm>
          <a:prstGeom prst="rect">
            <a:avLst/>
          </a:prstGeom>
        </p:spPr>
      </p:pic>
    </p:spTree>
    <p:extLst>
      <p:ext uri="{BB962C8B-B14F-4D97-AF65-F5344CB8AC3E}">
        <p14:creationId xmlns:p14="http://schemas.microsoft.com/office/powerpoint/2010/main" val="2013657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D769DF-4C27-A5AE-F79F-FA00B6CD2BD8}"/>
              </a:ext>
            </a:extLst>
          </p:cNvPr>
          <p:cNvSpPr>
            <a:spLocks noGrp="1"/>
          </p:cNvSpPr>
          <p:nvPr>
            <p:ph idx="1"/>
          </p:nvPr>
        </p:nvSpPr>
        <p:spPr>
          <a:xfrm>
            <a:off x="457200" y="4365104"/>
            <a:ext cx="8229600" cy="1921415"/>
          </a:xfrm>
        </p:spPr>
        <p:txBody>
          <a:bodyPr/>
          <a:lstStyle/>
          <a:p>
            <a:pPr marL="0" indent="0">
              <a:buNone/>
            </a:pPr>
            <a:r>
              <a:rPr lang="en-GB" sz="2000" dirty="0"/>
              <a:t>https://www.bbc.co.uk/news/articles/c17wl5lkzy8o</a:t>
            </a:r>
          </a:p>
        </p:txBody>
      </p:sp>
      <p:pic>
        <p:nvPicPr>
          <p:cNvPr id="5" name="Picture 4">
            <a:extLst>
              <a:ext uri="{FF2B5EF4-FFF2-40B4-BE49-F238E27FC236}">
                <a16:creationId xmlns:a16="http://schemas.microsoft.com/office/drawing/2014/main" id="{78356C22-869E-EE49-8F44-A482DB7EE2CA}"/>
              </a:ext>
            </a:extLst>
          </p:cNvPr>
          <p:cNvPicPr>
            <a:picLocks noChangeAspect="1"/>
          </p:cNvPicPr>
          <p:nvPr/>
        </p:nvPicPr>
        <p:blipFill rotWithShape="1">
          <a:blip r:embed="rId2"/>
          <a:srcRect l="3539" t="9838" r="34250" b="41731"/>
          <a:stretch/>
        </p:blipFill>
        <p:spPr>
          <a:xfrm>
            <a:off x="1331640" y="188640"/>
            <a:ext cx="5688632" cy="2952328"/>
          </a:xfrm>
          <a:prstGeom prst="rect">
            <a:avLst/>
          </a:prstGeom>
        </p:spPr>
      </p:pic>
      <p:sp>
        <p:nvSpPr>
          <p:cNvPr id="7" name="TextBox 6">
            <a:extLst>
              <a:ext uri="{FF2B5EF4-FFF2-40B4-BE49-F238E27FC236}">
                <a16:creationId xmlns:a16="http://schemas.microsoft.com/office/drawing/2014/main" id="{06F51F57-4F12-DD1C-5112-1B9BEED9E2E7}"/>
              </a:ext>
            </a:extLst>
          </p:cNvPr>
          <p:cNvSpPr txBox="1"/>
          <p:nvPr/>
        </p:nvSpPr>
        <p:spPr>
          <a:xfrm>
            <a:off x="1475656" y="3244334"/>
            <a:ext cx="4572000" cy="369332"/>
          </a:xfrm>
          <a:prstGeom prst="rect">
            <a:avLst/>
          </a:prstGeom>
          <a:noFill/>
        </p:spPr>
        <p:txBody>
          <a:bodyPr wrap="square">
            <a:spAutoFit/>
          </a:bodyPr>
          <a:lstStyle/>
          <a:p>
            <a:r>
              <a:rPr lang="en-GB" dirty="0"/>
              <a:t>19 June 2025</a:t>
            </a:r>
          </a:p>
        </p:txBody>
      </p:sp>
    </p:spTree>
    <p:extLst>
      <p:ext uri="{BB962C8B-B14F-4D97-AF65-F5344CB8AC3E}">
        <p14:creationId xmlns:p14="http://schemas.microsoft.com/office/powerpoint/2010/main" val="1651297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ED197-D1C5-18B7-CFE3-6C8CFFAB0B79}"/>
              </a:ext>
            </a:extLst>
          </p:cNvPr>
          <p:cNvSpPr>
            <a:spLocks noGrp="1"/>
          </p:cNvSpPr>
          <p:nvPr>
            <p:ph idx="1"/>
          </p:nvPr>
        </p:nvSpPr>
        <p:spPr>
          <a:xfrm>
            <a:off x="5208240" y="548680"/>
            <a:ext cx="3816424" cy="1201336"/>
          </a:xfrm>
        </p:spPr>
        <p:txBody>
          <a:bodyPr/>
          <a:lstStyle/>
          <a:p>
            <a:pPr marL="0" indent="0">
              <a:buNone/>
            </a:pPr>
            <a:r>
              <a:rPr lang="en-GB" sz="2000" dirty="0">
                <a:hlinkClick r:id="rId2"/>
              </a:rPr>
              <a:t>https://www.rcp.ac.uk/media/hvbeolvx/21072025-update-rcp-full-report-a-breath-of-fresh-air.pdf</a:t>
            </a: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90FF589A-502B-6D28-2801-78473E92B5FC}"/>
              </a:ext>
            </a:extLst>
          </p:cNvPr>
          <p:cNvPicPr>
            <a:picLocks noChangeAspect="1"/>
          </p:cNvPicPr>
          <p:nvPr/>
        </p:nvPicPr>
        <p:blipFill rotWithShape="1">
          <a:blip r:embed="rId3"/>
          <a:srcRect l="22438" t="15744" r="23226" b="8657"/>
          <a:stretch/>
        </p:blipFill>
        <p:spPr>
          <a:xfrm>
            <a:off x="251520" y="116632"/>
            <a:ext cx="4890918" cy="4536504"/>
          </a:xfrm>
          <a:prstGeom prst="rect">
            <a:avLst/>
          </a:prstGeom>
        </p:spPr>
      </p:pic>
      <p:sp>
        <p:nvSpPr>
          <p:cNvPr id="7" name="TextBox 6">
            <a:extLst>
              <a:ext uri="{FF2B5EF4-FFF2-40B4-BE49-F238E27FC236}">
                <a16:creationId xmlns:a16="http://schemas.microsoft.com/office/drawing/2014/main" id="{8CE52599-A241-0DE9-58F5-891703272CC2}"/>
              </a:ext>
            </a:extLst>
          </p:cNvPr>
          <p:cNvSpPr txBox="1"/>
          <p:nvPr/>
        </p:nvSpPr>
        <p:spPr>
          <a:xfrm>
            <a:off x="107504" y="4941168"/>
            <a:ext cx="9036496" cy="1631216"/>
          </a:xfrm>
          <a:prstGeom prst="rect">
            <a:avLst/>
          </a:prstGeom>
          <a:noFill/>
        </p:spPr>
        <p:txBody>
          <a:bodyPr wrap="square">
            <a:spAutoFit/>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defRPr/>
            </a:pPr>
            <a:r>
              <a:rPr kumimoji="0" lang="en-GB" sz="2000" b="0" i="1" u="none" strike="noStrike" kern="1200" cap="none" spc="0" normalizeH="0" baseline="0" noProof="0" dirty="0">
                <a:ln>
                  <a:noFill/>
                </a:ln>
                <a:solidFill>
                  <a:prstClr val="black"/>
                </a:solidFill>
                <a:effectLst/>
                <a:uLnTx/>
                <a:uFillTx/>
                <a:latin typeface="Arial" pitchFamily="34" charset="0"/>
                <a:ea typeface="+mn-ea"/>
                <a:cs typeface="Arial" pitchFamily="34" charset="0"/>
              </a:rPr>
              <a:t>“At an individual level, exposure to air pollution shortens the average person’s lifespan by 1.8 years, an impact that ranks just behind some of the leading causes of death and disease worldwide – cancer 2.5 years, tobacco smoking 2.1 years, malaria 0.3 years and inadequate water/sanitation/hygiene 0.6 years.”</a:t>
            </a:r>
          </a:p>
        </p:txBody>
      </p:sp>
    </p:spTree>
    <p:extLst>
      <p:ext uri="{BB962C8B-B14F-4D97-AF65-F5344CB8AC3E}">
        <p14:creationId xmlns:p14="http://schemas.microsoft.com/office/powerpoint/2010/main" val="131950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8A041E-4020-CB2F-58E0-44CFF1E26992}"/>
              </a:ext>
            </a:extLst>
          </p:cNvPr>
          <p:cNvSpPr>
            <a:spLocks noGrp="1"/>
          </p:cNvSpPr>
          <p:nvPr>
            <p:ph idx="1"/>
          </p:nvPr>
        </p:nvSpPr>
        <p:spPr>
          <a:xfrm>
            <a:off x="395536" y="3789040"/>
            <a:ext cx="5472608" cy="2736304"/>
          </a:xfrm>
        </p:spPr>
        <p:txBody>
          <a:bodyPr/>
          <a:lstStyle/>
          <a:p>
            <a:r>
              <a:rPr lang="en-GB" sz="2000" dirty="0">
                <a:solidFill>
                  <a:srgbClr val="808080"/>
                </a:solidFill>
                <a:latin typeface="Vrinda" panose="020B0502040204020203" pitchFamily="34" charset="0"/>
                <a:cs typeface="Vrinda" panose="020B0502040204020203" pitchFamily="34" charset="0"/>
              </a:rPr>
              <a:t>Provide Oxygen for life</a:t>
            </a:r>
          </a:p>
          <a:p>
            <a:endParaRPr lang="en-GB" sz="2000" dirty="0">
              <a:solidFill>
                <a:srgbClr val="808080"/>
              </a:solidFill>
              <a:latin typeface="Vrinda" panose="020B0502040204020203" pitchFamily="34" charset="0"/>
              <a:cs typeface="Vrinda" panose="020B0502040204020203" pitchFamily="34" charset="0"/>
            </a:endParaRPr>
          </a:p>
          <a:p>
            <a:r>
              <a:rPr lang="en-GB" sz="2000" dirty="0">
                <a:solidFill>
                  <a:srgbClr val="808080"/>
                </a:solidFill>
                <a:latin typeface="Vrinda" panose="020B0502040204020203" pitchFamily="34" charset="0"/>
                <a:cs typeface="Vrinda" panose="020B0502040204020203" pitchFamily="34" charset="0"/>
              </a:rPr>
              <a:t>Remove odours</a:t>
            </a:r>
          </a:p>
          <a:p>
            <a:endParaRPr lang="en-GB" sz="2000" dirty="0">
              <a:solidFill>
                <a:srgbClr val="808080"/>
              </a:solidFill>
              <a:latin typeface="Vrinda" panose="020B0502040204020203" pitchFamily="34" charset="0"/>
              <a:cs typeface="Vrinda" panose="020B0502040204020203" pitchFamily="34" charset="0"/>
            </a:endParaRPr>
          </a:p>
          <a:p>
            <a:r>
              <a:rPr lang="en-GB" sz="2000" dirty="0">
                <a:solidFill>
                  <a:srgbClr val="808080"/>
                </a:solidFill>
                <a:latin typeface="Vrinda" panose="020B0502040204020203" pitchFamily="34" charset="0"/>
                <a:cs typeface="Vrinda" panose="020B0502040204020203" pitchFamily="34" charset="0"/>
              </a:rPr>
              <a:t>Reduce bacteria count</a:t>
            </a:r>
          </a:p>
          <a:p>
            <a:endParaRPr lang="en-GB" sz="2000" dirty="0">
              <a:solidFill>
                <a:srgbClr val="808080"/>
              </a:solidFill>
              <a:latin typeface="Vrinda" panose="020B0502040204020203" pitchFamily="34" charset="0"/>
              <a:cs typeface="Vrinda" panose="020B0502040204020203" pitchFamily="34" charset="0"/>
            </a:endParaRPr>
          </a:p>
          <a:p>
            <a:r>
              <a:rPr lang="en-GB" sz="2000" dirty="0">
                <a:solidFill>
                  <a:srgbClr val="808080"/>
                </a:solidFill>
                <a:latin typeface="Vrinda" panose="020B0502040204020203" pitchFamily="34" charset="0"/>
                <a:cs typeface="Vrinda" panose="020B0502040204020203" pitchFamily="34" charset="0"/>
              </a:rPr>
              <a:t>Remove toxic gases, dusts and vapours</a:t>
            </a:r>
          </a:p>
          <a:p>
            <a:endParaRPr lang="en-GB" sz="2000" dirty="0">
              <a:solidFill>
                <a:srgbClr val="808080"/>
              </a:solidFill>
              <a:latin typeface="Vrinda" panose="020B0502040204020203" pitchFamily="34" charset="0"/>
              <a:cs typeface="Vrinda" panose="020B0502040204020203" pitchFamily="34" charset="0"/>
            </a:endParaRPr>
          </a:p>
          <a:p>
            <a:endParaRPr lang="en-GB" dirty="0"/>
          </a:p>
        </p:txBody>
      </p:sp>
      <p:sp>
        <p:nvSpPr>
          <p:cNvPr id="5" name="TextBox 4">
            <a:extLst>
              <a:ext uri="{FF2B5EF4-FFF2-40B4-BE49-F238E27FC236}">
                <a16:creationId xmlns:a16="http://schemas.microsoft.com/office/drawing/2014/main" id="{6EBEAC2C-EB2C-17CB-686C-99848217482B}"/>
              </a:ext>
            </a:extLst>
          </p:cNvPr>
          <p:cNvSpPr txBox="1"/>
          <p:nvPr/>
        </p:nvSpPr>
        <p:spPr>
          <a:xfrm>
            <a:off x="4572000" y="1261671"/>
            <a:ext cx="4572000" cy="3970318"/>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rPr>
              <a:t>Remove explosive gases and dusts</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rPr>
              <a:t>To provide adequate air for combustion</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rPr>
              <a:t>Reduce the moisture content</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rPr>
              <a:t>Reduce mould growth</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2000" b="0" i="0" u="none" strike="noStrike" kern="1200" cap="none" spc="0" normalizeH="0" baseline="0" noProof="0" dirty="0">
                <a:ln>
                  <a:noFill/>
                </a:ln>
                <a:solidFill>
                  <a:srgbClr val="808080"/>
                </a:solidFill>
                <a:effectLst/>
                <a:uLnTx/>
                <a:uFillTx/>
                <a:latin typeface="Vrinda" panose="020B0502040204020203" pitchFamily="34" charset="0"/>
                <a:ea typeface="+mn-ea"/>
                <a:cs typeface="Vrinda" panose="020B0502040204020203" pitchFamily="34" charset="0"/>
              </a:rPr>
              <a:t>Add or remove heat from the space</a:t>
            </a:r>
          </a:p>
        </p:txBody>
      </p:sp>
      <p:sp>
        <p:nvSpPr>
          <p:cNvPr id="7" name="TextBox 6">
            <a:extLst>
              <a:ext uri="{FF2B5EF4-FFF2-40B4-BE49-F238E27FC236}">
                <a16:creationId xmlns:a16="http://schemas.microsoft.com/office/drawing/2014/main" id="{CF739A89-E2DC-FFDB-1AB0-3DA4099500D1}"/>
              </a:ext>
            </a:extLst>
          </p:cNvPr>
          <p:cNvSpPr txBox="1"/>
          <p:nvPr/>
        </p:nvSpPr>
        <p:spPr>
          <a:xfrm>
            <a:off x="416124" y="1272068"/>
            <a:ext cx="4572000" cy="707886"/>
          </a:xfrm>
          <a:prstGeom prst="rect">
            <a:avLst/>
          </a:prstGeom>
          <a:noFill/>
        </p:spPr>
        <p:txBody>
          <a:bodyPr wrap="square">
            <a:spAutoFit/>
          </a:bodyPr>
          <a:lstStyle/>
          <a:p>
            <a:r>
              <a:rPr lang="en-GB" sz="4000" b="1" dirty="0">
                <a:solidFill>
                  <a:srgbClr val="1F497D"/>
                </a:solidFill>
                <a:latin typeface="Vrinda" panose="020B0502040204020203" pitchFamily="34" charset="0"/>
                <a:cs typeface="Vrinda" panose="020B0502040204020203" pitchFamily="34" charset="0"/>
              </a:rPr>
              <a:t>Required to:</a:t>
            </a:r>
          </a:p>
        </p:txBody>
      </p:sp>
    </p:spTree>
    <p:extLst>
      <p:ext uri="{BB962C8B-B14F-4D97-AF65-F5344CB8AC3E}">
        <p14:creationId xmlns:p14="http://schemas.microsoft.com/office/powerpoint/2010/main" val="1413822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Guidance </a:t>
            </a:r>
          </a:p>
        </p:txBody>
      </p:sp>
      <p:sp>
        <p:nvSpPr>
          <p:cNvPr id="4099" name="Content Placeholder 2"/>
          <p:cNvSpPr>
            <a:spLocks noGrp="1"/>
          </p:cNvSpPr>
          <p:nvPr>
            <p:ph idx="1"/>
          </p:nvPr>
        </p:nvSpPr>
        <p:spPr>
          <a:xfrm>
            <a:off x="457200" y="2714625"/>
            <a:ext cx="6417487" cy="3571875"/>
          </a:xfrm>
        </p:spPr>
        <p:txBody>
          <a:bodyPr/>
          <a:lstStyle/>
          <a:p>
            <a:pPr eaLnBrk="1" hangingPunct="1">
              <a:lnSpc>
                <a:spcPct val="150000"/>
              </a:lnSpc>
            </a:pPr>
            <a:r>
              <a:rPr lang="en-US" sz="2000" dirty="0">
                <a:solidFill>
                  <a:schemeClr val="bg1">
                    <a:lumMod val="50000"/>
                  </a:schemeClr>
                </a:solidFill>
                <a:latin typeface="Vrinda" pitchFamily="34" charset="0"/>
                <a:cs typeface="Vrinda" pitchFamily="34" charset="0"/>
              </a:rPr>
              <a:t>Approved Document F Means of Ventilation</a:t>
            </a:r>
          </a:p>
          <a:p>
            <a:pPr eaLnBrk="1" hangingPunct="1">
              <a:lnSpc>
                <a:spcPct val="150000"/>
              </a:lnSpc>
            </a:pPr>
            <a:r>
              <a:rPr lang="en-US" sz="2000" dirty="0">
                <a:solidFill>
                  <a:schemeClr val="bg1">
                    <a:lumMod val="50000"/>
                  </a:schemeClr>
                </a:solidFill>
                <a:latin typeface="Vrinda" pitchFamily="34" charset="0"/>
                <a:cs typeface="Vrinda" pitchFamily="34" charset="0"/>
              </a:rPr>
              <a:t>Building Bulletin 101 Ventilation of School Buildings  </a:t>
            </a:r>
          </a:p>
          <a:p>
            <a:pPr eaLnBrk="1" hangingPunct="1">
              <a:lnSpc>
                <a:spcPct val="150000"/>
              </a:lnSpc>
            </a:pPr>
            <a:r>
              <a:rPr lang="en-US" sz="2000" dirty="0">
                <a:solidFill>
                  <a:schemeClr val="bg1">
                    <a:lumMod val="50000"/>
                  </a:schemeClr>
                </a:solidFill>
                <a:latin typeface="Vrinda" pitchFamily="34" charset="0"/>
                <a:cs typeface="Vrinda" pitchFamily="34" charset="0"/>
              </a:rPr>
              <a:t>CIBSE KS17 Indoor Air Quality and Ventilation</a:t>
            </a:r>
          </a:p>
          <a:p>
            <a:pPr eaLnBrk="1" hangingPunct="1">
              <a:lnSpc>
                <a:spcPct val="150000"/>
              </a:lnSpc>
            </a:pPr>
            <a:r>
              <a:rPr lang="en-US" sz="2000" dirty="0">
                <a:solidFill>
                  <a:schemeClr val="bg1">
                    <a:lumMod val="50000"/>
                  </a:schemeClr>
                </a:solidFill>
                <a:latin typeface="Vrinda" pitchFamily="34" charset="0"/>
                <a:cs typeface="Vrinda" pitchFamily="34" charset="0"/>
              </a:rPr>
              <a:t>CIBSE TM52 The Limits of Thermal Comfort</a:t>
            </a:r>
          </a:p>
          <a:p>
            <a:pPr>
              <a:lnSpc>
                <a:spcPct val="150000"/>
              </a:lnSpc>
            </a:pPr>
            <a:r>
              <a:rPr lang="en-US" sz="2000" dirty="0">
                <a:solidFill>
                  <a:schemeClr val="bg1">
                    <a:lumMod val="50000"/>
                  </a:schemeClr>
                </a:solidFill>
                <a:latin typeface="Vrinda" pitchFamily="34" charset="0"/>
                <a:cs typeface="Vrinda" pitchFamily="34" charset="0"/>
              </a:rPr>
              <a:t>CIBSE AM10 Natural Ventilation</a:t>
            </a:r>
          </a:p>
          <a:p>
            <a:pPr eaLnBrk="1" hangingPunct="1"/>
            <a:endParaRPr lang="en-US" sz="2000" dirty="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51" name="Picture 3" descr="Approved Document F - Ventilation (2010 edi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7377849" y="2447456"/>
            <a:ext cx="1273988" cy="1800200"/>
          </a:xfrm>
          <a:prstGeom prst="rect">
            <a:avLst/>
          </a:prstGeom>
          <a:noFill/>
          <a:ln w="9525">
            <a:solidFill>
              <a:schemeClr val="bg1">
                <a:lumMod val="75000"/>
              </a:schemeClr>
            </a:solidFill>
            <a:miter lim="800000"/>
            <a:headEnd/>
            <a:tailEnd/>
          </a:ln>
          <a:effectLst>
            <a:outerShdw blurRad="50800" dist="38100" algn="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6" cstate="print">
            <a:extLst>
              <a:ext uri="{BEBA8EAE-BF5A-486C-A8C5-ECC9F3942E4B}">
                <a14:imgProps xmlns:a14="http://schemas.microsoft.com/office/drawing/2010/main">
                  <a14:imgLayer r:embed="rId7">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7150626" y="2996952"/>
            <a:ext cx="1295609" cy="1671754"/>
          </a:xfrm>
          <a:prstGeom prst="rect">
            <a:avLst/>
          </a:prstGeom>
          <a:noFill/>
          <a:ln w="9525">
            <a:solidFill>
              <a:schemeClr val="bg1">
                <a:lumMod val="75000"/>
              </a:schemeClr>
            </a:solidFill>
            <a:miter lim="800000"/>
            <a:headEnd/>
            <a:tailEnd/>
          </a:ln>
          <a:effectLst>
            <a:outerShdw blurRad="50800" dist="38100" dir="2700000" algn="t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8" name="Picture 4"/>
          <p:cNvPicPr>
            <a:picLocks noChangeAspect="1" noChangeArrowheads="1"/>
          </p:cNvPicPr>
          <p:nvPr/>
        </p:nvPicPr>
        <p:blipFill>
          <a:blip r:embed="rId8">
            <a:extLst>
              <a:ext uri="{BEBA8EAE-BF5A-486C-A8C5-ECC9F3942E4B}">
                <a14:imgProps xmlns:a14="http://schemas.microsoft.com/office/drawing/2010/main">
                  <a14:imgLayer r:embed="rId9">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6873927" y="3501008"/>
            <a:ext cx="1323514" cy="1876823"/>
          </a:xfrm>
          <a:prstGeom prst="rect">
            <a:avLst/>
          </a:prstGeom>
          <a:noFill/>
          <a:ln w="9525">
            <a:solidFill>
              <a:schemeClr val="bg1">
                <a:lumMod val="75000"/>
              </a:schemeClr>
            </a:solidFill>
            <a:miter lim="800000"/>
            <a:headEnd/>
            <a:tailEnd/>
          </a:ln>
          <a:effectLst>
            <a:outerShdw blurRad="50800" dist="38100" dir="2700000" algn="t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9" name="Picture 5"/>
          <p:cNvPicPr>
            <a:picLocks noChangeAspect="1" noChangeArrowheads="1"/>
          </p:cNvPicPr>
          <p:nvPr/>
        </p:nvPicPr>
        <p:blipFill>
          <a:blip r:embed="rId10">
            <a:extLst>
              <a:ext uri="{BEBA8EAE-BF5A-486C-A8C5-ECC9F3942E4B}">
                <a14:imgProps xmlns:a14="http://schemas.microsoft.com/office/drawing/2010/main">
                  <a14:imgLayer r:embed="rId11">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6664878" y="4115502"/>
            <a:ext cx="1280517" cy="1808039"/>
          </a:xfrm>
          <a:prstGeom prst="rect">
            <a:avLst/>
          </a:prstGeom>
          <a:noFill/>
          <a:ln w="9525">
            <a:solidFill>
              <a:schemeClr val="bg1">
                <a:lumMod val="75000"/>
              </a:schemeClr>
            </a:solidFill>
            <a:miter lim="800000"/>
            <a:headEnd/>
            <a:tailEnd/>
          </a:ln>
          <a:effectLst>
            <a:outerShdw blurRad="50800" dist="38100" dir="2700000" algn="t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6" name="Picture 2"/>
          <p:cNvPicPr>
            <a:picLocks noChangeAspect="1" noChangeArrowheads="1"/>
          </p:cNvPicPr>
          <p:nvPr/>
        </p:nvPicPr>
        <p:blipFill>
          <a:blip r:embed="rId12" cstate="print">
            <a:extLst>
              <a:ext uri="{BEBA8EAE-BF5A-486C-A8C5-ECC9F3942E4B}">
                <a14:imgProps xmlns:a14="http://schemas.microsoft.com/office/drawing/2010/main">
                  <a14:imgLayer r:embed="rId13">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6235805" y="4578080"/>
            <a:ext cx="1276245" cy="1831383"/>
          </a:xfrm>
          <a:prstGeom prst="rect">
            <a:avLst/>
          </a:prstGeom>
          <a:noFill/>
          <a:ln w="9525">
            <a:solidFill>
              <a:schemeClr val="bg1">
                <a:lumMod val="75000"/>
              </a:schemeClr>
            </a:solidFill>
            <a:miter lim="800000"/>
            <a:headEnd/>
            <a:tailEnd/>
          </a:ln>
          <a:effectLst>
            <a:outerShdw blurRad="50800" dist="38100" algn="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6172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2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How much ventilation do we need?</a:t>
            </a:r>
          </a:p>
        </p:txBody>
      </p:sp>
      <p:sp>
        <p:nvSpPr>
          <p:cNvPr id="4099" name="Content Placeholder 2"/>
          <p:cNvSpPr>
            <a:spLocks noGrp="1"/>
          </p:cNvSpPr>
          <p:nvPr>
            <p:ph idx="1"/>
          </p:nvPr>
        </p:nvSpPr>
        <p:spPr>
          <a:xfrm>
            <a:off x="457200" y="2924944"/>
            <a:ext cx="8229600" cy="3571875"/>
          </a:xfrm>
        </p:spPr>
        <p:txBody>
          <a:bodyPr/>
          <a:lstStyle/>
          <a:p>
            <a:pPr marL="0" indent="0">
              <a:buNone/>
            </a:pPr>
            <a:r>
              <a:rPr lang="en-US" sz="2000" dirty="0">
                <a:solidFill>
                  <a:schemeClr val="bg1">
                    <a:lumMod val="50000"/>
                  </a:schemeClr>
                </a:solidFill>
                <a:latin typeface="Vrinda" pitchFamily="34" charset="0"/>
                <a:cs typeface="Vrinda" pitchFamily="34" charset="0"/>
              </a:rPr>
              <a:t>Subject to statutory requirements, for maximum energy efficiency we should aim to provide the minimum level of ventilation needed to:</a:t>
            </a:r>
          </a:p>
          <a:p>
            <a:pPr marL="0" indent="0" eaLnBrk="1" hangingPunct="1">
              <a:buNone/>
            </a:pPr>
            <a:endParaRPr lang="en-US" sz="2000" dirty="0">
              <a:solidFill>
                <a:schemeClr val="bg1">
                  <a:lumMod val="50000"/>
                </a:schemeClr>
              </a:solidFill>
              <a:latin typeface="Vrinda" pitchFamily="34" charset="0"/>
              <a:cs typeface="Vrinda" pitchFamily="34" charset="0"/>
            </a:endParaRPr>
          </a:p>
          <a:p>
            <a:pPr eaLnBrk="1" hangingPunct="1"/>
            <a:r>
              <a:rPr lang="en-US" sz="2000" dirty="0">
                <a:solidFill>
                  <a:schemeClr val="bg1">
                    <a:lumMod val="50000"/>
                  </a:schemeClr>
                </a:solidFill>
                <a:latin typeface="Vrinda" pitchFamily="34" charset="0"/>
                <a:cs typeface="Vrinda" pitchFamily="34" charset="0"/>
              </a:rPr>
              <a:t>Maintain indoor air quality (IAQ) whilst avoiding cold draughts in winter.</a:t>
            </a:r>
          </a:p>
          <a:p>
            <a:pPr eaLnBrk="1" hangingPunct="1"/>
            <a:endParaRPr lang="en-US" sz="2000" dirty="0">
              <a:solidFill>
                <a:schemeClr val="bg1">
                  <a:lumMod val="50000"/>
                </a:schemeClr>
              </a:solidFill>
              <a:latin typeface="Vrinda" pitchFamily="34" charset="0"/>
              <a:cs typeface="Vrinda" pitchFamily="34" charset="0"/>
            </a:endParaRPr>
          </a:p>
          <a:p>
            <a:r>
              <a:rPr lang="en-US" sz="2000" dirty="0" err="1">
                <a:solidFill>
                  <a:schemeClr val="bg1">
                    <a:lumMod val="50000"/>
                  </a:schemeClr>
                </a:solidFill>
                <a:latin typeface="Vrinda" pitchFamily="34" charset="0"/>
                <a:cs typeface="Vrinda" pitchFamily="34" charset="0"/>
              </a:rPr>
              <a:t>Minimise</a:t>
            </a:r>
            <a:r>
              <a:rPr lang="en-US" sz="2000" dirty="0">
                <a:solidFill>
                  <a:schemeClr val="bg1">
                    <a:lumMod val="50000"/>
                  </a:schemeClr>
                </a:solidFill>
                <a:latin typeface="Vrinda" pitchFamily="34" charset="0"/>
                <a:cs typeface="Vrinda" pitchFamily="34" charset="0"/>
              </a:rPr>
              <a:t> the risk of overheating without the need for air-conditioning in summer. </a:t>
            </a: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2051" name="Picture 3" descr="Approved Document F - Ventilation (2010 edi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437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431985"/>
            <a:ext cx="8190681"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Indoor Air Quality</a:t>
            </a:r>
          </a:p>
        </p:txBody>
      </p:sp>
      <p:sp>
        <p:nvSpPr>
          <p:cNvPr id="4099" name="Content Placeholder 2"/>
          <p:cNvSpPr>
            <a:spLocks noGrp="1"/>
          </p:cNvSpPr>
          <p:nvPr>
            <p:ph idx="1"/>
          </p:nvPr>
        </p:nvSpPr>
        <p:spPr>
          <a:xfrm>
            <a:off x="493204" y="1574985"/>
            <a:ext cx="8157592" cy="4446303"/>
          </a:xfrm>
        </p:spPr>
        <p:txBody>
          <a:bodyPr/>
          <a:lstStyle/>
          <a:p>
            <a:pPr marL="0" indent="0" eaLnBrk="1" hangingPunct="1">
              <a:buNone/>
            </a:pPr>
            <a:r>
              <a:rPr lang="en-US" sz="2000" dirty="0">
                <a:solidFill>
                  <a:schemeClr val="bg1">
                    <a:lumMod val="50000"/>
                  </a:schemeClr>
                </a:solidFill>
                <a:latin typeface="Vrinda" pitchFamily="34" charset="0"/>
                <a:cs typeface="Vrinda" pitchFamily="34" charset="0"/>
              </a:rPr>
              <a:t>Many pollutants can be present in a building but in the absence of major contaminants, carbon dioxide (CO</a:t>
            </a:r>
            <a:r>
              <a:rPr lang="en-US" sz="2000" baseline="-25000" dirty="0">
                <a:solidFill>
                  <a:schemeClr val="bg1">
                    <a:lumMod val="50000"/>
                  </a:schemeClr>
                </a:solidFill>
                <a:latin typeface="Vrinda" pitchFamily="34" charset="0"/>
                <a:cs typeface="Vrinda" pitchFamily="34" charset="0"/>
              </a:rPr>
              <a:t>2</a:t>
            </a:r>
            <a:r>
              <a:rPr lang="en-US" sz="2000" dirty="0">
                <a:solidFill>
                  <a:schemeClr val="bg1">
                    <a:lumMod val="50000"/>
                  </a:schemeClr>
                </a:solidFill>
                <a:latin typeface="Vrinda" pitchFamily="34" charset="0"/>
                <a:cs typeface="Vrinda" pitchFamily="34" charset="0"/>
              </a:rPr>
              <a:t>) levels are generally </a:t>
            </a:r>
            <a:r>
              <a:rPr lang="en-US" sz="2000" dirty="0" err="1">
                <a:solidFill>
                  <a:schemeClr val="bg1">
                    <a:lumMod val="50000"/>
                  </a:schemeClr>
                </a:solidFill>
                <a:latin typeface="Vrinda" pitchFamily="34" charset="0"/>
                <a:cs typeface="Vrinda" pitchFamily="34" charset="0"/>
              </a:rPr>
              <a:t>recognised</a:t>
            </a:r>
            <a:r>
              <a:rPr lang="en-US" sz="2000" dirty="0">
                <a:solidFill>
                  <a:schemeClr val="bg1">
                    <a:lumMod val="50000"/>
                  </a:schemeClr>
                </a:solidFill>
                <a:latin typeface="Vrinda" pitchFamily="34" charset="0"/>
                <a:cs typeface="Vrinda" pitchFamily="34" charset="0"/>
              </a:rPr>
              <a:t> as a key indicator of indoor air quality.</a:t>
            </a: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a:buNone/>
            </a:pPr>
            <a:endParaRPr lang="en-US" sz="1000" dirty="0">
              <a:solidFill>
                <a:schemeClr val="bg1">
                  <a:lumMod val="50000"/>
                </a:schemeClr>
              </a:solidFill>
              <a:latin typeface="Vrinda" pitchFamily="34" charset="0"/>
              <a:cs typeface="Vrinda" pitchFamily="34" charset="0"/>
            </a:endParaRPr>
          </a:p>
          <a:p>
            <a:pPr marL="0" indent="0">
              <a:buNone/>
            </a:pPr>
            <a:r>
              <a:rPr lang="en-US" sz="2000" dirty="0">
                <a:solidFill>
                  <a:schemeClr val="bg1">
                    <a:lumMod val="50000"/>
                  </a:schemeClr>
                </a:solidFill>
                <a:latin typeface="Vrinda" pitchFamily="34" charset="0"/>
                <a:cs typeface="Vrinda" pitchFamily="34" charset="0"/>
              </a:rPr>
              <a:t>Atmospheric (CO</a:t>
            </a:r>
            <a:r>
              <a:rPr lang="en-US" sz="2000" baseline="-25000" dirty="0">
                <a:solidFill>
                  <a:schemeClr val="bg1">
                    <a:lumMod val="50000"/>
                  </a:schemeClr>
                </a:solidFill>
                <a:latin typeface="Vrinda" pitchFamily="34" charset="0"/>
                <a:cs typeface="Vrinda" pitchFamily="34" charset="0"/>
              </a:rPr>
              <a:t>2</a:t>
            </a:r>
            <a:r>
              <a:rPr lang="en-US" sz="2000" dirty="0">
                <a:solidFill>
                  <a:schemeClr val="bg1">
                    <a:lumMod val="50000"/>
                  </a:schemeClr>
                </a:solidFill>
                <a:latin typeface="Vrinda" pitchFamily="34" charset="0"/>
                <a:cs typeface="Vrinda" pitchFamily="34" charset="0"/>
              </a:rPr>
              <a:t>) levels are typically up to 0.04% or 400ppm.</a:t>
            </a:r>
          </a:p>
          <a:p>
            <a:pPr marL="0" indent="0">
              <a:buNone/>
            </a:pPr>
            <a:endParaRPr lang="en-US" sz="1000" dirty="0">
              <a:solidFill>
                <a:schemeClr val="bg1">
                  <a:lumMod val="50000"/>
                </a:schemeClr>
              </a:solidFill>
              <a:latin typeface="Vrinda" pitchFamily="34" charset="0"/>
              <a:cs typeface="Vrinda" pitchFamily="34" charset="0"/>
            </a:endParaRPr>
          </a:p>
          <a:p>
            <a:pPr marL="0" indent="0">
              <a:buNone/>
            </a:pPr>
            <a:r>
              <a:rPr lang="en-US" sz="2000" dirty="0">
                <a:solidFill>
                  <a:schemeClr val="bg1">
                    <a:lumMod val="50000"/>
                  </a:schemeClr>
                </a:solidFill>
                <a:latin typeface="Vrinda" pitchFamily="34" charset="0"/>
                <a:cs typeface="Vrinda" pitchFamily="34" charset="0"/>
              </a:rPr>
              <a:t>Guidance on indoor levels vary, for example:</a:t>
            </a:r>
          </a:p>
          <a:p>
            <a:r>
              <a:rPr lang="en-US" sz="2000" dirty="0">
                <a:solidFill>
                  <a:schemeClr val="bg1">
                    <a:lumMod val="50000"/>
                  </a:schemeClr>
                </a:solidFill>
                <a:latin typeface="Vrinda" pitchFamily="34" charset="0"/>
                <a:cs typeface="Vrinda" pitchFamily="34" charset="0"/>
                <a:hlinkClick r:id="rId2"/>
              </a:rPr>
              <a:t>BB101</a:t>
            </a:r>
            <a:r>
              <a:rPr lang="en-US" sz="2000" dirty="0">
                <a:solidFill>
                  <a:schemeClr val="bg1">
                    <a:lumMod val="50000"/>
                  </a:schemeClr>
                </a:solidFill>
                <a:latin typeface="Vrinda" pitchFamily="34" charset="0"/>
                <a:cs typeface="Vrinda" pitchFamily="34" charset="0"/>
              </a:rPr>
              <a:t> requires a daily average of &lt;1500ppm in teaching and learning spaces. </a:t>
            </a:r>
          </a:p>
          <a:p>
            <a:r>
              <a:rPr lang="en-US" sz="2000" dirty="0">
                <a:solidFill>
                  <a:schemeClr val="bg1">
                    <a:lumMod val="50000"/>
                  </a:schemeClr>
                </a:solidFill>
                <a:latin typeface="Vrinda" pitchFamily="34" charset="0"/>
                <a:cs typeface="Vrinda" pitchFamily="34" charset="0"/>
              </a:rPr>
              <a:t>CIBSE recommend &lt;900ppm based not on the impact of CO</a:t>
            </a:r>
            <a:r>
              <a:rPr lang="en-US" sz="2000" baseline="-25000" dirty="0">
                <a:solidFill>
                  <a:schemeClr val="bg1">
                    <a:lumMod val="50000"/>
                  </a:schemeClr>
                </a:solidFill>
                <a:latin typeface="Vrinda" pitchFamily="34" charset="0"/>
                <a:cs typeface="Vrinda" pitchFamily="34" charset="0"/>
              </a:rPr>
              <a:t>2 </a:t>
            </a:r>
            <a:r>
              <a:rPr lang="en-US" sz="2000" dirty="0">
                <a:solidFill>
                  <a:schemeClr val="bg1">
                    <a:lumMod val="50000"/>
                  </a:schemeClr>
                </a:solidFill>
                <a:latin typeface="Vrinda" pitchFamily="34" charset="0"/>
                <a:cs typeface="Vrinda" pitchFamily="34" charset="0"/>
              </a:rPr>
              <a:t>on health or comfort but on the associated unacceptable levels of body </a:t>
            </a:r>
            <a:r>
              <a:rPr lang="en-US" sz="2000" dirty="0" err="1">
                <a:solidFill>
                  <a:schemeClr val="bg1">
                    <a:lumMod val="50000"/>
                  </a:schemeClr>
                </a:solidFill>
                <a:latin typeface="Vrinda" pitchFamily="34" charset="0"/>
                <a:cs typeface="Vrinda" pitchFamily="34" charset="0"/>
              </a:rPr>
              <a:t>odour</a:t>
            </a:r>
            <a:r>
              <a:rPr lang="en-US" sz="2000" dirty="0">
                <a:solidFill>
                  <a:schemeClr val="bg1">
                    <a:lumMod val="50000"/>
                  </a:schemeClr>
                </a:solidFill>
                <a:latin typeface="Vrinda" pitchFamily="34" charset="0"/>
                <a:cs typeface="Vrinda" pitchFamily="34" charset="0"/>
              </a:rPr>
              <a:t>.  </a:t>
            </a:r>
          </a:p>
          <a:p>
            <a:pPr eaLnBrk="1" hangingPunct="1"/>
            <a:endParaRPr lang="en-US" sz="2000" dirty="0">
              <a:solidFill>
                <a:schemeClr val="bg1">
                  <a:lumMod val="50000"/>
                </a:schemeClr>
              </a:solidFill>
              <a:latin typeface="Vrinda" pitchFamily="34" charset="0"/>
              <a:cs typeface="Vrinda" pitchFamily="34" charset="0"/>
            </a:endParaRP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2051" name="Picture 3" descr="Approved Document F - Ventilation (2010 editio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47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Overheating</a:t>
            </a:r>
          </a:p>
        </p:txBody>
      </p:sp>
      <p:sp>
        <p:nvSpPr>
          <p:cNvPr id="4099" name="Content Placeholder 2"/>
          <p:cNvSpPr>
            <a:spLocks noGrp="1"/>
          </p:cNvSpPr>
          <p:nvPr>
            <p:ph idx="1"/>
          </p:nvPr>
        </p:nvSpPr>
        <p:spPr>
          <a:xfrm>
            <a:off x="457200" y="2564904"/>
            <a:ext cx="8291264" cy="3571875"/>
          </a:xfrm>
        </p:spPr>
        <p:txBody>
          <a:bodyPr/>
          <a:lstStyle/>
          <a:p>
            <a:pPr marL="0" indent="0">
              <a:buNone/>
            </a:pPr>
            <a:r>
              <a:rPr lang="en-US" sz="2000" dirty="0">
                <a:solidFill>
                  <a:schemeClr val="bg1">
                    <a:lumMod val="50000"/>
                  </a:schemeClr>
                </a:solidFill>
                <a:latin typeface="Vrinda" pitchFamily="34" charset="0"/>
                <a:cs typeface="Vrinda" pitchFamily="34" charset="0"/>
              </a:rPr>
              <a:t>Guidelines on overheating also vary, for example:</a:t>
            </a:r>
          </a:p>
          <a:p>
            <a:r>
              <a:rPr lang="en-US" sz="2000" dirty="0">
                <a:solidFill>
                  <a:schemeClr val="bg1">
                    <a:lumMod val="50000"/>
                  </a:schemeClr>
                </a:solidFill>
                <a:latin typeface="Vrinda" pitchFamily="34" charset="0"/>
                <a:cs typeface="Vrinda" pitchFamily="34" charset="0"/>
              </a:rPr>
              <a:t>Building Regulations requires that a classroom should not exceed 28</a:t>
            </a:r>
            <a:r>
              <a:rPr lang="en-US" sz="2000" baseline="30000" dirty="0">
                <a:solidFill>
                  <a:schemeClr val="bg1">
                    <a:lumMod val="50000"/>
                  </a:schemeClr>
                </a:solidFill>
                <a:latin typeface="Vrinda" pitchFamily="34" charset="0"/>
                <a:cs typeface="Vrinda" pitchFamily="34" charset="0"/>
              </a:rPr>
              <a:t>o</a:t>
            </a:r>
            <a:r>
              <a:rPr lang="en-US" sz="2000" dirty="0">
                <a:solidFill>
                  <a:schemeClr val="bg1">
                    <a:lumMod val="50000"/>
                  </a:schemeClr>
                </a:solidFill>
                <a:latin typeface="Vrinda" pitchFamily="34" charset="0"/>
                <a:cs typeface="Vrinda" pitchFamily="34" charset="0"/>
              </a:rPr>
              <a:t>C for more than 120 hours.</a:t>
            </a:r>
          </a:p>
          <a:p>
            <a:r>
              <a:rPr lang="en-US" sz="2000" dirty="0">
                <a:solidFill>
                  <a:schemeClr val="bg1">
                    <a:lumMod val="50000"/>
                  </a:schemeClr>
                </a:solidFill>
                <a:latin typeface="Vrinda" pitchFamily="34" charset="0"/>
                <a:cs typeface="Vrinda" pitchFamily="34" charset="0"/>
                <a:hlinkClick r:id="rId2"/>
              </a:rPr>
              <a:t>CIBSE TM 52</a:t>
            </a:r>
            <a:r>
              <a:rPr lang="en-US" sz="2000" dirty="0">
                <a:solidFill>
                  <a:schemeClr val="bg1">
                    <a:lumMod val="50000"/>
                  </a:schemeClr>
                </a:solidFill>
                <a:latin typeface="Vrinda" pitchFamily="34" charset="0"/>
                <a:cs typeface="Vrinda" pitchFamily="34" charset="0"/>
              </a:rPr>
              <a:t>, “performance in use” criteria suggests the average internal to external temperature difference should not exceed 5</a:t>
            </a:r>
            <a:r>
              <a:rPr lang="en-US" sz="2000" baseline="30000" dirty="0">
                <a:solidFill>
                  <a:schemeClr val="bg1">
                    <a:lumMod val="50000"/>
                  </a:schemeClr>
                </a:solidFill>
                <a:latin typeface="Vrinda" pitchFamily="34" charset="0"/>
                <a:cs typeface="Vrinda" pitchFamily="34" charset="0"/>
              </a:rPr>
              <a:t>o</a:t>
            </a:r>
            <a:r>
              <a:rPr lang="en-US" sz="2000" dirty="0">
                <a:solidFill>
                  <a:schemeClr val="bg1">
                    <a:lumMod val="50000"/>
                  </a:schemeClr>
                </a:solidFill>
                <a:latin typeface="Vrinda" pitchFamily="34" charset="0"/>
                <a:cs typeface="Vrinda" pitchFamily="34" charset="0"/>
              </a:rPr>
              <a:t>C.</a:t>
            </a:r>
          </a:p>
          <a:p>
            <a:endParaRPr lang="en-US" sz="1000" dirty="0">
              <a:solidFill>
                <a:schemeClr val="bg1">
                  <a:lumMod val="50000"/>
                </a:schemeClr>
              </a:solidFill>
              <a:latin typeface="Vrinda" pitchFamily="34" charset="0"/>
              <a:cs typeface="Vrinda" pitchFamily="34" charset="0"/>
            </a:endParaRPr>
          </a:p>
          <a:p>
            <a:pPr marL="0" indent="0" eaLnBrk="1" hangingPunct="1">
              <a:buNone/>
            </a:pPr>
            <a:r>
              <a:rPr lang="en-US" sz="2000" dirty="0">
                <a:solidFill>
                  <a:schemeClr val="bg1">
                    <a:lumMod val="50000"/>
                  </a:schemeClr>
                </a:solidFill>
                <a:latin typeface="Vrinda" pitchFamily="34" charset="0"/>
                <a:cs typeface="Vrinda" pitchFamily="34" charset="0"/>
              </a:rPr>
              <a:t>The risk of a building overheating depends on a range of factors including:</a:t>
            </a:r>
          </a:p>
          <a:p>
            <a:r>
              <a:rPr lang="en-US" sz="2000" dirty="0">
                <a:solidFill>
                  <a:schemeClr val="bg1">
                    <a:lumMod val="50000"/>
                  </a:schemeClr>
                </a:solidFill>
                <a:latin typeface="Vrinda" pitchFamily="34" charset="0"/>
                <a:cs typeface="Vrinda" pitchFamily="34" charset="0"/>
              </a:rPr>
              <a:t>Heat gains </a:t>
            </a:r>
          </a:p>
          <a:p>
            <a:r>
              <a:rPr lang="en-US" sz="2000" dirty="0">
                <a:solidFill>
                  <a:schemeClr val="bg1">
                    <a:lumMod val="50000"/>
                  </a:schemeClr>
                </a:solidFill>
                <a:latin typeface="Vrinda" pitchFamily="34" charset="0"/>
                <a:cs typeface="Vrinda" pitchFamily="34" charset="0"/>
              </a:rPr>
              <a:t>The thermal properties of the building</a:t>
            </a:r>
          </a:p>
          <a:p>
            <a:r>
              <a:rPr lang="en-US" sz="2000" dirty="0">
                <a:solidFill>
                  <a:schemeClr val="bg1">
                    <a:lumMod val="50000"/>
                  </a:schemeClr>
                </a:solidFill>
                <a:latin typeface="Vrinda" pitchFamily="34" charset="0"/>
                <a:cs typeface="Vrinda" pitchFamily="34" charset="0"/>
              </a:rPr>
              <a:t>Occupancy patterns</a:t>
            </a:r>
          </a:p>
          <a:p>
            <a:pPr marL="0" indent="0">
              <a:buNone/>
            </a:pPr>
            <a:endParaRPr lang="en-US" sz="1000" dirty="0">
              <a:solidFill>
                <a:schemeClr val="bg1">
                  <a:lumMod val="50000"/>
                </a:schemeClr>
              </a:solidFill>
              <a:latin typeface="Vrinda" pitchFamily="34" charset="0"/>
              <a:cs typeface="Vrinda" pitchFamily="34" charset="0"/>
            </a:endParaRPr>
          </a:p>
          <a:p>
            <a:pPr marL="0" indent="0">
              <a:buNone/>
            </a:pPr>
            <a:endParaRPr lang="en-US" sz="2000" dirty="0">
              <a:solidFill>
                <a:schemeClr val="bg1">
                  <a:lumMod val="50000"/>
                </a:schemeClr>
              </a:solidFill>
              <a:latin typeface="Vrinda" pitchFamily="34" charset="0"/>
              <a:cs typeface="Vrinda" pitchFamily="34" charset="0"/>
            </a:endParaRP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2051" name="Picture 3" descr="Approved Document F - Ventilation (2010 editio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27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9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2">
            <a:extLst>
              <a:ext uri="{FF2B5EF4-FFF2-40B4-BE49-F238E27FC236}">
                <a16:creationId xmlns:a16="http://schemas.microsoft.com/office/drawing/2014/main" id="{C5F78B3B-7893-73C4-AA5B-660690F87A0A}"/>
              </a:ext>
            </a:extLst>
          </p:cNvPr>
          <p:cNvGrpSpPr>
            <a:grpSpLocks/>
          </p:cNvGrpSpPr>
          <p:nvPr/>
        </p:nvGrpSpPr>
        <p:grpSpPr bwMode="auto">
          <a:xfrm>
            <a:off x="709613" y="1465263"/>
            <a:ext cx="7180262" cy="3941762"/>
            <a:chOff x="484" y="726"/>
            <a:chExt cx="4900" cy="2483"/>
          </a:xfrm>
        </p:grpSpPr>
        <p:sp>
          <p:nvSpPr>
            <p:cNvPr id="42740" name="Line 3">
              <a:extLst>
                <a:ext uri="{FF2B5EF4-FFF2-40B4-BE49-F238E27FC236}">
                  <a16:creationId xmlns:a16="http://schemas.microsoft.com/office/drawing/2014/main" id="{85335208-2954-E284-F3AE-44EB6C759A74}"/>
                </a:ext>
              </a:extLst>
            </p:cNvPr>
            <p:cNvSpPr>
              <a:spLocks noChangeShapeType="1"/>
            </p:cNvSpPr>
            <p:nvPr/>
          </p:nvSpPr>
          <p:spPr bwMode="auto">
            <a:xfrm>
              <a:off x="2213" y="727"/>
              <a:ext cx="270" cy="4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1" name="Line 4">
              <a:extLst>
                <a:ext uri="{FF2B5EF4-FFF2-40B4-BE49-F238E27FC236}">
                  <a16:creationId xmlns:a16="http://schemas.microsoft.com/office/drawing/2014/main" id="{FAEB7126-1894-2075-0FAA-9E0EC45CD235}"/>
                </a:ext>
              </a:extLst>
            </p:cNvPr>
            <p:cNvSpPr>
              <a:spLocks noChangeShapeType="1"/>
            </p:cNvSpPr>
            <p:nvPr/>
          </p:nvSpPr>
          <p:spPr bwMode="auto">
            <a:xfrm>
              <a:off x="3214" y="727"/>
              <a:ext cx="269" cy="4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2" name="Line 5">
              <a:extLst>
                <a:ext uri="{FF2B5EF4-FFF2-40B4-BE49-F238E27FC236}">
                  <a16:creationId xmlns:a16="http://schemas.microsoft.com/office/drawing/2014/main" id="{B88E5900-F94B-3AED-210D-A712ACAEC0E5}"/>
                </a:ext>
              </a:extLst>
            </p:cNvPr>
            <p:cNvSpPr>
              <a:spLocks noChangeShapeType="1"/>
            </p:cNvSpPr>
            <p:nvPr/>
          </p:nvSpPr>
          <p:spPr bwMode="auto">
            <a:xfrm>
              <a:off x="4214" y="727"/>
              <a:ext cx="268" cy="4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3" name="Line 6">
              <a:extLst>
                <a:ext uri="{FF2B5EF4-FFF2-40B4-BE49-F238E27FC236}">
                  <a16:creationId xmlns:a16="http://schemas.microsoft.com/office/drawing/2014/main" id="{8C58681F-C747-1CF1-1E80-0D2F40C93F71}"/>
                </a:ext>
              </a:extLst>
            </p:cNvPr>
            <p:cNvSpPr>
              <a:spLocks noChangeShapeType="1"/>
            </p:cNvSpPr>
            <p:nvPr/>
          </p:nvSpPr>
          <p:spPr bwMode="auto">
            <a:xfrm>
              <a:off x="1181" y="857"/>
              <a:ext cx="267" cy="4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4" name="Line 7">
              <a:extLst>
                <a:ext uri="{FF2B5EF4-FFF2-40B4-BE49-F238E27FC236}">
                  <a16:creationId xmlns:a16="http://schemas.microsoft.com/office/drawing/2014/main" id="{2B110E73-06D4-8D3C-3BD5-18E2E90E655C}"/>
                </a:ext>
              </a:extLst>
            </p:cNvPr>
            <p:cNvSpPr>
              <a:spLocks noChangeShapeType="1"/>
            </p:cNvSpPr>
            <p:nvPr/>
          </p:nvSpPr>
          <p:spPr bwMode="auto">
            <a:xfrm>
              <a:off x="2180" y="857"/>
              <a:ext cx="268" cy="4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5" name="Line 8">
              <a:extLst>
                <a:ext uri="{FF2B5EF4-FFF2-40B4-BE49-F238E27FC236}">
                  <a16:creationId xmlns:a16="http://schemas.microsoft.com/office/drawing/2014/main" id="{86FF5423-CDAF-AA48-A862-361DD1AADFAE}"/>
                </a:ext>
              </a:extLst>
            </p:cNvPr>
            <p:cNvSpPr>
              <a:spLocks noChangeShapeType="1"/>
            </p:cNvSpPr>
            <p:nvPr/>
          </p:nvSpPr>
          <p:spPr bwMode="auto">
            <a:xfrm>
              <a:off x="3180" y="857"/>
              <a:ext cx="268" cy="4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6" name="Line 9">
              <a:extLst>
                <a:ext uri="{FF2B5EF4-FFF2-40B4-BE49-F238E27FC236}">
                  <a16:creationId xmlns:a16="http://schemas.microsoft.com/office/drawing/2014/main" id="{62AEF03C-3C79-BF5F-B6DD-744CC85DF075}"/>
                </a:ext>
              </a:extLst>
            </p:cNvPr>
            <p:cNvSpPr>
              <a:spLocks noChangeShapeType="1"/>
            </p:cNvSpPr>
            <p:nvPr/>
          </p:nvSpPr>
          <p:spPr bwMode="auto">
            <a:xfrm flipV="1">
              <a:off x="585" y="856"/>
              <a:ext cx="593" cy="3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7" name="Line 10">
              <a:extLst>
                <a:ext uri="{FF2B5EF4-FFF2-40B4-BE49-F238E27FC236}">
                  <a16:creationId xmlns:a16="http://schemas.microsoft.com/office/drawing/2014/main" id="{4C827139-9FF0-8D6C-FB60-91084AF06AEE}"/>
                </a:ext>
              </a:extLst>
            </p:cNvPr>
            <p:cNvSpPr>
              <a:spLocks noChangeShapeType="1"/>
            </p:cNvSpPr>
            <p:nvPr/>
          </p:nvSpPr>
          <p:spPr bwMode="auto">
            <a:xfrm flipV="1">
              <a:off x="1449" y="856"/>
              <a:ext cx="728" cy="4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8" name="Line 11">
              <a:extLst>
                <a:ext uri="{FF2B5EF4-FFF2-40B4-BE49-F238E27FC236}">
                  <a16:creationId xmlns:a16="http://schemas.microsoft.com/office/drawing/2014/main" id="{2268A257-40C0-0C89-1425-941B19DD6440}"/>
                </a:ext>
              </a:extLst>
            </p:cNvPr>
            <p:cNvSpPr>
              <a:spLocks noChangeShapeType="1"/>
            </p:cNvSpPr>
            <p:nvPr/>
          </p:nvSpPr>
          <p:spPr bwMode="auto">
            <a:xfrm flipV="1">
              <a:off x="2179" y="806"/>
              <a:ext cx="83"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49" name="Line 12">
              <a:extLst>
                <a:ext uri="{FF2B5EF4-FFF2-40B4-BE49-F238E27FC236}">
                  <a16:creationId xmlns:a16="http://schemas.microsoft.com/office/drawing/2014/main" id="{DB5A63E4-53E6-1058-3A03-39266B53E669}"/>
                </a:ext>
              </a:extLst>
            </p:cNvPr>
            <p:cNvSpPr>
              <a:spLocks noChangeShapeType="1"/>
            </p:cNvSpPr>
            <p:nvPr/>
          </p:nvSpPr>
          <p:spPr bwMode="auto">
            <a:xfrm flipV="1">
              <a:off x="3449" y="856"/>
              <a:ext cx="729" cy="4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0" name="Line 13">
              <a:extLst>
                <a:ext uri="{FF2B5EF4-FFF2-40B4-BE49-F238E27FC236}">
                  <a16:creationId xmlns:a16="http://schemas.microsoft.com/office/drawing/2014/main" id="{C2B10731-E8B7-A59A-EDB6-B67E5425EE35}"/>
                </a:ext>
              </a:extLst>
            </p:cNvPr>
            <p:cNvSpPr>
              <a:spLocks noChangeShapeType="1"/>
            </p:cNvSpPr>
            <p:nvPr/>
          </p:nvSpPr>
          <p:spPr bwMode="auto">
            <a:xfrm flipV="1">
              <a:off x="4180" y="806"/>
              <a:ext cx="82"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1" name="Line 14">
              <a:extLst>
                <a:ext uri="{FF2B5EF4-FFF2-40B4-BE49-F238E27FC236}">
                  <a16:creationId xmlns:a16="http://schemas.microsoft.com/office/drawing/2014/main" id="{6F366053-47F0-BCF2-944A-CDC64C2F78F2}"/>
                </a:ext>
              </a:extLst>
            </p:cNvPr>
            <p:cNvSpPr>
              <a:spLocks noChangeShapeType="1"/>
            </p:cNvSpPr>
            <p:nvPr/>
          </p:nvSpPr>
          <p:spPr bwMode="auto">
            <a:xfrm flipV="1">
              <a:off x="1399" y="1156"/>
              <a:ext cx="83"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2" name="Line 15">
              <a:extLst>
                <a:ext uri="{FF2B5EF4-FFF2-40B4-BE49-F238E27FC236}">
                  <a16:creationId xmlns:a16="http://schemas.microsoft.com/office/drawing/2014/main" id="{C6871364-3150-252F-DB06-9F587311AE62}"/>
                </a:ext>
              </a:extLst>
            </p:cNvPr>
            <p:cNvSpPr>
              <a:spLocks noChangeShapeType="1"/>
            </p:cNvSpPr>
            <p:nvPr/>
          </p:nvSpPr>
          <p:spPr bwMode="auto">
            <a:xfrm flipV="1">
              <a:off x="1484" y="726"/>
              <a:ext cx="726" cy="4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3" name="Line 16">
              <a:extLst>
                <a:ext uri="{FF2B5EF4-FFF2-40B4-BE49-F238E27FC236}">
                  <a16:creationId xmlns:a16="http://schemas.microsoft.com/office/drawing/2014/main" id="{107ABE67-B7BE-FDCA-5118-D8C4904C65A4}"/>
                </a:ext>
              </a:extLst>
            </p:cNvPr>
            <p:cNvSpPr>
              <a:spLocks noChangeShapeType="1"/>
            </p:cNvSpPr>
            <p:nvPr/>
          </p:nvSpPr>
          <p:spPr bwMode="auto">
            <a:xfrm flipV="1">
              <a:off x="3397" y="1156"/>
              <a:ext cx="85"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4" name="Line 17">
              <a:extLst>
                <a:ext uri="{FF2B5EF4-FFF2-40B4-BE49-F238E27FC236}">
                  <a16:creationId xmlns:a16="http://schemas.microsoft.com/office/drawing/2014/main" id="{6F6F8B28-238D-7197-40C9-8F5FF01D07EB}"/>
                </a:ext>
              </a:extLst>
            </p:cNvPr>
            <p:cNvSpPr>
              <a:spLocks noChangeShapeType="1"/>
            </p:cNvSpPr>
            <p:nvPr/>
          </p:nvSpPr>
          <p:spPr bwMode="auto">
            <a:xfrm flipV="1">
              <a:off x="3484" y="726"/>
              <a:ext cx="727" cy="4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5" name="Line 18">
              <a:extLst>
                <a:ext uri="{FF2B5EF4-FFF2-40B4-BE49-F238E27FC236}">
                  <a16:creationId xmlns:a16="http://schemas.microsoft.com/office/drawing/2014/main" id="{FA632239-C07C-9C7D-6FE5-F147EF3F74AD}"/>
                </a:ext>
              </a:extLst>
            </p:cNvPr>
            <p:cNvSpPr>
              <a:spLocks noChangeShapeType="1"/>
            </p:cNvSpPr>
            <p:nvPr/>
          </p:nvSpPr>
          <p:spPr bwMode="auto">
            <a:xfrm>
              <a:off x="1223" y="833"/>
              <a:ext cx="218" cy="3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6" name="Line 19">
              <a:extLst>
                <a:ext uri="{FF2B5EF4-FFF2-40B4-BE49-F238E27FC236}">
                  <a16:creationId xmlns:a16="http://schemas.microsoft.com/office/drawing/2014/main" id="{69DE9973-2449-BEE5-A1B3-186D3C985CD4}"/>
                </a:ext>
              </a:extLst>
            </p:cNvPr>
            <p:cNvSpPr>
              <a:spLocks noChangeShapeType="1"/>
            </p:cNvSpPr>
            <p:nvPr/>
          </p:nvSpPr>
          <p:spPr bwMode="auto">
            <a:xfrm>
              <a:off x="2223" y="833"/>
              <a:ext cx="218" cy="3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7" name="Line 20">
              <a:extLst>
                <a:ext uri="{FF2B5EF4-FFF2-40B4-BE49-F238E27FC236}">
                  <a16:creationId xmlns:a16="http://schemas.microsoft.com/office/drawing/2014/main" id="{AF5F5B7E-D6CE-72B8-42BD-5D9BB28F9E98}"/>
                </a:ext>
              </a:extLst>
            </p:cNvPr>
            <p:cNvSpPr>
              <a:spLocks noChangeShapeType="1"/>
            </p:cNvSpPr>
            <p:nvPr/>
          </p:nvSpPr>
          <p:spPr bwMode="auto">
            <a:xfrm>
              <a:off x="3223" y="833"/>
              <a:ext cx="215" cy="3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8" name="Line 21">
              <a:extLst>
                <a:ext uri="{FF2B5EF4-FFF2-40B4-BE49-F238E27FC236}">
                  <a16:creationId xmlns:a16="http://schemas.microsoft.com/office/drawing/2014/main" id="{6CEB02FC-BCCD-7E10-36B0-CB0A22B19597}"/>
                </a:ext>
              </a:extLst>
            </p:cNvPr>
            <p:cNvSpPr>
              <a:spLocks noChangeShapeType="1"/>
            </p:cNvSpPr>
            <p:nvPr/>
          </p:nvSpPr>
          <p:spPr bwMode="auto">
            <a:xfrm>
              <a:off x="4181" y="857"/>
              <a:ext cx="202" cy="3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59" name="Line 22">
              <a:extLst>
                <a:ext uri="{FF2B5EF4-FFF2-40B4-BE49-F238E27FC236}">
                  <a16:creationId xmlns:a16="http://schemas.microsoft.com/office/drawing/2014/main" id="{9419C2AD-37A5-A7E2-A26E-165F95957E9B}"/>
                </a:ext>
              </a:extLst>
            </p:cNvPr>
            <p:cNvSpPr>
              <a:spLocks noChangeShapeType="1"/>
            </p:cNvSpPr>
            <p:nvPr/>
          </p:nvSpPr>
          <p:spPr bwMode="auto">
            <a:xfrm>
              <a:off x="4224" y="833"/>
              <a:ext cx="215" cy="3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0" name="Line 23">
              <a:extLst>
                <a:ext uri="{FF2B5EF4-FFF2-40B4-BE49-F238E27FC236}">
                  <a16:creationId xmlns:a16="http://schemas.microsoft.com/office/drawing/2014/main" id="{2FB83859-5C3B-0907-9CAC-ECCA21356EE8}"/>
                </a:ext>
              </a:extLst>
            </p:cNvPr>
            <p:cNvSpPr>
              <a:spLocks noChangeShapeType="1"/>
            </p:cNvSpPr>
            <p:nvPr/>
          </p:nvSpPr>
          <p:spPr bwMode="auto">
            <a:xfrm>
              <a:off x="586" y="3118"/>
              <a:ext cx="38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1" name="Line 24">
              <a:extLst>
                <a:ext uri="{FF2B5EF4-FFF2-40B4-BE49-F238E27FC236}">
                  <a16:creationId xmlns:a16="http://schemas.microsoft.com/office/drawing/2014/main" id="{5F328D73-3555-6936-AC8E-E891E4C48CF9}"/>
                </a:ext>
              </a:extLst>
            </p:cNvPr>
            <p:cNvSpPr>
              <a:spLocks noChangeShapeType="1"/>
            </p:cNvSpPr>
            <p:nvPr/>
          </p:nvSpPr>
          <p:spPr bwMode="auto">
            <a:xfrm>
              <a:off x="4385" y="2394"/>
              <a:ext cx="9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2" name="Line 25">
              <a:extLst>
                <a:ext uri="{FF2B5EF4-FFF2-40B4-BE49-F238E27FC236}">
                  <a16:creationId xmlns:a16="http://schemas.microsoft.com/office/drawing/2014/main" id="{7AFB5230-92A3-CC10-09C6-B6FB2C39FE9E}"/>
                </a:ext>
              </a:extLst>
            </p:cNvPr>
            <p:cNvSpPr>
              <a:spLocks noChangeShapeType="1"/>
            </p:cNvSpPr>
            <p:nvPr/>
          </p:nvSpPr>
          <p:spPr bwMode="auto">
            <a:xfrm>
              <a:off x="485" y="2863"/>
              <a:ext cx="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3" name="Line 26">
              <a:extLst>
                <a:ext uri="{FF2B5EF4-FFF2-40B4-BE49-F238E27FC236}">
                  <a16:creationId xmlns:a16="http://schemas.microsoft.com/office/drawing/2014/main" id="{F59A7569-D2C7-FFD2-92B0-ED27408D8BB9}"/>
                </a:ext>
              </a:extLst>
            </p:cNvPr>
            <p:cNvSpPr>
              <a:spLocks noChangeShapeType="1"/>
            </p:cNvSpPr>
            <p:nvPr/>
          </p:nvSpPr>
          <p:spPr bwMode="auto">
            <a:xfrm flipV="1">
              <a:off x="4383" y="1704"/>
              <a:ext cx="0" cy="14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4" name="Line 27">
              <a:extLst>
                <a:ext uri="{FF2B5EF4-FFF2-40B4-BE49-F238E27FC236}">
                  <a16:creationId xmlns:a16="http://schemas.microsoft.com/office/drawing/2014/main" id="{14AD8A5D-A8AC-2BBF-B83B-EE3578B31DAC}"/>
                </a:ext>
              </a:extLst>
            </p:cNvPr>
            <p:cNvSpPr>
              <a:spLocks noChangeShapeType="1"/>
            </p:cNvSpPr>
            <p:nvPr/>
          </p:nvSpPr>
          <p:spPr bwMode="auto">
            <a:xfrm flipV="1">
              <a:off x="4482" y="1704"/>
              <a:ext cx="0" cy="150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5" name="Line 28">
              <a:extLst>
                <a:ext uri="{FF2B5EF4-FFF2-40B4-BE49-F238E27FC236}">
                  <a16:creationId xmlns:a16="http://schemas.microsoft.com/office/drawing/2014/main" id="{D27CF506-EAA0-887A-161F-C41A039858B1}"/>
                </a:ext>
              </a:extLst>
            </p:cNvPr>
            <p:cNvSpPr>
              <a:spLocks noChangeShapeType="1"/>
            </p:cNvSpPr>
            <p:nvPr/>
          </p:nvSpPr>
          <p:spPr bwMode="auto">
            <a:xfrm flipV="1">
              <a:off x="4383" y="1182"/>
              <a:ext cx="0" cy="4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6" name="Line 29">
              <a:extLst>
                <a:ext uri="{FF2B5EF4-FFF2-40B4-BE49-F238E27FC236}">
                  <a16:creationId xmlns:a16="http://schemas.microsoft.com/office/drawing/2014/main" id="{45B3C27E-7D4F-72AE-6837-E3DD7DE2C64B}"/>
                </a:ext>
              </a:extLst>
            </p:cNvPr>
            <p:cNvSpPr>
              <a:spLocks noChangeShapeType="1"/>
            </p:cNvSpPr>
            <p:nvPr/>
          </p:nvSpPr>
          <p:spPr bwMode="auto">
            <a:xfrm>
              <a:off x="4385" y="1181"/>
              <a:ext cx="5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7" name="Line 30">
              <a:extLst>
                <a:ext uri="{FF2B5EF4-FFF2-40B4-BE49-F238E27FC236}">
                  <a16:creationId xmlns:a16="http://schemas.microsoft.com/office/drawing/2014/main" id="{99B24B48-4740-AD4E-9036-7EB1F9EF3951}"/>
                </a:ext>
              </a:extLst>
            </p:cNvPr>
            <p:cNvSpPr>
              <a:spLocks noChangeShapeType="1"/>
            </p:cNvSpPr>
            <p:nvPr/>
          </p:nvSpPr>
          <p:spPr bwMode="auto">
            <a:xfrm flipV="1">
              <a:off x="4440" y="1156"/>
              <a:ext cx="41"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8" name="Line 31">
              <a:extLst>
                <a:ext uri="{FF2B5EF4-FFF2-40B4-BE49-F238E27FC236}">
                  <a16:creationId xmlns:a16="http://schemas.microsoft.com/office/drawing/2014/main" id="{7B7B5067-0449-A374-C21E-05E26AC333B7}"/>
                </a:ext>
              </a:extLst>
            </p:cNvPr>
            <p:cNvSpPr>
              <a:spLocks noChangeShapeType="1"/>
            </p:cNvSpPr>
            <p:nvPr/>
          </p:nvSpPr>
          <p:spPr bwMode="auto">
            <a:xfrm flipV="1">
              <a:off x="4482" y="1156"/>
              <a:ext cx="0" cy="4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69" name="Freeform 32">
              <a:extLst>
                <a:ext uri="{FF2B5EF4-FFF2-40B4-BE49-F238E27FC236}">
                  <a16:creationId xmlns:a16="http://schemas.microsoft.com/office/drawing/2014/main" id="{B434CBE7-C9DE-2B3C-E43B-65CAF658D4BF}"/>
                </a:ext>
              </a:extLst>
            </p:cNvPr>
            <p:cNvSpPr>
              <a:spLocks/>
            </p:cNvSpPr>
            <p:nvPr/>
          </p:nvSpPr>
          <p:spPr bwMode="auto">
            <a:xfrm>
              <a:off x="4174" y="2118"/>
              <a:ext cx="144" cy="135"/>
            </a:xfrm>
            <a:custGeom>
              <a:avLst/>
              <a:gdLst>
                <a:gd name="T0" fmla="*/ 143 w 144"/>
                <a:gd name="T1" fmla="*/ 67 h 135"/>
                <a:gd name="T2" fmla="*/ 139 w 144"/>
                <a:gd name="T3" fmla="*/ 43 h 135"/>
                <a:gd name="T4" fmla="*/ 127 w 144"/>
                <a:gd name="T5" fmla="*/ 24 h 135"/>
                <a:gd name="T6" fmla="*/ 106 w 144"/>
                <a:gd name="T7" fmla="*/ 9 h 135"/>
                <a:gd name="T8" fmla="*/ 80 w 144"/>
                <a:gd name="T9" fmla="*/ 0 h 135"/>
                <a:gd name="T10" fmla="*/ 54 w 144"/>
                <a:gd name="T11" fmla="*/ 2 h 135"/>
                <a:gd name="T12" fmla="*/ 30 w 144"/>
                <a:gd name="T13" fmla="*/ 13 h 135"/>
                <a:gd name="T14" fmla="*/ 12 w 144"/>
                <a:gd name="T15" fmla="*/ 30 h 135"/>
                <a:gd name="T16" fmla="*/ 2 w 144"/>
                <a:gd name="T17" fmla="*/ 52 h 135"/>
                <a:gd name="T18" fmla="*/ 0 w 144"/>
                <a:gd name="T19" fmla="*/ 76 h 135"/>
                <a:gd name="T20" fmla="*/ 10 w 144"/>
                <a:gd name="T21" fmla="*/ 97 h 135"/>
                <a:gd name="T22" fmla="*/ 26 w 144"/>
                <a:gd name="T23" fmla="*/ 117 h 135"/>
                <a:gd name="T24" fmla="*/ 48 w 144"/>
                <a:gd name="T25" fmla="*/ 130 h 135"/>
                <a:gd name="T26" fmla="*/ 73 w 144"/>
                <a:gd name="T27" fmla="*/ 134 h 135"/>
                <a:gd name="T28" fmla="*/ 99 w 144"/>
                <a:gd name="T29" fmla="*/ 130 h 135"/>
                <a:gd name="T30" fmla="*/ 120 w 144"/>
                <a:gd name="T31" fmla="*/ 117 h 135"/>
                <a:gd name="T32" fmla="*/ 136 w 144"/>
                <a:gd name="T33" fmla="*/ 97 h 135"/>
                <a:gd name="T34" fmla="*/ 143 w 144"/>
                <a:gd name="T35" fmla="*/ 73 h 135"/>
                <a:gd name="T36" fmla="*/ 143 w 144"/>
                <a:gd name="T37" fmla="*/ 67 h 1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44"/>
                <a:gd name="T58" fmla="*/ 0 h 135"/>
                <a:gd name="T59" fmla="*/ 144 w 144"/>
                <a:gd name="T60" fmla="*/ 135 h 1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44" h="135">
                  <a:moveTo>
                    <a:pt x="143" y="67"/>
                  </a:moveTo>
                  <a:lnTo>
                    <a:pt x="139" y="43"/>
                  </a:lnTo>
                  <a:lnTo>
                    <a:pt x="127" y="24"/>
                  </a:lnTo>
                  <a:lnTo>
                    <a:pt x="106" y="9"/>
                  </a:lnTo>
                  <a:lnTo>
                    <a:pt x="80" y="0"/>
                  </a:lnTo>
                  <a:lnTo>
                    <a:pt x="54" y="2"/>
                  </a:lnTo>
                  <a:lnTo>
                    <a:pt x="30" y="13"/>
                  </a:lnTo>
                  <a:lnTo>
                    <a:pt x="12" y="30"/>
                  </a:lnTo>
                  <a:lnTo>
                    <a:pt x="2" y="52"/>
                  </a:lnTo>
                  <a:lnTo>
                    <a:pt x="0" y="76"/>
                  </a:lnTo>
                  <a:lnTo>
                    <a:pt x="10" y="97"/>
                  </a:lnTo>
                  <a:lnTo>
                    <a:pt x="26" y="117"/>
                  </a:lnTo>
                  <a:lnTo>
                    <a:pt x="48" y="130"/>
                  </a:lnTo>
                  <a:lnTo>
                    <a:pt x="73" y="134"/>
                  </a:lnTo>
                  <a:lnTo>
                    <a:pt x="99" y="130"/>
                  </a:lnTo>
                  <a:lnTo>
                    <a:pt x="120" y="117"/>
                  </a:lnTo>
                  <a:lnTo>
                    <a:pt x="136" y="97"/>
                  </a:lnTo>
                  <a:lnTo>
                    <a:pt x="143" y="73"/>
                  </a:lnTo>
                  <a:lnTo>
                    <a:pt x="143" y="6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0" name="Line 33">
              <a:extLst>
                <a:ext uri="{FF2B5EF4-FFF2-40B4-BE49-F238E27FC236}">
                  <a16:creationId xmlns:a16="http://schemas.microsoft.com/office/drawing/2014/main" id="{0DAA116D-AAC8-4194-95C4-7C8DC63EB034}"/>
                </a:ext>
              </a:extLst>
            </p:cNvPr>
            <p:cNvSpPr>
              <a:spLocks noChangeShapeType="1"/>
            </p:cNvSpPr>
            <p:nvPr/>
          </p:nvSpPr>
          <p:spPr bwMode="auto">
            <a:xfrm>
              <a:off x="4195" y="2144"/>
              <a:ext cx="29"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1" name="Line 34">
              <a:extLst>
                <a:ext uri="{FF2B5EF4-FFF2-40B4-BE49-F238E27FC236}">
                  <a16:creationId xmlns:a16="http://schemas.microsoft.com/office/drawing/2014/main" id="{65EAAB07-929D-C40F-A60A-224DA429BFFE}"/>
                </a:ext>
              </a:extLst>
            </p:cNvPr>
            <p:cNvSpPr>
              <a:spLocks noChangeShapeType="1"/>
            </p:cNvSpPr>
            <p:nvPr/>
          </p:nvSpPr>
          <p:spPr bwMode="auto">
            <a:xfrm flipH="1">
              <a:off x="4272" y="2144"/>
              <a:ext cx="29" cy="10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2" name="Line 35">
              <a:extLst>
                <a:ext uri="{FF2B5EF4-FFF2-40B4-BE49-F238E27FC236}">
                  <a16:creationId xmlns:a16="http://schemas.microsoft.com/office/drawing/2014/main" id="{55AE076E-2263-845F-2C47-BCD3EDE669C8}"/>
                </a:ext>
              </a:extLst>
            </p:cNvPr>
            <p:cNvSpPr>
              <a:spLocks noChangeShapeType="1"/>
            </p:cNvSpPr>
            <p:nvPr/>
          </p:nvSpPr>
          <p:spPr bwMode="auto">
            <a:xfrm>
              <a:off x="4113" y="2254"/>
              <a:ext cx="27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3" name="Line 36">
              <a:extLst>
                <a:ext uri="{FF2B5EF4-FFF2-40B4-BE49-F238E27FC236}">
                  <a16:creationId xmlns:a16="http://schemas.microsoft.com/office/drawing/2014/main" id="{96EA600E-9F49-2638-8AC0-9802320B21B3}"/>
                </a:ext>
              </a:extLst>
            </p:cNvPr>
            <p:cNvSpPr>
              <a:spLocks noChangeShapeType="1"/>
            </p:cNvSpPr>
            <p:nvPr/>
          </p:nvSpPr>
          <p:spPr bwMode="auto">
            <a:xfrm flipV="1">
              <a:off x="4383" y="2115"/>
              <a:ext cx="0"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4" name="Line 37">
              <a:extLst>
                <a:ext uri="{FF2B5EF4-FFF2-40B4-BE49-F238E27FC236}">
                  <a16:creationId xmlns:a16="http://schemas.microsoft.com/office/drawing/2014/main" id="{D89ED242-4CBE-3E4A-44E2-7A16464AD5DF}"/>
                </a:ext>
              </a:extLst>
            </p:cNvPr>
            <p:cNvSpPr>
              <a:spLocks noChangeShapeType="1"/>
            </p:cNvSpPr>
            <p:nvPr/>
          </p:nvSpPr>
          <p:spPr bwMode="auto">
            <a:xfrm flipH="1">
              <a:off x="4113" y="2114"/>
              <a:ext cx="27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5" name="Line 38">
              <a:extLst>
                <a:ext uri="{FF2B5EF4-FFF2-40B4-BE49-F238E27FC236}">
                  <a16:creationId xmlns:a16="http://schemas.microsoft.com/office/drawing/2014/main" id="{73B7871D-1089-2329-95EE-9DBF93EA7982}"/>
                </a:ext>
              </a:extLst>
            </p:cNvPr>
            <p:cNvSpPr>
              <a:spLocks noChangeShapeType="1"/>
            </p:cNvSpPr>
            <p:nvPr/>
          </p:nvSpPr>
          <p:spPr bwMode="auto">
            <a:xfrm>
              <a:off x="4111" y="2116"/>
              <a:ext cx="1"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6" name="Line 39">
              <a:extLst>
                <a:ext uri="{FF2B5EF4-FFF2-40B4-BE49-F238E27FC236}">
                  <a16:creationId xmlns:a16="http://schemas.microsoft.com/office/drawing/2014/main" id="{296F00F5-205D-A562-3061-CC02B95D570B}"/>
                </a:ext>
              </a:extLst>
            </p:cNvPr>
            <p:cNvSpPr>
              <a:spLocks noChangeShapeType="1"/>
            </p:cNvSpPr>
            <p:nvPr/>
          </p:nvSpPr>
          <p:spPr bwMode="auto">
            <a:xfrm>
              <a:off x="4113" y="2394"/>
              <a:ext cx="27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7" name="Line 40">
              <a:extLst>
                <a:ext uri="{FF2B5EF4-FFF2-40B4-BE49-F238E27FC236}">
                  <a16:creationId xmlns:a16="http://schemas.microsoft.com/office/drawing/2014/main" id="{8F2C19D3-29EF-45D9-9E8F-BF92BE1C97A3}"/>
                </a:ext>
              </a:extLst>
            </p:cNvPr>
            <p:cNvSpPr>
              <a:spLocks noChangeShapeType="1"/>
            </p:cNvSpPr>
            <p:nvPr/>
          </p:nvSpPr>
          <p:spPr bwMode="auto">
            <a:xfrm flipV="1">
              <a:off x="4383" y="2255"/>
              <a:ext cx="0"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8" name="Line 41">
              <a:extLst>
                <a:ext uri="{FF2B5EF4-FFF2-40B4-BE49-F238E27FC236}">
                  <a16:creationId xmlns:a16="http://schemas.microsoft.com/office/drawing/2014/main" id="{B0063FC8-1560-BB49-7E49-B18F23623CAA}"/>
                </a:ext>
              </a:extLst>
            </p:cNvPr>
            <p:cNvSpPr>
              <a:spLocks noChangeShapeType="1"/>
            </p:cNvSpPr>
            <p:nvPr/>
          </p:nvSpPr>
          <p:spPr bwMode="auto">
            <a:xfrm flipH="1">
              <a:off x="4113" y="2254"/>
              <a:ext cx="27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79" name="Line 42">
              <a:extLst>
                <a:ext uri="{FF2B5EF4-FFF2-40B4-BE49-F238E27FC236}">
                  <a16:creationId xmlns:a16="http://schemas.microsoft.com/office/drawing/2014/main" id="{04D24741-E684-8B89-84E2-439EC51C3DCF}"/>
                </a:ext>
              </a:extLst>
            </p:cNvPr>
            <p:cNvSpPr>
              <a:spLocks noChangeShapeType="1"/>
            </p:cNvSpPr>
            <p:nvPr/>
          </p:nvSpPr>
          <p:spPr bwMode="auto">
            <a:xfrm>
              <a:off x="4111" y="2256"/>
              <a:ext cx="1"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0" name="Line 43">
              <a:extLst>
                <a:ext uri="{FF2B5EF4-FFF2-40B4-BE49-F238E27FC236}">
                  <a16:creationId xmlns:a16="http://schemas.microsoft.com/office/drawing/2014/main" id="{1B8846A8-3919-CD09-9B73-CB8248EE6800}"/>
                </a:ext>
              </a:extLst>
            </p:cNvPr>
            <p:cNvSpPr>
              <a:spLocks noChangeShapeType="1"/>
            </p:cNvSpPr>
            <p:nvPr/>
          </p:nvSpPr>
          <p:spPr bwMode="auto">
            <a:xfrm>
              <a:off x="4113" y="2256"/>
              <a:ext cx="270" cy="1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1" name="Line 44">
              <a:extLst>
                <a:ext uri="{FF2B5EF4-FFF2-40B4-BE49-F238E27FC236}">
                  <a16:creationId xmlns:a16="http://schemas.microsoft.com/office/drawing/2014/main" id="{0098AA42-46EF-3928-890C-4CC79B83C2D3}"/>
                </a:ext>
              </a:extLst>
            </p:cNvPr>
            <p:cNvSpPr>
              <a:spLocks noChangeShapeType="1"/>
            </p:cNvSpPr>
            <p:nvPr/>
          </p:nvSpPr>
          <p:spPr bwMode="auto">
            <a:xfrm>
              <a:off x="4980" y="1649"/>
              <a:ext cx="1"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2" name="Line 45">
              <a:extLst>
                <a:ext uri="{FF2B5EF4-FFF2-40B4-BE49-F238E27FC236}">
                  <a16:creationId xmlns:a16="http://schemas.microsoft.com/office/drawing/2014/main" id="{F5D918FC-3F12-85AD-BC1D-D1E8AC25B7E6}"/>
                </a:ext>
              </a:extLst>
            </p:cNvPr>
            <p:cNvSpPr>
              <a:spLocks noChangeShapeType="1"/>
            </p:cNvSpPr>
            <p:nvPr/>
          </p:nvSpPr>
          <p:spPr bwMode="auto">
            <a:xfrm>
              <a:off x="5383" y="1649"/>
              <a:ext cx="1"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3" name="Line 46">
              <a:extLst>
                <a:ext uri="{FF2B5EF4-FFF2-40B4-BE49-F238E27FC236}">
                  <a16:creationId xmlns:a16="http://schemas.microsoft.com/office/drawing/2014/main" id="{F40A1CC6-1EBD-67C2-98ED-F9940ACEA28A}"/>
                </a:ext>
              </a:extLst>
            </p:cNvPr>
            <p:cNvSpPr>
              <a:spLocks noChangeShapeType="1"/>
            </p:cNvSpPr>
            <p:nvPr/>
          </p:nvSpPr>
          <p:spPr bwMode="auto">
            <a:xfrm flipV="1">
              <a:off x="5182" y="1551"/>
              <a:ext cx="0"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4" name="Line 47">
              <a:extLst>
                <a:ext uri="{FF2B5EF4-FFF2-40B4-BE49-F238E27FC236}">
                  <a16:creationId xmlns:a16="http://schemas.microsoft.com/office/drawing/2014/main" id="{597FC653-FF62-9A96-FC8D-4B1C75F7B32D}"/>
                </a:ext>
              </a:extLst>
            </p:cNvPr>
            <p:cNvSpPr>
              <a:spLocks noChangeShapeType="1"/>
            </p:cNvSpPr>
            <p:nvPr/>
          </p:nvSpPr>
          <p:spPr bwMode="auto">
            <a:xfrm>
              <a:off x="5383"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5" name="Freeform 48">
              <a:extLst>
                <a:ext uri="{FF2B5EF4-FFF2-40B4-BE49-F238E27FC236}">
                  <a16:creationId xmlns:a16="http://schemas.microsoft.com/office/drawing/2014/main" id="{FBB27582-5F84-5A77-428F-AD6FED76B5B7}"/>
                </a:ext>
              </a:extLst>
            </p:cNvPr>
            <p:cNvSpPr>
              <a:spLocks/>
            </p:cNvSpPr>
            <p:nvPr/>
          </p:nvSpPr>
          <p:spPr bwMode="auto">
            <a:xfrm>
              <a:off x="5212" y="1608"/>
              <a:ext cx="144" cy="133"/>
            </a:xfrm>
            <a:custGeom>
              <a:avLst/>
              <a:gdLst>
                <a:gd name="T0" fmla="*/ 143 w 144"/>
                <a:gd name="T1" fmla="*/ 67 h 133"/>
                <a:gd name="T2" fmla="*/ 139 w 144"/>
                <a:gd name="T3" fmla="*/ 44 h 133"/>
                <a:gd name="T4" fmla="*/ 125 w 144"/>
                <a:gd name="T5" fmla="*/ 22 h 133"/>
                <a:gd name="T6" fmla="*/ 103 w 144"/>
                <a:gd name="T7" fmla="*/ 7 h 133"/>
                <a:gd name="T8" fmla="*/ 80 w 144"/>
                <a:gd name="T9" fmla="*/ 0 h 133"/>
                <a:gd name="T10" fmla="*/ 54 w 144"/>
                <a:gd name="T11" fmla="*/ 3 h 133"/>
                <a:gd name="T12" fmla="*/ 30 w 144"/>
                <a:gd name="T13" fmla="*/ 11 h 133"/>
                <a:gd name="T14" fmla="*/ 12 w 144"/>
                <a:gd name="T15" fmla="*/ 28 h 133"/>
                <a:gd name="T16" fmla="*/ 0 w 144"/>
                <a:gd name="T17" fmla="*/ 50 h 133"/>
                <a:gd name="T18" fmla="*/ 0 w 144"/>
                <a:gd name="T19" fmla="*/ 74 h 133"/>
                <a:gd name="T20" fmla="*/ 8 w 144"/>
                <a:gd name="T21" fmla="*/ 98 h 133"/>
                <a:gd name="T22" fmla="*/ 24 w 144"/>
                <a:gd name="T23" fmla="*/ 117 h 133"/>
                <a:gd name="T24" fmla="*/ 44 w 144"/>
                <a:gd name="T25" fmla="*/ 128 h 133"/>
                <a:gd name="T26" fmla="*/ 70 w 144"/>
                <a:gd name="T27" fmla="*/ 132 h 133"/>
                <a:gd name="T28" fmla="*/ 96 w 144"/>
                <a:gd name="T29" fmla="*/ 128 h 133"/>
                <a:gd name="T30" fmla="*/ 119 w 144"/>
                <a:gd name="T31" fmla="*/ 117 h 133"/>
                <a:gd name="T32" fmla="*/ 133 w 144"/>
                <a:gd name="T33" fmla="*/ 98 h 133"/>
                <a:gd name="T34" fmla="*/ 143 w 144"/>
                <a:gd name="T35" fmla="*/ 74 h 133"/>
                <a:gd name="T36" fmla="*/ 143 w 144"/>
                <a:gd name="T37" fmla="*/ 67 h 1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44"/>
                <a:gd name="T58" fmla="*/ 0 h 133"/>
                <a:gd name="T59" fmla="*/ 144 w 144"/>
                <a:gd name="T60" fmla="*/ 133 h 1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44" h="133">
                  <a:moveTo>
                    <a:pt x="143" y="67"/>
                  </a:moveTo>
                  <a:lnTo>
                    <a:pt x="139" y="44"/>
                  </a:lnTo>
                  <a:lnTo>
                    <a:pt x="125" y="22"/>
                  </a:lnTo>
                  <a:lnTo>
                    <a:pt x="103" y="7"/>
                  </a:lnTo>
                  <a:lnTo>
                    <a:pt x="80" y="0"/>
                  </a:lnTo>
                  <a:lnTo>
                    <a:pt x="54" y="3"/>
                  </a:lnTo>
                  <a:lnTo>
                    <a:pt x="30" y="11"/>
                  </a:lnTo>
                  <a:lnTo>
                    <a:pt x="12" y="28"/>
                  </a:lnTo>
                  <a:lnTo>
                    <a:pt x="0" y="50"/>
                  </a:lnTo>
                  <a:lnTo>
                    <a:pt x="0" y="74"/>
                  </a:lnTo>
                  <a:lnTo>
                    <a:pt x="8" y="98"/>
                  </a:lnTo>
                  <a:lnTo>
                    <a:pt x="24" y="117"/>
                  </a:lnTo>
                  <a:lnTo>
                    <a:pt x="44" y="128"/>
                  </a:lnTo>
                  <a:lnTo>
                    <a:pt x="70" y="132"/>
                  </a:lnTo>
                  <a:lnTo>
                    <a:pt x="96" y="128"/>
                  </a:lnTo>
                  <a:lnTo>
                    <a:pt x="119" y="117"/>
                  </a:lnTo>
                  <a:lnTo>
                    <a:pt x="133" y="98"/>
                  </a:lnTo>
                  <a:lnTo>
                    <a:pt x="143" y="74"/>
                  </a:lnTo>
                  <a:lnTo>
                    <a:pt x="143" y="6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6" name="Line 49">
              <a:extLst>
                <a:ext uri="{FF2B5EF4-FFF2-40B4-BE49-F238E27FC236}">
                  <a16:creationId xmlns:a16="http://schemas.microsoft.com/office/drawing/2014/main" id="{1BF13D88-DACC-63FB-BD90-3E8C9F4FF2E1}"/>
                </a:ext>
              </a:extLst>
            </p:cNvPr>
            <p:cNvSpPr>
              <a:spLocks noChangeShapeType="1"/>
            </p:cNvSpPr>
            <p:nvPr/>
          </p:nvSpPr>
          <p:spPr bwMode="auto">
            <a:xfrm flipV="1">
              <a:off x="5237" y="1698"/>
              <a:ext cx="112"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7" name="Line 50">
              <a:extLst>
                <a:ext uri="{FF2B5EF4-FFF2-40B4-BE49-F238E27FC236}">
                  <a16:creationId xmlns:a16="http://schemas.microsoft.com/office/drawing/2014/main" id="{99FB070F-973C-C28A-3820-6A1D0B38DB74}"/>
                </a:ext>
              </a:extLst>
            </p:cNvPr>
            <p:cNvSpPr>
              <a:spLocks noChangeShapeType="1"/>
            </p:cNvSpPr>
            <p:nvPr/>
          </p:nvSpPr>
          <p:spPr bwMode="auto">
            <a:xfrm>
              <a:off x="5238" y="1626"/>
              <a:ext cx="112"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8" name="Line 51">
              <a:extLst>
                <a:ext uri="{FF2B5EF4-FFF2-40B4-BE49-F238E27FC236}">
                  <a16:creationId xmlns:a16="http://schemas.microsoft.com/office/drawing/2014/main" id="{F5DF5460-067F-790B-A600-43364CD39444}"/>
                </a:ext>
              </a:extLst>
            </p:cNvPr>
            <p:cNvSpPr>
              <a:spLocks noChangeShapeType="1"/>
            </p:cNvSpPr>
            <p:nvPr/>
          </p:nvSpPr>
          <p:spPr bwMode="auto">
            <a:xfrm>
              <a:off x="5183" y="1550"/>
              <a:ext cx="20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89" name="Line 52">
              <a:extLst>
                <a:ext uri="{FF2B5EF4-FFF2-40B4-BE49-F238E27FC236}">
                  <a16:creationId xmlns:a16="http://schemas.microsoft.com/office/drawing/2014/main" id="{B48AEAC7-5AC3-144A-3DFD-4F45C3065A60}"/>
                </a:ext>
              </a:extLst>
            </p:cNvPr>
            <p:cNvSpPr>
              <a:spLocks noChangeShapeType="1"/>
            </p:cNvSpPr>
            <p:nvPr/>
          </p:nvSpPr>
          <p:spPr bwMode="auto">
            <a:xfrm flipH="1">
              <a:off x="5183" y="1798"/>
              <a:ext cx="20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0" name="Line 53">
              <a:extLst>
                <a:ext uri="{FF2B5EF4-FFF2-40B4-BE49-F238E27FC236}">
                  <a16:creationId xmlns:a16="http://schemas.microsoft.com/office/drawing/2014/main" id="{D7E5CD56-1C0D-5F69-26FC-959838D0D356}"/>
                </a:ext>
              </a:extLst>
            </p:cNvPr>
            <p:cNvSpPr>
              <a:spLocks noChangeShapeType="1"/>
            </p:cNvSpPr>
            <p:nvPr/>
          </p:nvSpPr>
          <p:spPr bwMode="auto">
            <a:xfrm>
              <a:off x="5383"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1" name="Line 54">
              <a:extLst>
                <a:ext uri="{FF2B5EF4-FFF2-40B4-BE49-F238E27FC236}">
                  <a16:creationId xmlns:a16="http://schemas.microsoft.com/office/drawing/2014/main" id="{A5BB3C57-C24F-C058-CE5E-5D4844A7D1EA}"/>
                </a:ext>
              </a:extLst>
            </p:cNvPr>
            <p:cNvSpPr>
              <a:spLocks noChangeShapeType="1"/>
            </p:cNvSpPr>
            <p:nvPr/>
          </p:nvSpPr>
          <p:spPr bwMode="auto">
            <a:xfrm>
              <a:off x="5182"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2" name="Line 55">
              <a:extLst>
                <a:ext uri="{FF2B5EF4-FFF2-40B4-BE49-F238E27FC236}">
                  <a16:creationId xmlns:a16="http://schemas.microsoft.com/office/drawing/2014/main" id="{E1C43257-1652-779C-D081-E3B269115F30}"/>
                </a:ext>
              </a:extLst>
            </p:cNvPr>
            <p:cNvSpPr>
              <a:spLocks noChangeShapeType="1"/>
            </p:cNvSpPr>
            <p:nvPr/>
          </p:nvSpPr>
          <p:spPr bwMode="auto">
            <a:xfrm>
              <a:off x="5182"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3" name="Line 56">
              <a:extLst>
                <a:ext uri="{FF2B5EF4-FFF2-40B4-BE49-F238E27FC236}">
                  <a16:creationId xmlns:a16="http://schemas.microsoft.com/office/drawing/2014/main" id="{7773DFF5-3FA4-122B-A57D-D9CEF853E1EB}"/>
                </a:ext>
              </a:extLst>
            </p:cNvPr>
            <p:cNvSpPr>
              <a:spLocks noChangeShapeType="1"/>
            </p:cNvSpPr>
            <p:nvPr/>
          </p:nvSpPr>
          <p:spPr bwMode="auto">
            <a:xfrm>
              <a:off x="5182"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4" name="Line 57">
              <a:extLst>
                <a:ext uri="{FF2B5EF4-FFF2-40B4-BE49-F238E27FC236}">
                  <a16:creationId xmlns:a16="http://schemas.microsoft.com/office/drawing/2014/main" id="{40DEAF94-4A50-C7EC-020F-A1B606E06BAC}"/>
                </a:ext>
              </a:extLst>
            </p:cNvPr>
            <p:cNvSpPr>
              <a:spLocks noChangeShapeType="1"/>
            </p:cNvSpPr>
            <p:nvPr/>
          </p:nvSpPr>
          <p:spPr bwMode="auto">
            <a:xfrm>
              <a:off x="4982" y="1550"/>
              <a:ext cx="1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5" name="Line 58">
              <a:extLst>
                <a:ext uri="{FF2B5EF4-FFF2-40B4-BE49-F238E27FC236}">
                  <a16:creationId xmlns:a16="http://schemas.microsoft.com/office/drawing/2014/main" id="{93BC1F5D-3049-1A42-5D79-6C3FBD29F0C4}"/>
                </a:ext>
              </a:extLst>
            </p:cNvPr>
            <p:cNvSpPr>
              <a:spLocks noChangeShapeType="1"/>
            </p:cNvSpPr>
            <p:nvPr/>
          </p:nvSpPr>
          <p:spPr bwMode="auto">
            <a:xfrm flipH="1">
              <a:off x="4982" y="1798"/>
              <a:ext cx="1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6" name="Line 59">
              <a:extLst>
                <a:ext uri="{FF2B5EF4-FFF2-40B4-BE49-F238E27FC236}">
                  <a16:creationId xmlns:a16="http://schemas.microsoft.com/office/drawing/2014/main" id="{0D2F9716-FB49-3F75-D683-BE7031770003}"/>
                </a:ext>
              </a:extLst>
            </p:cNvPr>
            <p:cNvSpPr>
              <a:spLocks noChangeShapeType="1"/>
            </p:cNvSpPr>
            <p:nvPr/>
          </p:nvSpPr>
          <p:spPr bwMode="auto">
            <a:xfrm>
              <a:off x="4980"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7" name="Line 60">
              <a:extLst>
                <a:ext uri="{FF2B5EF4-FFF2-40B4-BE49-F238E27FC236}">
                  <a16:creationId xmlns:a16="http://schemas.microsoft.com/office/drawing/2014/main" id="{02D8D694-EB58-065E-E703-C37D04751180}"/>
                </a:ext>
              </a:extLst>
            </p:cNvPr>
            <p:cNvSpPr>
              <a:spLocks noChangeShapeType="1"/>
            </p:cNvSpPr>
            <p:nvPr/>
          </p:nvSpPr>
          <p:spPr bwMode="auto">
            <a:xfrm>
              <a:off x="4980" y="1552"/>
              <a:ext cx="1"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8" name="Line 61">
              <a:extLst>
                <a:ext uri="{FF2B5EF4-FFF2-40B4-BE49-F238E27FC236}">
                  <a16:creationId xmlns:a16="http://schemas.microsoft.com/office/drawing/2014/main" id="{530B7FFE-5A28-56E2-1503-93E93F0B678D}"/>
                </a:ext>
              </a:extLst>
            </p:cNvPr>
            <p:cNvSpPr>
              <a:spLocks noChangeShapeType="1"/>
            </p:cNvSpPr>
            <p:nvPr/>
          </p:nvSpPr>
          <p:spPr bwMode="auto">
            <a:xfrm flipH="1">
              <a:off x="4694" y="1550"/>
              <a:ext cx="28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99" name="Line 62">
              <a:extLst>
                <a:ext uri="{FF2B5EF4-FFF2-40B4-BE49-F238E27FC236}">
                  <a16:creationId xmlns:a16="http://schemas.microsoft.com/office/drawing/2014/main" id="{602116DD-5D46-8139-0676-5287AB8299C8}"/>
                </a:ext>
              </a:extLst>
            </p:cNvPr>
            <p:cNvSpPr>
              <a:spLocks noChangeShapeType="1"/>
            </p:cNvSpPr>
            <p:nvPr/>
          </p:nvSpPr>
          <p:spPr bwMode="auto">
            <a:xfrm>
              <a:off x="4692" y="1552"/>
              <a:ext cx="1" cy="3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0" name="Line 63">
              <a:extLst>
                <a:ext uri="{FF2B5EF4-FFF2-40B4-BE49-F238E27FC236}">
                  <a16:creationId xmlns:a16="http://schemas.microsoft.com/office/drawing/2014/main" id="{435F004C-FFFD-96AD-FA10-171F96FE0826}"/>
                </a:ext>
              </a:extLst>
            </p:cNvPr>
            <p:cNvSpPr>
              <a:spLocks noChangeShapeType="1"/>
            </p:cNvSpPr>
            <p:nvPr/>
          </p:nvSpPr>
          <p:spPr bwMode="auto">
            <a:xfrm flipV="1">
              <a:off x="4980" y="1551"/>
              <a:ext cx="0" cy="3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1" name="Line 64">
              <a:extLst>
                <a:ext uri="{FF2B5EF4-FFF2-40B4-BE49-F238E27FC236}">
                  <a16:creationId xmlns:a16="http://schemas.microsoft.com/office/drawing/2014/main" id="{6349DB6E-3049-A87D-7B1A-9990D5362B15}"/>
                </a:ext>
              </a:extLst>
            </p:cNvPr>
            <p:cNvSpPr>
              <a:spLocks noChangeShapeType="1"/>
            </p:cNvSpPr>
            <p:nvPr/>
          </p:nvSpPr>
          <p:spPr bwMode="auto">
            <a:xfrm>
              <a:off x="4694" y="1895"/>
              <a:ext cx="143" cy="18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2" name="Line 65">
              <a:extLst>
                <a:ext uri="{FF2B5EF4-FFF2-40B4-BE49-F238E27FC236}">
                  <a16:creationId xmlns:a16="http://schemas.microsoft.com/office/drawing/2014/main" id="{88715650-3C15-7857-D783-C12A4BF7067A}"/>
                </a:ext>
              </a:extLst>
            </p:cNvPr>
            <p:cNvSpPr>
              <a:spLocks noChangeShapeType="1"/>
            </p:cNvSpPr>
            <p:nvPr/>
          </p:nvSpPr>
          <p:spPr bwMode="auto">
            <a:xfrm flipH="1">
              <a:off x="4839" y="1895"/>
              <a:ext cx="141" cy="18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3" name="Line 66">
              <a:extLst>
                <a:ext uri="{FF2B5EF4-FFF2-40B4-BE49-F238E27FC236}">
                  <a16:creationId xmlns:a16="http://schemas.microsoft.com/office/drawing/2014/main" id="{4E390DBE-359D-9C5C-6C22-BF86373F42F2}"/>
                </a:ext>
              </a:extLst>
            </p:cNvPr>
            <p:cNvSpPr>
              <a:spLocks noChangeShapeType="1"/>
            </p:cNvSpPr>
            <p:nvPr/>
          </p:nvSpPr>
          <p:spPr bwMode="auto">
            <a:xfrm>
              <a:off x="4837" y="1649"/>
              <a:ext cx="1" cy="2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4" name="Line 67">
              <a:extLst>
                <a:ext uri="{FF2B5EF4-FFF2-40B4-BE49-F238E27FC236}">
                  <a16:creationId xmlns:a16="http://schemas.microsoft.com/office/drawing/2014/main" id="{F541F61F-30DF-1C91-E41E-76CDB58A4E85}"/>
                </a:ext>
              </a:extLst>
            </p:cNvPr>
            <p:cNvSpPr>
              <a:spLocks noChangeShapeType="1"/>
            </p:cNvSpPr>
            <p:nvPr/>
          </p:nvSpPr>
          <p:spPr bwMode="auto">
            <a:xfrm flipH="1">
              <a:off x="5003" y="1578"/>
              <a:ext cx="178" cy="2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5" name="Line 68">
              <a:extLst>
                <a:ext uri="{FF2B5EF4-FFF2-40B4-BE49-F238E27FC236}">
                  <a16:creationId xmlns:a16="http://schemas.microsoft.com/office/drawing/2014/main" id="{E2F5544D-9397-1D9A-C870-FBA6C3D6DFE4}"/>
                </a:ext>
              </a:extLst>
            </p:cNvPr>
            <p:cNvSpPr>
              <a:spLocks noChangeShapeType="1"/>
            </p:cNvSpPr>
            <p:nvPr/>
          </p:nvSpPr>
          <p:spPr bwMode="auto">
            <a:xfrm flipH="1">
              <a:off x="4982" y="1552"/>
              <a:ext cx="179" cy="2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6" name="Line 69">
              <a:extLst>
                <a:ext uri="{FF2B5EF4-FFF2-40B4-BE49-F238E27FC236}">
                  <a16:creationId xmlns:a16="http://schemas.microsoft.com/office/drawing/2014/main" id="{58A6EEC4-AFD2-9742-A09D-7B017E7A3760}"/>
                </a:ext>
              </a:extLst>
            </p:cNvPr>
            <p:cNvSpPr>
              <a:spLocks noChangeShapeType="1"/>
            </p:cNvSpPr>
            <p:nvPr/>
          </p:nvSpPr>
          <p:spPr bwMode="auto">
            <a:xfrm>
              <a:off x="4982" y="1552"/>
              <a:ext cx="199" cy="2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7" name="Line 70">
              <a:extLst>
                <a:ext uri="{FF2B5EF4-FFF2-40B4-BE49-F238E27FC236}">
                  <a16:creationId xmlns:a16="http://schemas.microsoft.com/office/drawing/2014/main" id="{4D9F779B-BBB6-F415-C708-3B5EC58E4E59}"/>
                </a:ext>
              </a:extLst>
            </p:cNvPr>
            <p:cNvSpPr>
              <a:spLocks noChangeShapeType="1"/>
            </p:cNvSpPr>
            <p:nvPr/>
          </p:nvSpPr>
          <p:spPr bwMode="auto">
            <a:xfrm flipV="1">
              <a:off x="2215" y="795"/>
              <a:ext cx="39"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8" name="Line 71">
              <a:extLst>
                <a:ext uri="{FF2B5EF4-FFF2-40B4-BE49-F238E27FC236}">
                  <a16:creationId xmlns:a16="http://schemas.microsoft.com/office/drawing/2014/main" id="{ABF7D7B8-03BE-B675-545C-20B85640CC8B}"/>
                </a:ext>
              </a:extLst>
            </p:cNvPr>
            <p:cNvSpPr>
              <a:spLocks noChangeShapeType="1"/>
            </p:cNvSpPr>
            <p:nvPr/>
          </p:nvSpPr>
          <p:spPr bwMode="auto">
            <a:xfrm flipV="1">
              <a:off x="2079" y="767"/>
              <a:ext cx="159" cy="1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09" name="Line 72">
              <a:extLst>
                <a:ext uri="{FF2B5EF4-FFF2-40B4-BE49-F238E27FC236}">
                  <a16:creationId xmlns:a16="http://schemas.microsoft.com/office/drawing/2014/main" id="{94F6FA58-E6CE-9740-61E5-DBCAA1FCA448}"/>
                </a:ext>
              </a:extLst>
            </p:cNvPr>
            <p:cNvSpPr>
              <a:spLocks noChangeShapeType="1"/>
            </p:cNvSpPr>
            <p:nvPr/>
          </p:nvSpPr>
          <p:spPr bwMode="auto">
            <a:xfrm flipV="1">
              <a:off x="1943" y="739"/>
              <a:ext cx="277" cy="2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0" name="Line 73">
              <a:extLst>
                <a:ext uri="{FF2B5EF4-FFF2-40B4-BE49-F238E27FC236}">
                  <a16:creationId xmlns:a16="http://schemas.microsoft.com/office/drawing/2014/main" id="{3C688DAA-192A-825B-2077-3197DFA80745}"/>
                </a:ext>
              </a:extLst>
            </p:cNvPr>
            <p:cNvSpPr>
              <a:spLocks noChangeShapeType="1"/>
            </p:cNvSpPr>
            <p:nvPr/>
          </p:nvSpPr>
          <p:spPr bwMode="auto">
            <a:xfrm flipV="1">
              <a:off x="1807" y="767"/>
              <a:ext cx="334" cy="3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1" name="Line 74">
              <a:extLst>
                <a:ext uri="{FF2B5EF4-FFF2-40B4-BE49-F238E27FC236}">
                  <a16:creationId xmlns:a16="http://schemas.microsoft.com/office/drawing/2014/main" id="{459C240C-319B-695B-B457-393607CDE537}"/>
                </a:ext>
              </a:extLst>
            </p:cNvPr>
            <p:cNvSpPr>
              <a:spLocks noChangeShapeType="1"/>
            </p:cNvSpPr>
            <p:nvPr/>
          </p:nvSpPr>
          <p:spPr bwMode="auto">
            <a:xfrm flipV="1">
              <a:off x="1671" y="847"/>
              <a:ext cx="333" cy="3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2" name="Line 75">
              <a:extLst>
                <a:ext uri="{FF2B5EF4-FFF2-40B4-BE49-F238E27FC236}">
                  <a16:creationId xmlns:a16="http://schemas.microsoft.com/office/drawing/2014/main" id="{A5E14A9C-A837-14DD-2785-01C00BF31E53}"/>
                </a:ext>
              </a:extLst>
            </p:cNvPr>
            <p:cNvSpPr>
              <a:spLocks noChangeShapeType="1"/>
            </p:cNvSpPr>
            <p:nvPr/>
          </p:nvSpPr>
          <p:spPr bwMode="auto">
            <a:xfrm flipV="1">
              <a:off x="1536" y="929"/>
              <a:ext cx="333" cy="3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3" name="Line 76">
              <a:extLst>
                <a:ext uri="{FF2B5EF4-FFF2-40B4-BE49-F238E27FC236}">
                  <a16:creationId xmlns:a16="http://schemas.microsoft.com/office/drawing/2014/main" id="{E904BB28-3616-57FB-3329-678E8D6CA9CD}"/>
                </a:ext>
              </a:extLst>
            </p:cNvPr>
            <p:cNvSpPr>
              <a:spLocks noChangeShapeType="1"/>
            </p:cNvSpPr>
            <p:nvPr/>
          </p:nvSpPr>
          <p:spPr bwMode="auto">
            <a:xfrm flipV="1">
              <a:off x="1444" y="1009"/>
              <a:ext cx="288" cy="2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4" name="Line 77">
              <a:extLst>
                <a:ext uri="{FF2B5EF4-FFF2-40B4-BE49-F238E27FC236}">
                  <a16:creationId xmlns:a16="http://schemas.microsoft.com/office/drawing/2014/main" id="{2A7E5A7A-963E-85AE-E089-750A156038E2}"/>
                </a:ext>
              </a:extLst>
            </p:cNvPr>
            <p:cNvSpPr>
              <a:spLocks noChangeShapeType="1"/>
            </p:cNvSpPr>
            <p:nvPr/>
          </p:nvSpPr>
          <p:spPr bwMode="auto">
            <a:xfrm flipV="1">
              <a:off x="1425" y="1089"/>
              <a:ext cx="172" cy="1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5" name="Line 78">
              <a:extLst>
                <a:ext uri="{FF2B5EF4-FFF2-40B4-BE49-F238E27FC236}">
                  <a16:creationId xmlns:a16="http://schemas.microsoft.com/office/drawing/2014/main" id="{6B640C94-585D-68F4-3554-FF401780F4BC}"/>
                </a:ext>
              </a:extLst>
            </p:cNvPr>
            <p:cNvSpPr>
              <a:spLocks noChangeShapeType="1"/>
            </p:cNvSpPr>
            <p:nvPr/>
          </p:nvSpPr>
          <p:spPr bwMode="auto">
            <a:xfrm flipV="1">
              <a:off x="1407" y="1169"/>
              <a:ext cx="54"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6" name="Line 79">
              <a:extLst>
                <a:ext uri="{FF2B5EF4-FFF2-40B4-BE49-F238E27FC236}">
                  <a16:creationId xmlns:a16="http://schemas.microsoft.com/office/drawing/2014/main" id="{2B87AB3A-C711-7664-ED15-7107D95793E4}"/>
                </a:ext>
              </a:extLst>
            </p:cNvPr>
            <p:cNvSpPr>
              <a:spLocks noChangeShapeType="1"/>
            </p:cNvSpPr>
            <p:nvPr/>
          </p:nvSpPr>
          <p:spPr bwMode="auto">
            <a:xfrm flipV="1">
              <a:off x="4205" y="795"/>
              <a:ext cx="48"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7" name="Line 80">
              <a:extLst>
                <a:ext uri="{FF2B5EF4-FFF2-40B4-BE49-F238E27FC236}">
                  <a16:creationId xmlns:a16="http://schemas.microsoft.com/office/drawing/2014/main" id="{9E695781-5A3F-4627-9B65-53E0E07AE035}"/>
                </a:ext>
              </a:extLst>
            </p:cNvPr>
            <p:cNvSpPr>
              <a:spLocks noChangeShapeType="1"/>
            </p:cNvSpPr>
            <p:nvPr/>
          </p:nvSpPr>
          <p:spPr bwMode="auto">
            <a:xfrm flipV="1">
              <a:off x="4070" y="765"/>
              <a:ext cx="167" cy="1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8" name="Line 81">
              <a:extLst>
                <a:ext uri="{FF2B5EF4-FFF2-40B4-BE49-F238E27FC236}">
                  <a16:creationId xmlns:a16="http://schemas.microsoft.com/office/drawing/2014/main" id="{5500946A-84DA-9DA4-AC2A-03CD968486F9}"/>
                </a:ext>
              </a:extLst>
            </p:cNvPr>
            <p:cNvSpPr>
              <a:spLocks noChangeShapeType="1"/>
            </p:cNvSpPr>
            <p:nvPr/>
          </p:nvSpPr>
          <p:spPr bwMode="auto">
            <a:xfrm flipV="1">
              <a:off x="3934" y="737"/>
              <a:ext cx="283" cy="2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19" name="Line 82">
              <a:extLst>
                <a:ext uri="{FF2B5EF4-FFF2-40B4-BE49-F238E27FC236}">
                  <a16:creationId xmlns:a16="http://schemas.microsoft.com/office/drawing/2014/main" id="{174FC735-40FE-C13A-7629-2D39211E9835}"/>
                </a:ext>
              </a:extLst>
            </p:cNvPr>
            <p:cNvSpPr>
              <a:spLocks noChangeShapeType="1"/>
            </p:cNvSpPr>
            <p:nvPr/>
          </p:nvSpPr>
          <p:spPr bwMode="auto">
            <a:xfrm flipV="1">
              <a:off x="3798" y="772"/>
              <a:ext cx="333" cy="30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0" name="Line 83">
              <a:extLst>
                <a:ext uri="{FF2B5EF4-FFF2-40B4-BE49-F238E27FC236}">
                  <a16:creationId xmlns:a16="http://schemas.microsoft.com/office/drawing/2014/main" id="{43E81831-10A9-74B1-246C-AE3BA86A16C2}"/>
                </a:ext>
              </a:extLst>
            </p:cNvPr>
            <p:cNvSpPr>
              <a:spLocks noChangeShapeType="1"/>
            </p:cNvSpPr>
            <p:nvPr/>
          </p:nvSpPr>
          <p:spPr bwMode="auto">
            <a:xfrm flipV="1">
              <a:off x="3663" y="854"/>
              <a:ext cx="332" cy="30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1" name="Line 84">
              <a:extLst>
                <a:ext uri="{FF2B5EF4-FFF2-40B4-BE49-F238E27FC236}">
                  <a16:creationId xmlns:a16="http://schemas.microsoft.com/office/drawing/2014/main" id="{3A15EFC6-EE96-3BE1-F21C-766027266EDF}"/>
                </a:ext>
              </a:extLst>
            </p:cNvPr>
            <p:cNvSpPr>
              <a:spLocks noChangeShapeType="1"/>
            </p:cNvSpPr>
            <p:nvPr/>
          </p:nvSpPr>
          <p:spPr bwMode="auto">
            <a:xfrm flipV="1">
              <a:off x="3526" y="934"/>
              <a:ext cx="334" cy="30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2" name="Line 85">
              <a:extLst>
                <a:ext uri="{FF2B5EF4-FFF2-40B4-BE49-F238E27FC236}">
                  <a16:creationId xmlns:a16="http://schemas.microsoft.com/office/drawing/2014/main" id="{43D3046B-5350-784D-1D4F-9AA97BC628C4}"/>
                </a:ext>
              </a:extLst>
            </p:cNvPr>
            <p:cNvSpPr>
              <a:spLocks noChangeShapeType="1"/>
            </p:cNvSpPr>
            <p:nvPr/>
          </p:nvSpPr>
          <p:spPr bwMode="auto">
            <a:xfrm flipV="1">
              <a:off x="3443" y="1013"/>
              <a:ext cx="283" cy="2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3" name="Line 86">
              <a:extLst>
                <a:ext uri="{FF2B5EF4-FFF2-40B4-BE49-F238E27FC236}">
                  <a16:creationId xmlns:a16="http://schemas.microsoft.com/office/drawing/2014/main" id="{5C3DDCB0-7765-793D-2564-1694ECA02C23}"/>
                </a:ext>
              </a:extLst>
            </p:cNvPr>
            <p:cNvSpPr>
              <a:spLocks noChangeShapeType="1"/>
            </p:cNvSpPr>
            <p:nvPr/>
          </p:nvSpPr>
          <p:spPr bwMode="auto">
            <a:xfrm flipV="1">
              <a:off x="3423" y="1093"/>
              <a:ext cx="167" cy="15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4" name="Line 87">
              <a:extLst>
                <a:ext uri="{FF2B5EF4-FFF2-40B4-BE49-F238E27FC236}">
                  <a16:creationId xmlns:a16="http://schemas.microsoft.com/office/drawing/2014/main" id="{C73627A9-118B-8343-FCD8-685EE4B8E737}"/>
                </a:ext>
              </a:extLst>
            </p:cNvPr>
            <p:cNvSpPr>
              <a:spLocks noChangeShapeType="1"/>
            </p:cNvSpPr>
            <p:nvPr/>
          </p:nvSpPr>
          <p:spPr bwMode="auto">
            <a:xfrm flipV="1">
              <a:off x="3407" y="1173"/>
              <a:ext cx="47" cy="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5" name="Line 88">
              <a:extLst>
                <a:ext uri="{FF2B5EF4-FFF2-40B4-BE49-F238E27FC236}">
                  <a16:creationId xmlns:a16="http://schemas.microsoft.com/office/drawing/2014/main" id="{04344365-2A69-7E3B-AC50-7658E81310EE}"/>
                </a:ext>
              </a:extLst>
            </p:cNvPr>
            <p:cNvSpPr>
              <a:spLocks noChangeShapeType="1"/>
            </p:cNvSpPr>
            <p:nvPr/>
          </p:nvSpPr>
          <p:spPr bwMode="auto">
            <a:xfrm flipV="1">
              <a:off x="4451" y="1618"/>
              <a:ext cx="30"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6" name="Line 89">
              <a:extLst>
                <a:ext uri="{FF2B5EF4-FFF2-40B4-BE49-F238E27FC236}">
                  <a16:creationId xmlns:a16="http://schemas.microsoft.com/office/drawing/2014/main" id="{8285FED8-42CD-E9A4-0337-980470C2CFFA}"/>
                </a:ext>
              </a:extLst>
            </p:cNvPr>
            <p:cNvSpPr>
              <a:spLocks noChangeShapeType="1"/>
            </p:cNvSpPr>
            <p:nvPr/>
          </p:nvSpPr>
          <p:spPr bwMode="auto">
            <a:xfrm flipV="1">
              <a:off x="4402" y="1573"/>
              <a:ext cx="79" cy="7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7" name="Line 90">
              <a:extLst>
                <a:ext uri="{FF2B5EF4-FFF2-40B4-BE49-F238E27FC236}">
                  <a16:creationId xmlns:a16="http://schemas.microsoft.com/office/drawing/2014/main" id="{22537B75-439A-056D-F287-939C9880DE5A}"/>
                </a:ext>
              </a:extLst>
            </p:cNvPr>
            <p:cNvSpPr>
              <a:spLocks noChangeShapeType="1"/>
            </p:cNvSpPr>
            <p:nvPr/>
          </p:nvSpPr>
          <p:spPr bwMode="auto">
            <a:xfrm flipV="1">
              <a:off x="4384" y="1527"/>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8" name="Line 91">
              <a:extLst>
                <a:ext uri="{FF2B5EF4-FFF2-40B4-BE49-F238E27FC236}">
                  <a16:creationId xmlns:a16="http://schemas.microsoft.com/office/drawing/2014/main" id="{45A7BFED-1DF1-FDB1-5D3C-B389AFC5C504}"/>
                </a:ext>
              </a:extLst>
            </p:cNvPr>
            <p:cNvSpPr>
              <a:spLocks noChangeShapeType="1"/>
            </p:cNvSpPr>
            <p:nvPr/>
          </p:nvSpPr>
          <p:spPr bwMode="auto">
            <a:xfrm flipV="1">
              <a:off x="4384" y="1484"/>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29" name="Line 92">
              <a:extLst>
                <a:ext uri="{FF2B5EF4-FFF2-40B4-BE49-F238E27FC236}">
                  <a16:creationId xmlns:a16="http://schemas.microsoft.com/office/drawing/2014/main" id="{DC7A152D-9A15-3C3E-8A8B-9170C0CD8466}"/>
                </a:ext>
              </a:extLst>
            </p:cNvPr>
            <p:cNvSpPr>
              <a:spLocks noChangeShapeType="1"/>
            </p:cNvSpPr>
            <p:nvPr/>
          </p:nvSpPr>
          <p:spPr bwMode="auto">
            <a:xfrm flipV="1">
              <a:off x="4384" y="143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0" name="Line 93">
              <a:extLst>
                <a:ext uri="{FF2B5EF4-FFF2-40B4-BE49-F238E27FC236}">
                  <a16:creationId xmlns:a16="http://schemas.microsoft.com/office/drawing/2014/main" id="{857C6F55-AC9F-9C33-B690-08FA94CE44B0}"/>
                </a:ext>
              </a:extLst>
            </p:cNvPr>
            <p:cNvSpPr>
              <a:spLocks noChangeShapeType="1"/>
            </p:cNvSpPr>
            <p:nvPr/>
          </p:nvSpPr>
          <p:spPr bwMode="auto">
            <a:xfrm flipV="1">
              <a:off x="4384" y="1393"/>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1" name="Line 94">
              <a:extLst>
                <a:ext uri="{FF2B5EF4-FFF2-40B4-BE49-F238E27FC236}">
                  <a16:creationId xmlns:a16="http://schemas.microsoft.com/office/drawing/2014/main" id="{E01B3553-3BA3-6DAB-E714-771A78B4A3AB}"/>
                </a:ext>
              </a:extLst>
            </p:cNvPr>
            <p:cNvSpPr>
              <a:spLocks noChangeShapeType="1"/>
            </p:cNvSpPr>
            <p:nvPr/>
          </p:nvSpPr>
          <p:spPr bwMode="auto">
            <a:xfrm flipV="1">
              <a:off x="4384" y="1348"/>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2" name="Line 95">
              <a:extLst>
                <a:ext uri="{FF2B5EF4-FFF2-40B4-BE49-F238E27FC236}">
                  <a16:creationId xmlns:a16="http://schemas.microsoft.com/office/drawing/2014/main" id="{05F43F8F-F965-9C05-9153-BBB4BC8C1363}"/>
                </a:ext>
              </a:extLst>
            </p:cNvPr>
            <p:cNvSpPr>
              <a:spLocks noChangeShapeType="1"/>
            </p:cNvSpPr>
            <p:nvPr/>
          </p:nvSpPr>
          <p:spPr bwMode="auto">
            <a:xfrm flipV="1">
              <a:off x="4384" y="1303"/>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3" name="Line 96">
              <a:extLst>
                <a:ext uri="{FF2B5EF4-FFF2-40B4-BE49-F238E27FC236}">
                  <a16:creationId xmlns:a16="http://schemas.microsoft.com/office/drawing/2014/main" id="{B8315BD0-EBA3-EAE0-421E-C3F09D5DBC69}"/>
                </a:ext>
              </a:extLst>
            </p:cNvPr>
            <p:cNvSpPr>
              <a:spLocks noChangeShapeType="1"/>
            </p:cNvSpPr>
            <p:nvPr/>
          </p:nvSpPr>
          <p:spPr bwMode="auto">
            <a:xfrm flipV="1">
              <a:off x="4384" y="1260"/>
              <a:ext cx="97"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4" name="Line 97">
              <a:extLst>
                <a:ext uri="{FF2B5EF4-FFF2-40B4-BE49-F238E27FC236}">
                  <a16:creationId xmlns:a16="http://schemas.microsoft.com/office/drawing/2014/main" id="{42B5EFAF-EBCC-4346-57AD-70C3361016BF}"/>
                </a:ext>
              </a:extLst>
            </p:cNvPr>
            <p:cNvSpPr>
              <a:spLocks noChangeShapeType="1"/>
            </p:cNvSpPr>
            <p:nvPr/>
          </p:nvSpPr>
          <p:spPr bwMode="auto">
            <a:xfrm flipV="1">
              <a:off x="4384" y="1214"/>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5" name="Line 98">
              <a:extLst>
                <a:ext uri="{FF2B5EF4-FFF2-40B4-BE49-F238E27FC236}">
                  <a16:creationId xmlns:a16="http://schemas.microsoft.com/office/drawing/2014/main" id="{D9CC907C-1EC7-6F8C-C334-0D539B2174A9}"/>
                </a:ext>
              </a:extLst>
            </p:cNvPr>
            <p:cNvSpPr>
              <a:spLocks noChangeShapeType="1"/>
            </p:cNvSpPr>
            <p:nvPr/>
          </p:nvSpPr>
          <p:spPr bwMode="auto">
            <a:xfrm flipV="1">
              <a:off x="4384" y="1169"/>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6" name="Line 99">
              <a:extLst>
                <a:ext uri="{FF2B5EF4-FFF2-40B4-BE49-F238E27FC236}">
                  <a16:creationId xmlns:a16="http://schemas.microsoft.com/office/drawing/2014/main" id="{7DEDC1FB-EE6B-C363-470E-E0EA4031BEB7}"/>
                </a:ext>
              </a:extLst>
            </p:cNvPr>
            <p:cNvSpPr>
              <a:spLocks noChangeShapeType="1"/>
            </p:cNvSpPr>
            <p:nvPr/>
          </p:nvSpPr>
          <p:spPr bwMode="auto">
            <a:xfrm flipV="1">
              <a:off x="4384" y="1182"/>
              <a:ext cx="33"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7" name="Line 100">
              <a:extLst>
                <a:ext uri="{FF2B5EF4-FFF2-40B4-BE49-F238E27FC236}">
                  <a16:creationId xmlns:a16="http://schemas.microsoft.com/office/drawing/2014/main" id="{07AEA03E-79E2-21CE-6A7C-2F31B0403380}"/>
                </a:ext>
              </a:extLst>
            </p:cNvPr>
            <p:cNvSpPr>
              <a:spLocks noChangeShapeType="1"/>
            </p:cNvSpPr>
            <p:nvPr/>
          </p:nvSpPr>
          <p:spPr bwMode="auto">
            <a:xfrm flipV="1">
              <a:off x="4469" y="2380"/>
              <a:ext cx="1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8" name="Line 101">
              <a:extLst>
                <a:ext uri="{FF2B5EF4-FFF2-40B4-BE49-F238E27FC236}">
                  <a16:creationId xmlns:a16="http://schemas.microsoft.com/office/drawing/2014/main" id="{259E74FB-C52C-8607-5134-4FEBA98F6219}"/>
                </a:ext>
              </a:extLst>
            </p:cNvPr>
            <p:cNvSpPr>
              <a:spLocks noChangeShapeType="1"/>
            </p:cNvSpPr>
            <p:nvPr/>
          </p:nvSpPr>
          <p:spPr bwMode="auto">
            <a:xfrm flipV="1">
              <a:off x="4419" y="2337"/>
              <a:ext cx="62"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39" name="Line 102">
              <a:extLst>
                <a:ext uri="{FF2B5EF4-FFF2-40B4-BE49-F238E27FC236}">
                  <a16:creationId xmlns:a16="http://schemas.microsoft.com/office/drawing/2014/main" id="{F72F2360-5FEB-3E13-D477-4B6567CF2DE2}"/>
                </a:ext>
              </a:extLst>
            </p:cNvPr>
            <p:cNvSpPr>
              <a:spLocks noChangeShapeType="1"/>
            </p:cNvSpPr>
            <p:nvPr/>
          </p:nvSpPr>
          <p:spPr bwMode="auto">
            <a:xfrm flipV="1">
              <a:off x="4384" y="2292"/>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0" name="Line 103">
              <a:extLst>
                <a:ext uri="{FF2B5EF4-FFF2-40B4-BE49-F238E27FC236}">
                  <a16:creationId xmlns:a16="http://schemas.microsoft.com/office/drawing/2014/main" id="{893562E5-9140-AF28-F0FB-1DB595483972}"/>
                </a:ext>
              </a:extLst>
            </p:cNvPr>
            <p:cNvSpPr>
              <a:spLocks noChangeShapeType="1"/>
            </p:cNvSpPr>
            <p:nvPr/>
          </p:nvSpPr>
          <p:spPr bwMode="auto">
            <a:xfrm flipV="1">
              <a:off x="4384" y="2246"/>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1" name="Line 104">
              <a:extLst>
                <a:ext uri="{FF2B5EF4-FFF2-40B4-BE49-F238E27FC236}">
                  <a16:creationId xmlns:a16="http://schemas.microsoft.com/office/drawing/2014/main" id="{E54ACF25-3061-27C9-51E1-CFE758270C26}"/>
                </a:ext>
              </a:extLst>
            </p:cNvPr>
            <p:cNvSpPr>
              <a:spLocks noChangeShapeType="1"/>
            </p:cNvSpPr>
            <p:nvPr/>
          </p:nvSpPr>
          <p:spPr bwMode="auto">
            <a:xfrm flipV="1">
              <a:off x="4384" y="2201"/>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2" name="Line 105">
              <a:extLst>
                <a:ext uri="{FF2B5EF4-FFF2-40B4-BE49-F238E27FC236}">
                  <a16:creationId xmlns:a16="http://schemas.microsoft.com/office/drawing/2014/main" id="{D7E5423E-A6ED-4730-5DF9-04BE1E5FDDDE}"/>
                </a:ext>
              </a:extLst>
            </p:cNvPr>
            <p:cNvSpPr>
              <a:spLocks noChangeShapeType="1"/>
            </p:cNvSpPr>
            <p:nvPr/>
          </p:nvSpPr>
          <p:spPr bwMode="auto">
            <a:xfrm flipV="1">
              <a:off x="4384" y="2156"/>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3" name="Line 106">
              <a:extLst>
                <a:ext uri="{FF2B5EF4-FFF2-40B4-BE49-F238E27FC236}">
                  <a16:creationId xmlns:a16="http://schemas.microsoft.com/office/drawing/2014/main" id="{462BB147-7F9C-C885-0DA3-E14DAFF437E8}"/>
                </a:ext>
              </a:extLst>
            </p:cNvPr>
            <p:cNvSpPr>
              <a:spLocks noChangeShapeType="1"/>
            </p:cNvSpPr>
            <p:nvPr/>
          </p:nvSpPr>
          <p:spPr bwMode="auto">
            <a:xfrm flipV="1">
              <a:off x="4384" y="2112"/>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4" name="Line 107">
              <a:extLst>
                <a:ext uri="{FF2B5EF4-FFF2-40B4-BE49-F238E27FC236}">
                  <a16:creationId xmlns:a16="http://schemas.microsoft.com/office/drawing/2014/main" id="{7B722712-19F6-6700-1DE6-1CF7E4E87097}"/>
                </a:ext>
              </a:extLst>
            </p:cNvPr>
            <p:cNvSpPr>
              <a:spLocks noChangeShapeType="1"/>
            </p:cNvSpPr>
            <p:nvPr/>
          </p:nvSpPr>
          <p:spPr bwMode="auto">
            <a:xfrm flipV="1">
              <a:off x="4384" y="2067"/>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5" name="Line 108">
              <a:extLst>
                <a:ext uri="{FF2B5EF4-FFF2-40B4-BE49-F238E27FC236}">
                  <a16:creationId xmlns:a16="http://schemas.microsoft.com/office/drawing/2014/main" id="{4A93FC3D-4DCD-EE89-AFB9-06764F746AF8}"/>
                </a:ext>
              </a:extLst>
            </p:cNvPr>
            <p:cNvSpPr>
              <a:spLocks noChangeShapeType="1"/>
            </p:cNvSpPr>
            <p:nvPr/>
          </p:nvSpPr>
          <p:spPr bwMode="auto">
            <a:xfrm flipV="1">
              <a:off x="4384" y="2022"/>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6" name="Line 109">
              <a:extLst>
                <a:ext uri="{FF2B5EF4-FFF2-40B4-BE49-F238E27FC236}">
                  <a16:creationId xmlns:a16="http://schemas.microsoft.com/office/drawing/2014/main" id="{87C05070-B7F5-C91F-E7CC-1FDCBDE7E32D}"/>
                </a:ext>
              </a:extLst>
            </p:cNvPr>
            <p:cNvSpPr>
              <a:spLocks noChangeShapeType="1"/>
            </p:cNvSpPr>
            <p:nvPr/>
          </p:nvSpPr>
          <p:spPr bwMode="auto">
            <a:xfrm flipV="1">
              <a:off x="4384" y="1976"/>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7" name="Line 110">
              <a:extLst>
                <a:ext uri="{FF2B5EF4-FFF2-40B4-BE49-F238E27FC236}">
                  <a16:creationId xmlns:a16="http://schemas.microsoft.com/office/drawing/2014/main" id="{B251E4B4-699A-5E5B-B626-DBFECCAEA4C6}"/>
                </a:ext>
              </a:extLst>
            </p:cNvPr>
            <p:cNvSpPr>
              <a:spLocks noChangeShapeType="1"/>
            </p:cNvSpPr>
            <p:nvPr/>
          </p:nvSpPr>
          <p:spPr bwMode="auto">
            <a:xfrm flipV="1">
              <a:off x="4384" y="1933"/>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8" name="Line 111">
              <a:extLst>
                <a:ext uri="{FF2B5EF4-FFF2-40B4-BE49-F238E27FC236}">
                  <a16:creationId xmlns:a16="http://schemas.microsoft.com/office/drawing/2014/main" id="{6FE2C443-3EE1-E429-651F-A35EC15573F2}"/>
                </a:ext>
              </a:extLst>
            </p:cNvPr>
            <p:cNvSpPr>
              <a:spLocks noChangeShapeType="1"/>
            </p:cNvSpPr>
            <p:nvPr/>
          </p:nvSpPr>
          <p:spPr bwMode="auto">
            <a:xfrm flipV="1">
              <a:off x="4384" y="1888"/>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49" name="Line 112">
              <a:extLst>
                <a:ext uri="{FF2B5EF4-FFF2-40B4-BE49-F238E27FC236}">
                  <a16:creationId xmlns:a16="http://schemas.microsoft.com/office/drawing/2014/main" id="{EF24C633-4B02-B167-92A0-CA1EEA9A69A7}"/>
                </a:ext>
              </a:extLst>
            </p:cNvPr>
            <p:cNvSpPr>
              <a:spLocks noChangeShapeType="1"/>
            </p:cNvSpPr>
            <p:nvPr/>
          </p:nvSpPr>
          <p:spPr bwMode="auto">
            <a:xfrm flipV="1">
              <a:off x="4384" y="1843"/>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0" name="Line 113">
              <a:extLst>
                <a:ext uri="{FF2B5EF4-FFF2-40B4-BE49-F238E27FC236}">
                  <a16:creationId xmlns:a16="http://schemas.microsoft.com/office/drawing/2014/main" id="{F9EDBCA8-1790-4212-F1BE-D31FFBDB730C}"/>
                </a:ext>
              </a:extLst>
            </p:cNvPr>
            <p:cNvSpPr>
              <a:spLocks noChangeShapeType="1"/>
            </p:cNvSpPr>
            <p:nvPr/>
          </p:nvSpPr>
          <p:spPr bwMode="auto">
            <a:xfrm flipV="1">
              <a:off x="4384" y="1797"/>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1" name="Line 114">
              <a:extLst>
                <a:ext uri="{FF2B5EF4-FFF2-40B4-BE49-F238E27FC236}">
                  <a16:creationId xmlns:a16="http://schemas.microsoft.com/office/drawing/2014/main" id="{4B0AF018-7FD9-769D-19C1-1E909C100BFC}"/>
                </a:ext>
              </a:extLst>
            </p:cNvPr>
            <p:cNvSpPr>
              <a:spLocks noChangeShapeType="1"/>
            </p:cNvSpPr>
            <p:nvPr/>
          </p:nvSpPr>
          <p:spPr bwMode="auto">
            <a:xfrm flipV="1">
              <a:off x="4384" y="1752"/>
              <a:ext cx="97"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2" name="Line 115">
              <a:extLst>
                <a:ext uri="{FF2B5EF4-FFF2-40B4-BE49-F238E27FC236}">
                  <a16:creationId xmlns:a16="http://schemas.microsoft.com/office/drawing/2014/main" id="{49D0521B-AB6E-FE48-FE32-E5451DA88922}"/>
                </a:ext>
              </a:extLst>
            </p:cNvPr>
            <p:cNvSpPr>
              <a:spLocks noChangeShapeType="1"/>
            </p:cNvSpPr>
            <p:nvPr/>
          </p:nvSpPr>
          <p:spPr bwMode="auto">
            <a:xfrm flipV="1">
              <a:off x="4384" y="1709"/>
              <a:ext cx="97"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3" name="Line 116">
              <a:extLst>
                <a:ext uri="{FF2B5EF4-FFF2-40B4-BE49-F238E27FC236}">
                  <a16:creationId xmlns:a16="http://schemas.microsoft.com/office/drawing/2014/main" id="{095578B7-842E-9D52-C57D-AAE7B7894B8E}"/>
                </a:ext>
              </a:extLst>
            </p:cNvPr>
            <p:cNvSpPr>
              <a:spLocks noChangeShapeType="1"/>
            </p:cNvSpPr>
            <p:nvPr/>
          </p:nvSpPr>
          <p:spPr bwMode="auto">
            <a:xfrm flipV="1">
              <a:off x="4384" y="1704"/>
              <a:ext cx="51"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4" name="Line 117">
              <a:extLst>
                <a:ext uri="{FF2B5EF4-FFF2-40B4-BE49-F238E27FC236}">
                  <a16:creationId xmlns:a16="http://schemas.microsoft.com/office/drawing/2014/main" id="{8EDBC32F-4F7B-013B-EBA4-505C7A6F266E}"/>
                </a:ext>
              </a:extLst>
            </p:cNvPr>
            <p:cNvSpPr>
              <a:spLocks noChangeShapeType="1"/>
            </p:cNvSpPr>
            <p:nvPr/>
          </p:nvSpPr>
          <p:spPr bwMode="auto">
            <a:xfrm flipV="1">
              <a:off x="4384" y="1704"/>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5" name="Line 118">
              <a:extLst>
                <a:ext uri="{FF2B5EF4-FFF2-40B4-BE49-F238E27FC236}">
                  <a16:creationId xmlns:a16="http://schemas.microsoft.com/office/drawing/2014/main" id="{BA213C61-5A67-1C71-D436-8847572811E5}"/>
                </a:ext>
              </a:extLst>
            </p:cNvPr>
            <p:cNvSpPr>
              <a:spLocks noChangeShapeType="1"/>
            </p:cNvSpPr>
            <p:nvPr/>
          </p:nvSpPr>
          <p:spPr bwMode="auto">
            <a:xfrm flipV="1">
              <a:off x="4459" y="3190"/>
              <a:ext cx="22"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6" name="Line 119">
              <a:extLst>
                <a:ext uri="{FF2B5EF4-FFF2-40B4-BE49-F238E27FC236}">
                  <a16:creationId xmlns:a16="http://schemas.microsoft.com/office/drawing/2014/main" id="{A29537F6-905D-5597-9AF9-C4BB8E7B4C0D}"/>
                </a:ext>
              </a:extLst>
            </p:cNvPr>
            <p:cNvSpPr>
              <a:spLocks noChangeShapeType="1"/>
            </p:cNvSpPr>
            <p:nvPr/>
          </p:nvSpPr>
          <p:spPr bwMode="auto">
            <a:xfrm flipV="1">
              <a:off x="4409" y="3145"/>
              <a:ext cx="72" cy="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7" name="Line 120">
              <a:extLst>
                <a:ext uri="{FF2B5EF4-FFF2-40B4-BE49-F238E27FC236}">
                  <a16:creationId xmlns:a16="http://schemas.microsoft.com/office/drawing/2014/main" id="{26DC9D72-5A28-657F-F758-56E3D3571393}"/>
                </a:ext>
              </a:extLst>
            </p:cNvPr>
            <p:cNvSpPr>
              <a:spLocks noChangeShapeType="1"/>
            </p:cNvSpPr>
            <p:nvPr/>
          </p:nvSpPr>
          <p:spPr bwMode="auto">
            <a:xfrm flipV="1">
              <a:off x="4360"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8" name="Line 121">
              <a:extLst>
                <a:ext uri="{FF2B5EF4-FFF2-40B4-BE49-F238E27FC236}">
                  <a16:creationId xmlns:a16="http://schemas.microsoft.com/office/drawing/2014/main" id="{80100AE0-E16A-23C0-EF7A-87916FFFAF9D}"/>
                </a:ext>
              </a:extLst>
            </p:cNvPr>
            <p:cNvSpPr>
              <a:spLocks noChangeShapeType="1"/>
            </p:cNvSpPr>
            <p:nvPr/>
          </p:nvSpPr>
          <p:spPr bwMode="auto">
            <a:xfrm flipV="1">
              <a:off x="4314"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59" name="Line 122">
              <a:extLst>
                <a:ext uri="{FF2B5EF4-FFF2-40B4-BE49-F238E27FC236}">
                  <a16:creationId xmlns:a16="http://schemas.microsoft.com/office/drawing/2014/main" id="{50605DDE-928F-6EE8-872A-5E95E34732EF}"/>
                </a:ext>
              </a:extLst>
            </p:cNvPr>
            <p:cNvSpPr>
              <a:spLocks noChangeShapeType="1"/>
            </p:cNvSpPr>
            <p:nvPr/>
          </p:nvSpPr>
          <p:spPr bwMode="auto">
            <a:xfrm flipV="1">
              <a:off x="4264"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0" name="Line 123">
              <a:extLst>
                <a:ext uri="{FF2B5EF4-FFF2-40B4-BE49-F238E27FC236}">
                  <a16:creationId xmlns:a16="http://schemas.microsoft.com/office/drawing/2014/main" id="{0CB09A10-A32F-AACA-EA91-D5B2B1FF75C7}"/>
                </a:ext>
              </a:extLst>
            </p:cNvPr>
            <p:cNvSpPr>
              <a:spLocks noChangeShapeType="1"/>
            </p:cNvSpPr>
            <p:nvPr/>
          </p:nvSpPr>
          <p:spPr bwMode="auto">
            <a:xfrm flipV="1">
              <a:off x="4215"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1" name="Line 124">
              <a:extLst>
                <a:ext uri="{FF2B5EF4-FFF2-40B4-BE49-F238E27FC236}">
                  <a16:creationId xmlns:a16="http://schemas.microsoft.com/office/drawing/2014/main" id="{7E8C19C6-2976-DFDE-3820-EFC43F686219}"/>
                </a:ext>
              </a:extLst>
            </p:cNvPr>
            <p:cNvSpPr>
              <a:spLocks noChangeShapeType="1"/>
            </p:cNvSpPr>
            <p:nvPr/>
          </p:nvSpPr>
          <p:spPr bwMode="auto">
            <a:xfrm flipV="1">
              <a:off x="4166"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2" name="Line 125">
              <a:extLst>
                <a:ext uri="{FF2B5EF4-FFF2-40B4-BE49-F238E27FC236}">
                  <a16:creationId xmlns:a16="http://schemas.microsoft.com/office/drawing/2014/main" id="{9555E9E7-416A-2C19-74EF-BFBF9089524D}"/>
                </a:ext>
              </a:extLst>
            </p:cNvPr>
            <p:cNvSpPr>
              <a:spLocks noChangeShapeType="1"/>
            </p:cNvSpPr>
            <p:nvPr/>
          </p:nvSpPr>
          <p:spPr bwMode="auto">
            <a:xfrm flipV="1">
              <a:off x="4119"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3" name="Line 126">
              <a:extLst>
                <a:ext uri="{FF2B5EF4-FFF2-40B4-BE49-F238E27FC236}">
                  <a16:creationId xmlns:a16="http://schemas.microsoft.com/office/drawing/2014/main" id="{94837852-2CC5-FC5B-848A-9BB87C0D4DA9}"/>
                </a:ext>
              </a:extLst>
            </p:cNvPr>
            <p:cNvSpPr>
              <a:spLocks noChangeShapeType="1"/>
            </p:cNvSpPr>
            <p:nvPr/>
          </p:nvSpPr>
          <p:spPr bwMode="auto">
            <a:xfrm flipV="1">
              <a:off x="4070"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4" name="Line 127">
              <a:extLst>
                <a:ext uri="{FF2B5EF4-FFF2-40B4-BE49-F238E27FC236}">
                  <a16:creationId xmlns:a16="http://schemas.microsoft.com/office/drawing/2014/main" id="{5724596B-4526-BAA3-5EEF-3FC4CBCB4048}"/>
                </a:ext>
              </a:extLst>
            </p:cNvPr>
            <p:cNvSpPr>
              <a:spLocks noChangeShapeType="1"/>
            </p:cNvSpPr>
            <p:nvPr/>
          </p:nvSpPr>
          <p:spPr bwMode="auto">
            <a:xfrm flipV="1">
              <a:off x="4021"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5" name="Line 128">
              <a:extLst>
                <a:ext uri="{FF2B5EF4-FFF2-40B4-BE49-F238E27FC236}">
                  <a16:creationId xmlns:a16="http://schemas.microsoft.com/office/drawing/2014/main" id="{941DCE5D-6FCE-F6B8-07C3-A969CFC0BDF5}"/>
                </a:ext>
              </a:extLst>
            </p:cNvPr>
            <p:cNvSpPr>
              <a:spLocks noChangeShapeType="1"/>
            </p:cNvSpPr>
            <p:nvPr/>
          </p:nvSpPr>
          <p:spPr bwMode="auto">
            <a:xfrm flipV="1">
              <a:off x="3971"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6" name="Line 129">
              <a:extLst>
                <a:ext uri="{FF2B5EF4-FFF2-40B4-BE49-F238E27FC236}">
                  <a16:creationId xmlns:a16="http://schemas.microsoft.com/office/drawing/2014/main" id="{90E0989E-3EA8-2FCB-8283-0B0208166530}"/>
                </a:ext>
              </a:extLst>
            </p:cNvPr>
            <p:cNvSpPr>
              <a:spLocks noChangeShapeType="1"/>
            </p:cNvSpPr>
            <p:nvPr/>
          </p:nvSpPr>
          <p:spPr bwMode="auto">
            <a:xfrm flipV="1">
              <a:off x="3923" y="3119"/>
              <a:ext cx="100"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7" name="Line 130">
              <a:extLst>
                <a:ext uri="{FF2B5EF4-FFF2-40B4-BE49-F238E27FC236}">
                  <a16:creationId xmlns:a16="http://schemas.microsoft.com/office/drawing/2014/main" id="{655F1AF6-7BFE-0480-1E96-539B83837118}"/>
                </a:ext>
              </a:extLst>
            </p:cNvPr>
            <p:cNvSpPr>
              <a:spLocks noChangeShapeType="1"/>
            </p:cNvSpPr>
            <p:nvPr/>
          </p:nvSpPr>
          <p:spPr bwMode="auto">
            <a:xfrm flipV="1">
              <a:off x="3876"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8" name="Line 131">
              <a:extLst>
                <a:ext uri="{FF2B5EF4-FFF2-40B4-BE49-F238E27FC236}">
                  <a16:creationId xmlns:a16="http://schemas.microsoft.com/office/drawing/2014/main" id="{16A8422B-58BC-49BB-8678-8B995F31830D}"/>
                </a:ext>
              </a:extLst>
            </p:cNvPr>
            <p:cNvSpPr>
              <a:spLocks noChangeShapeType="1"/>
            </p:cNvSpPr>
            <p:nvPr/>
          </p:nvSpPr>
          <p:spPr bwMode="auto">
            <a:xfrm flipV="1">
              <a:off x="3826"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69" name="Line 132">
              <a:extLst>
                <a:ext uri="{FF2B5EF4-FFF2-40B4-BE49-F238E27FC236}">
                  <a16:creationId xmlns:a16="http://schemas.microsoft.com/office/drawing/2014/main" id="{2516BC24-D36C-C91E-B839-1D96E5DB858D}"/>
                </a:ext>
              </a:extLst>
            </p:cNvPr>
            <p:cNvSpPr>
              <a:spLocks noChangeShapeType="1"/>
            </p:cNvSpPr>
            <p:nvPr/>
          </p:nvSpPr>
          <p:spPr bwMode="auto">
            <a:xfrm flipV="1">
              <a:off x="3777"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0" name="Line 133">
              <a:extLst>
                <a:ext uri="{FF2B5EF4-FFF2-40B4-BE49-F238E27FC236}">
                  <a16:creationId xmlns:a16="http://schemas.microsoft.com/office/drawing/2014/main" id="{3B100420-A77D-6D6B-0AAD-E67A84FA33BE}"/>
                </a:ext>
              </a:extLst>
            </p:cNvPr>
            <p:cNvSpPr>
              <a:spLocks noChangeShapeType="1"/>
            </p:cNvSpPr>
            <p:nvPr/>
          </p:nvSpPr>
          <p:spPr bwMode="auto">
            <a:xfrm flipV="1">
              <a:off x="3728" y="3119"/>
              <a:ext cx="100"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1" name="Line 134">
              <a:extLst>
                <a:ext uri="{FF2B5EF4-FFF2-40B4-BE49-F238E27FC236}">
                  <a16:creationId xmlns:a16="http://schemas.microsoft.com/office/drawing/2014/main" id="{7CBE2AB0-C581-3E6A-290B-93F208FB796D}"/>
                </a:ext>
              </a:extLst>
            </p:cNvPr>
            <p:cNvSpPr>
              <a:spLocks noChangeShapeType="1"/>
            </p:cNvSpPr>
            <p:nvPr/>
          </p:nvSpPr>
          <p:spPr bwMode="auto">
            <a:xfrm flipV="1">
              <a:off x="3679"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2" name="Line 135">
              <a:extLst>
                <a:ext uri="{FF2B5EF4-FFF2-40B4-BE49-F238E27FC236}">
                  <a16:creationId xmlns:a16="http://schemas.microsoft.com/office/drawing/2014/main" id="{5B11D05C-5663-533C-1FAA-64675F70DDAA}"/>
                </a:ext>
              </a:extLst>
            </p:cNvPr>
            <p:cNvSpPr>
              <a:spLocks noChangeShapeType="1"/>
            </p:cNvSpPr>
            <p:nvPr/>
          </p:nvSpPr>
          <p:spPr bwMode="auto">
            <a:xfrm flipV="1">
              <a:off x="3632"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3" name="Line 136">
              <a:extLst>
                <a:ext uri="{FF2B5EF4-FFF2-40B4-BE49-F238E27FC236}">
                  <a16:creationId xmlns:a16="http://schemas.microsoft.com/office/drawing/2014/main" id="{A7366A3F-9324-16F2-FBCE-6ADD1601CFA8}"/>
                </a:ext>
              </a:extLst>
            </p:cNvPr>
            <p:cNvSpPr>
              <a:spLocks noChangeShapeType="1"/>
            </p:cNvSpPr>
            <p:nvPr/>
          </p:nvSpPr>
          <p:spPr bwMode="auto">
            <a:xfrm flipV="1">
              <a:off x="3582"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4" name="Line 137">
              <a:extLst>
                <a:ext uri="{FF2B5EF4-FFF2-40B4-BE49-F238E27FC236}">
                  <a16:creationId xmlns:a16="http://schemas.microsoft.com/office/drawing/2014/main" id="{1CFFBAB9-81F1-C13C-C3E3-9F15D4BB2361}"/>
                </a:ext>
              </a:extLst>
            </p:cNvPr>
            <p:cNvSpPr>
              <a:spLocks noChangeShapeType="1"/>
            </p:cNvSpPr>
            <p:nvPr/>
          </p:nvSpPr>
          <p:spPr bwMode="auto">
            <a:xfrm flipV="1">
              <a:off x="3534"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5" name="Line 138">
              <a:extLst>
                <a:ext uri="{FF2B5EF4-FFF2-40B4-BE49-F238E27FC236}">
                  <a16:creationId xmlns:a16="http://schemas.microsoft.com/office/drawing/2014/main" id="{4A5FACF3-68E5-70AB-6B39-83688EF3384F}"/>
                </a:ext>
              </a:extLst>
            </p:cNvPr>
            <p:cNvSpPr>
              <a:spLocks noChangeShapeType="1"/>
            </p:cNvSpPr>
            <p:nvPr/>
          </p:nvSpPr>
          <p:spPr bwMode="auto">
            <a:xfrm flipV="1">
              <a:off x="3484" y="3119"/>
              <a:ext cx="102"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6" name="Line 139">
              <a:extLst>
                <a:ext uri="{FF2B5EF4-FFF2-40B4-BE49-F238E27FC236}">
                  <a16:creationId xmlns:a16="http://schemas.microsoft.com/office/drawing/2014/main" id="{528F2148-1969-3909-1094-B8C9502EE73D}"/>
                </a:ext>
              </a:extLst>
            </p:cNvPr>
            <p:cNvSpPr>
              <a:spLocks noChangeShapeType="1"/>
            </p:cNvSpPr>
            <p:nvPr/>
          </p:nvSpPr>
          <p:spPr bwMode="auto">
            <a:xfrm flipV="1">
              <a:off x="3435"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7" name="Line 140">
              <a:extLst>
                <a:ext uri="{FF2B5EF4-FFF2-40B4-BE49-F238E27FC236}">
                  <a16:creationId xmlns:a16="http://schemas.microsoft.com/office/drawing/2014/main" id="{D8492630-52AA-2F5F-D7BE-1D9BE51F9938}"/>
                </a:ext>
              </a:extLst>
            </p:cNvPr>
            <p:cNvSpPr>
              <a:spLocks noChangeShapeType="1"/>
            </p:cNvSpPr>
            <p:nvPr/>
          </p:nvSpPr>
          <p:spPr bwMode="auto">
            <a:xfrm flipV="1">
              <a:off x="3388"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8" name="Line 141">
              <a:extLst>
                <a:ext uri="{FF2B5EF4-FFF2-40B4-BE49-F238E27FC236}">
                  <a16:creationId xmlns:a16="http://schemas.microsoft.com/office/drawing/2014/main" id="{96210447-A6E1-A23F-C2F1-F4B6D14EB93D}"/>
                </a:ext>
              </a:extLst>
            </p:cNvPr>
            <p:cNvSpPr>
              <a:spLocks noChangeShapeType="1"/>
            </p:cNvSpPr>
            <p:nvPr/>
          </p:nvSpPr>
          <p:spPr bwMode="auto">
            <a:xfrm flipV="1">
              <a:off x="3339"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79" name="Line 142">
              <a:extLst>
                <a:ext uri="{FF2B5EF4-FFF2-40B4-BE49-F238E27FC236}">
                  <a16:creationId xmlns:a16="http://schemas.microsoft.com/office/drawing/2014/main" id="{8CD43EB4-D8CF-B3F4-2C1A-4D5322799100}"/>
                </a:ext>
              </a:extLst>
            </p:cNvPr>
            <p:cNvSpPr>
              <a:spLocks noChangeShapeType="1"/>
            </p:cNvSpPr>
            <p:nvPr/>
          </p:nvSpPr>
          <p:spPr bwMode="auto">
            <a:xfrm flipV="1">
              <a:off x="3290"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0" name="Line 143">
              <a:extLst>
                <a:ext uri="{FF2B5EF4-FFF2-40B4-BE49-F238E27FC236}">
                  <a16:creationId xmlns:a16="http://schemas.microsoft.com/office/drawing/2014/main" id="{CFF2A469-507D-21AD-515B-468B60CF06CD}"/>
                </a:ext>
              </a:extLst>
            </p:cNvPr>
            <p:cNvSpPr>
              <a:spLocks noChangeShapeType="1"/>
            </p:cNvSpPr>
            <p:nvPr/>
          </p:nvSpPr>
          <p:spPr bwMode="auto">
            <a:xfrm flipV="1">
              <a:off x="3241"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1" name="Line 144">
              <a:extLst>
                <a:ext uri="{FF2B5EF4-FFF2-40B4-BE49-F238E27FC236}">
                  <a16:creationId xmlns:a16="http://schemas.microsoft.com/office/drawing/2014/main" id="{AE05760A-3297-F1F1-1AEB-C5E9E6AA3525}"/>
                </a:ext>
              </a:extLst>
            </p:cNvPr>
            <p:cNvSpPr>
              <a:spLocks noChangeShapeType="1"/>
            </p:cNvSpPr>
            <p:nvPr/>
          </p:nvSpPr>
          <p:spPr bwMode="auto">
            <a:xfrm flipV="1">
              <a:off x="3191"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2" name="Line 145">
              <a:extLst>
                <a:ext uri="{FF2B5EF4-FFF2-40B4-BE49-F238E27FC236}">
                  <a16:creationId xmlns:a16="http://schemas.microsoft.com/office/drawing/2014/main" id="{2A662452-E003-32BF-3F1C-EA6170F72B2E}"/>
                </a:ext>
              </a:extLst>
            </p:cNvPr>
            <p:cNvSpPr>
              <a:spLocks noChangeShapeType="1"/>
            </p:cNvSpPr>
            <p:nvPr/>
          </p:nvSpPr>
          <p:spPr bwMode="auto">
            <a:xfrm flipV="1">
              <a:off x="3145"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3" name="Line 146">
              <a:extLst>
                <a:ext uri="{FF2B5EF4-FFF2-40B4-BE49-F238E27FC236}">
                  <a16:creationId xmlns:a16="http://schemas.microsoft.com/office/drawing/2014/main" id="{E067C9EC-2F2A-D651-AE59-6B6FE9C58F73}"/>
                </a:ext>
              </a:extLst>
            </p:cNvPr>
            <p:cNvSpPr>
              <a:spLocks noChangeShapeType="1"/>
            </p:cNvSpPr>
            <p:nvPr/>
          </p:nvSpPr>
          <p:spPr bwMode="auto">
            <a:xfrm flipV="1">
              <a:off x="3096"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4" name="Line 147">
              <a:extLst>
                <a:ext uri="{FF2B5EF4-FFF2-40B4-BE49-F238E27FC236}">
                  <a16:creationId xmlns:a16="http://schemas.microsoft.com/office/drawing/2014/main" id="{B6B02499-8AFE-B9F1-E94D-CC4C09F017B4}"/>
                </a:ext>
              </a:extLst>
            </p:cNvPr>
            <p:cNvSpPr>
              <a:spLocks noChangeShapeType="1"/>
            </p:cNvSpPr>
            <p:nvPr/>
          </p:nvSpPr>
          <p:spPr bwMode="auto">
            <a:xfrm flipV="1">
              <a:off x="3046"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5" name="Line 148">
              <a:extLst>
                <a:ext uri="{FF2B5EF4-FFF2-40B4-BE49-F238E27FC236}">
                  <a16:creationId xmlns:a16="http://schemas.microsoft.com/office/drawing/2014/main" id="{2D60F90B-ACDE-0E51-DA5F-3BE3CD4C189D}"/>
                </a:ext>
              </a:extLst>
            </p:cNvPr>
            <p:cNvSpPr>
              <a:spLocks noChangeShapeType="1"/>
            </p:cNvSpPr>
            <p:nvPr/>
          </p:nvSpPr>
          <p:spPr bwMode="auto">
            <a:xfrm flipV="1">
              <a:off x="2997"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6" name="Line 149">
              <a:extLst>
                <a:ext uri="{FF2B5EF4-FFF2-40B4-BE49-F238E27FC236}">
                  <a16:creationId xmlns:a16="http://schemas.microsoft.com/office/drawing/2014/main" id="{EA77BDA4-4721-0540-9FFB-E2042297CD62}"/>
                </a:ext>
              </a:extLst>
            </p:cNvPr>
            <p:cNvSpPr>
              <a:spLocks noChangeShapeType="1"/>
            </p:cNvSpPr>
            <p:nvPr/>
          </p:nvSpPr>
          <p:spPr bwMode="auto">
            <a:xfrm flipV="1">
              <a:off x="2948" y="3119"/>
              <a:ext cx="100"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7" name="Line 150">
              <a:extLst>
                <a:ext uri="{FF2B5EF4-FFF2-40B4-BE49-F238E27FC236}">
                  <a16:creationId xmlns:a16="http://schemas.microsoft.com/office/drawing/2014/main" id="{833A1C2B-A7B6-A203-923D-1EC875C1FA61}"/>
                </a:ext>
              </a:extLst>
            </p:cNvPr>
            <p:cNvSpPr>
              <a:spLocks noChangeShapeType="1"/>
            </p:cNvSpPr>
            <p:nvPr/>
          </p:nvSpPr>
          <p:spPr bwMode="auto">
            <a:xfrm flipV="1">
              <a:off x="2901"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8" name="Line 151">
              <a:extLst>
                <a:ext uri="{FF2B5EF4-FFF2-40B4-BE49-F238E27FC236}">
                  <a16:creationId xmlns:a16="http://schemas.microsoft.com/office/drawing/2014/main" id="{A19A5B80-7833-18D0-A881-499A41F2A8D5}"/>
                </a:ext>
              </a:extLst>
            </p:cNvPr>
            <p:cNvSpPr>
              <a:spLocks noChangeShapeType="1"/>
            </p:cNvSpPr>
            <p:nvPr/>
          </p:nvSpPr>
          <p:spPr bwMode="auto">
            <a:xfrm flipV="1">
              <a:off x="2852"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89" name="Line 152">
              <a:extLst>
                <a:ext uri="{FF2B5EF4-FFF2-40B4-BE49-F238E27FC236}">
                  <a16:creationId xmlns:a16="http://schemas.microsoft.com/office/drawing/2014/main" id="{1632B24E-8108-4DD4-CCA2-6461F36313D3}"/>
                </a:ext>
              </a:extLst>
            </p:cNvPr>
            <p:cNvSpPr>
              <a:spLocks noChangeShapeType="1"/>
            </p:cNvSpPr>
            <p:nvPr/>
          </p:nvSpPr>
          <p:spPr bwMode="auto">
            <a:xfrm flipV="1">
              <a:off x="2802"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0" name="Line 153">
              <a:extLst>
                <a:ext uri="{FF2B5EF4-FFF2-40B4-BE49-F238E27FC236}">
                  <a16:creationId xmlns:a16="http://schemas.microsoft.com/office/drawing/2014/main" id="{7B69245C-77D8-8F16-C026-B6907805E84B}"/>
                </a:ext>
              </a:extLst>
            </p:cNvPr>
            <p:cNvSpPr>
              <a:spLocks noChangeShapeType="1"/>
            </p:cNvSpPr>
            <p:nvPr/>
          </p:nvSpPr>
          <p:spPr bwMode="auto">
            <a:xfrm flipV="1">
              <a:off x="2754"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1" name="Line 154">
              <a:extLst>
                <a:ext uri="{FF2B5EF4-FFF2-40B4-BE49-F238E27FC236}">
                  <a16:creationId xmlns:a16="http://schemas.microsoft.com/office/drawing/2014/main" id="{52424E5F-6909-75CE-43AE-7923DB704341}"/>
                </a:ext>
              </a:extLst>
            </p:cNvPr>
            <p:cNvSpPr>
              <a:spLocks noChangeShapeType="1"/>
            </p:cNvSpPr>
            <p:nvPr/>
          </p:nvSpPr>
          <p:spPr bwMode="auto">
            <a:xfrm flipV="1">
              <a:off x="2707"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2" name="Line 155">
              <a:extLst>
                <a:ext uri="{FF2B5EF4-FFF2-40B4-BE49-F238E27FC236}">
                  <a16:creationId xmlns:a16="http://schemas.microsoft.com/office/drawing/2014/main" id="{292B4B3D-933F-A7E2-8420-CAD8A472C8E3}"/>
                </a:ext>
              </a:extLst>
            </p:cNvPr>
            <p:cNvSpPr>
              <a:spLocks noChangeShapeType="1"/>
            </p:cNvSpPr>
            <p:nvPr/>
          </p:nvSpPr>
          <p:spPr bwMode="auto">
            <a:xfrm flipV="1">
              <a:off x="2657"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3" name="Line 156">
              <a:extLst>
                <a:ext uri="{FF2B5EF4-FFF2-40B4-BE49-F238E27FC236}">
                  <a16:creationId xmlns:a16="http://schemas.microsoft.com/office/drawing/2014/main" id="{D60F9758-1192-FD78-83C8-175333A80C61}"/>
                </a:ext>
              </a:extLst>
            </p:cNvPr>
            <p:cNvSpPr>
              <a:spLocks noChangeShapeType="1"/>
            </p:cNvSpPr>
            <p:nvPr/>
          </p:nvSpPr>
          <p:spPr bwMode="auto">
            <a:xfrm flipV="1">
              <a:off x="2608"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4" name="Line 157">
              <a:extLst>
                <a:ext uri="{FF2B5EF4-FFF2-40B4-BE49-F238E27FC236}">
                  <a16:creationId xmlns:a16="http://schemas.microsoft.com/office/drawing/2014/main" id="{1A7FE282-2198-68F4-9D68-5DA6E4CA16F6}"/>
                </a:ext>
              </a:extLst>
            </p:cNvPr>
            <p:cNvSpPr>
              <a:spLocks noChangeShapeType="1"/>
            </p:cNvSpPr>
            <p:nvPr/>
          </p:nvSpPr>
          <p:spPr bwMode="auto">
            <a:xfrm flipV="1">
              <a:off x="2559" y="3119"/>
              <a:ext cx="102"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5" name="Line 158">
              <a:extLst>
                <a:ext uri="{FF2B5EF4-FFF2-40B4-BE49-F238E27FC236}">
                  <a16:creationId xmlns:a16="http://schemas.microsoft.com/office/drawing/2014/main" id="{F3142160-4B6C-A447-97F3-508952D91D42}"/>
                </a:ext>
              </a:extLst>
            </p:cNvPr>
            <p:cNvSpPr>
              <a:spLocks noChangeShapeType="1"/>
            </p:cNvSpPr>
            <p:nvPr/>
          </p:nvSpPr>
          <p:spPr bwMode="auto">
            <a:xfrm flipV="1">
              <a:off x="2510"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6" name="Line 159">
              <a:extLst>
                <a:ext uri="{FF2B5EF4-FFF2-40B4-BE49-F238E27FC236}">
                  <a16:creationId xmlns:a16="http://schemas.microsoft.com/office/drawing/2014/main" id="{FAA87C89-AC8B-48FC-B53A-A5E5CFD9721B}"/>
                </a:ext>
              </a:extLst>
            </p:cNvPr>
            <p:cNvSpPr>
              <a:spLocks noChangeShapeType="1"/>
            </p:cNvSpPr>
            <p:nvPr/>
          </p:nvSpPr>
          <p:spPr bwMode="auto">
            <a:xfrm flipV="1">
              <a:off x="2463"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7" name="Line 160">
              <a:extLst>
                <a:ext uri="{FF2B5EF4-FFF2-40B4-BE49-F238E27FC236}">
                  <a16:creationId xmlns:a16="http://schemas.microsoft.com/office/drawing/2014/main" id="{8E84DB8B-9DA6-34ED-16FC-23FE4A019DBA}"/>
                </a:ext>
              </a:extLst>
            </p:cNvPr>
            <p:cNvSpPr>
              <a:spLocks noChangeShapeType="1"/>
            </p:cNvSpPr>
            <p:nvPr/>
          </p:nvSpPr>
          <p:spPr bwMode="auto">
            <a:xfrm flipV="1">
              <a:off x="2413"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8" name="Line 161">
              <a:extLst>
                <a:ext uri="{FF2B5EF4-FFF2-40B4-BE49-F238E27FC236}">
                  <a16:creationId xmlns:a16="http://schemas.microsoft.com/office/drawing/2014/main" id="{8626B477-ACF3-4F3A-EFDF-9F26AE1071DA}"/>
                </a:ext>
              </a:extLst>
            </p:cNvPr>
            <p:cNvSpPr>
              <a:spLocks noChangeShapeType="1"/>
            </p:cNvSpPr>
            <p:nvPr/>
          </p:nvSpPr>
          <p:spPr bwMode="auto">
            <a:xfrm flipV="1">
              <a:off x="2365"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899" name="Line 162">
              <a:extLst>
                <a:ext uri="{FF2B5EF4-FFF2-40B4-BE49-F238E27FC236}">
                  <a16:creationId xmlns:a16="http://schemas.microsoft.com/office/drawing/2014/main" id="{8F21D447-A54F-5682-74C8-8613253B0B3F}"/>
                </a:ext>
              </a:extLst>
            </p:cNvPr>
            <p:cNvSpPr>
              <a:spLocks noChangeShapeType="1"/>
            </p:cNvSpPr>
            <p:nvPr/>
          </p:nvSpPr>
          <p:spPr bwMode="auto">
            <a:xfrm flipV="1">
              <a:off x="2316"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0" name="Line 163">
              <a:extLst>
                <a:ext uri="{FF2B5EF4-FFF2-40B4-BE49-F238E27FC236}">
                  <a16:creationId xmlns:a16="http://schemas.microsoft.com/office/drawing/2014/main" id="{4A976FDD-3D21-A85D-2C31-1B12F6CCB2AF}"/>
                </a:ext>
              </a:extLst>
            </p:cNvPr>
            <p:cNvSpPr>
              <a:spLocks noChangeShapeType="1"/>
            </p:cNvSpPr>
            <p:nvPr/>
          </p:nvSpPr>
          <p:spPr bwMode="auto">
            <a:xfrm flipV="1">
              <a:off x="2266"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1" name="Line 164">
              <a:extLst>
                <a:ext uri="{FF2B5EF4-FFF2-40B4-BE49-F238E27FC236}">
                  <a16:creationId xmlns:a16="http://schemas.microsoft.com/office/drawing/2014/main" id="{F580E463-9695-F8CC-C48B-99ECDE9DD9B5}"/>
                </a:ext>
              </a:extLst>
            </p:cNvPr>
            <p:cNvSpPr>
              <a:spLocks noChangeShapeType="1"/>
            </p:cNvSpPr>
            <p:nvPr/>
          </p:nvSpPr>
          <p:spPr bwMode="auto">
            <a:xfrm flipV="1">
              <a:off x="2220"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2" name="Line 165">
              <a:extLst>
                <a:ext uri="{FF2B5EF4-FFF2-40B4-BE49-F238E27FC236}">
                  <a16:creationId xmlns:a16="http://schemas.microsoft.com/office/drawing/2014/main" id="{6F49A0CC-D6A3-476E-8389-89BCCDAB3651}"/>
                </a:ext>
              </a:extLst>
            </p:cNvPr>
            <p:cNvSpPr>
              <a:spLocks noChangeShapeType="1"/>
            </p:cNvSpPr>
            <p:nvPr/>
          </p:nvSpPr>
          <p:spPr bwMode="auto">
            <a:xfrm flipV="1">
              <a:off x="2170"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3" name="Line 166">
              <a:extLst>
                <a:ext uri="{FF2B5EF4-FFF2-40B4-BE49-F238E27FC236}">
                  <a16:creationId xmlns:a16="http://schemas.microsoft.com/office/drawing/2014/main" id="{487DF914-F339-F882-4EFF-F8D94188DB50}"/>
                </a:ext>
              </a:extLst>
            </p:cNvPr>
            <p:cNvSpPr>
              <a:spLocks noChangeShapeType="1"/>
            </p:cNvSpPr>
            <p:nvPr/>
          </p:nvSpPr>
          <p:spPr bwMode="auto">
            <a:xfrm flipV="1">
              <a:off x="2121"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4" name="Line 167">
              <a:extLst>
                <a:ext uri="{FF2B5EF4-FFF2-40B4-BE49-F238E27FC236}">
                  <a16:creationId xmlns:a16="http://schemas.microsoft.com/office/drawing/2014/main" id="{95837EC3-7212-9880-1625-CCCF4917E849}"/>
                </a:ext>
              </a:extLst>
            </p:cNvPr>
            <p:cNvSpPr>
              <a:spLocks noChangeShapeType="1"/>
            </p:cNvSpPr>
            <p:nvPr/>
          </p:nvSpPr>
          <p:spPr bwMode="auto">
            <a:xfrm flipV="1">
              <a:off x="2072"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5" name="Line 168">
              <a:extLst>
                <a:ext uri="{FF2B5EF4-FFF2-40B4-BE49-F238E27FC236}">
                  <a16:creationId xmlns:a16="http://schemas.microsoft.com/office/drawing/2014/main" id="{918E8A16-74C5-2B19-BEE5-E8676278BF8F}"/>
                </a:ext>
              </a:extLst>
            </p:cNvPr>
            <p:cNvSpPr>
              <a:spLocks noChangeShapeType="1"/>
            </p:cNvSpPr>
            <p:nvPr/>
          </p:nvSpPr>
          <p:spPr bwMode="auto">
            <a:xfrm flipV="1">
              <a:off x="2022"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6" name="Line 169">
              <a:extLst>
                <a:ext uri="{FF2B5EF4-FFF2-40B4-BE49-F238E27FC236}">
                  <a16:creationId xmlns:a16="http://schemas.microsoft.com/office/drawing/2014/main" id="{07E46555-FAD6-61FC-4164-C8A12C14900E}"/>
                </a:ext>
              </a:extLst>
            </p:cNvPr>
            <p:cNvSpPr>
              <a:spLocks noChangeShapeType="1"/>
            </p:cNvSpPr>
            <p:nvPr/>
          </p:nvSpPr>
          <p:spPr bwMode="auto">
            <a:xfrm flipV="1">
              <a:off x="1976"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7" name="Line 170">
              <a:extLst>
                <a:ext uri="{FF2B5EF4-FFF2-40B4-BE49-F238E27FC236}">
                  <a16:creationId xmlns:a16="http://schemas.microsoft.com/office/drawing/2014/main" id="{72B8692F-1010-78BF-8E40-FB2D7A0E462B}"/>
                </a:ext>
              </a:extLst>
            </p:cNvPr>
            <p:cNvSpPr>
              <a:spLocks noChangeShapeType="1"/>
            </p:cNvSpPr>
            <p:nvPr/>
          </p:nvSpPr>
          <p:spPr bwMode="auto">
            <a:xfrm flipV="1">
              <a:off x="1927"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8" name="Line 171">
              <a:extLst>
                <a:ext uri="{FF2B5EF4-FFF2-40B4-BE49-F238E27FC236}">
                  <a16:creationId xmlns:a16="http://schemas.microsoft.com/office/drawing/2014/main" id="{6F347FB1-454C-205A-8533-4789CC2D6204}"/>
                </a:ext>
              </a:extLst>
            </p:cNvPr>
            <p:cNvSpPr>
              <a:spLocks noChangeShapeType="1"/>
            </p:cNvSpPr>
            <p:nvPr/>
          </p:nvSpPr>
          <p:spPr bwMode="auto">
            <a:xfrm flipV="1">
              <a:off x="1877"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09" name="Line 172">
              <a:extLst>
                <a:ext uri="{FF2B5EF4-FFF2-40B4-BE49-F238E27FC236}">
                  <a16:creationId xmlns:a16="http://schemas.microsoft.com/office/drawing/2014/main" id="{7DFC4794-D317-743A-0025-D90E539EC8DE}"/>
                </a:ext>
              </a:extLst>
            </p:cNvPr>
            <p:cNvSpPr>
              <a:spLocks noChangeShapeType="1"/>
            </p:cNvSpPr>
            <p:nvPr/>
          </p:nvSpPr>
          <p:spPr bwMode="auto">
            <a:xfrm flipV="1">
              <a:off x="1828"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0" name="Line 173">
              <a:extLst>
                <a:ext uri="{FF2B5EF4-FFF2-40B4-BE49-F238E27FC236}">
                  <a16:creationId xmlns:a16="http://schemas.microsoft.com/office/drawing/2014/main" id="{3235993A-F5CD-D023-1E2A-65BCF6B02959}"/>
                </a:ext>
              </a:extLst>
            </p:cNvPr>
            <p:cNvSpPr>
              <a:spLocks noChangeShapeType="1"/>
            </p:cNvSpPr>
            <p:nvPr/>
          </p:nvSpPr>
          <p:spPr bwMode="auto">
            <a:xfrm flipV="1">
              <a:off x="1779" y="3119"/>
              <a:ext cx="102"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1" name="Line 174">
              <a:extLst>
                <a:ext uri="{FF2B5EF4-FFF2-40B4-BE49-F238E27FC236}">
                  <a16:creationId xmlns:a16="http://schemas.microsoft.com/office/drawing/2014/main" id="{F1FE0D5A-17FF-0DC8-1210-8F2A60A4787B}"/>
                </a:ext>
              </a:extLst>
            </p:cNvPr>
            <p:cNvSpPr>
              <a:spLocks noChangeShapeType="1"/>
            </p:cNvSpPr>
            <p:nvPr/>
          </p:nvSpPr>
          <p:spPr bwMode="auto">
            <a:xfrm flipV="1">
              <a:off x="1732"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2" name="Line 175">
              <a:extLst>
                <a:ext uri="{FF2B5EF4-FFF2-40B4-BE49-F238E27FC236}">
                  <a16:creationId xmlns:a16="http://schemas.microsoft.com/office/drawing/2014/main" id="{18A044C3-AD90-45E5-0FD2-1485F2488D1F}"/>
                </a:ext>
              </a:extLst>
            </p:cNvPr>
            <p:cNvSpPr>
              <a:spLocks noChangeShapeType="1"/>
            </p:cNvSpPr>
            <p:nvPr/>
          </p:nvSpPr>
          <p:spPr bwMode="auto">
            <a:xfrm flipV="1">
              <a:off x="1683"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3" name="Line 176">
              <a:extLst>
                <a:ext uri="{FF2B5EF4-FFF2-40B4-BE49-F238E27FC236}">
                  <a16:creationId xmlns:a16="http://schemas.microsoft.com/office/drawing/2014/main" id="{001FF959-DCCD-8577-7EE7-A9B58C4A8944}"/>
                </a:ext>
              </a:extLst>
            </p:cNvPr>
            <p:cNvSpPr>
              <a:spLocks noChangeShapeType="1"/>
            </p:cNvSpPr>
            <p:nvPr/>
          </p:nvSpPr>
          <p:spPr bwMode="auto">
            <a:xfrm flipV="1">
              <a:off x="1633"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4" name="Line 177">
              <a:extLst>
                <a:ext uri="{FF2B5EF4-FFF2-40B4-BE49-F238E27FC236}">
                  <a16:creationId xmlns:a16="http://schemas.microsoft.com/office/drawing/2014/main" id="{66FB074F-0999-F3AD-488A-4D2CBA762F7D}"/>
                </a:ext>
              </a:extLst>
            </p:cNvPr>
            <p:cNvSpPr>
              <a:spLocks noChangeShapeType="1"/>
            </p:cNvSpPr>
            <p:nvPr/>
          </p:nvSpPr>
          <p:spPr bwMode="auto">
            <a:xfrm flipV="1">
              <a:off x="1585"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5" name="Line 178">
              <a:extLst>
                <a:ext uri="{FF2B5EF4-FFF2-40B4-BE49-F238E27FC236}">
                  <a16:creationId xmlns:a16="http://schemas.microsoft.com/office/drawing/2014/main" id="{C9C273D7-FEF4-3BDE-0F6A-8C718540F362}"/>
                </a:ext>
              </a:extLst>
            </p:cNvPr>
            <p:cNvSpPr>
              <a:spLocks noChangeShapeType="1"/>
            </p:cNvSpPr>
            <p:nvPr/>
          </p:nvSpPr>
          <p:spPr bwMode="auto">
            <a:xfrm flipV="1">
              <a:off x="1536"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6" name="Line 179">
              <a:extLst>
                <a:ext uri="{FF2B5EF4-FFF2-40B4-BE49-F238E27FC236}">
                  <a16:creationId xmlns:a16="http://schemas.microsoft.com/office/drawing/2014/main" id="{CBB29B8F-00EB-8F32-7132-82DCC0FFAA8E}"/>
                </a:ext>
              </a:extLst>
            </p:cNvPr>
            <p:cNvSpPr>
              <a:spLocks noChangeShapeType="1"/>
            </p:cNvSpPr>
            <p:nvPr/>
          </p:nvSpPr>
          <p:spPr bwMode="auto">
            <a:xfrm flipV="1">
              <a:off x="1488"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7" name="Line 180">
              <a:extLst>
                <a:ext uri="{FF2B5EF4-FFF2-40B4-BE49-F238E27FC236}">
                  <a16:creationId xmlns:a16="http://schemas.microsoft.com/office/drawing/2014/main" id="{B3123397-6692-0723-59CF-4E4A7D5956E6}"/>
                </a:ext>
              </a:extLst>
            </p:cNvPr>
            <p:cNvSpPr>
              <a:spLocks noChangeShapeType="1"/>
            </p:cNvSpPr>
            <p:nvPr/>
          </p:nvSpPr>
          <p:spPr bwMode="auto">
            <a:xfrm flipV="1">
              <a:off x="1440"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8" name="Line 181">
              <a:extLst>
                <a:ext uri="{FF2B5EF4-FFF2-40B4-BE49-F238E27FC236}">
                  <a16:creationId xmlns:a16="http://schemas.microsoft.com/office/drawing/2014/main" id="{79767BFB-4894-5291-EC3C-DF8AF4CCA7F5}"/>
                </a:ext>
              </a:extLst>
            </p:cNvPr>
            <p:cNvSpPr>
              <a:spLocks noChangeShapeType="1"/>
            </p:cNvSpPr>
            <p:nvPr/>
          </p:nvSpPr>
          <p:spPr bwMode="auto">
            <a:xfrm flipV="1">
              <a:off x="1390" y="3119"/>
              <a:ext cx="102"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19" name="Line 182">
              <a:extLst>
                <a:ext uri="{FF2B5EF4-FFF2-40B4-BE49-F238E27FC236}">
                  <a16:creationId xmlns:a16="http://schemas.microsoft.com/office/drawing/2014/main" id="{34403C3A-9EBF-7896-8378-20863F7FAC39}"/>
                </a:ext>
              </a:extLst>
            </p:cNvPr>
            <p:cNvSpPr>
              <a:spLocks noChangeShapeType="1"/>
            </p:cNvSpPr>
            <p:nvPr/>
          </p:nvSpPr>
          <p:spPr bwMode="auto">
            <a:xfrm flipV="1">
              <a:off x="1341"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0" name="Line 183">
              <a:extLst>
                <a:ext uri="{FF2B5EF4-FFF2-40B4-BE49-F238E27FC236}">
                  <a16:creationId xmlns:a16="http://schemas.microsoft.com/office/drawing/2014/main" id="{6DCE9704-113F-69D9-A08E-30B66848AAA3}"/>
                </a:ext>
              </a:extLst>
            </p:cNvPr>
            <p:cNvSpPr>
              <a:spLocks noChangeShapeType="1"/>
            </p:cNvSpPr>
            <p:nvPr/>
          </p:nvSpPr>
          <p:spPr bwMode="auto">
            <a:xfrm flipV="1">
              <a:off x="1294"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1" name="Line 184">
              <a:extLst>
                <a:ext uri="{FF2B5EF4-FFF2-40B4-BE49-F238E27FC236}">
                  <a16:creationId xmlns:a16="http://schemas.microsoft.com/office/drawing/2014/main" id="{F743D242-7A83-9824-AE42-A001151E53FC}"/>
                </a:ext>
              </a:extLst>
            </p:cNvPr>
            <p:cNvSpPr>
              <a:spLocks noChangeShapeType="1"/>
            </p:cNvSpPr>
            <p:nvPr/>
          </p:nvSpPr>
          <p:spPr bwMode="auto">
            <a:xfrm flipV="1">
              <a:off x="1245"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2" name="Line 185">
              <a:extLst>
                <a:ext uri="{FF2B5EF4-FFF2-40B4-BE49-F238E27FC236}">
                  <a16:creationId xmlns:a16="http://schemas.microsoft.com/office/drawing/2014/main" id="{FD9402CD-2609-AB20-2CC4-9D2335B05D4B}"/>
                </a:ext>
              </a:extLst>
            </p:cNvPr>
            <p:cNvSpPr>
              <a:spLocks noChangeShapeType="1"/>
            </p:cNvSpPr>
            <p:nvPr/>
          </p:nvSpPr>
          <p:spPr bwMode="auto">
            <a:xfrm flipV="1">
              <a:off x="1196"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3" name="Line 186">
              <a:extLst>
                <a:ext uri="{FF2B5EF4-FFF2-40B4-BE49-F238E27FC236}">
                  <a16:creationId xmlns:a16="http://schemas.microsoft.com/office/drawing/2014/main" id="{84ED6550-B18B-7CEA-2D97-D9654F069212}"/>
                </a:ext>
              </a:extLst>
            </p:cNvPr>
            <p:cNvSpPr>
              <a:spLocks noChangeShapeType="1"/>
            </p:cNvSpPr>
            <p:nvPr/>
          </p:nvSpPr>
          <p:spPr bwMode="auto">
            <a:xfrm flipV="1">
              <a:off x="1147"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4" name="Line 187">
              <a:extLst>
                <a:ext uri="{FF2B5EF4-FFF2-40B4-BE49-F238E27FC236}">
                  <a16:creationId xmlns:a16="http://schemas.microsoft.com/office/drawing/2014/main" id="{993C65CA-5806-C322-6B25-ED7830FFD8D1}"/>
                </a:ext>
              </a:extLst>
            </p:cNvPr>
            <p:cNvSpPr>
              <a:spLocks noChangeShapeType="1"/>
            </p:cNvSpPr>
            <p:nvPr/>
          </p:nvSpPr>
          <p:spPr bwMode="auto">
            <a:xfrm flipV="1">
              <a:off x="1097"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5" name="Line 188">
              <a:extLst>
                <a:ext uri="{FF2B5EF4-FFF2-40B4-BE49-F238E27FC236}">
                  <a16:creationId xmlns:a16="http://schemas.microsoft.com/office/drawing/2014/main" id="{AD66BB26-E554-9F09-B68E-460F61BC0312}"/>
                </a:ext>
              </a:extLst>
            </p:cNvPr>
            <p:cNvSpPr>
              <a:spLocks noChangeShapeType="1"/>
            </p:cNvSpPr>
            <p:nvPr/>
          </p:nvSpPr>
          <p:spPr bwMode="auto">
            <a:xfrm flipV="1">
              <a:off x="1051" y="3119"/>
              <a:ext cx="98"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6" name="Line 189">
              <a:extLst>
                <a:ext uri="{FF2B5EF4-FFF2-40B4-BE49-F238E27FC236}">
                  <a16:creationId xmlns:a16="http://schemas.microsoft.com/office/drawing/2014/main" id="{361ADB09-21C9-DC45-9059-72084EC1CCB1}"/>
                </a:ext>
              </a:extLst>
            </p:cNvPr>
            <p:cNvSpPr>
              <a:spLocks noChangeShapeType="1"/>
            </p:cNvSpPr>
            <p:nvPr/>
          </p:nvSpPr>
          <p:spPr bwMode="auto">
            <a:xfrm flipV="1">
              <a:off x="1002"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7" name="Line 190">
              <a:extLst>
                <a:ext uri="{FF2B5EF4-FFF2-40B4-BE49-F238E27FC236}">
                  <a16:creationId xmlns:a16="http://schemas.microsoft.com/office/drawing/2014/main" id="{D34194C8-0B36-001F-1409-B3EA05607F80}"/>
                </a:ext>
              </a:extLst>
            </p:cNvPr>
            <p:cNvSpPr>
              <a:spLocks noChangeShapeType="1"/>
            </p:cNvSpPr>
            <p:nvPr/>
          </p:nvSpPr>
          <p:spPr bwMode="auto">
            <a:xfrm flipV="1">
              <a:off x="952"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8" name="Line 191">
              <a:extLst>
                <a:ext uri="{FF2B5EF4-FFF2-40B4-BE49-F238E27FC236}">
                  <a16:creationId xmlns:a16="http://schemas.microsoft.com/office/drawing/2014/main" id="{99C759E5-3FB0-A91C-4E8D-93ACECF7F7C4}"/>
                </a:ext>
              </a:extLst>
            </p:cNvPr>
            <p:cNvSpPr>
              <a:spLocks noChangeShapeType="1"/>
            </p:cNvSpPr>
            <p:nvPr/>
          </p:nvSpPr>
          <p:spPr bwMode="auto">
            <a:xfrm flipV="1">
              <a:off x="903"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29" name="Line 192">
              <a:extLst>
                <a:ext uri="{FF2B5EF4-FFF2-40B4-BE49-F238E27FC236}">
                  <a16:creationId xmlns:a16="http://schemas.microsoft.com/office/drawing/2014/main" id="{D5B43CF1-62C4-BA87-1185-A589D5F12E04}"/>
                </a:ext>
              </a:extLst>
            </p:cNvPr>
            <p:cNvSpPr>
              <a:spLocks noChangeShapeType="1"/>
            </p:cNvSpPr>
            <p:nvPr/>
          </p:nvSpPr>
          <p:spPr bwMode="auto">
            <a:xfrm flipV="1">
              <a:off x="853" y="3119"/>
              <a:ext cx="10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0" name="Line 193">
              <a:extLst>
                <a:ext uri="{FF2B5EF4-FFF2-40B4-BE49-F238E27FC236}">
                  <a16:creationId xmlns:a16="http://schemas.microsoft.com/office/drawing/2014/main" id="{599C005C-6D86-3E71-92CA-DA61B8E54B07}"/>
                </a:ext>
              </a:extLst>
            </p:cNvPr>
            <p:cNvSpPr>
              <a:spLocks noChangeShapeType="1"/>
            </p:cNvSpPr>
            <p:nvPr/>
          </p:nvSpPr>
          <p:spPr bwMode="auto">
            <a:xfrm flipV="1">
              <a:off x="807"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1" name="Line 194">
              <a:extLst>
                <a:ext uri="{FF2B5EF4-FFF2-40B4-BE49-F238E27FC236}">
                  <a16:creationId xmlns:a16="http://schemas.microsoft.com/office/drawing/2014/main" id="{97F449B7-E700-A2B0-FE20-789FBC6C7734}"/>
                </a:ext>
              </a:extLst>
            </p:cNvPr>
            <p:cNvSpPr>
              <a:spLocks noChangeShapeType="1"/>
            </p:cNvSpPr>
            <p:nvPr/>
          </p:nvSpPr>
          <p:spPr bwMode="auto">
            <a:xfrm flipV="1">
              <a:off x="758"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2" name="Line 195">
              <a:extLst>
                <a:ext uri="{FF2B5EF4-FFF2-40B4-BE49-F238E27FC236}">
                  <a16:creationId xmlns:a16="http://schemas.microsoft.com/office/drawing/2014/main" id="{471B7FC2-6E8E-63EF-DA56-3173FC8E1012}"/>
                </a:ext>
              </a:extLst>
            </p:cNvPr>
            <p:cNvSpPr>
              <a:spLocks noChangeShapeType="1"/>
            </p:cNvSpPr>
            <p:nvPr/>
          </p:nvSpPr>
          <p:spPr bwMode="auto">
            <a:xfrm flipV="1">
              <a:off x="708"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3" name="Line 196">
              <a:extLst>
                <a:ext uri="{FF2B5EF4-FFF2-40B4-BE49-F238E27FC236}">
                  <a16:creationId xmlns:a16="http://schemas.microsoft.com/office/drawing/2014/main" id="{313CCBBF-4FD7-41AB-6B89-C6BE91699A49}"/>
                </a:ext>
              </a:extLst>
            </p:cNvPr>
            <p:cNvSpPr>
              <a:spLocks noChangeShapeType="1"/>
            </p:cNvSpPr>
            <p:nvPr/>
          </p:nvSpPr>
          <p:spPr bwMode="auto">
            <a:xfrm flipV="1">
              <a:off x="660" y="3119"/>
              <a:ext cx="100"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4" name="Line 197">
              <a:extLst>
                <a:ext uri="{FF2B5EF4-FFF2-40B4-BE49-F238E27FC236}">
                  <a16:creationId xmlns:a16="http://schemas.microsoft.com/office/drawing/2014/main" id="{7130680A-3AF4-97BD-8081-79CD33D363F0}"/>
                </a:ext>
              </a:extLst>
            </p:cNvPr>
            <p:cNvSpPr>
              <a:spLocks noChangeShapeType="1"/>
            </p:cNvSpPr>
            <p:nvPr/>
          </p:nvSpPr>
          <p:spPr bwMode="auto">
            <a:xfrm flipV="1">
              <a:off x="610" y="3119"/>
              <a:ext cx="102"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5" name="Line 198">
              <a:extLst>
                <a:ext uri="{FF2B5EF4-FFF2-40B4-BE49-F238E27FC236}">
                  <a16:creationId xmlns:a16="http://schemas.microsoft.com/office/drawing/2014/main" id="{3656E514-70F0-2600-385B-5BA0CD9D270C}"/>
                </a:ext>
              </a:extLst>
            </p:cNvPr>
            <p:cNvSpPr>
              <a:spLocks noChangeShapeType="1"/>
            </p:cNvSpPr>
            <p:nvPr/>
          </p:nvSpPr>
          <p:spPr bwMode="auto">
            <a:xfrm flipV="1">
              <a:off x="563"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6" name="Line 199">
              <a:extLst>
                <a:ext uri="{FF2B5EF4-FFF2-40B4-BE49-F238E27FC236}">
                  <a16:creationId xmlns:a16="http://schemas.microsoft.com/office/drawing/2014/main" id="{248F1A54-92AA-99D7-C434-4E71842B8F7F}"/>
                </a:ext>
              </a:extLst>
            </p:cNvPr>
            <p:cNvSpPr>
              <a:spLocks noChangeShapeType="1"/>
            </p:cNvSpPr>
            <p:nvPr/>
          </p:nvSpPr>
          <p:spPr bwMode="auto">
            <a:xfrm flipV="1">
              <a:off x="514" y="3119"/>
              <a:ext cx="99"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7" name="Line 200">
              <a:extLst>
                <a:ext uri="{FF2B5EF4-FFF2-40B4-BE49-F238E27FC236}">
                  <a16:creationId xmlns:a16="http://schemas.microsoft.com/office/drawing/2014/main" id="{C0834BA5-CA4F-FE55-52FE-8941A6E46E51}"/>
                </a:ext>
              </a:extLst>
            </p:cNvPr>
            <p:cNvSpPr>
              <a:spLocks noChangeShapeType="1"/>
            </p:cNvSpPr>
            <p:nvPr/>
          </p:nvSpPr>
          <p:spPr bwMode="auto">
            <a:xfrm flipV="1">
              <a:off x="484" y="3101"/>
              <a:ext cx="99"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8" name="Line 201">
              <a:extLst>
                <a:ext uri="{FF2B5EF4-FFF2-40B4-BE49-F238E27FC236}">
                  <a16:creationId xmlns:a16="http://schemas.microsoft.com/office/drawing/2014/main" id="{6422F19A-205B-0002-9B0B-7AD691A50CF6}"/>
                </a:ext>
              </a:extLst>
            </p:cNvPr>
            <p:cNvSpPr>
              <a:spLocks noChangeShapeType="1"/>
            </p:cNvSpPr>
            <p:nvPr/>
          </p:nvSpPr>
          <p:spPr bwMode="auto">
            <a:xfrm flipV="1">
              <a:off x="484" y="3058"/>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939" name="Line 202">
              <a:extLst>
                <a:ext uri="{FF2B5EF4-FFF2-40B4-BE49-F238E27FC236}">
                  <a16:creationId xmlns:a16="http://schemas.microsoft.com/office/drawing/2014/main" id="{388CB843-51AD-92A2-3B05-3AACCF2184AF}"/>
                </a:ext>
              </a:extLst>
            </p:cNvPr>
            <p:cNvSpPr>
              <a:spLocks noChangeShapeType="1"/>
            </p:cNvSpPr>
            <p:nvPr/>
          </p:nvSpPr>
          <p:spPr bwMode="auto">
            <a:xfrm flipV="1">
              <a:off x="484" y="3013"/>
              <a:ext cx="99"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41987" name="Group 203">
            <a:extLst>
              <a:ext uri="{FF2B5EF4-FFF2-40B4-BE49-F238E27FC236}">
                <a16:creationId xmlns:a16="http://schemas.microsoft.com/office/drawing/2014/main" id="{7E226847-AF7E-5F7D-1647-5E6FA0A71B7A}"/>
              </a:ext>
            </a:extLst>
          </p:cNvPr>
          <p:cNvGrpSpPr>
            <a:grpSpLocks/>
          </p:cNvGrpSpPr>
          <p:nvPr/>
        </p:nvGrpSpPr>
        <p:grpSpPr bwMode="auto">
          <a:xfrm>
            <a:off x="709613" y="2927350"/>
            <a:ext cx="6165850" cy="2336800"/>
            <a:chOff x="484" y="1647"/>
            <a:chExt cx="4208" cy="1472"/>
          </a:xfrm>
        </p:grpSpPr>
        <p:sp>
          <p:nvSpPr>
            <p:cNvPr id="42540" name="Line 204">
              <a:extLst>
                <a:ext uri="{FF2B5EF4-FFF2-40B4-BE49-F238E27FC236}">
                  <a16:creationId xmlns:a16="http://schemas.microsoft.com/office/drawing/2014/main" id="{82EE9D14-E2B4-D580-A85D-6C37DC2A1FFC}"/>
                </a:ext>
              </a:extLst>
            </p:cNvPr>
            <p:cNvSpPr>
              <a:spLocks noChangeShapeType="1"/>
            </p:cNvSpPr>
            <p:nvPr/>
          </p:nvSpPr>
          <p:spPr bwMode="auto">
            <a:xfrm flipV="1">
              <a:off x="484" y="2967"/>
              <a:ext cx="99"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1" name="Line 205">
              <a:extLst>
                <a:ext uri="{FF2B5EF4-FFF2-40B4-BE49-F238E27FC236}">
                  <a16:creationId xmlns:a16="http://schemas.microsoft.com/office/drawing/2014/main" id="{08B80EE3-D299-6851-3C19-0B319A772370}"/>
                </a:ext>
              </a:extLst>
            </p:cNvPr>
            <p:cNvSpPr>
              <a:spLocks noChangeShapeType="1"/>
            </p:cNvSpPr>
            <p:nvPr/>
          </p:nvSpPr>
          <p:spPr bwMode="auto">
            <a:xfrm flipV="1">
              <a:off x="484" y="2922"/>
              <a:ext cx="99"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2" name="Line 206">
              <a:extLst>
                <a:ext uri="{FF2B5EF4-FFF2-40B4-BE49-F238E27FC236}">
                  <a16:creationId xmlns:a16="http://schemas.microsoft.com/office/drawing/2014/main" id="{30CBFE7B-7CA4-3DB8-3F13-A14825229578}"/>
                </a:ext>
              </a:extLst>
            </p:cNvPr>
            <p:cNvSpPr>
              <a:spLocks noChangeShapeType="1"/>
            </p:cNvSpPr>
            <p:nvPr/>
          </p:nvSpPr>
          <p:spPr bwMode="auto">
            <a:xfrm flipV="1">
              <a:off x="484" y="2877"/>
              <a:ext cx="99"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3" name="Line 207">
              <a:extLst>
                <a:ext uri="{FF2B5EF4-FFF2-40B4-BE49-F238E27FC236}">
                  <a16:creationId xmlns:a16="http://schemas.microsoft.com/office/drawing/2014/main" id="{BC587816-4065-9FF1-659B-A03ECAB1DDD8}"/>
                </a:ext>
              </a:extLst>
            </p:cNvPr>
            <p:cNvSpPr>
              <a:spLocks noChangeShapeType="1"/>
            </p:cNvSpPr>
            <p:nvPr/>
          </p:nvSpPr>
          <p:spPr bwMode="auto">
            <a:xfrm flipV="1">
              <a:off x="484" y="2864"/>
              <a:ext cx="63"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4" name="Line 208">
              <a:extLst>
                <a:ext uri="{FF2B5EF4-FFF2-40B4-BE49-F238E27FC236}">
                  <a16:creationId xmlns:a16="http://schemas.microsoft.com/office/drawing/2014/main" id="{C030F5A6-77E9-E9F0-453B-ABA59A9378E0}"/>
                </a:ext>
              </a:extLst>
            </p:cNvPr>
            <p:cNvSpPr>
              <a:spLocks noChangeShapeType="1"/>
            </p:cNvSpPr>
            <p:nvPr/>
          </p:nvSpPr>
          <p:spPr bwMode="auto">
            <a:xfrm flipV="1">
              <a:off x="484" y="2864"/>
              <a:ext cx="14"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5" name="Line 209">
              <a:extLst>
                <a:ext uri="{FF2B5EF4-FFF2-40B4-BE49-F238E27FC236}">
                  <a16:creationId xmlns:a16="http://schemas.microsoft.com/office/drawing/2014/main" id="{2BFC79C3-8910-D779-A4A0-3831A62FC780}"/>
                </a:ext>
              </a:extLst>
            </p:cNvPr>
            <p:cNvSpPr>
              <a:spLocks noChangeShapeType="1"/>
            </p:cNvSpPr>
            <p:nvPr/>
          </p:nvSpPr>
          <p:spPr bwMode="auto">
            <a:xfrm>
              <a:off x="3633" y="1703"/>
              <a:ext cx="105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6" name="Freeform 210">
              <a:extLst>
                <a:ext uri="{FF2B5EF4-FFF2-40B4-BE49-F238E27FC236}">
                  <a16:creationId xmlns:a16="http://schemas.microsoft.com/office/drawing/2014/main" id="{79736B81-6EE1-3EE6-8EAB-10C2ACE0003B}"/>
                </a:ext>
              </a:extLst>
            </p:cNvPr>
            <p:cNvSpPr>
              <a:spLocks/>
            </p:cNvSpPr>
            <p:nvPr/>
          </p:nvSpPr>
          <p:spPr bwMode="auto">
            <a:xfrm>
              <a:off x="3402" y="1703"/>
              <a:ext cx="230" cy="213"/>
            </a:xfrm>
            <a:custGeom>
              <a:avLst/>
              <a:gdLst>
                <a:gd name="T0" fmla="*/ 229 w 230"/>
                <a:gd name="T1" fmla="*/ 0 h 213"/>
                <a:gd name="T2" fmla="*/ 173 w 230"/>
                <a:gd name="T3" fmla="*/ 7 h 213"/>
                <a:gd name="T4" fmla="*/ 119 w 230"/>
                <a:gd name="T5" fmla="*/ 24 h 213"/>
                <a:gd name="T6" fmla="*/ 75 w 230"/>
                <a:gd name="T7" fmla="*/ 57 h 213"/>
                <a:gd name="T8" fmla="*/ 37 w 230"/>
                <a:gd name="T9" fmla="*/ 95 h 213"/>
                <a:gd name="T10" fmla="*/ 12 w 230"/>
                <a:gd name="T11" fmla="*/ 143 h 213"/>
                <a:gd name="T12" fmla="*/ 0 w 230"/>
                <a:gd name="T13" fmla="*/ 195 h 213"/>
                <a:gd name="T14" fmla="*/ 0 w 230"/>
                <a:gd name="T15" fmla="*/ 212 h 213"/>
                <a:gd name="T16" fmla="*/ 0 60000 65536"/>
                <a:gd name="T17" fmla="*/ 0 60000 65536"/>
                <a:gd name="T18" fmla="*/ 0 60000 65536"/>
                <a:gd name="T19" fmla="*/ 0 60000 65536"/>
                <a:gd name="T20" fmla="*/ 0 60000 65536"/>
                <a:gd name="T21" fmla="*/ 0 60000 65536"/>
                <a:gd name="T22" fmla="*/ 0 60000 65536"/>
                <a:gd name="T23" fmla="*/ 0 60000 65536"/>
                <a:gd name="T24" fmla="*/ 0 w 230"/>
                <a:gd name="T25" fmla="*/ 0 h 213"/>
                <a:gd name="T26" fmla="*/ 230 w 230"/>
                <a:gd name="T27" fmla="*/ 213 h 21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0" h="213">
                  <a:moveTo>
                    <a:pt x="229" y="0"/>
                  </a:moveTo>
                  <a:lnTo>
                    <a:pt x="173" y="7"/>
                  </a:lnTo>
                  <a:lnTo>
                    <a:pt x="119" y="24"/>
                  </a:lnTo>
                  <a:lnTo>
                    <a:pt x="75" y="57"/>
                  </a:lnTo>
                  <a:lnTo>
                    <a:pt x="37" y="95"/>
                  </a:lnTo>
                  <a:lnTo>
                    <a:pt x="12" y="143"/>
                  </a:lnTo>
                  <a:lnTo>
                    <a:pt x="0" y="195"/>
                  </a:lnTo>
                  <a:lnTo>
                    <a:pt x="0" y="21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7" name="Line 211">
              <a:extLst>
                <a:ext uri="{FF2B5EF4-FFF2-40B4-BE49-F238E27FC236}">
                  <a16:creationId xmlns:a16="http://schemas.microsoft.com/office/drawing/2014/main" id="{14DA00AA-1F48-3366-FEC2-427354952127}"/>
                </a:ext>
              </a:extLst>
            </p:cNvPr>
            <p:cNvSpPr>
              <a:spLocks noChangeShapeType="1"/>
            </p:cNvSpPr>
            <p:nvPr/>
          </p:nvSpPr>
          <p:spPr bwMode="auto">
            <a:xfrm>
              <a:off x="3610" y="1647"/>
              <a:ext cx="108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8" name="Freeform 212">
              <a:extLst>
                <a:ext uri="{FF2B5EF4-FFF2-40B4-BE49-F238E27FC236}">
                  <a16:creationId xmlns:a16="http://schemas.microsoft.com/office/drawing/2014/main" id="{29361FC5-9B77-A370-6DE6-EC4C93C282BA}"/>
                </a:ext>
              </a:extLst>
            </p:cNvPr>
            <p:cNvSpPr>
              <a:spLocks/>
            </p:cNvSpPr>
            <p:nvPr/>
          </p:nvSpPr>
          <p:spPr bwMode="auto">
            <a:xfrm>
              <a:off x="3333" y="1647"/>
              <a:ext cx="276" cy="254"/>
            </a:xfrm>
            <a:custGeom>
              <a:avLst/>
              <a:gdLst>
                <a:gd name="T0" fmla="*/ 275 w 276"/>
                <a:gd name="T1" fmla="*/ 0 h 254"/>
                <a:gd name="T2" fmla="*/ 214 w 276"/>
                <a:gd name="T3" fmla="*/ 7 h 254"/>
                <a:gd name="T4" fmla="*/ 155 w 276"/>
                <a:gd name="T5" fmla="*/ 24 h 254"/>
                <a:gd name="T6" fmla="*/ 101 w 276"/>
                <a:gd name="T7" fmla="*/ 56 h 254"/>
                <a:gd name="T8" fmla="*/ 59 w 276"/>
                <a:gd name="T9" fmla="*/ 97 h 254"/>
                <a:gd name="T10" fmla="*/ 26 w 276"/>
                <a:gd name="T11" fmla="*/ 145 h 254"/>
                <a:gd name="T12" fmla="*/ 4 w 276"/>
                <a:gd name="T13" fmla="*/ 199 h 254"/>
                <a:gd name="T14" fmla="*/ 0 w 276"/>
                <a:gd name="T15" fmla="*/ 253 h 254"/>
                <a:gd name="T16" fmla="*/ 0 60000 65536"/>
                <a:gd name="T17" fmla="*/ 0 60000 65536"/>
                <a:gd name="T18" fmla="*/ 0 60000 65536"/>
                <a:gd name="T19" fmla="*/ 0 60000 65536"/>
                <a:gd name="T20" fmla="*/ 0 60000 65536"/>
                <a:gd name="T21" fmla="*/ 0 60000 65536"/>
                <a:gd name="T22" fmla="*/ 0 60000 65536"/>
                <a:gd name="T23" fmla="*/ 0 60000 65536"/>
                <a:gd name="T24" fmla="*/ 0 w 276"/>
                <a:gd name="T25" fmla="*/ 0 h 254"/>
                <a:gd name="T26" fmla="*/ 276 w 276"/>
                <a:gd name="T27" fmla="*/ 254 h 2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6" h="254">
                  <a:moveTo>
                    <a:pt x="275" y="0"/>
                  </a:moveTo>
                  <a:lnTo>
                    <a:pt x="214" y="7"/>
                  </a:lnTo>
                  <a:lnTo>
                    <a:pt x="155" y="24"/>
                  </a:lnTo>
                  <a:lnTo>
                    <a:pt x="101" y="56"/>
                  </a:lnTo>
                  <a:lnTo>
                    <a:pt x="59" y="97"/>
                  </a:lnTo>
                  <a:lnTo>
                    <a:pt x="26" y="145"/>
                  </a:lnTo>
                  <a:lnTo>
                    <a:pt x="4" y="199"/>
                  </a:lnTo>
                  <a:lnTo>
                    <a:pt x="0" y="25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49" name="Line 213">
              <a:extLst>
                <a:ext uri="{FF2B5EF4-FFF2-40B4-BE49-F238E27FC236}">
                  <a16:creationId xmlns:a16="http://schemas.microsoft.com/office/drawing/2014/main" id="{672814CA-81F8-4C72-ADC9-B0EF94C50AE4}"/>
                </a:ext>
              </a:extLst>
            </p:cNvPr>
            <p:cNvSpPr>
              <a:spLocks noChangeShapeType="1"/>
            </p:cNvSpPr>
            <p:nvPr/>
          </p:nvSpPr>
          <p:spPr bwMode="auto">
            <a:xfrm>
              <a:off x="2779" y="3100"/>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0" name="Line 214">
              <a:extLst>
                <a:ext uri="{FF2B5EF4-FFF2-40B4-BE49-F238E27FC236}">
                  <a16:creationId xmlns:a16="http://schemas.microsoft.com/office/drawing/2014/main" id="{F195284A-09E6-6C68-8F44-DF91BEDA2E90}"/>
                </a:ext>
              </a:extLst>
            </p:cNvPr>
            <p:cNvSpPr>
              <a:spLocks noChangeShapeType="1"/>
            </p:cNvSpPr>
            <p:nvPr/>
          </p:nvSpPr>
          <p:spPr bwMode="auto">
            <a:xfrm>
              <a:off x="2769" y="309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1" name="Line 215">
              <a:extLst>
                <a:ext uri="{FF2B5EF4-FFF2-40B4-BE49-F238E27FC236}">
                  <a16:creationId xmlns:a16="http://schemas.microsoft.com/office/drawing/2014/main" id="{467D5F6F-B31A-549E-A925-8FF37A0ABB82}"/>
                </a:ext>
              </a:extLst>
            </p:cNvPr>
            <p:cNvSpPr>
              <a:spLocks noChangeShapeType="1"/>
            </p:cNvSpPr>
            <p:nvPr/>
          </p:nvSpPr>
          <p:spPr bwMode="auto">
            <a:xfrm>
              <a:off x="2769" y="2588"/>
              <a:ext cx="44" cy="9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2" name="Line 216">
              <a:extLst>
                <a:ext uri="{FF2B5EF4-FFF2-40B4-BE49-F238E27FC236}">
                  <a16:creationId xmlns:a16="http://schemas.microsoft.com/office/drawing/2014/main" id="{548C493B-C749-F189-22D8-73C566BB5F9B}"/>
                </a:ext>
              </a:extLst>
            </p:cNvPr>
            <p:cNvSpPr>
              <a:spLocks noChangeShapeType="1"/>
            </p:cNvSpPr>
            <p:nvPr/>
          </p:nvSpPr>
          <p:spPr bwMode="auto">
            <a:xfrm>
              <a:off x="2815" y="2686"/>
              <a:ext cx="14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3" name="Line 217">
              <a:extLst>
                <a:ext uri="{FF2B5EF4-FFF2-40B4-BE49-F238E27FC236}">
                  <a16:creationId xmlns:a16="http://schemas.microsoft.com/office/drawing/2014/main" id="{1844FEC9-0166-8BCE-D6EB-30D3FBBDBCEA}"/>
                </a:ext>
              </a:extLst>
            </p:cNvPr>
            <p:cNvSpPr>
              <a:spLocks noChangeShapeType="1"/>
            </p:cNvSpPr>
            <p:nvPr/>
          </p:nvSpPr>
          <p:spPr bwMode="auto">
            <a:xfrm flipH="1">
              <a:off x="2961" y="2690"/>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4" name="Line 218">
              <a:extLst>
                <a:ext uri="{FF2B5EF4-FFF2-40B4-BE49-F238E27FC236}">
                  <a16:creationId xmlns:a16="http://schemas.microsoft.com/office/drawing/2014/main" id="{86A68F80-7B6C-CF16-4B00-5751B39DC682}"/>
                </a:ext>
              </a:extLst>
            </p:cNvPr>
            <p:cNvSpPr>
              <a:spLocks noChangeShapeType="1"/>
            </p:cNvSpPr>
            <p:nvPr/>
          </p:nvSpPr>
          <p:spPr bwMode="auto">
            <a:xfrm flipH="1">
              <a:off x="2979" y="2694"/>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5" name="Line 219">
              <a:extLst>
                <a:ext uri="{FF2B5EF4-FFF2-40B4-BE49-F238E27FC236}">
                  <a16:creationId xmlns:a16="http://schemas.microsoft.com/office/drawing/2014/main" id="{B0FC338F-FF93-C568-0869-24B97827C3BA}"/>
                </a:ext>
              </a:extLst>
            </p:cNvPr>
            <p:cNvSpPr>
              <a:spLocks noChangeShapeType="1"/>
            </p:cNvSpPr>
            <p:nvPr/>
          </p:nvSpPr>
          <p:spPr bwMode="auto">
            <a:xfrm flipH="1" flipV="1">
              <a:off x="2971" y="2691"/>
              <a:ext cx="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6" name="Line 220">
              <a:extLst>
                <a:ext uri="{FF2B5EF4-FFF2-40B4-BE49-F238E27FC236}">
                  <a16:creationId xmlns:a16="http://schemas.microsoft.com/office/drawing/2014/main" id="{BEB06F21-0562-BB56-98C3-6B1C3CE22CB9}"/>
                </a:ext>
              </a:extLst>
            </p:cNvPr>
            <p:cNvSpPr>
              <a:spLocks noChangeShapeType="1"/>
            </p:cNvSpPr>
            <p:nvPr/>
          </p:nvSpPr>
          <p:spPr bwMode="auto">
            <a:xfrm flipH="1">
              <a:off x="2991" y="2694"/>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7" name="Line 221">
              <a:extLst>
                <a:ext uri="{FF2B5EF4-FFF2-40B4-BE49-F238E27FC236}">
                  <a16:creationId xmlns:a16="http://schemas.microsoft.com/office/drawing/2014/main" id="{2CC1C4CA-5601-CCFC-DE9B-EBDC91636A5C}"/>
                </a:ext>
              </a:extLst>
            </p:cNvPr>
            <p:cNvSpPr>
              <a:spLocks noChangeShapeType="1"/>
            </p:cNvSpPr>
            <p:nvPr/>
          </p:nvSpPr>
          <p:spPr bwMode="auto">
            <a:xfrm>
              <a:off x="2848" y="2612"/>
              <a:ext cx="8"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8" name="Line 222">
              <a:extLst>
                <a:ext uri="{FF2B5EF4-FFF2-40B4-BE49-F238E27FC236}">
                  <a16:creationId xmlns:a16="http://schemas.microsoft.com/office/drawing/2014/main" id="{268653D4-4883-E769-A1B7-D7C14AC1BC6D}"/>
                </a:ext>
              </a:extLst>
            </p:cNvPr>
            <p:cNvSpPr>
              <a:spLocks noChangeShapeType="1"/>
            </p:cNvSpPr>
            <p:nvPr/>
          </p:nvSpPr>
          <p:spPr bwMode="auto">
            <a:xfrm>
              <a:off x="2858" y="2664"/>
              <a:ext cx="105"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59" name="Line 223">
              <a:extLst>
                <a:ext uri="{FF2B5EF4-FFF2-40B4-BE49-F238E27FC236}">
                  <a16:creationId xmlns:a16="http://schemas.microsoft.com/office/drawing/2014/main" id="{721D7F45-C548-D4B0-BEA5-FB23477EDD9E}"/>
                </a:ext>
              </a:extLst>
            </p:cNvPr>
            <p:cNvSpPr>
              <a:spLocks noChangeShapeType="1"/>
            </p:cNvSpPr>
            <p:nvPr/>
          </p:nvSpPr>
          <p:spPr bwMode="auto">
            <a:xfrm flipH="1">
              <a:off x="2958" y="2673"/>
              <a:ext cx="5"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0" name="Line 224">
              <a:extLst>
                <a:ext uri="{FF2B5EF4-FFF2-40B4-BE49-F238E27FC236}">
                  <a16:creationId xmlns:a16="http://schemas.microsoft.com/office/drawing/2014/main" id="{BE2FEE62-B10F-3C27-3DC6-B3B6A216B5AE}"/>
                </a:ext>
              </a:extLst>
            </p:cNvPr>
            <p:cNvSpPr>
              <a:spLocks noChangeShapeType="1"/>
            </p:cNvSpPr>
            <p:nvPr/>
          </p:nvSpPr>
          <p:spPr bwMode="auto">
            <a:xfrm>
              <a:off x="2965" y="267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1" name="Line 225">
              <a:extLst>
                <a:ext uri="{FF2B5EF4-FFF2-40B4-BE49-F238E27FC236}">
                  <a16:creationId xmlns:a16="http://schemas.microsoft.com/office/drawing/2014/main" id="{FCFAAE50-1AA7-3FF5-C12D-8C4FDA26A3CC}"/>
                </a:ext>
              </a:extLst>
            </p:cNvPr>
            <p:cNvSpPr>
              <a:spLocks noChangeShapeType="1"/>
            </p:cNvSpPr>
            <p:nvPr/>
          </p:nvSpPr>
          <p:spPr bwMode="auto">
            <a:xfrm>
              <a:off x="2976" y="2674"/>
              <a:ext cx="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2" name="Line 226">
              <a:extLst>
                <a:ext uri="{FF2B5EF4-FFF2-40B4-BE49-F238E27FC236}">
                  <a16:creationId xmlns:a16="http://schemas.microsoft.com/office/drawing/2014/main" id="{79D716D0-EED8-AA1B-6FE6-0D293C507F9D}"/>
                </a:ext>
              </a:extLst>
            </p:cNvPr>
            <p:cNvSpPr>
              <a:spLocks noChangeShapeType="1"/>
            </p:cNvSpPr>
            <p:nvPr/>
          </p:nvSpPr>
          <p:spPr bwMode="auto">
            <a:xfrm>
              <a:off x="2981" y="2672"/>
              <a:ext cx="1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3" name="Line 227">
              <a:extLst>
                <a:ext uri="{FF2B5EF4-FFF2-40B4-BE49-F238E27FC236}">
                  <a16:creationId xmlns:a16="http://schemas.microsoft.com/office/drawing/2014/main" id="{17362407-D8E6-85CD-3AA9-D4304FC38D98}"/>
                </a:ext>
              </a:extLst>
            </p:cNvPr>
            <p:cNvSpPr>
              <a:spLocks noChangeShapeType="1"/>
            </p:cNvSpPr>
            <p:nvPr/>
          </p:nvSpPr>
          <p:spPr bwMode="auto">
            <a:xfrm>
              <a:off x="2996" y="2673"/>
              <a:ext cx="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4" name="Line 228">
              <a:extLst>
                <a:ext uri="{FF2B5EF4-FFF2-40B4-BE49-F238E27FC236}">
                  <a16:creationId xmlns:a16="http://schemas.microsoft.com/office/drawing/2014/main" id="{66D7C85D-26ED-4090-E1CC-2195204F9C6A}"/>
                </a:ext>
              </a:extLst>
            </p:cNvPr>
            <p:cNvSpPr>
              <a:spLocks noChangeShapeType="1"/>
            </p:cNvSpPr>
            <p:nvPr/>
          </p:nvSpPr>
          <p:spPr bwMode="auto">
            <a:xfrm flipH="1">
              <a:off x="2998" y="2692"/>
              <a:ext cx="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5" name="Line 229">
              <a:extLst>
                <a:ext uri="{FF2B5EF4-FFF2-40B4-BE49-F238E27FC236}">
                  <a16:creationId xmlns:a16="http://schemas.microsoft.com/office/drawing/2014/main" id="{BDC39E8F-97F3-DA53-F433-12D904904EB3}"/>
                </a:ext>
              </a:extLst>
            </p:cNvPr>
            <p:cNvSpPr>
              <a:spLocks noChangeShapeType="1"/>
            </p:cNvSpPr>
            <p:nvPr/>
          </p:nvSpPr>
          <p:spPr bwMode="auto">
            <a:xfrm>
              <a:off x="3003" y="267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6" name="Line 230">
              <a:extLst>
                <a:ext uri="{FF2B5EF4-FFF2-40B4-BE49-F238E27FC236}">
                  <a16:creationId xmlns:a16="http://schemas.microsoft.com/office/drawing/2014/main" id="{7910DAD0-B38D-8F91-6AB5-D56E51306C07}"/>
                </a:ext>
              </a:extLst>
            </p:cNvPr>
            <p:cNvSpPr>
              <a:spLocks noChangeShapeType="1"/>
            </p:cNvSpPr>
            <p:nvPr/>
          </p:nvSpPr>
          <p:spPr bwMode="auto">
            <a:xfrm flipV="1">
              <a:off x="2767" y="2819"/>
              <a:ext cx="0" cy="27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7" name="Line 231">
              <a:extLst>
                <a:ext uri="{FF2B5EF4-FFF2-40B4-BE49-F238E27FC236}">
                  <a16:creationId xmlns:a16="http://schemas.microsoft.com/office/drawing/2014/main" id="{451AB1B1-107C-6729-542E-49038EF9EF19}"/>
                </a:ext>
              </a:extLst>
            </p:cNvPr>
            <p:cNvSpPr>
              <a:spLocks noChangeShapeType="1"/>
            </p:cNvSpPr>
            <p:nvPr/>
          </p:nvSpPr>
          <p:spPr bwMode="auto">
            <a:xfrm flipV="1">
              <a:off x="2857" y="2819"/>
              <a:ext cx="26" cy="27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8" name="Line 232">
              <a:extLst>
                <a:ext uri="{FF2B5EF4-FFF2-40B4-BE49-F238E27FC236}">
                  <a16:creationId xmlns:a16="http://schemas.microsoft.com/office/drawing/2014/main" id="{0DEABEA3-E4A1-42CF-1D53-61B553FD8420}"/>
                </a:ext>
              </a:extLst>
            </p:cNvPr>
            <p:cNvSpPr>
              <a:spLocks noChangeShapeType="1"/>
            </p:cNvSpPr>
            <p:nvPr/>
          </p:nvSpPr>
          <p:spPr bwMode="auto">
            <a:xfrm>
              <a:off x="2750" y="2818"/>
              <a:ext cx="15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69" name="Line 233">
              <a:extLst>
                <a:ext uri="{FF2B5EF4-FFF2-40B4-BE49-F238E27FC236}">
                  <a16:creationId xmlns:a16="http://schemas.microsoft.com/office/drawing/2014/main" id="{E31CC90E-B698-74FE-D906-7FD27A3E34B3}"/>
                </a:ext>
              </a:extLst>
            </p:cNvPr>
            <p:cNvSpPr>
              <a:spLocks noChangeShapeType="1"/>
            </p:cNvSpPr>
            <p:nvPr/>
          </p:nvSpPr>
          <p:spPr bwMode="auto">
            <a:xfrm flipV="1">
              <a:off x="2748" y="2587"/>
              <a:ext cx="0" cy="2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0" name="Line 234">
              <a:extLst>
                <a:ext uri="{FF2B5EF4-FFF2-40B4-BE49-F238E27FC236}">
                  <a16:creationId xmlns:a16="http://schemas.microsoft.com/office/drawing/2014/main" id="{F6B28C5E-A903-D9BD-9655-1580185A9570}"/>
                </a:ext>
              </a:extLst>
            </p:cNvPr>
            <p:cNvSpPr>
              <a:spLocks noChangeShapeType="1"/>
            </p:cNvSpPr>
            <p:nvPr/>
          </p:nvSpPr>
          <p:spPr bwMode="auto">
            <a:xfrm flipV="1">
              <a:off x="2902" y="2691"/>
              <a:ext cx="0" cy="1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1" name="Line 235">
              <a:extLst>
                <a:ext uri="{FF2B5EF4-FFF2-40B4-BE49-F238E27FC236}">
                  <a16:creationId xmlns:a16="http://schemas.microsoft.com/office/drawing/2014/main" id="{7A2CB8B1-8DA8-E928-B910-2CDF2E07D37F}"/>
                </a:ext>
              </a:extLst>
            </p:cNvPr>
            <p:cNvSpPr>
              <a:spLocks noChangeShapeType="1"/>
            </p:cNvSpPr>
            <p:nvPr/>
          </p:nvSpPr>
          <p:spPr bwMode="auto">
            <a:xfrm flipV="1">
              <a:off x="2902" y="2616"/>
              <a:ext cx="0"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2" name="Freeform 236">
              <a:extLst>
                <a:ext uri="{FF2B5EF4-FFF2-40B4-BE49-F238E27FC236}">
                  <a16:creationId xmlns:a16="http://schemas.microsoft.com/office/drawing/2014/main" id="{3E6B2F60-C57C-FEE0-07B6-CBD63389A040}"/>
                </a:ext>
              </a:extLst>
            </p:cNvPr>
            <p:cNvSpPr>
              <a:spLocks/>
            </p:cNvSpPr>
            <p:nvPr/>
          </p:nvSpPr>
          <p:spPr bwMode="auto">
            <a:xfrm>
              <a:off x="2759" y="2461"/>
              <a:ext cx="121" cy="77"/>
            </a:xfrm>
            <a:custGeom>
              <a:avLst/>
              <a:gdLst>
                <a:gd name="T0" fmla="*/ 120 w 121"/>
                <a:gd name="T1" fmla="*/ 39 h 77"/>
                <a:gd name="T2" fmla="*/ 115 w 121"/>
                <a:gd name="T3" fmla="*/ 52 h 77"/>
                <a:gd name="T4" fmla="*/ 101 w 121"/>
                <a:gd name="T5" fmla="*/ 65 h 77"/>
                <a:gd name="T6" fmla="*/ 82 w 121"/>
                <a:gd name="T7" fmla="*/ 72 h 77"/>
                <a:gd name="T8" fmla="*/ 62 w 121"/>
                <a:gd name="T9" fmla="*/ 76 h 77"/>
                <a:gd name="T10" fmla="*/ 38 w 121"/>
                <a:gd name="T11" fmla="*/ 72 h 77"/>
                <a:gd name="T12" fmla="*/ 19 w 121"/>
                <a:gd name="T13" fmla="*/ 65 h 77"/>
                <a:gd name="T14" fmla="*/ 5 w 121"/>
                <a:gd name="T15" fmla="*/ 52 h 77"/>
                <a:gd name="T16" fmla="*/ 0 w 121"/>
                <a:gd name="T17" fmla="*/ 39 h 77"/>
                <a:gd name="T18" fmla="*/ 5 w 121"/>
                <a:gd name="T19" fmla="*/ 24 h 77"/>
                <a:gd name="T20" fmla="*/ 19 w 121"/>
                <a:gd name="T21" fmla="*/ 11 h 77"/>
                <a:gd name="T22" fmla="*/ 38 w 121"/>
                <a:gd name="T23" fmla="*/ 5 h 77"/>
                <a:gd name="T24" fmla="*/ 62 w 121"/>
                <a:gd name="T25" fmla="*/ 0 h 77"/>
                <a:gd name="T26" fmla="*/ 82 w 121"/>
                <a:gd name="T27" fmla="*/ 5 h 77"/>
                <a:gd name="T28" fmla="*/ 101 w 121"/>
                <a:gd name="T29" fmla="*/ 11 h 77"/>
                <a:gd name="T30" fmla="*/ 115 w 121"/>
                <a:gd name="T31" fmla="*/ 24 h 77"/>
                <a:gd name="T32" fmla="*/ 120 w 121"/>
                <a:gd name="T33" fmla="*/ 39 h 7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21"/>
                <a:gd name="T52" fmla="*/ 0 h 77"/>
                <a:gd name="T53" fmla="*/ 121 w 121"/>
                <a:gd name="T54" fmla="*/ 77 h 7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21" h="77">
                  <a:moveTo>
                    <a:pt x="120" y="39"/>
                  </a:moveTo>
                  <a:lnTo>
                    <a:pt x="115" y="52"/>
                  </a:lnTo>
                  <a:lnTo>
                    <a:pt x="101" y="65"/>
                  </a:lnTo>
                  <a:lnTo>
                    <a:pt x="82" y="72"/>
                  </a:lnTo>
                  <a:lnTo>
                    <a:pt x="62" y="76"/>
                  </a:lnTo>
                  <a:lnTo>
                    <a:pt x="38" y="72"/>
                  </a:lnTo>
                  <a:lnTo>
                    <a:pt x="19" y="65"/>
                  </a:lnTo>
                  <a:lnTo>
                    <a:pt x="5" y="52"/>
                  </a:lnTo>
                  <a:lnTo>
                    <a:pt x="0" y="39"/>
                  </a:lnTo>
                  <a:lnTo>
                    <a:pt x="5" y="24"/>
                  </a:lnTo>
                  <a:lnTo>
                    <a:pt x="19" y="11"/>
                  </a:lnTo>
                  <a:lnTo>
                    <a:pt x="38" y="5"/>
                  </a:lnTo>
                  <a:lnTo>
                    <a:pt x="62" y="0"/>
                  </a:lnTo>
                  <a:lnTo>
                    <a:pt x="82" y="5"/>
                  </a:lnTo>
                  <a:lnTo>
                    <a:pt x="101" y="11"/>
                  </a:lnTo>
                  <a:lnTo>
                    <a:pt x="115" y="24"/>
                  </a:lnTo>
                  <a:lnTo>
                    <a:pt x="120" y="3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3" name="Line 237">
              <a:extLst>
                <a:ext uri="{FF2B5EF4-FFF2-40B4-BE49-F238E27FC236}">
                  <a16:creationId xmlns:a16="http://schemas.microsoft.com/office/drawing/2014/main" id="{4E7B3944-B4C7-CE61-7600-611D17AD308A}"/>
                </a:ext>
              </a:extLst>
            </p:cNvPr>
            <p:cNvSpPr>
              <a:spLocks noChangeShapeType="1"/>
            </p:cNvSpPr>
            <p:nvPr/>
          </p:nvSpPr>
          <p:spPr bwMode="auto">
            <a:xfrm flipV="1">
              <a:off x="2798" y="2536"/>
              <a:ext cx="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4" name="Line 238">
              <a:extLst>
                <a:ext uri="{FF2B5EF4-FFF2-40B4-BE49-F238E27FC236}">
                  <a16:creationId xmlns:a16="http://schemas.microsoft.com/office/drawing/2014/main" id="{FF3BA463-F907-9B49-68C7-C7023F488DC9}"/>
                </a:ext>
              </a:extLst>
            </p:cNvPr>
            <p:cNvSpPr>
              <a:spLocks noChangeShapeType="1"/>
            </p:cNvSpPr>
            <p:nvPr/>
          </p:nvSpPr>
          <p:spPr bwMode="auto">
            <a:xfrm flipH="1" flipV="1">
              <a:off x="2836" y="2536"/>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5" name="Line 239">
              <a:extLst>
                <a:ext uri="{FF2B5EF4-FFF2-40B4-BE49-F238E27FC236}">
                  <a16:creationId xmlns:a16="http://schemas.microsoft.com/office/drawing/2014/main" id="{BA33E52C-F1FD-D1EC-4CE7-CBBCC3826E3B}"/>
                </a:ext>
              </a:extLst>
            </p:cNvPr>
            <p:cNvSpPr>
              <a:spLocks noChangeShapeType="1"/>
            </p:cNvSpPr>
            <p:nvPr/>
          </p:nvSpPr>
          <p:spPr bwMode="auto">
            <a:xfrm>
              <a:off x="2799" y="2542"/>
              <a:ext cx="4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6" name="Freeform 240">
              <a:extLst>
                <a:ext uri="{FF2B5EF4-FFF2-40B4-BE49-F238E27FC236}">
                  <a16:creationId xmlns:a16="http://schemas.microsoft.com/office/drawing/2014/main" id="{364C9E70-50D3-73FC-C62F-F0F98D1FD638}"/>
                </a:ext>
              </a:extLst>
            </p:cNvPr>
            <p:cNvSpPr>
              <a:spLocks/>
            </p:cNvSpPr>
            <p:nvPr/>
          </p:nvSpPr>
          <p:spPr bwMode="auto">
            <a:xfrm>
              <a:off x="2839" y="2543"/>
              <a:ext cx="64" cy="73"/>
            </a:xfrm>
            <a:custGeom>
              <a:avLst/>
              <a:gdLst>
                <a:gd name="T0" fmla="*/ 0 w 64"/>
                <a:gd name="T1" fmla="*/ 0 h 73"/>
                <a:gd name="T2" fmla="*/ 23 w 64"/>
                <a:gd name="T3" fmla="*/ 13 h 73"/>
                <a:gd name="T4" fmla="*/ 45 w 64"/>
                <a:gd name="T5" fmla="*/ 31 h 73"/>
                <a:gd name="T6" fmla="*/ 56 w 64"/>
                <a:gd name="T7" fmla="*/ 50 h 73"/>
                <a:gd name="T8" fmla="*/ 63 w 64"/>
                <a:gd name="T9" fmla="*/ 72 h 73"/>
                <a:gd name="T10" fmla="*/ 0 60000 65536"/>
                <a:gd name="T11" fmla="*/ 0 60000 65536"/>
                <a:gd name="T12" fmla="*/ 0 60000 65536"/>
                <a:gd name="T13" fmla="*/ 0 60000 65536"/>
                <a:gd name="T14" fmla="*/ 0 60000 65536"/>
                <a:gd name="T15" fmla="*/ 0 w 64"/>
                <a:gd name="T16" fmla="*/ 0 h 73"/>
                <a:gd name="T17" fmla="*/ 64 w 64"/>
                <a:gd name="T18" fmla="*/ 73 h 73"/>
              </a:gdLst>
              <a:ahLst/>
              <a:cxnLst>
                <a:cxn ang="T10">
                  <a:pos x="T0" y="T1"/>
                </a:cxn>
                <a:cxn ang="T11">
                  <a:pos x="T2" y="T3"/>
                </a:cxn>
                <a:cxn ang="T12">
                  <a:pos x="T4" y="T5"/>
                </a:cxn>
                <a:cxn ang="T13">
                  <a:pos x="T6" y="T7"/>
                </a:cxn>
                <a:cxn ang="T14">
                  <a:pos x="T8" y="T9"/>
                </a:cxn>
              </a:cxnLst>
              <a:rect l="T15" t="T16" r="T17" b="T18"/>
              <a:pathLst>
                <a:path w="64" h="73">
                  <a:moveTo>
                    <a:pt x="0" y="0"/>
                  </a:moveTo>
                  <a:lnTo>
                    <a:pt x="23" y="13"/>
                  </a:lnTo>
                  <a:lnTo>
                    <a:pt x="45" y="31"/>
                  </a:lnTo>
                  <a:lnTo>
                    <a:pt x="56" y="50"/>
                  </a:lnTo>
                  <a:lnTo>
                    <a:pt x="63" y="7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7" name="Freeform 241">
              <a:extLst>
                <a:ext uri="{FF2B5EF4-FFF2-40B4-BE49-F238E27FC236}">
                  <a16:creationId xmlns:a16="http://schemas.microsoft.com/office/drawing/2014/main" id="{5630A1A0-4304-D49F-9084-97D91993A6A6}"/>
                </a:ext>
              </a:extLst>
            </p:cNvPr>
            <p:cNvSpPr>
              <a:spLocks/>
            </p:cNvSpPr>
            <p:nvPr/>
          </p:nvSpPr>
          <p:spPr bwMode="auto">
            <a:xfrm>
              <a:off x="2748" y="2541"/>
              <a:ext cx="50" cy="46"/>
            </a:xfrm>
            <a:custGeom>
              <a:avLst/>
              <a:gdLst>
                <a:gd name="T0" fmla="*/ 0 w 50"/>
                <a:gd name="T1" fmla="*/ 45 h 46"/>
                <a:gd name="T2" fmla="*/ 2 w 50"/>
                <a:gd name="T3" fmla="*/ 30 h 46"/>
                <a:gd name="T4" fmla="*/ 11 w 50"/>
                <a:gd name="T5" fmla="*/ 17 h 46"/>
                <a:gd name="T6" fmla="*/ 27 w 50"/>
                <a:gd name="T7" fmla="*/ 7 h 46"/>
                <a:gd name="T8" fmla="*/ 49 w 50"/>
                <a:gd name="T9" fmla="*/ 0 h 46"/>
                <a:gd name="T10" fmla="*/ 0 60000 65536"/>
                <a:gd name="T11" fmla="*/ 0 60000 65536"/>
                <a:gd name="T12" fmla="*/ 0 60000 65536"/>
                <a:gd name="T13" fmla="*/ 0 60000 65536"/>
                <a:gd name="T14" fmla="*/ 0 60000 65536"/>
                <a:gd name="T15" fmla="*/ 0 w 50"/>
                <a:gd name="T16" fmla="*/ 0 h 46"/>
                <a:gd name="T17" fmla="*/ 50 w 50"/>
                <a:gd name="T18" fmla="*/ 46 h 46"/>
              </a:gdLst>
              <a:ahLst/>
              <a:cxnLst>
                <a:cxn ang="T10">
                  <a:pos x="T0" y="T1"/>
                </a:cxn>
                <a:cxn ang="T11">
                  <a:pos x="T2" y="T3"/>
                </a:cxn>
                <a:cxn ang="T12">
                  <a:pos x="T4" y="T5"/>
                </a:cxn>
                <a:cxn ang="T13">
                  <a:pos x="T6" y="T7"/>
                </a:cxn>
                <a:cxn ang="T14">
                  <a:pos x="T8" y="T9"/>
                </a:cxn>
              </a:cxnLst>
              <a:rect l="T15" t="T16" r="T17" b="T18"/>
              <a:pathLst>
                <a:path w="50" h="46">
                  <a:moveTo>
                    <a:pt x="0" y="45"/>
                  </a:moveTo>
                  <a:lnTo>
                    <a:pt x="2" y="30"/>
                  </a:lnTo>
                  <a:lnTo>
                    <a:pt x="11" y="17"/>
                  </a:lnTo>
                  <a:lnTo>
                    <a:pt x="27" y="7"/>
                  </a:lnTo>
                  <a:lnTo>
                    <a:pt x="4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8" name="Freeform 242">
              <a:extLst>
                <a:ext uri="{FF2B5EF4-FFF2-40B4-BE49-F238E27FC236}">
                  <a16:creationId xmlns:a16="http://schemas.microsoft.com/office/drawing/2014/main" id="{81BB1090-3B84-98C5-E6E8-CA8C23E79DF4}"/>
                </a:ext>
              </a:extLst>
            </p:cNvPr>
            <p:cNvSpPr>
              <a:spLocks/>
            </p:cNvSpPr>
            <p:nvPr/>
          </p:nvSpPr>
          <p:spPr bwMode="auto">
            <a:xfrm>
              <a:off x="2900" y="3098"/>
              <a:ext cx="25" cy="21"/>
            </a:xfrm>
            <a:custGeom>
              <a:avLst/>
              <a:gdLst>
                <a:gd name="T0" fmla="*/ 0 w 25"/>
                <a:gd name="T1" fmla="*/ 0 h 21"/>
                <a:gd name="T2" fmla="*/ 12 w 25"/>
                <a:gd name="T3" fmla="*/ 2 h 21"/>
                <a:gd name="T4" fmla="*/ 19 w 25"/>
                <a:gd name="T5" fmla="*/ 7 h 21"/>
                <a:gd name="T6" fmla="*/ 24 w 25"/>
                <a:gd name="T7" fmla="*/ 13 h 21"/>
                <a:gd name="T8" fmla="*/ 24 w 25"/>
                <a:gd name="T9" fmla="*/ 20 h 21"/>
                <a:gd name="T10" fmla="*/ 0 60000 65536"/>
                <a:gd name="T11" fmla="*/ 0 60000 65536"/>
                <a:gd name="T12" fmla="*/ 0 60000 65536"/>
                <a:gd name="T13" fmla="*/ 0 60000 65536"/>
                <a:gd name="T14" fmla="*/ 0 60000 65536"/>
                <a:gd name="T15" fmla="*/ 0 w 25"/>
                <a:gd name="T16" fmla="*/ 0 h 21"/>
                <a:gd name="T17" fmla="*/ 25 w 25"/>
                <a:gd name="T18" fmla="*/ 21 h 21"/>
              </a:gdLst>
              <a:ahLst/>
              <a:cxnLst>
                <a:cxn ang="T10">
                  <a:pos x="T0" y="T1"/>
                </a:cxn>
                <a:cxn ang="T11">
                  <a:pos x="T2" y="T3"/>
                </a:cxn>
                <a:cxn ang="T12">
                  <a:pos x="T4" y="T5"/>
                </a:cxn>
                <a:cxn ang="T13">
                  <a:pos x="T6" y="T7"/>
                </a:cxn>
                <a:cxn ang="T14">
                  <a:pos x="T8" y="T9"/>
                </a:cxn>
              </a:cxnLst>
              <a:rect l="T15" t="T16" r="T17" b="T18"/>
              <a:pathLst>
                <a:path w="25" h="21">
                  <a:moveTo>
                    <a:pt x="0" y="0"/>
                  </a:moveTo>
                  <a:lnTo>
                    <a:pt x="12" y="2"/>
                  </a:lnTo>
                  <a:lnTo>
                    <a:pt x="19" y="7"/>
                  </a:lnTo>
                  <a:lnTo>
                    <a:pt x="24" y="13"/>
                  </a:lnTo>
                  <a:lnTo>
                    <a:pt x="24" y="2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79" name="Line 243">
              <a:extLst>
                <a:ext uri="{FF2B5EF4-FFF2-40B4-BE49-F238E27FC236}">
                  <a16:creationId xmlns:a16="http://schemas.microsoft.com/office/drawing/2014/main" id="{038195E5-A745-414A-CE93-E40CF21C79EF}"/>
                </a:ext>
              </a:extLst>
            </p:cNvPr>
            <p:cNvSpPr>
              <a:spLocks noChangeShapeType="1"/>
            </p:cNvSpPr>
            <p:nvPr/>
          </p:nvSpPr>
          <p:spPr bwMode="auto">
            <a:xfrm>
              <a:off x="2781" y="3098"/>
              <a:ext cx="11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0" name="Line 244">
              <a:extLst>
                <a:ext uri="{FF2B5EF4-FFF2-40B4-BE49-F238E27FC236}">
                  <a16:creationId xmlns:a16="http://schemas.microsoft.com/office/drawing/2014/main" id="{B4D19FF5-F36B-85DA-B894-EAB65934C872}"/>
                </a:ext>
              </a:extLst>
            </p:cNvPr>
            <p:cNvSpPr>
              <a:spLocks noChangeShapeType="1"/>
            </p:cNvSpPr>
            <p:nvPr/>
          </p:nvSpPr>
          <p:spPr bwMode="auto">
            <a:xfrm>
              <a:off x="2781" y="3118"/>
              <a:ext cx="14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1" name="Line 245">
              <a:extLst>
                <a:ext uri="{FF2B5EF4-FFF2-40B4-BE49-F238E27FC236}">
                  <a16:creationId xmlns:a16="http://schemas.microsoft.com/office/drawing/2014/main" id="{9AA19C19-A7A6-CDD1-532E-287267F62914}"/>
                </a:ext>
              </a:extLst>
            </p:cNvPr>
            <p:cNvSpPr>
              <a:spLocks noChangeShapeType="1"/>
            </p:cNvSpPr>
            <p:nvPr/>
          </p:nvSpPr>
          <p:spPr bwMode="auto">
            <a:xfrm>
              <a:off x="3150" y="2219"/>
              <a:ext cx="14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2" name="Freeform 246">
              <a:extLst>
                <a:ext uri="{FF2B5EF4-FFF2-40B4-BE49-F238E27FC236}">
                  <a16:creationId xmlns:a16="http://schemas.microsoft.com/office/drawing/2014/main" id="{B28449D6-1566-C5D8-2B85-C1FB42BF03F1}"/>
                </a:ext>
              </a:extLst>
            </p:cNvPr>
            <p:cNvSpPr>
              <a:spLocks/>
            </p:cNvSpPr>
            <p:nvPr/>
          </p:nvSpPr>
          <p:spPr bwMode="auto">
            <a:xfrm>
              <a:off x="3299" y="2187"/>
              <a:ext cx="35" cy="33"/>
            </a:xfrm>
            <a:custGeom>
              <a:avLst/>
              <a:gdLst>
                <a:gd name="T0" fmla="*/ 0 w 35"/>
                <a:gd name="T1" fmla="*/ 32 h 33"/>
                <a:gd name="T2" fmla="*/ 16 w 35"/>
                <a:gd name="T3" fmla="*/ 28 h 33"/>
                <a:gd name="T4" fmla="*/ 30 w 35"/>
                <a:gd name="T5" fmla="*/ 15 h 33"/>
                <a:gd name="T6" fmla="*/ 34 w 35"/>
                <a:gd name="T7" fmla="*/ 0 h 33"/>
                <a:gd name="T8" fmla="*/ 0 60000 65536"/>
                <a:gd name="T9" fmla="*/ 0 60000 65536"/>
                <a:gd name="T10" fmla="*/ 0 60000 65536"/>
                <a:gd name="T11" fmla="*/ 0 60000 65536"/>
                <a:gd name="T12" fmla="*/ 0 w 35"/>
                <a:gd name="T13" fmla="*/ 0 h 33"/>
                <a:gd name="T14" fmla="*/ 35 w 35"/>
                <a:gd name="T15" fmla="*/ 33 h 33"/>
              </a:gdLst>
              <a:ahLst/>
              <a:cxnLst>
                <a:cxn ang="T8">
                  <a:pos x="T0" y="T1"/>
                </a:cxn>
                <a:cxn ang="T9">
                  <a:pos x="T2" y="T3"/>
                </a:cxn>
                <a:cxn ang="T10">
                  <a:pos x="T4" y="T5"/>
                </a:cxn>
                <a:cxn ang="T11">
                  <a:pos x="T6" y="T7"/>
                </a:cxn>
              </a:cxnLst>
              <a:rect l="T12" t="T13" r="T14" b="T15"/>
              <a:pathLst>
                <a:path w="35" h="33">
                  <a:moveTo>
                    <a:pt x="0" y="32"/>
                  </a:moveTo>
                  <a:lnTo>
                    <a:pt x="16" y="28"/>
                  </a:lnTo>
                  <a:lnTo>
                    <a:pt x="30" y="15"/>
                  </a:lnTo>
                  <a:lnTo>
                    <a:pt x="34"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3" name="Line 247">
              <a:extLst>
                <a:ext uri="{FF2B5EF4-FFF2-40B4-BE49-F238E27FC236}">
                  <a16:creationId xmlns:a16="http://schemas.microsoft.com/office/drawing/2014/main" id="{0AD577BC-BA59-1AFF-FE5E-E8E8339ADF73}"/>
                </a:ext>
              </a:extLst>
            </p:cNvPr>
            <p:cNvSpPr>
              <a:spLocks noChangeShapeType="1"/>
            </p:cNvSpPr>
            <p:nvPr/>
          </p:nvSpPr>
          <p:spPr bwMode="auto">
            <a:xfrm>
              <a:off x="3438" y="2219"/>
              <a:ext cx="14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4" name="Freeform 248">
              <a:extLst>
                <a:ext uri="{FF2B5EF4-FFF2-40B4-BE49-F238E27FC236}">
                  <a16:creationId xmlns:a16="http://schemas.microsoft.com/office/drawing/2014/main" id="{345ADFA2-5FE6-8922-8018-09FD199E8CF5}"/>
                </a:ext>
              </a:extLst>
            </p:cNvPr>
            <p:cNvSpPr>
              <a:spLocks/>
            </p:cNvSpPr>
            <p:nvPr/>
          </p:nvSpPr>
          <p:spPr bwMode="auto">
            <a:xfrm>
              <a:off x="3402" y="2187"/>
              <a:ext cx="35" cy="33"/>
            </a:xfrm>
            <a:custGeom>
              <a:avLst/>
              <a:gdLst>
                <a:gd name="T0" fmla="*/ 0 w 35"/>
                <a:gd name="T1" fmla="*/ 0 h 33"/>
                <a:gd name="T2" fmla="*/ 4 w 35"/>
                <a:gd name="T3" fmla="*/ 15 h 33"/>
                <a:gd name="T4" fmla="*/ 16 w 35"/>
                <a:gd name="T5" fmla="*/ 28 h 33"/>
                <a:gd name="T6" fmla="*/ 34 w 35"/>
                <a:gd name="T7" fmla="*/ 32 h 33"/>
                <a:gd name="T8" fmla="*/ 0 60000 65536"/>
                <a:gd name="T9" fmla="*/ 0 60000 65536"/>
                <a:gd name="T10" fmla="*/ 0 60000 65536"/>
                <a:gd name="T11" fmla="*/ 0 60000 65536"/>
                <a:gd name="T12" fmla="*/ 0 w 35"/>
                <a:gd name="T13" fmla="*/ 0 h 33"/>
                <a:gd name="T14" fmla="*/ 35 w 35"/>
                <a:gd name="T15" fmla="*/ 33 h 33"/>
              </a:gdLst>
              <a:ahLst/>
              <a:cxnLst>
                <a:cxn ang="T8">
                  <a:pos x="T0" y="T1"/>
                </a:cxn>
                <a:cxn ang="T9">
                  <a:pos x="T2" y="T3"/>
                </a:cxn>
                <a:cxn ang="T10">
                  <a:pos x="T4" y="T5"/>
                </a:cxn>
                <a:cxn ang="T11">
                  <a:pos x="T6" y="T7"/>
                </a:cxn>
              </a:cxnLst>
              <a:rect l="T12" t="T13" r="T14" b="T15"/>
              <a:pathLst>
                <a:path w="35" h="33">
                  <a:moveTo>
                    <a:pt x="0" y="0"/>
                  </a:moveTo>
                  <a:lnTo>
                    <a:pt x="4" y="15"/>
                  </a:lnTo>
                  <a:lnTo>
                    <a:pt x="16" y="28"/>
                  </a:lnTo>
                  <a:lnTo>
                    <a:pt x="34" y="3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5" name="Line 249">
              <a:extLst>
                <a:ext uri="{FF2B5EF4-FFF2-40B4-BE49-F238E27FC236}">
                  <a16:creationId xmlns:a16="http://schemas.microsoft.com/office/drawing/2014/main" id="{2FA52745-B613-D49B-BB3A-E6450DDDA505}"/>
                </a:ext>
              </a:extLst>
            </p:cNvPr>
            <p:cNvSpPr>
              <a:spLocks noChangeShapeType="1"/>
            </p:cNvSpPr>
            <p:nvPr/>
          </p:nvSpPr>
          <p:spPr bwMode="auto">
            <a:xfrm>
              <a:off x="3334" y="1902"/>
              <a:ext cx="1" cy="28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6" name="Line 250">
              <a:extLst>
                <a:ext uri="{FF2B5EF4-FFF2-40B4-BE49-F238E27FC236}">
                  <a16:creationId xmlns:a16="http://schemas.microsoft.com/office/drawing/2014/main" id="{F4F121E7-2D89-C76E-6B6A-A1B1BD40C982}"/>
                </a:ext>
              </a:extLst>
            </p:cNvPr>
            <p:cNvSpPr>
              <a:spLocks noChangeShapeType="1"/>
            </p:cNvSpPr>
            <p:nvPr/>
          </p:nvSpPr>
          <p:spPr bwMode="auto">
            <a:xfrm>
              <a:off x="3402" y="1917"/>
              <a:ext cx="1" cy="27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7" name="Line 251">
              <a:extLst>
                <a:ext uri="{FF2B5EF4-FFF2-40B4-BE49-F238E27FC236}">
                  <a16:creationId xmlns:a16="http://schemas.microsoft.com/office/drawing/2014/main" id="{471BE918-5ABE-48CE-71EE-830112BA838A}"/>
                </a:ext>
              </a:extLst>
            </p:cNvPr>
            <p:cNvSpPr>
              <a:spLocks noChangeShapeType="1"/>
            </p:cNvSpPr>
            <p:nvPr/>
          </p:nvSpPr>
          <p:spPr bwMode="auto">
            <a:xfrm>
              <a:off x="3785" y="2878"/>
              <a:ext cx="1" cy="2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8" name="Line 252">
              <a:extLst>
                <a:ext uri="{FF2B5EF4-FFF2-40B4-BE49-F238E27FC236}">
                  <a16:creationId xmlns:a16="http://schemas.microsoft.com/office/drawing/2014/main" id="{94D06DFA-9251-26BC-1230-9B7A6338ECB5}"/>
                </a:ext>
              </a:extLst>
            </p:cNvPr>
            <p:cNvSpPr>
              <a:spLocks noChangeShapeType="1"/>
            </p:cNvSpPr>
            <p:nvPr/>
          </p:nvSpPr>
          <p:spPr bwMode="auto">
            <a:xfrm flipH="1">
              <a:off x="3197" y="3118"/>
              <a:ext cx="58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89" name="Line 253">
              <a:extLst>
                <a:ext uri="{FF2B5EF4-FFF2-40B4-BE49-F238E27FC236}">
                  <a16:creationId xmlns:a16="http://schemas.microsoft.com/office/drawing/2014/main" id="{3733328C-2034-DBC9-9E94-BCC975A78895}"/>
                </a:ext>
              </a:extLst>
            </p:cNvPr>
            <p:cNvSpPr>
              <a:spLocks noChangeShapeType="1"/>
            </p:cNvSpPr>
            <p:nvPr/>
          </p:nvSpPr>
          <p:spPr bwMode="auto">
            <a:xfrm flipV="1">
              <a:off x="3195" y="2877"/>
              <a:ext cx="0" cy="24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0" name="Line 254">
              <a:extLst>
                <a:ext uri="{FF2B5EF4-FFF2-40B4-BE49-F238E27FC236}">
                  <a16:creationId xmlns:a16="http://schemas.microsoft.com/office/drawing/2014/main" id="{0C018B37-AAE4-ED94-5493-C505FFAB46C8}"/>
                </a:ext>
              </a:extLst>
            </p:cNvPr>
            <p:cNvSpPr>
              <a:spLocks noChangeShapeType="1"/>
            </p:cNvSpPr>
            <p:nvPr/>
          </p:nvSpPr>
          <p:spPr bwMode="auto">
            <a:xfrm flipV="1">
              <a:off x="3785" y="2749"/>
              <a:ext cx="0" cy="1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1" name="Line 255">
              <a:extLst>
                <a:ext uri="{FF2B5EF4-FFF2-40B4-BE49-F238E27FC236}">
                  <a16:creationId xmlns:a16="http://schemas.microsoft.com/office/drawing/2014/main" id="{2C614020-B2DD-6EB2-BDCE-FC49F2D0E484}"/>
                </a:ext>
              </a:extLst>
            </p:cNvPr>
            <p:cNvSpPr>
              <a:spLocks noChangeShapeType="1"/>
            </p:cNvSpPr>
            <p:nvPr/>
          </p:nvSpPr>
          <p:spPr bwMode="auto">
            <a:xfrm>
              <a:off x="3195" y="2750"/>
              <a:ext cx="1" cy="1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2" name="Line 256">
              <a:extLst>
                <a:ext uri="{FF2B5EF4-FFF2-40B4-BE49-F238E27FC236}">
                  <a16:creationId xmlns:a16="http://schemas.microsoft.com/office/drawing/2014/main" id="{6A94F1B8-D612-6C8C-B0CC-66015284A0E3}"/>
                </a:ext>
              </a:extLst>
            </p:cNvPr>
            <p:cNvSpPr>
              <a:spLocks noChangeShapeType="1"/>
            </p:cNvSpPr>
            <p:nvPr/>
          </p:nvSpPr>
          <p:spPr bwMode="auto">
            <a:xfrm>
              <a:off x="3235" y="2878"/>
              <a:ext cx="84" cy="1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3" name="Line 257">
              <a:extLst>
                <a:ext uri="{FF2B5EF4-FFF2-40B4-BE49-F238E27FC236}">
                  <a16:creationId xmlns:a16="http://schemas.microsoft.com/office/drawing/2014/main" id="{77522C5C-13B8-4F00-8A9F-1E3737E9DB30}"/>
                </a:ext>
              </a:extLst>
            </p:cNvPr>
            <p:cNvSpPr>
              <a:spLocks noChangeShapeType="1"/>
            </p:cNvSpPr>
            <p:nvPr/>
          </p:nvSpPr>
          <p:spPr bwMode="auto">
            <a:xfrm>
              <a:off x="3321" y="3046"/>
              <a:ext cx="3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4" name="Line 258">
              <a:extLst>
                <a:ext uri="{FF2B5EF4-FFF2-40B4-BE49-F238E27FC236}">
                  <a16:creationId xmlns:a16="http://schemas.microsoft.com/office/drawing/2014/main" id="{9CCFADAA-1339-5068-FD18-53C7145F2D09}"/>
                </a:ext>
              </a:extLst>
            </p:cNvPr>
            <p:cNvSpPr>
              <a:spLocks noChangeShapeType="1"/>
            </p:cNvSpPr>
            <p:nvPr/>
          </p:nvSpPr>
          <p:spPr bwMode="auto">
            <a:xfrm flipV="1">
              <a:off x="3653" y="2877"/>
              <a:ext cx="80" cy="1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5" name="Line 259">
              <a:extLst>
                <a:ext uri="{FF2B5EF4-FFF2-40B4-BE49-F238E27FC236}">
                  <a16:creationId xmlns:a16="http://schemas.microsoft.com/office/drawing/2014/main" id="{17EA8167-D356-AAFF-F3F7-E41772BA0FB8}"/>
                </a:ext>
              </a:extLst>
            </p:cNvPr>
            <p:cNvSpPr>
              <a:spLocks noChangeShapeType="1"/>
            </p:cNvSpPr>
            <p:nvPr/>
          </p:nvSpPr>
          <p:spPr bwMode="auto">
            <a:xfrm>
              <a:off x="3267" y="2867"/>
              <a:ext cx="76" cy="1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6" name="Line 260">
              <a:extLst>
                <a:ext uri="{FF2B5EF4-FFF2-40B4-BE49-F238E27FC236}">
                  <a16:creationId xmlns:a16="http://schemas.microsoft.com/office/drawing/2014/main" id="{9BDE40E6-4E3C-0BC5-A9CE-39C89E0D890B}"/>
                </a:ext>
              </a:extLst>
            </p:cNvPr>
            <p:cNvSpPr>
              <a:spLocks noChangeShapeType="1"/>
            </p:cNvSpPr>
            <p:nvPr/>
          </p:nvSpPr>
          <p:spPr bwMode="auto">
            <a:xfrm>
              <a:off x="3345" y="3018"/>
              <a:ext cx="3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7" name="Line 261">
              <a:extLst>
                <a:ext uri="{FF2B5EF4-FFF2-40B4-BE49-F238E27FC236}">
                  <a16:creationId xmlns:a16="http://schemas.microsoft.com/office/drawing/2014/main" id="{48657F9F-7F1C-A6F8-F997-E0B0577416D2}"/>
                </a:ext>
              </a:extLst>
            </p:cNvPr>
            <p:cNvSpPr>
              <a:spLocks noChangeShapeType="1"/>
            </p:cNvSpPr>
            <p:nvPr/>
          </p:nvSpPr>
          <p:spPr bwMode="auto">
            <a:xfrm flipV="1">
              <a:off x="3382" y="2944"/>
              <a:ext cx="0" cy="7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8" name="Line 262">
              <a:extLst>
                <a:ext uri="{FF2B5EF4-FFF2-40B4-BE49-F238E27FC236}">
                  <a16:creationId xmlns:a16="http://schemas.microsoft.com/office/drawing/2014/main" id="{71DFF8E2-C963-8AF2-7751-A2FB7DF46E77}"/>
                </a:ext>
              </a:extLst>
            </p:cNvPr>
            <p:cNvSpPr>
              <a:spLocks noChangeShapeType="1"/>
            </p:cNvSpPr>
            <p:nvPr/>
          </p:nvSpPr>
          <p:spPr bwMode="auto">
            <a:xfrm>
              <a:off x="3416" y="2945"/>
              <a:ext cx="20"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99" name="Line 263">
              <a:extLst>
                <a:ext uri="{FF2B5EF4-FFF2-40B4-BE49-F238E27FC236}">
                  <a16:creationId xmlns:a16="http://schemas.microsoft.com/office/drawing/2014/main" id="{37056F2F-66AB-4720-0160-B7195DAE7E5F}"/>
                </a:ext>
              </a:extLst>
            </p:cNvPr>
            <p:cNvSpPr>
              <a:spLocks noChangeShapeType="1"/>
            </p:cNvSpPr>
            <p:nvPr/>
          </p:nvSpPr>
          <p:spPr bwMode="auto">
            <a:xfrm>
              <a:off x="3438" y="2988"/>
              <a:ext cx="85"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0" name="Line 264">
              <a:extLst>
                <a:ext uri="{FF2B5EF4-FFF2-40B4-BE49-F238E27FC236}">
                  <a16:creationId xmlns:a16="http://schemas.microsoft.com/office/drawing/2014/main" id="{7416F84E-B485-7242-8AE9-10C8B4532351}"/>
                </a:ext>
              </a:extLst>
            </p:cNvPr>
            <p:cNvSpPr>
              <a:spLocks noChangeShapeType="1"/>
            </p:cNvSpPr>
            <p:nvPr/>
          </p:nvSpPr>
          <p:spPr bwMode="auto">
            <a:xfrm flipV="1">
              <a:off x="3524" y="2950"/>
              <a:ext cx="34"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1" name="Line 265">
              <a:extLst>
                <a:ext uri="{FF2B5EF4-FFF2-40B4-BE49-F238E27FC236}">
                  <a16:creationId xmlns:a16="http://schemas.microsoft.com/office/drawing/2014/main" id="{D1374847-0B63-4856-9564-0D8308525037}"/>
                </a:ext>
              </a:extLst>
            </p:cNvPr>
            <p:cNvSpPr>
              <a:spLocks noChangeShapeType="1"/>
            </p:cNvSpPr>
            <p:nvPr/>
          </p:nvSpPr>
          <p:spPr bwMode="auto">
            <a:xfrm>
              <a:off x="3624" y="2951"/>
              <a:ext cx="38"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2" name="Line 266">
              <a:extLst>
                <a:ext uri="{FF2B5EF4-FFF2-40B4-BE49-F238E27FC236}">
                  <a16:creationId xmlns:a16="http://schemas.microsoft.com/office/drawing/2014/main" id="{7946E392-8437-B721-C526-6F7353022562}"/>
                </a:ext>
              </a:extLst>
            </p:cNvPr>
            <p:cNvSpPr>
              <a:spLocks noChangeShapeType="1"/>
            </p:cNvSpPr>
            <p:nvPr/>
          </p:nvSpPr>
          <p:spPr bwMode="auto">
            <a:xfrm flipV="1">
              <a:off x="3663" y="2866"/>
              <a:ext cx="58" cy="1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3" name="Line 267">
              <a:extLst>
                <a:ext uri="{FF2B5EF4-FFF2-40B4-BE49-F238E27FC236}">
                  <a16:creationId xmlns:a16="http://schemas.microsoft.com/office/drawing/2014/main" id="{FC528813-576B-617F-7A1C-972790296E28}"/>
                </a:ext>
              </a:extLst>
            </p:cNvPr>
            <p:cNvSpPr>
              <a:spLocks noChangeShapeType="1"/>
            </p:cNvSpPr>
            <p:nvPr/>
          </p:nvSpPr>
          <p:spPr bwMode="auto">
            <a:xfrm>
              <a:off x="3197" y="2876"/>
              <a:ext cx="3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4" name="Line 268">
              <a:extLst>
                <a:ext uri="{FF2B5EF4-FFF2-40B4-BE49-F238E27FC236}">
                  <a16:creationId xmlns:a16="http://schemas.microsoft.com/office/drawing/2014/main" id="{B22B2C73-A358-2291-3FFC-8D221F42A83B}"/>
                </a:ext>
              </a:extLst>
            </p:cNvPr>
            <p:cNvSpPr>
              <a:spLocks noChangeShapeType="1"/>
            </p:cNvSpPr>
            <p:nvPr/>
          </p:nvSpPr>
          <p:spPr bwMode="auto">
            <a:xfrm>
              <a:off x="3736" y="2876"/>
              <a:ext cx="4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5" name="Line 269">
              <a:extLst>
                <a:ext uri="{FF2B5EF4-FFF2-40B4-BE49-F238E27FC236}">
                  <a16:creationId xmlns:a16="http://schemas.microsoft.com/office/drawing/2014/main" id="{2B2792E2-389D-8EAD-F35B-BA11590D04C3}"/>
                </a:ext>
              </a:extLst>
            </p:cNvPr>
            <p:cNvSpPr>
              <a:spLocks noChangeShapeType="1"/>
            </p:cNvSpPr>
            <p:nvPr/>
          </p:nvSpPr>
          <p:spPr bwMode="auto">
            <a:xfrm>
              <a:off x="3197" y="2865"/>
              <a:ext cx="6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6" name="Line 270">
              <a:extLst>
                <a:ext uri="{FF2B5EF4-FFF2-40B4-BE49-F238E27FC236}">
                  <a16:creationId xmlns:a16="http://schemas.microsoft.com/office/drawing/2014/main" id="{CC68784E-3E62-2A6A-2E1B-E83B38CB0727}"/>
                </a:ext>
              </a:extLst>
            </p:cNvPr>
            <p:cNvSpPr>
              <a:spLocks noChangeShapeType="1"/>
            </p:cNvSpPr>
            <p:nvPr/>
          </p:nvSpPr>
          <p:spPr bwMode="auto">
            <a:xfrm>
              <a:off x="3724" y="2865"/>
              <a:ext cx="6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7" name="Line 271">
              <a:extLst>
                <a:ext uri="{FF2B5EF4-FFF2-40B4-BE49-F238E27FC236}">
                  <a16:creationId xmlns:a16="http://schemas.microsoft.com/office/drawing/2014/main" id="{142E9B49-43C1-46FA-ACA7-6B57D320D0B4}"/>
                </a:ext>
              </a:extLst>
            </p:cNvPr>
            <p:cNvSpPr>
              <a:spLocks noChangeShapeType="1"/>
            </p:cNvSpPr>
            <p:nvPr/>
          </p:nvSpPr>
          <p:spPr bwMode="auto">
            <a:xfrm flipV="1">
              <a:off x="3382" y="2777"/>
              <a:ext cx="0" cy="1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8" name="Line 272">
              <a:extLst>
                <a:ext uri="{FF2B5EF4-FFF2-40B4-BE49-F238E27FC236}">
                  <a16:creationId xmlns:a16="http://schemas.microsoft.com/office/drawing/2014/main" id="{EE9C0F40-DF44-04D8-513A-1A254980C897}"/>
                </a:ext>
              </a:extLst>
            </p:cNvPr>
            <p:cNvSpPr>
              <a:spLocks noChangeShapeType="1"/>
            </p:cNvSpPr>
            <p:nvPr/>
          </p:nvSpPr>
          <p:spPr bwMode="auto">
            <a:xfrm flipH="1" flipV="1">
              <a:off x="3356" y="2749"/>
              <a:ext cx="25"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09" name="Line 273">
              <a:extLst>
                <a:ext uri="{FF2B5EF4-FFF2-40B4-BE49-F238E27FC236}">
                  <a16:creationId xmlns:a16="http://schemas.microsoft.com/office/drawing/2014/main" id="{D4D513FC-51C5-C74C-C9DB-718AA6BD1292}"/>
                </a:ext>
              </a:extLst>
            </p:cNvPr>
            <p:cNvSpPr>
              <a:spLocks noChangeShapeType="1"/>
            </p:cNvSpPr>
            <p:nvPr/>
          </p:nvSpPr>
          <p:spPr bwMode="auto">
            <a:xfrm flipV="1">
              <a:off x="3414" y="2777"/>
              <a:ext cx="0" cy="1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0" name="Line 274">
              <a:extLst>
                <a:ext uri="{FF2B5EF4-FFF2-40B4-BE49-F238E27FC236}">
                  <a16:creationId xmlns:a16="http://schemas.microsoft.com/office/drawing/2014/main" id="{E4B605C4-F170-9049-5099-6A4D93F87B8F}"/>
                </a:ext>
              </a:extLst>
            </p:cNvPr>
            <p:cNvSpPr>
              <a:spLocks noChangeShapeType="1"/>
            </p:cNvSpPr>
            <p:nvPr/>
          </p:nvSpPr>
          <p:spPr bwMode="auto">
            <a:xfrm flipV="1">
              <a:off x="3415" y="2749"/>
              <a:ext cx="23"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1" name="Line 275">
              <a:extLst>
                <a:ext uri="{FF2B5EF4-FFF2-40B4-BE49-F238E27FC236}">
                  <a16:creationId xmlns:a16="http://schemas.microsoft.com/office/drawing/2014/main" id="{C5978737-BCF3-9E9A-2D85-02739345EA58}"/>
                </a:ext>
              </a:extLst>
            </p:cNvPr>
            <p:cNvSpPr>
              <a:spLocks noChangeShapeType="1"/>
            </p:cNvSpPr>
            <p:nvPr/>
          </p:nvSpPr>
          <p:spPr bwMode="auto">
            <a:xfrm>
              <a:off x="3197" y="2491"/>
              <a:ext cx="132" cy="1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2" name="Line 276">
              <a:extLst>
                <a:ext uri="{FF2B5EF4-FFF2-40B4-BE49-F238E27FC236}">
                  <a16:creationId xmlns:a16="http://schemas.microsoft.com/office/drawing/2014/main" id="{83BE1A55-D9E8-127C-F269-DFB70EC2E112}"/>
                </a:ext>
              </a:extLst>
            </p:cNvPr>
            <p:cNvSpPr>
              <a:spLocks noChangeShapeType="1"/>
            </p:cNvSpPr>
            <p:nvPr/>
          </p:nvSpPr>
          <p:spPr bwMode="auto">
            <a:xfrm flipH="1" flipV="1">
              <a:off x="2939" y="2726"/>
              <a:ext cx="26"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3" name="Line 277">
              <a:extLst>
                <a:ext uri="{FF2B5EF4-FFF2-40B4-BE49-F238E27FC236}">
                  <a16:creationId xmlns:a16="http://schemas.microsoft.com/office/drawing/2014/main" id="{1A95E56C-E79C-08E8-526B-A71B64ABBEE1}"/>
                </a:ext>
              </a:extLst>
            </p:cNvPr>
            <p:cNvSpPr>
              <a:spLocks noChangeShapeType="1"/>
            </p:cNvSpPr>
            <p:nvPr/>
          </p:nvSpPr>
          <p:spPr bwMode="auto">
            <a:xfrm flipH="1" flipV="1">
              <a:off x="3036" y="2819"/>
              <a:ext cx="34" cy="3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4" name="Line 278">
              <a:extLst>
                <a:ext uri="{FF2B5EF4-FFF2-40B4-BE49-F238E27FC236}">
                  <a16:creationId xmlns:a16="http://schemas.microsoft.com/office/drawing/2014/main" id="{5E5A28BC-0C5E-88C6-F9EA-F3B528D0C1F7}"/>
                </a:ext>
              </a:extLst>
            </p:cNvPr>
            <p:cNvSpPr>
              <a:spLocks noChangeShapeType="1"/>
            </p:cNvSpPr>
            <p:nvPr/>
          </p:nvSpPr>
          <p:spPr bwMode="auto">
            <a:xfrm flipH="1" flipV="1">
              <a:off x="2990" y="2773"/>
              <a:ext cx="2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5" name="Line 279">
              <a:extLst>
                <a:ext uri="{FF2B5EF4-FFF2-40B4-BE49-F238E27FC236}">
                  <a16:creationId xmlns:a16="http://schemas.microsoft.com/office/drawing/2014/main" id="{CB80FDB1-57DB-07AA-E669-C0E0B05CBEFD}"/>
                </a:ext>
              </a:extLst>
            </p:cNvPr>
            <p:cNvSpPr>
              <a:spLocks noChangeShapeType="1"/>
            </p:cNvSpPr>
            <p:nvPr/>
          </p:nvSpPr>
          <p:spPr bwMode="auto">
            <a:xfrm flipH="1">
              <a:off x="3073" y="2809"/>
              <a:ext cx="45"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6" name="Freeform 280">
              <a:extLst>
                <a:ext uri="{FF2B5EF4-FFF2-40B4-BE49-F238E27FC236}">
                  <a16:creationId xmlns:a16="http://schemas.microsoft.com/office/drawing/2014/main" id="{0B5C302D-6C8F-8617-2A65-BB161A58D648}"/>
                </a:ext>
              </a:extLst>
            </p:cNvPr>
            <p:cNvSpPr>
              <a:spLocks/>
            </p:cNvSpPr>
            <p:nvPr/>
          </p:nvSpPr>
          <p:spPr bwMode="auto">
            <a:xfrm>
              <a:off x="2982" y="2638"/>
              <a:ext cx="50" cy="36"/>
            </a:xfrm>
            <a:custGeom>
              <a:avLst/>
              <a:gdLst>
                <a:gd name="T0" fmla="*/ 49 w 50"/>
                <a:gd name="T1" fmla="*/ 0 h 36"/>
                <a:gd name="T2" fmla="*/ 23 w 50"/>
                <a:gd name="T3" fmla="*/ 13 h 36"/>
                <a:gd name="T4" fmla="*/ 0 w 50"/>
                <a:gd name="T5" fmla="*/ 35 h 36"/>
                <a:gd name="T6" fmla="*/ 0 60000 65536"/>
                <a:gd name="T7" fmla="*/ 0 60000 65536"/>
                <a:gd name="T8" fmla="*/ 0 60000 65536"/>
                <a:gd name="T9" fmla="*/ 0 w 50"/>
                <a:gd name="T10" fmla="*/ 0 h 36"/>
                <a:gd name="T11" fmla="*/ 50 w 50"/>
                <a:gd name="T12" fmla="*/ 36 h 36"/>
              </a:gdLst>
              <a:ahLst/>
              <a:cxnLst>
                <a:cxn ang="T6">
                  <a:pos x="T0" y="T1"/>
                </a:cxn>
                <a:cxn ang="T7">
                  <a:pos x="T2" y="T3"/>
                </a:cxn>
                <a:cxn ang="T8">
                  <a:pos x="T4" y="T5"/>
                </a:cxn>
              </a:cxnLst>
              <a:rect l="T9" t="T10" r="T11" b="T12"/>
              <a:pathLst>
                <a:path w="50" h="36">
                  <a:moveTo>
                    <a:pt x="49" y="0"/>
                  </a:moveTo>
                  <a:lnTo>
                    <a:pt x="23" y="13"/>
                  </a:lnTo>
                  <a:lnTo>
                    <a:pt x="0" y="3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7" name="Line 281">
              <a:extLst>
                <a:ext uri="{FF2B5EF4-FFF2-40B4-BE49-F238E27FC236}">
                  <a16:creationId xmlns:a16="http://schemas.microsoft.com/office/drawing/2014/main" id="{773E580F-D493-31A2-B1F2-3949B716C1AE}"/>
                </a:ext>
              </a:extLst>
            </p:cNvPr>
            <p:cNvSpPr>
              <a:spLocks noChangeShapeType="1"/>
            </p:cNvSpPr>
            <p:nvPr/>
          </p:nvSpPr>
          <p:spPr bwMode="auto">
            <a:xfrm flipV="1">
              <a:off x="2939" y="2693"/>
              <a:ext cx="33" cy="3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8" name="Freeform 282">
              <a:extLst>
                <a:ext uri="{FF2B5EF4-FFF2-40B4-BE49-F238E27FC236}">
                  <a16:creationId xmlns:a16="http://schemas.microsoft.com/office/drawing/2014/main" id="{60671905-4B1D-79DA-30E0-4EAAAFE89EB5}"/>
                </a:ext>
              </a:extLst>
            </p:cNvPr>
            <p:cNvSpPr>
              <a:spLocks/>
            </p:cNvSpPr>
            <p:nvPr/>
          </p:nvSpPr>
          <p:spPr bwMode="auto">
            <a:xfrm>
              <a:off x="2975" y="2694"/>
              <a:ext cx="102" cy="118"/>
            </a:xfrm>
            <a:custGeom>
              <a:avLst/>
              <a:gdLst>
                <a:gd name="T0" fmla="*/ 8 w 102"/>
                <a:gd name="T1" fmla="*/ 0 h 118"/>
                <a:gd name="T2" fmla="*/ 0 w 102"/>
                <a:gd name="T3" fmla="*/ 26 h 118"/>
                <a:gd name="T4" fmla="*/ 2 w 102"/>
                <a:gd name="T5" fmla="*/ 54 h 118"/>
                <a:gd name="T6" fmla="*/ 14 w 102"/>
                <a:gd name="T7" fmla="*/ 78 h 118"/>
                <a:gd name="T8" fmla="*/ 34 w 102"/>
                <a:gd name="T9" fmla="*/ 98 h 118"/>
                <a:gd name="T10" fmla="*/ 59 w 102"/>
                <a:gd name="T11" fmla="*/ 111 h 118"/>
                <a:gd name="T12" fmla="*/ 87 w 102"/>
                <a:gd name="T13" fmla="*/ 117 h 118"/>
                <a:gd name="T14" fmla="*/ 101 w 102"/>
                <a:gd name="T15" fmla="*/ 115 h 118"/>
                <a:gd name="T16" fmla="*/ 0 60000 65536"/>
                <a:gd name="T17" fmla="*/ 0 60000 65536"/>
                <a:gd name="T18" fmla="*/ 0 60000 65536"/>
                <a:gd name="T19" fmla="*/ 0 60000 65536"/>
                <a:gd name="T20" fmla="*/ 0 60000 65536"/>
                <a:gd name="T21" fmla="*/ 0 60000 65536"/>
                <a:gd name="T22" fmla="*/ 0 60000 65536"/>
                <a:gd name="T23" fmla="*/ 0 60000 65536"/>
                <a:gd name="T24" fmla="*/ 0 w 102"/>
                <a:gd name="T25" fmla="*/ 0 h 118"/>
                <a:gd name="T26" fmla="*/ 102 w 102"/>
                <a:gd name="T27" fmla="*/ 118 h 1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2" h="118">
                  <a:moveTo>
                    <a:pt x="8" y="0"/>
                  </a:moveTo>
                  <a:lnTo>
                    <a:pt x="0" y="26"/>
                  </a:lnTo>
                  <a:lnTo>
                    <a:pt x="2" y="54"/>
                  </a:lnTo>
                  <a:lnTo>
                    <a:pt x="14" y="78"/>
                  </a:lnTo>
                  <a:lnTo>
                    <a:pt x="34" y="98"/>
                  </a:lnTo>
                  <a:lnTo>
                    <a:pt x="59" y="111"/>
                  </a:lnTo>
                  <a:lnTo>
                    <a:pt x="87" y="117"/>
                  </a:lnTo>
                  <a:lnTo>
                    <a:pt x="101" y="115"/>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19" name="Line 283">
              <a:extLst>
                <a:ext uri="{FF2B5EF4-FFF2-40B4-BE49-F238E27FC236}">
                  <a16:creationId xmlns:a16="http://schemas.microsoft.com/office/drawing/2014/main" id="{5FF1093D-4A68-F860-D910-84E838552428}"/>
                </a:ext>
              </a:extLst>
            </p:cNvPr>
            <p:cNvSpPr>
              <a:spLocks noChangeShapeType="1"/>
            </p:cNvSpPr>
            <p:nvPr/>
          </p:nvSpPr>
          <p:spPr bwMode="auto">
            <a:xfrm flipV="1">
              <a:off x="3084" y="2670"/>
              <a:ext cx="45"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0" name="Line 284">
              <a:extLst>
                <a:ext uri="{FF2B5EF4-FFF2-40B4-BE49-F238E27FC236}">
                  <a16:creationId xmlns:a16="http://schemas.microsoft.com/office/drawing/2014/main" id="{8151C984-29A3-A896-84F0-1861FCCBDC67}"/>
                </a:ext>
              </a:extLst>
            </p:cNvPr>
            <p:cNvSpPr>
              <a:spLocks noChangeShapeType="1"/>
            </p:cNvSpPr>
            <p:nvPr/>
          </p:nvSpPr>
          <p:spPr bwMode="auto">
            <a:xfrm>
              <a:off x="3080" y="2737"/>
              <a:ext cx="19" cy="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1" name="Line 285">
              <a:extLst>
                <a:ext uri="{FF2B5EF4-FFF2-40B4-BE49-F238E27FC236}">
                  <a16:creationId xmlns:a16="http://schemas.microsoft.com/office/drawing/2014/main" id="{B7C48D91-5917-042C-484A-6873D6358594}"/>
                </a:ext>
              </a:extLst>
            </p:cNvPr>
            <p:cNvSpPr>
              <a:spLocks noChangeShapeType="1"/>
            </p:cNvSpPr>
            <p:nvPr/>
          </p:nvSpPr>
          <p:spPr bwMode="auto">
            <a:xfrm>
              <a:off x="3059" y="2744"/>
              <a:ext cx="17" cy="6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2" name="Line 286">
              <a:extLst>
                <a:ext uri="{FF2B5EF4-FFF2-40B4-BE49-F238E27FC236}">
                  <a16:creationId xmlns:a16="http://schemas.microsoft.com/office/drawing/2014/main" id="{7E3AD32D-BA96-C938-0336-EF22113892CB}"/>
                </a:ext>
              </a:extLst>
            </p:cNvPr>
            <p:cNvSpPr>
              <a:spLocks noChangeShapeType="1"/>
            </p:cNvSpPr>
            <p:nvPr/>
          </p:nvSpPr>
          <p:spPr bwMode="auto">
            <a:xfrm flipH="1" flipV="1">
              <a:off x="2976" y="2726"/>
              <a:ext cx="73"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3" name="Line 287">
              <a:extLst>
                <a:ext uri="{FF2B5EF4-FFF2-40B4-BE49-F238E27FC236}">
                  <a16:creationId xmlns:a16="http://schemas.microsoft.com/office/drawing/2014/main" id="{E68526DC-7B35-C0B3-3444-0441E5E3B60E}"/>
                </a:ext>
              </a:extLst>
            </p:cNvPr>
            <p:cNvSpPr>
              <a:spLocks noChangeShapeType="1"/>
            </p:cNvSpPr>
            <p:nvPr/>
          </p:nvSpPr>
          <p:spPr bwMode="auto">
            <a:xfrm flipV="1">
              <a:off x="3241" y="2676"/>
              <a:ext cx="99"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4" name="Line 288">
              <a:extLst>
                <a:ext uri="{FF2B5EF4-FFF2-40B4-BE49-F238E27FC236}">
                  <a16:creationId xmlns:a16="http://schemas.microsoft.com/office/drawing/2014/main" id="{04640B57-9A11-3341-496A-52AE7ABE35D4}"/>
                </a:ext>
              </a:extLst>
            </p:cNvPr>
            <p:cNvSpPr>
              <a:spLocks noChangeShapeType="1"/>
            </p:cNvSpPr>
            <p:nvPr/>
          </p:nvSpPr>
          <p:spPr bwMode="auto">
            <a:xfrm flipH="1">
              <a:off x="3309" y="2617"/>
              <a:ext cx="20"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5" name="Line 289">
              <a:extLst>
                <a:ext uri="{FF2B5EF4-FFF2-40B4-BE49-F238E27FC236}">
                  <a16:creationId xmlns:a16="http://schemas.microsoft.com/office/drawing/2014/main" id="{FDBFD2B3-F5A9-6588-B551-62229BEF5B6A}"/>
                </a:ext>
              </a:extLst>
            </p:cNvPr>
            <p:cNvSpPr>
              <a:spLocks noChangeShapeType="1"/>
            </p:cNvSpPr>
            <p:nvPr/>
          </p:nvSpPr>
          <p:spPr bwMode="auto">
            <a:xfrm flipH="1">
              <a:off x="3152" y="2699"/>
              <a:ext cx="88" cy="8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6" name="Line 290">
              <a:extLst>
                <a:ext uri="{FF2B5EF4-FFF2-40B4-BE49-F238E27FC236}">
                  <a16:creationId xmlns:a16="http://schemas.microsoft.com/office/drawing/2014/main" id="{A4F8A609-74A6-6C16-C1DF-AA0051E1AFDF}"/>
                </a:ext>
              </a:extLst>
            </p:cNvPr>
            <p:cNvSpPr>
              <a:spLocks noChangeShapeType="1"/>
            </p:cNvSpPr>
            <p:nvPr/>
          </p:nvSpPr>
          <p:spPr bwMode="auto">
            <a:xfrm flipV="1">
              <a:off x="3047" y="2406"/>
              <a:ext cx="0" cy="3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7" name="Line 291">
              <a:extLst>
                <a:ext uri="{FF2B5EF4-FFF2-40B4-BE49-F238E27FC236}">
                  <a16:creationId xmlns:a16="http://schemas.microsoft.com/office/drawing/2014/main" id="{7AC0E9E7-4875-DBF3-A7F9-AA58FB7D6F83}"/>
                </a:ext>
              </a:extLst>
            </p:cNvPr>
            <p:cNvSpPr>
              <a:spLocks noChangeShapeType="1"/>
            </p:cNvSpPr>
            <p:nvPr/>
          </p:nvSpPr>
          <p:spPr bwMode="auto">
            <a:xfrm flipV="1">
              <a:off x="3083" y="2410"/>
              <a:ext cx="0" cy="3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8" name="Line 292">
              <a:extLst>
                <a:ext uri="{FF2B5EF4-FFF2-40B4-BE49-F238E27FC236}">
                  <a16:creationId xmlns:a16="http://schemas.microsoft.com/office/drawing/2014/main" id="{1E7F4D80-ADBE-EC01-B13F-6DE093F84E60}"/>
                </a:ext>
              </a:extLst>
            </p:cNvPr>
            <p:cNvSpPr>
              <a:spLocks noChangeShapeType="1"/>
            </p:cNvSpPr>
            <p:nvPr/>
          </p:nvSpPr>
          <p:spPr bwMode="auto">
            <a:xfrm flipH="1" flipV="1">
              <a:off x="2978" y="2706"/>
              <a:ext cx="6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29" name="Line 293">
              <a:extLst>
                <a:ext uri="{FF2B5EF4-FFF2-40B4-BE49-F238E27FC236}">
                  <a16:creationId xmlns:a16="http://schemas.microsoft.com/office/drawing/2014/main" id="{74637FBC-43E1-884B-E988-3B47E09A2EEF}"/>
                </a:ext>
              </a:extLst>
            </p:cNvPr>
            <p:cNvSpPr>
              <a:spLocks noChangeShapeType="1"/>
            </p:cNvSpPr>
            <p:nvPr/>
          </p:nvSpPr>
          <p:spPr bwMode="auto">
            <a:xfrm flipV="1">
              <a:off x="3084" y="2657"/>
              <a:ext cx="26"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0" name="Freeform 294">
              <a:extLst>
                <a:ext uri="{FF2B5EF4-FFF2-40B4-BE49-F238E27FC236}">
                  <a16:creationId xmlns:a16="http://schemas.microsoft.com/office/drawing/2014/main" id="{D7FED062-EC09-5FDF-3F9C-7F643EE2273E}"/>
                </a:ext>
              </a:extLst>
            </p:cNvPr>
            <p:cNvSpPr>
              <a:spLocks/>
            </p:cNvSpPr>
            <p:nvPr/>
          </p:nvSpPr>
          <p:spPr bwMode="auto">
            <a:xfrm>
              <a:off x="2999" y="2645"/>
              <a:ext cx="49" cy="29"/>
            </a:xfrm>
            <a:custGeom>
              <a:avLst/>
              <a:gdLst>
                <a:gd name="T0" fmla="*/ 48 w 49"/>
                <a:gd name="T1" fmla="*/ 0 h 29"/>
                <a:gd name="T2" fmla="*/ 20 w 49"/>
                <a:gd name="T3" fmla="*/ 11 h 29"/>
                <a:gd name="T4" fmla="*/ 0 w 49"/>
                <a:gd name="T5" fmla="*/ 26 h 29"/>
                <a:gd name="T6" fmla="*/ 0 w 49"/>
                <a:gd name="T7" fmla="*/ 28 h 29"/>
                <a:gd name="T8" fmla="*/ 0 60000 65536"/>
                <a:gd name="T9" fmla="*/ 0 60000 65536"/>
                <a:gd name="T10" fmla="*/ 0 60000 65536"/>
                <a:gd name="T11" fmla="*/ 0 60000 65536"/>
                <a:gd name="T12" fmla="*/ 0 w 49"/>
                <a:gd name="T13" fmla="*/ 0 h 29"/>
                <a:gd name="T14" fmla="*/ 49 w 49"/>
                <a:gd name="T15" fmla="*/ 29 h 29"/>
              </a:gdLst>
              <a:ahLst/>
              <a:cxnLst>
                <a:cxn ang="T8">
                  <a:pos x="T0" y="T1"/>
                </a:cxn>
                <a:cxn ang="T9">
                  <a:pos x="T2" y="T3"/>
                </a:cxn>
                <a:cxn ang="T10">
                  <a:pos x="T4" y="T5"/>
                </a:cxn>
                <a:cxn ang="T11">
                  <a:pos x="T6" y="T7"/>
                </a:cxn>
              </a:cxnLst>
              <a:rect l="T12" t="T13" r="T14" b="T15"/>
              <a:pathLst>
                <a:path w="49" h="29">
                  <a:moveTo>
                    <a:pt x="48" y="0"/>
                  </a:moveTo>
                  <a:lnTo>
                    <a:pt x="20" y="11"/>
                  </a:lnTo>
                  <a:lnTo>
                    <a:pt x="0" y="26"/>
                  </a:lnTo>
                  <a:lnTo>
                    <a:pt x="0" y="2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1" name="Freeform 295">
              <a:extLst>
                <a:ext uri="{FF2B5EF4-FFF2-40B4-BE49-F238E27FC236}">
                  <a16:creationId xmlns:a16="http://schemas.microsoft.com/office/drawing/2014/main" id="{4BB270C9-0CE0-E915-FF8C-AB92158B36FE}"/>
                </a:ext>
              </a:extLst>
            </p:cNvPr>
            <p:cNvSpPr>
              <a:spLocks/>
            </p:cNvSpPr>
            <p:nvPr/>
          </p:nvSpPr>
          <p:spPr bwMode="auto">
            <a:xfrm>
              <a:off x="2975" y="2645"/>
              <a:ext cx="182" cy="167"/>
            </a:xfrm>
            <a:custGeom>
              <a:avLst/>
              <a:gdLst>
                <a:gd name="T0" fmla="*/ 8 w 182"/>
                <a:gd name="T1" fmla="*/ 49 h 167"/>
                <a:gd name="T2" fmla="*/ 0 w 182"/>
                <a:gd name="T3" fmla="*/ 75 h 167"/>
                <a:gd name="T4" fmla="*/ 2 w 182"/>
                <a:gd name="T5" fmla="*/ 103 h 167"/>
                <a:gd name="T6" fmla="*/ 14 w 182"/>
                <a:gd name="T7" fmla="*/ 127 h 167"/>
                <a:gd name="T8" fmla="*/ 34 w 182"/>
                <a:gd name="T9" fmla="*/ 147 h 167"/>
                <a:gd name="T10" fmla="*/ 59 w 182"/>
                <a:gd name="T11" fmla="*/ 160 h 167"/>
                <a:gd name="T12" fmla="*/ 87 w 182"/>
                <a:gd name="T13" fmla="*/ 166 h 167"/>
                <a:gd name="T14" fmla="*/ 117 w 182"/>
                <a:gd name="T15" fmla="*/ 162 h 167"/>
                <a:gd name="T16" fmla="*/ 143 w 182"/>
                <a:gd name="T17" fmla="*/ 149 h 167"/>
                <a:gd name="T18" fmla="*/ 161 w 182"/>
                <a:gd name="T19" fmla="*/ 131 h 167"/>
                <a:gd name="T20" fmla="*/ 176 w 182"/>
                <a:gd name="T21" fmla="*/ 108 h 167"/>
                <a:gd name="T22" fmla="*/ 181 w 182"/>
                <a:gd name="T23" fmla="*/ 80 h 167"/>
                <a:gd name="T24" fmla="*/ 173 w 182"/>
                <a:gd name="T25" fmla="*/ 54 h 167"/>
                <a:gd name="T26" fmla="*/ 159 w 182"/>
                <a:gd name="T27" fmla="*/ 30 h 167"/>
                <a:gd name="T28" fmla="*/ 139 w 182"/>
                <a:gd name="T29" fmla="*/ 13 h 167"/>
                <a:gd name="T30" fmla="*/ 113 w 182"/>
                <a:gd name="T31" fmla="*/ 2 h 167"/>
                <a:gd name="T32" fmla="*/ 108 w 182"/>
                <a:gd name="T33" fmla="*/ 0 h 16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82"/>
                <a:gd name="T52" fmla="*/ 0 h 167"/>
                <a:gd name="T53" fmla="*/ 182 w 182"/>
                <a:gd name="T54" fmla="*/ 167 h 16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82" h="167">
                  <a:moveTo>
                    <a:pt x="8" y="49"/>
                  </a:moveTo>
                  <a:lnTo>
                    <a:pt x="0" y="75"/>
                  </a:lnTo>
                  <a:lnTo>
                    <a:pt x="2" y="103"/>
                  </a:lnTo>
                  <a:lnTo>
                    <a:pt x="14" y="127"/>
                  </a:lnTo>
                  <a:lnTo>
                    <a:pt x="34" y="147"/>
                  </a:lnTo>
                  <a:lnTo>
                    <a:pt x="59" y="160"/>
                  </a:lnTo>
                  <a:lnTo>
                    <a:pt x="87" y="166"/>
                  </a:lnTo>
                  <a:lnTo>
                    <a:pt x="117" y="162"/>
                  </a:lnTo>
                  <a:lnTo>
                    <a:pt x="143" y="149"/>
                  </a:lnTo>
                  <a:lnTo>
                    <a:pt x="161" y="131"/>
                  </a:lnTo>
                  <a:lnTo>
                    <a:pt x="176" y="108"/>
                  </a:lnTo>
                  <a:lnTo>
                    <a:pt x="181" y="80"/>
                  </a:lnTo>
                  <a:lnTo>
                    <a:pt x="173" y="54"/>
                  </a:lnTo>
                  <a:lnTo>
                    <a:pt x="159" y="30"/>
                  </a:lnTo>
                  <a:lnTo>
                    <a:pt x="139" y="13"/>
                  </a:lnTo>
                  <a:lnTo>
                    <a:pt x="113" y="2"/>
                  </a:lnTo>
                  <a:lnTo>
                    <a:pt x="108"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2" name="Freeform 296">
              <a:extLst>
                <a:ext uri="{FF2B5EF4-FFF2-40B4-BE49-F238E27FC236}">
                  <a16:creationId xmlns:a16="http://schemas.microsoft.com/office/drawing/2014/main" id="{C8CD0774-2FC2-D4B8-8389-F9EC7915A941}"/>
                </a:ext>
              </a:extLst>
            </p:cNvPr>
            <p:cNvSpPr>
              <a:spLocks/>
            </p:cNvSpPr>
            <p:nvPr/>
          </p:nvSpPr>
          <p:spPr bwMode="auto">
            <a:xfrm>
              <a:off x="3031" y="2634"/>
              <a:ext cx="17" cy="5"/>
            </a:xfrm>
            <a:custGeom>
              <a:avLst/>
              <a:gdLst>
                <a:gd name="T0" fmla="*/ 16 w 17"/>
                <a:gd name="T1" fmla="*/ 0 h 5"/>
                <a:gd name="T2" fmla="*/ 0 w 17"/>
                <a:gd name="T3" fmla="*/ 4 h 5"/>
                <a:gd name="T4" fmla="*/ 0 60000 65536"/>
                <a:gd name="T5" fmla="*/ 0 60000 65536"/>
                <a:gd name="T6" fmla="*/ 0 w 17"/>
                <a:gd name="T7" fmla="*/ 0 h 5"/>
                <a:gd name="T8" fmla="*/ 17 w 17"/>
                <a:gd name="T9" fmla="*/ 5 h 5"/>
              </a:gdLst>
              <a:ahLst/>
              <a:cxnLst>
                <a:cxn ang="T4">
                  <a:pos x="T0" y="T1"/>
                </a:cxn>
                <a:cxn ang="T5">
                  <a:pos x="T2" y="T3"/>
                </a:cxn>
              </a:cxnLst>
              <a:rect l="T6" t="T7" r="T8" b="T9"/>
              <a:pathLst>
                <a:path w="17" h="5">
                  <a:moveTo>
                    <a:pt x="16" y="0"/>
                  </a:moveTo>
                  <a:lnTo>
                    <a:pt x="0"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3" name="Freeform 297">
              <a:extLst>
                <a:ext uri="{FF2B5EF4-FFF2-40B4-BE49-F238E27FC236}">
                  <a16:creationId xmlns:a16="http://schemas.microsoft.com/office/drawing/2014/main" id="{4E5388A5-2189-9132-5502-B80D252C484A}"/>
                </a:ext>
              </a:extLst>
            </p:cNvPr>
            <p:cNvSpPr>
              <a:spLocks/>
            </p:cNvSpPr>
            <p:nvPr/>
          </p:nvSpPr>
          <p:spPr bwMode="auto">
            <a:xfrm>
              <a:off x="2963" y="2634"/>
              <a:ext cx="202" cy="187"/>
            </a:xfrm>
            <a:custGeom>
              <a:avLst/>
              <a:gdLst>
                <a:gd name="T0" fmla="*/ 8 w 202"/>
                <a:gd name="T1" fmla="*/ 56 h 187"/>
                <a:gd name="T2" fmla="*/ 0 w 202"/>
                <a:gd name="T3" fmla="*/ 84 h 187"/>
                <a:gd name="T4" fmla="*/ 3 w 202"/>
                <a:gd name="T5" fmla="*/ 112 h 187"/>
                <a:gd name="T6" fmla="*/ 14 w 202"/>
                <a:gd name="T7" fmla="*/ 140 h 187"/>
                <a:gd name="T8" fmla="*/ 33 w 202"/>
                <a:gd name="T9" fmla="*/ 162 h 187"/>
                <a:gd name="T10" fmla="*/ 58 w 202"/>
                <a:gd name="T11" fmla="*/ 177 h 187"/>
                <a:gd name="T12" fmla="*/ 86 w 202"/>
                <a:gd name="T13" fmla="*/ 186 h 187"/>
                <a:gd name="T14" fmla="*/ 120 w 202"/>
                <a:gd name="T15" fmla="*/ 186 h 187"/>
                <a:gd name="T16" fmla="*/ 148 w 202"/>
                <a:gd name="T17" fmla="*/ 177 h 187"/>
                <a:gd name="T18" fmla="*/ 173 w 202"/>
                <a:gd name="T19" fmla="*/ 160 h 187"/>
                <a:gd name="T20" fmla="*/ 192 w 202"/>
                <a:gd name="T21" fmla="*/ 136 h 187"/>
                <a:gd name="T22" fmla="*/ 201 w 202"/>
                <a:gd name="T23" fmla="*/ 110 h 187"/>
                <a:gd name="T24" fmla="*/ 201 w 202"/>
                <a:gd name="T25" fmla="*/ 82 h 187"/>
                <a:gd name="T26" fmla="*/ 195 w 202"/>
                <a:gd name="T27" fmla="*/ 54 h 187"/>
                <a:gd name="T28" fmla="*/ 178 w 202"/>
                <a:gd name="T29" fmla="*/ 30 h 187"/>
                <a:gd name="T30" fmla="*/ 152 w 202"/>
                <a:gd name="T31" fmla="*/ 13 h 187"/>
                <a:gd name="T32" fmla="*/ 124 w 202"/>
                <a:gd name="T33" fmla="*/ 2 h 187"/>
                <a:gd name="T34" fmla="*/ 120 w 202"/>
                <a:gd name="T35" fmla="*/ 0 h 18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02"/>
                <a:gd name="T55" fmla="*/ 0 h 187"/>
                <a:gd name="T56" fmla="*/ 202 w 202"/>
                <a:gd name="T57" fmla="*/ 187 h 18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02" h="187">
                  <a:moveTo>
                    <a:pt x="8" y="56"/>
                  </a:moveTo>
                  <a:lnTo>
                    <a:pt x="0" y="84"/>
                  </a:lnTo>
                  <a:lnTo>
                    <a:pt x="3" y="112"/>
                  </a:lnTo>
                  <a:lnTo>
                    <a:pt x="14" y="140"/>
                  </a:lnTo>
                  <a:lnTo>
                    <a:pt x="33" y="162"/>
                  </a:lnTo>
                  <a:lnTo>
                    <a:pt x="58" y="177"/>
                  </a:lnTo>
                  <a:lnTo>
                    <a:pt x="86" y="186"/>
                  </a:lnTo>
                  <a:lnTo>
                    <a:pt x="120" y="186"/>
                  </a:lnTo>
                  <a:lnTo>
                    <a:pt x="148" y="177"/>
                  </a:lnTo>
                  <a:lnTo>
                    <a:pt x="173" y="160"/>
                  </a:lnTo>
                  <a:lnTo>
                    <a:pt x="192" y="136"/>
                  </a:lnTo>
                  <a:lnTo>
                    <a:pt x="201" y="110"/>
                  </a:lnTo>
                  <a:lnTo>
                    <a:pt x="201" y="82"/>
                  </a:lnTo>
                  <a:lnTo>
                    <a:pt x="195" y="54"/>
                  </a:lnTo>
                  <a:lnTo>
                    <a:pt x="178" y="30"/>
                  </a:lnTo>
                  <a:lnTo>
                    <a:pt x="152" y="13"/>
                  </a:lnTo>
                  <a:lnTo>
                    <a:pt x="124" y="2"/>
                  </a:lnTo>
                  <a:lnTo>
                    <a:pt x="12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4" name="Line 298">
              <a:extLst>
                <a:ext uri="{FF2B5EF4-FFF2-40B4-BE49-F238E27FC236}">
                  <a16:creationId xmlns:a16="http://schemas.microsoft.com/office/drawing/2014/main" id="{F36603F3-025C-44A5-47DE-902733A8D38B}"/>
                </a:ext>
              </a:extLst>
            </p:cNvPr>
            <p:cNvSpPr>
              <a:spLocks noChangeShapeType="1"/>
            </p:cNvSpPr>
            <p:nvPr/>
          </p:nvSpPr>
          <p:spPr bwMode="auto">
            <a:xfrm flipH="1">
              <a:off x="3085" y="2491"/>
              <a:ext cx="110" cy="1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5" name="Line 299">
              <a:extLst>
                <a:ext uri="{FF2B5EF4-FFF2-40B4-BE49-F238E27FC236}">
                  <a16:creationId xmlns:a16="http://schemas.microsoft.com/office/drawing/2014/main" id="{9F0B9736-DCCB-2268-A998-4033390E1500}"/>
                </a:ext>
              </a:extLst>
            </p:cNvPr>
            <p:cNvSpPr>
              <a:spLocks noChangeShapeType="1"/>
            </p:cNvSpPr>
            <p:nvPr/>
          </p:nvSpPr>
          <p:spPr bwMode="auto">
            <a:xfrm flipH="1">
              <a:off x="3033" y="2625"/>
              <a:ext cx="14"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6" name="Freeform 300">
              <a:extLst>
                <a:ext uri="{FF2B5EF4-FFF2-40B4-BE49-F238E27FC236}">
                  <a16:creationId xmlns:a16="http://schemas.microsoft.com/office/drawing/2014/main" id="{6F21248A-3727-2181-F105-9EE8577A7FD6}"/>
                </a:ext>
              </a:extLst>
            </p:cNvPr>
            <p:cNvSpPr>
              <a:spLocks/>
            </p:cNvSpPr>
            <p:nvPr/>
          </p:nvSpPr>
          <p:spPr bwMode="auto">
            <a:xfrm>
              <a:off x="3047" y="2725"/>
              <a:ext cx="37" cy="18"/>
            </a:xfrm>
            <a:custGeom>
              <a:avLst/>
              <a:gdLst>
                <a:gd name="T0" fmla="*/ 0 w 37"/>
                <a:gd name="T1" fmla="*/ 0 h 18"/>
                <a:gd name="T2" fmla="*/ 0 w 37"/>
                <a:gd name="T3" fmla="*/ 8 h 18"/>
                <a:gd name="T4" fmla="*/ 5 w 37"/>
                <a:gd name="T5" fmla="*/ 15 h 18"/>
                <a:gd name="T6" fmla="*/ 14 w 37"/>
                <a:gd name="T7" fmla="*/ 17 h 18"/>
                <a:gd name="T8" fmla="*/ 24 w 37"/>
                <a:gd name="T9" fmla="*/ 17 h 18"/>
                <a:gd name="T10" fmla="*/ 31 w 37"/>
                <a:gd name="T11" fmla="*/ 13 h 18"/>
                <a:gd name="T12" fmla="*/ 36 w 37"/>
                <a:gd name="T13" fmla="*/ 4 h 18"/>
                <a:gd name="T14" fmla="*/ 36 w 37"/>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37"/>
                <a:gd name="T25" fmla="*/ 0 h 18"/>
                <a:gd name="T26" fmla="*/ 37 w 37"/>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 h="18">
                  <a:moveTo>
                    <a:pt x="0" y="0"/>
                  </a:moveTo>
                  <a:lnTo>
                    <a:pt x="0" y="8"/>
                  </a:lnTo>
                  <a:lnTo>
                    <a:pt x="5" y="15"/>
                  </a:lnTo>
                  <a:lnTo>
                    <a:pt x="14" y="17"/>
                  </a:lnTo>
                  <a:lnTo>
                    <a:pt x="24" y="17"/>
                  </a:lnTo>
                  <a:lnTo>
                    <a:pt x="31" y="13"/>
                  </a:lnTo>
                  <a:lnTo>
                    <a:pt x="36" y="4"/>
                  </a:lnTo>
                  <a:lnTo>
                    <a:pt x="36"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7" name="Line 301">
              <a:extLst>
                <a:ext uri="{FF2B5EF4-FFF2-40B4-BE49-F238E27FC236}">
                  <a16:creationId xmlns:a16="http://schemas.microsoft.com/office/drawing/2014/main" id="{B2E471CF-5228-D341-40E8-FD63EE137DC1}"/>
                </a:ext>
              </a:extLst>
            </p:cNvPr>
            <p:cNvSpPr>
              <a:spLocks noChangeShapeType="1"/>
            </p:cNvSpPr>
            <p:nvPr/>
          </p:nvSpPr>
          <p:spPr bwMode="auto">
            <a:xfrm flipV="1">
              <a:off x="3059" y="2356"/>
              <a:ext cx="0"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8" name="Line 302">
              <a:extLst>
                <a:ext uri="{FF2B5EF4-FFF2-40B4-BE49-F238E27FC236}">
                  <a16:creationId xmlns:a16="http://schemas.microsoft.com/office/drawing/2014/main" id="{06D4D330-9EB0-26A5-8D1C-B0CCCF6E8279}"/>
                </a:ext>
              </a:extLst>
            </p:cNvPr>
            <p:cNvSpPr>
              <a:spLocks noChangeShapeType="1"/>
            </p:cNvSpPr>
            <p:nvPr/>
          </p:nvSpPr>
          <p:spPr bwMode="auto">
            <a:xfrm flipV="1">
              <a:off x="3069" y="2356"/>
              <a:ext cx="0"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39" name="Freeform 303">
              <a:extLst>
                <a:ext uri="{FF2B5EF4-FFF2-40B4-BE49-F238E27FC236}">
                  <a16:creationId xmlns:a16="http://schemas.microsoft.com/office/drawing/2014/main" id="{8AC66088-ED35-6383-5A04-136383B3C928}"/>
                </a:ext>
              </a:extLst>
            </p:cNvPr>
            <p:cNvSpPr>
              <a:spLocks/>
            </p:cNvSpPr>
            <p:nvPr/>
          </p:nvSpPr>
          <p:spPr bwMode="auto">
            <a:xfrm>
              <a:off x="3047" y="2392"/>
              <a:ext cx="13" cy="18"/>
            </a:xfrm>
            <a:custGeom>
              <a:avLst/>
              <a:gdLst>
                <a:gd name="T0" fmla="*/ 12 w 13"/>
                <a:gd name="T1" fmla="*/ 0 h 18"/>
                <a:gd name="T2" fmla="*/ 5 w 13"/>
                <a:gd name="T3" fmla="*/ 4 h 18"/>
                <a:gd name="T4" fmla="*/ 0 w 13"/>
                <a:gd name="T5" fmla="*/ 11 h 18"/>
                <a:gd name="T6" fmla="*/ 0 w 13"/>
                <a:gd name="T7" fmla="*/ 17 h 18"/>
                <a:gd name="T8" fmla="*/ 0 60000 65536"/>
                <a:gd name="T9" fmla="*/ 0 60000 65536"/>
                <a:gd name="T10" fmla="*/ 0 60000 65536"/>
                <a:gd name="T11" fmla="*/ 0 60000 65536"/>
                <a:gd name="T12" fmla="*/ 0 w 13"/>
                <a:gd name="T13" fmla="*/ 0 h 18"/>
                <a:gd name="T14" fmla="*/ 13 w 13"/>
                <a:gd name="T15" fmla="*/ 18 h 18"/>
              </a:gdLst>
              <a:ahLst/>
              <a:cxnLst>
                <a:cxn ang="T8">
                  <a:pos x="T0" y="T1"/>
                </a:cxn>
                <a:cxn ang="T9">
                  <a:pos x="T2" y="T3"/>
                </a:cxn>
                <a:cxn ang="T10">
                  <a:pos x="T4" y="T5"/>
                </a:cxn>
                <a:cxn ang="T11">
                  <a:pos x="T6" y="T7"/>
                </a:cxn>
              </a:cxnLst>
              <a:rect l="T12" t="T13" r="T14" b="T15"/>
              <a:pathLst>
                <a:path w="13" h="18">
                  <a:moveTo>
                    <a:pt x="12" y="0"/>
                  </a:moveTo>
                  <a:lnTo>
                    <a:pt x="5" y="4"/>
                  </a:lnTo>
                  <a:lnTo>
                    <a:pt x="0" y="11"/>
                  </a:lnTo>
                  <a:lnTo>
                    <a:pt x="0" y="17"/>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0" name="Freeform 304">
              <a:extLst>
                <a:ext uri="{FF2B5EF4-FFF2-40B4-BE49-F238E27FC236}">
                  <a16:creationId xmlns:a16="http://schemas.microsoft.com/office/drawing/2014/main" id="{DB354A49-DFC7-6D78-14AD-77B8F8A6021D}"/>
                </a:ext>
              </a:extLst>
            </p:cNvPr>
            <p:cNvSpPr>
              <a:spLocks/>
            </p:cNvSpPr>
            <p:nvPr/>
          </p:nvSpPr>
          <p:spPr bwMode="auto">
            <a:xfrm>
              <a:off x="3069" y="2392"/>
              <a:ext cx="15" cy="18"/>
            </a:xfrm>
            <a:custGeom>
              <a:avLst/>
              <a:gdLst>
                <a:gd name="T0" fmla="*/ 14 w 15"/>
                <a:gd name="T1" fmla="*/ 17 h 18"/>
                <a:gd name="T2" fmla="*/ 12 w 15"/>
                <a:gd name="T3" fmla="*/ 9 h 18"/>
                <a:gd name="T4" fmla="*/ 6 w 15"/>
                <a:gd name="T5" fmla="*/ 2 h 18"/>
                <a:gd name="T6" fmla="*/ 0 w 15"/>
                <a:gd name="T7" fmla="*/ 0 h 18"/>
                <a:gd name="T8" fmla="*/ 0 60000 65536"/>
                <a:gd name="T9" fmla="*/ 0 60000 65536"/>
                <a:gd name="T10" fmla="*/ 0 60000 65536"/>
                <a:gd name="T11" fmla="*/ 0 60000 65536"/>
                <a:gd name="T12" fmla="*/ 0 w 15"/>
                <a:gd name="T13" fmla="*/ 0 h 18"/>
                <a:gd name="T14" fmla="*/ 15 w 15"/>
                <a:gd name="T15" fmla="*/ 18 h 18"/>
              </a:gdLst>
              <a:ahLst/>
              <a:cxnLst>
                <a:cxn ang="T8">
                  <a:pos x="T0" y="T1"/>
                </a:cxn>
                <a:cxn ang="T9">
                  <a:pos x="T2" y="T3"/>
                </a:cxn>
                <a:cxn ang="T10">
                  <a:pos x="T4" y="T5"/>
                </a:cxn>
                <a:cxn ang="T11">
                  <a:pos x="T6" y="T7"/>
                </a:cxn>
              </a:cxnLst>
              <a:rect l="T12" t="T13" r="T14" b="T15"/>
              <a:pathLst>
                <a:path w="15" h="18">
                  <a:moveTo>
                    <a:pt x="14" y="17"/>
                  </a:moveTo>
                  <a:lnTo>
                    <a:pt x="12" y="9"/>
                  </a:lnTo>
                  <a:lnTo>
                    <a:pt x="6"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1" name="Freeform 305">
              <a:extLst>
                <a:ext uri="{FF2B5EF4-FFF2-40B4-BE49-F238E27FC236}">
                  <a16:creationId xmlns:a16="http://schemas.microsoft.com/office/drawing/2014/main" id="{8EED33D0-8675-0E2F-D83A-5E5F72D67F4D}"/>
                </a:ext>
              </a:extLst>
            </p:cNvPr>
            <p:cNvSpPr>
              <a:spLocks/>
            </p:cNvSpPr>
            <p:nvPr/>
          </p:nvSpPr>
          <p:spPr bwMode="auto">
            <a:xfrm>
              <a:off x="3059" y="2351"/>
              <a:ext cx="11" cy="5"/>
            </a:xfrm>
            <a:custGeom>
              <a:avLst/>
              <a:gdLst>
                <a:gd name="T0" fmla="*/ 10 w 11"/>
                <a:gd name="T1" fmla="*/ 4 h 5"/>
                <a:gd name="T2" fmla="*/ 10 w 11"/>
                <a:gd name="T3" fmla="*/ 2 h 5"/>
                <a:gd name="T4" fmla="*/ 4 w 11"/>
                <a:gd name="T5" fmla="*/ 0 h 5"/>
                <a:gd name="T6" fmla="*/ 2 w 11"/>
                <a:gd name="T7" fmla="*/ 2 h 5"/>
                <a:gd name="T8" fmla="*/ 0 w 11"/>
                <a:gd name="T9" fmla="*/ 4 h 5"/>
                <a:gd name="T10" fmla="*/ 0 60000 65536"/>
                <a:gd name="T11" fmla="*/ 0 60000 65536"/>
                <a:gd name="T12" fmla="*/ 0 60000 65536"/>
                <a:gd name="T13" fmla="*/ 0 60000 65536"/>
                <a:gd name="T14" fmla="*/ 0 60000 65536"/>
                <a:gd name="T15" fmla="*/ 0 w 11"/>
                <a:gd name="T16" fmla="*/ 0 h 5"/>
                <a:gd name="T17" fmla="*/ 11 w 11"/>
                <a:gd name="T18" fmla="*/ 5 h 5"/>
              </a:gdLst>
              <a:ahLst/>
              <a:cxnLst>
                <a:cxn ang="T10">
                  <a:pos x="T0" y="T1"/>
                </a:cxn>
                <a:cxn ang="T11">
                  <a:pos x="T2" y="T3"/>
                </a:cxn>
                <a:cxn ang="T12">
                  <a:pos x="T4" y="T5"/>
                </a:cxn>
                <a:cxn ang="T13">
                  <a:pos x="T6" y="T7"/>
                </a:cxn>
                <a:cxn ang="T14">
                  <a:pos x="T8" y="T9"/>
                </a:cxn>
              </a:cxnLst>
              <a:rect l="T15" t="T16" r="T17" b="T18"/>
              <a:pathLst>
                <a:path w="11" h="5">
                  <a:moveTo>
                    <a:pt x="10" y="4"/>
                  </a:moveTo>
                  <a:lnTo>
                    <a:pt x="10" y="2"/>
                  </a:lnTo>
                  <a:lnTo>
                    <a:pt x="4" y="0"/>
                  </a:lnTo>
                  <a:lnTo>
                    <a:pt x="2" y="2"/>
                  </a:lnTo>
                  <a:lnTo>
                    <a:pt x="0"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2" name="Freeform 306">
              <a:extLst>
                <a:ext uri="{FF2B5EF4-FFF2-40B4-BE49-F238E27FC236}">
                  <a16:creationId xmlns:a16="http://schemas.microsoft.com/office/drawing/2014/main" id="{A22BD95A-3A7E-F040-41A8-EF8CA50EE4C5}"/>
                </a:ext>
              </a:extLst>
            </p:cNvPr>
            <p:cNvSpPr>
              <a:spLocks/>
            </p:cNvSpPr>
            <p:nvPr/>
          </p:nvSpPr>
          <p:spPr bwMode="auto">
            <a:xfrm>
              <a:off x="3057" y="2312"/>
              <a:ext cx="11" cy="10"/>
            </a:xfrm>
            <a:custGeom>
              <a:avLst/>
              <a:gdLst>
                <a:gd name="T0" fmla="*/ 0 w 11"/>
                <a:gd name="T1" fmla="*/ 9 h 10"/>
                <a:gd name="T2" fmla="*/ 7 w 11"/>
                <a:gd name="T3" fmla="*/ 5 h 10"/>
                <a:gd name="T4" fmla="*/ 10 w 11"/>
                <a:gd name="T5" fmla="*/ 0 h 10"/>
                <a:gd name="T6" fmla="*/ 0 60000 65536"/>
                <a:gd name="T7" fmla="*/ 0 60000 65536"/>
                <a:gd name="T8" fmla="*/ 0 60000 65536"/>
                <a:gd name="T9" fmla="*/ 0 w 11"/>
                <a:gd name="T10" fmla="*/ 0 h 10"/>
                <a:gd name="T11" fmla="*/ 11 w 11"/>
                <a:gd name="T12" fmla="*/ 10 h 10"/>
              </a:gdLst>
              <a:ahLst/>
              <a:cxnLst>
                <a:cxn ang="T6">
                  <a:pos x="T0" y="T1"/>
                </a:cxn>
                <a:cxn ang="T7">
                  <a:pos x="T2" y="T3"/>
                </a:cxn>
                <a:cxn ang="T8">
                  <a:pos x="T4" y="T5"/>
                </a:cxn>
              </a:cxnLst>
              <a:rect l="T9" t="T10" r="T11" b="T12"/>
              <a:pathLst>
                <a:path w="11" h="10">
                  <a:moveTo>
                    <a:pt x="0" y="9"/>
                  </a:moveTo>
                  <a:lnTo>
                    <a:pt x="7" y="5"/>
                  </a:lnTo>
                  <a:lnTo>
                    <a:pt x="1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3" name="Freeform 307">
              <a:extLst>
                <a:ext uri="{FF2B5EF4-FFF2-40B4-BE49-F238E27FC236}">
                  <a16:creationId xmlns:a16="http://schemas.microsoft.com/office/drawing/2014/main" id="{A2C26E71-8845-A779-ED04-694B8CC61C53}"/>
                </a:ext>
              </a:extLst>
            </p:cNvPr>
            <p:cNvSpPr>
              <a:spLocks/>
            </p:cNvSpPr>
            <p:nvPr/>
          </p:nvSpPr>
          <p:spPr bwMode="auto">
            <a:xfrm>
              <a:off x="3087" y="2355"/>
              <a:ext cx="11" cy="8"/>
            </a:xfrm>
            <a:custGeom>
              <a:avLst/>
              <a:gdLst>
                <a:gd name="T0" fmla="*/ 10 w 11"/>
                <a:gd name="T1" fmla="*/ 7 h 8"/>
                <a:gd name="T2" fmla="*/ 10 w 11"/>
                <a:gd name="T3" fmla="*/ 5 h 8"/>
                <a:gd name="T4" fmla="*/ 8 w 11"/>
                <a:gd name="T5" fmla="*/ 0 h 8"/>
                <a:gd name="T6" fmla="*/ 4 w 11"/>
                <a:gd name="T7" fmla="*/ 0 h 8"/>
                <a:gd name="T8" fmla="*/ 2 w 11"/>
                <a:gd name="T9" fmla="*/ 0 h 8"/>
                <a:gd name="T10" fmla="*/ 0 w 11"/>
                <a:gd name="T11" fmla="*/ 3 h 8"/>
                <a:gd name="T12" fmla="*/ 0 60000 65536"/>
                <a:gd name="T13" fmla="*/ 0 60000 65536"/>
                <a:gd name="T14" fmla="*/ 0 60000 65536"/>
                <a:gd name="T15" fmla="*/ 0 60000 65536"/>
                <a:gd name="T16" fmla="*/ 0 60000 65536"/>
                <a:gd name="T17" fmla="*/ 0 60000 65536"/>
                <a:gd name="T18" fmla="*/ 0 w 11"/>
                <a:gd name="T19" fmla="*/ 0 h 8"/>
                <a:gd name="T20" fmla="*/ 11 w 11"/>
                <a:gd name="T21" fmla="*/ 8 h 8"/>
              </a:gdLst>
              <a:ahLst/>
              <a:cxnLst>
                <a:cxn ang="T12">
                  <a:pos x="T0" y="T1"/>
                </a:cxn>
                <a:cxn ang="T13">
                  <a:pos x="T2" y="T3"/>
                </a:cxn>
                <a:cxn ang="T14">
                  <a:pos x="T4" y="T5"/>
                </a:cxn>
                <a:cxn ang="T15">
                  <a:pos x="T6" y="T7"/>
                </a:cxn>
                <a:cxn ang="T16">
                  <a:pos x="T8" y="T9"/>
                </a:cxn>
                <a:cxn ang="T17">
                  <a:pos x="T10" y="T11"/>
                </a:cxn>
              </a:cxnLst>
              <a:rect l="T18" t="T19" r="T20" b="T21"/>
              <a:pathLst>
                <a:path w="11" h="8">
                  <a:moveTo>
                    <a:pt x="10" y="7"/>
                  </a:moveTo>
                  <a:lnTo>
                    <a:pt x="10" y="5"/>
                  </a:lnTo>
                  <a:lnTo>
                    <a:pt x="8" y="0"/>
                  </a:lnTo>
                  <a:lnTo>
                    <a:pt x="4" y="0"/>
                  </a:lnTo>
                  <a:lnTo>
                    <a:pt x="2" y="0"/>
                  </a:lnTo>
                  <a:lnTo>
                    <a:pt x="0" y="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4" name="Freeform 308">
              <a:extLst>
                <a:ext uri="{FF2B5EF4-FFF2-40B4-BE49-F238E27FC236}">
                  <a16:creationId xmlns:a16="http://schemas.microsoft.com/office/drawing/2014/main" id="{16DD100D-91A9-2DE3-8014-3A27D7816E18}"/>
                </a:ext>
              </a:extLst>
            </p:cNvPr>
            <p:cNvSpPr>
              <a:spLocks/>
            </p:cNvSpPr>
            <p:nvPr/>
          </p:nvSpPr>
          <p:spPr bwMode="auto">
            <a:xfrm>
              <a:off x="3069" y="2355"/>
              <a:ext cx="22" cy="14"/>
            </a:xfrm>
            <a:custGeom>
              <a:avLst/>
              <a:gdLst>
                <a:gd name="T0" fmla="*/ 0 w 22"/>
                <a:gd name="T1" fmla="*/ 13 h 14"/>
                <a:gd name="T2" fmla="*/ 9 w 22"/>
                <a:gd name="T3" fmla="*/ 11 h 14"/>
                <a:gd name="T4" fmla="*/ 19 w 22"/>
                <a:gd name="T5" fmla="*/ 5 h 14"/>
                <a:gd name="T6" fmla="*/ 21 w 22"/>
                <a:gd name="T7" fmla="*/ 0 h 14"/>
                <a:gd name="T8" fmla="*/ 0 60000 65536"/>
                <a:gd name="T9" fmla="*/ 0 60000 65536"/>
                <a:gd name="T10" fmla="*/ 0 60000 65536"/>
                <a:gd name="T11" fmla="*/ 0 60000 65536"/>
                <a:gd name="T12" fmla="*/ 0 w 22"/>
                <a:gd name="T13" fmla="*/ 0 h 14"/>
                <a:gd name="T14" fmla="*/ 22 w 22"/>
                <a:gd name="T15" fmla="*/ 14 h 14"/>
              </a:gdLst>
              <a:ahLst/>
              <a:cxnLst>
                <a:cxn ang="T8">
                  <a:pos x="T0" y="T1"/>
                </a:cxn>
                <a:cxn ang="T9">
                  <a:pos x="T2" y="T3"/>
                </a:cxn>
                <a:cxn ang="T10">
                  <a:pos x="T4" y="T5"/>
                </a:cxn>
                <a:cxn ang="T11">
                  <a:pos x="T6" y="T7"/>
                </a:cxn>
              </a:cxnLst>
              <a:rect l="T12" t="T13" r="T14" b="T15"/>
              <a:pathLst>
                <a:path w="22" h="14">
                  <a:moveTo>
                    <a:pt x="0" y="13"/>
                  </a:moveTo>
                  <a:lnTo>
                    <a:pt x="9" y="11"/>
                  </a:lnTo>
                  <a:lnTo>
                    <a:pt x="19" y="5"/>
                  </a:lnTo>
                  <a:lnTo>
                    <a:pt x="21"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5" name="Freeform 309">
              <a:extLst>
                <a:ext uri="{FF2B5EF4-FFF2-40B4-BE49-F238E27FC236}">
                  <a16:creationId xmlns:a16="http://schemas.microsoft.com/office/drawing/2014/main" id="{E17B6A17-F2C8-E04D-AD4C-0CA07EF68591}"/>
                </a:ext>
              </a:extLst>
            </p:cNvPr>
            <p:cNvSpPr>
              <a:spLocks/>
            </p:cNvSpPr>
            <p:nvPr/>
          </p:nvSpPr>
          <p:spPr bwMode="auto">
            <a:xfrm>
              <a:off x="3047" y="2327"/>
              <a:ext cx="27" cy="40"/>
            </a:xfrm>
            <a:custGeom>
              <a:avLst/>
              <a:gdLst>
                <a:gd name="T0" fmla="*/ 26 w 27"/>
                <a:gd name="T1" fmla="*/ 0 h 40"/>
                <a:gd name="T2" fmla="*/ 16 w 27"/>
                <a:gd name="T3" fmla="*/ 0 h 40"/>
                <a:gd name="T4" fmla="*/ 8 w 27"/>
                <a:gd name="T5" fmla="*/ 5 h 40"/>
                <a:gd name="T6" fmla="*/ 2 w 27"/>
                <a:gd name="T7" fmla="*/ 13 h 40"/>
                <a:gd name="T8" fmla="*/ 0 w 27"/>
                <a:gd name="T9" fmla="*/ 22 h 40"/>
                <a:gd name="T10" fmla="*/ 5 w 27"/>
                <a:gd name="T11" fmla="*/ 31 h 40"/>
                <a:gd name="T12" fmla="*/ 12 w 27"/>
                <a:gd name="T13" fmla="*/ 37 h 40"/>
                <a:gd name="T14" fmla="*/ 12 w 27"/>
                <a:gd name="T15" fmla="*/ 39 h 40"/>
                <a:gd name="T16" fmla="*/ 0 60000 65536"/>
                <a:gd name="T17" fmla="*/ 0 60000 65536"/>
                <a:gd name="T18" fmla="*/ 0 60000 65536"/>
                <a:gd name="T19" fmla="*/ 0 60000 65536"/>
                <a:gd name="T20" fmla="*/ 0 60000 65536"/>
                <a:gd name="T21" fmla="*/ 0 60000 65536"/>
                <a:gd name="T22" fmla="*/ 0 60000 65536"/>
                <a:gd name="T23" fmla="*/ 0 60000 65536"/>
                <a:gd name="T24" fmla="*/ 0 w 27"/>
                <a:gd name="T25" fmla="*/ 0 h 40"/>
                <a:gd name="T26" fmla="*/ 27 w 27"/>
                <a:gd name="T27" fmla="*/ 40 h 4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 h="40">
                  <a:moveTo>
                    <a:pt x="26" y="0"/>
                  </a:moveTo>
                  <a:lnTo>
                    <a:pt x="16" y="0"/>
                  </a:lnTo>
                  <a:lnTo>
                    <a:pt x="8" y="5"/>
                  </a:lnTo>
                  <a:lnTo>
                    <a:pt x="2" y="13"/>
                  </a:lnTo>
                  <a:lnTo>
                    <a:pt x="0" y="22"/>
                  </a:lnTo>
                  <a:lnTo>
                    <a:pt x="5" y="31"/>
                  </a:lnTo>
                  <a:lnTo>
                    <a:pt x="12" y="37"/>
                  </a:lnTo>
                  <a:lnTo>
                    <a:pt x="12" y="3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6" name="Freeform 310">
              <a:extLst>
                <a:ext uri="{FF2B5EF4-FFF2-40B4-BE49-F238E27FC236}">
                  <a16:creationId xmlns:a16="http://schemas.microsoft.com/office/drawing/2014/main" id="{B1749C4C-42ED-EBC5-3607-05B1AFD8167B}"/>
                </a:ext>
              </a:extLst>
            </p:cNvPr>
            <p:cNvSpPr>
              <a:spLocks/>
            </p:cNvSpPr>
            <p:nvPr/>
          </p:nvSpPr>
          <p:spPr bwMode="auto">
            <a:xfrm>
              <a:off x="3069" y="2362"/>
              <a:ext cx="29" cy="14"/>
            </a:xfrm>
            <a:custGeom>
              <a:avLst/>
              <a:gdLst>
                <a:gd name="T0" fmla="*/ 0 w 29"/>
                <a:gd name="T1" fmla="*/ 13 h 14"/>
                <a:gd name="T2" fmla="*/ 16 w 29"/>
                <a:gd name="T3" fmla="*/ 11 h 14"/>
                <a:gd name="T4" fmla="*/ 28 w 29"/>
                <a:gd name="T5" fmla="*/ 0 h 14"/>
                <a:gd name="T6" fmla="*/ 0 60000 65536"/>
                <a:gd name="T7" fmla="*/ 0 60000 65536"/>
                <a:gd name="T8" fmla="*/ 0 60000 65536"/>
                <a:gd name="T9" fmla="*/ 0 w 29"/>
                <a:gd name="T10" fmla="*/ 0 h 14"/>
                <a:gd name="T11" fmla="*/ 29 w 29"/>
                <a:gd name="T12" fmla="*/ 14 h 14"/>
              </a:gdLst>
              <a:ahLst/>
              <a:cxnLst>
                <a:cxn ang="T6">
                  <a:pos x="T0" y="T1"/>
                </a:cxn>
                <a:cxn ang="T7">
                  <a:pos x="T2" y="T3"/>
                </a:cxn>
                <a:cxn ang="T8">
                  <a:pos x="T4" y="T5"/>
                </a:cxn>
              </a:cxnLst>
              <a:rect l="T9" t="T10" r="T11" b="T12"/>
              <a:pathLst>
                <a:path w="29" h="14">
                  <a:moveTo>
                    <a:pt x="0" y="13"/>
                  </a:moveTo>
                  <a:lnTo>
                    <a:pt x="16" y="11"/>
                  </a:lnTo>
                  <a:lnTo>
                    <a:pt x="28"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7" name="Freeform 311">
              <a:extLst>
                <a:ext uri="{FF2B5EF4-FFF2-40B4-BE49-F238E27FC236}">
                  <a16:creationId xmlns:a16="http://schemas.microsoft.com/office/drawing/2014/main" id="{10C548DE-6E07-200A-BFE8-D0E4C8F6AEC4}"/>
                </a:ext>
              </a:extLst>
            </p:cNvPr>
            <p:cNvSpPr>
              <a:spLocks/>
            </p:cNvSpPr>
            <p:nvPr/>
          </p:nvSpPr>
          <p:spPr bwMode="auto">
            <a:xfrm>
              <a:off x="3039" y="2321"/>
              <a:ext cx="21" cy="55"/>
            </a:xfrm>
            <a:custGeom>
              <a:avLst/>
              <a:gdLst>
                <a:gd name="T0" fmla="*/ 18 w 21"/>
                <a:gd name="T1" fmla="*/ 0 h 55"/>
                <a:gd name="T2" fmla="*/ 6 w 21"/>
                <a:gd name="T3" fmla="*/ 11 h 55"/>
                <a:gd name="T4" fmla="*/ 0 w 21"/>
                <a:gd name="T5" fmla="*/ 24 h 55"/>
                <a:gd name="T6" fmla="*/ 4 w 21"/>
                <a:gd name="T7" fmla="*/ 41 h 55"/>
                <a:gd name="T8" fmla="*/ 16 w 21"/>
                <a:gd name="T9" fmla="*/ 52 h 55"/>
                <a:gd name="T10" fmla="*/ 20 w 21"/>
                <a:gd name="T11" fmla="*/ 54 h 55"/>
                <a:gd name="T12" fmla="*/ 0 60000 65536"/>
                <a:gd name="T13" fmla="*/ 0 60000 65536"/>
                <a:gd name="T14" fmla="*/ 0 60000 65536"/>
                <a:gd name="T15" fmla="*/ 0 60000 65536"/>
                <a:gd name="T16" fmla="*/ 0 60000 65536"/>
                <a:gd name="T17" fmla="*/ 0 60000 65536"/>
                <a:gd name="T18" fmla="*/ 0 w 21"/>
                <a:gd name="T19" fmla="*/ 0 h 55"/>
                <a:gd name="T20" fmla="*/ 21 w 21"/>
                <a:gd name="T21" fmla="*/ 55 h 55"/>
              </a:gdLst>
              <a:ahLst/>
              <a:cxnLst>
                <a:cxn ang="T12">
                  <a:pos x="T0" y="T1"/>
                </a:cxn>
                <a:cxn ang="T13">
                  <a:pos x="T2" y="T3"/>
                </a:cxn>
                <a:cxn ang="T14">
                  <a:pos x="T4" y="T5"/>
                </a:cxn>
                <a:cxn ang="T15">
                  <a:pos x="T6" y="T7"/>
                </a:cxn>
                <a:cxn ang="T16">
                  <a:pos x="T8" y="T9"/>
                </a:cxn>
                <a:cxn ang="T17">
                  <a:pos x="T10" y="T11"/>
                </a:cxn>
              </a:cxnLst>
              <a:rect l="T18" t="T19" r="T20" b="T21"/>
              <a:pathLst>
                <a:path w="21" h="55">
                  <a:moveTo>
                    <a:pt x="18" y="0"/>
                  </a:moveTo>
                  <a:lnTo>
                    <a:pt x="6" y="11"/>
                  </a:lnTo>
                  <a:lnTo>
                    <a:pt x="0" y="24"/>
                  </a:lnTo>
                  <a:lnTo>
                    <a:pt x="4" y="41"/>
                  </a:lnTo>
                  <a:lnTo>
                    <a:pt x="16" y="52"/>
                  </a:lnTo>
                  <a:lnTo>
                    <a:pt x="20" y="5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8" name="Line 312">
              <a:extLst>
                <a:ext uri="{FF2B5EF4-FFF2-40B4-BE49-F238E27FC236}">
                  <a16:creationId xmlns:a16="http://schemas.microsoft.com/office/drawing/2014/main" id="{7C9EC0A9-4080-6308-A238-5A94715C12AD}"/>
                </a:ext>
              </a:extLst>
            </p:cNvPr>
            <p:cNvSpPr>
              <a:spLocks noChangeShapeType="1"/>
            </p:cNvSpPr>
            <p:nvPr/>
          </p:nvSpPr>
          <p:spPr bwMode="auto">
            <a:xfrm>
              <a:off x="3035" y="2230"/>
              <a:ext cx="7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49" name="Line 313">
              <a:extLst>
                <a:ext uri="{FF2B5EF4-FFF2-40B4-BE49-F238E27FC236}">
                  <a16:creationId xmlns:a16="http://schemas.microsoft.com/office/drawing/2014/main" id="{EBA21477-6919-2ED2-4E1D-EFCD46BC35A6}"/>
                </a:ext>
              </a:extLst>
            </p:cNvPr>
            <p:cNvSpPr>
              <a:spLocks noChangeShapeType="1"/>
            </p:cNvSpPr>
            <p:nvPr/>
          </p:nvSpPr>
          <p:spPr bwMode="auto">
            <a:xfrm>
              <a:off x="3106" y="2232"/>
              <a:ext cx="1"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0" name="Line 314">
              <a:extLst>
                <a:ext uri="{FF2B5EF4-FFF2-40B4-BE49-F238E27FC236}">
                  <a16:creationId xmlns:a16="http://schemas.microsoft.com/office/drawing/2014/main" id="{E3CC13B4-D0FB-F117-C25A-DE012062BC96}"/>
                </a:ext>
              </a:extLst>
            </p:cNvPr>
            <p:cNvSpPr>
              <a:spLocks noChangeShapeType="1"/>
            </p:cNvSpPr>
            <p:nvPr/>
          </p:nvSpPr>
          <p:spPr bwMode="auto">
            <a:xfrm flipH="1">
              <a:off x="3035" y="2280"/>
              <a:ext cx="7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1" name="Line 315">
              <a:extLst>
                <a:ext uri="{FF2B5EF4-FFF2-40B4-BE49-F238E27FC236}">
                  <a16:creationId xmlns:a16="http://schemas.microsoft.com/office/drawing/2014/main" id="{38164BB0-DD44-8A49-588B-5E1184532478}"/>
                </a:ext>
              </a:extLst>
            </p:cNvPr>
            <p:cNvSpPr>
              <a:spLocks noChangeShapeType="1"/>
            </p:cNvSpPr>
            <p:nvPr/>
          </p:nvSpPr>
          <p:spPr bwMode="auto">
            <a:xfrm flipV="1">
              <a:off x="3033" y="2231"/>
              <a:ext cx="0" cy="4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2" name="Freeform 316">
              <a:extLst>
                <a:ext uri="{FF2B5EF4-FFF2-40B4-BE49-F238E27FC236}">
                  <a16:creationId xmlns:a16="http://schemas.microsoft.com/office/drawing/2014/main" id="{5992C4C2-47C2-257A-2EAD-89F79D2E6FC4}"/>
                </a:ext>
              </a:extLst>
            </p:cNvPr>
            <p:cNvSpPr>
              <a:spLocks/>
            </p:cNvSpPr>
            <p:nvPr/>
          </p:nvSpPr>
          <p:spPr bwMode="auto">
            <a:xfrm>
              <a:off x="3050" y="2211"/>
              <a:ext cx="41" cy="20"/>
            </a:xfrm>
            <a:custGeom>
              <a:avLst/>
              <a:gdLst>
                <a:gd name="T0" fmla="*/ 40 w 41"/>
                <a:gd name="T1" fmla="*/ 19 h 20"/>
                <a:gd name="T2" fmla="*/ 38 w 41"/>
                <a:gd name="T3" fmla="*/ 11 h 20"/>
                <a:gd name="T4" fmla="*/ 31 w 41"/>
                <a:gd name="T5" fmla="*/ 4 h 20"/>
                <a:gd name="T6" fmla="*/ 22 w 41"/>
                <a:gd name="T7" fmla="*/ 0 h 20"/>
                <a:gd name="T8" fmla="*/ 12 w 41"/>
                <a:gd name="T9" fmla="*/ 2 h 20"/>
                <a:gd name="T10" fmla="*/ 5 w 41"/>
                <a:gd name="T11" fmla="*/ 6 h 20"/>
                <a:gd name="T12" fmla="*/ 0 w 41"/>
                <a:gd name="T13" fmla="*/ 15 h 20"/>
                <a:gd name="T14" fmla="*/ 0 w 41"/>
                <a:gd name="T15" fmla="*/ 19 h 20"/>
                <a:gd name="T16" fmla="*/ 0 60000 65536"/>
                <a:gd name="T17" fmla="*/ 0 60000 65536"/>
                <a:gd name="T18" fmla="*/ 0 60000 65536"/>
                <a:gd name="T19" fmla="*/ 0 60000 65536"/>
                <a:gd name="T20" fmla="*/ 0 60000 65536"/>
                <a:gd name="T21" fmla="*/ 0 60000 65536"/>
                <a:gd name="T22" fmla="*/ 0 60000 65536"/>
                <a:gd name="T23" fmla="*/ 0 60000 65536"/>
                <a:gd name="T24" fmla="*/ 0 w 41"/>
                <a:gd name="T25" fmla="*/ 0 h 20"/>
                <a:gd name="T26" fmla="*/ 41 w 41"/>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 h="20">
                  <a:moveTo>
                    <a:pt x="40" y="19"/>
                  </a:moveTo>
                  <a:lnTo>
                    <a:pt x="38" y="11"/>
                  </a:lnTo>
                  <a:lnTo>
                    <a:pt x="31" y="4"/>
                  </a:lnTo>
                  <a:lnTo>
                    <a:pt x="22" y="0"/>
                  </a:lnTo>
                  <a:lnTo>
                    <a:pt x="12" y="2"/>
                  </a:lnTo>
                  <a:lnTo>
                    <a:pt x="5" y="6"/>
                  </a:lnTo>
                  <a:lnTo>
                    <a:pt x="0" y="15"/>
                  </a:lnTo>
                  <a:lnTo>
                    <a:pt x="0"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3" name="Freeform 317">
              <a:extLst>
                <a:ext uri="{FF2B5EF4-FFF2-40B4-BE49-F238E27FC236}">
                  <a16:creationId xmlns:a16="http://schemas.microsoft.com/office/drawing/2014/main" id="{0BF4C1B8-4251-47D3-C005-AD3990E02B0A}"/>
                </a:ext>
              </a:extLst>
            </p:cNvPr>
            <p:cNvSpPr>
              <a:spLocks/>
            </p:cNvSpPr>
            <p:nvPr/>
          </p:nvSpPr>
          <p:spPr bwMode="auto">
            <a:xfrm>
              <a:off x="3050" y="2280"/>
              <a:ext cx="41" cy="18"/>
            </a:xfrm>
            <a:custGeom>
              <a:avLst/>
              <a:gdLst>
                <a:gd name="T0" fmla="*/ 0 w 41"/>
                <a:gd name="T1" fmla="*/ 0 h 18"/>
                <a:gd name="T2" fmla="*/ 3 w 41"/>
                <a:gd name="T3" fmla="*/ 9 h 18"/>
                <a:gd name="T4" fmla="*/ 10 w 41"/>
                <a:gd name="T5" fmla="*/ 15 h 18"/>
                <a:gd name="T6" fmla="*/ 17 w 41"/>
                <a:gd name="T7" fmla="*/ 17 h 18"/>
                <a:gd name="T8" fmla="*/ 28 w 41"/>
                <a:gd name="T9" fmla="*/ 17 h 18"/>
                <a:gd name="T10" fmla="*/ 36 w 41"/>
                <a:gd name="T11" fmla="*/ 11 h 18"/>
                <a:gd name="T12" fmla="*/ 40 w 41"/>
                <a:gd name="T13" fmla="*/ 4 h 18"/>
                <a:gd name="T14" fmla="*/ 40 w 41"/>
                <a:gd name="T15" fmla="*/ 0 h 18"/>
                <a:gd name="T16" fmla="*/ 0 60000 65536"/>
                <a:gd name="T17" fmla="*/ 0 60000 65536"/>
                <a:gd name="T18" fmla="*/ 0 60000 65536"/>
                <a:gd name="T19" fmla="*/ 0 60000 65536"/>
                <a:gd name="T20" fmla="*/ 0 60000 65536"/>
                <a:gd name="T21" fmla="*/ 0 60000 65536"/>
                <a:gd name="T22" fmla="*/ 0 60000 65536"/>
                <a:gd name="T23" fmla="*/ 0 60000 65536"/>
                <a:gd name="T24" fmla="*/ 0 w 41"/>
                <a:gd name="T25" fmla="*/ 0 h 18"/>
                <a:gd name="T26" fmla="*/ 41 w 41"/>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1" h="18">
                  <a:moveTo>
                    <a:pt x="0" y="0"/>
                  </a:moveTo>
                  <a:lnTo>
                    <a:pt x="3" y="9"/>
                  </a:lnTo>
                  <a:lnTo>
                    <a:pt x="10" y="15"/>
                  </a:lnTo>
                  <a:lnTo>
                    <a:pt x="17" y="17"/>
                  </a:lnTo>
                  <a:lnTo>
                    <a:pt x="28" y="17"/>
                  </a:lnTo>
                  <a:lnTo>
                    <a:pt x="36" y="11"/>
                  </a:lnTo>
                  <a:lnTo>
                    <a:pt x="40" y="4"/>
                  </a:lnTo>
                  <a:lnTo>
                    <a:pt x="4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4" name="Line 318">
              <a:extLst>
                <a:ext uri="{FF2B5EF4-FFF2-40B4-BE49-F238E27FC236}">
                  <a16:creationId xmlns:a16="http://schemas.microsoft.com/office/drawing/2014/main" id="{20BF2FC2-CBB9-1ACB-0843-B82316CE6598}"/>
                </a:ext>
              </a:extLst>
            </p:cNvPr>
            <p:cNvSpPr>
              <a:spLocks noChangeShapeType="1"/>
            </p:cNvSpPr>
            <p:nvPr/>
          </p:nvSpPr>
          <p:spPr bwMode="auto">
            <a:xfrm flipV="1">
              <a:off x="3067" y="2298"/>
              <a:ext cx="0"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5" name="Line 319">
              <a:extLst>
                <a:ext uri="{FF2B5EF4-FFF2-40B4-BE49-F238E27FC236}">
                  <a16:creationId xmlns:a16="http://schemas.microsoft.com/office/drawing/2014/main" id="{3D2C23C7-8743-9477-5224-BF4119C6CC5F}"/>
                </a:ext>
              </a:extLst>
            </p:cNvPr>
            <p:cNvSpPr>
              <a:spLocks noChangeShapeType="1"/>
            </p:cNvSpPr>
            <p:nvPr/>
          </p:nvSpPr>
          <p:spPr bwMode="auto">
            <a:xfrm flipV="1">
              <a:off x="3073" y="2298"/>
              <a:ext cx="0"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6" name="Line 320">
              <a:extLst>
                <a:ext uri="{FF2B5EF4-FFF2-40B4-BE49-F238E27FC236}">
                  <a16:creationId xmlns:a16="http://schemas.microsoft.com/office/drawing/2014/main" id="{38D10D88-9B08-71F0-D1EB-96A6A8B9B8F7}"/>
                </a:ext>
              </a:extLst>
            </p:cNvPr>
            <p:cNvSpPr>
              <a:spLocks noChangeShapeType="1"/>
            </p:cNvSpPr>
            <p:nvPr/>
          </p:nvSpPr>
          <p:spPr bwMode="auto">
            <a:xfrm flipV="1">
              <a:off x="3050" y="2128"/>
              <a:ext cx="0" cy="101"/>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7" name="Line 321">
              <a:extLst>
                <a:ext uri="{FF2B5EF4-FFF2-40B4-BE49-F238E27FC236}">
                  <a16:creationId xmlns:a16="http://schemas.microsoft.com/office/drawing/2014/main" id="{4E3C317F-A1B4-1721-ACDE-43B07420B306}"/>
                </a:ext>
              </a:extLst>
            </p:cNvPr>
            <p:cNvSpPr>
              <a:spLocks noChangeShapeType="1"/>
            </p:cNvSpPr>
            <p:nvPr/>
          </p:nvSpPr>
          <p:spPr bwMode="auto">
            <a:xfrm flipV="1">
              <a:off x="3090" y="2128"/>
              <a:ext cx="0" cy="101"/>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8" name="Line 322">
              <a:extLst>
                <a:ext uri="{FF2B5EF4-FFF2-40B4-BE49-F238E27FC236}">
                  <a16:creationId xmlns:a16="http://schemas.microsoft.com/office/drawing/2014/main" id="{6BC5143D-55F5-5FB1-D3DE-2EE88BABDB38}"/>
                </a:ext>
              </a:extLst>
            </p:cNvPr>
            <p:cNvSpPr>
              <a:spLocks noChangeShapeType="1"/>
            </p:cNvSpPr>
            <p:nvPr/>
          </p:nvSpPr>
          <p:spPr bwMode="auto">
            <a:xfrm flipV="1">
              <a:off x="3090" y="2110"/>
              <a:ext cx="0" cy="16"/>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59" name="Line 323">
              <a:extLst>
                <a:ext uri="{FF2B5EF4-FFF2-40B4-BE49-F238E27FC236}">
                  <a16:creationId xmlns:a16="http://schemas.microsoft.com/office/drawing/2014/main" id="{5B960241-67B2-F310-308F-28FD76321297}"/>
                </a:ext>
              </a:extLst>
            </p:cNvPr>
            <p:cNvSpPr>
              <a:spLocks noChangeShapeType="1"/>
            </p:cNvSpPr>
            <p:nvPr/>
          </p:nvSpPr>
          <p:spPr bwMode="auto">
            <a:xfrm flipV="1">
              <a:off x="3090" y="2058"/>
              <a:ext cx="0" cy="16"/>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0" name="Line 324">
              <a:extLst>
                <a:ext uri="{FF2B5EF4-FFF2-40B4-BE49-F238E27FC236}">
                  <a16:creationId xmlns:a16="http://schemas.microsoft.com/office/drawing/2014/main" id="{1394E888-F232-6DFF-500C-63040BC161F9}"/>
                </a:ext>
              </a:extLst>
            </p:cNvPr>
            <p:cNvSpPr>
              <a:spLocks noChangeShapeType="1"/>
            </p:cNvSpPr>
            <p:nvPr/>
          </p:nvSpPr>
          <p:spPr bwMode="auto">
            <a:xfrm flipV="1">
              <a:off x="3090" y="2052"/>
              <a:ext cx="0" cy="4"/>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1" name="Line 325">
              <a:extLst>
                <a:ext uri="{FF2B5EF4-FFF2-40B4-BE49-F238E27FC236}">
                  <a16:creationId xmlns:a16="http://schemas.microsoft.com/office/drawing/2014/main" id="{5DCE8A8D-264E-6CE9-1F66-D0852AA5E0A4}"/>
                </a:ext>
              </a:extLst>
            </p:cNvPr>
            <p:cNvSpPr>
              <a:spLocks noChangeShapeType="1"/>
            </p:cNvSpPr>
            <p:nvPr/>
          </p:nvSpPr>
          <p:spPr bwMode="auto">
            <a:xfrm flipV="1">
              <a:off x="3050" y="2110"/>
              <a:ext cx="0" cy="16"/>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2" name="Line 326">
              <a:extLst>
                <a:ext uri="{FF2B5EF4-FFF2-40B4-BE49-F238E27FC236}">
                  <a16:creationId xmlns:a16="http://schemas.microsoft.com/office/drawing/2014/main" id="{96B90B07-3DA1-4E9B-6019-0E083918FFBF}"/>
                </a:ext>
              </a:extLst>
            </p:cNvPr>
            <p:cNvSpPr>
              <a:spLocks noChangeShapeType="1"/>
            </p:cNvSpPr>
            <p:nvPr/>
          </p:nvSpPr>
          <p:spPr bwMode="auto">
            <a:xfrm>
              <a:off x="3050" y="2074"/>
              <a:ext cx="0" cy="0"/>
            </a:xfrm>
            <a:prstGeom prst="line">
              <a:avLst/>
            </a:prstGeom>
            <a:noFill/>
            <a:ln w="254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3" name="Line 327">
              <a:extLst>
                <a:ext uri="{FF2B5EF4-FFF2-40B4-BE49-F238E27FC236}">
                  <a16:creationId xmlns:a16="http://schemas.microsoft.com/office/drawing/2014/main" id="{B97E9DEA-4000-C813-7A76-876F68D065A0}"/>
                </a:ext>
              </a:extLst>
            </p:cNvPr>
            <p:cNvSpPr>
              <a:spLocks noChangeShapeType="1"/>
            </p:cNvSpPr>
            <p:nvPr/>
          </p:nvSpPr>
          <p:spPr bwMode="auto">
            <a:xfrm flipH="1" flipV="1">
              <a:off x="3550" y="2749"/>
              <a:ext cx="28" cy="19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4" name="Line 328">
              <a:extLst>
                <a:ext uri="{FF2B5EF4-FFF2-40B4-BE49-F238E27FC236}">
                  <a16:creationId xmlns:a16="http://schemas.microsoft.com/office/drawing/2014/main" id="{4B952DE8-B98F-B57D-8F12-366169F1BE04}"/>
                </a:ext>
              </a:extLst>
            </p:cNvPr>
            <p:cNvSpPr>
              <a:spLocks noChangeShapeType="1"/>
            </p:cNvSpPr>
            <p:nvPr/>
          </p:nvSpPr>
          <p:spPr bwMode="auto">
            <a:xfrm flipV="1">
              <a:off x="3609" y="2749"/>
              <a:ext cx="18" cy="19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5" name="Line 329">
              <a:extLst>
                <a:ext uri="{FF2B5EF4-FFF2-40B4-BE49-F238E27FC236}">
                  <a16:creationId xmlns:a16="http://schemas.microsoft.com/office/drawing/2014/main" id="{44D33706-8B8E-E7EF-32B2-21E4F6A0F846}"/>
                </a:ext>
              </a:extLst>
            </p:cNvPr>
            <p:cNvSpPr>
              <a:spLocks noChangeShapeType="1"/>
            </p:cNvSpPr>
            <p:nvPr/>
          </p:nvSpPr>
          <p:spPr bwMode="auto">
            <a:xfrm>
              <a:off x="3561" y="2949"/>
              <a:ext cx="1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6" name="Line 330">
              <a:extLst>
                <a:ext uri="{FF2B5EF4-FFF2-40B4-BE49-F238E27FC236}">
                  <a16:creationId xmlns:a16="http://schemas.microsoft.com/office/drawing/2014/main" id="{80178165-47F5-2357-FAA4-73861DA150B1}"/>
                </a:ext>
              </a:extLst>
            </p:cNvPr>
            <p:cNvSpPr>
              <a:spLocks noChangeShapeType="1"/>
            </p:cNvSpPr>
            <p:nvPr/>
          </p:nvSpPr>
          <p:spPr bwMode="auto">
            <a:xfrm>
              <a:off x="3610" y="2949"/>
              <a:ext cx="1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7" name="Line 331">
              <a:extLst>
                <a:ext uri="{FF2B5EF4-FFF2-40B4-BE49-F238E27FC236}">
                  <a16:creationId xmlns:a16="http://schemas.microsoft.com/office/drawing/2014/main" id="{075B7983-426D-232F-0994-F8F6585E5222}"/>
                </a:ext>
              </a:extLst>
            </p:cNvPr>
            <p:cNvSpPr>
              <a:spLocks noChangeShapeType="1"/>
            </p:cNvSpPr>
            <p:nvPr/>
          </p:nvSpPr>
          <p:spPr bwMode="auto">
            <a:xfrm flipH="1">
              <a:off x="3323" y="2674"/>
              <a:ext cx="1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8" name="Line 332">
              <a:extLst>
                <a:ext uri="{FF2B5EF4-FFF2-40B4-BE49-F238E27FC236}">
                  <a16:creationId xmlns:a16="http://schemas.microsoft.com/office/drawing/2014/main" id="{5171B593-EB84-DDE3-E26D-1C12B88497C3}"/>
                </a:ext>
              </a:extLst>
            </p:cNvPr>
            <p:cNvSpPr>
              <a:spLocks noChangeShapeType="1"/>
            </p:cNvSpPr>
            <p:nvPr/>
          </p:nvSpPr>
          <p:spPr bwMode="auto">
            <a:xfrm flipH="1">
              <a:off x="3266" y="2670"/>
              <a:ext cx="1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69" name="Line 333">
              <a:extLst>
                <a:ext uri="{FF2B5EF4-FFF2-40B4-BE49-F238E27FC236}">
                  <a16:creationId xmlns:a16="http://schemas.microsoft.com/office/drawing/2014/main" id="{CD976D56-058D-7F0A-89CD-95D54D97E5F3}"/>
                </a:ext>
              </a:extLst>
            </p:cNvPr>
            <p:cNvSpPr>
              <a:spLocks noChangeShapeType="1"/>
            </p:cNvSpPr>
            <p:nvPr/>
          </p:nvSpPr>
          <p:spPr bwMode="auto">
            <a:xfrm flipH="1" flipV="1">
              <a:off x="3231" y="2667"/>
              <a:ext cx="3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0" name="Line 334">
              <a:extLst>
                <a:ext uri="{FF2B5EF4-FFF2-40B4-BE49-F238E27FC236}">
                  <a16:creationId xmlns:a16="http://schemas.microsoft.com/office/drawing/2014/main" id="{2F618037-AE5B-2D89-C02F-9BA37FF15607}"/>
                </a:ext>
              </a:extLst>
            </p:cNvPr>
            <p:cNvSpPr>
              <a:spLocks noChangeShapeType="1"/>
            </p:cNvSpPr>
            <p:nvPr/>
          </p:nvSpPr>
          <p:spPr bwMode="auto">
            <a:xfrm flipH="1">
              <a:off x="3218" y="2668"/>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1" name="Line 335">
              <a:extLst>
                <a:ext uri="{FF2B5EF4-FFF2-40B4-BE49-F238E27FC236}">
                  <a16:creationId xmlns:a16="http://schemas.microsoft.com/office/drawing/2014/main" id="{E8B56C49-7428-467F-908D-4DEBA56F238B}"/>
                </a:ext>
              </a:extLst>
            </p:cNvPr>
            <p:cNvSpPr>
              <a:spLocks noChangeShapeType="1"/>
            </p:cNvSpPr>
            <p:nvPr/>
          </p:nvSpPr>
          <p:spPr bwMode="auto">
            <a:xfrm flipH="1">
              <a:off x="3202" y="2681"/>
              <a:ext cx="14"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2" name="Line 336">
              <a:extLst>
                <a:ext uri="{FF2B5EF4-FFF2-40B4-BE49-F238E27FC236}">
                  <a16:creationId xmlns:a16="http://schemas.microsoft.com/office/drawing/2014/main" id="{B16AE9F4-62C1-D636-7016-2A2A0A7315FE}"/>
                </a:ext>
              </a:extLst>
            </p:cNvPr>
            <p:cNvSpPr>
              <a:spLocks noChangeShapeType="1"/>
            </p:cNvSpPr>
            <p:nvPr/>
          </p:nvSpPr>
          <p:spPr bwMode="auto">
            <a:xfrm flipH="1">
              <a:off x="3202" y="2509"/>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3" name="Line 337">
              <a:extLst>
                <a:ext uri="{FF2B5EF4-FFF2-40B4-BE49-F238E27FC236}">
                  <a16:creationId xmlns:a16="http://schemas.microsoft.com/office/drawing/2014/main" id="{E2F25913-389B-E9D3-2CB1-7F1F1DB34325}"/>
                </a:ext>
              </a:extLst>
            </p:cNvPr>
            <p:cNvSpPr>
              <a:spLocks noChangeShapeType="1"/>
            </p:cNvSpPr>
            <p:nvPr/>
          </p:nvSpPr>
          <p:spPr bwMode="auto">
            <a:xfrm flipH="1">
              <a:off x="3162" y="2545"/>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4" name="Line 338">
              <a:extLst>
                <a:ext uri="{FF2B5EF4-FFF2-40B4-BE49-F238E27FC236}">
                  <a16:creationId xmlns:a16="http://schemas.microsoft.com/office/drawing/2014/main" id="{A8657B11-F18A-056D-8F72-0E94EEB77AF0}"/>
                </a:ext>
              </a:extLst>
            </p:cNvPr>
            <p:cNvSpPr>
              <a:spLocks noChangeShapeType="1"/>
            </p:cNvSpPr>
            <p:nvPr/>
          </p:nvSpPr>
          <p:spPr bwMode="auto">
            <a:xfrm flipH="1">
              <a:off x="3120" y="2582"/>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5" name="Line 339">
              <a:extLst>
                <a:ext uri="{FF2B5EF4-FFF2-40B4-BE49-F238E27FC236}">
                  <a16:creationId xmlns:a16="http://schemas.microsoft.com/office/drawing/2014/main" id="{47EDCAA6-28E6-DCAA-D80B-D6B1C1E7C2A5}"/>
                </a:ext>
              </a:extLst>
            </p:cNvPr>
            <p:cNvSpPr>
              <a:spLocks noChangeShapeType="1"/>
            </p:cNvSpPr>
            <p:nvPr/>
          </p:nvSpPr>
          <p:spPr bwMode="auto">
            <a:xfrm flipH="1">
              <a:off x="3108" y="259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6" name="Line 340">
              <a:extLst>
                <a:ext uri="{FF2B5EF4-FFF2-40B4-BE49-F238E27FC236}">
                  <a16:creationId xmlns:a16="http://schemas.microsoft.com/office/drawing/2014/main" id="{436729D4-57A2-E48B-C40F-EEF89A0630BF}"/>
                </a:ext>
              </a:extLst>
            </p:cNvPr>
            <p:cNvSpPr>
              <a:spLocks noChangeShapeType="1"/>
            </p:cNvSpPr>
            <p:nvPr/>
          </p:nvSpPr>
          <p:spPr bwMode="auto">
            <a:xfrm>
              <a:off x="3108" y="2606"/>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7" name="Line 341">
              <a:extLst>
                <a:ext uri="{FF2B5EF4-FFF2-40B4-BE49-F238E27FC236}">
                  <a16:creationId xmlns:a16="http://schemas.microsoft.com/office/drawing/2014/main" id="{63596C1A-FE6A-B9CB-AFF5-01EBF52145F1}"/>
                </a:ext>
              </a:extLst>
            </p:cNvPr>
            <p:cNvSpPr>
              <a:spLocks noChangeShapeType="1"/>
            </p:cNvSpPr>
            <p:nvPr/>
          </p:nvSpPr>
          <p:spPr bwMode="auto">
            <a:xfrm>
              <a:off x="3148" y="2642"/>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8" name="Line 342">
              <a:extLst>
                <a:ext uri="{FF2B5EF4-FFF2-40B4-BE49-F238E27FC236}">
                  <a16:creationId xmlns:a16="http://schemas.microsoft.com/office/drawing/2014/main" id="{4EF5C7EB-769D-758E-ABDB-849C3A9B9185}"/>
                </a:ext>
              </a:extLst>
            </p:cNvPr>
            <p:cNvSpPr>
              <a:spLocks noChangeShapeType="1"/>
            </p:cNvSpPr>
            <p:nvPr/>
          </p:nvSpPr>
          <p:spPr bwMode="auto">
            <a:xfrm>
              <a:off x="3186" y="2681"/>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79" name="Line 343">
              <a:extLst>
                <a:ext uri="{FF2B5EF4-FFF2-40B4-BE49-F238E27FC236}">
                  <a16:creationId xmlns:a16="http://schemas.microsoft.com/office/drawing/2014/main" id="{59F56717-8DF5-AE40-0F25-40813D5F574E}"/>
                </a:ext>
              </a:extLst>
            </p:cNvPr>
            <p:cNvSpPr>
              <a:spLocks noChangeShapeType="1"/>
            </p:cNvSpPr>
            <p:nvPr/>
          </p:nvSpPr>
          <p:spPr bwMode="auto">
            <a:xfrm>
              <a:off x="3199" y="2693"/>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0" name="Line 344">
              <a:extLst>
                <a:ext uri="{FF2B5EF4-FFF2-40B4-BE49-F238E27FC236}">
                  <a16:creationId xmlns:a16="http://schemas.microsoft.com/office/drawing/2014/main" id="{5CCF471C-31E5-D95C-8D2F-1381B7F57C7F}"/>
                </a:ext>
              </a:extLst>
            </p:cNvPr>
            <p:cNvSpPr>
              <a:spLocks noChangeShapeType="1"/>
            </p:cNvSpPr>
            <p:nvPr/>
          </p:nvSpPr>
          <p:spPr bwMode="auto">
            <a:xfrm flipH="1">
              <a:off x="3156" y="2649"/>
              <a:ext cx="16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1" name="Line 345">
              <a:extLst>
                <a:ext uri="{FF2B5EF4-FFF2-40B4-BE49-F238E27FC236}">
                  <a16:creationId xmlns:a16="http://schemas.microsoft.com/office/drawing/2014/main" id="{47C0612D-2C6C-4BDB-E6F9-D15FB8C4CBC3}"/>
                </a:ext>
              </a:extLst>
            </p:cNvPr>
            <p:cNvSpPr>
              <a:spLocks noChangeShapeType="1"/>
            </p:cNvSpPr>
            <p:nvPr/>
          </p:nvSpPr>
          <p:spPr bwMode="auto">
            <a:xfrm>
              <a:off x="3263" y="2932"/>
              <a:ext cx="3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2" name="Line 346">
              <a:extLst>
                <a:ext uri="{FF2B5EF4-FFF2-40B4-BE49-F238E27FC236}">
                  <a16:creationId xmlns:a16="http://schemas.microsoft.com/office/drawing/2014/main" id="{83D70E77-0D15-65AA-763E-4CC10F758542}"/>
                </a:ext>
              </a:extLst>
            </p:cNvPr>
            <p:cNvSpPr>
              <a:spLocks noChangeShapeType="1"/>
            </p:cNvSpPr>
            <p:nvPr/>
          </p:nvSpPr>
          <p:spPr bwMode="auto">
            <a:xfrm>
              <a:off x="3579" y="2932"/>
              <a:ext cx="3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3" name="Line 347">
              <a:extLst>
                <a:ext uri="{FF2B5EF4-FFF2-40B4-BE49-F238E27FC236}">
                  <a16:creationId xmlns:a16="http://schemas.microsoft.com/office/drawing/2014/main" id="{AC66430E-408C-0484-E8F3-0135B4711190}"/>
                </a:ext>
              </a:extLst>
            </p:cNvPr>
            <p:cNvSpPr>
              <a:spLocks noChangeShapeType="1"/>
            </p:cNvSpPr>
            <p:nvPr/>
          </p:nvSpPr>
          <p:spPr bwMode="auto">
            <a:xfrm>
              <a:off x="3692" y="2932"/>
              <a:ext cx="1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4" name="Line 348">
              <a:extLst>
                <a:ext uri="{FF2B5EF4-FFF2-40B4-BE49-F238E27FC236}">
                  <a16:creationId xmlns:a16="http://schemas.microsoft.com/office/drawing/2014/main" id="{E189454F-13C1-0605-2013-AC374E833E81}"/>
                </a:ext>
              </a:extLst>
            </p:cNvPr>
            <p:cNvSpPr>
              <a:spLocks noChangeShapeType="1"/>
            </p:cNvSpPr>
            <p:nvPr/>
          </p:nvSpPr>
          <p:spPr bwMode="auto">
            <a:xfrm>
              <a:off x="3342" y="267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5" name="Line 349">
              <a:extLst>
                <a:ext uri="{FF2B5EF4-FFF2-40B4-BE49-F238E27FC236}">
                  <a16:creationId xmlns:a16="http://schemas.microsoft.com/office/drawing/2014/main" id="{C751FEB3-C44A-334C-5198-43F37CD14836}"/>
                </a:ext>
              </a:extLst>
            </p:cNvPr>
            <p:cNvSpPr>
              <a:spLocks noChangeShapeType="1"/>
            </p:cNvSpPr>
            <p:nvPr/>
          </p:nvSpPr>
          <p:spPr bwMode="auto">
            <a:xfrm>
              <a:off x="3344" y="267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6" name="Line 350">
              <a:extLst>
                <a:ext uri="{FF2B5EF4-FFF2-40B4-BE49-F238E27FC236}">
                  <a16:creationId xmlns:a16="http://schemas.microsoft.com/office/drawing/2014/main" id="{C78E852B-39F5-B5A5-1CB7-E6C6DBE3D2FD}"/>
                </a:ext>
              </a:extLst>
            </p:cNvPr>
            <p:cNvSpPr>
              <a:spLocks noChangeShapeType="1"/>
            </p:cNvSpPr>
            <p:nvPr/>
          </p:nvSpPr>
          <p:spPr bwMode="auto">
            <a:xfrm flipH="1">
              <a:off x="3347" y="267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7" name="Line 351">
              <a:extLst>
                <a:ext uri="{FF2B5EF4-FFF2-40B4-BE49-F238E27FC236}">
                  <a16:creationId xmlns:a16="http://schemas.microsoft.com/office/drawing/2014/main" id="{7A977D79-4DC5-D422-2482-545B49C0F60A}"/>
                </a:ext>
              </a:extLst>
            </p:cNvPr>
            <p:cNvSpPr>
              <a:spLocks noChangeShapeType="1"/>
            </p:cNvSpPr>
            <p:nvPr/>
          </p:nvSpPr>
          <p:spPr bwMode="auto">
            <a:xfrm>
              <a:off x="3349" y="268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8" name="Line 352">
              <a:extLst>
                <a:ext uri="{FF2B5EF4-FFF2-40B4-BE49-F238E27FC236}">
                  <a16:creationId xmlns:a16="http://schemas.microsoft.com/office/drawing/2014/main" id="{04B74719-CCCB-FB5A-4A4C-CDAF16EC1937}"/>
                </a:ext>
              </a:extLst>
            </p:cNvPr>
            <p:cNvSpPr>
              <a:spLocks noChangeShapeType="1"/>
            </p:cNvSpPr>
            <p:nvPr/>
          </p:nvSpPr>
          <p:spPr bwMode="auto">
            <a:xfrm flipV="1">
              <a:off x="3351" y="2682"/>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89" name="Line 353">
              <a:extLst>
                <a:ext uri="{FF2B5EF4-FFF2-40B4-BE49-F238E27FC236}">
                  <a16:creationId xmlns:a16="http://schemas.microsoft.com/office/drawing/2014/main" id="{341D0D22-099A-016A-C683-D9066898500C}"/>
                </a:ext>
              </a:extLst>
            </p:cNvPr>
            <p:cNvSpPr>
              <a:spLocks noChangeShapeType="1"/>
            </p:cNvSpPr>
            <p:nvPr/>
          </p:nvSpPr>
          <p:spPr bwMode="auto">
            <a:xfrm>
              <a:off x="3352" y="268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0" name="Line 354">
              <a:extLst>
                <a:ext uri="{FF2B5EF4-FFF2-40B4-BE49-F238E27FC236}">
                  <a16:creationId xmlns:a16="http://schemas.microsoft.com/office/drawing/2014/main" id="{B2A728B4-A881-2881-F0D2-53325F3B372E}"/>
                </a:ext>
              </a:extLst>
            </p:cNvPr>
            <p:cNvSpPr>
              <a:spLocks noChangeShapeType="1"/>
            </p:cNvSpPr>
            <p:nvPr/>
          </p:nvSpPr>
          <p:spPr bwMode="auto">
            <a:xfrm flipH="1">
              <a:off x="3353" y="2687"/>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1" name="Line 355">
              <a:extLst>
                <a:ext uri="{FF2B5EF4-FFF2-40B4-BE49-F238E27FC236}">
                  <a16:creationId xmlns:a16="http://schemas.microsoft.com/office/drawing/2014/main" id="{961ACCA1-1F14-FF35-F142-99D24045556E}"/>
                </a:ext>
              </a:extLst>
            </p:cNvPr>
            <p:cNvSpPr>
              <a:spLocks noChangeShapeType="1"/>
            </p:cNvSpPr>
            <p:nvPr/>
          </p:nvSpPr>
          <p:spPr bwMode="auto">
            <a:xfrm>
              <a:off x="3356" y="268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2" name="Line 356">
              <a:extLst>
                <a:ext uri="{FF2B5EF4-FFF2-40B4-BE49-F238E27FC236}">
                  <a16:creationId xmlns:a16="http://schemas.microsoft.com/office/drawing/2014/main" id="{A0CC843B-9637-6986-58EE-50663E22465E}"/>
                </a:ext>
              </a:extLst>
            </p:cNvPr>
            <p:cNvSpPr>
              <a:spLocks noChangeShapeType="1"/>
            </p:cNvSpPr>
            <p:nvPr/>
          </p:nvSpPr>
          <p:spPr bwMode="auto">
            <a:xfrm>
              <a:off x="3357" y="269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3" name="Line 357">
              <a:extLst>
                <a:ext uri="{FF2B5EF4-FFF2-40B4-BE49-F238E27FC236}">
                  <a16:creationId xmlns:a16="http://schemas.microsoft.com/office/drawing/2014/main" id="{18F57970-324E-C5E5-7B2C-71DEBF272E9C}"/>
                </a:ext>
              </a:extLst>
            </p:cNvPr>
            <p:cNvSpPr>
              <a:spLocks noChangeShapeType="1"/>
            </p:cNvSpPr>
            <p:nvPr/>
          </p:nvSpPr>
          <p:spPr bwMode="auto">
            <a:xfrm>
              <a:off x="3358" y="269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4" name="Line 358">
              <a:extLst>
                <a:ext uri="{FF2B5EF4-FFF2-40B4-BE49-F238E27FC236}">
                  <a16:creationId xmlns:a16="http://schemas.microsoft.com/office/drawing/2014/main" id="{6F174800-6DE8-8972-2B15-1ABDD23E22AD}"/>
                </a:ext>
              </a:extLst>
            </p:cNvPr>
            <p:cNvSpPr>
              <a:spLocks noChangeShapeType="1"/>
            </p:cNvSpPr>
            <p:nvPr/>
          </p:nvSpPr>
          <p:spPr bwMode="auto">
            <a:xfrm flipV="1">
              <a:off x="3360" y="2695"/>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5" name="Line 359">
              <a:extLst>
                <a:ext uri="{FF2B5EF4-FFF2-40B4-BE49-F238E27FC236}">
                  <a16:creationId xmlns:a16="http://schemas.microsoft.com/office/drawing/2014/main" id="{2CF5277E-FE32-3B5C-FAE5-49BF2B4CE77E}"/>
                </a:ext>
              </a:extLst>
            </p:cNvPr>
            <p:cNvSpPr>
              <a:spLocks noChangeShapeType="1"/>
            </p:cNvSpPr>
            <p:nvPr/>
          </p:nvSpPr>
          <p:spPr bwMode="auto">
            <a:xfrm flipH="1">
              <a:off x="3360" y="2700"/>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6" name="Line 360">
              <a:extLst>
                <a:ext uri="{FF2B5EF4-FFF2-40B4-BE49-F238E27FC236}">
                  <a16:creationId xmlns:a16="http://schemas.microsoft.com/office/drawing/2014/main" id="{FB71CB72-5912-8656-6D55-2EDFA86D9522}"/>
                </a:ext>
              </a:extLst>
            </p:cNvPr>
            <p:cNvSpPr>
              <a:spLocks noChangeShapeType="1"/>
            </p:cNvSpPr>
            <p:nvPr/>
          </p:nvSpPr>
          <p:spPr bwMode="auto">
            <a:xfrm>
              <a:off x="3362" y="2702"/>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7" name="Line 361">
              <a:extLst>
                <a:ext uri="{FF2B5EF4-FFF2-40B4-BE49-F238E27FC236}">
                  <a16:creationId xmlns:a16="http://schemas.microsoft.com/office/drawing/2014/main" id="{EE502783-C3F7-BD7E-DE61-9A2DCA311426}"/>
                </a:ext>
              </a:extLst>
            </p:cNvPr>
            <p:cNvSpPr>
              <a:spLocks noChangeShapeType="1"/>
            </p:cNvSpPr>
            <p:nvPr/>
          </p:nvSpPr>
          <p:spPr bwMode="auto">
            <a:xfrm flipV="1">
              <a:off x="3363" y="2704"/>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8" name="Line 362">
              <a:extLst>
                <a:ext uri="{FF2B5EF4-FFF2-40B4-BE49-F238E27FC236}">
                  <a16:creationId xmlns:a16="http://schemas.microsoft.com/office/drawing/2014/main" id="{408888DC-D51D-6D8C-495E-F851A1C5D3CB}"/>
                </a:ext>
              </a:extLst>
            </p:cNvPr>
            <p:cNvSpPr>
              <a:spLocks noChangeShapeType="1"/>
            </p:cNvSpPr>
            <p:nvPr/>
          </p:nvSpPr>
          <p:spPr bwMode="auto">
            <a:xfrm flipV="1">
              <a:off x="3364" y="2708"/>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699" name="Line 363">
              <a:extLst>
                <a:ext uri="{FF2B5EF4-FFF2-40B4-BE49-F238E27FC236}">
                  <a16:creationId xmlns:a16="http://schemas.microsoft.com/office/drawing/2014/main" id="{15902B78-761E-2F46-69F1-F84DBAD22195}"/>
                </a:ext>
              </a:extLst>
            </p:cNvPr>
            <p:cNvSpPr>
              <a:spLocks noChangeShapeType="1"/>
            </p:cNvSpPr>
            <p:nvPr/>
          </p:nvSpPr>
          <p:spPr bwMode="auto">
            <a:xfrm>
              <a:off x="3364" y="271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0" name="Line 364">
              <a:extLst>
                <a:ext uri="{FF2B5EF4-FFF2-40B4-BE49-F238E27FC236}">
                  <a16:creationId xmlns:a16="http://schemas.microsoft.com/office/drawing/2014/main" id="{0BDFA366-6667-2186-0886-643E3C4ADAA6}"/>
                </a:ext>
              </a:extLst>
            </p:cNvPr>
            <p:cNvSpPr>
              <a:spLocks noChangeShapeType="1"/>
            </p:cNvSpPr>
            <p:nvPr/>
          </p:nvSpPr>
          <p:spPr bwMode="auto">
            <a:xfrm flipV="1">
              <a:off x="3365" y="271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1" name="Line 365">
              <a:extLst>
                <a:ext uri="{FF2B5EF4-FFF2-40B4-BE49-F238E27FC236}">
                  <a16:creationId xmlns:a16="http://schemas.microsoft.com/office/drawing/2014/main" id="{F9719212-09C2-C125-C98F-1C5DADC6DC5E}"/>
                </a:ext>
              </a:extLst>
            </p:cNvPr>
            <p:cNvSpPr>
              <a:spLocks noChangeShapeType="1"/>
            </p:cNvSpPr>
            <p:nvPr/>
          </p:nvSpPr>
          <p:spPr bwMode="auto">
            <a:xfrm>
              <a:off x="3366" y="271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2" name="Line 366">
              <a:extLst>
                <a:ext uri="{FF2B5EF4-FFF2-40B4-BE49-F238E27FC236}">
                  <a16:creationId xmlns:a16="http://schemas.microsoft.com/office/drawing/2014/main" id="{2BE0F992-B5BD-274B-72DF-76C1ABB9DC28}"/>
                </a:ext>
              </a:extLst>
            </p:cNvPr>
            <p:cNvSpPr>
              <a:spLocks noChangeShapeType="1"/>
            </p:cNvSpPr>
            <p:nvPr/>
          </p:nvSpPr>
          <p:spPr bwMode="auto">
            <a:xfrm flipV="1">
              <a:off x="3366" y="2719"/>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3" name="Line 367">
              <a:extLst>
                <a:ext uri="{FF2B5EF4-FFF2-40B4-BE49-F238E27FC236}">
                  <a16:creationId xmlns:a16="http://schemas.microsoft.com/office/drawing/2014/main" id="{5DF35541-7282-8F7E-879A-2C7E53027320}"/>
                </a:ext>
              </a:extLst>
            </p:cNvPr>
            <p:cNvSpPr>
              <a:spLocks noChangeShapeType="1"/>
            </p:cNvSpPr>
            <p:nvPr/>
          </p:nvSpPr>
          <p:spPr bwMode="auto">
            <a:xfrm>
              <a:off x="3366" y="272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4" name="Line 368">
              <a:extLst>
                <a:ext uri="{FF2B5EF4-FFF2-40B4-BE49-F238E27FC236}">
                  <a16:creationId xmlns:a16="http://schemas.microsoft.com/office/drawing/2014/main" id="{1F5039F7-C6FC-1268-66C1-3B4CA3125963}"/>
                </a:ext>
              </a:extLst>
            </p:cNvPr>
            <p:cNvSpPr>
              <a:spLocks noChangeShapeType="1"/>
            </p:cNvSpPr>
            <p:nvPr/>
          </p:nvSpPr>
          <p:spPr bwMode="auto">
            <a:xfrm>
              <a:off x="3367" y="2726"/>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5" name="Line 369">
              <a:extLst>
                <a:ext uri="{FF2B5EF4-FFF2-40B4-BE49-F238E27FC236}">
                  <a16:creationId xmlns:a16="http://schemas.microsoft.com/office/drawing/2014/main" id="{A82793D4-A2B8-DCAF-D1A9-A6DE2CA5075B}"/>
                </a:ext>
              </a:extLst>
            </p:cNvPr>
            <p:cNvSpPr>
              <a:spLocks noChangeShapeType="1"/>
            </p:cNvSpPr>
            <p:nvPr/>
          </p:nvSpPr>
          <p:spPr bwMode="auto">
            <a:xfrm flipV="1">
              <a:off x="3368" y="2728"/>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6" name="Line 370">
              <a:extLst>
                <a:ext uri="{FF2B5EF4-FFF2-40B4-BE49-F238E27FC236}">
                  <a16:creationId xmlns:a16="http://schemas.microsoft.com/office/drawing/2014/main" id="{AA03142A-49B2-9F00-945E-9D04DAED5BF2}"/>
                </a:ext>
              </a:extLst>
            </p:cNvPr>
            <p:cNvSpPr>
              <a:spLocks noChangeShapeType="1"/>
            </p:cNvSpPr>
            <p:nvPr/>
          </p:nvSpPr>
          <p:spPr bwMode="auto">
            <a:xfrm flipV="1">
              <a:off x="3368" y="2732"/>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7" name="Line 371">
              <a:extLst>
                <a:ext uri="{FF2B5EF4-FFF2-40B4-BE49-F238E27FC236}">
                  <a16:creationId xmlns:a16="http://schemas.microsoft.com/office/drawing/2014/main" id="{1D7DB196-5ADA-CFD7-504D-AF6109267629}"/>
                </a:ext>
              </a:extLst>
            </p:cNvPr>
            <p:cNvSpPr>
              <a:spLocks noChangeShapeType="1"/>
            </p:cNvSpPr>
            <p:nvPr/>
          </p:nvSpPr>
          <p:spPr bwMode="auto">
            <a:xfrm flipV="1">
              <a:off x="3368" y="2736"/>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8" name="Line 372">
              <a:extLst>
                <a:ext uri="{FF2B5EF4-FFF2-40B4-BE49-F238E27FC236}">
                  <a16:creationId xmlns:a16="http://schemas.microsoft.com/office/drawing/2014/main" id="{933824D6-072E-48D7-A56D-9C0A469636AC}"/>
                </a:ext>
              </a:extLst>
            </p:cNvPr>
            <p:cNvSpPr>
              <a:spLocks noChangeShapeType="1"/>
            </p:cNvSpPr>
            <p:nvPr/>
          </p:nvSpPr>
          <p:spPr bwMode="auto">
            <a:xfrm flipV="1">
              <a:off x="3368" y="2741"/>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09" name="Line 373">
              <a:extLst>
                <a:ext uri="{FF2B5EF4-FFF2-40B4-BE49-F238E27FC236}">
                  <a16:creationId xmlns:a16="http://schemas.microsoft.com/office/drawing/2014/main" id="{9B24D4E5-17A0-D7F8-9C8A-0EC5D87B5DAC}"/>
                </a:ext>
              </a:extLst>
            </p:cNvPr>
            <p:cNvSpPr>
              <a:spLocks noChangeShapeType="1"/>
            </p:cNvSpPr>
            <p:nvPr/>
          </p:nvSpPr>
          <p:spPr bwMode="auto">
            <a:xfrm flipV="1">
              <a:off x="3368" y="2745"/>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0" name="Line 374">
              <a:extLst>
                <a:ext uri="{FF2B5EF4-FFF2-40B4-BE49-F238E27FC236}">
                  <a16:creationId xmlns:a16="http://schemas.microsoft.com/office/drawing/2014/main" id="{14E7AFD1-8501-9C96-EDE5-92F920199A89}"/>
                </a:ext>
              </a:extLst>
            </p:cNvPr>
            <p:cNvSpPr>
              <a:spLocks noChangeShapeType="1"/>
            </p:cNvSpPr>
            <p:nvPr/>
          </p:nvSpPr>
          <p:spPr bwMode="auto">
            <a:xfrm flipH="1" flipV="1">
              <a:off x="3369" y="274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1" name="Line 375">
              <a:extLst>
                <a:ext uri="{FF2B5EF4-FFF2-40B4-BE49-F238E27FC236}">
                  <a16:creationId xmlns:a16="http://schemas.microsoft.com/office/drawing/2014/main" id="{DBC7526D-23B0-971A-248D-456646E89CBA}"/>
                </a:ext>
              </a:extLst>
            </p:cNvPr>
            <p:cNvSpPr>
              <a:spLocks noChangeShapeType="1"/>
            </p:cNvSpPr>
            <p:nvPr/>
          </p:nvSpPr>
          <p:spPr bwMode="auto">
            <a:xfrm flipV="1">
              <a:off x="3371" y="2754"/>
              <a:ext cx="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2" name="Line 376">
              <a:extLst>
                <a:ext uri="{FF2B5EF4-FFF2-40B4-BE49-F238E27FC236}">
                  <a16:creationId xmlns:a16="http://schemas.microsoft.com/office/drawing/2014/main" id="{45067B7F-097B-6413-DDE6-162FC3627EAF}"/>
                </a:ext>
              </a:extLst>
            </p:cNvPr>
            <p:cNvSpPr>
              <a:spLocks noChangeShapeType="1"/>
            </p:cNvSpPr>
            <p:nvPr/>
          </p:nvSpPr>
          <p:spPr bwMode="auto">
            <a:xfrm flipH="1">
              <a:off x="3320" y="2650"/>
              <a:ext cx="17"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3" name="Line 377">
              <a:extLst>
                <a:ext uri="{FF2B5EF4-FFF2-40B4-BE49-F238E27FC236}">
                  <a16:creationId xmlns:a16="http://schemas.microsoft.com/office/drawing/2014/main" id="{113CFC0B-DC75-B876-AEAC-D48C139D4EEB}"/>
                </a:ext>
              </a:extLst>
            </p:cNvPr>
            <p:cNvSpPr>
              <a:spLocks noChangeShapeType="1"/>
            </p:cNvSpPr>
            <p:nvPr/>
          </p:nvSpPr>
          <p:spPr bwMode="auto">
            <a:xfrm flipH="1">
              <a:off x="3339" y="2652"/>
              <a:ext cx="1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4" name="Line 378">
              <a:extLst>
                <a:ext uri="{FF2B5EF4-FFF2-40B4-BE49-F238E27FC236}">
                  <a16:creationId xmlns:a16="http://schemas.microsoft.com/office/drawing/2014/main" id="{5EE937C3-DEDD-D917-A5D4-4C5E3CED1808}"/>
                </a:ext>
              </a:extLst>
            </p:cNvPr>
            <p:cNvSpPr>
              <a:spLocks noChangeShapeType="1"/>
            </p:cNvSpPr>
            <p:nvPr/>
          </p:nvSpPr>
          <p:spPr bwMode="auto">
            <a:xfrm flipH="1" flipV="1">
              <a:off x="3351" y="2654"/>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5" name="Line 379">
              <a:extLst>
                <a:ext uri="{FF2B5EF4-FFF2-40B4-BE49-F238E27FC236}">
                  <a16:creationId xmlns:a16="http://schemas.microsoft.com/office/drawing/2014/main" id="{F7761EBB-9220-4FD6-0DF7-1DFEB7D885CA}"/>
                </a:ext>
              </a:extLst>
            </p:cNvPr>
            <p:cNvSpPr>
              <a:spLocks noChangeShapeType="1"/>
            </p:cNvSpPr>
            <p:nvPr/>
          </p:nvSpPr>
          <p:spPr bwMode="auto">
            <a:xfrm flipH="1" flipV="1">
              <a:off x="3360" y="2657"/>
              <a:ext cx="5"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6" name="Line 380">
              <a:extLst>
                <a:ext uri="{FF2B5EF4-FFF2-40B4-BE49-F238E27FC236}">
                  <a16:creationId xmlns:a16="http://schemas.microsoft.com/office/drawing/2014/main" id="{29529A7C-4E25-2703-34FE-0FAC6C0E8609}"/>
                </a:ext>
              </a:extLst>
            </p:cNvPr>
            <p:cNvSpPr>
              <a:spLocks noChangeShapeType="1"/>
            </p:cNvSpPr>
            <p:nvPr/>
          </p:nvSpPr>
          <p:spPr bwMode="auto">
            <a:xfrm>
              <a:off x="3367" y="266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7" name="Line 381">
              <a:extLst>
                <a:ext uri="{FF2B5EF4-FFF2-40B4-BE49-F238E27FC236}">
                  <a16:creationId xmlns:a16="http://schemas.microsoft.com/office/drawing/2014/main" id="{39A4A89D-63E2-751C-4EEB-3D89A91B2CA4}"/>
                </a:ext>
              </a:extLst>
            </p:cNvPr>
            <p:cNvSpPr>
              <a:spLocks noChangeShapeType="1"/>
            </p:cNvSpPr>
            <p:nvPr/>
          </p:nvSpPr>
          <p:spPr bwMode="auto">
            <a:xfrm flipH="1" flipV="1">
              <a:off x="3369" y="2663"/>
              <a:ext cx="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8" name="Line 382">
              <a:extLst>
                <a:ext uri="{FF2B5EF4-FFF2-40B4-BE49-F238E27FC236}">
                  <a16:creationId xmlns:a16="http://schemas.microsoft.com/office/drawing/2014/main" id="{E25817ED-B6CF-212C-B832-1E12351ACB39}"/>
                </a:ext>
              </a:extLst>
            </p:cNvPr>
            <p:cNvSpPr>
              <a:spLocks noChangeShapeType="1"/>
            </p:cNvSpPr>
            <p:nvPr/>
          </p:nvSpPr>
          <p:spPr bwMode="auto">
            <a:xfrm flipV="1">
              <a:off x="3375" y="2667"/>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19" name="Line 383">
              <a:extLst>
                <a:ext uri="{FF2B5EF4-FFF2-40B4-BE49-F238E27FC236}">
                  <a16:creationId xmlns:a16="http://schemas.microsoft.com/office/drawing/2014/main" id="{55639655-639F-4CFE-61F8-3770398F58BF}"/>
                </a:ext>
              </a:extLst>
            </p:cNvPr>
            <p:cNvSpPr>
              <a:spLocks noChangeShapeType="1"/>
            </p:cNvSpPr>
            <p:nvPr/>
          </p:nvSpPr>
          <p:spPr bwMode="auto">
            <a:xfrm flipV="1">
              <a:off x="3376" y="2670"/>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0" name="Line 384">
              <a:extLst>
                <a:ext uri="{FF2B5EF4-FFF2-40B4-BE49-F238E27FC236}">
                  <a16:creationId xmlns:a16="http://schemas.microsoft.com/office/drawing/2014/main" id="{9C01B7DA-3727-8DD6-E985-EE6E2045F6E9}"/>
                </a:ext>
              </a:extLst>
            </p:cNvPr>
            <p:cNvSpPr>
              <a:spLocks noChangeShapeType="1"/>
            </p:cNvSpPr>
            <p:nvPr/>
          </p:nvSpPr>
          <p:spPr bwMode="auto">
            <a:xfrm>
              <a:off x="3377" y="267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1" name="Line 385">
              <a:extLst>
                <a:ext uri="{FF2B5EF4-FFF2-40B4-BE49-F238E27FC236}">
                  <a16:creationId xmlns:a16="http://schemas.microsoft.com/office/drawing/2014/main" id="{E4E1B746-7DFE-2B98-81F4-44CA40CAB5AE}"/>
                </a:ext>
              </a:extLst>
            </p:cNvPr>
            <p:cNvSpPr>
              <a:spLocks noChangeShapeType="1"/>
            </p:cNvSpPr>
            <p:nvPr/>
          </p:nvSpPr>
          <p:spPr bwMode="auto">
            <a:xfrm flipV="1">
              <a:off x="3379" y="2676"/>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2" name="Line 386">
              <a:extLst>
                <a:ext uri="{FF2B5EF4-FFF2-40B4-BE49-F238E27FC236}">
                  <a16:creationId xmlns:a16="http://schemas.microsoft.com/office/drawing/2014/main" id="{3E63B41E-36FB-65DD-47D8-13A33FAB2DA6}"/>
                </a:ext>
              </a:extLst>
            </p:cNvPr>
            <p:cNvSpPr>
              <a:spLocks noChangeShapeType="1"/>
            </p:cNvSpPr>
            <p:nvPr/>
          </p:nvSpPr>
          <p:spPr bwMode="auto">
            <a:xfrm>
              <a:off x="3380" y="268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3" name="Line 387">
              <a:extLst>
                <a:ext uri="{FF2B5EF4-FFF2-40B4-BE49-F238E27FC236}">
                  <a16:creationId xmlns:a16="http://schemas.microsoft.com/office/drawing/2014/main" id="{77EADD5B-DF1C-0BB0-9697-2310B5221263}"/>
                </a:ext>
              </a:extLst>
            </p:cNvPr>
            <p:cNvSpPr>
              <a:spLocks noChangeShapeType="1"/>
            </p:cNvSpPr>
            <p:nvPr/>
          </p:nvSpPr>
          <p:spPr bwMode="auto">
            <a:xfrm flipV="1">
              <a:off x="3380" y="2682"/>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4" name="Line 388">
              <a:extLst>
                <a:ext uri="{FF2B5EF4-FFF2-40B4-BE49-F238E27FC236}">
                  <a16:creationId xmlns:a16="http://schemas.microsoft.com/office/drawing/2014/main" id="{BF167D5E-0E10-B8CF-1C35-029377EC15BB}"/>
                </a:ext>
              </a:extLst>
            </p:cNvPr>
            <p:cNvSpPr>
              <a:spLocks noChangeShapeType="1"/>
            </p:cNvSpPr>
            <p:nvPr/>
          </p:nvSpPr>
          <p:spPr bwMode="auto">
            <a:xfrm>
              <a:off x="3381" y="268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5" name="Line 389">
              <a:extLst>
                <a:ext uri="{FF2B5EF4-FFF2-40B4-BE49-F238E27FC236}">
                  <a16:creationId xmlns:a16="http://schemas.microsoft.com/office/drawing/2014/main" id="{34E54B7D-959F-3094-2FA9-D9F9FCC26A78}"/>
                </a:ext>
              </a:extLst>
            </p:cNvPr>
            <p:cNvSpPr>
              <a:spLocks noChangeShapeType="1"/>
            </p:cNvSpPr>
            <p:nvPr/>
          </p:nvSpPr>
          <p:spPr bwMode="auto">
            <a:xfrm flipV="1">
              <a:off x="3382" y="2689"/>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6" name="Line 390">
              <a:extLst>
                <a:ext uri="{FF2B5EF4-FFF2-40B4-BE49-F238E27FC236}">
                  <a16:creationId xmlns:a16="http://schemas.microsoft.com/office/drawing/2014/main" id="{F979BF3A-7CB7-1213-BCE3-7B5F197D5B67}"/>
                </a:ext>
              </a:extLst>
            </p:cNvPr>
            <p:cNvSpPr>
              <a:spLocks noChangeShapeType="1"/>
            </p:cNvSpPr>
            <p:nvPr/>
          </p:nvSpPr>
          <p:spPr bwMode="auto">
            <a:xfrm>
              <a:off x="3382" y="2693"/>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7" name="Line 391">
              <a:extLst>
                <a:ext uri="{FF2B5EF4-FFF2-40B4-BE49-F238E27FC236}">
                  <a16:creationId xmlns:a16="http://schemas.microsoft.com/office/drawing/2014/main" id="{797BB297-F209-FABA-7E27-20FAB503ED1F}"/>
                </a:ext>
              </a:extLst>
            </p:cNvPr>
            <p:cNvSpPr>
              <a:spLocks noChangeShapeType="1"/>
            </p:cNvSpPr>
            <p:nvPr/>
          </p:nvSpPr>
          <p:spPr bwMode="auto">
            <a:xfrm flipV="1">
              <a:off x="3382" y="2695"/>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8" name="Line 392">
              <a:extLst>
                <a:ext uri="{FF2B5EF4-FFF2-40B4-BE49-F238E27FC236}">
                  <a16:creationId xmlns:a16="http://schemas.microsoft.com/office/drawing/2014/main" id="{99424E0C-DFFA-BD5D-3038-B0A98EAB6BFA}"/>
                </a:ext>
              </a:extLst>
            </p:cNvPr>
            <p:cNvSpPr>
              <a:spLocks noChangeShapeType="1"/>
            </p:cNvSpPr>
            <p:nvPr/>
          </p:nvSpPr>
          <p:spPr bwMode="auto">
            <a:xfrm>
              <a:off x="3382" y="270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29" name="Line 393">
              <a:extLst>
                <a:ext uri="{FF2B5EF4-FFF2-40B4-BE49-F238E27FC236}">
                  <a16:creationId xmlns:a16="http://schemas.microsoft.com/office/drawing/2014/main" id="{F86B0404-EDC2-3442-73E3-838CAFABDE0F}"/>
                </a:ext>
              </a:extLst>
            </p:cNvPr>
            <p:cNvSpPr>
              <a:spLocks noChangeShapeType="1"/>
            </p:cNvSpPr>
            <p:nvPr/>
          </p:nvSpPr>
          <p:spPr bwMode="auto">
            <a:xfrm flipV="1">
              <a:off x="3382" y="2702"/>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0" name="Line 394">
              <a:extLst>
                <a:ext uri="{FF2B5EF4-FFF2-40B4-BE49-F238E27FC236}">
                  <a16:creationId xmlns:a16="http://schemas.microsoft.com/office/drawing/2014/main" id="{02BAC571-0805-C610-025D-80F2852EE3F5}"/>
                </a:ext>
              </a:extLst>
            </p:cNvPr>
            <p:cNvSpPr>
              <a:spLocks noChangeShapeType="1"/>
            </p:cNvSpPr>
            <p:nvPr/>
          </p:nvSpPr>
          <p:spPr bwMode="auto">
            <a:xfrm flipV="1">
              <a:off x="3382" y="2706"/>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1" name="Line 395">
              <a:extLst>
                <a:ext uri="{FF2B5EF4-FFF2-40B4-BE49-F238E27FC236}">
                  <a16:creationId xmlns:a16="http://schemas.microsoft.com/office/drawing/2014/main" id="{398A12CD-93E4-721F-092B-F80BD2A4B0C9}"/>
                </a:ext>
              </a:extLst>
            </p:cNvPr>
            <p:cNvSpPr>
              <a:spLocks noChangeShapeType="1"/>
            </p:cNvSpPr>
            <p:nvPr/>
          </p:nvSpPr>
          <p:spPr bwMode="auto">
            <a:xfrm>
              <a:off x="3381" y="2711"/>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2" name="Line 396">
              <a:extLst>
                <a:ext uri="{FF2B5EF4-FFF2-40B4-BE49-F238E27FC236}">
                  <a16:creationId xmlns:a16="http://schemas.microsoft.com/office/drawing/2014/main" id="{A99CB7CB-7ABB-79D9-8989-7A6103AED320}"/>
                </a:ext>
              </a:extLst>
            </p:cNvPr>
            <p:cNvSpPr>
              <a:spLocks noChangeShapeType="1"/>
            </p:cNvSpPr>
            <p:nvPr/>
          </p:nvSpPr>
          <p:spPr bwMode="auto">
            <a:xfrm flipV="1">
              <a:off x="3380" y="2713"/>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3" name="Line 397">
              <a:extLst>
                <a:ext uri="{FF2B5EF4-FFF2-40B4-BE49-F238E27FC236}">
                  <a16:creationId xmlns:a16="http://schemas.microsoft.com/office/drawing/2014/main" id="{78580DD1-9D55-3D57-A173-676DEC83619A}"/>
                </a:ext>
              </a:extLst>
            </p:cNvPr>
            <p:cNvSpPr>
              <a:spLocks noChangeShapeType="1"/>
            </p:cNvSpPr>
            <p:nvPr/>
          </p:nvSpPr>
          <p:spPr bwMode="auto">
            <a:xfrm>
              <a:off x="3380" y="271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4" name="Line 398">
              <a:extLst>
                <a:ext uri="{FF2B5EF4-FFF2-40B4-BE49-F238E27FC236}">
                  <a16:creationId xmlns:a16="http://schemas.microsoft.com/office/drawing/2014/main" id="{E3D930DA-3E64-EF53-928B-DC1D94BBE044}"/>
                </a:ext>
              </a:extLst>
            </p:cNvPr>
            <p:cNvSpPr>
              <a:spLocks noChangeShapeType="1"/>
            </p:cNvSpPr>
            <p:nvPr/>
          </p:nvSpPr>
          <p:spPr bwMode="auto">
            <a:xfrm flipV="1">
              <a:off x="3380" y="2719"/>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5" name="Line 399">
              <a:extLst>
                <a:ext uri="{FF2B5EF4-FFF2-40B4-BE49-F238E27FC236}">
                  <a16:creationId xmlns:a16="http://schemas.microsoft.com/office/drawing/2014/main" id="{2CF9AF05-A3DD-DC09-19B0-DD040AE4F8A2}"/>
                </a:ext>
              </a:extLst>
            </p:cNvPr>
            <p:cNvSpPr>
              <a:spLocks noChangeShapeType="1"/>
            </p:cNvSpPr>
            <p:nvPr/>
          </p:nvSpPr>
          <p:spPr bwMode="auto">
            <a:xfrm flipV="1">
              <a:off x="3380" y="2724"/>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6" name="Line 400">
              <a:extLst>
                <a:ext uri="{FF2B5EF4-FFF2-40B4-BE49-F238E27FC236}">
                  <a16:creationId xmlns:a16="http://schemas.microsoft.com/office/drawing/2014/main" id="{F4284A92-2AC7-903B-BDD7-7E410043978B}"/>
                </a:ext>
              </a:extLst>
            </p:cNvPr>
            <p:cNvSpPr>
              <a:spLocks noChangeShapeType="1"/>
            </p:cNvSpPr>
            <p:nvPr/>
          </p:nvSpPr>
          <p:spPr bwMode="auto">
            <a:xfrm>
              <a:off x="3380" y="272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7" name="Line 401">
              <a:extLst>
                <a:ext uri="{FF2B5EF4-FFF2-40B4-BE49-F238E27FC236}">
                  <a16:creationId xmlns:a16="http://schemas.microsoft.com/office/drawing/2014/main" id="{3608D1F1-B5B4-550A-4EE1-38E54699E4C7}"/>
                </a:ext>
              </a:extLst>
            </p:cNvPr>
            <p:cNvSpPr>
              <a:spLocks noChangeShapeType="1"/>
            </p:cNvSpPr>
            <p:nvPr/>
          </p:nvSpPr>
          <p:spPr bwMode="auto">
            <a:xfrm flipV="1">
              <a:off x="3380" y="2730"/>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8" name="Line 402">
              <a:extLst>
                <a:ext uri="{FF2B5EF4-FFF2-40B4-BE49-F238E27FC236}">
                  <a16:creationId xmlns:a16="http://schemas.microsoft.com/office/drawing/2014/main" id="{A340AB65-E58E-3A5A-F834-AA4A013FA28F}"/>
                </a:ext>
              </a:extLst>
            </p:cNvPr>
            <p:cNvSpPr>
              <a:spLocks noChangeShapeType="1"/>
            </p:cNvSpPr>
            <p:nvPr/>
          </p:nvSpPr>
          <p:spPr bwMode="auto">
            <a:xfrm flipV="1">
              <a:off x="3380" y="2734"/>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739" name="Line 403">
              <a:extLst>
                <a:ext uri="{FF2B5EF4-FFF2-40B4-BE49-F238E27FC236}">
                  <a16:creationId xmlns:a16="http://schemas.microsoft.com/office/drawing/2014/main" id="{FF7A396F-DA5E-CAE5-95A7-070CE99A22A1}"/>
                </a:ext>
              </a:extLst>
            </p:cNvPr>
            <p:cNvSpPr>
              <a:spLocks noChangeShapeType="1"/>
            </p:cNvSpPr>
            <p:nvPr/>
          </p:nvSpPr>
          <p:spPr bwMode="auto">
            <a:xfrm>
              <a:off x="3381" y="2739"/>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41988" name="Group 404">
            <a:extLst>
              <a:ext uri="{FF2B5EF4-FFF2-40B4-BE49-F238E27FC236}">
                <a16:creationId xmlns:a16="http://schemas.microsoft.com/office/drawing/2014/main" id="{F9D3D0C4-2698-054A-362C-75D4C912167C}"/>
              </a:ext>
            </a:extLst>
          </p:cNvPr>
          <p:cNvGrpSpPr>
            <a:grpSpLocks/>
          </p:cNvGrpSpPr>
          <p:nvPr/>
        </p:nvGrpSpPr>
        <p:grpSpPr bwMode="auto">
          <a:xfrm>
            <a:off x="4630738" y="3835400"/>
            <a:ext cx="915987" cy="1312863"/>
            <a:chOff x="3160" y="2219"/>
            <a:chExt cx="625" cy="827"/>
          </a:xfrm>
        </p:grpSpPr>
        <p:sp>
          <p:nvSpPr>
            <p:cNvPr id="42340" name="Line 405">
              <a:extLst>
                <a:ext uri="{FF2B5EF4-FFF2-40B4-BE49-F238E27FC236}">
                  <a16:creationId xmlns:a16="http://schemas.microsoft.com/office/drawing/2014/main" id="{64E227A4-8F23-16A6-465E-B1C422654503}"/>
                </a:ext>
              </a:extLst>
            </p:cNvPr>
            <p:cNvSpPr>
              <a:spLocks noChangeShapeType="1"/>
            </p:cNvSpPr>
            <p:nvPr/>
          </p:nvSpPr>
          <p:spPr bwMode="auto">
            <a:xfrm flipV="1">
              <a:off x="3382" y="2741"/>
              <a:ext cx="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1" name="Line 406">
              <a:extLst>
                <a:ext uri="{FF2B5EF4-FFF2-40B4-BE49-F238E27FC236}">
                  <a16:creationId xmlns:a16="http://schemas.microsoft.com/office/drawing/2014/main" id="{2DA9AB5C-8842-962E-DB80-5464AEDF3575}"/>
                </a:ext>
              </a:extLst>
            </p:cNvPr>
            <p:cNvSpPr>
              <a:spLocks noChangeShapeType="1"/>
            </p:cNvSpPr>
            <p:nvPr/>
          </p:nvSpPr>
          <p:spPr bwMode="auto">
            <a:xfrm>
              <a:off x="3382" y="274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2" name="Line 407">
              <a:extLst>
                <a:ext uri="{FF2B5EF4-FFF2-40B4-BE49-F238E27FC236}">
                  <a16:creationId xmlns:a16="http://schemas.microsoft.com/office/drawing/2014/main" id="{7420853F-3C22-4D27-99B1-4F6C91F5D353}"/>
                </a:ext>
              </a:extLst>
            </p:cNvPr>
            <p:cNvSpPr>
              <a:spLocks noChangeShapeType="1"/>
            </p:cNvSpPr>
            <p:nvPr/>
          </p:nvSpPr>
          <p:spPr bwMode="auto">
            <a:xfrm>
              <a:off x="3382" y="2747"/>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3" name="Line 408">
              <a:extLst>
                <a:ext uri="{FF2B5EF4-FFF2-40B4-BE49-F238E27FC236}">
                  <a16:creationId xmlns:a16="http://schemas.microsoft.com/office/drawing/2014/main" id="{63A5861B-3FB8-23DB-2353-4B7E2818D361}"/>
                </a:ext>
              </a:extLst>
            </p:cNvPr>
            <p:cNvSpPr>
              <a:spLocks noChangeShapeType="1"/>
            </p:cNvSpPr>
            <p:nvPr/>
          </p:nvSpPr>
          <p:spPr bwMode="auto">
            <a:xfrm flipH="1" flipV="1">
              <a:off x="3383" y="2749"/>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4" name="Line 409">
              <a:extLst>
                <a:ext uri="{FF2B5EF4-FFF2-40B4-BE49-F238E27FC236}">
                  <a16:creationId xmlns:a16="http://schemas.microsoft.com/office/drawing/2014/main" id="{49F4B240-7892-0391-07B3-608C606A071C}"/>
                </a:ext>
              </a:extLst>
            </p:cNvPr>
            <p:cNvSpPr>
              <a:spLocks noChangeShapeType="1"/>
            </p:cNvSpPr>
            <p:nvPr/>
          </p:nvSpPr>
          <p:spPr bwMode="auto">
            <a:xfrm>
              <a:off x="3385" y="2754"/>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5" name="Line 410">
              <a:extLst>
                <a:ext uri="{FF2B5EF4-FFF2-40B4-BE49-F238E27FC236}">
                  <a16:creationId xmlns:a16="http://schemas.microsoft.com/office/drawing/2014/main" id="{04750134-73A2-FBC6-CAAE-2796D010EDA2}"/>
                </a:ext>
              </a:extLst>
            </p:cNvPr>
            <p:cNvSpPr>
              <a:spLocks noChangeShapeType="1"/>
            </p:cNvSpPr>
            <p:nvPr/>
          </p:nvSpPr>
          <p:spPr bwMode="auto">
            <a:xfrm flipH="1">
              <a:off x="3386" y="2756"/>
              <a:ext cx="1"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6" name="Line 411">
              <a:extLst>
                <a:ext uri="{FF2B5EF4-FFF2-40B4-BE49-F238E27FC236}">
                  <a16:creationId xmlns:a16="http://schemas.microsoft.com/office/drawing/2014/main" id="{38E7CDE4-E589-AD61-C11B-04C616CDF0A5}"/>
                </a:ext>
              </a:extLst>
            </p:cNvPr>
            <p:cNvSpPr>
              <a:spLocks noChangeShapeType="1"/>
            </p:cNvSpPr>
            <p:nvPr/>
          </p:nvSpPr>
          <p:spPr bwMode="auto">
            <a:xfrm>
              <a:off x="3388" y="2758"/>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7" name="Line 412">
              <a:extLst>
                <a:ext uri="{FF2B5EF4-FFF2-40B4-BE49-F238E27FC236}">
                  <a16:creationId xmlns:a16="http://schemas.microsoft.com/office/drawing/2014/main" id="{2210A858-C77A-DB06-2693-ED6704892885}"/>
                </a:ext>
              </a:extLst>
            </p:cNvPr>
            <p:cNvSpPr>
              <a:spLocks noChangeShapeType="1"/>
            </p:cNvSpPr>
            <p:nvPr/>
          </p:nvSpPr>
          <p:spPr bwMode="auto">
            <a:xfrm>
              <a:off x="3389" y="2760"/>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8" name="Line 413">
              <a:extLst>
                <a:ext uri="{FF2B5EF4-FFF2-40B4-BE49-F238E27FC236}">
                  <a16:creationId xmlns:a16="http://schemas.microsoft.com/office/drawing/2014/main" id="{C55B770B-4362-2144-FE6D-098DE167AA07}"/>
                </a:ext>
              </a:extLst>
            </p:cNvPr>
            <p:cNvSpPr>
              <a:spLocks noChangeShapeType="1"/>
            </p:cNvSpPr>
            <p:nvPr/>
          </p:nvSpPr>
          <p:spPr bwMode="auto">
            <a:xfrm flipV="1">
              <a:off x="3391" y="2762"/>
              <a:ext cx="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49" name="Line 414">
              <a:extLst>
                <a:ext uri="{FF2B5EF4-FFF2-40B4-BE49-F238E27FC236}">
                  <a16:creationId xmlns:a16="http://schemas.microsoft.com/office/drawing/2014/main" id="{E66464FC-D6FF-21D0-45F7-4FA9B75CB068}"/>
                </a:ext>
              </a:extLst>
            </p:cNvPr>
            <p:cNvSpPr>
              <a:spLocks noChangeShapeType="1"/>
            </p:cNvSpPr>
            <p:nvPr/>
          </p:nvSpPr>
          <p:spPr bwMode="auto">
            <a:xfrm>
              <a:off x="3393" y="2765"/>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0" name="Line 415">
              <a:extLst>
                <a:ext uri="{FF2B5EF4-FFF2-40B4-BE49-F238E27FC236}">
                  <a16:creationId xmlns:a16="http://schemas.microsoft.com/office/drawing/2014/main" id="{3BAAC094-D2E9-F7D0-5790-E3FF27ED67A3}"/>
                </a:ext>
              </a:extLst>
            </p:cNvPr>
            <p:cNvSpPr>
              <a:spLocks noChangeShapeType="1"/>
            </p:cNvSpPr>
            <p:nvPr/>
          </p:nvSpPr>
          <p:spPr bwMode="auto">
            <a:xfrm flipH="1">
              <a:off x="3396" y="2766"/>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1" name="Line 416">
              <a:extLst>
                <a:ext uri="{FF2B5EF4-FFF2-40B4-BE49-F238E27FC236}">
                  <a16:creationId xmlns:a16="http://schemas.microsoft.com/office/drawing/2014/main" id="{376401F6-EAAA-ADB9-28C6-E216AC9A7674}"/>
                </a:ext>
              </a:extLst>
            </p:cNvPr>
            <p:cNvSpPr>
              <a:spLocks noChangeShapeType="1"/>
            </p:cNvSpPr>
            <p:nvPr/>
          </p:nvSpPr>
          <p:spPr bwMode="auto">
            <a:xfrm flipH="1">
              <a:off x="3400" y="2767"/>
              <a:ext cx="3"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2" name="Line 417">
              <a:extLst>
                <a:ext uri="{FF2B5EF4-FFF2-40B4-BE49-F238E27FC236}">
                  <a16:creationId xmlns:a16="http://schemas.microsoft.com/office/drawing/2014/main" id="{8350D4DD-85DF-6453-2C5E-ACFF5766D113}"/>
                </a:ext>
              </a:extLst>
            </p:cNvPr>
            <p:cNvSpPr>
              <a:spLocks noChangeShapeType="1"/>
            </p:cNvSpPr>
            <p:nvPr/>
          </p:nvSpPr>
          <p:spPr bwMode="auto">
            <a:xfrm flipH="1">
              <a:off x="3406" y="2768"/>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3" name="Line 418">
              <a:extLst>
                <a:ext uri="{FF2B5EF4-FFF2-40B4-BE49-F238E27FC236}">
                  <a16:creationId xmlns:a16="http://schemas.microsoft.com/office/drawing/2014/main" id="{363B21B3-2543-95CF-408E-2A5552E45B33}"/>
                </a:ext>
              </a:extLst>
            </p:cNvPr>
            <p:cNvSpPr>
              <a:spLocks noChangeShapeType="1"/>
            </p:cNvSpPr>
            <p:nvPr/>
          </p:nvSpPr>
          <p:spPr bwMode="auto">
            <a:xfrm flipH="1">
              <a:off x="3410" y="2768"/>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4" name="Line 419">
              <a:extLst>
                <a:ext uri="{FF2B5EF4-FFF2-40B4-BE49-F238E27FC236}">
                  <a16:creationId xmlns:a16="http://schemas.microsoft.com/office/drawing/2014/main" id="{1CA570AE-4C44-8082-7651-81AE2FBA48EA}"/>
                </a:ext>
              </a:extLst>
            </p:cNvPr>
            <p:cNvSpPr>
              <a:spLocks noChangeShapeType="1"/>
            </p:cNvSpPr>
            <p:nvPr/>
          </p:nvSpPr>
          <p:spPr bwMode="auto">
            <a:xfrm flipH="1">
              <a:off x="3416" y="2768"/>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5" name="Line 420">
              <a:extLst>
                <a:ext uri="{FF2B5EF4-FFF2-40B4-BE49-F238E27FC236}">
                  <a16:creationId xmlns:a16="http://schemas.microsoft.com/office/drawing/2014/main" id="{D10AA1B6-4F99-F687-17C7-F5109BF71EE5}"/>
                </a:ext>
              </a:extLst>
            </p:cNvPr>
            <p:cNvSpPr>
              <a:spLocks noChangeShapeType="1"/>
            </p:cNvSpPr>
            <p:nvPr/>
          </p:nvSpPr>
          <p:spPr bwMode="auto">
            <a:xfrm flipH="1">
              <a:off x="3420" y="2767"/>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6" name="Line 421">
              <a:extLst>
                <a:ext uri="{FF2B5EF4-FFF2-40B4-BE49-F238E27FC236}">
                  <a16:creationId xmlns:a16="http://schemas.microsoft.com/office/drawing/2014/main" id="{07BD9B66-BEE4-49D9-A5BA-75C6873EAAB7}"/>
                </a:ext>
              </a:extLst>
            </p:cNvPr>
            <p:cNvSpPr>
              <a:spLocks noChangeShapeType="1"/>
            </p:cNvSpPr>
            <p:nvPr/>
          </p:nvSpPr>
          <p:spPr bwMode="auto">
            <a:xfrm flipH="1">
              <a:off x="3370" y="2761"/>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7" name="Line 422">
              <a:extLst>
                <a:ext uri="{FF2B5EF4-FFF2-40B4-BE49-F238E27FC236}">
                  <a16:creationId xmlns:a16="http://schemas.microsoft.com/office/drawing/2014/main" id="{F4F1EDFB-38E2-72AC-2335-4A6D53BBCB29}"/>
                </a:ext>
              </a:extLst>
            </p:cNvPr>
            <p:cNvSpPr>
              <a:spLocks noChangeShapeType="1"/>
            </p:cNvSpPr>
            <p:nvPr/>
          </p:nvSpPr>
          <p:spPr bwMode="auto">
            <a:xfrm flipH="1">
              <a:off x="3384" y="2748"/>
              <a:ext cx="40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8" name="Line 423">
              <a:extLst>
                <a:ext uri="{FF2B5EF4-FFF2-40B4-BE49-F238E27FC236}">
                  <a16:creationId xmlns:a16="http://schemas.microsoft.com/office/drawing/2014/main" id="{1453B344-D7C4-48C2-1842-C87CF601A6E0}"/>
                </a:ext>
              </a:extLst>
            </p:cNvPr>
            <p:cNvSpPr>
              <a:spLocks noChangeShapeType="1"/>
            </p:cNvSpPr>
            <p:nvPr/>
          </p:nvSpPr>
          <p:spPr bwMode="auto">
            <a:xfrm flipH="1">
              <a:off x="3197" y="2748"/>
              <a:ext cx="17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59" name="Line 424">
              <a:extLst>
                <a:ext uri="{FF2B5EF4-FFF2-40B4-BE49-F238E27FC236}">
                  <a16:creationId xmlns:a16="http://schemas.microsoft.com/office/drawing/2014/main" id="{E139A6AF-15A1-A47F-0CE8-CD8308283A18}"/>
                </a:ext>
              </a:extLst>
            </p:cNvPr>
            <p:cNvSpPr>
              <a:spLocks noChangeShapeType="1"/>
            </p:cNvSpPr>
            <p:nvPr/>
          </p:nvSpPr>
          <p:spPr bwMode="auto">
            <a:xfrm flipH="1" flipV="1">
              <a:off x="3308" y="2637"/>
              <a:ext cx="10"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0" name="Line 425">
              <a:extLst>
                <a:ext uri="{FF2B5EF4-FFF2-40B4-BE49-F238E27FC236}">
                  <a16:creationId xmlns:a16="http://schemas.microsoft.com/office/drawing/2014/main" id="{B214794F-E8CD-67CC-67F5-E7AECBA15030}"/>
                </a:ext>
              </a:extLst>
            </p:cNvPr>
            <p:cNvSpPr>
              <a:spLocks noChangeShapeType="1"/>
            </p:cNvSpPr>
            <p:nvPr/>
          </p:nvSpPr>
          <p:spPr bwMode="auto">
            <a:xfrm>
              <a:off x="3312" y="3031"/>
              <a:ext cx="17"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1" name="Line 426">
              <a:extLst>
                <a:ext uri="{FF2B5EF4-FFF2-40B4-BE49-F238E27FC236}">
                  <a16:creationId xmlns:a16="http://schemas.microsoft.com/office/drawing/2014/main" id="{8573A193-AB5C-AF84-D7E5-AEAF51262267}"/>
                </a:ext>
              </a:extLst>
            </p:cNvPr>
            <p:cNvSpPr>
              <a:spLocks noChangeShapeType="1"/>
            </p:cNvSpPr>
            <p:nvPr/>
          </p:nvSpPr>
          <p:spPr bwMode="auto">
            <a:xfrm>
              <a:off x="3283" y="2975"/>
              <a:ext cx="79" cy="7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2" name="Line 427">
              <a:extLst>
                <a:ext uri="{FF2B5EF4-FFF2-40B4-BE49-F238E27FC236}">
                  <a16:creationId xmlns:a16="http://schemas.microsoft.com/office/drawing/2014/main" id="{E49B5254-3722-9366-6718-1631736FC398}"/>
                </a:ext>
              </a:extLst>
            </p:cNvPr>
            <p:cNvSpPr>
              <a:spLocks noChangeShapeType="1"/>
            </p:cNvSpPr>
            <p:nvPr/>
          </p:nvSpPr>
          <p:spPr bwMode="auto">
            <a:xfrm>
              <a:off x="3273" y="2934"/>
              <a:ext cx="51" cy="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3" name="Line 428">
              <a:extLst>
                <a:ext uri="{FF2B5EF4-FFF2-40B4-BE49-F238E27FC236}">
                  <a16:creationId xmlns:a16="http://schemas.microsoft.com/office/drawing/2014/main" id="{F79B5985-F29B-B0B5-2E41-793FEACAAF0C}"/>
                </a:ext>
              </a:extLst>
            </p:cNvPr>
            <p:cNvSpPr>
              <a:spLocks noChangeShapeType="1"/>
            </p:cNvSpPr>
            <p:nvPr/>
          </p:nvSpPr>
          <p:spPr bwMode="auto">
            <a:xfrm>
              <a:off x="3366" y="3020"/>
              <a:ext cx="28"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4" name="Line 429">
              <a:extLst>
                <a:ext uri="{FF2B5EF4-FFF2-40B4-BE49-F238E27FC236}">
                  <a16:creationId xmlns:a16="http://schemas.microsoft.com/office/drawing/2014/main" id="{9C0BB656-8C76-A7E7-C9F3-A50E954C1308}"/>
                </a:ext>
              </a:extLst>
            </p:cNvPr>
            <p:cNvSpPr>
              <a:spLocks noChangeShapeType="1"/>
            </p:cNvSpPr>
            <p:nvPr/>
          </p:nvSpPr>
          <p:spPr bwMode="auto">
            <a:xfrm>
              <a:off x="3384" y="3010"/>
              <a:ext cx="40" cy="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5" name="Line 430">
              <a:extLst>
                <a:ext uri="{FF2B5EF4-FFF2-40B4-BE49-F238E27FC236}">
                  <a16:creationId xmlns:a16="http://schemas.microsoft.com/office/drawing/2014/main" id="{0CE5BA93-33BC-7D4E-358A-B7CC97B48E25}"/>
                </a:ext>
              </a:extLst>
            </p:cNvPr>
            <p:cNvSpPr>
              <a:spLocks noChangeShapeType="1"/>
            </p:cNvSpPr>
            <p:nvPr/>
          </p:nvSpPr>
          <p:spPr bwMode="auto">
            <a:xfrm>
              <a:off x="3384" y="2979"/>
              <a:ext cx="74"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6" name="Line 431">
              <a:extLst>
                <a:ext uri="{FF2B5EF4-FFF2-40B4-BE49-F238E27FC236}">
                  <a16:creationId xmlns:a16="http://schemas.microsoft.com/office/drawing/2014/main" id="{D53F5291-B955-4309-0DC4-94A513ADA5B9}"/>
                </a:ext>
              </a:extLst>
            </p:cNvPr>
            <p:cNvSpPr>
              <a:spLocks noChangeShapeType="1"/>
            </p:cNvSpPr>
            <p:nvPr/>
          </p:nvSpPr>
          <p:spPr bwMode="auto">
            <a:xfrm>
              <a:off x="3384" y="2949"/>
              <a:ext cx="106" cy="9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7" name="Line 432">
              <a:extLst>
                <a:ext uri="{FF2B5EF4-FFF2-40B4-BE49-F238E27FC236}">
                  <a16:creationId xmlns:a16="http://schemas.microsoft.com/office/drawing/2014/main" id="{C72996BD-02F2-DFEE-F515-AED9BC1925F3}"/>
                </a:ext>
              </a:extLst>
            </p:cNvPr>
            <p:cNvSpPr>
              <a:spLocks noChangeShapeType="1"/>
            </p:cNvSpPr>
            <p:nvPr/>
          </p:nvSpPr>
          <p:spPr bwMode="auto">
            <a:xfrm>
              <a:off x="3384" y="2919"/>
              <a:ext cx="3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8" name="Line 433">
              <a:extLst>
                <a:ext uri="{FF2B5EF4-FFF2-40B4-BE49-F238E27FC236}">
                  <a16:creationId xmlns:a16="http://schemas.microsoft.com/office/drawing/2014/main" id="{60B42201-7798-B65A-E65F-529D66382CE6}"/>
                </a:ext>
              </a:extLst>
            </p:cNvPr>
            <p:cNvSpPr>
              <a:spLocks noChangeShapeType="1"/>
            </p:cNvSpPr>
            <p:nvPr/>
          </p:nvSpPr>
          <p:spPr bwMode="auto">
            <a:xfrm>
              <a:off x="3466" y="2997"/>
              <a:ext cx="57"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69" name="Line 434">
              <a:extLst>
                <a:ext uri="{FF2B5EF4-FFF2-40B4-BE49-F238E27FC236}">
                  <a16:creationId xmlns:a16="http://schemas.microsoft.com/office/drawing/2014/main" id="{AEEBAD5F-45C6-C56B-FDC8-BA22DDED08B0}"/>
                </a:ext>
              </a:extLst>
            </p:cNvPr>
            <p:cNvSpPr>
              <a:spLocks noChangeShapeType="1"/>
            </p:cNvSpPr>
            <p:nvPr/>
          </p:nvSpPr>
          <p:spPr bwMode="auto">
            <a:xfrm>
              <a:off x="3384" y="2889"/>
              <a:ext cx="3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0" name="Line 435">
              <a:extLst>
                <a:ext uri="{FF2B5EF4-FFF2-40B4-BE49-F238E27FC236}">
                  <a16:creationId xmlns:a16="http://schemas.microsoft.com/office/drawing/2014/main" id="{D133F5FC-0D73-524E-B3ED-C686D86BBFE5}"/>
                </a:ext>
              </a:extLst>
            </p:cNvPr>
            <p:cNvSpPr>
              <a:spLocks noChangeShapeType="1"/>
            </p:cNvSpPr>
            <p:nvPr/>
          </p:nvSpPr>
          <p:spPr bwMode="auto">
            <a:xfrm>
              <a:off x="3513" y="3007"/>
              <a:ext cx="42"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1" name="Line 436">
              <a:extLst>
                <a:ext uri="{FF2B5EF4-FFF2-40B4-BE49-F238E27FC236}">
                  <a16:creationId xmlns:a16="http://schemas.microsoft.com/office/drawing/2014/main" id="{D9A32AC9-5FAD-EBB7-05E5-3EABA0F7C1E7}"/>
                </a:ext>
              </a:extLst>
            </p:cNvPr>
            <p:cNvSpPr>
              <a:spLocks noChangeShapeType="1"/>
            </p:cNvSpPr>
            <p:nvPr/>
          </p:nvSpPr>
          <p:spPr bwMode="auto">
            <a:xfrm>
              <a:off x="3160" y="2651"/>
              <a:ext cx="42"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2" name="Line 437">
              <a:extLst>
                <a:ext uri="{FF2B5EF4-FFF2-40B4-BE49-F238E27FC236}">
                  <a16:creationId xmlns:a16="http://schemas.microsoft.com/office/drawing/2014/main" id="{BE9FC921-401B-FE4B-31A6-7A6B2A35E3A5}"/>
                </a:ext>
              </a:extLst>
            </p:cNvPr>
            <p:cNvSpPr>
              <a:spLocks noChangeShapeType="1"/>
            </p:cNvSpPr>
            <p:nvPr/>
          </p:nvSpPr>
          <p:spPr bwMode="auto">
            <a:xfrm>
              <a:off x="3384" y="2858"/>
              <a:ext cx="30"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3" name="Line 438">
              <a:extLst>
                <a:ext uri="{FF2B5EF4-FFF2-40B4-BE49-F238E27FC236}">
                  <a16:creationId xmlns:a16="http://schemas.microsoft.com/office/drawing/2014/main" id="{C34A8B62-C7CD-86C8-EF05-46E8FED2D1E4}"/>
                </a:ext>
              </a:extLst>
            </p:cNvPr>
            <p:cNvSpPr>
              <a:spLocks noChangeShapeType="1"/>
            </p:cNvSpPr>
            <p:nvPr/>
          </p:nvSpPr>
          <p:spPr bwMode="auto">
            <a:xfrm>
              <a:off x="3535" y="2997"/>
              <a:ext cx="54"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4" name="Line 439">
              <a:extLst>
                <a:ext uri="{FF2B5EF4-FFF2-40B4-BE49-F238E27FC236}">
                  <a16:creationId xmlns:a16="http://schemas.microsoft.com/office/drawing/2014/main" id="{10FCF1D0-B964-B629-3A43-8D3411702101}"/>
                </a:ext>
              </a:extLst>
            </p:cNvPr>
            <p:cNvSpPr>
              <a:spLocks noChangeShapeType="1"/>
            </p:cNvSpPr>
            <p:nvPr/>
          </p:nvSpPr>
          <p:spPr bwMode="auto">
            <a:xfrm>
              <a:off x="3190" y="2651"/>
              <a:ext cx="29"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5" name="Line 440">
              <a:extLst>
                <a:ext uri="{FF2B5EF4-FFF2-40B4-BE49-F238E27FC236}">
                  <a16:creationId xmlns:a16="http://schemas.microsoft.com/office/drawing/2014/main" id="{F4605794-2A79-A5DA-BC53-B0F67B95E66B}"/>
                </a:ext>
              </a:extLst>
            </p:cNvPr>
            <p:cNvSpPr>
              <a:spLocks noChangeShapeType="1"/>
            </p:cNvSpPr>
            <p:nvPr/>
          </p:nvSpPr>
          <p:spPr bwMode="auto">
            <a:xfrm>
              <a:off x="3384" y="2830"/>
              <a:ext cx="30"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6" name="Line 441">
              <a:extLst>
                <a:ext uri="{FF2B5EF4-FFF2-40B4-BE49-F238E27FC236}">
                  <a16:creationId xmlns:a16="http://schemas.microsoft.com/office/drawing/2014/main" id="{7E1411A1-7821-C406-0A14-E652AECAB772}"/>
                </a:ext>
              </a:extLst>
            </p:cNvPr>
            <p:cNvSpPr>
              <a:spLocks noChangeShapeType="1"/>
            </p:cNvSpPr>
            <p:nvPr/>
          </p:nvSpPr>
          <p:spPr bwMode="auto">
            <a:xfrm>
              <a:off x="3547" y="2977"/>
              <a:ext cx="74" cy="6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7" name="Line 442">
              <a:extLst>
                <a:ext uri="{FF2B5EF4-FFF2-40B4-BE49-F238E27FC236}">
                  <a16:creationId xmlns:a16="http://schemas.microsoft.com/office/drawing/2014/main" id="{18C67E25-6541-2C01-3B02-1B6D69AA8648}"/>
                </a:ext>
              </a:extLst>
            </p:cNvPr>
            <p:cNvSpPr>
              <a:spLocks noChangeShapeType="1"/>
            </p:cNvSpPr>
            <p:nvPr/>
          </p:nvSpPr>
          <p:spPr bwMode="auto">
            <a:xfrm>
              <a:off x="3223" y="2651"/>
              <a:ext cx="19"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8" name="Line 443">
              <a:extLst>
                <a:ext uri="{FF2B5EF4-FFF2-40B4-BE49-F238E27FC236}">
                  <a16:creationId xmlns:a16="http://schemas.microsoft.com/office/drawing/2014/main" id="{784F19A7-6BE8-4EAB-4D78-0049D3DDA886}"/>
                </a:ext>
              </a:extLst>
            </p:cNvPr>
            <p:cNvSpPr>
              <a:spLocks noChangeShapeType="1"/>
            </p:cNvSpPr>
            <p:nvPr/>
          </p:nvSpPr>
          <p:spPr bwMode="auto">
            <a:xfrm>
              <a:off x="3384" y="2800"/>
              <a:ext cx="30"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79" name="Line 444">
              <a:extLst>
                <a:ext uri="{FF2B5EF4-FFF2-40B4-BE49-F238E27FC236}">
                  <a16:creationId xmlns:a16="http://schemas.microsoft.com/office/drawing/2014/main" id="{40DF74E9-C7BA-87F5-39CE-8FDDAADE4898}"/>
                </a:ext>
              </a:extLst>
            </p:cNvPr>
            <p:cNvSpPr>
              <a:spLocks noChangeShapeType="1"/>
            </p:cNvSpPr>
            <p:nvPr/>
          </p:nvSpPr>
          <p:spPr bwMode="auto">
            <a:xfrm>
              <a:off x="3557" y="2958"/>
              <a:ext cx="95"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0" name="Line 445">
              <a:extLst>
                <a:ext uri="{FF2B5EF4-FFF2-40B4-BE49-F238E27FC236}">
                  <a16:creationId xmlns:a16="http://schemas.microsoft.com/office/drawing/2014/main" id="{E74E835B-8FA0-52D8-6DA0-A941A06B42A0}"/>
                </a:ext>
              </a:extLst>
            </p:cNvPr>
            <p:cNvSpPr>
              <a:spLocks noChangeShapeType="1"/>
            </p:cNvSpPr>
            <p:nvPr/>
          </p:nvSpPr>
          <p:spPr bwMode="auto">
            <a:xfrm>
              <a:off x="3256" y="2651"/>
              <a:ext cx="2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1" name="Line 446">
              <a:extLst>
                <a:ext uri="{FF2B5EF4-FFF2-40B4-BE49-F238E27FC236}">
                  <a16:creationId xmlns:a16="http://schemas.microsoft.com/office/drawing/2014/main" id="{6A9135C3-D75A-44EF-1D8B-B9F1A5252769}"/>
                </a:ext>
              </a:extLst>
            </p:cNvPr>
            <p:cNvSpPr>
              <a:spLocks noChangeShapeType="1"/>
            </p:cNvSpPr>
            <p:nvPr/>
          </p:nvSpPr>
          <p:spPr bwMode="auto">
            <a:xfrm>
              <a:off x="3373" y="2759"/>
              <a:ext cx="41"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2" name="Line 447">
              <a:extLst>
                <a:ext uri="{FF2B5EF4-FFF2-40B4-BE49-F238E27FC236}">
                  <a16:creationId xmlns:a16="http://schemas.microsoft.com/office/drawing/2014/main" id="{1FE1972F-8817-37BD-520F-59E8A83C0F15}"/>
                </a:ext>
              </a:extLst>
            </p:cNvPr>
            <p:cNvSpPr>
              <a:spLocks noChangeShapeType="1"/>
            </p:cNvSpPr>
            <p:nvPr/>
          </p:nvSpPr>
          <p:spPr bwMode="auto">
            <a:xfrm>
              <a:off x="3581" y="2951"/>
              <a:ext cx="83" cy="7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3" name="Line 448">
              <a:extLst>
                <a:ext uri="{FF2B5EF4-FFF2-40B4-BE49-F238E27FC236}">
                  <a16:creationId xmlns:a16="http://schemas.microsoft.com/office/drawing/2014/main" id="{D9677EF9-0A78-FA6C-7C1D-E04C456B3EEC}"/>
                </a:ext>
              </a:extLst>
            </p:cNvPr>
            <p:cNvSpPr>
              <a:spLocks noChangeShapeType="1"/>
            </p:cNvSpPr>
            <p:nvPr/>
          </p:nvSpPr>
          <p:spPr bwMode="auto">
            <a:xfrm>
              <a:off x="3289" y="2651"/>
              <a:ext cx="2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4" name="Line 449">
              <a:extLst>
                <a:ext uri="{FF2B5EF4-FFF2-40B4-BE49-F238E27FC236}">
                  <a16:creationId xmlns:a16="http://schemas.microsoft.com/office/drawing/2014/main" id="{83600C7A-811C-9C80-E50A-E932D1A45949}"/>
                </a:ext>
              </a:extLst>
            </p:cNvPr>
            <p:cNvSpPr>
              <a:spLocks noChangeShapeType="1"/>
            </p:cNvSpPr>
            <p:nvPr/>
          </p:nvSpPr>
          <p:spPr bwMode="auto">
            <a:xfrm>
              <a:off x="3368" y="2725"/>
              <a:ext cx="1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5" name="Line 450">
              <a:extLst>
                <a:ext uri="{FF2B5EF4-FFF2-40B4-BE49-F238E27FC236}">
                  <a16:creationId xmlns:a16="http://schemas.microsoft.com/office/drawing/2014/main" id="{F3CBE467-4AD9-150F-95BB-A63F0B50E227}"/>
                </a:ext>
              </a:extLst>
            </p:cNvPr>
            <p:cNvSpPr>
              <a:spLocks noChangeShapeType="1"/>
            </p:cNvSpPr>
            <p:nvPr/>
          </p:nvSpPr>
          <p:spPr bwMode="auto">
            <a:xfrm>
              <a:off x="3417" y="2769"/>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6" name="Line 451">
              <a:extLst>
                <a:ext uri="{FF2B5EF4-FFF2-40B4-BE49-F238E27FC236}">
                  <a16:creationId xmlns:a16="http://schemas.microsoft.com/office/drawing/2014/main" id="{88786B31-A9BC-D784-FB19-33D60F585DF5}"/>
                </a:ext>
              </a:extLst>
            </p:cNvPr>
            <p:cNvSpPr>
              <a:spLocks noChangeShapeType="1"/>
            </p:cNvSpPr>
            <p:nvPr/>
          </p:nvSpPr>
          <p:spPr bwMode="auto">
            <a:xfrm>
              <a:off x="3595" y="2934"/>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7" name="Line 452">
              <a:extLst>
                <a:ext uri="{FF2B5EF4-FFF2-40B4-BE49-F238E27FC236}">
                  <a16:creationId xmlns:a16="http://schemas.microsoft.com/office/drawing/2014/main" id="{4D1E23D8-4E29-60D1-B43C-64D1E6C8FF37}"/>
                </a:ext>
              </a:extLst>
            </p:cNvPr>
            <p:cNvSpPr>
              <a:spLocks noChangeShapeType="1"/>
            </p:cNvSpPr>
            <p:nvPr/>
          </p:nvSpPr>
          <p:spPr bwMode="auto">
            <a:xfrm>
              <a:off x="3614" y="2951"/>
              <a:ext cx="59"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8" name="Line 453">
              <a:extLst>
                <a:ext uri="{FF2B5EF4-FFF2-40B4-BE49-F238E27FC236}">
                  <a16:creationId xmlns:a16="http://schemas.microsoft.com/office/drawing/2014/main" id="{9B63838A-E2EE-978C-DC4C-6D61C44D862C}"/>
                </a:ext>
              </a:extLst>
            </p:cNvPr>
            <p:cNvSpPr>
              <a:spLocks noChangeShapeType="1"/>
            </p:cNvSpPr>
            <p:nvPr/>
          </p:nvSpPr>
          <p:spPr bwMode="auto">
            <a:xfrm>
              <a:off x="3321" y="2651"/>
              <a:ext cx="61" cy="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89" name="Line 454">
              <a:extLst>
                <a:ext uri="{FF2B5EF4-FFF2-40B4-BE49-F238E27FC236}">
                  <a16:creationId xmlns:a16="http://schemas.microsoft.com/office/drawing/2014/main" id="{3AB8CE38-8E8A-C0CF-E1ED-0983E942ACE1}"/>
                </a:ext>
              </a:extLst>
            </p:cNvPr>
            <p:cNvSpPr>
              <a:spLocks noChangeShapeType="1"/>
            </p:cNvSpPr>
            <p:nvPr/>
          </p:nvSpPr>
          <p:spPr bwMode="auto">
            <a:xfrm>
              <a:off x="3672" y="2975"/>
              <a:ext cx="10"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0" name="Line 455">
              <a:extLst>
                <a:ext uri="{FF2B5EF4-FFF2-40B4-BE49-F238E27FC236}">
                  <a16:creationId xmlns:a16="http://schemas.microsoft.com/office/drawing/2014/main" id="{78121C05-7DFB-9908-585D-AC7551860D3B}"/>
                </a:ext>
              </a:extLst>
            </p:cNvPr>
            <p:cNvSpPr>
              <a:spLocks noChangeShapeType="1"/>
            </p:cNvSpPr>
            <p:nvPr/>
          </p:nvSpPr>
          <p:spPr bwMode="auto">
            <a:xfrm>
              <a:off x="3361" y="2658"/>
              <a:ext cx="15"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1" name="Line 456">
              <a:extLst>
                <a:ext uri="{FF2B5EF4-FFF2-40B4-BE49-F238E27FC236}">
                  <a16:creationId xmlns:a16="http://schemas.microsoft.com/office/drawing/2014/main" id="{2232596B-0622-81C1-2D63-D51D61FAAAC4}"/>
                </a:ext>
              </a:extLst>
            </p:cNvPr>
            <p:cNvSpPr>
              <a:spLocks noChangeShapeType="1"/>
            </p:cNvSpPr>
            <p:nvPr/>
          </p:nvSpPr>
          <p:spPr bwMode="auto">
            <a:xfrm>
              <a:off x="3682" y="2956"/>
              <a:ext cx="10"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2" name="Line 457">
              <a:extLst>
                <a:ext uri="{FF2B5EF4-FFF2-40B4-BE49-F238E27FC236}">
                  <a16:creationId xmlns:a16="http://schemas.microsoft.com/office/drawing/2014/main" id="{7FAD6C40-CA0B-7E9F-3689-8F8AC1287737}"/>
                </a:ext>
              </a:extLst>
            </p:cNvPr>
            <p:cNvSpPr>
              <a:spLocks noChangeShapeType="1"/>
            </p:cNvSpPr>
            <p:nvPr/>
          </p:nvSpPr>
          <p:spPr bwMode="auto">
            <a:xfrm>
              <a:off x="3694" y="2934"/>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3" name="Line 458">
              <a:extLst>
                <a:ext uri="{FF2B5EF4-FFF2-40B4-BE49-F238E27FC236}">
                  <a16:creationId xmlns:a16="http://schemas.microsoft.com/office/drawing/2014/main" id="{4AB0EF7A-A0E6-A3F8-423F-C98917E06820}"/>
                </a:ext>
              </a:extLst>
            </p:cNvPr>
            <p:cNvSpPr>
              <a:spLocks noChangeShapeType="1"/>
            </p:cNvSpPr>
            <p:nvPr/>
          </p:nvSpPr>
          <p:spPr bwMode="auto">
            <a:xfrm flipH="1">
              <a:off x="3329" y="2550"/>
              <a:ext cx="23"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4" name="Line 459">
              <a:extLst>
                <a:ext uri="{FF2B5EF4-FFF2-40B4-BE49-F238E27FC236}">
                  <a16:creationId xmlns:a16="http://schemas.microsoft.com/office/drawing/2014/main" id="{D12EE1C0-F701-242D-A890-7D57FA37258E}"/>
                </a:ext>
              </a:extLst>
            </p:cNvPr>
            <p:cNvSpPr>
              <a:spLocks noChangeShapeType="1"/>
            </p:cNvSpPr>
            <p:nvPr/>
          </p:nvSpPr>
          <p:spPr bwMode="auto">
            <a:xfrm flipH="1">
              <a:off x="3354" y="2532"/>
              <a:ext cx="12"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5" name="Line 460">
              <a:extLst>
                <a:ext uri="{FF2B5EF4-FFF2-40B4-BE49-F238E27FC236}">
                  <a16:creationId xmlns:a16="http://schemas.microsoft.com/office/drawing/2014/main" id="{37B62030-E9CA-2753-78EB-07EC2CD7F277}"/>
                </a:ext>
              </a:extLst>
            </p:cNvPr>
            <p:cNvSpPr>
              <a:spLocks noChangeShapeType="1"/>
            </p:cNvSpPr>
            <p:nvPr/>
          </p:nvSpPr>
          <p:spPr bwMode="auto">
            <a:xfrm flipH="1">
              <a:off x="3368" y="2517"/>
              <a:ext cx="3"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6" name="Line 461">
              <a:extLst>
                <a:ext uri="{FF2B5EF4-FFF2-40B4-BE49-F238E27FC236}">
                  <a16:creationId xmlns:a16="http://schemas.microsoft.com/office/drawing/2014/main" id="{F4C64A76-CAD5-EE94-3678-446631388F7B}"/>
                </a:ext>
              </a:extLst>
            </p:cNvPr>
            <p:cNvSpPr>
              <a:spLocks noChangeShapeType="1"/>
            </p:cNvSpPr>
            <p:nvPr/>
          </p:nvSpPr>
          <p:spPr bwMode="auto">
            <a:xfrm flipH="1">
              <a:off x="3372" y="250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7" name="Line 462">
              <a:extLst>
                <a:ext uri="{FF2B5EF4-FFF2-40B4-BE49-F238E27FC236}">
                  <a16:creationId xmlns:a16="http://schemas.microsoft.com/office/drawing/2014/main" id="{BCC14728-8D31-E319-99E8-2CCB5026C38A}"/>
                </a:ext>
              </a:extLst>
            </p:cNvPr>
            <p:cNvSpPr>
              <a:spLocks noChangeShapeType="1"/>
            </p:cNvSpPr>
            <p:nvPr/>
          </p:nvSpPr>
          <p:spPr bwMode="auto">
            <a:xfrm>
              <a:off x="3370" y="2498"/>
              <a:ext cx="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8" name="Line 463">
              <a:extLst>
                <a:ext uri="{FF2B5EF4-FFF2-40B4-BE49-F238E27FC236}">
                  <a16:creationId xmlns:a16="http://schemas.microsoft.com/office/drawing/2014/main" id="{1F639405-A85F-BBED-6A08-E59430E03CFB}"/>
                </a:ext>
              </a:extLst>
            </p:cNvPr>
            <p:cNvSpPr>
              <a:spLocks noChangeShapeType="1"/>
            </p:cNvSpPr>
            <p:nvPr/>
          </p:nvSpPr>
          <p:spPr bwMode="auto">
            <a:xfrm>
              <a:off x="3366" y="2489"/>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99" name="Line 464">
              <a:extLst>
                <a:ext uri="{FF2B5EF4-FFF2-40B4-BE49-F238E27FC236}">
                  <a16:creationId xmlns:a16="http://schemas.microsoft.com/office/drawing/2014/main" id="{F7909076-2CC2-7AB3-3C9C-D23EBA43EE92}"/>
                </a:ext>
              </a:extLst>
            </p:cNvPr>
            <p:cNvSpPr>
              <a:spLocks noChangeShapeType="1"/>
            </p:cNvSpPr>
            <p:nvPr/>
          </p:nvSpPr>
          <p:spPr bwMode="auto">
            <a:xfrm>
              <a:off x="3359" y="2483"/>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0" name="Line 465">
              <a:extLst>
                <a:ext uri="{FF2B5EF4-FFF2-40B4-BE49-F238E27FC236}">
                  <a16:creationId xmlns:a16="http://schemas.microsoft.com/office/drawing/2014/main" id="{51D7CA5B-2284-2373-65B3-43B11C0AA989}"/>
                </a:ext>
              </a:extLst>
            </p:cNvPr>
            <p:cNvSpPr>
              <a:spLocks noChangeShapeType="1"/>
            </p:cNvSpPr>
            <p:nvPr/>
          </p:nvSpPr>
          <p:spPr bwMode="auto">
            <a:xfrm>
              <a:off x="3350" y="2476"/>
              <a:ext cx="7"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1" name="Line 466">
              <a:extLst>
                <a:ext uri="{FF2B5EF4-FFF2-40B4-BE49-F238E27FC236}">
                  <a16:creationId xmlns:a16="http://schemas.microsoft.com/office/drawing/2014/main" id="{203F4272-8C1A-2FE3-4742-7BFDDCA8DC6D}"/>
                </a:ext>
              </a:extLst>
            </p:cNvPr>
            <p:cNvSpPr>
              <a:spLocks noChangeShapeType="1"/>
            </p:cNvSpPr>
            <p:nvPr/>
          </p:nvSpPr>
          <p:spPr bwMode="auto">
            <a:xfrm>
              <a:off x="3343" y="2470"/>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2" name="Line 467">
              <a:extLst>
                <a:ext uri="{FF2B5EF4-FFF2-40B4-BE49-F238E27FC236}">
                  <a16:creationId xmlns:a16="http://schemas.microsoft.com/office/drawing/2014/main" id="{8D6D2DF2-4318-6983-24FF-481961BEA946}"/>
                </a:ext>
              </a:extLst>
            </p:cNvPr>
            <p:cNvSpPr>
              <a:spLocks noChangeShapeType="1"/>
            </p:cNvSpPr>
            <p:nvPr/>
          </p:nvSpPr>
          <p:spPr bwMode="auto">
            <a:xfrm>
              <a:off x="3335" y="2465"/>
              <a:ext cx="6"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3" name="Line 468">
              <a:extLst>
                <a:ext uri="{FF2B5EF4-FFF2-40B4-BE49-F238E27FC236}">
                  <a16:creationId xmlns:a16="http://schemas.microsoft.com/office/drawing/2014/main" id="{9B460F45-8678-8177-338B-C4C0A672C982}"/>
                </a:ext>
              </a:extLst>
            </p:cNvPr>
            <p:cNvSpPr>
              <a:spLocks noChangeShapeType="1"/>
            </p:cNvSpPr>
            <p:nvPr/>
          </p:nvSpPr>
          <p:spPr bwMode="auto">
            <a:xfrm>
              <a:off x="3329" y="2461"/>
              <a:ext cx="4"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4" name="Line 469">
              <a:extLst>
                <a:ext uri="{FF2B5EF4-FFF2-40B4-BE49-F238E27FC236}">
                  <a16:creationId xmlns:a16="http://schemas.microsoft.com/office/drawing/2014/main" id="{C02243AD-93CD-A94E-66F8-53479ACDA8D9}"/>
                </a:ext>
              </a:extLst>
            </p:cNvPr>
            <p:cNvSpPr>
              <a:spLocks noChangeShapeType="1"/>
            </p:cNvSpPr>
            <p:nvPr/>
          </p:nvSpPr>
          <p:spPr bwMode="auto">
            <a:xfrm>
              <a:off x="3324" y="2455"/>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5" name="Line 470">
              <a:extLst>
                <a:ext uri="{FF2B5EF4-FFF2-40B4-BE49-F238E27FC236}">
                  <a16:creationId xmlns:a16="http://schemas.microsoft.com/office/drawing/2014/main" id="{01C7F6BA-30F3-9DE4-B7E2-3FD456C57D61}"/>
                </a:ext>
              </a:extLst>
            </p:cNvPr>
            <p:cNvSpPr>
              <a:spLocks noChangeShapeType="1"/>
            </p:cNvSpPr>
            <p:nvPr/>
          </p:nvSpPr>
          <p:spPr bwMode="auto">
            <a:xfrm>
              <a:off x="3319" y="2450"/>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6" name="Line 471">
              <a:extLst>
                <a:ext uri="{FF2B5EF4-FFF2-40B4-BE49-F238E27FC236}">
                  <a16:creationId xmlns:a16="http://schemas.microsoft.com/office/drawing/2014/main" id="{031E726D-0B0E-B2BB-2B5C-629CCEBE4108}"/>
                </a:ext>
              </a:extLst>
            </p:cNvPr>
            <p:cNvSpPr>
              <a:spLocks noChangeShapeType="1"/>
            </p:cNvSpPr>
            <p:nvPr/>
          </p:nvSpPr>
          <p:spPr bwMode="auto">
            <a:xfrm>
              <a:off x="3315" y="2446"/>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7" name="Line 472">
              <a:extLst>
                <a:ext uri="{FF2B5EF4-FFF2-40B4-BE49-F238E27FC236}">
                  <a16:creationId xmlns:a16="http://schemas.microsoft.com/office/drawing/2014/main" id="{4CDA1A86-E4A1-C401-32F0-CA5270A03B66}"/>
                </a:ext>
              </a:extLst>
            </p:cNvPr>
            <p:cNvSpPr>
              <a:spLocks noChangeShapeType="1"/>
            </p:cNvSpPr>
            <p:nvPr/>
          </p:nvSpPr>
          <p:spPr bwMode="auto">
            <a:xfrm>
              <a:off x="3312" y="2442"/>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8" name="Line 473">
              <a:extLst>
                <a:ext uri="{FF2B5EF4-FFF2-40B4-BE49-F238E27FC236}">
                  <a16:creationId xmlns:a16="http://schemas.microsoft.com/office/drawing/2014/main" id="{AAD5A4DA-6006-B5CB-2C15-3AE2F666F871}"/>
                </a:ext>
              </a:extLst>
            </p:cNvPr>
            <p:cNvSpPr>
              <a:spLocks noChangeShapeType="1"/>
            </p:cNvSpPr>
            <p:nvPr/>
          </p:nvSpPr>
          <p:spPr bwMode="auto">
            <a:xfrm>
              <a:off x="3310" y="2437"/>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09" name="Line 474">
              <a:extLst>
                <a:ext uri="{FF2B5EF4-FFF2-40B4-BE49-F238E27FC236}">
                  <a16:creationId xmlns:a16="http://schemas.microsoft.com/office/drawing/2014/main" id="{D8E61A79-EEDA-1860-D645-D1CC0D703A9A}"/>
                </a:ext>
              </a:extLst>
            </p:cNvPr>
            <p:cNvSpPr>
              <a:spLocks noChangeShapeType="1"/>
            </p:cNvSpPr>
            <p:nvPr/>
          </p:nvSpPr>
          <p:spPr bwMode="auto">
            <a:xfrm>
              <a:off x="3310" y="2433"/>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0" name="Line 475">
              <a:extLst>
                <a:ext uri="{FF2B5EF4-FFF2-40B4-BE49-F238E27FC236}">
                  <a16:creationId xmlns:a16="http://schemas.microsoft.com/office/drawing/2014/main" id="{50F08E8F-00AC-C43F-D790-DFE889909D94}"/>
                </a:ext>
              </a:extLst>
            </p:cNvPr>
            <p:cNvSpPr>
              <a:spLocks noChangeShapeType="1"/>
            </p:cNvSpPr>
            <p:nvPr/>
          </p:nvSpPr>
          <p:spPr bwMode="auto">
            <a:xfrm>
              <a:off x="3310" y="2430"/>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1" name="Line 476">
              <a:extLst>
                <a:ext uri="{FF2B5EF4-FFF2-40B4-BE49-F238E27FC236}">
                  <a16:creationId xmlns:a16="http://schemas.microsoft.com/office/drawing/2014/main" id="{9D8041DD-985C-182D-0B0D-139894568F4A}"/>
                </a:ext>
              </a:extLst>
            </p:cNvPr>
            <p:cNvSpPr>
              <a:spLocks noChangeShapeType="1"/>
            </p:cNvSpPr>
            <p:nvPr/>
          </p:nvSpPr>
          <p:spPr bwMode="auto">
            <a:xfrm flipH="1">
              <a:off x="3312" y="2427"/>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2" name="Line 477">
              <a:extLst>
                <a:ext uri="{FF2B5EF4-FFF2-40B4-BE49-F238E27FC236}">
                  <a16:creationId xmlns:a16="http://schemas.microsoft.com/office/drawing/2014/main" id="{838DD46D-A2BD-5BA1-3908-512C22D5FB67}"/>
                </a:ext>
              </a:extLst>
            </p:cNvPr>
            <p:cNvSpPr>
              <a:spLocks noChangeShapeType="1"/>
            </p:cNvSpPr>
            <p:nvPr/>
          </p:nvSpPr>
          <p:spPr bwMode="auto">
            <a:xfrm flipH="1">
              <a:off x="3314" y="2422"/>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3" name="Line 478">
              <a:extLst>
                <a:ext uri="{FF2B5EF4-FFF2-40B4-BE49-F238E27FC236}">
                  <a16:creationId xmlns:a16="http://schemas.microsoft.com/office/drawing/2014/main" id="{88D69DF5-EC37-F8BD-82B7-DB34600183F3}"/>
                </a:ext>
              </a:extLst>
            </p:cNvPr>
            <p:cNvSpPr>
              <a:spLocks noChangeShapeType="1"/>
            </p:cNvSpPr>
            <p:nvPr/>
          </p:nvSpPr>
          <p:spPr bwMode="auto">
            <a:xfrm flipH="1">
              <a:off x="3316" y="2418"/>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4" name="Line 479">
              <a:extLst>
                <a:ext uri="{FF2B5EF4-FFF2-40B4-BE49-F238E27FC236}">
                  <a16:creationId xmlns:a16="http://schemas.microsoft.com/office/drawing/2014/main" id="{5BD46733-6FD5-68AC-A0B4-38E086952C8B}"/>
                </a:ext>
              </a:extLst>
            </p:cNvPr>
            <p:cNvSpPr>
              <a:spLocks noChangeShapeType="1"/>
            </p:cNvSpPr>
            <p:nvPr/>
          </p:nvSpPr>
          <p:spPr bwMode="auto">
            <a:xfrm flipH="1">
              <a:off x="3319" y="2414"/>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5" name="Line 480">
              <a:extLst>
                <a:ext uri="{FF2B5EF4-FFF2-40B4-BE49-F238E27FC236}">
                  <a16:creationId xmlns:a16="http://schemas.microsoft.com/office/drawing/2014/main" id="{8D133A67-9CE0-44C8-6C11-F68754814D5C}"/>
                </a:ext>
              </a:extLst>
            </p:cNvPr>
            <p:cNvSpPr>
              <a:spLocks noChangeShapeType="1"/>
            </p:cNvSpPr>
            <p:nvPr/>
          </p:nvSpPr>
          <p:spPr bwMode="auto">
            <a:xfrm flipH="1">
              <a:off x="3324" y="2409"/>
              <a:ext cx="3"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6" name="Line 481">
              <a:extLst>
                <a:ext uri="{FF2B5EF4-FFF2-40B4-BE49-F238E27FC236}">
                  <a16:creationId xmlns:a16="http://schemas.microsoft.com/office/drawing/2014/main" id="{E7FDA3AD-B665-DAB2-674F-89AE3F8A1307}"/>
                </a:ext>
              </a:extLst>
            </p:cNvPr>
            <p:cNvSpPr>
              <a:spLocks noChangeShapeType="1"/>
            </p:cNvSpPr>
            <p:nvPr/>
          </p:nvSpPr>
          <p:spPr bwMode="auto">
            <a:xfrm flipH="1">
              <a:off x="3328" y="240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7" name="Line 482">
              <a:extLst>
                <a:ext uri="{FF2B5EF4-FFF2-40B4-BE49-F238E27FC236}">
                  <a16:creationId xmlns:a16="http://schemas.microsoft.com/office/drawing/2014/main" id="{71F76CD7-880B-3681-E5F8-C15A11775655}"/>
                </a:ext>
              </a:extLst>
            </p:cNvPr>
            <p:cNvSpPr>
              <a:spLocks noChangeShapeType="1"/>
            </p:cNvSpPr>
            <p:nvPr/>
          </p:nvSpPr>
          <p:spPr bwMode="auto">
            <a:xfrm flipH="1">
              <a:off x="3331" y="2398"/>
              <a:ext cx="2"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8" name="Line 483">
              <a:extLst>
                <a:ext uri="{FF2B5EF4-FFF2-40B4-BE49-F238E27FC236}">
                  <a16:creationId xmlns:a16="http://schemas.microsoft.com/office/drawing/2014/main" id="{161D9D76-0170-36ED-CA11-7332DFA236DA}"/>
                </a:ext>
              </a:extLst>
            </p:cNvPr>
            <p:cNvSpPr>
              <a:spLocks noChangeShapeType="1"/>
            </p:cNvSpPr>
            <p:nvPr/>
          </p:nvSpPr>
          <p:spPr bwMode="auto">
            <a:xfrm flipH="1">
              <a:off x="3335" y="2392"/>
              <a:ext cx="3"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19" name="Line 484">
              <a:extLst>
                <a:ext uri="{FF2B5EF4-FFF2-40B4-BE49-F238E27FC236}">
                  <a16:creationId xmlns:a16="http://schemas.microsoft.com/office/drawing/2014/main" id="{39AB7AFF-7DCC-F278-116D-57996BC4FE2F}"/>
                </a:ext>
              </a:extLst>
            </p:cNvPr>
            <p:cNvSpPr>
              <a:spLocks noChangeShapeType="1"/>
            </p:cNvSpPr>
            <p:nvPr/>
          </p:nvSpPr>
          <p:spPr bwMode="auto">
            <a:xfrm flipH="1">
              <a:off x="3340" y="2386"/>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0" name="Line 485">
              <a:extLst>
                <a:ext uri="{FF2B5EF4-FFF2-40B4-BE49-F238E27FC236}">
                  <a16:creationId xmlns:a16="http://schemas.microsoft.com/office/drawing/2014/main" id="{58DAE06B-08BE-1780-74E8-1F04DCACA331}"/>
                </a:ext>
              </a:extLst>
            </p:cNvPr>
            <p:cNvSpPr>
              <a:spLocks noChangeShapeType="1"/>
            </p:cNvSpPr>
            <p:nvPr/>
          </p:nvSpPr>
          <p:spPr bwMode="auto">
            <a:xfrm flipH="1">
              <a:off x="3342" y="237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1" name="Line 486">
              <a:extLst>
                <a:ext uri="{FF2B5EF4-FFF2-40B4-BE49-F238E27FC236}">
                  <a16:creationId xmlns:a16="http://schemas.microsoft.com/office/drawing/2014/main" id="{AA8B8277-9045-47E3-F044-46F0AB109BDE}"/>
                </a:ext>
              </a:extLst>
            </p:cNvPr>
            <p:cNvSpPr>
              <a:spLocks noChangeShapeType="1"/>
            </p:cNvSpPr>
            <p:nvPr/>
          </p:nvSpPr>
          <p:spPr bwMode="auto">
            <a:xfrm flipH="1">
              <a:off x="3344" y="237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2" name="Line 487">
              <a:extLst>
                <a:ext uri="{FF2B5EF4-FFF2-40B4-BE49-F238E27FC236}">
                  <a16:creationId xmlns:a16="http://schemas.microsoft.com/office/drawing/2014/main" id="{06E06566-862A-DC7E-DE7C-1A365B51E94B}"/>
                </a:ext>
              </a:extLst>
            </p:cNvPr>
            <p:cNvSpPr>
              <a:spLocks noChangeShapeType="1"/>
            </p:cNvSpPr>
            <p:nvPr/>
          </p:nvSpPr>
          <p:spPr bwMode="auto">
            <a:xfrm>
              <a:off x="3345" y="2360"/>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3" name="Line 488">
              <a:extLst>
                <a:ext uri="{FF2B5EF4-FFF2-40B4-BE49-F238E27FC236}">
                  <a16:creationId xmlns:a16="http://schemas.microsoft.com/office/drawing/2014/main" id="{3312FCFA-3D00-FE05-8768-EE3F802A4D00}"/>
                </a:ext>
              </a:extLst>
            </p:cNvPr>
            <p:cNvSpPr>
              <a:spLocks noChangeShapeType="1"/>
            </p:cNvSpPr>
            <p:nvPr/>
          </p:nvSpPr>
          <p:spPr bwMode="auto">
            <a:xfrm>
              <a:off x="3344" y="234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4" name="Line 489">
              <a:extLst>
                <a:ext uri="{FF2B5EF4-FFF2-40B4-BE49-F238E27FC236}">
                  <a16:creationId xmlns:a16="http://schemas.microsoft.com/office/drawing/2014/main" id="{17F8F35B-C6D4-DBAE-0888-6F105776B58B}"/>
                </a:ext>
              </a:extLst>
            </p:cNvPr>
            <p:cNvSpPr>
              <a:spLocks noChangeShapeType="1"/>
            </p:cNvSpPr>
            <p:nvPr/>
          </p:nvSpPr>
          <p:spPr bwMode="auto">
            <a:xfrm>
              <a:off x="3343" y="2336"/>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5" name="Line 490">
              <a:extLst>
                <a:ext uri="{FF2B5EF4-FFF2-40B4-BE49-F238E27FC236}">
                  <a16:creationId xmlns:a16="http://schemas.microsoft.com/office/drawing/2014/main" id="{2A24158A-0398-254A-79CB-E3F9B6871050}"/>
                </a:ext>
              </a:extLst>
            </p:cNvPr>
            <p:cNvSpPr>
              <a:spLocks noChangeShapeType="1"/>
            </p:cNvSpPr>
            <p:nvPr/>
          </p:nvSpPr>
          <p:spPr bwMode="auto">
            <a:xfrm>
              <a:off x="3342" y="2319"/>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6" name="Line 491">
              <a:extLst>
                <a:ext uri="{FF2B5EF4-FFF2-40B4-BE49-F238E27FC236}">
                  <a16:creationId xmlns:a16="http://schemas.microsoft.com/office/drawing/2014/main" id="{DC168BD3-50DF-1D75-E801-18E4911CF635}"/>
                </a:ext>
              </a:extLst>
            </p:cNvPr>
            <p:cNvSpPr>
              <a:spLocks noChangeShapeType="1"/>
            </p:cNvSpPr>
            <p:nvPr/>
          </p:nvSpPr>
          <p:spPr bwMode="auto">
            <a:xfrm>
              <a:off x="3340" y="2299"/>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7" name="Line 492">
              <a:extLst>
                <a:ext uri="{FF2B5EF4-FFF2-40B4-BE49-F238E27FC236}">
                  <a16:creationId xmlns:a16="http://schemas.microsoft.com/office/drawing/2014/main" id="{CE5510E3-7CB1-18B2-33E1-3995ACE315A8}"/>
                </a:ext>
              </a:extLst>
            </p:cNvPr>
            <p:cNvSpPr>
              <a:spLocks noChangeShapeType="1"/>
            </p:cNvSpPr>
            <p:nvPr/>
          </p:nvSpPr>
          <p:spPr bwMode="auto">
            <a:xfrm flipH="1">
              <a:off x="3340" y="2275"/>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8" name="Line 493">
              <a:extLst>
                <a:ext uri="{FF2B5EF4-FFF2-40B4-BE49-F238E27FC236}">
                  <a16:creationId xmlns:a16="http://schemas.microsoft.com/office/drawing/2014/main" id="{7E5B9FFE-7C00-F600-C4C7-9C2531F66BE5}"/>
                </a:ext>
              </a:extLst>
            </p:cNvPr>
            <p:cNvSpPr>
              <a:spLocks noChangeShapeType="1"/>
            </p:cNvSpPr>
            <p:nvPr/>
          </p:nvSpPr>
          <p:spPr bwMode="auto">
            <a:xfrm flipH="1">
              <a:off x="3342" y="2247"/>
              <a:ext cx="1"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29" name="Line 494">
              <a:extLst>
                <a:ext uri="{FF2B5EF4-FFF2-40B4-BE49-F238E27FC236}">
                  <a16:creationId xmlns:a16="http://schemas.microsoft.com/office/drawing/2014/main" id="{BDFEF0C9-F5C1-8DD8-57C6-4AD3A1D8DB7C}"/>
                </a:ext>
              </a:extLst>
            </p:cNvPr>
            <p:cNvSpPr>
              <a:spLocks noChangeShapeType="1"/>
            </p:cNvSpPr>
            <p:nvPr/>
          </p:nvSpPr>
          <p:spPr bwMode="auto">
            <a:xfrm flipH="1">
              <a:off x="3390" y="2573"/>
              <a:ext cx="18"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0" name="Line 495">
              <a:extLst>
                <a:ext uri="{FF2B5EF4-FFF2-40B4-BE49-F238E27FC236}">
                  <a16:creationId xmlns:a16="http://schemas.microsoft.com/office/drawing/2014/main" id="{87F9AECA-0C66-520D-98D7-89547B4C2F2B}"/>
                </a:ext>
              </a:extLst>
            </p:cNvPr>
            <p:cNvSpPr>
              <a:spLocks noChangeShapeType="1"/>
            </p:cNvSpPr>
            <p:nvPr/>
          </p:nvSpPr>
          <p:spPr bwMode="auto">
            <a:xfrm flipH="1">
              <a:off x="3410" y="2558"/>
              <a:ext cx="1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1" name="Line 496">
              <a:extLst>
                <a:ext uri="{FF2B5EF4-FFF2-40B4-BE49-F238E27FC236}">
                  <a16:creationId xmlns:a16="http://schemas.microsoft.com/office/drawing/2014/main" id="{0A78C8CD-D4F3-80AE-E9F2-F6DFDB7E7B24}"/>
                </a:ext>
              </a:extLst>
            </p:cNvPr>
            <p:cNvSpPr>
              <a:spLocks noChangeShapeType="1"/>
            </p:cNvSpPr>
            <p:nvPr/>
          </p:nvSpPr>
          <p:spPr bwMode="auto">
            <a:xfrm flipH="1">
              <a:off x="3424" y="2543"/>
              <a:ext cx="6"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2" name="Line 497">
              <a:extLst>
                <a:ext uri="{FF2B5EF4-FFF2-40B4-BE49-F238E27FC236}">
                  <a16:creationId xmlns:a16="http://schemas.microsoft.com/office/drawing/2014/main" id="{D84EE53C-27F4-C2E2-77B6-528ACD12C69F}"/>
                </a:ext>
              </a:extLst>
            </p:cNvPr>
            <p:cNvSpPr>
              <a:spLocks noChangeShapeType="1"/>
            </p:cNvSpPr>
            <p:nvPr/>
          </p:nvSpPr>
          <p:spPr bwMode="auto">
            <a:xfrm flipH="1">
              <a:off x="3432" y="2530"/>
              <a:ext cx="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3" name="Line 498">
              <a:extLst>
                <a:ext uri="{FF2B5EF4-FFF2-40B4-BE49-F238E27FC236}">
                  <a16:creationId xmlns:a16="http://schemas.microsoft.com/office/drawing/2014/main" id="{B16251CC-C152-F771-6847-751C4D765720}"/>
                </a:ext>
              </a:extLst>
            </p:cNvPr>
            <p:cNvSpPr>
              <a:spLocks noChangeShapeType="1"/>
            </p:cNvSpPr>
            <p:nvPr/>
          </p:nvSpPr>
          <p:spPr bwMode="auto">
            <a:xfrm>
              <a:off x="3434" y="251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4" name="Line 499">
              <a:extLst>
                <a:ext uri="{FF2B5EF4-FFF2-40B4-BE49-F238E27FC236}">
                  <a16:creationId xmlns:a16="http://schemas.microsoft.com/office/drawing/2014/main" id="{3E46A03D-694A-C2F7-0D4E-A98B2D5D1A3F}"/>
                </a:ext>
              </a:extLst>
            </p:cNvPr>
            <p:cNvSpPr>
              <a:spLocks noChangeShapeType="1"/>
            </p:cNvSpPr>
            <p:nvPr/>
          </p:nvSpPr>
          <p:spPr bwMode="auto">
            <a:xfrm flipH="1">
              <a:off x="3435" y="2509"/>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5" name="Line 500">
              <a:extLst>
                <a:ext uri="{FF2B5EF4-FFF2-40B4-BE49-F238E27FC236}">
                  <a16:creationId xmlns:a16="http://schemas.microsoft.com/office/drawing/2014/main" id="{EDDBBAAB-8FC6-DCB7-9483-703566371528}"/>
                </a:ext>
              </a:extLst>
            </p:cNvPr>
            <p:cNvSpPr>
              <a:spLocks noChangeShapeType="1"/>
            </p:cNvSpPr>
            <p:nvPr/>
          </p:nvSpPr>
          <p:spPr bwMode="auto">
            <a:xfrm>
              <a:off x="3436" y="249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6" name="Line 501">
              <a:extLst>
                <a:ext uri="{FF2B5EF4-FFF2-40B4-BE49-F238E27FC236}">
                  <a16:creationId xmlns:a16="http://schemas.microsoft.com/office/drawing/2014/main" id="{DCC67467-3A49-5F63-4092-36029C59FB5D}"/>
                </a:ext>
              </a:extLst>
            </p:cNvPr>
            <p:cNvSpPr>
              <a:spLocks noChangeShapeType="1"/>
            </p:cNvSpPr>
            <p:nvPr/>
          </p:nvSpPr>
          <p:spPr bwMode="auto">
            <a:xfrm>
              <a:off x="3436" y="2489"/>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7" name="Line 502">
              <a:extLst>
                <a:ext uri="{FF2B5EF4-FFF2-40B4-BE49-F238E27FC236}">
                  <a16:creationId xmlns:a16="http://schemas.microsoft.com/office/drawing/2014/main" id="{A9E033E0-DD8B-9557-FEF4-A3B9B3A20F86}"/>
                </a:ext>
              </a:extLst>
            </p:cNvPr>
            <p:cNvSpPr>
              <a:spLocks noChangeShapeType="1"/>
            </p:cNvSpPr>
            <p:nvPr/>
          </p:nvSpPr>
          <p:spPr bwMode="auto">
            <a:xfrm flipH="1">
              <a:off x="3437" y="248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8" name="Line 503">
              <a:extLst>
                <a:ext uri="{FF2B5EF4-FFF2-40B4-BE49-F238E27FC236}">
                  <a16:creationId xmlns:a16="http://schemas.microsoft.com/office/drawing/2014/main" id="{5898B3A3-FEB1-5CDA-328D-417AFB3CE54F}"/>
                </a:ext>
              </a:extLst>
            </p:cNvPr>
            <p:cNvSpPr>
              <a:spLocks noChangeShapeType="1"/>
            </p:cNvSpPr>
            <p:nvPr/>
          </p:nvSpPr>
          <p:spPr bwMode="auto">
            <a:xfrm flipH="1">
              <a:off x="3440" y="2472"/>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39" name="Line 504">
              <a:extLst>
                <a:ext uri="{FF2B5EF4-FFF2-40B4-BE49-F238E27FC236}">
                  <a16:creationId xmlns:a16="http://schemas.microsoft.com/office/drawing/2014/main" id="{0AC97E99-DFAF-5C3A-91B6-EB20262C040A}"/>
                </a:ext>
              </a:extLst>
            </p:cNvPr>
            <p:cNvSpPr>
              <a:spLocks noChangeShapeType="1"/>
            </p:cNvSpPr>
            <p:nvPr/>
          </p:nvSpPr>
          <p:spPr bwMode="auto">
            <a:xfrm flipH="1">
              <a:off x="3443" y="246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0" name="Line 505">
              <a:extLst>
                <a:ext uri="{FF2B5EF4-FFF2-40B4-BE49-F238E27FC236}">
                  <a16:creationId xmlns:a16="http://schemas.microsoft.com/office/drawing/2014/main" id="{C74B87FB-BEC3-38FA-E089-87138A233171}"/>
                </a:ext>
              </a:extLst>
            </p:cNvPr>
            <p:cNvSpPr>
              <a:spLocks noChangeShapeType="1"/>
            </p:cNvSpPr>
            <p:nvPr/>
          </p:nvSpPr>
          <p:spPr bwMode="auto">
            <a:xfrm flipH="1">
              <a:off x="3445" y="2457"/>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1" name="Line 506">
              <a:extLst>
                <a:ext uri="{FF2B5EF4-FFF2-40B4-BE49-F238E27FC236}">
                  <a16:creationId xmlns:a16="http://schemas.microsoft.com/office/drawing/2014/main" id="{9CD76E2E-A410-34BB-D767-256E7072C840}"/>
                </a:ext>
              </a:extLst>
            </p:cNvPr>
            <p:cNvSpPr>
              <a:spLocks noChangeShapeType="1"/>
            </p:cNvSpPr>
            <p:nvPr/>
          </p:nvSpPr>
          <p:spPr bwMode="auto">
            <a:xfrm>
              <a:off x="3446" y="2450"/>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2" name="Line 507">
              <a:extLst>
                <a:ext uri="{FF2B5EF4-FFF2-40B4-BE49-F238E27FC236}">
                  <a16:creationId xmlns:a16="http://schemas.microsoft.com/office/drawing/2014/main" id="{4E5DE885-D616-89AC-CE2E-2C410864342F}"/>
                </a:ext>
              </a:extLst>
            </p:cNvPr>
            <p:cNvSpPr>
              <a:spLocks noChangeShapeType="1"/>
            </p:cNvSpPr>
            <p:nvPr/>
          </p:nvSpPr>
          <p:spPr bwMode="auto">
            <a:xfrm flipH="1">
              <a:off x="3447" y="2444"/>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3" name="Line 508">
              <a:extLst>
                <a:ext uri="{FF2B5EF4-FFF2-40B4-BE49-F238E27FC236}">
                  <a16:creationId xmlns:a16="http://schemas.microsoft.com/office/drawing/2014/main" id="{03DDE7A4-5B0A-16C4-DE71-FAD1B303DF6D}"/>
                </a:ext>
              </a:extLst>
            </p:cNvPr>
            <p:cNvSpPr>
              <a:spLocks noChangeShapeType="1"/>
            </p:cNvSpPr>
            <p:nvPr/>
          </p:nvSpPr>
          <p:spPr bwMode="auto">
            <a:xfrm>
              <a:off x="3448" y="2435"/>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4" name="Line 509">
              <a:extLst>
                <a:ext uri="{FF2B5EF4-FFF2-40B4-BE49-F238E27FC236}">
                  <a16:creationId xmlns:a16="http://schemas.microsoft.com/office/drawing/2014/main" id="{C7A7FACF-446C-B9AB-48A3-E0D94ED738F2}"/>
                </a:ext>
              </a:extLst>
            </p:cNvPr>
            <p:cNvSpPr>
              <a:spLocks noChangeShapeType="1"/>
            </p:cNvSpPr>
            <p:nvPr/>
          </p:nvSpPr>
          <p:spPr bwMode="auto">
            <a:xfrm>
              <a:off x="3447" y="242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5" name="Line 510">
              <a:extLst>
                <a:ext uri="{FF2B5EF4-FFF2-40B4-BE49-F238E27FC236}">
                  <a16:creationId xmlns:a16="http://schemas.microsoft.com/office/drawing/2014/main" id="{6803EFD8-02D0-041A-72D8-D9E877F04B84}"/>
                </a:ext>
              </a:extLst>
            </p:cNvPr>
            <p:cNvSpPr>
              <a:spLocks noChangeShapeType="1"/>
            </p:cNvSpPr>
            <p:nvPr/>
          </p:nvSpPr>
          <p:spPr bwMode="auto">
            <a:xfrm>
              <a:off x="3446" y="242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6" name="Line 511">
              <a:extLst>
                <a:ext uri="{FF2B5EF4-FFF2-40B4-BE49-F238E27FC236}">
                  <a16:creationId xmlns:a16="http://schemas.microsoft.com/office/drawing/2014/main" id="{1A161072-2BA1-54B0-5925-3EB7807E7C53}"/>
                </a:ext>
              </a:extLst>
            </p:cNvPr>
            <p:cNvSpPr>
              <a:spLocks noChangeShapeType="1"/>
            </p:cNvSpPr>
            <p:nvPr/>
          </p:nvSpPr>
          <p:spPr bwMode="auto">
            <a:xfrm>
              <a:off x="3445" y="2416"/>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7" name="Line 512">
              <a:extLst>
                <a:ext uri="{FF2B5EF4-FFF2-40B4-BE49-F238E27FC236}">
                  <a16:creationId xmlns:a16="http://schemas.microsoft.com/office/drawing/2014/main" id="{00A4C4D0-2DDF-D3BC-7751-BCBEF9B599F2}"/>
                </a:ext>
              </a:extLst>
            </p:cNvPr>
            <p:cNvSpPr>
              <a:spLocks noChangeShapeType="1"/>
            </p:cNvSpPr>
            <p:nvPr/>
          </p:nvSpPr>
          <p:spPr bwMode="auto">
            <a:xfrm>
              <a:off x="3443" y="240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8" name="Line 513">
              <a:extLst>
                <a:ext uri="{FF2B5EF4-FFF2-40B4-BE49-F238E27FC236}">
                  <a16:creationId xmlns:a16="http://schemas.microsoft.com/office/drawing/2014/main" id="{83A14A2A-DA88-78FE-04B4-ABD17323E3F5}"/>
                </a:ext>
              </a:extLst>
            </p:cNvPr>
            <p:cNvSpPr>
              <a:spLocks noChangeShapeType="1"/>
            </p:cNvSpPr>
            <p:nvPr/>
          </p:nvSpPr>
          <p:spPr bwMode="auto">
            <a:xfrm>
              <a:off x="3438" y="2401"/>
              <a:ext cx="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49" name="Line 514">
              <a:extLst>
                <a:ext uri="{FF2B5EF4-FFF2-40B4-BE49-F238E27FC236}">
                  <a16:creationId xmlns:a16="http://schemas.microsoft.com/office/drawing/2014/main" id="{EB3E2540-C9C9-E393-7422-AF48C19DFBA1}"/>
                </a:ext>
              </a:extLst>
            </p:cNvPr>
            <p:cNvSpPr>
              <a:spLocks noChangeShapeType="1"/>
            </p:cNvSpPr>
            <p:nvPr/>
          </p:nvSpPr>
          <p:spPr bwMode="auto">
            <a:xfrm>
              <a:off x="3435" y="239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0" name="Line 515">
              <a:extLst>
                <a:ext uri="{FF2B5EF4-FFF2-40B4-BE49-F238E27FC236}">
                  <a16:creationId xmlns:a16="http://schemas.microsoft.com/office/drawing/2014/main" id="{723FCFD7-45DB-B4C5-156E-BB35D6B9D284}"/>
                </a:ext>
              </a:extLst>
            </p:cNvPr>
            <p:cNvSpPr>
              <a:spLocks noChangeShapeType="1"/>
            </p:cNvSpPr>
            <p:nvPr/>
          </p:nvSpPr>
          <p:spPr bwMode="auto">
            <a:xfrm>
              <a:off x="3433" y="2386"/>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1" name="Line 516">
              <a:extLst>
                <a:ext uri="{FF2B5EF4-FFF2-40B4-BE49-F238E27FC236}">
                  <a16:creationId xmlns:a16="http://schemas.microsoft.com/office/drawing/2014/main" id="{26628560-EB55-EE05-4392-68CA90D1DCCE}"/>
                </a:ext>
              </a:extLst>
            </p:cNvPr>
            <p:cNvSpPr>
              <a:spLocks noChangeShapeType="1"/>
            </p:cNvSpPr>
            <p:nvPr/>
          </p:nvSpPr>
          <p:spPr bwMode="auto">
            <a:xfrm>
              <a:off x="3432" y="2377"/>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2" name="Line 517">
              <a:extLst>
                <a:ext uri="{FF2B5EF4-FFF2-40B4-BE49-F238E27FC236}">
                  <a16:creationId xmlns:a16="http://schemas.microsoft.com/office/drawing/2014/main" id="{52148FD1-BC33-9A41-11CA-72885465A07F}"/>
                </a:ext>
              </a:extLst>
            </p:cNvPr>
            <p:cNvSpPr>
              <a:spLocks noChangeShapeType="1"/>
            </p:cNvSpPr>
            <p:nvPr/>
          </p:nvSpPr>
          <p:spPr bwMode="auto">
            <a:xfrm>
              <a:off x="3431" y="236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3" name="Line 518">
              <a:extLst>
                <a:ext uri="{FF2B5EF4-FFF2-40B4-BE49-F238E27FC236}">
                  <a16:creationId xmlns:a16="http://schemas.microsoft.com/office/drawing/2014/main" id="{9FAD7513-EC6E-A344-D44B-F9E62C3301D0}"/>
                </a:ext>
              </a:extLst>
            </p:cNvPr>
            <p:cNvSpPr>
              <a:spLocks noChangeShapeType="1"/>
            </p:cNvSpPr>
            <p:nvPr/>
          </p:nvSpPr>
          <p:spPr bwMode="auto">
            <a:xfrm>
              <a:off x="3430" y="2360"/>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4" name="Line 519">
              <a:extLst>
                <a:ext uri="{FF2B5EF4-FFF2-40B4-BE49-F238E27FC236}">
                  <a16:creationId xmlns:a16="http://schemas.microsoft.com/office/drawing/2014/main" id="{B8995C39-3232-78A7-68B9-9366A837AD66}"/>
                </a:ext>
              </a:extLst>
            </p:cNvPr>
            <p:cNvSpPr>
              <a:spLocks noChangeShapeType="1"/>
            </p:cNvSpPr>
            <p:nvPr/>
          </p:nvSpPr>
          <p:spPr bwMode="auto">
            <a:xfrm>
              <a:off x="3430" y="2351"/>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5" name="Line 520">
              <a:extLst>
                <a:ext uri="{FF2B5EF4-FFF2-40B4-BE49-F238E27FC236}">
                  <a16:creationId xmlns:a16="http://schemas.microsoft.com/office/drawing/2014/main" id="{6E39CC6D-B11B-A830-FFBA-33435F59FD98}"/>
                </a:ext>
              </a:extLst>
            </p:cNvPr>
            <p:cNvSpPr>
              <a:spLocks noChangeShapeType="1"/>
            </p:cNvSpPr>
            <p:nvPr/>
          </p:nvSpPr>
          <p:spPr bwMode="auto">
            <a:xfrm>
              <a:off x="3430" y="234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6" name="Line 521">
              <a:extLst>
                <a:ext uri="{FF2B5EF4-FFF2-40B4-BE49-F238E27FC236}">
                  <a16:creationId xmlns:a16="http://schemas.microsoft.com/office/drawing/2014/main" id="{7E597444-0E5B-9B60-0C39-2E7535403A86}"/>
                </a:ext>
              </a:extLst>
            </p:cNvPr>
            <p:cNvSpPr>
              <a:spLocks noChangeShapeType="1"/>
            </p:cNvSpPr>
            <p:nvPr/>
          </p:nvSpPr>
          <p:spPr bwMode="auto">
            <a:xfrm flipH="1">
              <a:off x="3431" y="232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7" name="Line 522">
              <a:extLst>
                <a:ext uri="{FF2B5EF4-FFF2-40B4-BE49-F238E27FC236}">
                  <a16:creationId xmlns:a16="http://schemas.microsoft.com/office/drawing/2014/main" id="{B59FDE2A-DAC7-C596-FA9E-DD54550628AB}"/>
                </a:ext>
              </a:extLst>
            </p:cNvPr>
            <p:cNvSpPr>
              <a:spLocks noChangeShapeType="1"/>
            </p:cNvSpPr>
            <p:nvPr/>
          </p:nvSpPr>
          <p:spPr bwMode="auto">
            <a:xfrm>
              <a:off x="3432" y="232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8" name="Line 523">
              <a:extLst>
                <a:ext uri="{FF2B5EF4-FFF2-40B4-BE49-F238E27FC236}">
                  <a16:creationId xmlns:a16="http://schemas.microsoft.com/office/drawing/2014/main" id="{6F09F55B-2AC3-064E-618C-A2BB7218269F}"/>
                </a:ext>
              </a:extLst>
            </p:cNvPr>
            <p:cNvSpPr>
              <a:spLocks noChangeShapeType="1"/>
            </p:cNvSpPr>
            <p:nvPr/>
          </p:nvSpPr>
          <p:spPr bwMode="auto">
            <a:xfrm flipH="1">
              <a:off x="3433" y="2310"/>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59" name="Line 524">
              <a:extLst>
                <a:ext uri="{FF2B5EF4-FFF2-40B4-BE49-F238E27FC236}">
                  <a16:creationId xmlns:a16="http://schemas.microsoft.com/office/drawing/2014/main" id="{683544FE-A4C2-8C30-01E6-C84EA70E0236}"/>
                </a:ext>
              </a:extLst>
            </p:cNvPr>
            <p:cNvSpPr>
              <a:spLocks noChangeShapeType="1"/>
            </p:cNvSpPr>
            <p:nvPr/>
          </p:nvSpPr>
          <p:spPr bwMode="auto">
            <a:xfrm flipH="1">
              <a:off x="3435" y="2297"/>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0" name="Line 525">
              <a:extLst>
                <a:ext uri="{FF2B5EF4-FFF2-40B4-BE49-F238E27FC236}">
                  <a16:creationId xmlns:a16="http://schemas.microsoft.com/office/drawing/2014/main" id="{6403A74B-A14C-F00A-035D-1A2EB6886C0E}"/>
                </a:ext>
              </a:extLst>
            </p:cNvPr>
            <p:cNvSpPr>
              <a:spLocks noChangeShapeType="1"/>
            </p:cNvSpPr>
            <p:nvPr/>
          </p:nvSpPr>
          <p:spPr bwMode="auto">
            <a:xfrm>
              <a:off x="3436" y="228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1" name="Line 526">
              <a:extLst>
                <a:ext uri="{FF2B5EF4-FFF2-40B4-BE49-F238E27FC236}">
                  <a16:creationId xmlns:a16="http://schemas.microsoft.com/office/drawing/2014/main" id="{3099B14B-CFA0-DFAB-D7CA-582A6569646D}"/>
                </a:ext>
              </a:extLst>
            </p:cNvPr>
            <p:cNvSpPr>
              <a:spLocks noChangeShapeType="1"/>
            </p:cNvSpPr>
            <p:nvPr/>
          </p:nvSpPr>
          <p:spPr bwMode="auto">
            <a:xfrm>
              <a:off x="3435" y="227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2" name="Line 527">
              <a:extLst>
                <a:ext uri="{FF2B5EF4-FFF2-40B4-BE49-F238E27FC236}">
                  <a16:creationId xmlns:a16="http://schemas.microsoft.com/office/drawing/2014/main" id="{276FC55A-429A-0E60-72CF-C1BA16B079B4}"/>
                </a:ext>
              </a:extLst>
            </p:cNvPr>
            <p:cNvSpPr>
              <a:spLocks noChangeShapeType="1"/>
            </p:cNvSpPr>
            <p:nvPr/>
          </p:nvSpPr>
          <p:spPr bwMode="auto">
            <a:xfrm>
              <a:off x="3430" y="2256"/>
              <a:ext cx="4"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3" name="Line 528">
              <a:extLst>
                <a:ext uri="{FF2B5EF4-FFF2-40B4-BE49-F238E27FC236}">
                  <a16:creationId xmlns:a16="http://schemas.microsoft.com/office/drawing/2014/main" id="{5AE8BB47-EAE5-45EF-4B79-72BDE7C7D3E3}"/>
                </a:ext>
              </a:extLst>
            </p:cNvPr>
            <p:cNvSpPr>
              <a:spLocks noChangeShapeType="1"/>
            </p:cNvSpPr>
            <p:nvPr/>
          </p:nvSpPr>
          <p:spPr bwMode="auto">
            <a:xfrm>
              <a:off x="3416" y="2239"/>
              <a:ext cx="12"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4" name="Line 529">
              <a:extLst>
                <a:ext uri="{FF2B5EF4-FFF2-40B4-BE49-F238E27FC236}">
                  <a16:creationId xmlns:a16="http://schemas.microsoft.com/office/drawing/2014/main" id="{7003CCB3-8BED-233D-B955-60C2574E95EB}"/>
                </a:ext>
              </a:extLst>
            </p:cNvPr>
            <p:cNvSpPr>
              <a:spLocks noChangeShapeType="1"/>
            </p:cNvSpPr>
            <p:nvPr/>
          </p:nvSpPr>
          <p:spPr bwMode="auto">
            <a:xfrm>
              <a:off x="3394" y="2219"/>
              <a:ext cx="20"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5" name="Line 530">
              <a:extLst>
                <a:ext uri="{FF2B5EF4-FFF2-40B4-BE49-F238E27FC236}">
                  <a16:creationId xmlns:a16="http://schemas.microsoft.com/office/drawing/2014/main" id="{212C247B-D8FD-E256-B86E-7707F13780DB}"/>
                </a:ext>
              </a:extLst>
            </p:cNvPr>
            <p:cNvSpPr>
              <a:spLocks noChangeShapeType="1"/>
            </p:cNvSpPr>
            <p:nvPr/>
          </p:nvSpPr>
          <p:spPr bwMode="auto">
            <a:xfrm flipH="1">
              <a:off x="3264" y="2500"/>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6" name="Line 531">
              <a:extLst>
                <a:ext uri="{FF2B5EF4-FFF2-40B4-BE49-F238E27FC236}">
                  <a16:creationId xmlns:a16="http://schemas.microsoft.com/office/drawing/2014/main" id="{837CBA9F-19B0-E887-DA89-FAAB203DC572}"/>
                </a:ext>
              </a:extLst>
            </p:cNvPr>
            <p:cNvSpPr>
              <a:spLocks noChangeShapeType="1"/>
            </p:cNvSpPr>
            <p:nvPr/>
          </p:nvSpPr>
          <p:spPr bwMode="auto">
            <a:xfrm>
              <a:off x="3265" y="2481"/>
              <a:ext cx="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7" name="Line 532">
              <a:extLst>
                <a:ext uri="{FF2B5EF4-FFF2-40B4-BE49-F238E27FC236}">
                  <a16:creationId xmlns:a16="http://schemas.microsoft.com/office/drawing/2014/main" id="{307947F3-81F7-84E6-1EBB-35FC97FDEB3F}"/>
                </a:ext>
              </a:extLst>
            </p:cNvPr>
            <p:cNvSpPr>
              <a:spLocks noChangeShapeType="1"/>
            </p:cNvSpPr>
            <p:nvPr/>
          </p:nvSpPr>
          <p:spPr bwMode="auto">
            <a:xfrm>
              <a:off x="3265" y="2461"/>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8" name="Line 533">
              <a:extLst>
                <a:ext uri="{FF2B5EF4-FFF2-40B4-BE49-F238E27FC236}">
                  <a16:creationId xmlns:a16="http://schemas.microsoft.com/office/drawing/2014/main" id="{E266C59B-436D-7221-4B8A-D95852AE91FB}"/>
                </a:ext>
              </a:extLst>
            </p:cNvPr>
            <p:cNvSpPr>
              <a:spLocks noChangeShapeType="1"/>
            </p:cNvSpPr>
            <p:nvPr/>
          </p:nvSpPr>
          <p:spPr bwMode="auto">
            <a:xfrm>
              <a:off x="3264" y="2444"/>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69" name="Line 534">
              <a:extLst>
                <a:ext uri="{FF2B5EF4-FFF2-40B4-BE49-F238E27FC236}">
                  <a16:creationId xmlns:a16="http://schemas.microsoft.com/office/drawing/2014/main" id="{5906B971-6AAD-80C3-9BC3-829A29ACF8EB}"/>
                </a:ext>
              </a:extLst>
            </p:cNvPr>
            <p:cNvSpPr>
              <a:spLocks noChangeShapeType="1"/>
            </p:cNvSpPr>
            <p:nvPr/>
          </p:nvSpPr>
          <p:spPr bwMode="auto">
            <a:xfrm>
              <a:off x="3262" y="2429"/>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0" name="Line 535">
              <a:extLst>
                <a:ext uri="{FF2B5EF4-FFF2-40B4-BE49-F238E27FC236}">
                  <a16:creationId xmlns:a16="http://schemas.microsoft.com/office/drawing/2014/main" id="{90ACDFA0-CB31-024F-33B4-D4E12BD85184}"/>
                </a:ext>
              </a:extLst>
            </p:cNvPr>
            <p:cNvSpPr>
              <a:spLocks noChangeShapeType="1"/>
            </p:cNvSpPr>
            <p:nvPr/>
          </p:nvSpPr>
          <p:spPr bwMode="auto">
            <a:xfrm>
              <a:off x="3260" y="2416"/>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1" name="Line 536">
              <a:extLst>
                <a:ext uri="{FF2B5EF4-FFF2-40B4-BE49-F238E27FC236}">
                  <a16:creationId xmlns:a16="http://schemas.microsoft.com/office/drawing/2014/main" id="{7793F8EB-B886-79C4-F8C2-B00A0F554CB9}"/>
                </a:ext>
              </a:extLst>
            </p:cNvPr>
            <p:cNvSpPr>
              <a:spLocks noChangeShapeType="1"/>
            </p:cNvSpPr>
            <p:nvPr/>
          </p:nvSpPr>
          <p:spPr bwMode="auto">
            <a:xfrm>
              <a:off x="3259" y="240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2" name="Line 537">
              <a:extLst>
                <a:ext uri="{FF2B5EF4-FFF2-40B4-BE49-F238E27FC236}">
                  <a16:creationId xmlns:a16="http://schemas.microsoft.com/office/drawing/2014/main" id="{C79AE822-D12D-B8C5-AB6F-E78015F62BAA}"/>
                </a:ext>
              </a:extLst>
            </p:cNvPr>
            <p:cNvSpPr>
              <a:spLocks noChangeShapeType="1"/>
            </p:cNvSpPr>
            <p:nvPr/>
          </p:nvSpPr>
          <p:spPr bwMode="auto">
            <a:xfrm>
              <a:off x="3258" y="2390"/>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3" name="Line 538">
              <a:extLst>
                <a:ext uri="{FF2B5EF4-FFF2-40B4-BE49-F238E27FC236}">
                  <a16:creationId xmlns:a16="http://schemas.microsoft.com/office/drawing/2014/main" id="{03CB0F80-C42C-83A5-EE34-3AC85B4AED95}"/>
                </a:ext>
              </a:extLst>
            </p:cNvPr>
            <p:cNvSpPr>
              <a:spLocks noChangeShapeType="1"/>
            </p:cNvSpPr>
            <p:nvPr/>
          </p:nvSpPr>
          <p:spPr bwMode="auto">
            <a:xfrm>
              <a:off x="3257" y="237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4" name="Line 539">
              <a:extLst>
                <a:ext uri="{FF2B5EF4-FFF2-40B4-BE49-F238E27FC236}">
                  <a16:creationId xmlns:a16="http://schemas.microsoft.com/office/drawing/2014/main" id="{DBEB3698-F3CD-E59B-8F9B-A465E7CE0AEB}"/>
                </a:ext>
              </a:extLst>
            </p:cNvPr>
            <p:cNvSpPr>
              <a:spLocks noChangeShapeType="1"/>
            </p:cNvSpPr>
            <p:nvPr/>
          </p:nvSpPr>
          <p:spPr bwMode="auto">
            <a:xfrm>
              <a:off x="3256" y="236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5" name="Line 540">
              <a:extLst>
                <a:ext uri="{FF2B5EF4-FFF2-40B4-BE49-F238E27FC236}">
                  <a16:creationId xmlns:a16="http://schemas.microsoft.com/office/drawing/2014/main" id="{F8D7C2F8-767C-D063-9B33-BFDD68BA9577}"/>
                </a:ext>
              </a:extLst>
            </p:cNvPr>
            <p:cNvSpPr>
              <a:spLocks noChangeShapeType="1"/>
            </p:cNvSpPr>
            <p:nvPr/>
          </p:nvSpPr>
          <p:spPr bwMode="auto">
            <a:xfrm>
              <a:off x="3254" y="2360"/>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6" name="Line 541">
              <a:extLst>
                <a:ext uri="{FF2B5EF4-FFF2-40B4-BE49-F238E27FC236}">
                  <a16:creationId xmlns:a16="http://schemas.microsoft.com/office/drawing/2014/main" id="{2034AA6C-CBBA-F345-4B06-3BA746BC6067}"/>
                </a:ext>
              </a:extLst>
            </p:cNvPr>
            <p:cNvSpPr>
              <a:spLocks noChangeShapeType="1"/>
            </p:cNvSpPr>
            <p:nvPr/>
          </p:nvSpPr>
          <p:spPr bwMode="auto">
            <a:xfrm flipH="1">
              <a:off x="3256" y="234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7" name="Line 542">
              <a:extLst>
                <a:ext uri="{FF2B5EF4-FFF2-40B4-BE49-F238E27FC236}">
                  <a16:creationId xmlns:a16="http://schemas.microsoft.com/office/drawing/2014/main" id="{0742AB32-3E87-2289-390B-D018C2CF59D6}"/>
                </a:ext>
              </a:extLst>
            </p:cNvPr>
            <p:cNvSpPr>
              <a:spLocks noChangeShapeType="1"/>
            </p:cNvSpPr>
            <p:nvPr/>
          </p:nvSpPr>
          <p:spPr bwMode="auto">
            <a:xfrm>
              <a:off x="3257" y="2340"/>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8" name="Line 543">
              <a:extLst>
                <a:ext uri="{FF2B5EF4-FFF2-40B4-BE49-F238E27FC236}">
                  <a16:creationId xmlns:a16="http://schemas.microsoft.com/office/drawing/2014/main" id="{2CEDAE5F-CFD4-1686-F854-EDF0E8BBA8CD}"/>
                </a:ext>
              </a:extLst>
            </p:cNvPr>
            <p:cNvSpPr>
              <a:spLocks noChangeShapeType="1"/>
            </p:cNvSpPr>
            <p:nvPr/>
          </p:nvSpPr>
          <p:spPr bwMode="auto">
            <a:xfrm flipH="1">
              <a:off x="3258" y="2332"/>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79" name="Line 544">
              <a:extLst>
                <a:ext uri="{FF2B5EF4-FFF2-40B4-BE49-F238E27FC236}">
                  <a16:creationId xmlns:a16="http://schemas.microsoft.com/office/drawing/2014/main" id="{9C455C22-D15D-3097-0D34-A5CCBF95ACDC}"/>
                </a:ext>
              </a:extLst>
            </p:cNvPr>
            <p:cNvSpPr>
              <a:spLocks noChangeShapeType="1"/>
            </p:cNvSpPr>
            <p:nvPr/>
          </p:nvSpPr>
          <p:spPr bwMode="auto">
            <a:xfrm flipH="1">
              <a:off x="3260" y="232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0" name="Line 545">
              <a:extLst>
                <a:ext uri="{FF2B5EF4-FFF2-40B4-BE49-F238E27FC236}">
                  <a16:creationId xmlns:a16="http://schemas.microsoft.com/office/drawing/2014/main" id="{0690D755-BD9E-033E-0FF5-0EA59D5CBB78}"/>
                </a:ext>
              </a:extLst>
            </p:cNvPr>
            <p:cNvSpPr>
              <a:spLocks noChangeShapeType="1"/>
            </p:cNvSpPr>
            <p:nvPr/>
          </p:nvSpPr>
          <p:spPr bwMode="auto">
            <a:xfrm flipH="1">
              <a:off x="3262" y="2316"/>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1" name="Line 546">
              <a:extLst>
                <a:ext uri="{FF2B5EF4-FFF2-40B4-BE49-F238E27FC236}">
                  <a16:creationId xmlns:a16="http://schemas.microsoft.com/office/drawing/2014/main" id="{20B2E4E8-87AE-4804-C823-D56A4F33585B}"/>
                </a:ext>
              </a:extLst>
            </p:cNvPr>
            <p:cNvSpPr>
              <a:spLocks noChangeShapeType="1"/>
            </p:cNvSpPr>
            <p:nvPr/>
          </p:nvSpPr>
          <p:spPr bwMode="auto">
            <a:xfrm flipH="1">
              <a:off x="3264" y="2308"/>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2" name="Line 547">
              <a:extLst>
                <a:ext uri="{FF2B5EF4-FFF2-40B4-BE49-F238E27FC236}">
                  <a16:creationId xmlns:a16="http://schemas.microsoft.com/office/drawing/2014/main" id="{CE6B2AC9-1167-904D-D1DE-A325E691BECC}"/>
                </a:ext>
              </a:extLst>
            </p:cNvPr>
            <p:cNvSpPr>
              <a:spLocks noChangeShapeType="1"/>
            </p:cNvSpPr>
            <p:nvPr/>
          </p:nvSpPr>
          <p:spPr bwMode="auto">
            <a:xfrm flipH="1">
              <a:off x="3267" y="2301"/>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3" name="Line 548">
              <a:extLst>
                <a:ext uri="{FF2B5EF4-FFF2-40B4-BE49-F238E27FC236}">
                  <a16:creationId xmlns:a16="http://schemas.microsoft.com/office/drawing/2014/main" id="{7EAADC4F-FACF-39A1-4ACB-3FC361869506}"/>
                </a:ext>
              </a:extLst>
            </p:cNvPr>
            <p:cNvSpPr>
              <a:spLocks noChangeShapeType="1"/>
            </p:cNvSpPr>
            <p:nvPr/>
          </p:nvSpPr>
          <p:spPr bwMode="auto">
            <a:xfrm flipH="1">
              <a:off x="3272" y="2295"/>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4" name="Line 549">
              <a:extLst>
                <a:ext uri="{FF2B5EF4-FFF2-40B4-BE49-F238E27FC236}">
                  <a16:creationId xmlns:a16="http://schemas.microsoft.com/office/drawing/2014/main" id="{459FD170-89B8-316F-3FF5-D63EFFFB614E}"/>
                </a:ext>
              </a:extLst>
            </p:cNvPr>
            <p:cNvSpPr>
              <a:spLocks noChangeShapeType="1"/>
            </p:cNvSpPr>
            <p:nvPr/>
          </p:nvSpPr>
          <p:spPr bwMode="auto">
            <a:xfrm flipH="1">
              <a:off x="3275" y="2286"/>
              <a:ext cx="2"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5" name="Line 550">
              <a:extLst>
                <a:ext uri="{FF2B5EF4-FFF2-40B4-BE49-F238E27FC236}">
                  <a16:creationId xmlns:a16="http://schemas.microsoft.com/office/drawing/2014/main" id="{08ED2138-19C0-E12D-735A-E8650FDF3A11}"/>
                </a:ext>
              </a:extLst>
            </p:cNvPr>
            <p:cNvSpPr>
              <a:spLocks noChangeShapeType="1"/>
            </p:cNvSpPr>
            <p:nvPr/>
          </p:nvSpPr>
          <p:spPr bwMode="auto">
            <a:xfrm flipH="1">
              <a:off x="3278" y="228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6" name="Line 551">
              <a:extLst>
                <a:ext uri="{FF2B5EF4-FFF2-40B4-BE49-F238E27FC236}">
                  <a16:creationId xmlns:a16="http://schemas.microsoft.com/office/drawing/2014/main" id="{29F33A72-B84D-6CDB-5938-CED9FDC36B90}"/>
                </a:ext>
              </a:extLst>
            </p:cNvPr>
            <p:cNvSpPr>
              <a:spLocks noChangeShapeType="1"/>
            </p:cNvSpPr>
            <p:nvPr/>
          </p:nvSpPr>
          <p:spPr bwMode="auto">
            <a:xfrm flipH="1">
              <a:off x="3281" y="2273"/>
              <a:ext cx="4"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7" name="Line 552">
              <a:extLst>
                <a:ext uri="{FF2B5EF4-FFF2-40B4-BE49-F238E27FC236}">
                  <a16:creationId xmlns:a16="http://schemas.microsoft.com/office/drawing/2014/main" id="{3372CB74-0252-52D3-0EAC-D7FD0B1BD6EB}"/>
                </a:ext>
              </a:extLst>
            </p:cNvPr>
            <p:cNvSpPr>
              <a:spLocks noChangeShapeType="1"/>
            </p:cNvSpPr>
            <p:nvPr/>
          </p:nvSpPr>
          <p:spPr bwMode="auto">
            <a:xfrm flipH="1">
              <a:off x="3287" y="2265"/>
              <a:ext cx="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8" name="Line 553">
              <a:extLst>
                <a:ext uri="{FF2B5EF4-FFF2-40B4-BE49-F238E27FC236}">
                  <a16:creationId xmlns:a16="http://schemas.microsoft.com/office/drawing/2014/main" id="{D3069BD1-7827-AC16-2AB4-A73FAB5FCD46}"/>
                </a:ext>
              </a:extLst>
            </p:cNvPr>
            <p:cNvSpPr>
              <a:spLocks noChangeShapeType="1"/>
            </p:cNvSpPr>
            <p:nvPr/>
          </p:nvSpPr>
          <p:spPr bwMode="auto">
            <a:xfrm flipH="1">
              <a:off x="3293" y="2258"/>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89" name="Line 554">
              <a:extLst>
                <a:ext uri="{FF2B5EF4-FFF2-40B4-BE49-F238E27FC236}">
                  <a16:creationId xmlns:a16="http://schemas.microsoft.com/office/drawing/2014/main" id="{57F95AC9-7791-631C-B61D-0933690EE421}"/>
                </a:ext>
              </a:extLst>
            </p:cNvPr>
            <p:cNvSpPr>
              <a:spLocks noChangeShapeType="1"/>
            </p:cNvSpPr>
            <p:nvPr/>
          </p:nvSpPr>
          <p:spPr bwMode="auto">
            <a:xfrm flipH="1">
              <a:off x="3298" y="2250"/>
              <a:ext cx="5"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0" name="Line 555">
              <a:extLst>
                <a:ext uri="{FF2B5EF4-FFF2-40B4-BE49-F238E27FC236}">
                  <a16:creationId xmlns:a16="http://schemas.microsoft.com/office/drawing/2014/main" id="{73919FEB-DEA0-F4B2-711B-C8187766A461}"/>
                </a:ext>
              </a:extLst>
            </p:cNvPr>
            <p:cNvSpPr>
              <a:spLocks noChangeShapeType="1"/>
            </p:cNvSpPr>
            <p:nvPr/>
          </p:nvSpPr>
          <p:spPr bwMode="auto">
            <a:xfrm flipH="1">
              <a:off x="3305" y="2241"/>
              <a:ext cx="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1" name="Line 556">
              <a:extLst>
                <a:ext uri="{FF2B5EF4-FFF2-40B4-BE49-F238E27FC236}">
                  <a16:creationId xmlns:a16="http://schemas.microsoft.com/office/drawing/2014/main" id="{0E2ECF5E-6ED6-73F8-4C61-022A03C9935A}"/>
                </a:ext>
              </a:extLst>
            </p:cNvPr>
            <p:cNvSpPr>
              <a:spLocks noChangeShapeType="1"/>
            </p:cNvSpPr>
            <p:nvPr/>
          </p:nvSpPr>
          <p:spPr bwMode="auto">
            <a:xfrm flipH="1">
              <a:off x="3315" y="2232"/>
              <a:ext cx="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2" name="Line 557">
              <a:extLst>
                <a:ext uri="{FF2B5EF4-FFF2-40B4-BE49-F238E27FC236}">
                  <a16:creationId xmlns:a16="http://schemas.microsoft.com/office/drawing/2014/main" id="{16D6C97D-0AD3-DCB2-D863-F98889D2EB07}"/>
                </a:ext>
              </a:extLst>
            </p:cNvPr>
            <p:cNvSpPr>
              <a:spLocks noChangeShapeType="1"/>
            </p:cNvSpPr>
            <p:nvPr/>
          </p:nvSpPr>
          <p:spPr bwMode="auto">
            <a:xfrm flipH="1">
              <a:off x="3324" y="2221"/>
              <a:ext cx="1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3" name="Line 558">
              <a:extLst>
                <a:ext uri="{FF2B5EF4-FFF2-40B4-BE49-F238E27FC236}">
                  <a16:creationId xmlns:a16="http://schemas.microsoft.com/office/drawing/2014/main" id="{83F34E6E-4629-E2F8-D3B3-74582E30A517}"/>
                </a:ext>
              </a:extLst>
            </p:cNvPr>
            <p:cNvSpPr>
              <a:spLocks noChangeShapeType="1"/>
            </p:cNvSpPr>
            <p:nvPr/>
          </p:nvSpPr>
          <p:spPr bwMode="auto">
            <a:xfrm flipH="1">
              <a:off x="3298" y="2535"/>
              <a:ext cx="9"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4" name="Line 559">
              <a:extLst>
                <a:ext uri="{FF2B5EF4-FFF2-40B4-BE49-F238E27FC236}">
                  <a16:creationId xmlns:a16="http://schemas.microsoft.com/office/drawing/2014/main" id="{AA00800B-56E5-FC1B-B269-AF6A1C2DFF06}"/>
                </a:ext>
              </a:extLst>
            </p:cNvPr>
            <p:cNvSpPr>
              <a:spLocks noChangeShapeType="1"/>
            </p:cNvSpPr>
            <p:nvPr/>
          </p:nvSpPr>
          <p:spPr bwMode="auto">
            <a:xfrm flipH="1">
              <a:off x="3309" y="2519"/>
              <a:ext cx="8"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5" name="Line 560">
              <a:extLst>
                <a:ext uri="{FF2B5EF4-FFF2-40B4-BE49-F238E27FC236}">
                  <a16:creationId xmlns:a16="http://schemas.microsoft.com/office/drawing/2014/main" id="{5FE2E8D9-EFA3-387D-F457-958D0F95D307}"/>
                </a:ext>
              </a:extLst>
            </p:cNvPr>
            <p:cNvSpPr>
              <a:spLocks noChangeShapeType="1"/>
            </p:cNvSpPr>
            <p:nvPr/>
          </p:nvSpPr>
          <p:spPr bwMode="auto">
            <a:xfrm flipH="1">
              <a:off x="3319" y="2502"/>
              <a:ext cx="10"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6" name="Line 561">
              <a:extLst>
                <a:ext uri="{FF2B5EF4-FFF2-40B4-BE49-F238E27FC236}">
                  <a16:creationId xmlns:a16="http://schemas.microsoft.com/office/drawing/2014/main" id="{9FE4B2A1-92C5-D301-208F-38292FD98357}"/>
                </a:ext>
              </a:extLst>
            </p:cNvPr>
            <p:cNvSpPr>
              <a:spLocks noChangeShapeType="1"/>
            </p:cNvSpPr>
            <p:nvPr/>
          </p:nvSpPr>
          <p:spPr bwMode="auto">
            <a:xfrm flipH="1">
              <a:off x="3331" y="2485"/>
              <a:ext cx="5"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7" name="Line 562">
              <a:extLst>
                <a:ext uri="{FF2B5EF4-FFF2-40B4-BE49-F238E27FC236}">
                  <a16:creationId xmlns:a16="http://schemas.microsoft.com/office/drawing/2014/main" id="{B51F7618-C9CA-7703-6F31-8F7D05511031}"/>
                </a:ext>
              </a:extLst>
            </p:cNvPr>
            <p:cNvSpPr>
              <a:spLocks noChangeShapeType="1"/>
            </p:cNvSpPr>
            <p:nvPr/>
          </p:nvSpPr>
          <p:spPr bwMode="auto">
            <a:xfrm flipH="1">
              <a:off x="3338" y="2470"/>
              <a:ext cx="5"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8" name="Line 563">
              <a:extLst>
                <a:ext uri="{FF2B5EF4-FFF2-40B4-BE49-F238E27FC236}">
                  <a16:creationId xmlns:a16="http://schemas.microsoft.com/office/drawing/2014/main" id="{4A8A510F-A19F-ABDE-9A3B-1D2215F71924}"/>
                </a:ext>
              </a:extLst>
            </p:cNvPr>
            <p:cNvSpPr>
              <a:spLocks noChangeShapeType="1"/>
            </p:cNvSpPr>
            <p:nvPr/>
          </p:nvSpPr>
          <p:spPr bwMode="auto">
            <a:xfrm flipH="1">
              <a:off x="3345" y="2455"/>
              <a:ext cx="3"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499" name="Line 564">
              <a:extLst>
                <a:ext uri="{FF2B5EF4-FFF2-40B4-BE49-F238E27FC236}">
                  <a16:creationId xmlns:a16="http://schemas.microsoft.com/office/drawing/2014/main" id="{589F33A6-6B0E-BC61-CFCE-E3DA0B556484}"/>
                </a:ext>
              </a:extLst>
            </p:cNvPr>
            <p:cNvSpPr>
              <a:spLocks noChangeShapeType="1"/>
            </p:cNvSpPr>
            <p:nvPr/>
          </p:nvSpPr>
          <p:spPr bwMode="auto">
            <a:xfrm flipH="1">
              <a:off x="3350" y="2440"/>
              <a:ext cx="2"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0" name="Line 565">
              <a:extLst>
                <a:ext uri="{FF2B5EF4-FFF2-40B4-BE49-F238E27FC236}">
                  <a16:creationId xmlns:a16="http://schemas.microsoft.com/office/drawing/2014/main" id="{6C6A52BD-9928-C113-55B6-1E9363A50D4C}"/>
                </a:ext>
              </a:extLst>
            </p:cNvPr>
            <p:cNvSpPr>
              <a:spLocks noChangeShapeType="1"/>
            </p:cNvSpPr>
            <p:nvPr/>
          </p:nvSpPr>
          <p:spPr bwMode="auto">
            <a:xfrm flipH="1">
              <a:off x="3354" y="2424"/>
              <a:ext cx="3" cy="1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1" name="Line 566">
              <a:extLst>
                <a:ext uri="{FF2B5EF4-FFF2-40B4-BE49-F238E27FC236}">
                  <a16:creationId xmlns:a16="http://schemas.microsoft.com/office/drawing/2014/main" id="{C81A0313-F27A-669F-4165-4457DB9D6A5E}"/>
                </a:ext>
              </a:extLst>
            </p:cNvPr>
            <p:cNvSpPr>
              <a:spLocks noChangeShapeType="1"/>
            </p:cNvSpPr>
            <p:nvPr/>
          </p:nvSpPr>
          <p:spPr bwMode="auto">
            <a:xfrm flipH="1">
              <a:off x="3358" y="2411"/>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2" name="Line 567">
              <a:extLst>
                <a:ext uri="{FF2B5EF4-FFF2-40B4-BE49-F238E27FC236}">
                  <a16:creationId xmlns:a16="http://schemas.microsoft.com/office/drawing/2014/main" id="{6B145E9E-7F9A-B915-84BC-B64A57D20C66}"/>
                </a:ext>
              </a:extLst>
            </p:cNvPr>
            <p:cNvSpPr>
              <a:spLocks noChangeShapeType="1"/>
            </p:cNvSpPr>
            <p:nvPr/>
          </p:nvSpPr>
          <p:spPr bwMode="auto">
            <a:xfrm>
              <a:off x="3360" y="2396"/>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3" name="Line 568">
              <a:extLst>
                <a:ext uri="{FF2B5EF4-FFF2-40B4-BE49-F238E27FC236}">
                  <a16:creationId xmlns:a16="http://schemas.microsoft.com/office/drawing/2014/main" id="{A53B3DE0-667B-4678-97BE-0877DBFF4462}"/>
                </a:ext>
              </a:extLst>
            </p:cNvPr>
            <p:cNvSpPr>
              <a:spLocks noChangeShapeType="1"/>
            </p:cNvSpPr>
            <p:nvPr/>
          </p:nvSpPr>
          <p:spPr bwMode="auto">
            <a:xfrm>
              <a:off x="3360" y="238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4" name="Line 569">
              <a:extLst>
                <a:ext uri="{FF2B5EF4-FFF2-40B4-BE49-F238E27FC236}">
                  <a16:creationId xmlns:a16="http://schemas.microsoft.com/office/drawing/2014/main" id="{710D49A1-204D-1541-990C-6D7E8DBB08FC}"/>
                </a:ext>
              </a:extLst>
            </p:cNvPr>
            <p:cNvSpPr>
              <a:spLocks noChangeShapeType="1"/>
            </p:cNvSpPr>
            <p:nvPr/>
          </p:nvSpPr>
          <p:spPr bwMode="auto">
            <a:xfrm>
              <a:off x="3360" y="2370"/>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5" name="Line 570">
              <a:extLst>
                <a:ext uri="{FF2B5EF4-FFF2-40B4-BE49-F238E27FC236}">
                  <a16:creationId xmlns:a16="http://schemas.microsoft.com/office/drawing/2014/main" id="{0DC4564E-9C24-DCC0-B1C3-3A110C4D2A7E}"/>
                </a:ext>
              </a:extLst>
            </p:cNvPr>
            <p:cNvSpPr>
              <a:spLocks noChangeShapeType="1"/>
            </p:cNvSpPr>
            <p:nvPr/>
          </p:nvSpPr>
          <p:spPr bwMode="auto">
            <a:xfrm>
              <a:off x="3360" y="2355"/>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6" name="Line 571">
              <a:extLst>
                <a:ext uri="{FF2B5EF4-FFF2-40B4-BE49-F238E27FC236}">
                  <a16:creationId xmlns:a16="http://schemas.microsoft.com/office/drawing/2014/main" id="{AFE24609-2AAE-6192-9E55-7C12BDCD289D}"/>
                </a:ext>
              </a:extLst>
            </p:cNvPr>
            <p:cNvSpPr>
              <a:spLocks noChangeShapeType="1"/>
            </p:cNvSpPr>
            <p:nvPr/>
          </p:nvSpPr>
          <p:spPr bwMode="auto">
            <a:xfrm>
              <a:off x="3360" y="2342"/>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7" name="Line 572">
              <a:extLst>
                <a:ext uri="{FF2B5EF4-FFF2-40B4-BE49-F238E27FC236}">
                  <a16:creationId xmlns:a16="http://schemas.microsoft.com/office/drawing/2014/main" id="{5982BA76-3EE0-996B-2851-4F9C6EE94C7F}"/>
                </a:ext>
              </a:extLst>
            </p:cNvPr>
            <p:cNvSpPr>
              <a:spLocks noChangeShapeType="1"/>
            </p:cNvSpPr>
            <p:nvPr/>
          </p:nvSpPr>
          <p:spPr bwMode="auto">
            <a:xfrm>
              <a:off x="3358" y="2329"/>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8" name="Line 573">
              <a:extLst>
                <a:ext uri="{FF2B5EF4-FFF2-40B4-BE49-F238E27FC236}">
                  <a16:creationId xmlns:a16="http://schemas.microsoft.com/office/drawing/2014/main" id="{AE3BB472-E382-8F22-A298-2B2226C329AC}"/>
                </a:ext>
              </a:extLst>
            </p:cNvPr>
            <p:cNvSpPr>
              <a:spLocks noChangeShapeType="1"/>
            </p:cNvSpPr>
            <p:nvPr/>
          </p:nvSpPr>
          <p:spPr bwMode="auto">
            <a:xfrm>
              <a:off x="3357" y="2319"/>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09" name="Line 574">
              <a:extLst>
                <a:ext uri="{FF2B5EF4-FFF2-40B4-BE49-F238E27FC236}">
                  <a16:creationId xmlns:a16="http://schemas.microsoft.com/office/drawing/2014/main" id="{6354709B-A312-33DC-0CEF-51C0976A0ED6}"/>
                </a:ext>
              </a:extLst>
            </p:cNvPr>
            <p:cNvSpPr>
              <a:spLocks noChangeShapeType="1"/>
            </p:cNvSpPr>
            <p:nvPr/>
          </p:nvSpPr>
          <p:spPr bwMode="auto">
            <a:xfrm>
              <a:off x="3356" y="2306"/>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0" name="Line 575">
              <a:extLst>
                <a:ext uri="{FF2B5EF4-FFF2-40B4-BE49-F238E27FC236}">
                  <a16:creationId xmlns:a16="http://schemas.microsoft.com/office/drawing/2014/main" id="{58552127-EE09-4D58-32E2-77F892FAB1F4}"/>
                </a:ext>
              </a:extLst>
            </p:cNvPr>
            <p:cNvSpPr>
              <a:spLocks noChangeShapeType="1"/>
            </p:cNvSpPr>
            <p:nvPr/>
          </p:nvSpPr>
          <p:spPr bwMode="auto">
            <a:xfrm>
              <a:off x="3355" y="2293"/>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1" name="Line 576">
              <a:extLst>
                <a:ext uri="{FF2B5EF4-FFF2-40B4-BE49-F238E27FC236}">
                  <a16:creationId xmlns:a16="http://schemas.microsoft.com/office/drawing/2014/main" id="{81CF55C4-F95D-BA85-A5EF-4E895C9151F1}"/>
                </a:ext>
              </a:extLst>
            </p:cNvPr>
            <p:cNvSpPr>
              <a:spLocks noChangeShapeType="1"/>
            </p:cNvSpPr>
            <p:nvPr/>
          </p:nvSpPr>
          <p:spPr bwMode="auto">
            <a:xfrm>
              <a:off x="3355" y="228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2" name="Line 577">
              <a:extLst>
                <a:ext uri="{FF2B5EF4-FFF2-40B4-BE49-F238E27FC236}">
                  <a16:creationId xmlns:a16="http://schemas.microsoft.com/office/drawing/2014/main" id="{4F3C1C2B-29B9-929F-79C8-507C3CAA1A06}"/>
                </a:ext>
              </a:extLst>
            </p:cNvPr>
            <p:cNvSpPr>
              <a:spLocks noChangeShapeType="1"/>
            </p:cNvSpPr>
            <p:nvPr/>
          </p:nvSpPr>
          <p:spPr bwMode="auto">
            <a:xfrm flipH="1">
              <a:off x="3356" y="2269"/>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3" name="Line 578">
              <a:extLst>
                <a:ext uri="{FF2B5EF4-FFF2-40B4-BE49-F238E27FC236}">
                  <a16:creationId xmlns:a16="http://schemas.microsoft.com/office/drawing/2014/main" id="{894BF12C-BD3E-BE76-E786-DA11C142C8FB}"/>
                </a:ext>
              </a:extLst>
            </p:cNvPr>
            <p:cNvSpPr>
              <a:spLocks noChangeShapeType="1"/>
            </p:cNvSpPr>
            <p:nvPr/>
          </p:nvSpPr>
          <p:spPr bwMode="auto">
            <a:xfrm flipH="1">
              <a:off x="3358" y="225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4" name="Line 579">
              <a:extLst>
                <a:ext uri="{FF2B5EF4-FFF2-40B4-BE49-F238E27FC236}">
                  <a16:creationId xmlns:a16="http://schemas.microsoft.com/office/drawing/2014/main" id="{A7B50650-1068-DB05-E906-1E62455C2F32}"/>
                </a:ext>
              </a:extLst>
            </p:cNvPr>
            <p:cNvSpPr>
              <a:spLocks noChangeShapeType="1"/>
            </p:cNvSpPr>
            <p:nvPr/>
          </p:nvSpPr>
          <p:spPr bwMode="auto">
            <a:xfrm flipH="1">
              <a:off x="3361" y="2247"/>
              <a:ext cx="3"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5" name="Line 580">
              <a:extLst>
                <a:ext uri="{FF2B5EF4-FFF2-40B4-BE49-F238E27FC236}">
                  <a16:creationId xmlns:a16="http://schemas.microsoft.com/office/drawing/2014/main" id="{5704DDD6-3052-1468-71EE-C31908A2797D}"/>
                </a:ext>
              </a:extLst>
            </p:cNvPr>
            <p:cNvSpPr>
              <a:spLocks noChangeShapeType="1"/>
            </p:cNvSpPr>
            <p:nvPr/>
          </p:nvSpPr>
          <p:spPr bwMode="auto">
            <a:xfrm flipH="1">
              <a:off x="3366" y="2237"/>
              <a:ext cx="5"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6" name="Line 581">
              <a:extLst>
                <a:ext uri="{FF2B5EF4-FFF2-40B4-BE49-F238E27FC236}">
                  <a16:creationId xmlns:a16="http://schemas.microsoft.com/office/drawing/2014/main" id="{893D1042-59D7-7C88-BFF9-C729719962E6}"/>
                </a:ext>
              </a:extLst>
            </p:cNvPr>
            <p:cNvSpPr>
              <a:spLocks noChangeShapeType="1"/>
            </p:cNvSpPr>
            <p:nvPr/>
          </p:nvSpPr>
          <p:spPr bwMode="auto">
            <a:xfrm flipH="1">
              <a:off x="3373" y="2226"/>
              <a:ext cx="7"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7" name="Line 582">
              <a:extLst>
                <a:ext uri="{FF2B5EF4-FFF2-40B4-BE49-F238E27FC236}">
                  <a16:creationId xmlns:a16="http://schemas.microsoft.com/office/drawing/2014/main" id="{9151DD16-CE9B-8B99-E130-01B50E600E3D}"/>
                </a:ext>
              </a:extLst>
            </p:cNvPr>
            <p:cNvSpPr>
              <a:spLocks noChangeShapeType="1"/>
            </p:cNvSpPr>
            <p:nvPr/>
          </p:nvSpPr>
          <p:spPr bwMode="auto">
            <a:xfrm>
              <a:off x="3283" y="2491"/>
              <a:ext cx="2"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8" name="Line 583">
              <a:extLst>
                <a:ext uri="{FF2B5EF4-FFF2-40B4-BE49-F238E27FC236}">
                  <a16:creationId xmlns:a16="http://schemas.microsoft.com/office/drawing/2014/main" id="{AA3E0AF8-1540-6994-04C2-72FC0FB761DD}"/>
                </a:ext>
              </a:extLst>
            </p:cNvPr>
            <p:cNvSpPr>
              <a:spLocks noChangeShapeType="1"/>
            </p:cNvSpPr>
            <p:nvPr/>
          </p:nvSpPr>
          <p:spPr bwMode="auto">
            <a:xfrm flipH="1">
              <a:off x="3283" y="2474"/>
              <a:ext cx="2"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19" name="Line 584">
              <a:extLst>
                <a:ext uri="{FF2B5EF4-FFF2-40B4-BE49-F238E27FC236}">
                  <a16:creationId xmlns:a16="http://schemas.microsoft.com/office/drawing/2014/main" id="{F52912FE-78EF-F7E3-FC8D-FC3A375351B6}"/>
                </a:ext>
              </a:extLst>
            </p:cNvPr>
            <p:cNvSpPr>
              <a:spLocks noChangeShapeType="1"/>
            </p:cNvSpPr>
            <p:nvPr/>
          </p:nvSpPr>
          <p:spPr bwMode="auto">
            <a:xfrm flipH="1">
              <a:off x="3287" y="2463"/>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0" name="Line 585">
              <a:extLst>
                <a:ext uri="{FF2B5EF4-FFF2-40B4-BE49-F238E27FC236}">
                  <a16:creationId xmlns:a16="http://schemas.microsoft.com/office/drawing/2014/main" id="{D961A1A7-91C8-AAC7-CA4C-F580BC575679}"/>
                </a:ext>
              </a:extLst>
            </p:cNvPr>
            <p:cNvSpPr>
              <a:spLocks noChangeShapeType="1"/>
            </p:cNvSpPr>
            <p:nvPr/>
          </p:nvSpPr>
          <p:spPr bwMode="auto">
            <a:xfrm flipH="1">
              <a:off x="3291" y="2455"/>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1" name="Line 586">
              <a:extLst>
                <a:ext uri="{FF2B5EF4-FFF2-40B4-BE49-F238E27FC236}">
                  <a16:creationId xmlns:a16="http://schemas.microsoft.com/office/drawing/2014/main" id="{F1CCB3CB-F125-4B24-1954-18C816A9178D}"/>
                </a:ext>
              </a:extLst>
            </p:cNvPr>
            <p:cNvSpPr>
              <a:spLocks noChangeShapeType="1"/>
            </p:cNvSpPr>
            <p:nvPr/>
          </p:nvSpPr>
          <p:spPr bwMode="auto">
            <a:xfrm flipH="1">
              <a:off x="3295" y="2448"/>
              <a:ext cx="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2" name="Line 587">
              <a:extLst>
                <a:ext uri="{FF2B5EF4-FFF2-40B4-BE49-F238E27FC236}">
                  <a16:creationId xmlns:a16="http://schemas.microsoft.com/office/drawing/2014/main" id="{3DA3929A-8DE7-FFB7-CA59-608211EF77FF}"/>
                </a:ext>
              </a:extLst>
            </p:cNvPr>
            <p:cNvSpPr>
              <a:spLocks noChangeShapeType="1"/>
            </p:cNvSpPr>
            <p:nvPr/>
          </p:nvSpPr>
          <p:spPr bwMode="auto">
            <a:xfrm flipH="1">
              <a:off x="3302" y="2444"/>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3" name="Line 588">
              <a:extLst>
                <a:ext uri="{FF2B5EF4-FFF2-40B4-BE49-F238E27FC236}">
                  <a16:creationId xmlns:a16="http://schemas.microsoft.com/office/drawing/2014/main" id="{92CB0237-16C6-684A-A9DB-2568AA0C8792}"/>
                </a:ext>
              </a:extLst>
            </p:cNvPr>
            <p:cNvSpPr>
              <a:spLocks noChangeShapeType="1"/>
            </p:cNvSpPr>
            <p:nvPr/>
          </p:nvSpPr>
          <p:spPr bwMode="auto">
            <a:xfrm flipH="1">
              <a:off x="3305" y="2440"/>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4" name="Line 589">
              <a:extLst>
                <a:ext uri="{FF2B5EF4-FFF2-40B4-BE49-F238E27FC236}">
                  <a16:creationId xmlns:a16="http://schemas.microsoft.com/office/drawing/2014/main" id="{410368EF-21A4-DF8C-8109-907650F0C518}"/>
                </a:ext>
              </a:extLst>
            </p:cNvPr>
            <p:cNvSpPr>
              <a:spLocks noChangeShapeType="1"/>
            </p:cNvSpPr>
            <p:nvPr/>
          </p:nvSpPr>
          <p:spPr bwMode="auto">
            <a:xfrm>
              <a:off x="3308" y="2433"/>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5" name="Line 590">
              <a:extLst>
                <a:ext uri="{FF2B5EF4-FFF2-40B4-BE49-F238E27FC236}">
                  <a16:creationId xmlns:a16="http://schemas.microsoft.com/office/drawing/2014/main" id="{3A99101A-5AA8-7331-37A8-80C4A85938DA}"/>
                </a:ext>
              </a:extLst>
            </p:cNvPr>
            <p:cNvSpPr>
              <a:spLocks noChangeShapeType="1"/>
            </p:cNvSpPr>
            <p:nvPr/>
          </p:nvSpPr>
          <p:spPr bwMode="auto">
            <a:xfrm flipH="1">
              <a:off x="3309" y="2429"/>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6" name="Line 591">
              <a:extLst>
                <a:ext uri="{FF2B5EF4-FFF2-40B4-BE49-F238E27FC236}">
                  <a16:creationId xmlns:a16="http://schemas.microsoft.com/office/drawing/2014/main" id="{2D3CA02F-592D-9733-E4A1-7C6D8534EB82}"/>
                </a:ext>
              </a:extLst>
            </p:cNvPr>
            <p:cNvSpPr>
              <a:spLocks noChangeShapeType="1"/>
            </p:cNvSpPr>
            <p:nvPr/>
          </p:nvSpPr>
          <p:spPr bwMode="auto">
            <a:xfrm>
              <a:off x="3309" y="242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7" name="Line 592">
              <a:extLst>
                <a:ext uri="{FF2B5EF4-FFF2-40B4-BE49-F238E27FC236}">
                  <a16:creationId xmlns:a16="http://schemas.microsoft.com/office/drawing/2014/main" id="{146941E7-E5BC-A97F-2DC7-DF797CD05BC8}"/>
                </a:ext>
              </a:extLst>
            </p:cNvPr>
            <p:cNvSpPr>
              <a:spLocks noChangeShapeType="1"/>
            </p:cNvSpPr>
            <p:nvPr/>
          </p:nvSpPr>
          <p:spPr bwMode="auto">
            <a:xfrm>
              <a:off x="3308" y="2416"/>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8" name="Line 593">
              <a:extLst>
                <a:ext uri="{FF2B5EF4-FFF2-40B4-BE49-F238E27FC236}">
                  <a16:creationId xmlns:a16="http://schemas.microsoft.com/office/drawing/2014/main" id="{E292D39C-1795-C7EC-7723-59AAF88DBCA1}"/>
                </a:ext>
              </a:extLst>
            </p:cNvPr>
            <p:cNvSpPr>
              <a:spLocks noChangeShapeType="1"/>
            </p:cNvSpPr>
            <p:nvPr/>
          </p:nvSpPr>
          <p:spPr bwMode="auto">
            <a:xfrm>
              <a:off x="3306" y="240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29" name="Line 594">
              <a:extLst>
                <a:ext uri="{FF2B5EF4-FFF2-40B4-BE49-F238E27FC236}">
                  <a16:creationId xmlns:a16="http://schemas.microsoft.com/office/drawing/2014/main" id="{298CE4B2-96B6-530A-8424-8B8BBC491767}"/>
                </a:ext>
              </a:extLst>
            </p:cNvPr>
            <p:cNvSpPr>
              <a:spLocks noChangeShapeType="1"/>
            </p:cNvSpPr>
            <p:nvPr/>
          </p:nvSpPr>
          <p:spPr bwMode="auto">
            <a:xfrm>
              <a:off x="3305" y="2403"/>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0" name="Line 595">
              <a:extLst>
                <a:ext uri="{FF2B5EF4-FFF2-40B4-BE49-F238E27FC236}">
                  <a16:creationId xmlns:a16="http://schemas.microsoft.com/office/drawing/2014/main" id="{22BAD265-AF8E-D317-F898-6AD5E25B7D4E}"/>
                </a:ext>
              </a:extLst>
            </p:cNvPr>
            <p:cNvSpPr>
              <a:spLocks noChangeShapeType="1"/>
            </p:cNvSpPr>
            <p:nvPr/>
          </p:nvSpPr>
          <p:spPr bwMode="auto">
            <a:xfrm>
              <a:off x="3305" y="2396"/>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1" name="Line 596">
              <a:extLst>
                <a:ext uri="{FF2B5EF4-FFF2-40B4-BE49-F238E27FC236}">
                  <a16:creationId xmlns:a16="http://schemas.microsoft.com/office/drawing/2014/main" id="{B6D66530-DE9F-3785-EC1A-EA9B8CEE9CCE}"/>
                </a:ext>
              </a:extLst>
            </p:cNvPr>
            <p:cNvSpPr>
              <a:spLocks noChangeShapeType="1"/>
            </p:cNvSpPr>
            <p:nvPr/>
          </p:nvSpPr>
          <p:spPr bwMode="auto">
            <a:xfrm>
              <a:off x="3305" y="2390"/>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2" name="Line 597">
              <a:extLst>
                <a:ext uri="{FF2B5EF4-FFF2-40B4-BE49-F238E27FC236}">
                  <a16:creationId xmlns:a16="http://schemas.microsoft.com/office/drawing/2014/main" id="{42E02A35-E128-7623-574A-6A9AB5C5DD2C}"/>
                </a:ext>
              </a:extLst>
            </p:cNvPr>
            <p:cNvSpPr>
              <a:spLocks noChangeShapeType="1"/>
            </p:cNvSpPr>
            <p:nvPr/>
          </p:nvSpPr>
          <p:spPr bwMode="auto">
            <a:xfrm>
              <a:off x="3305" y="2383"/>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3" name="Line 598">
              <a:extLst>
                <a:ext uri="{FF2B5EF4-FFF2-40B4-BE49-F238E27FC236}">
                  <a16:creationId xmlns:a16="http://schemas.microsoft.com/office/drawing/2014/main" id="{AE6079F7-78BB-91A0-B79D-93FFE1457E7C}"/>
                </a:ext>
              </a:extLst>
            </p:cNvPr>
            <p:cNvSpPr>
              <a:spLocks noChangeShapeType="1"/>
            </p:cNvSpPr>
            <p:nvPr/>
          </p:nvSpPr>
          <p:spPr bwMode="auto">
            <a:xfrm flipH="1">
              <a:off x="3306" y="2379"/>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4" name="Line 599">
              <a:extLst>
                <a:ext uri="{FF2B5EF4-FFF2-40B4-BE49-F238E27FC236}">
                  <a16:creationId xmlns:a16="http://schemas.microsoft.com/office/drawing/2014/main" id="{209164D3-40C0-02D6-9900-9DCD229DF416}"/>
                </a:ext>
              </a:extLst>
            </p:cNvPr>
            <p:cNvSpPr>
              <a:spLocks noChangeShapeType="1"/>
            </p:cNvSpPr>
            <p:nvPr/>
          </p:nvSpPr>
          <p:spPr bwMode="auto">
            <a:xfrm flipH="1">
              <a:off x="3309" y="2375"/>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5" name="Line 600">
              <a:extLst>
                <a:ext uri="{FF2B5EF4-FFF2-40B4-BE49-F238E27FC236}">
                  <a16:creationId xmlns:a16="http://schemas.microsoft.com/office/drawing/2014/main" id="{9CA2DC69-E8C6-DC93-FD78-1469D90CA16C}"/>
                </a:ext>
              </a:extLst>
            </p:cNvPr>
            <p:cNvSpPr>
              <a:spLocks noChangeShapeType="1"/>
            </p:cNvSpPr>
            <p:nvPr/>
          </p:nvSpPr>
          <p:spPr bwMode="auto">
            <a:xfrm flipH="1">
              <a:off x="3312" y="2368"/>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6" name="Line 601">
              <a:extLst>
                <a:ext uri="{FF2B5EF4-FFF2-40B4-BE49-F238E27FC236}">
                  <a16:creationId xmlns:a16="http://schemas.microsoft.com/office/drawing/2014/main" id="{FE703743-0EAE-137D-9590-F92EC3639355}"/>
                </a:ext>
              </a:extLst>
            </p:cNvPr>
            <p:cNvSpPr>
              <a:spLocks noChangeShapeType="1"/>
            </p:cNvSpPr>
            <p:nvPr/>
          </p:nvSpPr>
          <p:spPr bwMode="auto">
            <a:xfrm flipH="1">
              <a:off x="3317" y="2364"/>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7" name="Line 602">
              <a:extLst>
                <a:ext uri="{FF2B5EF4-FFF2-40B4-BE49-F238E27FC236}">
                  <a16:creationId xmlns:a16="http://schemas.microsoft.com/office/drawing/2014/main" id="{6F532922-D536-C35E-087B-3D8B8A1754E4}"/>
                </a:ext>
              </a:extLst>
            </p:cNvPr>
            <p:cNvSpPr>
              <a:spLocks noChangeShapeType="1"/>
            </p:cNvSpPr>
            <p:nvPr/>
          </p:nvSpPr>
          <p:spPr bwMode="auto">
            <a:xfrm flipH="1">
              <a:off x="3321" y="2360"/>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8" name="Line 603">
              <a:extLst>
                <a:ext uri="{FF2B5EF4-FFF2-40B4-BE49-F238E27FC236}">
                  <a16:creationId xmlns:a16="http://schemas.microsoft.com/office/drawing/2014/main" id="{5BA9B55E-8278-840B-3891-0822F377E0CC}"/>
                </a:ext>
              </a:extLst>
            </p:cNvPr>
            <p:cNvSpPr>
              <a:spLocks noChangeShapeType="1"/>
            </p:cNvSpPr>
            <p:nvPr/>
          </p:nvSpPr>
          <p:spPr bwMode="auto">
            <a:xfrm flipH="1">
              <a:off x="3326" y="2353"/>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539" name="Line 604">
              <a:extLst>
                <a:ext uri="{FF2B5EF4-FFF2-40B4-BE49-F238E27FC236}">
                  <a16:creationId xmlns:a16="http://schemas.microsoft.com/office/drawing/2014/main" id="{46554ED0-C6E7-44F8-5C56-2EB171841E13}"/>
                </a:ext>
              </a:extLst>
            </p:cNvPr>
            <p:cNvSpPr>
              <a:spLocks noChangeShapeType="1"/>
            </p:cNvSpPr>
            <p:nvPr/>
          </p:nvSpPr>
          <p:spPr bwMode="auto">
            <a:xfrm flipH="1">
              <a:off x="3331" y="2349"/>
              <a:ext cx="2"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41989" name="Group 605">
            <a:extLst>
              <a:ext uri="{FF2B5EF4-FFF2-40B4-BE49-F238E27FC236}">
                <a16:creationId xmlns:a16="http://schemas.microsoft.com/office/drawing/2014/main" id="{A14ACAC0-D3A4-84D0-304D-EF04CC7A7F35}"/>
              </a:ext>
            </a:extLst>
          </p:cNvPr>
          <p:cNvGrpSpPr>
            <a:grpSpLocks/>
          </p:cNvGrpSpPr>
          <p:nvPr/>
        </p:nvGrpSpPr>
        <p:grpSpPr bwMode="auto">
          <a:xfrm>
            <a:off x="711200" y="681038"/>
            <a:ext cx="7392988" cy="4729162"/>
            <a:chOff x="485" y="232"/>
            <a:chExt cx="5045" cy="2979"/>
          </a:xfrm>
        </p:grpSpPr>
        <p:sp>
          <p:nvSpPr>
            <p:cNvPr id="42140" name="Line 606">
              <a:extLst>
                <a:ext uri="{FF2B5EF4-FFF2-40B4-BE49-F238E27FC236}">
                  <a16:creationId xmlns:a16="http://schemas.microsoft.com/office/drawing/2014/main" id="{A0838BEA-1CDC-1B8D-4EB8-15CDE6EBB7A3}"/>
                </a:ext>
              </a:extLst>
            </p:cNvPr>
            <p:cNvSpPr>
              <a:spLocks noChangeShapeType="1"/>
            </p:cNvSpPr>
            <p:nvPr/>
          </p:nvSpPr>
          <p:spPr bwMode="auto">
            <a:xfrm flipH="1">
              <a:off x="3335" y="2342"/>
              <a:ext cx="6"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1" name="Line 607">
              <a:extLst>
                <a:ext uri="{FF2B5EF4-FFF2-40B4-BE49-F238E27FC236}">
                  <a16:creationId xmlns:a16="http://schemas.microsoft.com/office/drawing/2014/main" id="{EDE26484-5CEE-5724-85DC-C237287A69A4}"/>
                </a:ext>
              </a:extLst>
            </p:cNvPr>
            <p:cNvSpPr>
              <a:spLocks noChangeShapeType="1"/>
            </p:cNvSpPr>
            <p:nvPr/>
          </p:nvSpPr>
          <p:spPr bwMode="auto">
            <a:xfrm flipH="1">
              <a:off x="3342" y="2338"/>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2" name="Line 608">
              <a:extLst>
                <a:ext uri="{FF2B5EF4-FFF2-40B4-BE49-F238E27FC236}">
                  <a16:creationId xmlns:a16="http://schemas.microsoft.com/office/drawing/2014/main" id="{BA11A0CE-544E-5F35-D0D2-FA27A4CFE467}"/>
                </a:ext>
              </a:extLst>
            </p:cNvPr>
            <p:cNvSpPr>
              <a:spLocks noChangeShapeType="1"/>
            </p:cNvSpPr>
            <p:nvPr/>
          </p:nvSpPr>
          <p:spPr bwMode="auto">
            <a:xfrm flipH="1">
              <a:off x="3345" y="2332"/>
              <a:ext cx="2"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3" name="Line 609">
              <a:extLst>
                <a:ext uri="{FF2B5EF4-FFF2-40B4-BE49-F238E27FC236}">
                  <a16:creationId xmlns:a16="http://schemas.microsoft.com/office/drawing/2014/main" id="{6E05E105-107C-90A8-DDC2-92AE681CBBC7}"/>
                </a:ext>
              </a:extLst>
            </p:cNvPr>
            <p:cNvSpPr>
              <a:spLocks noChangeShapeType="1"/>
            </p:cNvSpPr>
            <p:nvPr/>
          </p:nvSpPr>
          <p:spPr bwMode="auto">
            <a:xfrm flipH="1">
              <a:off x="3348" y="232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4" name="Line 610">
              <a:extLst>
                <a:ext uri="{FF2B5EF4-FFF2-40B4-BE49-F238E27FC236}">
                  <a16:creationId xmlns:a16="http://schemas.microsoft.com/office/drawing/2014/main" id="{37A803E8-2D59-61F4-1779-3D8523120809}"/>
                </a:ext>
              </a:extLst>
            </p:cNvPr>
            <p:cNvSpPr>
              <a:spLocks noChangeShapeType="1"/>
            </p:cNvSpPr>
            <p:nvPr/>
          </p:nvSpPr>
          <p:spPr bwMode="auto">
            <a:xfrm>
              <a:off x="3348" y="231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5" name="Line 611">
              <a:extLst>
                <a:ext uri="{FF2B5EF4-FFF2-40B4-BE49-F238E27FC236}">
                  <a16:creationId xmlns:a16="http://schemas.microsoft.com/office/drawing/2014/main" id="{8F132861-A0AD-9E85-95A3-7D5A19D68DDF}"/>
                </a:ext>
              </a:extLst>
            </p:cNvPr>
            <p:cNvSpPr>
              <a:spLocks noChangeShapeType="1"/>
            </p:cNvSpPr>
            <p:nvPr/>
          </p:nvSpPr>
          <p:spPr bwMode="auto">
            <a:xfrm>
              <a:off x="3346" y="231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6" name="Line 612">
              <a:extLst>
                <a:ext uri="{FF2B5EF4-FFF2-40B4-BE49-F238E27FC236}">
                  <a16:creationId xmlns:a16="http://schemas.microsoft.com/office/drawing/2014/main" id="{D38F386A-93E8-A9FF-8094-DA8F18F2AD0D}"/>
                </a:ext>
              </a:extLst>
            </p:cNvPr>
            <p:cNvSpPr>
              <a:spLocks noChangeShapeType="1"/>
            </p:cNvSpPr>
            <p:nvPr/>
          </p:nvSpPr>
          <p:spPr bwMode="auto">
            <a:xfrm>
              <a:off x="3344" y="230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7" name="Line 613">
              <a:extLst>
                <a:ext uri="{FF2B5EF4-FFF2-40B4-BE49-F238E27FC236}">
                  <a16:creationId xmlns:a16="http://schemas.microsoft.com/office/drawing/2014/main" id="{8AD3417A-C7D3-09F4-C16E-747AC4966545}"/>
                </a:ext>
              </a:extLst>
            </p:cNvPr>
            <p:cNvSpPr>
              <a:spLocks noChangeShapeType="1"/>
            </p:cNvSpPr>
            <p:nvPr/>
          </p:nvSpPr>
          <p:spPr bwMode="auto">
            <a:xfrm>
              <a:off x="3337" y="2297"/>
              <a:ext cx="6"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8" name="Line 614">
              <a:extLst>
                <a:ext uri="{FF2B5EF4-FFF2-40B4-BE49-F238E27FC236}">
                  <a16:creationId xmlns:a16="http://schemas.microsoft.com/office/drawing/2014/main" id="{263D6382-81A5-F9C8-A2D7-A930D3EF81B5}"/>
                </a:ext>
              </a:extLst>
            </p:cNvPr>
            <p:cNvSpPr>
              <a:spLocks noChangeShapeType="1"/>
            </p:cNvSpPr>
            <p:nvPr/>
          </p:nvSpPr>
          <p:spPr bwMode="auto">
            <a:xfrm>
              <a:off x="3331" y="2288"/>
              <a:ext cx="4"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49" name="Line 615">
              <a:extLst>
                <a:ext uri="{FF2B5EF4-FFF2-40B4-BE49-F238E27FC236}">
                  <a16:creationId xmlns:a16="http://schemas.microsoft.com/office/drawing/2014/main" id="{BFB610B2-A251-DC16-0C4E-66D7600C5185}"/>
                </a:ext>
              </a:extLst>
            </p:cNvPr>
            <p:cNvSpPr>
              <a:spLocks noChangeShapeType="1"/>
            </p:cNvSpPr>
            <p:nvPr/>
          </p:nvSpPr>
          <p:spPr bwMode="auto">
            <a:xfrm>
              <a:off x="3325" y="2280"/>
              <a:ext cx="4"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0" name="Line 616">
              <a:extLst>
                <a:ext uri="{FF2B5EF4-FFF2-40B4-BE49-F238E27FC236}">
                  <a16:creationId xmlns:a16="http://schemas.microsoft.com/office/drawing/2014/main" id="{9D3B99FF-6E27-A48A-7CD7-9FED6D50DF20}"/>
                </a:ext>
              </a:extLst>
            </p:cNvPr>
            <p:cNvSpPr>
              <a:spLocks noChangeShapeType="1"/>
            </p:cNvSpPr>
            <p:nvPr/>
          </p:nvSpPr>
          <p:spPr bwMode="auto">
            <a:xfrm>
              <a:off x="3323" y="2271"/>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1" name="Line 617">
              <a:extLst>
                <a:ext uri="{FF2B5EF4-FFF2-40B4-BE49-F238E27FC236}">
                  <a16:creationId xmlns:a16="http://schemas.microsoft.com/office/drawing/2014/main" id="{47C54DE8-C572-928D-5101-AB734EA3DC7D}"/>
                </a:ext>
              </a:extLst>
            </p:cNvPr>
            <p:cNvSpPr>
              <a:spLocks noChangeShapeType="1"/>
            </p:cNvSpPr>
            <p:nvPr/>
          </p:nvSpPr>
          <p:spPr bwMode="auto">
            <a:xfrm flipH="1">
              <a:off x="3325" y="2260"/>
              <a:ext cx="2"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2" name="Line 618">
              <a:extLst>
                <a:ext uri="{FF2B5EF4-FFF2-40B4-BE49-F238E27FC236}">
                  <a16:creationId xmlns:a16="http://schemas.microsoft.com/office/drawing/2014/main" id="{82BB7ABA-62BF-1148-3D5F-774229F4F142}"/>
                </a:ext>
              </a:extLst>
            </p:cNvPr>
            <p:cNvSpPr>
              <a:spLocks noChangeShapeType="1"/>
            </p:cNvSpPr>
            <p:nvPr/>
          </p:nvSpPr>
          <p:spPr bwMode="auto">
            <a:xfrm flipH="1">
              <a:off x="3329" y="2247"/>
              <a:ext cx="1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3" name="Line 619">
              <a:extLst>
                <a:ext uri="{FF2B5EF4-FFF2-40B4-BE49-F238E27FC236}">
                  <a16:creationId xmlns:a16="http://schemas.microsoft.com/office/drawing/2014/main" id="{48713B25-8267-71E9-FE13-FF613B651F12}"/>
                </a:ext>
              </a:extLst>
            </p:cNvPr>
            <p:cNvSpPr>
              <a:spLocks noChangeShapeType="1"/>
            </p:cNvSpPr>
            <p:nvPr/>
          </p:nvSpPr>
          <p:spPr bwMode="auto">
            <a:xfrm flipV="1">
              <a:off x="3352" y="2162"/>
              <a:ext cx="0"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4" name="Line 620">
              <a:extLst>
                <a:ext uri="{FF2B5EF4-FFF2-40B4-BE49-F238E27FC236}">
                  <a16:creationId xmlns:a16="http://schemas.microsoft.com/office/drawing/2014/main" id="{9B618095-B38A-800D-29B1-B8EDBCE44272}"/>
                </a:ext>
              </a:extLst>
            </p:cNvPr>
            <p:cNvSpPr>
              <a:spLocks noChangeShapeType="1"/>
            </p:cNvSpPr>
            <p:nvPr/>
          </p:nvSpPr>
          <p:spPr bwMode="auto">
            <a:xfrm flipH="1">
              <a:off x="3339" y="2161"/>
              <a:ext cx="1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5" name="Line 621">
              <a:extLst>
                <a:ext uri="{FF2B5EF4-FFF2-40B4-BE49-F238E27FC236}">
                  <a16:creationId xmlns:a16="http://schemas.microsoft.com/office/drawing/2014/main" id="{A2619D63-5112-6E79-21C5-96ACFDBB47EA}"/>
                </a:ext>
              </a:extLst>
            </p:cNvPr>
            <p:cNvSpPr>
              <a:spLocks noChangeShapeType="1"/>
            </p:cNvSpPr>
            <p:nvPr/>
          </p:nvSpPr>
          <p:spPr bwMode="auto">
            <a:xfrm flipV="1">
              <a:off x="3338" y="2106"/>
              <a:ext cx="27"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6" name="Line 622">
              <a:extLst>
                <a:ext uri="{FF2B5EF4-FFF2-40B4-BE49-F238E27FC236}">
                  <a16:creationId xmlns:a16="http://schemas.microsoft.com/office/drawing/2014/main" id="{FA821966-0FC0-4FE8-3F58-E1006722349E}"/>
                </a:ext>
              </a:extLst>
            </p:cNvPr>
            <p:cNvSpPr>
              <a:spLocks noChangeShapeType="1"/>
            </p:cNvSpPr>
            <p:nvPr/>
          </p:nvSpPr>
          <p:spPr bwMode="auto">
            <a:xfrm>
              <a:off x="3368" y="2107"/>
              <a:ext cx="24"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7" name="Line 623">
              <a:extLst>
                <a:ext uri="{FF2B5EF4-FFF2-40B4-BE49-F238E27FC236}">
                  <a16:creationId xmlns:a16="http://schemas.microsoft.com/office/drawing/2014/main" id="{9E48C639-48A0-4BCD-4344-C5ABA5686BBF}"/>
                </a:ext>
              </a:extLst>
            </p:cNvPr>
            <p:cNvSpPr>
              <a:spLocks noChangeShapeType="1"/>
            </p:cNvSpPr>
            <p:nvPr/>
          </p:nvSpPr>
          <p:spPr bwMode="auto">
            <a:xfrm flipH="1">
              <a:off x="3382" y="2161"/>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8" name="Line 624">
              <a:extLst>
                <a:ext uri="{FF2B5EF4-FFF2-40B4-BE49-F238E27FC236}">
                  <a16:creationId xmlns:a16="http://schemas.microsoft.com/office/drawing/2014/main" id="{64933631-E1EA-1B9B-0AAC-1B946DC4FB28}"/>
                </a:ext>
              </a:extLst>
            </p:cNvPr>
            <p:cNvSpPr>
              <a:spLocks noChangeShapeType="1"/>
            </p:cNvSpPr>
            <p:nvPr/>
          </p:nvSpPr>
          <p:spPr bwMode="auto">
            <a:xfrm>
              <a:off x="3380" y="2163"/>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59" name="Line 625">
              <a:extLst>
                <a:ext uri="{FF2B5EF4-FFF2-40B4-BE49-F238E27FC236}">
                  <a16:creationId xmlns:a16="http://schemas.microsoft.com/office/drawing/2014/main" id="{E2787574-DDA4-BFFE-188F-A7A22548BF90}"/>
                </a:ext>
              </a:extLst>
            </p:cNvPr>
            <p:cNvSpPr>
              <a:spLocks noChangeShapeType="1"/>
            </p:cNvSpPr>
            <p:nvPr/>
          </p:nvSpPr>
          <p:spPr bwMode="auto">
            <a:xfrm>
              <a:off x="3354" y="2235"/>
              <a:ext cx="2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0" name="Line 626">
              <a:extLst>
                <a:ext uri="{FF2B5EF4-FFF2-40B4-BE49-F238E27FC236}">
                  <a16:creationId xmlns:a16="http://schemas.microsoft.com/office/drawing/2014/main" id="{68374331-960C-F69E-1DFB-943623BD68E8}"/>
                </a:ext>
              </a:extLst>
            </p:cNvPr>
            <p:cNvSpPr>
              <a:spLocks noChangeShapeType="1"/>
            </p:cNvSpPr>
            <p:nvPr/>
          </p:nvSpPr>
          <p:spPr bwMode="auto">
            <a:xfrm>
              <a:off x="3192" y="3070"/>
              <a:ext cx="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1" name="Line 627">
              <a:extLst>
                <a:ext uri="{FF2B5EF4-FFF2-40B4-BE49-F238E27FC236}">
                  <a16:creationId xmlns:a16="http://schemas.microsoft.com/office/drawing/2014/main" id="{9D20D614-F5B4-A95C-A026-48CA350096C0}"/>
                </a:ext>
              </a:extLst>
            </p:cNvPr>
            <p:cNvSpPr>
              <a:spLocks noChangeShapeType="1"/>
            </p:cNvSpPr>
            <p:nvPr/>
          </p:nvSpPr>
          <p:spPr bwMode="auto">
            <a:xfrm>
              <a:off x="3188" y="3057"/>
              <a:ext cx="2"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2" name="Line 628">
              <a:extLst>
                <a:ext uri="{FF2B5EF4-FFF2-40B4-BE49-F238E27FC236}">
                  <a16:creationId xmlns:a16="http://schemas.microsoft.com/office/drawing/2014/main" id="{85D4F2C4-93DE-B3FA-A7FE-A9AC5CC0CB05}"/>
                </a:ext>
              </a:extLst>
            </p:cNvPr>
            <p:cNvSpPr>
              <a:spLocks noChangeShapeType="1"/>
            </p:cNvSpPr>
            <p:nvPr/>
          </p:nvSpPr>
          <p:spPr bwMode="auto">
            <a:xfrm>
              <a:off x="3185" y="3044"/>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3" name="Line 629">
              <a:extLst>
                <a:ext uri="{FF2B5EF4-FFF2-40B4-BE49-F238E27FC236}">
                  <a16:creationId xmlns:a16="http://schemas.microsoft.com/office/drawing/2014/main" id="{3B3BBE5D-71E9-2F6D-E4F8-F294CEEEF592}"/>
                </a:ext>
              </a:extLst>
            </p:cNvPr>
            <p:cNvSpPr>
              <a:spLocks noChangeShapeType="1"/>
            </p:cNvSpPr>
            <p:nvPr/>
          </p:nvSpPr>
          <p:spPr bwMode="auto">
            <a:xfrm>
              <a:off x="3180" y="3031"/>
              <a:ext cx="4"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4" name="Line 630">
              <a:extLst>
                <a:ext uri="{FF2B5EF4-FFF2-40B4-BE49-F238E27FC236}">
                  <a16:creationId xmlns:a16="http://schemas.microsoft.com/office/drawing/2014/main" id="{95B3EDC4-DD0D-454B-ADCD-CE56B4C48050}"/>
                </a:ext>
              </a:extLst>
            </p:cNvPr>
            <p:cNvSpPr>
              <a:spLocks noChangeShapeType="1"/>
            </p:cNvSpPr>
            <p:nvPr/>
          </p:nvSpPr>
          <p:spPr bwMode="auto">
            <a:xfrm>
              <a:off x="3177" y="3018"/>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5" name="Line 631">
              <a:extLst>
                <a:ext uri="{FF2B5EF4-FFF2-40B4-BE49-F238E27FC236}">
                  <a16:creationId xmlns:a16="http://schemas.microsoft.com/office/drawing/2014/main" id="{D321F450-86E8-1422-5E7A-F85C0E5BE126}"/>
                </a:ext>
              </a:extLst>
            </p:cNvPr>
            <p:cNvSpPr>
              <a:spLocks noChangeShapeType="1"/>
            </p:cNvSpPr>
            <p:nvPr/>
          </p:nvSpPr>
          <p:spPr bwMode="auto">
            <a:xfrm>
              <a:off x="3175" y="3005"/>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6" name="Line 632">
              <a:extLst>
                <a:ext uri="{FF2B5EF4-FFF2-40B4-BE49-F238E27FC236}">
                  <a16:creationId xmlns:a16="http://schemas.microsoft.com/office/drawing/2014/main" id="{D6CBBD7A-1BCD-D535-86DE-63DB2BF066C8}"/>
                </a:ext>
              </a:extLst>
            </p:cNvPr>
            <p:cNvSpPr>
              <a:spLocks noChangeShapeType="1"/>
            </p:cNvSpPr>
            <p:nvPr/>
          </p:nvSpPr>
          <p:spPr bwMode="auto">
            <a:xfrm>
              <a:off x="3173" y="2992"/>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7" name="Line 633">
              <a:extLst>
                <a:ext uri="{FF2B5EF4-FFF2-40B4-BE49-F238E27FC236}">
                  <a16:creationId xmlns:a16="http://schemas.microsoft.com/office/drawing/2014/main" id="{B54490CA-08F5-B679-DC2F-1FEE04FE0A1D}"/>
                </a:ext>
              </a:extLst>
            </p:cNvPr>
            <p:cNvSpPr>
              <a:spLocks noChangeShapeType="1"/>
            </p:cNvSpPr>
            <p:nvPr/>
          </p:nvSpPr>
          <p:spPr bwMode="auto">
            <a:xfrm>
              <a:off x="3171" y="2979"/>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8" name="Line 634">
              <a:extLst>
                <a:ext uri="{FF2B5EF4-FFF2-40B4-BE49-F238E27FC236}">
                  <a16:creationId xmlns:a16="http://schemas.microsoft.com/office/drawing/2014/main" id="{04A68DCA-7329-36A8-AFC7-59F59007ABA8}"/>
                </a:ext>
              </a:extLst>
            </p:cNvPr>
            <p:cNvSpPr>
              <a:spLocks noChangeShapeType="1"/>
            </p:cNvSpPr>
            <p:nvPr/>
          </p:nvSpPr>
          <p:spPr bwMode="auto">
            <a:xfrm>
              <a:off x="3169" y="296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69" name="Line 635">
              <a:extLst>
                <a:ext uri="{FF2B5EF4-FFF2-40B4-BE49-F238E27FC236}">
                  <a16:creationId xmlns:a16="http://schemas.microsoft.com/office/drawing/2014/main" id="{A360ABE9-0D68-E67E-090E-4CBCF014F8FF}"/>
                </a:ext>
              </a:extLst>
            </p:cNvPr>
            <p:cNvSpPr>
              <a:spLocks noChangeShapeType="1"/>
            </p:cNvSpPr>
            <p:nvPr/>
          </p:nvSpPr>
          <p:spPr bwMode="auto">
            <a:xfrm>
              <a:off x="3166" y="2951"/>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0" name="Line 636">
              <a:extLst>
                <a:ext uri="{FF2B5EF4-FFF2-40B4-BE49-F238E27FC236}">
                  <a16:creationId xmlns:a16="http://schemas.microsoft.com/office/drawing/2014/main" id="{C70F8111-D18F-66A5-AE39-5DDE7CF8FC8B}"/>
                </a:ext>
              </a:extLst>
            </p:cNvPr>
            <p:cNvSpPr>
              <a:spLocks noChangeShapeType="1"/>
            </p:cNvSpPr>
            <p:nvPr/>
          </p:nvSpPr>
          <p:spPr bwMode="auto">
            <a:xfrm>
              <a:off x="3163" y="2938"/>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1" name="Line 637">
              <a:extLst>
                <a:ext uri="{FF2B5EF4-FFF2-40B4-BE49-F238E27FC236}">
                  <a16:creationId xmlns:a16="http://schemas.microsoft.com/office/drawing/2014/main" id="{8357D09A-23EA-35F0-365B-059E0728363B}"/>
                </a:ext>
              </a:extLst>
            </p:cNvPr>
            <p:cNvSpPr>
              <a:spLocks noChangeShapeType="1"/>
            </p:cNvSpPr>
            <p:nvPr/>
          </p:nvSpPr>
          <p:spPr bwMode="auto">
            <a:xfrm>
              <a:off x="3161" y="2925"/>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2" name="Line 638">
              <a:extLst>
                <a:ext uri="{FF2B5EF4-FFF2-40B4-BE49-F238E27FC236}">
                  <a16:creationId xmlns:a16="http://schemas.microsoft.com/office/drawing/2014/main" id="{14C6169D-7FEA-5DBB-57C6-50720511421C}"/>
                </a:ext>
              </a:extLst>
            </p:cNvPr>
            <p:cNvSpPr>
              <a:spLocks noChangeShapeType="1"/>
            </p:cNvSpPr>
            <p:nvPr/>
          </p:nvSpPr>
          <p:spPr bwMode="auto">
            <a:xfrm>
              <a:off x="3160" y="2912"/>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3" name="Line 639">
              <a:extLst>
                <a:ext uri="{FF2B5EF4-FFF2-40B4-BE49-F238E27FC236}">
                  <a16:creationId xmlns:a16="http://schemas.microsoft.com/office/drawing/2014/main" id="{03DF03E7-F61F-FECF-E98C-ECEDF981667D}"/>
                </a:ext>
              </a:extLst>
            </p:cNvPr>
            <p:cNvSpPr>
              <a:spLocks noChangeShapeType="1"/>
            </p:cNvSpPr>
            <p:nvPr/>
          </p:nvSpPr>
          <p:spPr bwMode="auto">
            <a:xfrm>
              <a:off x="3159" y="289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4" name="Line 640">
              <a:extLst>
                <a:ext uri="{FF2B5EF4-FFF2-40B4-BE49-F238E27FC236}">
                  <a16:creationId xmlns:a16="http://schemas.microsoft.com/office/drawing/2014/main" id="{13739C45-74CD-2A4A-C5AE-CC6C86977A45}"/>
                </a:ext>
              </a:extLst>
            </p:cNvPr>
            <p:cNvSpPr>
              <a:spLocks noChangeShapeType="1"/>
            </p:cNvSpPr>
            <p:nvPr/>
          </p:nvSpPr>
          <p:spPr bwMode="auto">
            <a:xfrm>
              <a:off x="3157" y="2884"/>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5" name="Line 641">
              <a:extLst>
                <a:ext uri="{FF2B5EF4-FFF2-40B4-BE49-F238E27FC236}">
                  <a16:creationId xmlns:a16="http://schemas.microsoft.com/office/drawing/2014/main" id="{5F1CCC3C-17F3-3A5C-0116-E3B0372D9A31}"/>
                </a:ext>
              </a:extLst>
            </p:cNvPr>
            <p:cNvSpPr>
              <a:spLocks noChangeShapeType="1"/>
            </p:cNvSpPr>
            <p:nvPr/>
          </p:nvSpPr>
          <p:spPr bwMode="auto">
            <a:xfrm>
              <a:off x="3156" y="287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6" name="Line 642">
              <a:extLst>
                <a:ext uri="{FF2B5EF4-FFF2-40B4-BE49-F238E27FC236}">
                  <a16:creationId xmlns:a16="http://schemas.microsoft.com/office/drawing/2014/main" id="{2BF6EC72-5213-C145-42B4-C030B52AAF80}"/>
                </a:ext>
              </a:extLst>
            </p:cNvPr>
            <p:cNvSpPr>
              <a:spLocks noChangeShapeType="1"/>
            </p:cNvSpPr>
            <p:nvPr/>
          </p:nvSpPr>
          <p:spPr bwMode="auto">
            <a:xfrm>
              <a:off x="3156" y="2861"/>
              <a:ext cx="1"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7" name="Line 643">
              <a:extLst>
                <a:ext uri="{FF2B5EF4-FFF2-40B4-BE49-F238E27FC236}">
                  <a16:creationId xmlns:a16="http://schemas.microsoft.com/office/drawing/2014/main" id="{D51270E3-6A50-2FBC-7943-7E26534241B2}"/>
                </a:ext>
              </a:extLst>
            </p:cNvPr>
            <p:cNvSpPr>
              <a:spLocks noChangeShapeType="1"/>
            </p:cNvSpPr>
            <p:nvPr/>
          </p:nvSpPr>
          <p:spPr bwMode="auto">
            <a:xfrm>
              <a:off x="3154" y="2848"/>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8" name="Line 644">
              <a:extLst>
                <a:ext uri="{FF2B5EF4-FFF2-40B4-BE49-F238E27FC236}">
                  <a16:creationId xmlns:a16="http://schemas.microsoft.com/office/drawing/2014/main" id="{BECB35AC-1F91-9E89-564D-7E04BE9504D0}"/>
                </a:ext>
              </a:extLst>
            </p:cNvPr>
            <p:cNvSpPr>
              <a:spLocks noChangeShapeType="1"/>
            </p:cNvSpPr>
            <p:nvPr/>
          </p:nvSpPr>
          <p:spPr bwMode="auto">
            <a:xfrm>
              <a:off x="3153" y="2837"/>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79" name="Line 645">
              <a:extLst>
                <a:ext uri="{FF2B5EF4-FFF2-40B4-BE49-F238E27FC236}">
                  <a16:creationId xmlns:a16="http://schemas.microsoft.com/office/drawing/2014/main" id="{9D3BE39B-555A-567C-4B77-72F66BCA5353}"/>
                </a:ext>
              </a:extLst>
            </p:cNvPr>
            <p:cNvSpPr>
              <a:spLocks noChangeShapeType="1"/>
            </p:cNvSpPr>
            <p:nvPr/>
          </p:nvSpPr>
          <p:spPr bwMode="auto">
            <a:xfrm flipH="1">
              <a:off x="3154" y="2826"/>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0" name="Line 646">
              <a:extLst>
                <a:ext uri="{FF2B5EF4-FFF2-40B4-BE49-F238E27FC236}">
                  <a16:creationId xmlns:a16="http://schemas.microsoft.com/office/drawing/2014/main" id="{8E158589-CC26-4AB4-E549-31F1A0D0FBD1}"/>
                </a:ext>
              </a:extLst>
            </p:cNvPr>
            <p:cNvSpPr>
              <a:spLocks noChangeShapeType="1"/>
            </p:cNvSpPr>
            <p:nvPr/>
          </p:nvSpPr>
          <p:spPr bwMode="auto">
            <a:xfrm>
              <a:off x="3156" y="2817"/>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1" name="Line 647">
              <a:extLst>
                <a:ext uri="{FF2B5EF4-FFF2-40B4-BE49-F238E27FC236}">
                  <a16:creationId xmlns:a16="http://schemas.microsoft.com/office/drawing/2014/main" id="{E8EBDB50-0F9D-8D85-F89E-33CD8AD0CF0F}"/>
                </a:ext>
              </a:extLst>
            </p:cNvPr>
            <p:cNvSpPr>
              <a:spLocks noChangeShapeType="1"/>
            </p:cNvSpPr>
            <p:nvPr/>
          </p:nvSpPr>
          <p:spPr bwMode="auto">
            <a:xfrm flipH="1">
              <a:off x="3157" y="2807"/>
              <a:ext cx="1"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2" name="Line 648">
              <a:extLst>
                <a:ext uri="{FF2B5EF4-FFF2-40B4-BE49-F238E27FC236}">
                  <a16:creationId xmlns:a16="http://schemas.microsoft.com/office/drawing/2014/main" id="{AC1FAA64-DE24-9B47-B499-799B9A3879B2}"/>
                </a:ext>
              </a:extLst>
            </p:cNvPr>
            <p:cNvSpPr>
              <a:spLocks noChangeShapeType="1"/>
            </p:cNvSpPr>
            <p:nvPr/>
          </p:nvSpPr>
          <p:spPr bwMode="auto">
            <a:xfrm flipH="1">
              <a:off x="3159" y="279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3" name="Line 649">
              <a:extLst>
                <a:ext uri="{FF2B5EF4-FFF2-40B4-BE49-F238E27FC236}">
                  <a16:creationId xmlns:a16="http://schemas.microsoft.com/office/drawing/2014/main" id="{65CAF9C8-C2C5-6060-A62D-E4D885251821}"/>
                </a:ext>
              </a:extLst>
            </p:cNvPr>
            <p:cNvSpPr>
              <a:spLocks noChangeShapeType="1"/>
            </p:cNvSpPr>
            <p:nvPr/>
          </p:nvSpPr>
          <p:spPr bwMode="auto">
            <a:xfrm flipH="1">
              <a:off x="3161" y="2789"/>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4" name="Line 650">
              <a:extLst>
                <a:ext uri="{FF2B5EF4-FFF2-40B4-BE49-F238E27FC236}">
                  <a16:creationId xmlns:a16="http://schemas.microsoft.com/office/drawing/2014/main" id="{389E3BA5-0042-4DB2-2F3F-0206B25B1A1D}"/>
                </a:ext>
              </a:extLst>
            </p:cNvPr>
            <p:cNvSpPr>
              <a:spLocks noChangeShapeType="1"/>
            </p:cNvSpPr>
            <p:nvPr/>
          </p:nvSpPr>
          <p:spPr bwMode="auto">
            <a:xfrm flipH="1">
              <a:off x="3164" y="2781"/>
              <a:ext cx="3"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5" name="Line 651">
              <a:extLst>
                <a:ext uri="{FF2B5EF4-FFF2-40B4-BE49-F238E27FC236}">
                  <a16:creationId xmlns:a16="http://schemas.microsoft.com/office/drawing/2014/main" id="{147C0537-3EAF-9FD3-BBEC-3E5143AE0EE4}"/>
                </a:ext>
              </a:extLst>
            </p:cNvPr>
            <p:cNvSpPr>
              <a:spLocks noChangeShapeType="1"/>
            </p:cNvSpPr>
            <p:nvPr/>
          </p:nvSpPr>
          <p:spPr bwMode="auto">
            <a:xfrm flipH="1">
              <a:off x="3169" y="2774"/>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6" name="Line 652">
              <a:extLst>
                <a:ext uri="{FF2B5EF4-FFF2-40B4-BE49-F238E27FC236}">
                  <a16:creationId xmlns:a16="http://schemas.microsoft.com/office/drawing/2014/main" id="{150FCEAB-2C57-DC4E-8D7E-974164B808E1}"/>
                </a:ext>
              </a:extLst>
            </p:cNvPr>
            <p:cNvSpPr>
              <a:spLocks noChangeShapeType="1"/>
            </p:cNvSpPr>
            <p:nvPr/>
          </p:nvSpPr>
          <p:spPr bwMode="auto">
            <a:xfrm flipH="1">
              <a:off x="3174" y="2766"/>
              <a:ext cx="2"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7" name="Line 653">
              <a:extLst>
                <a:ext uri="{FF2B5EF4-FFF2-40B4-BE49-F238E27FC236}">
                  <a16:creationId xmlns:a16="http://schemas.microsoft.com/office/drawing/2014/main" id="{BFA1916A-0989-B764-C6D0-2D6BE819EAE0}"/>
                </a:ext>
              </a:extLst>
            </p:cNvPr>
            <p:cNvSpPr>
              <a:spLocks noChangeShapeType="1"/>
            </p:cNvSpPr>
            <p:nvPr/>
          </p:nvSpPr>
          <p:spPr bwMode="auto">
            <a:xfrm flipH="1">
              <a:off x="3178" y="2759"/>
              <a:ext cx="8"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8" name="Line 654">
              <a:extLst>
                <a:ext uri="{FF2B5EF4-FFF2-40B4-BE49-F238E27FC236}">
                  <a16:creationId xmlns:a16="http://schemas.microsoft.com/office/drawing/2014/main" id="{92DDD042-09AB-B46A-9EE1-CA819B0A989D}"/>
                </a:ext>
              </a:extLst>
            </p:cNvPr>
            <p:cNvSpPr>
              <a:spLocks noChangeShapeType="1"/>
            </p:cNvSpPr>
            <p:nvPr/>
          </p:nvSpPr>
          <p:spPr bwMode="auto">
            <a:xfrm flipH="1">
              <a:off x="3089" y="2554"/>
              <a:ext cx="6"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89" name="Line 655">
              <a:extLst>
                <a:ext uri="{FF2B5EF4-FFF2-40B4-BE49-F238E27FC236}">
                  <a16:creationId xmlns:a16="http://schemas.microsoft.com/office/drawing/2014/main" id="{9E814556-F21A-A031-6BC3-71E609B07369}"/>
                </a:ext>
              </a:extLst>
            </p:cNvPr>
            <p:cNvSpPr>
              <a:spLocks noChangeShapeType="1"/>
            </p:cNvSpPr>
            <p:nvPr/>
          </p:nvSpPr>
          <p:spPr bwMode="auto">
            <a:xfrm flipH="1">
              <a:off x="3097" y="2539"/>
              <a:ext cx="6"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0" name="Line 656">
              <a:extLst>
                <a:ext uri="{FF2B5EF4-FFF2-40B4-BE49-F238E27FC236}">
                  <a16:creationId xmlns:a16="http://schemas.microsoft.com/office/drawing/2014/main" id="{5631B8EE-136A-B76B-11AD-86B87F323075}"/>
                </a:ext>
              </a:extLst>
            </p:cNvPr>
            <p:cNvSpPr>
              <a:spLocks noChangeShapeType="1"/>
            </p:cNvSpPr>
            <p:nvPr/>
          </p:nvSpPr>
          <p:spPr bwMode="auto">
            <a:xfrm flipH="1">
              <a:off x="3105" y="2526"/>
              <a:ext cx="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1" name="Line 657">
              <a:extLst>
                <a:ext uri="{FF2B5EF4-FFF2-40B4-BE49-F238E27FC236}">
                  <a16:creationId xmlns:a16="http://schemas.microsoft.com/office/drawing/2014/main" id="{9F03C833-25E7-44F9-B040-3D29E10B9526}"/>
                </a:ext>
              </a:extLst>
            </p:cNvPr>
            <p:cNvSpPr>
              <a:spLocks noChangeShapeType="1"/>
            </p:cNvSpPr>
            <p:nvPr/>
          </p:nvSpPr>
          <p:spPr bwMode="auto">
            <a:xfrm flipH="1">
              <a:off x="3115" y="2517"/>
              <a:ext cx="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2" name="Line 658">
              <a:extLst>
                <a:ext uri="{FF2B5EF4-FFF2-40B4-BE49-F238E27FC236}">
                  <a16:creationId xmlns:a16="http://schemas.microsoft.com/office/drawing/2014/main" id="{758B35A7-D32B-2138-4132-1D8F8E8BC5CA}"/>
                </a:ext>
              </a:extLst>
            </p:cNvPr>
            <p:cNvSpPr>
              <a:spLocks noChangeShapeType="1"/>
            </p:cNvSpPr>
            <p:nvPr/>
          </p:nvSpPr>
          <p:spPr bwMode="auto">
            <a:xfrm flipH="1">
              <a:off x="3124" y="2506"/>
              <a:ext cx="8"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3" name="Line 659">
              <a:extLst>
                <a:ext uri="{FF2B5EF4-FFF2-40B4-BE49-F238E27FC236}">
                  <a16:creationId xmlns:a16="http://schemas.microsoft.com/office/drawing/2014/main" id="{ED7E4AE1-E0F8-DBAB-2E7B-D1C5401758A9}"/>
                </a:ext>
              </a:extLst>
            </p:cNvPr>
            <p:cNvSpPr>
              <a:spLocks noChangeShapeType="1"/>
            </p:cNvSpPr>
            <p:nvPr/>
          </p:nvSpPr>
          <p:spPr bwMode="auto">
            <a:xfrm flipH="1">
              <a:off x="3134" y="2500"/>
              <a:ext cx="7"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4" name="Line 660">
              <a:extLst>
                <a:ext uri="{FF2B5EF4-FFF2-40B4-BE49-F238E27FC236}">
                  <a16:creationId xmlns:a16="http://schemas.microsoft.com/office/drawing/2014/main" id="{7D4DD16D-9D1C-614D-8EEC-5AE5FDDEF5C3}"/>
                </a:ext>
              </a:extLst>
            </p:cNvPr>
            <p:cNvSpPr>
              <a:spLocks noChangeShapeType="1"/>
            </p:cNvSpPr>
            <p:nvPr/>
          </p:nvSpPr>
          <p:spPr bwMode="auto">
            <a:xfrm flipH="1">
              <a:off x="3143" y="2493"/>
              <a:ext cx="5"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5" name="Line 661">
              <a:extLst>
                <a:ext uri="{FF2B5EF4-FFF2-40B4-BE49-F238E27FC236}">
                  <a16:creationId xmlns:a16="http://schemas.microsoft.com/office/drawing/2014/main" id="{386AF6AA-A1C9-40B7-8098-F443FB133018}"/>
                </a:ext>
              </a:extLst>
            </p:cNvPr>
            <p:cNvSpPr>
              <a:spLocks noChangeShapeType="1"/>
            </p:cNvSpPr>
            <p:nvPr/>
          </p:nvSpPr>
          <p:spPr bwMode="auto">
            <a:xfrm flipH="1">
              <a:off x="3150" y="2487"/>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6" name="Line 662">
              <a:extLst>
                <a:ext uri="{FF2B5EF4-FFF2-40B4-BE49-F238E27FC236}">
                  <a16:creationId xmlns:a16="http://schemas.microsoft.com/office/drawing/2014/main" id="{2F79497B-0333-4E56-CBC0-AACCBB09BBCC}"/>
                </a:ext>
              </a:extLst>
            </p:cNvPr>
            <p:cNvSpPr>
              <a:spLocks noChangeShapeType="1"/>
            </p:cNvSpPr>
            <p:nvPr/>
          </p:nvSpPr>
          <p:spPr bwMode="auto">
            <a:xfrm flipH="1">
              <a:off x="3157" y="2481"/>
              <a:ext cx="5"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7" name="Line 663">
              <a:extLst>
                <a:ext uri="{FF2B5EF4-FFF2-40B4-BE49-F238E27FC236}">
                  <a16:creationId xmlns:a16="http://schemas.microsoft.com/office/drawing/2014/main" id="{1DD879AB-A49E-9C2F-7D32-31663B670440}"/>
                </a:ext>
              </a:extLst>
            </p:cNvPr>
            <p:cNvSpPr>
              <a:spLocks noChangeShapeType="1"/>
            </p:cNvSpPr>
            <p:nvPr/>
          </p:nvSpPr>
          <p:spPr bwMode="auto">
            <a:xfrm flipH="1">
              <a:off x="3164" y="2474"/>
              <a:ext cx="3"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8" name="Line 664">
              <a:extLst>
                <a:ext uri="{FF2B5EF4-FFF2-40B4-BE49-F238E27FC236}">
                  <a16:creationId xmlns:a16="http://schemas.microsoft.com/office/drawing/2014/main" id="{1C6944C6-EC20-B851-46B9-D27D58E43057}"/>
                </a:ext>
              </a:extLst>
            </p:cNvPr>
            <p:cNvSpPr>
              <a:spLocks noChangeShapeType="1"/>
            </p:cNvSpPr>
            <p:nvPr/>
          </p:nvSpPr>
          <p:spPr bwMode="auto">
            <a:xfrm flipH="1">
              <a:off x="3169" y="2470"/>
              <a:ext cx="3"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99" name="Line 665">
              <a:extLst>
                <a:ext uri="{FF2B5EF4-FFF2-40B4-BE49-F238E27FC236}">
                  <a16:creationId xmlns:a16="http://schemas.microsoft.com/office/drawing/2014/main" id="{EA5CD4FD-4948-D6BB-0E06-9BF56741BAC0}"/>
                </a:ext>
              </a:extLst>
            </p:cNvPr>
            <p:cNvSpPr>
              <a:spLocks noChangeShapeType="1"/>
            </p:cNvSpPr>
            <p:nvPr/>
          </p:nvSpPr>
          <p:spPr bwMode="auto">
            <a:xfrm flipH="1">
              <a:off x="3174" y="2463"/>
              <a:ext cx="2"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0" name="Line 666">
              <a:extLst>
                <a:ext uri="{FF2B5EF4-FFF2-40B4-BE49-F238E27FC236}">
                  <a16:creationId xmlns:a16="http://schemas.microsoft.com/office/drawing/2014/main" id="{BE65425E-EB17-41BC-82F1-EA1ABDB4C760}"/>
                </a:ext>
              </a:extLst>
            </p:cNvPr>
            <p:cNvSpPr>
              <a:spLocks noChangeShapeType="1"/>
            </p:cNvSpPr>
            <p:nvPr/>
          </p:nvSpPr>
          <p:spPr bwMode="auto">
            <a:xfrm flipH="1">
              <a:off x="3177" y="2457"/>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1" name="Line 667">
              <a:extLst>
                <a:ext uri="{FF2B5EF4-FFF2-40B4-BE49-F238E27FC236}">
                  <a16:creationId xmlns:a16="http://schemas.microsoft.com/office/drawing/2014/main" id="{D9D782C7-E4C8-D0C6-3512-8177CA075F73}"/>
                </a:ext>
              </a:extLst>
            </p:cNvPr>
            <p:cNvSpPr>
              <a:spLocks noChangeShapeType="1"/>
            </p:cNvSpPr>
            <p:nvPr/>
          </p:nvSpPr>
          <p:spPr bwMode="auto">
            <a:xfrm flipH="1">
              <a:off x="3180" y="2452"/>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2" name="Line 668">
              <a:extLst>
                <a:ext uri="{FF2B5EF4-FFF2-40B4-BE49-F238E27FC236}">
                  <a16:creationId xmlns:a16="http://schemas.microsoft.com/office/drawing/2014/main" id="{9CC3F81C-5E69-1820-A547-08A2B0F184CE}"/>
                </a:ext>
              </a:extLst>
            </p:cNvPr>
            <p:cNvSpPr>
              <a:spLocks noChangeShapeType="1"/>
            </p:cNvSpPr>
            <p:nvPr/>
          </p:nvSpPr>
          <p:spPr bwMode="auto">
            <a:xfrm flipH="1">
              <a:off x="3183" y="2446"/>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3" name="Line 669">
              <a:extLst>
                <a:ext uri="{FF2B5EF4-FFF2-40B4-BE49-F238E27FC236}">
                  <a16:creationId xmlns:a16="http://schemas.microsoft.com/office/drawing/2014/main" id="{0991C290-CCCF-A7C2-55E5-4649FF94C713}"/>
                </a:ext>
              </a:extLst>
            </p:cNvPr>
            <p:cNvSpPr>
              <a:spLocks noChangeShapeType="1"/>
            </p:cNvSpPr>
            <p:nvPr/>
          </p:nvSpPr>
          <p:spPr bwMode="auto">
            <a:xfrm flipH="1">
              <a:off x="3185" y="2442"/>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4" name="Line 670">
              <a:extLst>
                <a:ext uri="{FF2B5EF4-FFF2-40B4-BE49-F238E27FC236}">
                  <a16:creationId xmlns:a16="http://schemas.microsoft.com/office/drawing/2014/main" id="{2539706B-50E6-B499-9C91-7C51C8721008}"/>
                </a:ext>
              </a:extLst>
            </p:cNvPr>
            <p:cNvSpPr>
              <a:spLocks noChangeShapeType="1"/>
            </p:cNvSpPr>
            <p:nvPr/>
          </p:nvSpPr>
          <p:spPr bwMode="auto">
            <a:xfrm flipH="1">
              <a:off x="3187" y="2435"/>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5" name="Line 671">
              <a:extLst>
                <a:ext uri="{FF2B5EF4-FFF2-40B4-BE49-F238E27FC236}">
                  <a16:creationId xmlns:a16="http://schemas.microsoft.com/office/drawing/2014/main" id="{407E8A5A-1B68-5CC1-0572-DC295FAF5231}"/>
                </a:ext>
              </a:extLst>
            </p:cNvPr>
            <p:cNvSpPr>
              <a:spLocks noChangeShapeType="1"/>
            </p:cNvSpPr>
            <p:nvPr/>
          </p:nvSpPr>
          <p:spPr bwMode="auto">
            <a:xfrm>
              <a:off x="3188" y="2429"/>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6" name="Line 672">
              <a:extLst>
                <a:ext uri="{FF2B5EF4-FFF2-40B4-BE49-F238E27FC236}">
                  <a16:creationId xmlns:a16="http://schemas.microsoft.com/office/drawing/2014/main" id="{CB03F310-247F-11B6-29DF-727F80534DF1}"/>
                </a:ext>
              </a:extLst>
            </p:cNvPr>
            <p:cNvSpPr>
              <a:spLocks noChangeShapeType="1"/>
            </p:cNvSpPr>
            <p:nvPr/>
          </p:nvSpPr>
          <p:spPr bwMode="auto">
            <a:xfrm flipH="1">
              <a:off x="3189" y="2422"/>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7" name="Line 673">
              <a:extLst>
                <a:ext uri="{FF2B5EF4-FFF2-40B4-BE49-F238E27FC236}">
                  <a16:creationId xmlns:a16="http://schemas.microsoft.com/office/drawing/2014/main" id="{499BC9AF-5A56-88AC-D725-162F8D9289E5}"/>
                </a:ext>
              </a:extLst>
            </p:cNvPr>
            <p:cNvSpPr>
              <a:spLocks noChangeShapeType="1"/>
            </p:cNvSpPr>
            <p:nvPr/>
          </p:nvSpPr>
          <p:spPr bwMode="auto">
            <a:xfrm>
              <a:off x="3190" y="2416"/>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8" name="Line 674">
              <a:extLst>
                <a:ext uri="{FF2B5EF4-FFF2-40B4-BE49-F238E27FC236}">
                  <a16:creationId xmlns:a16="http://schemas.microsoft.com/office/drawing/2014/main" id="{BE06CC6B-691F-EB08-51D1-5AE50F126B17}"/>
                </a:ext>
              </a:extLst>
            </p:cNvPr>
            <p:cNvSpPr>
              <a:spLocks noChangeShapeType="1"/>
            </p:cNvSpPr>
            <p:nvPr/>
          </p:nvSpPr>
          <p:spPr bwMode="auto">
            <a:xfrm>
              <a:off x="3190" y="2409"/>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09" name="Line 675">
              <a:extLst>
                <a:ext uri="{FF2B5EF4-FFF2-40B4-BE49-F238E27FC236}">
                  <a16:creationId xmlns:a16="http://schemas.microsoft.com/office/drawing/2014/main" id="{12B914B9-D963-7A76-4DEA-671678F5AA96}"/>
                </a:ext>
              </a:extLst>
            </p:cNvPr>
            <p:cNvSpPr>
              <a:spLocks noChangeShapeType="1"/>
            </p:cNvSpPr>
            <p:nvPr/>
          </p:nvSpPr>
          <p:spPr bwMode="auto">
            <a:xfrm>
              <a:off x="3190" y="2401"/>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0" name="Line 676">
              <a:extLst>
                <a:ext uri="{FF2B5EF4-FFF2-40B4-BE49-F238E27FC236}">
                  <a16:creationId xmlns:a16="http://schemas.microsoft.com/office/drawing/2014/main" id="{868067D1-5AE4-91DE-B048-36F700F468B6}"/>
                </a:ext>
              </a:extLst>
            </p:cNvPr>
            <p:cNvSpPr>
              <a:spLocks noChangeShapeType="1"/>
            </p:cNvSpPr>
            <p:nvPr/>
          </p:nvSpPr>
          <p:spPr bwMode="auto">
            <a:xfrm>
              <a:off x="3190" y="2394"/>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1" name="Line 677">
              <a:extLst>
                <a:ext uri="{FF2B5EF4-FFF2-40B4-BE49-F238E27FC236}">
                  <a16:creationId xmlns:a16="http://schemas.microsoft.com/office/drawing/2014/main" id="{D059C39A-609D-7EC1-BED2-2FA06285E339}"/>
                </a:ext>
              </a:extLst>
            </p:cNvPr>
            <p:cNvSpPr>
              <a:spLocks noChangeShapeType="1"/>
            </p:cNvSpPr>
            <p:nvPr/>
          </p:nvSpPr>
          <p:spPr bwMode="auto">
            <a:xfrm>
              <a:off x="3190" y="2386"/>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2" name="Line 678">
              <a:extLst>
                <a:ext uri="{FF2B5EF4-FFF2-40B4-BE49-F238E27FC236}">
                  <a16:creationId xmlns:a16="http://schemas.microsoft.com/office/drawing/2014/main" id="{37521EDA-E4A3-70AF-B9C4-179842475447}"/>
                </a:ext>
              </a:extLst>
            </p:cNvPr>
            <p:cNvSpPr>
              <a:spLocks noChangeShapeType="1"/>
            </p:cNvSpPr>
            <p:nvPr/>
          </p:nvSpPr>
          <p:spPr bwMode="auto">
            <a:xfrm>
              <a:off x="3190" y="2377"/>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3" name="Line 679">
              <a:extLst>
                <a:ext uri="{FF2B5EF4-FFF2-40B4-BE49-F238E27FC236}">
                  <a16:creationId xmlns:a16="http://schemas.microsoft.com/office/drawing/2014/main" id="{1F142C1E-4BFC-E914-7F4C-96BC0F6A4290}"/>
                </a:ext>
              </a:extLst>
            </p:cNvPr>
            <p:cNvSpPr>
              <a:spLocks noChangeShapeType="1"/>
            </p:cNvSpPr>
            <p:nvPr/>
          </p:nvSpPr>
          <p:spPr bwMode="auto">
            <a:xfrm>
              <a:off x="3190" y="2368"/>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4" name="Line 680">
              <a:extLst>
                <a:ext uri="{FF2B5EF4-FFF2-40B4-BE49-F238E27FC236}">
                  <a16:creationId xmlns:a16="http://schemas.microsoft.com/office/drawing/2014/main" id="{CC8C5105-1B7D-907B-01B1-13E7FFFA2C7F}"/>
                </a:ext>
              </a:extLst>
            </p:cNvPr>
            <p:cNvSpPr>
              <a:spLocks noChangeShapeType="1"/>
            </p:cNvSpPr>
            <p:nvPr/>
          </p:nvSpPr>
          <p:spPr bwMode="auto">
            <a:xfrm>
              <a:off x="3190" y="2360"/>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5" name="Line 681">
              <a:extLst>
                <a:ext uri="{FF2B5EF4-FFF2-40B4-BE49-F238E27FC236}">
                  <a16:creationId xmlns:a16="http://schemas.microsoft.com/office/drawing/2014/main" id="{76DC211D-3B1B-5C97-D6AE-0591A51649C2}"/>
                </a:ext>
              </a:extLst>
            </p:cNvPr>
            <p:cNvSpPr>
              <a:spLocks noChangeShapeType="1"/>
            </p:cNvSpPr>
            <p:nvPr/>
          </p:nvSpPr>
          <p:spPr bwMode="auto">
            <a:xfrm>
              <a:off x="3189" y="2349"/>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6" name="Line 682">
              <a:extLst>
                <a:ext uri="{FF2B5EF4-FFF2-40B4-BE49-F238E27FC236}">
                  <a16:creationId xmlns:a16="http://schemas.microsoft.com/office/drawing/2014/main" id="{98B867BF-5C1B-2203-B1AF-491D15534173}"/>
                </a:ext>
              </a:extLst>
            </p:cNvPr>
            <p:cNvSpPr>
              <a:spLocks noChangeShapeType="1"/>
            </p:cNvSpPr>
            <p:nvPr/>
          </p:nvSpPr>
          <p:spPr bwMode="auto">
            <a:xfrm>
              <a:off x="3188" y="2338"/>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7" name="Line 683">
              <a:extLst>
                <a:ext uri="{FF2B5EF4-FFF2-40B4-BE49-F238E27FC236}">
                  <a16:creationId xmlns:a16="http://schemas.microsoft.com/office/drawing/2014/main" id="{84E88083-69FD-3D7B-11BF-46240D743EC4}"/>
                </a:ext>
              </a:extLst>
            </p:cNvPr>
            <p:cNvSpPr>
              <a:spLocks noChangeShapeType="1"/>
            </p:cNvSpPr>
            <p:nvPr/>
          </p:nvSpPr>
          <p:spPr bwMode="auto">
            <a:xfrm>
              <a:off x="3187" y="2325"/>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8" name="Line 684">
              <a:extLst>
                <a:ext uri="{FF2B5EF4-FFF2-40B4-BE49-F238E27FC236}">
                  <a16:creationId xmlns:a16="http://schemas.microsoft.com/office/drawing/2014/main" id="{A95E86D4-F861-2295-1B15-5094B3B30496}"/>
                </a:ext>
              </a:extLst>
            </p:cNvPr>
            <p:cNvSpPr>
              <a:spLocks noChangeShapeType="1"/>
            </p:cNvSpPr>
            <p:nvPr/>
          </p:nvSpPr>
          <p:spPr bwMode="auto">
            <a:xfrm>
              <a:off x="3186" y="2312"/>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19" name="Line 685">
              <a:extLst>
                <a:ext uri="{FF2B5EF4-FFF2-40B4-BE49-F238E27FC236}">
                  <a16:creationId xmlns:a16="http://schemas.microsoft.com/office/drawing/2014/main" id="{5D4ADE17-F8EE-597E-CA4F-F394FC330B53}"/>
                </a:ext>
              </a:extLst>
            </p:cNvPr>
            <p:cNvSpPr>
              <a:spLocks noChangeShapeType="1"/>
            </p:cNvSpPr>
            <p:nvPr/>
          </p:nvSpPr>
          <p:spPr bwMode="auto">
            <a:xfrm>
              <a:off x="3185" y="2299"/>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0" name="Line 686">
              <a:extLst>
                <a:ext uri="{FF2B5EF4-FFF2-40B4-BE49-F238E27FC236}">
                  <a16:creationId xmlns:a16="http://schemas.microsoft.com/office/drawing/2014/main" id="{612C51FC-7503-7AED-39B3-BDAF8B82D2C9}"/>
                </a:ext>
              </a:extLst>
            </p:cNvPr>
            <p:cNvSpPr>
              <a:spLocks noChangeShapeType="1"/>
            </p:cNvSpPr>
            <p:nvPr/>
          </p:nvSpPr>
          <p:spPr bwMode="auto">
            <a:xfrm>
              <a:off x="3184" y="2282"/>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1" name="Line 687">
              <a:extLst>
                <a:ext uri="{FF2B5EF4-FFF2-40B4-BE49-F238E27FC236}">
                  <a16:creationId xmlns:a16="http://schemas.microsoft.com/office/drawing/2014/main" id="{F966414D-A9BB-F7F7-497F-A1ED3637C606}"/>
                </a:ext>
              </a:extLst>
            </p:cNvPr>
            <p:cNvSpPr>
              <a:spLocks noChangeShapeType="1"/>
            </p:cNvSpPr>
            <p:nvPr/>
          </p:nvSpPr>
          <p:spPr bwMode="auto">
            <a:xfrm>
              <a:off x="3183" y="2265"/>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2" name="Line 688">
              <a:extLst>
                <a:ext uri="{FF2B5EF4-FFF2-40B4-BE49-F238E27FC236}">
                  <a16:creationId xmlns:a16="http://schemas.microsoft.com/office/drawing/2014/main" id="{5ECC82FD-A2AB-53CD-D9CB-3A1CAAE5E022}"/>
                </a:ext>
              </a:extLst>
            </p:cNvPr>
            <p:cNvSpPr>
              <a:spLocks noChangeShapeType="1"/>
            </p:cNvSpPr>
            <p:nvPr/>
          </p:nvSpPr>
          <p:spPr bwMode="auto">
            <a:xfrm>
              <a:off x="3180" y="2243"/>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3" name="Line 689">
              <a:extLst>
                <a:ext uri="{FF2B5EF4-FFF2-40B4-BE49-F238E27FC236}">
                  <a16:creationId xmlns:a16="http://schemas.microsoft.com/office/drawing/2014/main" id="{7F9AEFA3-E4FA-56E3-ECAE-A39E0B4FFE35}"/>
                </a:ext>
              </a:extLst>
            </p:cNvPr>
            <p:cNvSpPr>
              <a:spLocks noChangeShapeType="1"/>
            </p:cNvSpPr>
            <p:nvPr/>
          </p:nvSpPr>
          <p:spPr bwMode="auto">
            <a:xfrm>
              <a:off x="3177" y="2221"/>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4" name="Line 690">
              <a:extLst>
                <a:ext uri="{FF2B5EF4-FFF2-40B4-BE49-F238E27FC236}">
                  <a16:creationId xmlns:a16="http://schemas.microsoft.com/office/drawing/2014/main" id="{B9238A29-4FAC-11ED-1B08-AC36FA2429AD}"/>
                </a:ext>
              </a:extLst>
            </p:cNvPr>
            <p:cNvSpPr>
              <a:spLocks noChangeShapeType="1"/>
            </p:cNvSpPr>
            <p:nvPr/>
          </p:nvSpPr>
          <p:spPr bwMode="auto">
            <a:xfrm flipH="1">
              <a:off x="3787" y="3010"/>
              <a:ext cx="10"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5" name="Line 691">
              <a:extLst>
                <a:ext uri="{FF2B5EF4-FFF2-40B4-BE49-F238E27FC236}">
                  <a16:creationId xmlns:a16="http://schemas.microsoft.com/office/drawing/2014/main" id="{74F57FD0-AB30-2187-4A43-4E0A5EB15EC3}"/>
                </a:ext>
              </a:extLst>
            </p:cNvPr>
            <p:cNvSpPr>
              <a:spLocks noChangeShapeType="1"/>
            </p:cNvSpPr>
            <p:nvPr/>
          </p:nvSpPr>
          <p:spPr bwMode="auto">
            <a:xfrm flipH="1">
              <a:off x="3799" y="2973"/>
              <a:ext cx="5"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6" name="Line 692">
              <a:extLst>
                <a:ext uri="{FF2B5EF4-FFF2-40B4-BE49-F238E27FC236}">
                  <a16:creationId xmlns:a16="http://schemas.microsoft.com/office/drawing/2014/main" id="{0071548D-ED65-9F18-A56E-B7B61A450392}"/>
                </a:ext>
              </a:extLst>
            </p:cNvPr>
            <p:cNvSpPr>
              <a:spLocks noChangeShapeType="1"/>
            </p:cNvSpPr>
            <p:nvPr/>
          </p:nvSpPr>
          <p:spPr bwMode="auto">
            <a:xfrm flipH="1">
              <a:off x="3806" y="2947"/>
              <a:ext cx="3"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7" name="Line 693">
              <a:extLst>
                <a:ext uri="{FF2B5EF4-FFF2-40B4-BE49-F238E27FC236}">
                  <a16:creationId xmlns:a16="http://schemas.microsoft.com/office/drawing/2014/main" id="{41A3648B-DC66-6342-73E5-35A3D9F794E3}"/>
                </a:ext>
              </a:extLst>
            </p:cNvPr>
            <p:cNvSpPr>
              <a:spLocks noChangeShapeType="1"/>
            </p:cNvSpPr>
            <p:nvPr/>
          </p:nvSpPr>
          <p:spPr bwMode="auto">
            <a:xfrm flipH="1">
              <a:off x="3810" y="2925"/>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8" name="Line 694">
              <a:extLst>
                <a:ext uri="{FF2B5EF4-FFF2-40B4-BE49-F238E27FC236}">
                  <a16:creationId xmlns:a16="http://schemas.microsoft.com/office/drawing/2014/main" id="{B28EC2ED-9898-5E1D-973D-A081A2E3D25C}"/>
                </a:ext>
              </a:extLst>
            </p:cNvPr>
            <p:cNvSpPr>
              <a:spLocks noChangeShapeType="1"/>
            </p:cNvSpPr>
            <p:nvPr/>
          </p:nvSpPr>
          <p:spPr bwMode="auto">
            <a:xfrm>
              <a:off x="3811" y="2906"/>
              <a:ext cx="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29" name="Line 695">
              <a:extLst>
                <a:ext uri="{FF2B5EF4-FFF2-40B4-BE49-F238E27FC236}">
                  <a16:creationId xmlns:a16="http://schemas.microsoft.com/office/drawing/2014/main" id="{92BB9454-8E9D-25D5-F052-1B2411608BC3}"/>
                </a:ext>
              </a:extLst>
            </p:cNvPr>
            <p:cNvSpPr>
              <a:spLocks noChangeShapeType="1"/>
            </p:cNvSpPr>
            <p:nvPr/>
          </p:nvSpPr>
          <p:spPr bwMode="auto">
            <a:xfrm>
              <a:off x="3811" y="2889"/>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0" name="Line 696">
              <a:extLst>
                <a:ext uri="{FF2B5EF4-FFF2-40B4-BE49-F238E27FC236}">
                  <a16:creationId xmlns:a16="http://schemas.microsoft.com/office/drawing/2014/main" id="{A0A78897-C0B2-922B-E1B2-C7948F2064DF}"/>
                </a:ext>
              </a:extLst>
            </p:cNvPr>
            <p:cNvSpPr>
              <a:spLocks noChangeShapeType="1"/>
            </p:cNvSpPr>
            <p:nvPr/>
          </p:nvSpPr>
          <p:spPr bwMode="auto">
            <a:xfrm flipH="1">
              <a:off x="3812" y="2869"/>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1" name="Line 697">
              <a:extLst>
                <a:ext uri="{FF2B5EF4-FFF2-40B4-BE49-F238E27FC236}">
                  <a16:creationId xmlns:a16="http://schemas.microsoft.com/office/drawing/2014/main" id="{8D81B57E-91B0-4C74-2E31-58E68F11E711}"/>
                </a:ext>
              </a:extLst>
            </p:cNvPr>
            <p:cNvSpPr>
              <a:spLocks noChangeShapeType="1"/>
            </p:cNvSpPr>
            <p:nvPr/>
          </p:nvSpPr>
          <p:spPr bwMode="auto">
            <a:xfrm>
              <a:off x="3813" y="285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2" name="Line 698">
              <a:extLst>
                <a:ext uri="{FF2B5EF4-FFF2-40B4-BE49-F238E27FC236}">
                  <a16:creationId xmlns:a16="http://schemas.microsoft.com/office/drawing/2014/main" id="{F2090119-1536-2908-ACDE-AE740E234416}"/>
                </a:ext>
              </a:extLst>
            </p:cNvPr>
            <p:cNvSpPr>
              <a:spLocks noChangeShapeType="1"/>
            </p:cNvSpPr>
            <p:nvPr/>
          </p:nvSpPr>
          <p:spPr bwMode="auto">
            <a:xfrm>
              <a:off x="3813" y="2837"/>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3" name="Line 699">
              <a:extLst>
                <a:ext uri="{FF2B5EF4-FFF2-40B4-BE49-F238E27FC236}">
                  <a16:creationId xmlns:a16="http://schemas.microsoft.com/office/drawing/2014/main" id="{45C37240-D6F3-DC16-BDE1-A31D6BD2333C}"/>
                </a:ext>
              </a:extLst>
            </p:cNvPr>
            <p:cNvSpPr>
              <a:spLocks noChangeShapeType="1"/>
            </p:cNvSpPr>
            <p:nvPr/>
          </p:nvSpPr>
          <p:spPr bwMode="auto">
            <a:xfrm>
              <a:off x="3813" y="2822"/>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4" name="Line 700">
              <a:extLst>
                <a:ext uri="{FF2B5EF4-FFF2-40B4-BE49-F238E27FC236}">
                  <a16:creationId xmlns:a16="http://schemas.microsoft.com/office/drawing/2014/main" id="{C24EBC7B-FF55-5B46-3444-BD55A2723074}"/>
                </a:ext>
              </a:extLst>
            </p:cNvPr>
            <p:cNvSpPr>
              <a:spLocks noChangeShapeType="1"/>
            </p:cNvSpPr>
            <p:nvPr/>
          </p:nvSpPr>
          <p:spPr bwMode="auto">
            <a:xfrm>
              <a:off x="3813" y="2807"/>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5" name="Line 701">
              <a:extLst>
                <a:ext uri="{FF2B5EF4-FFF2-40B4-BE49-F238E27FC236}">
                  <a16:creationId xmlns:a16="http://schemas.microsoft.com/office/drawing/2014/main" id="{91C32DA3-C8EA-44AA-D75A-14E79BE306EA}"/>
                </a:ext>
              </a:extLst>
            </p:cNvPr>
            <p:cNvSpPr>
              <a:spLocks noChangeShapeType="1"/>
            </p:cNvSpPr>
            <p:nvPr/>
          </p:nvSpPr>
          <p:spPr bwMode="auto">
            <a:xfrm>
              <a:off x="3812" y="2794"/>
              <a:ext cx="1"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6" name="Line 702">
              <a:extLst>
                <a:ext uri="{FF2B5EF4-FFF2-40B4-BE49-F238E27FC236}">
                  <a16:creationId xmlns:a16="http://schemas.microsoft.com/office/drawing/2014/main" id="{32D06017-4B5D-48E5-702E-47652DC92D3A}"/>
                </a:ext>
              </a:extLst>
            </p:cNvPr>
            <p:cNvSpPr>
              <a:spLocks noChangeShapeType="1"/>
            </p:cNvSpPr>
            <p:nvPr/>
          </p:nvSpPr>
          <p:spPr bwMode="auto">
            <a:xfrm>
              <a:off x="3811" y="2783"/>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7" name="Line 703">
              <a:extLst>
                <a:ext uri="{FF2B5EF4-FFF2-40B4-BE49-F238E27FC236}">
                  <a16:creationId xmlns:a16="http://schemas.microsoft.com/office/drawing/2014/main" id="{7605EA85-1381-C1D5-F02F-B78B0391E96F}"/>
                </a:ext>
              </a:extLst>
            </p:cNvPr>
            <p:cNvSpPr>
              <a:spLocks noChangeShapeType="1"/>
            </p:cNvSpPr>
            <p:nvPr/>
          </p:nvSpPr>
          <p:spPr bwMode="auto">
            <a:xfrm>
              <a:off x="3811" y="2772"/>
              <a:ext cx="1"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8" name="Line 704">
              <a:extLst>
                <a:ext uri="{FF2B5EF4-FFF2-40B4-BE49-F238E27FC236}">
                  <a16:creationId xmlns:a16="http://schemas.microsoft.com/office/drawing/2014/main" id="{58A63C8F-1622-EF4D-8BAD-51CB8D60905B}"/>
                </a:ext>
              </a:extLst>
            </p:cNvPr>
            <p:cNvSpPr>
              <a:spLocks noChangeShapeType="1"/>
            </p:cNvSpPr>
            <p:nvPr/>
          </p:nvSpPr>
          <p:spPr bwMode="auto">
            <a:xfrm>
              <a:off x="3810" y="2763"/>
              <a:ext cx="1"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39" name="Line 705">
              <a:extLst>
                <a:ext uri="{FF2B5EF4-FFF2-40B4-BE49-F238E27FC236}">
                  <a16:creationId xmlns:a16="http://schemas.microsoft.com/office/drawing/2014/main" id="{54C80B2D-5857-D846-E0D9-3743B793C8ED}"/>
                </a:ext>
              </a:extLst>
            </p:cNvPr>
            <p:cNvSpPr>
              <a:spLocks noChangeShapeType="1"/>
            </p:cNvSpPr>
            <p:nvPr/>
          </p:nvSpPr>
          <p:spPr bwMode="auto">
            <a:xfrm>
              <a:off x="3808" y="2755"/>
              <a:ext cx="1"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0" name="Line 706">
              <a:extLst>
                <a:ext uri="{FF2B5EF4-FFF2-40B4-BE49-F238E27FC236}">
                  <a16:creationId xmlns:a16="http://schemas.microsoft.com/office/drawing/2014/main" id="{86C2C535-4B78-DCB7-03B6-4E98A47F65F6}"/>
                </a:ext>
              </a:extLst>
            </p:cNvPr>
            <p:cNvSpPr>
              <a:spLocks noChangeShapeType="1"/>
            </p:cNvSpPr>
            <p:nvPr/>
          </p:nvSpPr>
          <p:spPr bwMode="auto">
            <a:xfrm>
              <a:off x="3806" y="2748"/>
              <a:ext cx="1"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1" name="Line 707">
              <a:extLst>
                <a:ext uri="{FF2B5EF4-FFF2-40B4-BE49-F238E27FC236}">
                  <a16:creationId xmlns:a16="http://schemas.microsoft.com/office/drawing/2014/main" id="{4D20DBA3-14B7-0B87-4479-BDA06BD64E47}"/>
                </a:ext>
              </a:extLst>
            </p:cNvPr>
            <p:cNvSpPr>
              <a:spLocks noChangeShapeType="1"/>
            </p:cNvSpPr>
            <p:nvPr/>
          </p:nvSpPr>
          <p:spPr bwMode="auto">
            <a:xfrm>
              <a:off x="3803" y="2742"/>
              <a:ext cx="1"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2" name="Line 708">
              <a:extLst>
                <a:ext uri="{FF2B5EF4-FFF2-40B4-BE49-F238E27FC236}">
                  <a16:creationId xmlns:a16="http://schemas.microsoft.com/office/drawing/2014/main" id="{AFE4C5A9-2AB6-20DA-DA09-DFA1A7969F8C}"/>
                </a:ext>
              </a:extLst>
            </p:cNvPr>
            <p:cNvSpPr>
              <a:spLocks noChangeShapeType="1"/>
            </p:cNvSpPr>
            <p:nvPr/>
          </p:nvSpPr>
          <p:spPr bwMode="auto">
            <a:xfrm>
              <a:off x="3800" y="2737"/>
              <a:ext cx="1"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3" name="Line 709">
              <a:extLst>
                <a:ext uri="{FF2B5EF4-FFF2-40B4-BE49-F238E27FC236}">
                  <a16:creationId xmlns:a16="http://schemas.microsoft.com/office/drawing/2014/main" id="{69B2EA3D-C97D-A12D-0935-527F9460D770}"/>
                </a:ext>
              </a:extLst>
            </p:cNvPr>
            <p:cNvSpPr>
              <a:spLocks noChangeShapeType="1"/>
            </p:cNvSpPr>
            <p:nvPr/>
          </p:nvSpPr>
          <p:spPr bwMode="auto">
            <a:xfrm>
              <a:off x="3798" y="2733"/>
              <a:ext cx="1"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4" name="Line 710">
              <a:extLst>
                <a:ext uri="{FF2B5EF4-FFF2-40B4-BE49-F238E27FC236}">
                  <a16:creationId xmlns:a16="http://schemas.microsoft.com/office/drawing/2014/main" id="{300C4606-3B97-63FD-9CE0-B5A311347045}"/>
                </a:ext>
              </a:extLst>
            </p:cNvPr>
            <p:cNvSpPr>
              <a:spLocks noChangeShapeType="1"/>
            </p:cNvSpPr>
            <p:nvPr/>
          </p:nvSpPr>
          <p:spPr bwMode="auto">
            <a:xfrm>
              <a:off x="3794" y="2730"/>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5" name="Line 711">
              <a:extLst>
                <a:ext uri="{FF2B5EF4-FFF2-40B4-BE49-F238E27FC236}">
                  <a16:creationId xmlns:a16="http://schemas.microsoft.com/office/drawing/2014/main" id="{03ABD2A7-8FF5-941E-091D-94FD6C93BE71}"/>
                </a:ext>
              </a:extLst>
            </p:cNvPr>
            <p:cNvSpPr>
              <a:spLocks noChangeShapeType="1"/>
            </p:cNvSpPr>
            <p:nvPr/>
          </p:nvSpPr>
          <p:spPr bwMode="auto">
            <a:xfrm>
              <a:off x="3790" y="2728"/>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6" name="Line 712">
              <a:extLst>
                <a:ext uri="{FF2B5EF4-FFF2-40B4-BE49-F238E27FC236}">
                  <a16:creationId xmlns:a16="http://schemas.microsoft.com/office/drawing/2014/main" id="{FC60CD0F-FBB1-6D64-8330-06AD4DDD8B5C}"/>
                </a:ext>
              </a:extLst>
            </p:cNvPr>
            <p:cNvSpPr>
              <a:spLocks noChangeShapeType="1"/>
            </p:cNvSpPr>
            <p:nvPr/>
          </p:nvSpPr>
          <p:spPr bwMode="auto">
            <a:xfrm>
              <a:off x="3785" y="2726"/>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7" name="Line 713">
              <a:extLst>
                <a:ext uri="{FF2B5EF4-FFF2-40B4-BE49-F238E27FC236}">
                  <a16:creationId xmlns:a16="http://schemas.microsoft.com/office/drawing/2014/main" id="{69E5AE88-AA61-6E7E-BCDC-230DD85599CD}"/>
                </a:ext>
              </a:extLst>
            </p:cNvPr>
            <p:cNvSpPr>
              <a:spLocks noChangeShapeType="1"/>
            </p:cNvSpPr>
            <p:nvPr/>
          </p:nvSpPr>
          <p:spPr bwMode="auto">
            <a:xfrm>
              <a:off x="3780" y="2725"/>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8" name="Line 714">
              <a:extLst>
                <a:ext uri="{FF2B5EF4-FFF2-40B4-BE49-F238E27FC236}">
                  <a16:creationId xmlns:a16="http://schemas.microsoft.com/office/drawing/2014/main" id="{845F7247-E678-6396-8FBA-B321EBB2BA50}"/>
                </a:ext>
              </a:extLst>
            </p:cNvPr>
            <p:cNvSpPr>
              <a:spLocks noChangeShapeType="1"/>
            </p:cNvSpPr>
            <p:nvPr/>
          </p:nvSpPr>
          <p:spPr bwMode="auto">
            <a:xfrm>
              <a:off x="3776" y="2724"/>
              <a:ext cx="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49" name="Line 715">
              <a:extLst>
                <a:ext uri="{FF2B5EF4-FFF2-40B4-BE49-F238E27FC236}">
                  <a16:creationId xmlns:a16="http://schemas.microsoft.com/office/drawing/2014/main" id="{184E2974-4E81-61C7-2325-EA8441FB2711}"/>
                </a:ext>
              </a:extLst>
            </p:cNvPr>
            <p:cNvSpPr>
              <a:spLocks noChangeShapeType="1"/>
            </p:cNvSpPr>
            <p:nvPr/>
          </p:nvSpPr>
          <p:spPr bwMode="auto">
            <a:xfrm>
              <a:off x="3771" y="2723"/>
              <a:ext cx="3"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0" name="Line 716">
              <a:extLst>
                <a:ext uri="{FF2B5EF4-FFF2-40B4-BE49-F238E27FC236}">
                  <a16:creationId xmlns:a16="http://schemas.microsoft.com/office/drawing/2014/main" id="{9449A343-4865-0342-1571-996D1D1EF797}"/>
                </a:ext>
              </a:extLst>
            </p:cNvPr>
            <p:cNvSpPr>
              <a:spLocks noChangeShapeType="1"/>
            </p:cNvSpPr>
            <p:nvPr/>
          </p:nvSpPr>
          <p:spPr bwMode="auto">
            <a:xfrm>
              <a:off x="3764" y="2723"/>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1" name="Line 717">
              <a:extLst>
                <a:ext uri="{FF2B5EF4-FFF2-40B4-BE49-F238E27FC236}">
                  <a16:creationId xmlns:a16="http://schemas.microsoft.com/office/drawing/2014/main" id="{69AFE9B5-B818-3D9E-CD9A-9B282342D93D}"/>
                </a:ext>
              </a:extLst>
            </p:cNvPr>
            <p:cNvSpPr>
              <a:spLocks noChangeShapeType="1"/>
            </p:cNvSpPr>
            <p:nvPr/>
          </p:nvSpPr>
          <p:spPr bwMode="auto">
            <a:xfrm>
              <a:off x="3757" y="2722"/>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2" name="Line 718">
              <a:extLst>
                <a:ext uri="{FF2B5EF4-FFF2-40B4-BE49-F238E27FC236}">
                  <a16:creationId xmlns:a16="http://schemas.microsoft.com/office/drawing/2014/main" id="{8DF1FFD6-8734-EAA2-B659-CF529DEE5789}"/>
                </a:ext>
              </a:extLst>
            </p:cNvPr>
            <p:cNvSpPr>
              <a:spLocks noChangeShapeType="1"/>
            </p:cNvSpPr>
            <p:nvPr/>
          </p:nvSpPr>
          <p:spPr bwMode="auto">
            <a:xfrm>
              <a:off x="3750" y="2720"/>
              <a:ext cx="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3" name="Line 719">
              <a:extLst>
                <a:ext uri="{FF2B5EF4-FFF2-40B4-BE49-F238E27FC236}">
                  <a16:creationId xmlns:a16="http://schemas.microsoft.com/office/drawing/2014/main" id="{467A605E-9BCE-7545-8646-3D1E55D5C85B}"/>
                </a:ext>
              </a:extLst>
            </p:cNvPr>
            <p:cNvSpPr>
              <a:spLocks noChangeShapeType="1"/>
            </p:cNvSpPr>
            <p:nvPr/>
          </p:nvSpPr>
          <p:spPr bwMode="auto">
            <a:xfrm>
              <a:off x="3742" y="2720"/>
              <a:ext cx="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4" name="Line 720">
              <a:extLst>
                <a:ext uri="{FF2B5EF4-FFF2-40B4-BE49-F238E27FC236}">
                  <a16:creationId xmlns:a16="http://schemas.microsoft.com/office/drawing/2014/main" id="{200463BE-74C1-8051-301E-8CB616FB2254}"/>
                </a:ext>
              </a:extLst>
            </p:cNvPr>
            <p:cNvSpPr>
              <a:spLocks noChangeShapeType="1"/>
            </p:cNvSpPr>
            <p:nvPr/>
          </p:nvSpPr>
          <p:spPr bwMode="auto">
            <a:xfrm>
              <a:off x="3731" y="2720"/>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5" name="Line 721">
              <a:extLst>
                <a:ext uri="{FF2B5EF4-FFF2-40B4-BE49-F238E27FC236}">
                  <a16:creationId xmlns:a16="http://schemas.microsoft.com/office/drawing/2014/main" id="{79687A2E-9652-1759-3C75-2F08C345B29C}"/>
                </a:ext>
              </a:extLst>
            </p:cNvPr>
            <p:cNvSpPr>
              <a:spLocks noChangeShapeType="1"/>
            </p:cNvSpPr>
            <p:nvPr/>
          </p:nvSpPr>
          <p:spPr bwMode="auto">
            <a:xfrm>
              <a:off x="3722" y="2719"/>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6" name="Line 722">
              <a:extLst>
                <a:ext uri="{FF2B5EF4-FFF2-40B4-BE49-F238E27FC236}">
                  <a16:creationId xmlns:a16="http://schemas.microsoft.com/office/drawing/2014/main" id="{4C80A7C1-DDDD-88CD-4DD4-B54883EA73B0}"/>
                </a:ext>
              </a:extLst>
            </p:cNvPr>
            <p:cNvSpPr>
              <a:spLocks noChangeShapeType="1"/>
            </p:cNvSpPr>
            <p:nvPr/>
          </p:nvSpPr>
          <p:spPr bwMode="auto">
            <a:xfrm>
              <a:off x="3710" y="2718"/>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7" name="Line 723">
              <a:extLst>
                <a:ext uri="{FF2B5EF4-FFF2-40B4-BE49-F238E27FC236}">
                  <a16:creationId xmlns:a16="http://schemas.microsoft.com/office/drawing/2014/main" id="{6484F14A-79C9-C07B-0BE6-9FC562F8BBCD}"/>
                </a:ext>
              </a:extLst>
            </p:cNvPr>
            <p:cNvSpPr>
              <a:spLocks noChangeShapeType="1"/>
            </p:cNvSpPr>
            <p:nvPr/>
          </p:nvSpPr>
          <p:spPr bwMode="auto">
            <a:xfrm>
              <a:off x="3698" y="2717"/>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8" name="Line 724">
              <a:extLst>
                <a:ext uri="{FF2B5EF4-FFF2-40B4-BE49-F238E27FC236}">
                  <a16:creationId xmlns:a16="http://schemas.microsoft.com/office/drawing/2014/main" id="{15ECA646-6812-8FAE-C994-2C2E0A3AFF99}"/>
                </a:ext>
              </a:extLst>
            </p:cNvPr>
            <p:cNvSpPr>
              <a:spLocks noChangeShapeType="1"/>
            </p:cNvSpPr>
            <p:nvPr/>
          </p:nvSpPr>
          <p:spPr bwMode="auto">
            <a:xfrm>
              <a:off x="3686" y="2715"/>
              <a:ext cx="1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59" name="Line 725">
              <a:extLst>
                <a:ext uri="{FF2B5EF4-FFF2-40B4-BE49-F238E27FC236}">
                  <a16:creationId xmlns:a16="http://schemas.microsoft.com/office/drawing/2014/main" id="{9355AB2D-E7CC-AA9F-E00D-A078B1C422F7}"/>
                </a:ext>
              </a:extLst>
            </p:cNvPr>
            <p:cNvSpPr>
              <a:spLocks noChangeShapeType="1"/>
            </p:cNvSpPr>
            <p:nvPr/>
          </p:nvSpPr>
          <p:spPr bwMode="auto">
            <a:xfrm>
              <a:off x="3677" y="2713"/>
              <a:ext cx="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0" name="Line 726">
              <a:extLst>
                <a:ext uri="{FF2B5EF4-FFF2-40B4-BE49-F238E27FC236}">
                  <a16:creationId xmlns:a16="http://schemas.microsoft.com/office/drawing/2014/main" id="{B072664B-BB5F-8160-423F-BC61B78BD40C}"/>
                </a:ext>
              </a:extLst>
            </p:cNvPr>
            <p:cNvSpPr>
              <a:spLocks noChangeShapeType="1"/>
            </p:cNvSpPr>
            <p:nvPr/>
          </p:nvSpPr>
          <p:spPr bwMode="auto">
            <a:xfrm>
              <a:off x="3666" y="2711"/>
              <a:ext cx="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1" name="Line 727">
              <a:extLst>
                <a:ext uri="{FF2B5EF4-FFF2-40B4-BE49-F238E27FC236}">
                  <a16:creationId xmlns:a16="http://schemas.microsoft.com/office/drawing/2014/main" id="{92AE3379-4159-9444-8227-0A70A3C978A2}"/>
                </a:ext>
              </a:extLst>
            </p:cNvPr>
            <p:cNvSpPr>
              <a:spLocks noChangeShapeType="1"/>
            </p:cNvSpPr>
            <p:nvPr/>
          </p:nvSpPr>
          <p:spPr bwMode="auto">
            <a:xfrm>
              <a:off x="3656" y="2709"/>
              <a:ext cx="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2" name="Line 728">
              <a:extLst>
                <a:ext uri="{FF2B5EF4-FFF2-40B4-BE49-F238E27FC236}">
                  <a16:creationId xmlns:a16="http://schemas.microsoft.com/office/drawing/2014/main" id="{BBB6AD78-CF6C-2D02-3EA6-F03EDD7D42D2}"/>
                </a:ext>
              </a:extLst>
            </p:cNvPr>
            <p:cNvSpPr>
              <a:spLocks noChangeShapeType="1"/>
            </p:cNvSpPr>
            <p:nvPr/>
          </p:nvSpPr>
          <p:spPr bwMode="auto">
            <a:xfrm>
              <a:off x="3647" y="2705"/>
              <a:ext cx="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3" name="Line 729">
              <a:extLst>
                <a:ext uri="{FF2B5EF4-FFF2-40B4-BE49-F238E27FC236}">
                  <a16:creationId xmlns:a16="http://schemas.microsoft.com/office/drawing/2014/main" id="{560A6066-851C-C810-DB6C-5F869069FFB9}"/>
                </a:ext>
              </a:extLst>
            </p:cNvPr>
            <p:cNvSpPr>
              <a:spLocks noChangeShapeType="1"/>
            </p:cNvSpPr>
            <p:nvPr/>
          </p:nvSpPr>
          <p:spPr bwMode="auto">
            <a:xfrm>
              <a:off x="3637" y="2701"/>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4" name="Line 730">
              <a:extLst>
                <a:ext uri="{FF2B5EF4-FFF2-40B4-BE49-F238E27FC236}">
                  <a16:creationId xmlns:a16="http://schemas.microsoft.com/office/drawing/2014/main" id="{73984AAB-41D2-128B-7AD1-7F326A491642}"/>
                </a:ext>
              </a:extLst>
            </p:cNvPr>
            <p:cNvSpPr>
              <a:spLocks noChangeShapeType="1"/>
            </p:cNvSpPr>
            <p:nvPr/>
          </p:nvSpPr>
          <p:spPr bwMode="auto">
            <a:xfrm>
              <a:off x="3628" y="2696"/>
              <a:ext cx="7"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5" name="Line 731">
              <a:extLst>
                <a:ext uri="{FF2B5EF4-FFF2-40B4-BE49-F238E27FC236}">
                  <a16:creationId xmlns:a16="http://schemas.microsoft.com/office/drawing/2014/main" id="{0191ED75-75DF-4268-5F95-3888D49698FD}"/>
                </a:ext>
              </a:extLst>
            </p:cNvPr>
            <p:cNvSpPr>
              <a:spLocks noChangeShapeType="1"/>
            </p:cNvSpPr>
            <p:nvPr/>
          </p:nvSpPr>
          <p:spPr bwMode="auto">
            <a:xfrm>
              <a:off x="3619" y="2692"/>
              <a:ext cx="7"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6" name="Line 732">
              <a:extLst>
                <a:ext uri="{FF2B5EF4-FFF2-40B4-BE49-F238E27FC236}">
                  <a16:creationId xmlns:a16="http://schemas.microsoft.com/office/drawing/2014/main" id="{5522BCCF-F186-B200-95B4-FEE1D7575FA7}"/>
                </a:ext>
              </a:extLst>
            </p:cNvPr>
            <p:cNvSpPr>
              <a:spLocks noChangeShapeType="1"/>
            </p:cNvSpPr>
            <p:nvPr/>
          </p:nvSpPr>
          <p:spPr bwMode="auto">
            <a:xfrm>
              <a:off x="3607" y="2688"/>
              <a:ext cx="10"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7" name="Line 733">
              <a:extLst>
                <a:ext uri="{FF2B5EF4-FFF2-40B4-BE49-F238E27FC236}">
                  <a16:creationId xmlns:a16="http://schemas.microsoft.com/office/drawing/2014/main" id="{FF37E714-219F-245F-82EF-4C7A7EA49128}"/>
                </a:ext>
              </a:extLst>
            </p:cNvPr>
            <p:cNvSpPr>
              <a:spLocks noChangeShapeType="1"/>
            </p:cNvSpPr>
            <p:nvPr/>
          </p:nvSpPr>
          <p:spPr bwMode="auto">
            <a:xfrm>
              <a:off x="3597" y="2683"/>
              <a:ext cx="8"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8" name="Line 734">
              <a:extLst>
                <a:ext uri="{FF2B5EF4-FFF2-40B4-BE49-F238E27FC236}">
                  <a16:creationId xmlns:a16="http://schemas.microsoft.com/office/drawing/2014/main" id="{F82ED76C-D288-9420-0EAC-7258D309DC32}"/>
                </a:ext>
              </a:extLst>
            </p:cNvPr>
            <p:cNvSpPr>
              <a:spLocks noChangeShapeType="1"/>
            </p:cNvSpPr>
            <p:nvPr/>
          </p:nvSpPr>
          <p:spPr bwMode="auto">
            <a:xfrm>
              <a:off x="3585" y="2677"/>
              <a:ext cx="10" cy="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69" name="Line 735">
              <a:extLst>
                <a:ext uri="{FF2B5EF4-FFF2-40B4-BE49-F238E27FC236}">
                  <a16:creationId xmlns:a16="http://schemas.microsoft.com/office/drawing/2014/main" id="{A5AF46C7-4843-9344-CCCB-C4392DD55425}"/>
                </a:ext>
              </a:extLst>
            </p:cNvPr>
            <p:cNvSpPr>
              <a:spLocks noChangeShapeType="1"/>
            </p:cNvSpPr>
            <p:nvPr/>
          </p:nvSpPr>
          <p:spPr bwMode="auto">
            <a:xfrm>
              <a:off x="3575" y="2673"/>
              <a:ext cx="8" cy="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0" name="Line 736">
              <a:extLst>
                <a:ext uri="{FF2B5EF4-FFF2-40B4-BE49-F238E27FC236}">
                  <a16:creationId xmlns:a16="http://schemas.microsoft.com/office/drawing/2014/main" id="{EC1846E7-9D57-B331-FABB-3ACC0509D3C4}"/>
                </a:ext>
              </a:extLst>
            </p:cNvPr>
            <p:cNvSpPr>
              <a:spLocks noChangeShapeType="1"/>
            </p:cNvSpPr>
            <p:nvPr/>
          </p:nvSpPr>
          <p:spPr bwMode="auto">
            <a:xfrm>
              <a:off x="3563" y="2666"/>
              <a:ext cx="10" cy="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1" name="Line 737">
              <a:extLst>
                <a:ext uri="{FF2B5EF4-FFF2-40B4-BE49-F238E27FC236}">
                  <a16:creationId xmlns:a16="http://schemas.microsoft.com/office/drawing/2014/main" id="{56321EF5-F406-BE63-C749-84FF0BDF072A}"/>
                </a:ext>
              </a:extLst>
            </p:cNvPr>
            <p:cNvSpPr>
              <a:spLocks noChangeShapeType="1"/>
            </p:cNvSpPr>
            <p:nvPr/>
          </p:nvSpPr>
          <p:spPr bwMode="auto">
            <a:xfrm>
              <a:off x="3551" y="2658"/>
              <a:ext cx="10"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2" name="Line 738">
              <a:extLst>
                <a:ext uri="{FF2B5EF4-FFF2-40B4-BE49-F238E27FC236}">
                  <a16:creationId xmlns:a16="http://schemas.microsoft.com/office/drawing/2014/main" id="{35635EBF-1D98-CB88-7929-73FB38A1211D}"/>
                </a:ext>
              </a:extLst>
            </p:cNvPr>
            <p:cNvSpPr>
              <a:spLocks noChangeShapeType="1"/>
            </p:cNvSpPr>
            <p:nvPr/>
          </p:nvSpPr>
          <p:spPr bwMode="auto">
            <a:xfrm>
              <a:off x="3541" y="2649"/>
              <a:ext cx="8"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3" name="Line 739">
              <a:extLst>
                <a:ext uri="{FF2B5EF4-FFF2-40B4-BE49-F238E27FC236}">
                  <a16:creationId xmlns:a16="http://schemas.microsoft.com/office/drawing/2014/main" id="{80BA7BC9-71C7-5E4E-2E3C-BDB5D2BF2A72}"/>
                </a:ext>
              </a:extLst>
            </p:cNvPr>
            <p:cNvSpPr>
              <a:spLocks noChangeShapeType="1"/>
            </p:cNvSpPr>
            <p:nvPr/>
          </p:nvSpPr>
          <p:spPr bwMode="auto">
            <a:xfrm>
              <a:off x="3532" y="2640"/>
              <a:ext cx="7" cy="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4" name="Line 740">
              <a:extLst>
                <a:ext uri="{FF2B5EF4-FFF2-40B4-BE49-F238E27FC236}">
                  <a16:creationId xmlns:a16="http://schemas.microsoft.com/office/drawing/2014/main" id="{14CC81A9-8B0D-B4F5-6350-C7BCA652E283}"/>
                </a:ext>
              </a:extLst>
            </p:cNvPr>
            <p:cNvSpPr>
              <a:spLocks noChangeShapeType="1"/>
            </p:cNvSpPr>
            <p:nvPr/>
          </p:nvSpPr>
          <p:spPr bwMode="auto">
            <a:xfrm>
              <a:off x="3523" y="2627"/>
              <a:ext cx="7"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5" name="Line 741">
              <a:extLst>
                <a:ext uri="{FF2B5EF4-FFF2-40B4-BE49-F238E27FC236}">
                  <a16:creationId xmlns:a16="http://schemas.microsoft.com/office/drawing/2014/main" id="{9F190893-65C9-B360-A6B8-77DC47187A8A}"/>
                </a:ext>
              </a:extLst>
            </p:cNvPr>
            <p:cNvSpPr>
              <a:spLocks noChangeShapeType="1"/>
            </p:cNvSpPr>
            <p:nvPr/>
          </p:nvSpPr>
          <p:spPr bwMode="auto">
            <a:xfrm>
              <a:off x="3516" y="2614"/>
              <a:ext cx="5"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6" name="Line 742">
              <a:extLst>
                <a:ext uri="{FF2B5EF4-FFF2-40B4-BE49-F238E27FC236}">
                  <a16:creationId xmlns:a16="http://schemas.microsoft.com/office/drawing/2014/main" id="{4F426769-72FF-A625-4ACA-A34701C85674}"/>
                </a:ext>
              </a:extLst>
            </p:cNvPr>
            <p:cNvSpPr>
              <a:spLocks noChangeShapeType="1"/>
            </p:cNvSpPr>
            <p:nvPr/>
          </p:nvSpPr>
          <p:spPr bwMode="auto">
            <a:xfrm>
              <a:off x="3511" y="2599"/>
              <a:ext cx="3"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7" name="Line 743">
              <a:extLst>
                <a:ext uri="{FF2B5EF4-FFF2-40B4-BE49-F238E27FC236}">
                  <a16:creationId xmlns:a16="http://schemas.microsoft.com/office/drawing/2014/main" id="{510E8C24-25A1-67C0-349A-CB1B115FDDC7}"/>
                </a:ext>
              </a:extLst>
            </p:cNvPr>
            <p:cNvSpPr>
              <a:spLocks noChangeShapeType="1"/>
            </p:cNvSpPr>
            <p:nvPr/>
          </p:nvSpPr>
          <p:spPr bwMode="auto">
            <a:xfrm>
              <a:off x="3508" y="2584"/>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8" name="Line 744">
              <a:extLst>
                <a:ext uri="{FF2B5EF4-FFF2-40B4-BE49-F238E27FC236}">
                  <a16:creationId xmlns:a16="http://schemas.microsoft.com/office/drawing/2014/main" id="{10CB7BCE-29B9-63BC-9844-E592D77CC679}"/>
                </a:ext>
              </a:extLst>
            </p:cNvPr>
            <p:cNvSpPr>
              <a:spLocks noChangeShapeType="1"/>
            </p:cNvSpPr>
            <p:nvPr/>
          </p:nvSpPr>
          <p:spPr bwMode="auto">
            <a:xfrm>
              <a:off x="3505" y="2567"/>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79" name="Line 745">
              <a:extLst>
                <a:ext uri="{FF2B5EF4-FFF2-40B4-BE49-F238E27FC236}">
                  <a16:creationId xmlns:a16="http://schemas.microsoft.com/office/drawing/2014/main" id="{9DA47D9A-0825-FAB2-2962-E7B4401BC90B}"/>
                </a:ext>
              </a:extLst>
            </p:cNvPr>
            <p:cNvSpPr>
              <a:spLocks noChangeShapeType="1"/>
            </p:cNvSpPr>
            <p:nvPr/>
          </p:nvSpPr>
          <p:spPr bwMode="auto">
            <a:xfrm>
              <a:off x="3504" y="2547"/>
              <a:ext cx="1"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0" name="Line 746">
              <a:extLst>
                <a:ext uri="{FF2B5EF4-FFF2-40B4-BE49-F238E27FC236}">
                  <a16:creationId xmlns:a16="http://schemas.microsoft.com/office/drawing/2014/main" id="{AF2BBB0F-99B6-4A2E-A51D-8F2EDBED6DE4}"/>
                </a:ext>
              </a:extLst>
            </p:cNvPr>
            <p:cNvSpPr>
              <a:spLocks noChangeShapeType="1"/>
            </p:cNvSpPr>
            <p:nvPr/>
          </p:nvSpPr>
          <p:spPr bwMode="auto">
            <a:xfrm>
              <a:off x="3504" y="2530"/>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1" name="Line 747">
              <a:extLst>
                <a:ext uri="{FF2B5EF4-FFF2-40B4-BE49-F238E27FC236}">
                  <a16:creationId xmlns:a16="http://schemas.microsoft.com/office/drawing/2014/main" id="{DB6F25C5-02AD-AE02-D757-AE2DD1A64963}"/>
                </a:ext>
              </a:extLst>
            </p:cNvPr>
            <p:cNvSpPr>
              <a:spLocks noChangeShapeType="1"/>
            </p:cNvSpPr>
            <p:nvPr/>
          </p:nvSpPr>
          <p:spPr bwMode="auto">
            <a:xfrm flipH="1">
              <a:off x="3505" y="2511"/>
              <a:ext cx="1"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2" name="Line 748">
              <a:extLst>
                <a:ext uri="{FF2B5EF4-FFF2-40B4-BE49-F238E27FC236}">
                  <a16:creationId xmlns:a16="http://schemas.microsoft.com/office/drawing/2014/main" id="{D5EAC990-E0B6-841E-F453-EE68E59B063A}"/>
                </a:ext>
              </a:extLst>
            </p:cNvPr>
            <p:cNvSpPr>
              <a:spLocks noChangeShapeType="1"/>
            </p:cNvSpPr>
            <p:nvPr/>
          </p:nvSpPr>
          <p:spPr bwMode="auto">
            <a:xfrm flipH="1">
              <a:off x="3508" y="2493"/>
              <a:ext cx="1"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3" name="Line 749">
              <a:extLst>
                <a:ext uri="{FF2B5EF4-FFF2-40B4-BE49-F238E27FC236}">
                  <a16:creationId xmlns:a16="http://schemas.microsoft.com/office/drawing/2014/main" id="{CE28D320-5DA9-3F96-0359-962DF635AA52}"/>
                </a:ext>
              </a:extLst>
            </p:cNvPr>
            <p:cNvSpPr>
              <a:spLocks noChangeShapeType="1"/>
            </p:cNvSpPr>
            <p:nvPr/>
          </p:nvSpPr>
          <p:spPr bwMode="auto">
            <a:xfrm flipH="1">
              <a:off x="3510" y="2478"/>
              <a:ext cx="1"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4" name="Line 750">
              <a:extLst>
                <a:ext uri="{FF2B5EF4-FFF2-40B4-BE49-F238E27FC236}">
                  <a16:creationId xmlns:a16="http://schemas.microsoft.com/office/drawing/2014/main" id="{89134FF9-3085-3E10-8B2D-9D8AE9EBBF00}"/>
                </a:ext>
              </a:extLst>
            </p:cNvPr>
            <p:cNvSpPr>
              <a:spLocks noChangeShapeType="1"/>
            </p:cNvSpPr>
            <p:nvPr/>
          </p:nvSpPr>
          <p:spPr bwMode="auto">
            <a:xfrm flipH="1">
              <a:off x="3513" y="2461"/>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5" name="Line 751">
              <a:extLst>
                <a:ext uri="{FF2B5EF4-FFF2-40B4-BE49-F238E27FC236}">
                  <a16:creationId xmlns:a16="http://schemas.microsoft.com/office/drawing/2014/main" id="{1B6DB5CC-75FC-4F1A-0E89-D42E00C5B568}"/>
                </a:ext>
              </a:extLst>
            </p:cNvPr>
            <p:cNvSpPr>
              <a:spLocks noChangeShapeType="1"/>
            </p:cNvSpPr>
            <p:nvPr/>
          </p:nvSpPr>
          <p:spPr bwMode="auto">
            <a:xfrm flipH="1">
              <a:off x="3515" y="2444"/>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6" name="Line 752">
              <a:extLst>
                <a:ext uri="{FF2B5EF4-FFF2-40B4-BE49-F238E27FC236}">
                  <a16:creationId xmlns:a16="http://schemas.microsoft.com/office/drawing/2014/main" id="{B3D3D5E7-FBAD-7643-403A-AC2276767AC0}"/>
                </a:ext>
              </a:extLst>
            </p:cNvPr>
            <p:cNvSpPr>
              <a:spLocks noChangeShapeType="1"/>
            </p:cNvSpPr>
            <p:nvPr/>
          </p:nvSpPr>
          <p:spPr bwMode="auto">
            <a:xfrm flipH="1">
              <a:off x="3517" y="2427"/>
              <a:ext cx="1"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7" name="Line 753">
              <a:extLst>
                <a:ext uri="{FF2B5EF4-FFF2-40B4-BE49-F238E27FC236}">
                  <a16:creationId xmlns:a16="http://schemas.microsoft.com/office/drawing/2014/main" id="{967BD0FE-272B-EB1F-36C9-C2080656946C}"/>
                </a:ext>
              </a:extLst>
            </p:cNvPr>
            <p:cNvSpPr>
              <a:spLocks noChangeShapeType="1"/>
            </p:cNvSpPr>
            <p:nvPr/>
          </p:nvSpPr>
          <p:spPr bwMode="auto">
            <a:xfrm flipH="1">
              <a:off x="3520" y="2409"/>
              <a:ext cx="3" cy="1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8" name="Line 754">
              <a:extLst>
                <a:ext uri="{FF2B5EF4-FFF2-40B4-BE49-F238E27FC236}">
                  <a16:creationId xmlns:a16="http://schemas.microsoft.com/office/drawing/2014/main" id="{581B1DB8-44EE-FC83-EA99-9877EA5C44BA}"/>
                </a:ext>
              </a:extLst>
            </p:cNvPr>
            <p:cNvSpPr>
              <a:spLocks noChangeShapeType="1"/>
            </p:cNvSpPr>
            <p:nvPr/>
          </p:nvSpPr>
          <p:spPr bwMode="auto">
            <a:xfrm flipH="1">
              <a:off x="3525" y="2390"/>
              <a:ext cx="3"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89" name="Line 755">
              <a:extLst>
                <a:ext uri="{FF2B5EF4-FFF2-40B4-BE49-F238E27FC236}">
                  <a16:creationId xmlns:a16="http://schemas.microsoft.com/office/drawing/2014/main" id="{C3378D04-4C58-E584-7DA5-C4C57469F7AB}"/>
                </a:ext>
              </a:extLst>
            </p:cNvPr>
            <p:cNvSpPr>
              <a:spLocks noChangeShapeType="1"/>
            </p:cNvSpPr>
            <p:nvPr/>
          </p:nvSpPr>
          <p:spPr bwMode="auto">
            <a:xfrm flipH="1">
              <a:off x="3529" y="2368"/>
              <a:ext cx="1"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0" name="Line 756">
              <a:extLst>
                <a:ext uri="{FF2B5EF4-FFF2-40B4-BE49-F238E27FC236}">
                  <a16:creationId xmlns:a16="http://schemas.microsoft.com/office/drawing/2014/main" id="{F0800587-E52A-5AFC-C633-6852052D4C7B}"/>
                </a:ext>
              </a:extLst>
            </p:cNvPr>
            <p:cNvSpPr>
              <a:spLocks noChangeShapeType="1"/>
            </p:cNvSpPr>
            <p:nvPr/>
          </p:nvSpPr>
          <p:spPr bwMode="auto">
            <a:xfrm flipH="1">
              <a:off x="3532" y="2345"/>
              <a:ext cx="5"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1" name="Line 757">
              <a:extLst>
                <a:ext uri="{FF2B5EF4-FFF2-40B4-BE49-F238E27FC236}">
                  <a16:creationId xmlns:a16="http://schemas.microsoft.com/office/drawing/2014/main" id="{6B3ECF51-40BB-07D6-574B-0A17E7685349}"/>
                </a:ext>
              </a:extLst>
            </p:cNvPr>
            <p:cNvSpPr>
              <a:spLocks noChangeShapeType="1"/>
            </p:cNvSpPr>
            <p:nvPr/>
          </p:nvSpPr>
          <p:spPr bwMode="auto">
            <a:xfrm flipH="1">
              <a:off x="3539" y="2321"/>
              <a:ext cx="2"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2" name="Line 758">
              <a:extLst>
                <a:ext uri="{FF2B5EF4-FFF2-40B4-BE49-F238E27FC236}">
                  <a16:creationId xmlns:a16="http://schemas.microsoft.com/office/drawing/2014/main" id="{D53C7B79-464B-AE55-79CB-4F63E506915C}"/>
                </a:ext>
              </a:extLst>
            </p:cNvPr>
            <p:cNvSpPr>
              <a:spLocks noChangeShapeType="1"/>
            </p:cNvSpPr>
            <p:nvPr/>
          </p:nvSpPr>
          <p:spPr bwMode="auto">
            <a:xfrm flipH="1">
              <a:off x="3543" y="2297"/>
              <a:ext cx="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3" name="Line 759">
              <a:extLst>
                <a:ext uri="{FF2B5EF4-FFF2-40B4-BE49-F238E27FC236}">
                  <a16:creationId xmlns:a16="http://schemas.microsoft.com/office/drawing/2014/main" id="{5259C3A1-0B94-CE8E-98F9-9D35F0B240FD}"/>
                </a:ext>
              </a:extLst>
            </p:cNvPr>
            <p:cNvSpPr>
              <a:spLocks noChangeShapeType="1"/>
            </p:cNvSpPr>
            <p:nvPr/>
          </p:nvSpPr>
          <p:spPr bwMode="auto">
            <a:xfrm flipH="1">
              <a:off x="3549" y="2271"/>
              <a:ext cx="2"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4" name="Line 760">
              <a:extLst>
                <a:ext uri="{FF2B5EF4-FFF2-40B4-BE49-F238E27FC236}">
                  <a16:creationId xmlns:a16="http://schemas.microsoft.com/office/drawing/2014/main" id="{BF9AB1DB-681D-9A69-C34C-BEDA00EBB228}"/>
                </a:ext>
              </a:extLst>
            </p:cNvPr>
            <p:cNvSpPr>
              <a:spLocks noChangeShapeType="1"/>
            </p:cNvSpPr>
            <p:nvPr/>
          </p:nvSpPr>
          <p:spPr bwMode="auto">
            <a:xfrm flipH="1">
              <a:off x="3553" y="2245"/>
              <a:ext cx="2" cy="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5" name="Line 761">
              <a:extLst>
                <a:ext uri="{FF2B5EF4-FFF2-40B4-BE49-F238E27FC236}">
                  <a16:creationId xmlns:a16="http://schemas.microsoft.com/office/drawing/2014/main" id="{4DB648D9-13F1-E93E-8685-9B3682CCE3FB}"/>
                </a:ext>
              </a:extLst>
            </p:cNvPr>
            <p:cNvSpPr>
              <a:spLocks noChangeShapeType="1"/>
            </p:cNvSpPr>
            <p:nvPr/>
          </p:nvSpPr>
          <p:spPr bwMode="auto">
            <a:xfrm flipH="1">
              <a:off x="3557" y="2221"/>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6" name="Line 762">
              <a:extLst>
                <a:ext uri="{FF2B5EF4-FFF2-40B4-BE49-F238E27FC236}">
                  <a16:creationId xmlns:a16="http://schemas.microsoft.com/office/drawing/2014/main" id="{B23CEC71-12E1-59BC-3534-F5B6A1A55703}"/>
                </a:ext>
              </a:extLst>
            </p:cNvPr>
            <p:cNvSpPr>
              <a:spLocks noChangeShapeType="1"/>
            </p:cNvSpPr>
            <p:nvPr/>
          </p:nvSpPr>
          <p:spPr bwMode="auto">
            <a:xfrm>
              <a:off x="4228" y="1921"/>
              <a:ext cx="1"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7" name="Line 763">
              <a:extLst>
                <a:ext uri="{FF2B5EF4-FFF2-40B4-BE49-F238E27FC236}">
                  <a16:creationId xmlns:a16="http://schemas.microsoft.com/office/drawing/2014/main" id="{B761FC23-A460-FA12-E8CB-FB1BF7858AD9}"/>
                </a:ext>
              </a:extLst>
            </p:cNvPr>
            <p:cNvSpPr>
              <a:spLocks noChangeShapeType="1"/>
            </p:cNvSpPr>
            <p:nvPr/>
          </p:nvSpPr>
          <p:spPr bwMode="auto">
            <a:xfrm flipH="1">
              <a:off x="4206" y="2012"/>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8" name="Line 764">
              <a:extLst>
                <a:ext uri="{FF2B5EF4-FFF2-40B4-BE49-F238E27FC236}">
                  <a16:creationId xmlns:a16="http://schemas.microsoft.com/office/drawing/2014/main" id="{27F1A8CA-3325-7115-704D-C69E88E7E19D}"/>
                </a:ext>
              </a:extLst>
            </p:cNvPr>
            <p:cNvSpPr>
              <a:spLocks noChangeShapeType="1"/>
            </p:cNvSpPr>
            <p:nvPr/>
          </p:nvSpPr>
          <p:spPr bwMode="auto">
            <a:xfrm>
              <a:off x="4206" y="2014"/>
              <a:ext cx="46"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299" name="Line 765">
              <a:extLst>
                <a:ext uri="{FF2B5EF4-FFF2-40B4-BE49-F238E27FC236}">
                  <a16:creationId xmlns:a16="http://schemas.microsoft.com/office/drawing/2014/main" id="{BF30C687-F1B1-678D-45BD-A6B81A724CBA}"/>
                </a:ext>
              </a:extLst>
            </p:cNvPr>
            <p:cNvSpPr>
              <a:spLocks noChangeShapeType="1"/>
            </p:cNvSpPr>
            <p:nvPr/>
          </p:nvSpPr>
          <p:spPr bwMode="auto">
            <a:xfrm flipV="1">
              <a:off x="4253" y="2013"/>
              <a:ext cx="44" cy="6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0" name="Line 766">
              <a:extLst>
                <a:ext uri="{FF2B5EF4-FFF2-40B4-BE49-F238E27FC236}">
                  <a16:creationId xmlns:a16="http://schemas.microsoft.com/office/drawing/2014/main" id="{802A5C0C-82B2-F3C1-A0FD-4C0B497D980F}"/>
                </a:ext>
              </a:extLst>
            </p:cNvPr>
            <p:cNvSpPr>
              <a:spLocks noChangeShapeType="1"/>
            </p:cNvSpPr>
            <p:nvPr/>
          </p:nvSpPr>
          <p:spPr bwMode="auto">
            <a:xfrm flipH="1">
              <a:off x="4276" y="2012"/>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1" name="Line 767">
              <a:extLst>
                <a:ext uri="{FF2B5EF4-FFF2-40B4-BE49-F238E27FC236}">
                  <a16:creationId xmlns:a16="http://schemas.microsoft.com/office/drawing/2014/main" id="{B3A60AC6-CD4B-7D57-C8A1-7CCE6CEDB5C3}"/>
                </a:ext>
              </a:extLst>
            </p:cNvPr>
            <p:cNvSpPr>
              <a:spLocks noChangeShapeType="1"/>
            </p:cNvSpPr>
            <p:nvPr/>
          </p:nvSpPr>
          <p:spPr bwMode="auto">
            <a:xfrm flipV="1">
              <a:off x="4275" y="1920"/>
              <a:ext cx="0" cy="9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2" name="Line 768">
              <a:extLst>
                <a:ext uri="{FF2B5EF4-FFF2-40B4-BE49-F238E27FC236}">
                  <a16:creationId xmlns:a16="http://schemas.microsoft.com/office/drawing/2014/main" id="{278EA890-C01E-0DF4-1D83-1E459AD4648F}"/>
                </a:ext>
              </a:extLst>
            </p:cNvPr>
            <p:cNvSpPr>
              <a:spLocks noChangeShapeType="1"/>
            </p:cNvSpPr>
            <p:nvPr/>
          </p:nvSpPr>
          <p:spPr bwMode="auto">
            <a:xfrm>
              <a:off x="4230" y="1919"/>
              <a:ext cx="4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3" name="Line 769">
              <a:extLst>
                <a:ext uri="{FF2B5EF4-FFF2-40B4-BE49-F238E27FC236}">
                  <a16:creationId xmlns:a16="http://schemas.microsoft.com/office/drawing/2014/main" id="{857D51C9-8EAC-4E9B-16BE-0B8E83C46A3A}"/>
                </a:ext>
              </a:extLst>
            </p:cNvPr>
            <p:cNvSpPr>
              <a:spLocks noChangeShapeType="1"/>
            </p:cNvSpPr>
            <p:nvPr/>
          </p:nvSpPr>
          <p:spPr bwMode="auto">
            <a:xfrm>
              <a:off x="4228" y="2414"/>
              <a:ext cx="1"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4" name="Line 770">
              <a:extLst>
                <a:ext uri="{FF2B5EF4-FFF2-40B4-BE49-F238E27FC236}">
                  <a16:creationId xmlns:a16="http://schemas.microsoft.com/office/drawing/2014/main" id="{D68FB063-641A-8A3C-50AA-2B00D323FFC3}"/>
                </a:ext>
              </a:extLst>
            </p:cNvPr>
            <p:cNvSpPr>
              <a:spLocks noChangeShapeType="1"/>
            </p:cNvSpPr>
            <p:nvPr/>
          </p:nvSpPr>
          <p:spPr bwMode="auto">
            <a:xfrm flipH="1">
              <a:off x="4206" y="2504"/>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5" name="Line 771">
              <a:extLst>
                <a:ext uri="{FF2B5EF4-FFF2-40B4-BE49-F238E27FC236}">
                  <a16:creationId xmlns:a16="http://schemas.microsoft.com/office/drawing/2014/main" id="{E6966BAC-ECA5-046B-F868-F5CFC276D612}"/>
                </a:ext>
              </a:extLst>
            </p:cNvPr>
            <p:cNvSpPr>
              <a:spLocks noChangeShapeType="1"/>
            </p:cNvSpPr>
            <p:nvPr/>
          </p:nvSpPr>
          <p:spPr bwMode="auto">
            <a:xfrm>
              <a:off x="4206" y="2506"/>
              <a:ext cx="46" cy="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6" name="Line 772">
              <a:extLst>
                <a:ext uri="{FF2B5EF4-FFF2-40B4-BE49-F238E27FC236}">
                  <a16:creationId xmlns:a16="http://schemas.microsoft.com/office/drawing/2014/main" id="{23925266-5391-4B80-F082-02E28620B49F}"/>
                </a:ext>
              </a:extLst>
            </p:cNvPr>
            <p:cNvSpPr>
              <a:spLocks noChangeShapeType="1"/>
            </p:cNvSpPr>
            <p:nvPr/>
          </p:nvSpPr>
          <p:spPr bwMode="auto">
            <a:xfrm flipV="1">
              <a:off x="4253" y="2505"/>
              <a:ext cx="44" cy="6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7" name="Line 773">
              <a:extLst>
                <a:ext uri="{FF2B5EF4-FFF2-40B4-BE49-F238E27FC236}">
                  <a16:creationId xmlns:a16="http://schemas.microsoft.com/office/drawing/2014/main" id="{DC106653-CB36-3017-729E-63933660155B}"/>
                </a:ext>
              </a:extLst>
            </p:cNvPr>
            <p:cNvSpPr>
              <a:spLocks noChangeShapeType="1"/>
            </p:cNvSpPr>
            <p:nvPr/>
          </p:nvSpPr>
          <p:spPr bwMode="auto">
            <a:xfrm flipH="1">
              <a:off x="4276" y="2504"/>
              <a:ext cx="2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8" name="Line 774">
              <a:extLst>
                <a:ext uri="{FF2B5EF4-FFF2-40B4-BE49-F238E27FC236}">
                  <a16:creationId xmlns:a16="http://schemas.microsoft.com/office/drawing/2014/main" id="{5422EEB9-0A36-70DF-BD8F-E026956F018F}"/>
                </a:ext>
              </a:extLst>
            </p:cNvPr>
            <p:cNvSpPr>
              <a:spLocks noChangeShapeType="1"/>
            </p:cNvSpPr>
            <p:nvPr/>
          </p:nvSpPr>
          <p:spPr bwMode="auto">
            <a:xfrm flipV="1">
              <a:off x="4275" y="2413"/>
              <a:ext cx="0"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09" name="Line 775">
              <a:extLst>
                <a:ext uri="{FF2B5EF4-FFF2-40B4-BE49-F238E27FC236}">
                  <a16:creationId xmlns:a16="http://schemas.microsoft.com/office/drawing/2014/main" id="{C7217385-CC14-49B3-5ECC-9F0794FBA9BE}"/>
                </a:ext>
              </a:extLst>
            </p:cNvPr>
            <p:cNvSpPr>
              <a:spLocks noChangeShapeType="1"/>
            </p:cNvSpPr>
            <p:nvPr/>
          </p:nvSpPr>
          <p:spPr bwMode="auto">
            <a:xfrm>
              <a:off x="4230" y="2412"/>
              <a:ext cx="4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0" name="Line 776">
              <a:extLst>
                <a:ext uri="{FF2B5EF4-FFF2-40B4-BE49-F238E27FC236}">
                  <a16:creationId xmlns:a16="http://schemas.microsoft.com/office/drawing/2014/main" id="{A44CAC9B-8C18-1F58-FFDD-B769C08E2C52}"/>
                </a:ext>
              </a:extLst>
            </p:cNvPr>
            <p:cNvSpPr>
              <a:spLocks noChangeShapeType="1"/>
            </p:cNvSpPr>
            <p:nvPr/>
          </p:nvSpPr>
          <p:spPr bwMode="auto">
            <a:xfrm>
              <a:off x="485" y="3210"/>
              <a:ext cx="39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1" name="Line 777">
              <a:extLst>
                <a:ext uri="{FF2B5EF4-FFF2-40B4-BE49-F238E27FC236}">
                  <a16:creationId xmlns:a16="http://schemas.microsoft.com/office/drawing/2014/main" id="{5E07C390-6AC0-513E-C395-FEE8C7392159}"/>
                </a:ext>
              </a:extLst>
            </p:cNvPr>
            <p:cNvSpPr>
              <a:spLocks noChangeShapeType="1"/>
            </p:cNvSpPr>
            <p:nvPr/>
          </p:nvSpPr>
          <p:spPr bwMode="auto">
            <a:xfrm flipH="1">
              <a:off x="5131" y="252"/>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2" name="Line 778">
              <a:extLst>
                <a:ext uri="{FF2B5EF4-FFF2-40B4-BE49-F238E27FC236}">
                  <a16:creationId xmlns:a16="http://schemas.microsoft.com/office/drawing/2014/main" id="{725DFCA0-B3BB-BE6F-000E-A3635F1FC530}"/>
                </a:ext>
              </a:extLst>
            </p:cNvPr>
            <p:cNvSpPr>
              <a:spLocks noChangeShapeType="1"/>
            </p:cNvSpPr>
            <p:nvPr/>
          </p:nvSpPr>
          <p:spPr bwMode="auto">
            <a:xfrm flipV="1">
              <a:off x="5130" y="232"/>
              <a:ext cx="97"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3" name="Line 779">
              <a:extLst>
                <a:ext uri="{FF2B5EF4-FFF2-40B4-BE49-F238E27FC236}">
                  <a16:creationId xmlns:a16="http://schemas.microsoft.com/office/drawing/2014/main" id="{3A5B1DE3-D427-7340-C619-D30491619720}"/>
                </a:ext>
              </a:extLst>
            </p:cNvPr>
            <p:cNvSpPr>
              <a:spLocks noChangeShapeType="1"/>
            </p:cNvSpPr>
            <p:nvPr/>
          </p:nvSpPr>
          <p:spPr bwMode="auto">
            <a:xfrm>
              <a:off x="5131" y="254"/>
              <a:ext cx="97"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4" name="Line 780">
              <a:extLst>
                <a:ext uri="{FF2B5EF4-FFF2-40B4-BE49-F238E27FC236}">
                  <a16:creationId xmlns:a16="http://schemas.microsoft.com/office/drawing/2014/main" id="{29975F52-6A2D-12D0-0554-B2B0FA7A8205}"/>
                </a:ext>
              </a:extLst>
            </p:cNvPr>
            <p:cNvSpPr>
              <a:spLocks noChangeShapeType="1"/>
            </p:cNvSpPr>
            <p:nvPr/>
          </p:nvSpPr>
          <p:spPr bwMode="auto">
            <a:xfrm flipH="1">
              <a:off x="5131" y="537"/>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5" name="Line 781">
              <a:extLst>
                <a:ext uri="{FF2B5EF4-FFF2-40B4-BE49-F238E27FC236}">
                  <a16:creationId xmlns:a16="http://schemas.microsoft.com/office/drawing/2014/main" id="{F58B4A16-CAC6-477A-8FF5-14648317D588}"/>
                </a:ext>
              </a:extLst>
            </p:cNvPr>
            <p:cNvSpPr>
              <a:spLocks noChangeShapeType="1"/>
            </p:cNvSpPr>
            <p:nvPr/>
          </p:nvSpPr>
          <p:spPr bwMode="auto">
            <a:xfrm flipV="1">
              <a:off x="5130" y="517"/>
              <a:ext cx="97"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6" name="Line 782">
              <a:extLst>
                <a:ext uri="{FF2B5EF4-FFF2-40B4-BE49-F238E27FC236}">
                  <a16:creationId xmlns:a16="http://schemas.microsoft.com/office/drawing/2014/main" id="{FE56D754-826A-F8BF-8603-52AB2A76501B}"/>
                </a:ext>
              </a:extLst>
            </p:cNvPr>
            <p:cNvSpPr>
              <a:spLocks noChangeShapeType="1"/>
            </p:cNvSpPr>
            <p:nvPr/>
          </p:nvSpPr>
          <p:spPr bwMode="auto">
            <a:xfrm>
              <a:off x="5131" y="539"/>
              <a:ext cx="97"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7" name="Line 783">
              <a:extLst>
                <a:ext uri="{FF2B5EF4-FFF2-40B4-BE49-F238E27FC236}">
                  <a16:creationId xmlns:a16="http://schemas.microsoft.com/office/drawing/2014/main" id="{2E33D4B5-BDD8-E923-D4C0-2BD440FF413A}"/>
                </a:ext>
              </a:extLst>
            </p:cNvPr>
            <p:cNvSpPr>
              <a:spLocks noChangeShapeType="1"/>
            </p:cNvSpPr>
            <p:nvPr/>
          </p:nvSpPr>
          <p:spPr bwMode="auto">
            <a:xfrm flipH="1">
              <a:off x="5131" y="889"/>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8" name="Line 784">
              <a:extLst>
                <a:ext uri="{FF2B5EF4-FFF2-40B4-BE49-F238E27FC236}">
                  <a16:creationId xmlns:a16="http://schemas.microsoft.com/office/drawing/2014/main" id="{197B55F5-7EB6-B6CE-ABA9-5FD8BF821F3B}"/>
                </a:ext>
              </a:extLst>
            </p:cNvPr>
            <p:cNvSpPr>
              <a:spLocks noChangeShapeType="1"/>
            </p:cNvSpPr>
            <p:nvPr/>
          </p:nvSpPr>
          <p:spPr bwMode="auto">
            <a:xfrm flipV="1">
              <a:off x="5130" y="869"/>
              <a:ext cx="97"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19" name="Line 785">
              <a:extLst>
                <a:ext uri="{FF2B5EF4-FFF2-40B4-BE49-F238E27FC236}">
                  <a16:creationId xmlns:a16="http://schemas.microsoft.com/office/drawing/2014/main" id="{EEAADDCA-FAFE-3767-14A7-75345E501E58}"/>
                </a:ext>
              </a:extLst>
            </p:cNvPr>
            <p:cNvSpPr>
              <a:spLocks noChangeShapeType="1"/>
            </p:cNvSpPr>
            <p:nvPr/>
          </p:nvSpPr>
          <p:spPr bwMode="auto">
            <a:xfrm>
              <a:off x="5131" y="891"/>
              <a:ext cx="97"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0" name="Line 786">
              <a:extLst>
                <a:ext uri="{FF2B5EF4-FFF2-40B4-BE49-F238E27FC236}">
                  <a16:creationId xmlns:a16="http://schemas.microsoft.com/office/drawing/2014/main" id="{4450C5C6-FCF1-9972-C4F3-837DE0B0E521}"/>
                </a:ext>
              </a:extLst>
            </p:cNvPr>
            <p:cNvSpPr>
              <a:spLocks noChangeShapeType="1"/>
            </p:cNvSpPr>
            <p:nvPr/>
          </p:nvSpPr>
          <p:spPr bwMode="auto">
            <a:xfrm flipH="1">
              <a:off x="5131" y="1209"/>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1" name="Line 787">
              <a:extLst>
                <a:ext uri="{FF2B5EF4-FFF2-40B4-BE49-F238E27FC236}">
                  <a16:creationId xmlns:a16="http://schemas.microsoft.com/office/drawing/2014/main" id="{AA04445C-58C5-BBF4-E549-974287CCC610}"/>
                </a:ext>
              </a:extLst>
            </p:cNvPr>
            <p:cNvSpPr>
              <a:spLocks noChangeShapeType="1"/>
            </p:cNvSpPr>
            <p:nvPr/>
          </p:nvSpPr>
          <p:spPr bwMode="auto">
            <a:xfrm flipV="1">
              <a:off x="5130" y="1191"/>
              <a:ext cx="97"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2" name="Line 788">
              <a:extLst>
                <a:ext uri="{FF2B5EF4-FFF2-40B4-BE49-F238E27FC236}">
                  <a16:creationId xmlns:a16="http://schemas.microsoft.com/office/drawing/2014/main" id="{26E7853B-5782-B599-D81A-3AA2AC273D54}"/>
                </a:ext>
              </a:extLst>
            </p:cNvPr>
            <p:cNvSpPr>
              <a:spLocks noChangeShapeType="1"/>
            </p:cNvSpPr>
            <p:nvPr/>
          </p:nvSpPr>
          <p:spPr bwMode="auto">
            <a:xfrm>
              <a:off x="5131" y="1211"/>
              <a:ext cx="97"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3" name="Line 789">
              <a:extLst>
                <a:ext uri="{FF2B5EF4-FFF2-40B4-BE49-F238E27FC236}">
                  <a16:creationId xmlns:a16="http://schemas.microsoft.com/office/drawing/2014/main" id="{9494CCD9-69E5-2509-64D1-28ED48054E02}"/>
                </a:ext>
              </a:extLst>
            </p:cNvPr>
            <p:cNvSpPr>
              <a:spLocks noChangeShapeType="1"/>
            </p:cNvSpPr>
            <p:nvPr/>
          </p:nvSpPr>
          <p:spPr bwMode="auto">
            <a:xfrm flipH="1">
              <a:off x="5131" y="2068"/>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4" name="Line 790">
              <a:extLst>
                <a:ext uri="{FF2B5EF4-FFF2-40B4-BE49-F238E27FC236}">
                  <a16:creationId xmlns:a16="http://schemas.microsoft.com/office/drawing/2014/main" id="{04ECD8F1-F774-9750-3680-F0AC4A3D6A1D}"/>
                </a:ext>
              </a:extLst>
            </p:cNvPr>
            <p:cNvSpPr>
              <a:spLocks noChangeShapeType="1"/>
            </p:cNvSpPr>
            <p:nvPr/>
          </p:nvSpPr>
          <p:spPr bwMode="auto">
            <a:xfrm flipV="1">
              <a:off x="5130" y="2048"/>
              <a:ext cx="97"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5" name="Line 791">
              <a:extLst>
                <a:ext uri="{FF2B5EF4-FFF2-40B4-BE49-F238E27FC236}">
                  <a16:creationId xmlns:a16="http://schemas.microsoft.com/office/drawing/2014/main" id="{91F731EC-6EFD-12B4-348F-CEB0BFA9D954}"/>
                </a:ext>
              </a:extLst>
            </p:cNvPr>
            <p:cNvSpPr>
              <a:spLocks noChangeShapeType="1"/>
            </p:cNvSpPr>
            <p:nvPr/>
          </p:nvSpPr>
          <p:spPr bwMode="auto">
            <a:xfrm>
              <a:off x="5131" y="2070"/>
              <a:ext cx="97" cy="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6" name="Line 792">
              <a:extLst>
                <a:ext uri="{FF2B5EF4-FFF2-40B4-BE49-F238E27FC236}">
                  <a16:creationId xmlns:a16="http://schemas.microsoft.com/office/drawing/2014/main" id="{449AD39C-5728-E90C-AACF-C4EA986B46A7}"/>
                </a:ext>
              </a:extLst>
            </p:cNvPr>
            <p:cNvSpPr>
              <a:spLocks noChangeShapeType="1"/>
            </p:cNvSpPr>
            <p:nvPr/>
          </p:nvSpPr>
          <p:spPr bwMode="auto">
            <a:xfrm flipH="1">
              <a:off x="5131" y="2446"/>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7" name="Line 793">
              <a:extLst>
                <a:ext uri="{FF2B5EF4-FFF2-40B4-BE49-F238E27FC236}">
                  <a16:creationId xmlns:a16="http://schemas.microsoft.com/office/drawing/2014/main" id="{2F9BF1EC-3C05-7DFC-D73A-E6BB1FADAA65}"/>
                </a:ext>
              </a:extLst>
            </p:cNvPr>
            <p:cNvSpPr>
              <a:spLocks noChangeShapeType="1"/>
            </p:cNvSpPr>
            <p:nvPr/>
          </p:nvSpPr>
          <p:spPr bwMode="auto">
            <a:xfrm flipV="1">
              <a:off x="5130" y="2428"/>
              <a:ext cx="97"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8" name="Line 794">
              <a:extLst>
                <a:ext uri="{FF2B5EF4-FFF2-40B4-BE49-F238E27FC236}">
                  <a16:creationId xmlns:a16="http://schemas.microsoft.com/office/drawing/2014/main" id="{4DF317BF-6490-DF60-CD73-6E5E2E64B804}"/>
                </a:ext>
              </a:extLst>
            </p:cNvPr>
            <p:cNvSpPr>
              <a:spLocks noChangeShapeType="1"/>
            </p:cNvSpPr>
            <p:nvPr/>
          </p:nvSpPr>
          <p:spPr bwMode="auto">
            <a:xfrm>
              <a:off x="5131" y="2448"/>
              <a:ext cx="97"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29" name="Line 795">
              <a:extLst>
                <a:ext uri="{FF2B5EF4-FFF2-40B4-BE49-F238E27FC236}">
                  <a16:creationId xmlns:a16="http://schemas.microsoft.com/office/drawing/2014/main" id="{9AA7C3E3-59AA-4FEA-3CF5-FDE0CFCCE520}"/>
                </a:ext>
              </a:extLst>
            </p:cNvPr>
            <p:cNvSpPr>
              <a:spLocks noChangeShapeType="1"/>
            </p:cNvSpPr>
            <p:nvPr/>
          </p:nvSpPr>
          <p:spPr bwMode="auto">
            <a:xfrm flipH="1">
              <a:off x="5131" y="3008"/>
              <a:ext cx="39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0" name="Line 796">
              <a:extLst>
                <a:ext uri="{FF2B5EF4-FFF2-40B4-BE49-F238E27FC236}">
                  <a16:creationId xmlns:a16="http://schemas.microsoft.com/office/drawing/2014/main" id="{7E64C65C-36EF-56D6-02DE-13F87C13EA77}"/>
                </a:ext>
              </a:extLst>
            </p:cNvPr>
            <p:cNvSpPr>
              <a:spLocks noChangeShapeType="1"/>
            </p:cNvSpPr>
            <p:nvPr/>
          </p:nvSpPr>
          <p:spPr bwMode="auto">
            <a:xfrm flipV="1">
              <a:off x="5130" y="2987"/>
              <a:ext cx="97" cy="2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1" name="Line 797">
              <a:extLst>
                <a:ext uri="{FF2B5EF4-FFF2-40B4-BE49-F238E27FC236}">
                  <a16:creationId xmlns:a16="http://schemas.microsoft.com/office/drawing/2014/main" id="{EC645910-705C-DCB8-4468-7CA51D583E3B}"/>
                </a:ext>
              </a:extLst>
            </p:cNvPr>
            <p:cNvSpPr>
              <a:spLocks noChangeShapeType="1"/>
            </p:cNvSpPr>
            <p:nvPr/>
          </p:nvSpPr>
          <p:spPr bwMode="auto">
            <a:xfrm>
              <a:off x="5131" y="3010"/>
              <a:ext cx="97" cy="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2" name="Line 798">
              <a:extLst>
                <a:ext uri="{FF2B5EF4-FFF2-40B4-BE49-F238E27FC236}">
                  <a16:creationId xmlns:a16="http://schemas.microsoft.com/office/drawing/2014/main" id="{1B25364E-1B68-BB4A-37B8-856AAF15AA02}"/>
                </a:ext>
              </a:extLst>
            </p:cNvPr>
            <p:cNvSpPr>
              <a:spLocks noChangeShapeType="1"/>
            </p:cNvSpPr>
            <p:nvPr/>
          </p:nvSpPr>
          <p:spPr bwMode="auto">
            <a:xfrm>
              <a:off x="4921" y="3001"/>
              <a:ext cx="6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3" name="Line 799">
              <a:extLst>
                <a:ext uri="{FF2B5EF4-FFF2-40B4-BE49-F238E27FC236}">
                  <a16:creationId xmlns:a16="http://schemas.microsoft.com/office/drawing/2014/main" id="{17ED7262-E399-67BC-C65D-6C7EB947F6B1}"/>
                </a:ext>
              </a:extLst>
            </p:cNvPr>
            <p:cNvSpPr>
              <a:spLocks noChangeShapeType="1"/>
            </p:cNvSpPr>
            <p:nvPr/>
          </p:nvSpPr>
          <p:spPr bwMode="auto">
            <a:xfrm>
              <a:off x="4864" y="3002"/>
              <a:ext cx="54"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4" name="Line 800">
              <a:extLst>
                <a:ext uri="{FF2B5EF4-FFF2-40B4-BE49-F238E27FC236}">
                  <a16:creationId xmlns:a16="http://schemas.microsoft.com/office/drawing/2014/main" id="{2D1D9976-791F-5B19-316D-2D987E62FDBE}"/>
                </a:ext>
              </a:extLst>
            </p:cNvPr>
            <p:cNvSpPr>
              <a:spLocks noChangeShapeType="1"/>
            </p:cNvSpPr>
            <p:nvPr/>
          </p:nvSpPr>
          <p:spPr bwMode="auto">
            <a:xfrm>
              <a:off x="4813" y="3003"/>
              <a:ext cx="5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5" name="Line 801">
              <a:extLst>
                <a:ext uri="{FF2B5EF4-FFF2-40B4-BE49-F238E27FC236}">
                  <a16:creationId xmlns:a16="http://schemas.microsoft.com/office/drawing/2014/main" id="{CECFB36A-5249-AFBE-DC91-A0D908DCDA80}"/>
                </a:ext>
              </a:extLst>
            </p:cNvPr>
            <p:cNvSpPr>
              <a:spLocks noChangeShapeType="1"/>
            </p:cNvSpPr>
            <p:nvPr/>
          </p:nvSpPr>
          <p:spPr bwMode="auto">
            <a:xfrm>
              <a:off x="4764" y="3003"/>
              <a:ext cx="4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6" name="Line 802">
              <a:extLst>
                <a:ext uri="{FF2B5EF4-FFF2-40B4-BE49-F238E27FC236}">
                  <a16:creationId xmlns:a16="http://schemas.microsoft.com/office/drawing/2014/main" id="{331A9415-F12B-6630-56F6-3C9E47EC7458}"/>
                </a:ext>
              </a:extLst>
            </p:cNvPr>
            <p:cNvSpPr>
              <a:spLocks noChangeShapeType="1"/>
            </p:cNvSpPr>
            <p:nvPr/>
          </p:nvSpPr>
          <p:spPr bwMode="auto">
            <a:xfrm>
              <a:off x="4719" y="3004"/>
              <a:ext cx="42"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7" name="Line 803">
              <a:extLst>
                <a:ext uri="{FF2B5EF4-FFF2-40B4-BE49-F238E27FC236}">
                  <a16:creationId xmlns:a16="http://schemas.microsoft.com/office/drawing/2014/main" id="{B26FDCE2-A846-E5A6-DD5F-DB2122D6A01F}"/>
                </a:ext>
              </a:extLst>
            </p:cNvPr>
            <p:cNvSpPr>
              <a:spLocks noChangeShapeType="1"/>
            </p:cNvSpPr>
            <p:nvPr/>
          </p:nvSpPr>
          <p:spPr bwMode="auto">
            <a:xfrm>
              <a:off x="4677" y="3005"/>
              <a:ext cx="4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8" name="Line 804">
              <a:extLst>
                <a:ext uri="{FF2B5EF4-FFF2-40B4-BE49-F238E27FC236}">
                  <a16:creationId xmlns:a16="http://schemas.microsoft.com/office/drawing/2014/main" id="{2B17EBC7-2DA0-63C7-9D76-80C95E4B8B91}"/>
                </a:ext>
              </a:extLst>
            </p:cNvPr>
            <p:cNvSpPr>
              <a:spLocks noChangeShapeType="1"/>
            </p:cNvSpPr>
            <p:nvPr/>
          </p:nvSpPr>
          <p:spPr bwMode="auto">
            <a:xfrm flipV="1">
              <a:off x="4636" y="3006"/>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339" name="Line 805">
              <a:extLst>
                <a:ext uri="{FF2B5EF4-FFF2-40B4-BE49-F238E27FC236}">
                  <a16:creationId xmlns:a16="http://schemas.microsoft.com/office/drawing/2014/main" id="{5527AE3F-610F-8DB2-B65F-B30301FDCAEF}"/>
                </a:ext>
              </a:extLst>
            </p:cNvPr>
            <p:cNvSpPr>
              <a:spLocks noChangeShapeType="1"/>
            </p:cNvSpPr>
            <p:nvPr/>
          </p:nvSpPr>
          <p:spPr bwMode="auto">
            <a:xfrm>
              <a:off x="4597" y="3008"/>
              <a:ext cx="3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41990" name="Line 806">
            <a:extLst>
              <a:ext uri="{FF2B5EF4-FFF2-40B4-BE49-F238E27FC236}">
                <a16:creationId xmlns:a16="http://schemas.microsoft.com/office/drawing/2014/main" id="{AD9474AD-3C37-263A-92DD-8D91D5A3E3DE}"/>
              </a:ext>
            </a:extLst>
          </p:cNvPr>
          <p:cNvSpPr>
            <a:spLocks noChangeShapeType="1"/>
          </p:cNvSpPr>
          <p:nvPr/>
        </p:nvSpPr>
        <p:spPr bwMode="auto">
          <a:xfrm>
            <a:off x="6680200" y="5087938"/>
            <a:ext cx="53975"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1" name="Line 807">
            <a:extLst>
              <a:ext uri="{FF2B5EF4-FFF2-40B4-BE49-F238E27FC236}">
                <a16:creationId xmlns:a16="http://schemas.microsoft.com/office/drawing/2014/main" id="{D61C0400-40F0-3BAA-018E-9B99A6E5B2A7}"/>
              </a:ext>
            </a:extLst>
          </p:cNvPr>
          <p:cNvSpPr>
            <a:spLocks noChangeShapeType="1"/>
          </p:cNvSpPr>
          <p:nvPr/>
        </p:nvSpPr>
        <p:spPr bwMode="auto">
          <a:xfrm>
            <a:off x="6623050" y="5089525"/>
            <a:ext cx="53975"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2" name="Line 808">
            <a:extLst>
              <a:ext uri="{FF2B5EF4-FFF2-40B4-BE49-F238E27FC236}">
                <a16:creationId xmlns:a16="http://schemas.microsoft.com/office/drawing/2014/main" id="{90B265A2-E9BD-5C45-A323-0CF0B632FEDC}"/>
              </a:ext>
            </a:extLst>
          </p:cNvPr>
          <p:cNvSpPr>
            <a:spLocks noChangeShapeType="1"/>
          </p:cNvSpPr>
          <p:nvPr/>
        </p:nvSpPr>
        <p:spPr bwMode="auto">
          <a:xfrm>
            <a:off x="6570663" y="5091113"/>
            <a:ext cx="50800"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3" name="Line 809">
            <a:extLst>
              <a:ext uri="{FF2B5EF4-FFF2-40B4-BE49-F238E27FC236}">
                <a16:creationId xmlns:a16="http://schemas.microsoft.com/office/drawing/2014/main" id="{B2A38A2A-3E9A-8A3E-4084-C25D3E009B18}"/>
              </a:ext>
            </a:extLst>
          </p:cNvPr>
          <p:cNvSpPr>
            <a:spLocks noChangeShapeType="1"/>
          </p:cNvSpPr>
          <p:nvPr/>
        </p:nvSpPr>
        <p:spPr bwMode="auto">
          <a:xfrm>
            <a:off x="6515100" y="5091113"/>
            <a:ext cx="52388"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4" name="Line 810">
            <a:extLst>
              <a:ext uri="{FF2B5EF4-FFF2-40B4-BE49-F238E27FC236}">
                <a16:creationId xmlns:a16="http://schemas.microsoft.com/office/drawing/2014/main" id="{83B10487-5BF3-1DC6-4E7C-88F9E101ADA4}"/>
              </a:ext>
            </a:extLst>
          </p:cNvPr>
          <p:cNvSpPr>
            <a:spLocks noChangeShapeType="1"/>
          </p:cNvSpPr>
          <p:nvPr/>
        </p:nvSpPr>
        <p:spPr bwMode="auto">
          <a:xfrm>
            <a:off x="6457950" y="5092700"/>
            <a:ext cx="5238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5" name="Line 811">
            <a:extLst>
              <a:ext uri="{FF2B5EF4-FFF2-40B4-BE49-F238E27FC236}">
                <a16:creationId xmlns:a16="http://schemas.microsoft.com/office/drawing/2014/main" id="{B739B9CD-3998-8044-BCDB-DDAB4B644D24}"/>
              </a:ext>
            </a:extLst>
          </p:cNvPr>
          <p:cNvSpPr>
            <a:spLocks noChangeShapeType="1"/>
          </p:cNvSpPr>
          <p:nvPr/>
        </p:nvSpPr>
        <p:spPr bwMode="auto">
          <a:xfrm>
            <a:off x="6405563" y="5094288"/>
            <a:ext cx="50800"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6" name="Line 812">
            <a:extLst>
              <a:ext uri="{FF2B5EF4-FFF2-40B4-BE49-F238E27FC236}">
                <a16:creationId xmlns:a16="http://schemas.microsoft.com/office/drawing/2014/main" id="{66D6FE4F-ACFB-3EF7-E6FB-D012E4047128}"/>
              </a:ext>
            </a:extLst>
          </p:cNvPr>
          <p:cNvSpPr>
            <a:spLocks noChangeShapeType="1"/>
          </p:cNvSpPr>
          <p:nvPr/>
        </p:nvSpPr>
        <p:spPr bwMode="auto">
          <a:xfrm>
            <a:off x="6350000" y="5094288"/>
            <a:ext cx="52388"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7" name="Line 813">
            <a:extLst>
              <a:ext uri="{FF2B5EF4-FFF2-40B4-BE49-F238E27FC236}">
                <a16:creationId xmlns:a16="http://schemas.microsoft.com/office/drawing/2014/main" id="{3BCD1A8B-67A4-3412-40F0-9958D89F8BB5}"/>
              </a:ext>
            </a:extLst>
          </p:cNvPr>
          <p:cNvSpPr>
            <a:spLocks noChangeShapeType="1"/>
          </p:cNvSpPr>
          <p:nvPr/>
        </p:nvSpPr>
        <p:spPr bwMode="auto">
          <a:xfrm>
            <a:off x="6299200" y="5092700"/>
            <a:ext cx="4762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8" name="Line 814">
            <a:extLst>
              <a:ext uri="{FF2B5EF4-FFF2-40B4-BE49-F238E27FC236}">
                <a16:creationId xmlns:a16="http://schemas.microsoft.com/office/drawing/2014/main" id="{63157F50-22D0-0FFB-F972-83A65109CEE3}"/>
              </a:ext>
            </a:extLst>
          </p:cNvPr>
          <p:cNvSpPr>
            <a:spLocks noChangeShapeType="1"/>
          </p:cNvSpPr>
          <p:nvPr/>
        </p:nvSpPr>
        <p:spPr bwMode="auto">
          <a:xfrm>
            <a:off x="6246813" y="5091113"/>
            <a:ext cx="49212"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99" name="Line 815">
            <a:extLst>
              <a:ext uri="{FF2B5EF4-FFF2-40B4-BE49-F238E27FC236}">
                <a16:creationId xmlns:a16="http://schemas.microsoft.com/office/drawing/2014/main" id="{C4C74247-7E75-7ED0-0FF2-E2076FD90DCC}"/>
              </a:ext>
            </a:extLst>
          </p:cNvPr>
          <p:cNvSpPr>
            <a:spLocks noChangeShapeType="1"/>
          </p:cNvSpPr>
          <p:nvPr/>
        </p:nvSpPr>
        <p:spPr bwMode="auto">
          <a:xfrm>
            <a:off x="6199188" y="5089525"/>
            <a:ext cx="44450"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0" name="Line 816">
            <a:extLst>
              <a:ext uri="{FF2B5EF4-FFF2-40B4-BE49-F238E27FC236}">
                <a16:creationId xmlns:a16="http://schemas.microsoft.com/office/drawing/2014/main" id="{F91C7286-EAD0-DC50-ED1F-D3093B257BDC}"/>
              </a:ext>
            </a:extLst>
          </p:cNvPr>
          <p:cNvSpPr>
            <a:spLocks noChangeShapeType="1"/>
          </p:cNvSpPr>
          <p:nvPr/>
        </p:nvSpPr>
        <p:spPr bwMode="auto">
          <a:xfrm>
            <a:off x="6151563" y="5086350"/>
            <a:ext cx="44450"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1" name="Line 817">
            <a:extLst>
              <a:ext uri="{FF2B5EF4-FFF2-40B4-BE49-F238E27FC236}">
                <a16:creationId xmlns:a16="http://schemas.microsoft.com/office/drawing/2014/main" id="{C9A3DE2A-BA74-E7BC-3746-DD154A656131}"/>
              </a:ext>
            </a:extLst>
          </p:cNvPr>
          <p:cNvSpPr>
            <a:spLocks noChangeShapeType="1"/>
          </p:cNvSpPr>
          <p:nvPr/>
        </p:nvSpPr>
        <p:spPr bwMode="auto">
          <a:xfrm>
            <a:off x="6102350" y="5080000"/>
            <a:ext cx="46038"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2" name="Line 818">
            <a:extLst>
              <a:ext uri="{FF2B5EF4-FFF2-40B4-BE49-F238E27FC236}">
                <a16:creationId xmlns:a16="http://schemas.microsoft.com/office/drawing/2014/main" id="{CB7926BE-DF5C-D04A-2781-C8502E1FBFDC}"/>
              </a:ext>
            </a:extLst>
          </p:cNvPr>
          <p:cNvSpPr>
            <a:spLocks noChangeShapeType="1"/>
          </p:cNvSpPr>
          <p:nvPr/>
        </p:nvSpPr>
        <p:spPr bwMode="auto">
          <a:xfrm>
            <a:off x="6054725" y="5073650"/>
            <a:ext cx="44450"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3" name="Line 819">
            <a:extLst>
              <a:ext uri="{FF2B5EF4-FFF2-40B4-BE49-F238E27FC236}">
                <a16:creationId xmlns:a16="http://schemas.microsoft.com/office/drawing/2014/main" id="{FCB09BE2-7008-9DB9-B4B0-D1D246359E1D}"/>
              </a:ext>
            </a:extLst>
          </p:cNvPr>
          <p:cNvSpPr>
            <a:spLocks noChangeShapeType="1"/>
          </p:cNvSpPr>
          <p:nvPr/>
        </p:nvSpPr>
        <p:spPr bwMode="auto">
          <a:xfrm>
            <a:off x="6010275" y="5062538"/>
            <a:ext cx="41275" cy="79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4" name="Line 820">
            <a:extLst>
              <a:ext uri="{FF2B5EF4-FFF2-40B4-BE49-F238E27FC236}">
                <a16:creationId xmlns:a16="http://schemas.microsoft.com/office/drawing/2014/main" id="{0EC12F10-1377-856C-3A10-5A3D81684B06}"/>
              </a:ext>
            </a:extLst>
          </p:cNvPr>
          <p:cNvSpPr>
            <a:spLocks noChangeShapeType="1"/>
          </p:cNvSpPr>
          <p:nvPr/>
        </p:nvSpPr>
        <p:spPr bwMode="auto">
          <a:xfrm>
            <a:off x="5962650" y="5045075"/>
            <a:ext cx="44450" cy="14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5" name="Line 821">
            <a:extLst>
              <a:ext uri="{FF2B5EF4-FFF2-40B4-BE49-F238E27FC236}">
                <a16:creationId xmlns:a16="http://schemas.microsoft.com/office/drawing/2014/main" id="{85D7ED18-8B44-297F-FC36-FBBB92AA8D06}"/>
              </a:ext>
            </a:extLst>
          </p:cNvPr>
          <p:cNvSpPr>
            <a:spLocks noChangeShapeType="1"/>
          </p:cNvSpPr>
          <p:nvPr/>
        </p:nvSpPr>
        <p:spPr bwMode="auto">
          <a:xfrm>
            <a:off x="5918200" y="5024438"/>
            <a:ext cx="41275" cy="174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6" name="Line 822">
            <a:extLst>
              <a:ext uri="{FF2B5EF4-FFF2-40B4-BE49-F238E27FC236}">
                <a16:creationId xmlns:a16="http://schemas.microsoft.com/office/drawing/2014/main" id="{7019125B-7D3D-1143-D2EB-7932B811E949}"/>
              </a:ext>
            </a:extLst>
          </p:cNvPr>
          <p:cNvSpPr>
            <a:spLocks noChangeShapeType="1"/>
          </p:cNvSpPr>
          <p:nvPr/>
        </p:nvSpPr>
        <p:spPr bwMode="auto">
          <a:xfrm>
            <a:off x="5868988" y="4997450"/>
            <a:ext cx="46037" cy="238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7" name="Line 823">
            <a:extLst>
              <a:ext uri="{FF2B5EF4-FFF2-40B4-BE49-F238E27FC236}">
                <a16:creationId xmlns:a16="http://schemas.microsoft.com/office/drawing/2014/main" id="{0B7EEA6E-4E64-02E1-54E4-7022CD988A49}"/>
              </a:ext>
            </a:extLst>
          </p:cNvPr>
          <p:cNvSpPr>
            <a:spLocks noChangeShapeType="1"/>
          </p:cNvSpPr>
          <p:nvPr/>
        </p:nvSpPr>
        <p:spPr bwMode="auto">
          <a:xfrm>
            <a:off x="5818188" y="4964113"/>
            <a:ext cx="47625" cy="301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8" name="Line 824">
            <a:extLst>
              <a:ext uri="{FF2B5EF4-FFF2-40B4-BE49-F238E27FC236}">
                <a16:creationId xmlns:a16="http://schemas.microsoft.com/office/drawing/2014/main" id="{4C1C4E2C-73B6-15D1-F261-EEEE1AA96E7A}"/>
              </a:ext>
            </a:extLst>
          </p:cNvPr>
          <p:cNvSpPr>
            <a:spLocks noChangeShapeType="1"/>
          </p:cNvSpPr>
          <p:nvPr/>
        </p:nvSpPr>
        <p:spPr bwMode="auto">
          <a:xfrm>
            <a:off x="5759450" y="4922838"/>
            <a:ext cx="55563" cy="381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09" name="Line 825">
            <a:extLst>
              <a:ext uri="{FF2B5EF4-FFF2-40B4-BE49-F238E27FC236}">
                <a16:creationId xmlns:a16="http://schemas.microsoft.com/office/drawing/2014/main" id="{044A1505-50C5-85D6-9A20-36C9547ADA93}"/>
              </a:ext>
            </a:extLst>
          </p:cNvPr>
          <p:cNvSpPr>
            <a:spLocks noChangeShapeType="1"/>
          </p:cNvSpPr>
          <p:nvPr/>
        </p:nvSpPr>
        <p:spPr bwMode="auto">
          <a:xfrm>
            <a:off x="5700713" y="4867275"/>
            <a:ext cx="55562" cy="523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0" name="Line 826">
            <a:extLst>
              <a:ext uri="{FF2B5EF4-FFF2-40B4-BE49-F238E27FC236}">
                <a16:creationId xmlns:a16="http://schemas.microsoft.com/office/drawing/2014/main" id="{96C132B9-28D0-57AB-0989-121A1421F1D3}"/>
              </a:ext>
            </a:extLst>
          </p:cNvPr>
          <p:cNvSpPr>
            <a:spLocks noChangeShapeType="1"/>
          </p:cNvSpPr>
          <p:nvPr/>
        </p:nvSpPr>
        <p:spPr bwMode="auto">
          <a:xfrm>
            <a:off x="5700713" y="4867275"/>
            <a:ext cx="31750" cy="619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1" name="Line 827">
            <a:extLst>
              <a:ext uri="{FF2B5EF4-FFF2-40B4-BE49-F238E27FC236}">
                <a16:creationId xmlns:a16="http://schemas.microsoft.com/office/drawing/2014/main" id="{DFA7219D-EB90-DED7-3BB7-7F9957A74F37}"/>
              </a:ext>
            </a:extLst>
          </p:cNvPr>
          <p:cNvSpPr>
            <a:spLocks noChangeShapeType="1"/>
          </p:cNvSpPr>
          <p:nvPr/>
        </p:nvSpPr>
        <p:spPr bwMode="auto">
          <a:xfrm>
            <a:off x="5700713" y="4867275"/>
            <a:ext cx="66675" cy="238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2" name="Line 828">
            <a:extLst>
              <a:ext uri="{FF2B5EF4-FFF2-40B4-BE49-F238E27FC236}">
                <a16:creationId xmlns:a16="http://schemas.microsoft.com/office/drawing/2014/main" id="{8B549CBF-C5A9-F1C1-1494-5B265B2E09A0}"/>
              </a:ext>
            </a:extLst>
          </p:cNvPr>
          <p:cNvSpPr>
            <a:spLocks noChangeShapeType="1"/>
          </p:cNvSpPr>
          <p:nvPr/>
        </p:nvSpPr>
        <p:spPr bwMode="auto">
          <a:xfrm>
            <a:off x="7304088" y="2159000"/>
            <a:ext cx="2857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3" name="Line 829">
            <a:extLst>
              <a:ext uri="{FF2B5EF4-FFF2-40B4-BE49-F238E27FC236}">
                <a16:creationId xmlns:a16="http://schemas.microsoft.com/office/drawing/2014/main" id="{3D5AC0DC-A89C-45CC-B88F-CC4439B5721A}"/>
              </a:ext>
            </a:extLst>
          </p:cNvPr>
          <p:cNvSpPr>
            <a:spLocks noChangeShapeType="1"/>
          </p:cNvSpPr>
          <p:nvPr/>
        </p:nvSpPr>
        <p:spPr bwMode="auto">
          <a:xfrm>
            <a:off x="7273925" y="2152650"/>
            <a:ext cx="26988"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4" name="Line 830">
            <a:extLst>
              <a:ext uri="{FF2B5EF4-FFF2-40B4-BE49-F238E27FC236}">
                <a16:creationId xmlns:a16="http://schemas.microsoft.com/office/drawing/2014/main" id="{EA4E6B8C-9D3E-7EE7-D535-34B1A337B095}"/>
              </a:ext>
            </a:extLst>
          </p:cNvPr>
          <p:cNvSpPr>
            <a:spLocks noChangeShapeType="1"/>
          </p:cNvSpPr>
          <p:nvPr/>
        </p:nvSpPr>
        <p:spPr bwMode="auto">
          <a:xfrm>
            <a:off x="7239000" y="2146300"/>
            <a:ext cx="31750"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5" name="Line 831">
            <a:extLst>
              <a:ext uri="{FF2B5EF4-FFF2-40B4-BE49-F238E27FC236}">
                <a16:creationId xmlns:a16="http://schemas.microsoft.com/office/drawing/2014/main" id="{D55365DE-1A80-6D05-E753-CCA0008FA53E}"/>
              </a:ext>
            </a:extLst>
          </p:cNvPr>
          <p:cNvSpPr>
            <a:spLocks noChangeShapeType="1"/>
          </p:cNvSpPr>
          <p:nvPr/>
        </p:nvSpPr>
        <p:spPr bwMode="auto">
          <a:xfrm>
            <a:off x="7208838" y="2138363"/>
            <a:ext cx="26987" cy="47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6" name="Line 832">
            <a:extLst>
              <a:ext uri="{FF2B5EF4-FFF2-40B4-BE49-F238E27FC236}">
                <a16:creationId xmlns:a16="http://schemas.microsoft.com/office/drawing/2014/main" id="{C5A84BF7-EB51-7D9D-D966-D7E11B26B76A}"/>
              </a:ext>
            </a:extLst>
          </p:cNvPr>
          <p:cNvSpPr>
            <a:spLocks noChangeShapeType="1"/>
          </p:cNvSpPr>
          <p:nvPr/>
        </p:nvSpPr>
        <p:spPr bwMode="auto">
          <a:xfrm>
            <a:off x="7172325" y="2132013"/>
            <a:ext cx="33338"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7" name="Line 833">
            <a:extLst>
              <a:ext uri="{FF2B5EF4-FFF2-40B4-BE49-F238E27FC236}">
                <a16:creationId xmlns:a16="http://schemas.microsoft.com/office/drawing/2014/main" id="{116B64E3-31A9-9FA5-B537-A36352E1572E}"/>
              </a:ext>
            </a:extLst>
          </p:cNvPr>
          <p:cNvSpPr>
            <a:spLocks noChangeShapeType="1"/>
          </p:cNvSpPr>
          <p:nvPr/>
        </p:nvSpPr>
        <p:spPr bwMode="auto">
          <a:xfrm>
            <a:off x="7138988" y="2125663"/>
            <a:ext cx="31750"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8" name="Line 834">
            <a:extLst>
              <a:ext uri="{FF2B5EF4-FFF2-40B4-BE49-F238E27FC236}">
                <a16:creationId xmlns:a16="http://schemas.microsoft.com/office/drawing/2014/main" id="{39716208-84AB-15ED-372E-4202A8387A3E}"/>
              </a:ext>
            </a:extLst>
          </p:cNvPr>
          <p:cNvSpPr>
            <a:spLocks noChangeShapeType="1"/>
          </p:cNvSpPr>
          <p:nvPr/>
        </p:nvSpPr>
        <p:spPr bwMode="auto">
          <a:xfrm>
            <a:off x="7105650" y="2114550"/>
            <a:ext cx="30163" cy="79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19" name="Line 835">
            <a:extLst>
              <a:ext uri="{FF2B5EF4-FFF2-40B4-BE49-F238E27FC236}">
                <a16:creationId xmlns:a16="http://schemas.microsoft.com/office/drawing/2014/main" id="{99CC3538-FA56-7F8E-8F4A-DC8BB8C398B4}"/>
              </a:ext>
            </a:extLst>
          </p:cNvPr>
          <p:cNvSpPr>
            <a:spLocks noChangeShapeType="1"/>
          </p:cNvSpPr>
          <p:nvPr/>
        </p:nvSpPr>
        <p:spPr bwMode="auto">
          <a:xfrm>
            <a:off x="7070725" y="2108200"/>
            <a:ext cx="31750" cy="3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0" name="Line 836">
            <a:extLst>
              <a:ext uri="{FF2B5EF4-FFF2-40B4-BE49-F238E27FC236}">
                <a16:creationId xmlns:a16="http://schemas.microsoft.com/office/drawing/2014/main" id="{DF587559-D193-5FEA-3864-A1E35F80F3CA}"/>
              </a:ext>
            </a:extLst>
          </p:cNvPr>
          <p:cNvSpPr>
            <a:spLocks noChangeShapeType="1"/>
          </p:cNvSpPr>
          <p:nvPr/>
        </p:nvSpPr>
        <p:spPr bwMode="auto">
          <a:xfrm>
            <a:off x="7038975" y="2098675"/>
            <a:ext cx="28575" cy="63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1" name="Line 837">
            <a:extLst>
              <a:ext uri="{FF2B5EF4-FFF2-40B4-BE49-F238E27FC236}">
                <a16:creationId xmlns:a16="http://schemas.microsoft.com/office/drawing/2014/main" id="{F7AEE9D1-9325-39BF-2106-A398E7B627A7}"/>
              </a:ext>
            </a:extLst>
          </p:cNvPr>
          <p:cNvSpPr>
            <a:spLocks noChangeShapeType="1"/>
          </p:cNvSpPr>
          <p:nvPr/>
        </p:nvSpPr>
        <p:spPr bwMode="auto">
          <a:xfrm>
            <a:off x="7005638" y="2087563"/>
            <a:ext cx="31750" cy="79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2" name="Line 838">
            <a:extLst>
              <a:ext uri="{FF2B5EF4-FFF2-40B4-BE49-F238E27FC236}">
                <a16:creationId xmlns:a16="http://schemas.microsoft.com/office/drawing/2014/main" id="{1B0A58C3-CC28-F3CF-FF4E-B063DD3D3A09}"/>
              </a:ext>
            </a:extLst>
          </p:cNvPr>
          <p:cNvSpPr>
            <a:spLocks noChangeShapeType="1"/>
          </p:cNvSpPr>
          <p:nvPr/>
        </p:nvSpPr>
        <p:spPr bwMode="auto">
          <a:xfrm>
            <a:off x="6970713" y="2073275"/>
            <a:ext cx="31750" cy="111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3" name="Line 839">
            <a:extLst>
              <a:ext uri="{FF2B5EF4-FFF2-40B4-BE49-F238E27FC236}">
                <a16:creationId xmlns:a16="http://schemas.microsoft.com/office/drawing/2014/main" id="{12C7D8EC-FAA1-43A4-A61E-B509C3CDB00C}"/>
              </a:ext>
            </a:extLst>
          </p:cNvPr>
          <p:cNvSpPr>
            <a:spLocks noChangeShapeType="1"/>
          </p:cNvSpPr>
          <p:nvPr/>
        </p:nvSpPr>
        <p:spPr bwMode="auto">
          <a:xfrm>
            <a:off x="6937375" y="2063750"/>
            <a:ext cx="30163" cy="63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4" name="Line 840">
            <a:extLst>
              <a:ext uri="{FF2B5EF4-FFF2-40B4-BE49-F238E27FC236}">
                <a16:creationId xmlns:a16="http://schemas.microsoft.com/office/drawing/2014/main" id="{0B87097D-7DBA-F0F7-6E6F-522DB626466A}"/>
              </a:ext>
            </a:extLst>
          </p:cNvPr>
          <p:cNvSpPr>
            <a:spLocks noChangeShapeType="1"/>
          </p:cNvSpPr>
          <p:nvPr/>
        </p:nvSpPr>
        <p:spPr bwMode="auto">
          <a:xfrm>
            <a:off x="6905625" y="2049463"/>
            <a:ext cx="28575" cy="111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5" name="Line 841">
            <a:extLst>
              <a:ext uri="{FF2B5EF4-FFF2-40B4-BE49-F238E27FC236}">
                <a16:creationId xmlns:a16="http://schemas.microsoft.com/office/drawing/2014/main" id="{56A73AE1-A78F-18EC-C639-CCB6BB362776}"/>
              </a:ext>
            </a:extLst>
          </p:cNvPr>
          <p:cNvSpPr>
            <a:spLocks noChangeShapeType="1"/>
          </p:cNvSpPr>
          <p:nvPr/>
        </p:nvSpPr>
        <p:spPr bwMode="auto">
          <a:xfrm>
            <a:off x="6872288" y="2036763"/>
            <a:ext cx="30162" cy="95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6" name="Line 842">
            <a:extLst>
              <a:ext uri="{FF2B5EF4-FFF2-40B4-BE49-F238E27FC236}">
                <a16:creationId xmlns:a16="http://schemas.microsoft.com/office/drawing/2014/main" id="{68839582-4868-BA6A-6385-6539A54DB906}"/>
              </a:ext>
            </a:extLst>
          </p:cNvPr>
          <p:cNvSpPr>
            <a:spLocks noChangeShapeType="1"/>
          </p:cNvSpPr>
          <p:nvPr/>
        </p:nvSpPr>
        <p:spPr bwMode="auto">
          <a:xfrm>
            <a:off x="6840538" y="2022475"/>
            <a:ext cx="28575" cy="111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7" name="Line 843">
            <a:extLst>
              <a:ext uri="{FF2B5EF4-FFF2-40B4-BE49-F238E27FC236}">
                <a16:creationId xmlns:a16="http://schemas.microsoft.com/office/drawing/2014/main" id="{FDE3557B-B5C5-5142-9A8F-AA088456C62F}"/>
              </a:ext>
            </a:extLst>
          </p:cNvPr>
          <p:cNvSpPr>
            <a:spLocks noChangeShapeType="1"/>
          </p:cNvSpPr>
          <p:nvPr/>
        </p:nvSpPr>
        <p:spPr bwMode="auto">
          <a:xfrm>
            <a:off x="6807200" y="2005013"/>
            <a:ext cx="30163" cy="142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8" name="Line 844">
            <a:extLst>
              <a:ext uri="{FF2B5EF4-FFF2-40B4-BE49-F238E27FC236}">
                <a16:creationId xmlns:a16="http://schemas.microsoft.com/office/drawing/2014/main" id="{AA69B6FE-54F5-EE19-89D7-FB90009BB3A3}"/>
              </a:ext>
            </a:extLst>
          </p:cNvPr>
          <p:cNvSpPr>
            <a:spLocks noChangeShapeType="1"/>
          </p:cNvSpPr>
          <p:nvPr/>
        </p:nvSpPr>
        <p:spPr bwMode="auto">
          <a:xfrm>
            <a:off x="6775450" y="1992313"/>
            <a:ext cx="28575" cy="95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29" name="Line 845">
            <a:extLst>
              <a:ext uri="{FF2B5EF4-FFF2-40B4-BE49-F238E27FC236}">
                <a16:creationId xmlns:a16="http://schemas.microsoft.com/office/drawing/2014/main" id="{3A556981-A35A-E79A-D8D7-1DF055D109F9}"/>
              </a:ext>
            </a:extLst>
          </p:cNvPr>
          <p:cNvSpPr>
            <a:spLocks noChangeShapeType="1"/>
          </p:cNvSpPr>
          <p:nvPr/>
        </p:nvSpPr>
        <p:spPr bwMode="auto">
          <a:xfrm>
            <a:off x="6745288" y="1974850"/>
            <a:ext cx="26987" cy="14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0" name="Line 846">
            <a:extLst>
              <a:ext uri="{FF2B5EF4-FFF2-40B4-BE49-F238E27FC236}">
                <a16:creationId xmlns:a16="http://schemas.microsoft.com/office/drawing/2014/main" id="{23BD3717-033E-652C-ACC5-0F772427FD88}"/>
              </a:ext>
            </a:extLst>
          </p:cNvPr>
          <p:cNvSpPr>
            <a:spLocks noChangeShapeType="1"/>
          </p:cNvSpPr>
          <p:nvPr/>
        </p:nvSpPr>
        <p:spPr bwMode="auto">
          <a:xfrm>
            <a:off x="6715125" y="1954213"/>
            <a:ext cx="26988" cy="174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1" name="Line 847">
            <a:extLst>
              <a:ext uri="{FF2B5EF4-FFF2-40B4-BE49-F238E27FC236}">
                <a16:creationId xmlns:a16="http://schemas.microsoft.com/office/drawing/2014/main" id="{BD4A7D02-83F2-7D83-47C3-AC8A0A0C5079}"/>
              </a:ext>
            </a:extLst>
          </p:cNvPr>
          <p:cNvSpPr>
            <a:spLocks noChangeShapeType="1"/>
          </p:cNvSpPr>
          <p:nvPr/>
        </p:nvSpPr>
        <p:spPr bwMode="auto">
          <a:xfrm>
            <a:off x="6686550" y="1936750"/>
            <a:ext cx="26988" cy="14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2" name="Line 848">
            <a:extLst>
              <a:ext uri="{FF2B5EF4-FFF2-40B4-BE49-F238E27FC236}">
                <a16:creationId xmlns:a16="http://schemas.microsoft.com/office/drawing/2014/main" id="{1DC6E178-437E-F3B5-E147-4A59C2D4CF32}"/>
              </a:ext>
            </a:extLst>
          </p:cNvPr>
          <p:cNvSpPr>
            <a:spLocks noChangeShapeType="1"/>
          </p:cNvSpPr>
          <p:nvPr/>
        </p:nvSpPr>
        <p:spPr bwMode="auto">
          <a:xfrm>
            <a:off x="6657975" y="1916113"/>
            <a:ext cx="25400" cy="174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3" name="Line 849">
            <a:extLst>
              <a:ext uri="{FF2B5EF4-FFF2-40B4-BE49-F238E27FC236}">
                <a16:creationId xmlns:a16="http://schemas.microsoft.com/office/drawing/2014/main" id="{C899AB7D-F3E1-0E72-845C-E0E14380880C}"/>
              </a:ext>
            </a:extLst>
          </p:cNvPr>
          <p:cNvSpPr>
            <a:spLocks noChangeShapeType="1"/>
          </p:cNvSpPr>
          <p:nvPr/>
        </p:nvSpPr>
        <p:spPr bwMode="auto">
          <a:xfrm>
            <a:off x="6627813" y="1892300"/>
            <a:ext cx="28575" cy="20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4" name="Line 850">
            <a:extLst>
              <a:ext uri="{FF2B5EF4-FFF2-40B4-BE49-F238E27FC236}">
                <a16:creationId xmlns:a16="http://schemas.microsoft.com/office/drawing/2014/main" id="{657C8103-B517-06F4-ADED-865D55A0E1E4}"/>
              </a:ext>
            </a:extLst>
          </p:cNvPr>
          <p:cNvSpPr>
            <a:spLocks noChangeShapeType="1"/>
          </p:cNvSpPr>
          <p:nvPr/>
        </p:nvSpPr>
        <p:spPr bwMode="auto">
          <a:xfrm>
            <a:off x="6600825" y="1871663"/>
            <a:ext cx="23813" cy="174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5" name="Line 851">
            <a:extLst>
              <a:ext uri="{FF2B5EF4-FFF2-40B4-BE49-F238E27FC236}">
                <a16:creationId xmlns:a16="http://schemas.microsoft.com/office/drawing/2014/main" id="{225E62ED-28A0-4999-2540-E199B01A6807}"/>
              </a:ext>
            </a:extLst>
          </p:cNvPr>
          <p:cNvSpPr>
            <a:spLocks noChangeShapeType="1"/>
          </p:cNvSpPr>
          <p:nvPr/>
        </p:nvSpPr>
        <p:spPr bwMode="auto">
          <a:xfrm>
            <a:off x="6577013" y="1844675"/>
            <a:ext cx="20637" cy="238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6" name="Line 852">
            <a:extLst>
              <a:ext uri="{FF2B5EF4-FFF2-40B4-BE49-F238E27FC236}">
                <a16:creationId xmlns:a16="http://schemas.microsoft.com/office/drawing/2014/main" id="{94F550A1-1F96-830E-89EF-4495F0FB05DA}"/>
              </a:ext>
            </a:extLst>
          </p:cNvPr>
          <p:cNvSpPr>
            <a:spLocks noChangeShapeType="1"/>
          </p:cNvSpPr>
          <p:nvPr/>
        </p:nvSpPr>
        <p:spPr bwMode="auto">
          <a:xfrm>
            <a:off x="6577013" y="1844675"/>
            <a:ext cx="23812" cy="587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7" name="Line 853">
            <a:extLst>
              <a:ext uri="{FF2B5EF4-FFF2-40B4-BE49-F238E27FC236}">
                <a16:creationId xmlns:a16="http://schemas.microsoft.com/office/drawing/2014/main" id="{7E30A0F6-7F1A-C811-9A7A-727A54CCC3D1}"/>
              </a:ext>
            </a:extLst>
          </p:cNvPr>
          <p:cNvSpPr>
            <a:spLocks noChangeShapeType="1"/>
          </p:cNvSpPr>
          <p:nvPr/>
        </p:nvSpPr>
        <p:spPr bwMode="auto">
          <a:xfrm>
            <a:off x="6577013" y="1844675"/>
            <a:ext cx="61912" cy="238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38" name="Rectangle 854">
            <a:extLst>
              <a:ext uri="{FF2B5EF4-FFF2-40B4-BE49-F238E27FC236}">
                <a16:creationId xmlns:a16="http://schemas.microsoft.com/office/drawing/2014/main" id="{14619BCF-8AAB-64A0-3A5F-9A9621918491}"/>
              </a:ext>
            </a:extLst>
          </p:cNvPr>
          <p:cNvSpPr>
            <a:spLocks noChangeArrowheads="1"/>
          </p:cNvSpPr>
          <p:nvPr/>
        </p:nvSpPr>
        <p:spPr bwMode="auto">
          <a:xfrm>
            <a:off x="5510213" y="4370388"/>
            <a:ext cx="48577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process of</a:t>
            </a:r>
          </a:p>
        </p:txBody>
      </p:sp>
      <p:sp>
        <p:nvSpPr>
          <p:cNvPr id="42039" name="Rectangle 855">
            <a:extLst>
              <a:ext uri="{FF2B5EF4-FFF2-40B4-BE49-F238E27FC236}">
                <a16:creationId xmlns:a16="http://schemas.microsoft.com/office/drawing/2014/main" id="{EBD24918-587D-5E09-0F54-03791169C624}"/>
              </a:ext>
            </a:extLst>
          </p:cNvPr>
          <p:cNvSpPr>
            <a:spLocks noChangeArrowheads="1"/>
          </p:cNvSpPr>
          <p:nvPr/>
        </p:nvSpPr>
        <p:spPr bwMode="auto">
          <a:xfrm>
            <a:off x="5510213" y="4521200"/>
            <a:ext cx="820737"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material emission</a:t>
            </a:r>
          </a:p>
        </p:txBody>
      </p:sp>
      <p:sp>
        <p:nvSpPr>
          <p:cNvPr id="42040" name="Rectangle 856">
            <a:extLst>
              <a:ext uri="{FF2B5EF4-FFF2-40B4-BE49-F238E27FC236}">
                <a16:creationId xmlns:a16="http://schemas.microsoft.com/office/drawing/2014/main" id="{6B7FBDCA-3509-263B-91E4-EE27164095C0}"/>
              </a:ext>
            </a:extLst>
          </p:cNvPr>
          <p:cNvSpPr>
            <a:spLocks noChangeArrowheads="1"/>
          </p:cNvSpPr>
          <p:nvPr/>
        </p:nvSpPr>
        <p:spPr bwMode="auto">
          <a:xfrm>
            <a:off x="5183188" y="4032250"/>
            <a:ext cx="56832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thermal flow</a:t>
            </a:r>
          </a:p>
        </p:txBody>
      </p:sp>
      <p:sp>
        <p:nvSpPr>
          <p:cNvPr id="42041" name="Rectangle 857">
            <a:extLst>
              <a:ext uri="{FF2B5EF4-FFF2-40B4-BE49-F238E27FC236}">
                <a16:creationId xmlns:a16="http://schemas.microsoft.com/office/drawing/2014/main" id="{DFB54A4C-FD2E-E0F9-D39B-D5AE99F707A6}"/>
              </a:ext>
            </a:extLst>
          </p:cNvPr>
          <p:cNvSpPr>
            <a:spLocks noChangeArrowheads="1"/>
          </p:cNvSpPr>
          <p:nvPr/>
        </p:nvSpPr>
        <p:spPr bwMode="auto">
          <a:xfrm>
            <a:off x="6656388" y="2266950"/>
            <a:ext cx="1127125"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material collection</a:t>
            </a:r>
          </a:p>
        </p:txBody>
      </p:sp>
      <p:sp>
        <p:nvSpPr>
          <p:cNvPr id="42042" name="Rectangle 858">
            <a:extLst>
              <a:ext uri="{FF2B5EF4-FFF2-40B4-BE49-F238E27FC236}">
                <a16:creationId xmlns:a16="http://schemas.microsoft.com/office/drawing/2014/main" id="{EAD7ECD7-69A3-5F98-3471-648C1B418648}"/>
              </a:ext>
            </a:extLst>
          </p:cNvPr>
          <p:cNvSpPr>
            <a:spLocks noChangeArrowheads="1"/>
          </p:cNvSpPr>
          <p:nvPr/>
        </p:nvSpPr>
        <p:spPr bwMode="auto">
          <a:xfrm>
            <a:off x="6656388" y="2433638"/>
            <a:ext cx="944562"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and exhaust air</a:t>
            </a:r>
          </a:p>
        </p:txBody>
      </p:sp>
      <p:sp>
        <p:nvSpPr>
          <p:cNvPr id="42043" name="Rectangle 859">
            <a:extLst>
              <a:ext uri="{FF2B5EF4-FFF2-40B4-BE49-F238E27FC236}">
                <a16:creationId xmlns:a16="http://schemas.microsoft.com/office/drawing/2014/main" id="{0D9D6488-161B-75AF-1116-B07DBBD804F7}"/>
              </a:ext>
            </a:extLst>
          </p:cNvPr>
          <p:cNvSpPr>
            <a:spLocks noChangeArrowheads="1"/>
          </p:cNvSpPr>
          <p:nvPr/>
        </p:nvSpPr>
        <p:spPr bwMode="auto">
          <a:xfrm>
            <a:off x="6656388" y="2601913"/>
            <a:ext cx="922337"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seperation unit</a:t>
            </a:r>
          </a:p>
        </p:txBody>
      </p:sp>
      <p:sp>
        <p:nvSpPr>
          <p:cNvPr id="42044" name="Rectangle 860">
            <a:extLst>
              <a:ext uri="{FF2B5EF4-FFF2-40B4-BE49-F238E27FC236}">
                <a16:creationId xmlns:a16="http://schemas.microsoft.com/office/drawing/2014/main" id="{2518BFAC-2BB4-F972-2DDA-D7208680FB75}"/>
              </a:ext>
            </a:extLst>
          </p:cNvPr>
          <p:cNvSpPr>
            <a:spLocks noChangeArrowheads="1"/>
          </p:cNvSpPr>
          <p:nvPr/>
        </p:nvSpPr>
        <p:spPr bwMode="auto">
          <a:xfrm>
            <a:off x="7699375" y="4418013"/>
            <a:ext cx="215900"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wind</a:t>
            </a:r>
          </a:p>
        </p:txBody>
      </p:sp>
      <p:sp>
        <p:nvSpPr>
          <p:cNvPr id="42045" name="Rectangle 861">
            <a:extLst>
              <a:ext uri="{FF2B5EF4-FFF2-40B4-BE49-F238E27FC236}">
                <a16:creationId xmlns:a16="http://schemas.microsoft.com/office/drawing/2014/main" id="{2A1B2F73-7111-7899-7C08-6BA3AEAA39F9}"/>
              </a:ext>
            </a:extLst>
          </p:cNvPr>
          <p:cNvSpPr>
            <a:spLocks noChangeArrowheads="1"/>
          </p:cNvSpPr>
          <p:nvPr/>
        </p:nvSpPr>
        <p:spPr bwMode="auto">
          <a:xfrm>
            <a:off x="7699375" y="4568825"/>
            <a:ext cx="422275" cy="13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influence</a:t>
            </a:r>
          </a:p>
        </p:txBody>
      </p:sp>
      <p:sp>
        <p:nvSpPr>
          <p:cNvPr id="42046" name="Line 862">
            <a:extLst>
              <a:ext uri="{FF2B5EF4-FFF2-40B4-BE49-F238E27FC236}">
                <a16:creationId xmlns:a16="http://schemas.microsoft.com/office/drawing/2014/main" id="{CA594F13-AEF1-2CEA-D03B-03B0EE2B4758}"/>
              </a:ext>
            </a:extLst>
          </p:cNvPr>
          <p:cNvSpPr>
            <a:spLocks noChangeShapeType="1"/>
          </p:cNvSpPr>
          <p:nvPr/>
        </p:nvSpPr>
        <p:spPr bwMode="auto">
          <a:xfrm>
            <a:off x="7891463" y="2927350"/>
            <a:ext cx="8572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47" name="Line 863">
            <a:extLst>
              <a:ext uri="{FF2B5EF4-FFF2-40B4-BE49-F238E27FC236}">
                <a16:creationId xmlns:a16="http://schemas.microsoft.com/office/drawing/2014/main" id="{AFE3B580-ADAF-7099-8F16-375297527F4F}"/>
              </a:ext>
            </a:extLst>
          </p:cNvPr>
          <p:cNvSpPr>
            <a:spLocks noChangeShapeType="1"/>
          </p:cNvSpPr>
          <p:nvPr/>
        </p:nvSpPr>
        <p:spPr bwMode="auto">
          <a:xfrm>
            <a:off x="7891463" y="3016250"/>
            <a:ext cx="82550"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48" name="Freeform 864">
            <a:extLst>
              <a:ext uri="{FF2B5EF4-FFF2-40B4-BE49-F238E27FC236}">
                <a16:creationId xmlns:a16="http://schemas.microsoft.com/office/drawing/2014/main" id="{13AE8A75-B956-321F-2520-963C78817DB9}"/>
              </a:ext>
            </a:extLst>
          </p:cNvPr>
          <p:cNvSpPr>
            <a:spLocks/>
          </p:cNvSpPr>
          <p:nvPr/>
        </p:nvSpPr>
        <p:spPr bwMode="auto">
          <a:xfrm>
            <a:off x="7974013" y="2844800"/>
            <a:ext cx="87312" cy="84138"/>
          </a:xfrm>
          <a:custGeom>
            <a:avLst/>
            <a:gdLst>
              <a:gd name="T0" fmla="*/ 0 w 59"/>
              <a:gd name="T1" fmla="*/ 82550 h 53"/>
              <a:gd name="T2" fmla="*/ 35517 w 59"/>
              <a:gd name="T3" fmla="*/ 76200 h 53"/>
              <a:gd name="T4" fmla="*/ 62154 w 59"/>
              <a:gd name="T5" fmla="*/ 58738 h 53"/>
              <a:gd name="T6" fmla="*/ 79913 w 59"/>
              <a:gd name="T7" fmla="*/ 31750 h 53"/>
              <a:gd name="T8" fmla="*/ 85832 w 59"/>
              <a:gd name="T9" fmla="*/ 0 h 53"/>
              <a:gd name="T10" fmla="*/ 0 60000 65536"/>
              <a:gd name="T11" fmla="*/ 0 60000 65536"/>
              <a:gd name="T12" fmla="*/ 0 60000 65536"/>
              <a:gd name="T13" fmla="*/ 0 60000 65536"/>
              <a:gd name="T14" fmla="*/ 0 60000 65536"/>
              <a:gd name="T15" fmla="*/ 0 w 59"/>
              <a:gd name="T16" fmla="*/ 0 h 53"/>
              <a:gd name="T17" fmla="*/ 59 w 59"/>
              <a:gd name="T18" fmla="*/ 53 h 53"/>
            </a:gdLst>
            <a:ahLst/>
            <a:cxnLst>
              <a:cxn ang="T10">
                <a:pos x="T0" y="T1"/>
              </a:cxn>
              <a:cxn ang="T11">
                <a:pos x="T2" y="T3"/>
              </a:cxn>
              <a:cxn ang="T12">
                <a:pos x="T4" y="T5"/>
              </a:cxn>
              <a:cxn ang="T13">
                <a:pos x="T6" y="T7"/>
              </a:cxn>
              <a:cxn ang="T14">
                <a:pos x="T8" y="T9"/>
              </a:cxn>
            </a:cxnLst>
            <a:rect l="T15" t="T16" r="T17" b="T18"/>
            <a:pathLst>
              <a:path w="59" h="53">
                <a:moveTo>
                  <a:pt x="0" y="52"/>
                </a:moveTo>
                <a:lnTo>
                  <a:pt x="24" y="48"/>
                </a:lnTo>
                <a:lnTo>
                  <a:pt x="42" y="37"/>
                </a:lnTo>
                <a:lnTo>
                  <a:pt x="54" y="20"/>
                </a:lnTo>
                <a:lnTo>
                  <a:pt x="58"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49" name="Freeform 865">
            <a:extLst>
              <a:ext uri="{FF2B5EF4-FFF2-40B4-BE49-F238E27FC236}">
                <a16:creationId xmlns:a16="http://schemas.microsoft.com/office/drawing/2014/main" id="{D2C340EC-8892-7758-C92A-56BDEDB0FFA4}"/>
              </a:ext>
            </a:extLst>
          </p:cNvPr>
          <p:cNvSpPr>
            <a:spLocks/>
          </p:cNvSpPr>
          <p:nvPr/>
        </p:nvSpPr>
        <p:spPr bwMode="auto">
          <a:xfrm>
            <a:off x="7967663" y="2849563"/>
            <a:ext cx="176212" cy="168275"/>
          </a:xfrm>
          <a:custGeom>
            <a:avLst/>
            <a:gdLst>
              <a:gd name="T0" fmla="*/ 0 w 120"/>
              <a:gd name="T1" fmla="*/ 166688 h 106"/>
              <a:gd name="T2" fmla="*/ 46990 w 120"/>
              <a:gd name="T3" fmla="*/ 160338 h 106"/>
              <a:gd name="T4" fmla="*/ 92511 w 120"/>
              <a:gd name="T5" fmla="*/ 142875 h 106"/>
              <a:gd name="T6" fmla="*/ 130691 w 120"/>
              <a:gd name="T7" fmla="*/ 112713 h 106"/>
              <a:gd name="T8" fmla="*/ 157122 w 120"/>
              <a:gd name="T9" fmla="*/ 71438 h 106"/>
              <a:gd name="T10" fmla="*/ 174744 w 120"/>
              <a:gd name="T11" fmla="*/ 23813 h 106"/>
              <a:gd name="T12" fmla="*/ 174744 w 120"/>
              <a:gd name="T13" fmla="*/ 0 h 106"/>
              <a:gd name="T14" fmla="*/ 0 60000 65536"/>
              <a:gd name="T15" fmla="*/ 0 60000 65536"/>
              <a:gd name="T16" fmla="*/ 0 60000 65536"/>
              <a:gd name="T17" fmla="*/ 0 60000 65536"/>
              <a:gd name="T18" fmla="*/ 0 60000 65536"/>
              <a:gd name="T19" fmla="*/ 0 60000 65536"/>
              <a:gd name="T20" fmla="*/ 0 60000 65536"/>
              <a:gd name="T21" fmla="*/ 0 w 120"/>
              <a:gd name="T22" fmla="*/ 0 h 106"/>
              <a:gd name="T23" fmla="*/ 120 w 120"/>
              <a:gd name="T24" fmla="*/ 106 h 10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 h="106">
                <a:moveTo>
                  <a:pt x="0" y="105"/>
                </a:moveTo>
                <a:lnTo>
                  <a:pt x="32" y="101"/>
                </a:lnTo>
                <a:lnTo>
                  <a:pt x="63" y="90"/>
                </a:lnTo>
                <a:lnTo>
                  <a:pt x="89" y="71"/>
                </a:lnTo>
                <a:lnTo>
                  <a:pt x="107" y="45"/>
                </a:lnTo>
                <a:lnTo>
                  <a:pt x="119" y="15"/>
                </a:lnTo>
                <a:lnTo>
                  <a:pt x="11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0" name="Line 866">
            <a:extLst>
              <a:ext uri="{FF2B5EF4-FFF2-40B4-BE49-F238E27FC236}">
                <a16:creationId xmlns:a16="http://schemas.microsoft.com/office/drawing/2014/main" id="{D3F4BBFF-3BF1-2178-F6A3-BF388B8F3C83}"/>
              </a:ext>
            </a:extLst>
          </p:cNvPr>
          <p:cNvSpPr>
            <a:spLocks noChangeShapeType="1"/>
          </p:cNvSpPr>
          <p:nvPr/>
        </p:nvSpPr>
        <p:spPr bwMode="auto">
          <a:xfrm flipV="1">
            <a:off x="8059738" y="2641600"/>
            <a:ext cx="0" cy="2016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1" name="Line 867">
            <a:extLst>
              <a:ext uri="{FF2B5EF4-FFF2-40B4-BE49-F238E27FC236}">
                <a16:creationId xmlns:a16="http://schemas.microsoft.com/office/drawing/2014/main" id="{2A81ADBC-636D-39AC-2657-44F32F57AD40}"/>
              </a:ext>
            </a:extLst>
          </p:cNvPr>
          <p:cNvSpPr>
            <a:spLocks noChangeShapeType="1"/>
          </p:cNvSpPr>
          <p:nvPr/>
        </p:nvSpPr>
        <p:spPr bwMode="auto">
          <a:xfrm flipV="1">
            <a:off x="8143875" y="2644775"/>
            <a:ext cx="0" cy="2032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2" name="Line 868">
            <a:extLst>
              <a:ext uri="{FF2B5EF4-FFF2-40B4-BE49-F238E27FC236}">
                <a16:creationId xmlns:a16="http://schemas.microsoft.com/office/drawing/2014/main" id="{5F3D5DA5-0AB3-1D79-17E6-2953C4C87B48}"/>
              </a:ext>
            </a:extLst>
          </p:cNvPr>
          <p:cNvSpPr>
            <a:spLocks noChangeShapeType="1"/>
          </p:cNvSpPr>
          <p:nvPr/>
        </p:nvSpPr>
        <p:spPr bwMode="auto">
          <a:xfrm flipV="1">
            <a:off x="8067675" y="2435225"/>
            <a:ext cx="0" cy="1349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3" name="Line 869">
            <a:extLst>
              <a:ext uri="{FF2B5EF4-FFF2-40B4-BE49-F238E27FC236}">
                <a16:creationId xmlns:a16="http://schemas.microsoft.com/office/drawing/2014/main" id="{0F6F39B4-0C8C-1C89-BBDE-2E705424AF2F}"/>
              </a:ext>
            </a:extLst>
          </p:cNvPr>
          <p:cNvSpPr>
            <a:spLocks noChangeShapeType="1"/>
          </p:cNvSpPr>
          <p:nvPr/>
        </p:nvSpPr>
        <p:spPr bwMode="auto">
          <a:xfrm flipH="1">
            <a:off x="8032750" y="2433638"/>
            <a:ext cx="33338"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4" name="Line 870">
            <a:extLst>
              <a:ext uri="{FF2B5EF4-FFF2-40B4-BE49-F238E27FC236}">
                <a16:creationId xmlns:a16="http://schemas.microsoft.com/office/drawing/2014/main" id="{8C9DBA78-8E36-1F6E-656F-ECC187AEF233}"/>
              </a:ext>
            </a:extLst>
          </p:cNvPr>
          <p:cNvSpPr>
            <a:spLocks noChangeShapeType="1"/>
          </p:cNvSpPr>
          <p:nvPr/>
        </p:nvSpPr>
        <p:spPr bwMode="auto">
          <a:xfrm flipV="1">
            <a:off x="8031163" y="2333625"/>
            <a:ext cx="68262" cy="984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5" name="Line 871">
            <a:extLst>
              <a:ext uri="{FF2B5EF4-FFF2-40B4-BE49-F238E27FC236}">
                <a16:creationId xmlns:a16="http://schemas.microsoft.com/office/drawing/2014/main" id="{6B6A5D9D-8A2C-584E-D925-75C56FD8D167}"/>
              </a:ext>
            </a:extLst>
          </p:cNvPr>
          <p:cNvSpPr>
            <a:spLocks noChangeShapeType="1"/>
          </p:cNvSpPr>
          <p:nvPr/>
        </p:nvSpPr>
        <p:spPr bwMode="auto">
          <a:xfrm>
            <a:off x="8104188" y="2335213"/>
            <a:ext cx="73025" cy="984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6" name="Line 872">
            <a:extLst>
              <a:ext uri="{FF2B5EF4-FFF2-40B4-BE49-F238E27FC236}">
                <a16:creationId xmlns:a16="http://schemas.microsoft.com/office/drawing/2014/main" id="{1C12A49E-4F9A-E32B-45B7-D75AE9265CFE}"/>
              </a:ext>
            </a:extLst>
          </p:cNvPr>
          <p:cNvSpPr>
            <a:spLocks noChangeShapeType="1"/>
          </p:cNvSpPr>
          <p:nvPr/>
        </p:nvSpPr>
        <p:spPr bwMode="auto">
          <a:xfrm flipH="1">
            <a:off x="8142288" y="2433638"/>
            <a:ext cx="34925"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7" name="Line 873">
            <a:extLst>
              <a:ext uri="{FF2B5EF4-FFF2-40B4-BE49-F238E27FC236}">
                <a16:creationId xmlns:a16="http://schemas.microsoft.com/office/drawing/2014/main" id="{D470DC03-EC6F-47B8-DEBB-DCD1E82BD6DE}"/>
              </a:ext>
            </a:extLst>
          </p:cNvPr>
          <p:cNvSpPr>
            <a:spLocks noChangeShapeType="1"/>
          </p:cNvSpPr>
          <p:nvPr/>
        </p:nvSpPr>
        <p:spPr bwMode="auto">
          <a:xfrm>
            <a:off x="8139113" y="2436813"/>
            <a:ext cx="1587" cy="1349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8" name="Line 874">
            <a:extLst>
              <a:ext uri="{FF2B5EF4-FFF2-40B4-BE49-F238E27FC236}">
                <a16:creationId xmlns:a16="http://schemas.microsoft.com/office/drawing/2014/main" id="{DBE7D205-D5F4-B174-F182-8D855216412B}"/>
              </a:ext>
            </a:extLst>
          </p:cNvPr>
          <p:cNvSpPr>
            <a:spLocks noChangeShapeType="1"/>
          </p:cNvSpPr>
          <p:nvPr/>
        </p:nvSpPr>
        <p:spPr bwMode="auto">
          <a:xfrm flipH="1">
            <a:off x="8067675" y="2571750"/>
            <a:ext cx="71438"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59" name="Rectangle 875">
            <a:extLst>
              <a:ext uri="{FF2B5EF4-FFF2-40B4-BE49-F238E27FC236}">
                <a16:creationId xmlns:a16="http://schemas.microsoft.com/office/drawing/2014/main" id="{9265A9AC-A9C0-958B-936A-DCB21E4C6F45}"/>
              </a:ext>
            </a:extLst>
          </p:cNvPr>
          <p:cNvSpPr>
            <a:spLocks noChangeArrowheads="1"/>
          </p:cNvSpPr>
          <p:nvPr/>
        </p:nvSpPr>
        <p:spPr bwMode="auto">
          <a:xfrm>
            <a:off x="7315200" y="3211513"/>
            <a:ext cx="523875"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cleaning</a:t>
            </a:r>
          </a:p>
        </p:txBody>
      </p:sp>
      <p:sp>
        <p:nvSpPr>
          <p:cNvPr id="42060" name="Rectangle 876">
            <a:extLst>
              <a:ext uri="{FF2B5EF4-FFF2-40B4-BE49-F238E27FC236}">
                <a16:creationId xmlns:a16="http://schemas.microsoft.com/office/drawing/2014/main" id="{1433BA23-D50E-C4A2-35FD-860E3506379D}"/>
              </a:ext>
            </a:extLst>
          </p:cNvPr>
          <p:cNvSpPr>
            <a:spLocks noChangeArrowheads="1"/>
          </p:cNvSpPr>
          <p:nvPr/>
        </p:nvSpPr>
        <p:spPr bwMode="auto">
          <a:xfrm>
            <a:off x="7315200" y="3379788"/>
            <a:ext cx="4445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42061" name="Rectangle 877">
            <a:extLst>
              <a:ext uri="{FF2B5EF4-FFF2-40B4-BE49-F238E27FC236}">
                <a16:creationId xmlns:a16="http://schemas.microsoft.com/office/drawing/2014/main" id="{C4430E6A-6880-29D2-B0EB-98CDCDACC896}"/>
              </a:ext>
            </a:extLst>
          </p:cNvPr>
          <p:cNvSpPr>
            <a:spLocks noChangeArrowheads="1"/>
          </p:cNvSpPr>
          <p:nvPr/>
        </p:nvSpPr>
        <p:spPr bwMode="auto">
          <a:xfrm>
            <a:off x="6604000" y="3668713"/>
            <a:ext cx="287338"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door</a:t>
            </a:r>
          </a:p>
        </p:txBody>
      </p:sp>
      <p:sp>
        <p:nvSpPr>
          <p:cNvPr id="42062" name="Rectangle 878">
            <a:extLst>
              <a:ext uri="{FF2B5EF4-FFF2-40B4-BE49-F238E27FC236}">
                <a16:creationId xmlns:a16="http://schemas.microsoft.com/office/drawing/2014/main" id="{E74A5983-79C1-FD7E-DE14-0E674C9DD60C}"/>
              </a:ext>
            </a:extLst>
          </p:cNvPr>
          <p:cNvSpPr>
            <a:spLocks noChangeArrowheads="1"/>
          </p:cNvSpPr>
          <p:nvPr/>
        </p:nvSpPr>
        <p:spPr bwMode="auto">
          <a:xfrm>
            <a:off x="6604000" y="3835400"/>
            <a:ext cx="6223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curtain</a:t>
            </a:r>
          </a:p>
        </p:txBody>
      </p:sp>
      <p:sp>
        <p:nvSpPr>
          <p:cNvPr id="42063" name="Rectangle 879">
            <a:extLst>
              <a:ext uri="{FF2B5EF4-FFF2-40B4-BE49-F238E27FC236}">
                <a16:creationId xmlns:a16="http://schemas.microsoft.com/office/drawing/2014/main" id="{C99D2CCA-24E9-8EB4-4644-848408100256}"/>
              </a:ext>
            </a:extLst>
          </p:cNvPr>
          <p:cNvSpPr>
            <a:spLocks noChangeArrowheads="1"/>
          </p:cNvSpPr>
          <p:nvPr/>
        </p:nvSpPr>
        <p:spPr bwMode="auto">
          <a:xfrm>
            <a:off x="6604000" y="4003675"/>
            <a:ext cx="401638"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device</a:t>
            </a:r>
          </a:p>
        </p:txBody>
      </p:sp>
      <p:sp>
        <p:nvSpPr>
          <p:cNvPr id="42064" name="Rectangle 880">
            <a:extLst>
              <a:ext uri="{FF2B5EF4-FFF2-40B4-BE49-F238E27FC236}">
                <a16:creationId xmlns:a16="http://schemas.microsoft.com/office/drawing/2014/main" id="{EA975AFC-46F7-E66B-B45A-4DDBFAB81860}"/>
              </a:ext>
            </a:extLst>
          </p:cNvPr>
          <p:cNvSpPr>
            <a:spLocks noChangeArrowheads="1"/>
          </p:cNvSpPr>
          <p:nvPr/>
        </p:nvSpPr>
        <p:spPr bwMode="auto">
          <a:xfrm>
            <a:off x="5056188" y="3444875"/>
            <a:ext cx="465137"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capture</a:t>
            </a:r>
          </a:p>
        </p:txBody>
      </p:sp>
      <p:sp>
        <p:nvSpPr>
          <p:cNvPr id="42065" name="Rectangle 881">
            <a:extLst>
              <a:ext uri="{FF2B5EF4-FFF2-40B4-BE49-F238E27FC236}">
                <a16:creationId xmlns:a16="http://schemas.microsoft.com/office/drawing/2014/main" id="{7C9F11B0-E987-7D36-07C0-2F389D971071}"/>
              </a:ext>
            </a:extLst>
          </p:cNvPr>
          <p:cNvSpPr>
            <a:spLocks noChangeArrowheads="1"/>
          </p:cNvSpPr>
          <p:nvPr/>
        </p:nvSpPr>
        <p:spPr bwMode="auto">
          <a:xfrm>
            <a:off x="5056188" y="3613150"/>
            <a:ext cx="442912"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42066" name="Rectangle 882">
            <a:extLst>
              <a:ext uri="{FF2B5EF4-FFF2-40B4-BE49-F238E27FC236}">
                <a16:creationId xmlns:a16="http://schemas.microsoft.com/office/drawing/2014/main" id="{9965F4A1-516B-AAAC-B85E-149143BAF4C0}"/>
              </a:ext>
            </a:extLst>
          </p:cNvPr>
          <p:cNvSpPr>
            <a:spLocks noChangeArrowheads="1"/>
          </p:cNvSpPr>
          <p:nvPr/>
        </p:nvSpPr>
        <p:spPr bwMode="auto">
          <a:xfrm>
            <a:off x="5062538" y="2759075"/>
            <a:ext cx="1119187"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conveying system</a:t>
            </a:r>
          </a:p>
        </p:txBody>
      </p:sp>
      <p:sp>
        <p:nvSpPr>
          <p:cNvPr id="42067" name="Rectangle 883">
            <a:extLst>
              <a:ext uri="{FF2B5EF4-FFF2-40B4-BE49-F238E27FC236}">
                <a16:creationId xmlns:a16="http://schemas.microsoft.com/office/drawing/2014/main" id="{DB52D41F-9EC3-C8E2-F925-13EAE8635AF7}"/>
              </a:ext>
            </a:extLst>
          </p:cNvPr>
          <p:cNvSpPr>
            <a:spLocks noChangeArrowheads="1"/>
          </p:cNvSpPr>
          <p:nvPr/>
        </p:nvSpPr>
        <p:spPr bwMode="auto">
          <a:xfrm>
            <a:off x="4113213" y="3373438"/>
            <a:ext cx="658812"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capture air</a:t>
            </a:r>
          </a:p>
        </p:txBody>
      </p:sp>
      <p:sp>
        <p:nvSpPr>
          <p:cNvPr id="42068" name="Line 884">
            <a:extLst>
              <a:ext uri="{FF2B5EF4-FFF2-40B4-BE49-F238E27FC236}">
                <a16:creationId xmlns:a16="http://schemas.microsoft.com/office/drawing/2014/main" id="{0E2400CB-EFD9-B5EC-00D4-AC5CEF29CF63}"/>
              </a:ext>
            </a:extLst>
          </p:cNvPr>
          <p:cNvSpPr>
            <a:spLocks noChangeShapeType="1"/>
          </p:cNvSpPr>
          <p:nvPr/>
        </p:nvSpPr>
        <p:spPr bwMode="auto">
          <a:xfrm flipV="1">
            <a:off x="852488" y="4114800"/>
            <a:ext cx="0" cy="1146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69" name="Line 885">
            <a:extLst>
              <a:ext uri="{FF2B5EF4-FFF2-40B4-BE49-F238E27FC236}">
                <a16:creationId xmlns:a16="http://schemas.microsoft.com/office/drawing/2014/main" id="{6139104A-96A0-EAF9-D3AC-5233AB60EDCF}"/>
              </a:ext>
            </a:extLst>
          </p:cNvPr>
          <p:cNvSpPr>
            <a:spLocks noChangeShapeType="1"/>
          </p:cNvSpPr>
          <p:nvPr/>
        </p:nvSpPr>
        <p:spPr bwMode="auto">
          <a:xfrm flipV="1">
            <a:off x="855663" y="2233613"/>
            <a:ext cx="0" cy="18859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0" name="Line 886">
            <a:extLst>
              <a:ext uri="{FF2B5EF4-FFF2-40B4-BE49-F238E27FC236}">
                <a16:creationId xmlns:a16="http://schemas.microsoft.com/office/drawing/2014/main" id="{56804F5A-9C43-97A5-8F95-4A6CEFCABD09}"/>
              </a:ext>
            </a:extLst>
          </p:cNvPr>
          <p:cNvSpPr>
            <a:spLocks noChangeShapeType="1"/>
          </p:cNvSpPr>
          <p:nvPr/>
        </p:nvSpPr>
        <p:spPr bwMode="auto">
          <a:xfrm flipV="1">
            <a:off x="857250" y="1592263"/>
            <a:ext cx="989013" cy="6381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1" name="Line 887">
            <a:extLst>
              <a:ext uri="{FF2B5EF4-FFF2-40B4-BE49-F238E27FC236}">
                <a16:creationId xmlns:a16="http://schemas.microsoft.com/office/drawing/2014/main" id="{54C24626-C276-36E3-67B9-A7FF516B8DB5}"/>
              </a:ext>
            </a:extLst>
          </p:cNvPr>
          <p:cNvSpPr>
            <a:spLocks noChangeShapeType="1"/>
          </p:cNvSpPr>
          <p:nvPr/>
        </p:nvSpPr>
        <p:spPr bwMode="auto">
          <a:xfrm flipH="1" flipV="1">
            <a:off x="1779588" y="1468438"/>
            <a:ext cx="66675" cy="1206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2" name="Line 888">
            <a:extLst>
              <a:ext uri="{FF2B5EF4-FFF2-40B4-BE49-F238E27FC236}">
                <a16:creationId xmlns:a16="http://schemas.microsoft.com/office/drawing/2014/main" id="{F9AF45E4-1B14-3F2F-A1E1-CD3A968CF540}"/>
              </a:ext>
            </a:extLst>
          </p:cNvPr>
          <p:cNvSpPr>
            <a:spLocks noChangeShapeType="1"/>
          </p:cNvSpPr>
          <p:nvPr/>
        </p:nvSpPr>
        <p:spPr bwMode="auto">
          <a:xfrm flipH="1">
            <a:off x="708025" y="1470025"/>
            <a:ext cx="1069975" cy="6762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3" name="Line 889">
            <a:extLst>
              <a:ext uri="{FF2B5EF4-FFF2-40B4-BE49-F238E27FC236}">
                <a16:creationId xmlns:a16="http://schemas.microsoft.com/office/drawing/2014/main" id="{99AD3BC7-53B2-4FD3-763E-AD42AF5574B0}"/>
              </a:ext>
            </a:extLst>
          </p:cNvPr>
          <p:cNvSpPr>
            <a:spLocks noChangeShapeType="1"/>
          </p:cNvSpPr>
          <p:nvPr/>
        </p:nvSpPr>
        <p:spPr bwMode="auto">
          <a:xfrm>
            <a:off x="704850" y="2149475"/>
            <a:ext cx="1588" cy="19669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4" name="Line 890">
            <a:extLst>
              <a:ext uri="{FF2B5EF4-FFF2-40B4-BE49-F238E27FC236}">
                <a16:creationId xmlns:a16="http://schemas.microsoft.com/office/drawing/2014/main" id="{9696AA7E-85DA-202C-4C1A-4779468757DA}"/>
              </a:ext>
            </a:extLst>
          </p:cNvPr>
          <p:cNvSpPr>
            <a:spLocks noChangeShapeType="1"/>
          </p:cNvSpPr>
          <p:nvPr/>
        </p:nvSpPr>
        <p:spPr bwMode="auto">
          <a:xfrm>
            <a:off x="708025" y="4116388"/>
            <a:ext cx="147638"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5" name="Line 891">
            <a:extLst>
              <a:ext uri="{FF2B5EF4-FFF2-40B4-BE49-F238E27FC236}">
                <a16:creationId xmlns:a16="http://schemas.microsoft.com/office/drawing/2014/main" id="{A4A2C764-ED30-EDFA-40EE-CD6EDA32B367}"/>
              </a:ext>
            </a:extLst>
          </p:cNvPr>
          <p:cNvSpPr>
            <a:spLocks noChangeShapeType="1"/>
          </p:cNvSpPr>
          <p:nvPr/>
        </p:nvSpPr>
        <p:spPr bwMode="auto">
          <a:xfrm flipV="1">
            <a:off x="833438" y="4098925"/>
            <a:ext cx="20637" cy="15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6" name="Line 892">
            <a:extLst>
              <a:ext uri="{FF2B5EF4-FFF2-40B4-BE49-F238E27FC236}">
                <a16:creationId xmlns:a16="http://schemas.microsoft.com/office/drawing/2014/main" id="{851AA51A-8F93-6B24-EBE9-AB5F63C00F41}"/>
              </a:ext>
            </a:extLst>
          </p:cNvPr>
          <p:cNvSpPr>
            <a:spLocks noChangeShapeType="1"/>
          </p:cNvSpPr>
          <p:nvPr/>
        </p:nvSpPr>
        <p:spPr bwMode="auto">
          <a:xfrm flipV="1">
            <a:off x="763588" y="4025900"/>
            <a:ext cx="90487" cy="889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7" name="Line 893">
            <a:extLst>
              <a:ext uri="{FF2B5EF4-FFF2-40B4-BE49-F238E27FC236}">
                <a16:creationId xmlns:a16="http://schemas.microsoft.com/office/drawing/2014/main" id="{394056D9-E7C0-F715-644A-7CD12FEACCC5}"/>
              </a:ext>
            </a:extLst>
          </p:cNvPr>
          <p:cNvSpPr>
            <a:spLocks noChangeShapeType="1"/>
          </p:cNvSpPr>
          <p:nvPr/>
        </p:nvSpPr>
        <p:spPr bwMode="auto">
          <a:xfrm flipV="1">
            <a:off x="706438" y="3954463"/>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8" name="Line 894">
            <a:extLst>
              <a:ext uri="{FF2B5EF4-FFF2-40B4-BE49-F238E27FC236}">
                <a16:creationId xmlns:a16="http://schemas.microsoft.com/office/drawing/2014/main" id="{73E6D293-4BE0-28EA-09F7-CCF26ADC57DC}"/>
              </a:ext>
            </a:extLst>
          </p:cNvPr>
          <p:cNvSpPr>
            <a:spLocks noChangeShapeType="1"/>
          </p:cNvSpPr>
          <p:nvPr/>
        </p:nvSpPr>
        <p:spPr bwMode="auto">
          <a:xfrm flipV="1">
            <a:off x="706438" y="3883025"/>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79" name="Line 895">
            <a:extLst>
              <a:ext uri="{FF2B5EF4-FFF2-40B4-BE49-F238E27FC236}">
                <a16:creationId xmlns:a16="http://schemas.microsoft.com/office/drawing/2014/main" id="{CBA5AB8F-9F49-E584-2CF9-B0F6E5CA19D1}"/>
              </a:ext>
            </a:extLst>
          </p:cNvPr>
          <p:cNvSpPr>
            <a:spLocks noChangeShapeType="1"/>
          </p:cNvSpPr>
          <p:nvPr/>
        </p:nvSpPr>
        <p:spPr bwMode="auto">
          <a:xfrm flipV="1">
            <a:off x="706438" y="381000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0" name="Line 896">
            <a:extLst>
              <a:ext uri="{FF2B5EF4-FFF2-40B4-BE49-F238E27FC236}">
                <a16:creationId xmlns:a16="http://schemas.microsoft.com/office/drawing/2014/main" id="{F847167D-01DB-5C4F-8AEB-FF66CA4C0563}"/>
              </a:ext>
            </a:extLst>
          </p:cNvPr>
          <p:cNvSpPr>
            <a:spLocks noChangeShapeType="1"/>
          </p:cNvSpPr>
          <p:nvPr/>
        </p:nvSpPr>
        <p:spPr bwMode="auto">
          <a:xfrm flipV="1">
            <a:off x="706438" y="374173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1" name="Line 897">
            <a:extLst>
              <a:ext uri="{FF2B5EF4-FFF2-40B4-BE49-F238E27FC236}">
                <a16:creationId xmlns:a16="http://schemas.microsoft.com/office/drawing/2014/main" id="{D7011F6C-2FF0-E8F0-DE24-54A6F631E742}"/>
              </a:ext>
            </a:extLst>
          </p:cNvPr>
          <p:cNvSpPr>
            <a:spLocks noChangeShapeType="1"/>
          </p:cNvSpPr>
          <p:nvPr/>
        </p:nvSpPr>
        <p:spPr bwMode="auto">
          <a:xfrm flipV="1">
            <a:off x="706438" y="367030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2" name="Line 898">
            <a:extLst>
              <a:ext uri="{FF2B5EF4-FFF2-40B4-BE49-F238E27FC236}">
                <a16:creationId xmlns:a16="http://schemas.microsoft.com/office/drawing/2014/main" id="{CC1FBD1E-6D87-D0DE-770E-E469D3F986D0}"/>
              </a:ext>
            </a:extLst>
          </p:cNvPr>
          <p:cNvSpPr>
            <a:spLocks noChangeShapeType="1"/>
          </p:cNvSpPr>
          <p:nvPr/>
        </p:nvSpPr>
        <p:spPr bwMode="auto">
          <a:xfrm flipV="1">
            <a:off x="706438" y="3597275"/>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3" name="Line 899">
            <a:extLst>
              <a:ext uri="{FF2B5EF4-FFF2-40B4-BE49-F238E27FC236}">
                <a16:creationId xmlns:a16="http://schemas.microsoft.com/office/drawing/2014/main" id="{E880B7B9-B664-B19F-F0B6-A80728190A13}"/>
              </a:ext>
            </a:extLst>
          </p:cNvPr>
          <p:cNvSpPr>
            <a:spLocks noChangeShapeType="1"/>
          </p:cNvSpPr>
          <p:nvPr/>
        </p:nvSpPr>
        <p:spPr bwMode="auto">
          <a:xfrm flipV="1">
            <a:off x="706438" y="352583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4" name="Line 900">
            <a:extLst>
              <a:ext uri="{FF2B5EF4-FFF2-40B4-BE49-F238E27FC236}">
                <a16:creationId xmlns:a16="http://schemas.microsoft.com/office/drawing/2014/main" id="{21CDBBB0-39CE-5275-E552-82F3FDB73972}"/>
              </a:ext>
            </a:extLst>
          </p:cNvPr>
          <p:cNvSpPr>
            <a:spLocks noChangeShapeType="1"/>
          </p:cNvSpPr>
          <p:nvPr/>
        </p:nvSpPr>
        <p:spPr bwMode="auto">
          <a:xfrm flipV="1">
            <a:off x="706438" y="3457575"/>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5" name="Line 901">
            <a:extLst>
              <a:ext uri="{FF2B5EF4-FFF2-40B4-BE49-F238E27FC236}">
                <a16:creationId xmlns:a16="http://schemas.microsoft.com/office/drawing/2014/main" id="{41DD6B52-A9B8-412E-E02B-D1BDE23AF35A}"/>
              </a:ext>
            </a:extLst>
          </p:cNvPr>
          <p:cNvSpPr>
            <a:spLocks noChangeShapeType="1"/>
          </p:cNvSpPr>
          <p:nvPr/>
        </p:nvSpPr>
        <p:spPr bwMode="auto">
          <a:xfrm flipV="1">
            <a:off x="706438" y="338455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6" name="Line 902">
            <a:extLst>
              <a:ext uri="{FF2B5EF4-FFF2-40B4-BE49-F238E27FC236}">
                <a16:creationId xmlns:a16="http://schemas.microsoft.com/office/drawing/2014/main" id="{A803598C-65CC-AE49-E1E5-8FC1322F1CEE}"/>
              </a:ext>
            </a:extLst>
          </p:cNvPr>
          <p:cNvSpPr>
            <a:spLocks noChangeShapeType="1"/>
          </p:cNvSpPr>
          <p:nvPr/>
        </p:nvSpPr>
        <p:spPr bwMode="auto">
          <a:xfrm flipV="1">
            <a:off x="706438" y="3313113"/>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7" name="Line 903">
            <a:extLst>
              <a:ext uri="{FF2B5EF4-FFF2-40B4-BE49-F238E27FC236}">
                <a16:creationId xmlns:a16="http://schemas.microsoft.com/office/drawing/2014/main" id="{38794633-A2D6-1247-CA59-E803D8A69881}"/>
              </a:ext>
            </a:extLst>
          </p:cNvPr>
          <p:cNvSpPr>
            <a:spLocks noChangeShapeType="1"/>
          </p:cNvSpPr>
          <p:nvPr/>
        </p:nvSpPr>
        <p:spPr bwMode="auto">
          <a:xfrm flipV="1">
            <a:off x="706438" y="3241675"/>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8" name="Line 904">
            <a:extLst>
              <a:ext uri="{FF2B5EF4-FFF2-40B4-BE49-F238E27FC236}">
                <a16:creationId xmlns:a16="http://schemas.microsoft.com/office/drawing/2014/main" id="{50CD1EEA-6584-EDC9-3854-3A134C810808}"/>
              </a:ext>
            </a:extLst>
          </p:cNvPr>
          <p:cNvSpPr>
            <a:spLocks noChangeShapeType="1"/>
          </p:cNvSpPr>
          <p:nvPr/>
        </p:nvSpPr>
        <p:spPr bwMode="auto">
          <a:xfrm flipV="1">
            <a:off x="706438" y="316865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89" name="Line 905">
            <a:extLst>
              <a:ext uri="{FF2B5EF4-FFF2-40B4-BE49-F238E27FC236}">
                <a16:creationId xmlns:a16="http://schemas.microsoft.com/office/drawing/2014/main" id="{DCD0004E-65FB-51AA-41F1-48D44697397C}"/>
              </a:ext>
            </a:extLst>
          </p:cNvPr>
          <p:cNvSpPr>
            <a:spLocks noChangeShapeType="1"/>
          </p:cNvSpPr>
          <p:nvPr/>
        </p:nvSpPr>
        <p:spPr bwMode="auto">
          <a:xfrm flipV="1">
            <a:off x="706438" y="310038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0" name="Line 906">
            <a:extLst>
              <a:ext uri="{FF2B5EF4-FFF2-40B4-BE49-F238E27FC236}">
                <a16:creationId xmlns:a16="http://schemas.microsoft.com/office/drawing/2014/main" id="{2AEFCCD3-8A7F-333A-AE0F-2F8471F26395}"/>
              </a:ext>
            </a:extLst>
          </p:cNvPr>
          <p:cNvSpPr>
            <a:spLocks noChangeShapeType="1"/>
          </p:cNvSpPr>
          <p:nvPr/>
        </p:nvSpPr>
        <p:spPr bwMode="auto">
          <a:xfrm flipV="1">
            <a:off x="706438" y="302895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1" name="Line 907">
            <a:extLst>
              <a:ext uri="{FF2B5EF4-FFF2-40B4-BE49-F238E27FC236}">
                <a16:creationId xmlns:a16="http://schemas.microsoft.com/office/drawing/2014/main" id="{1D98B234-0009-C183-2030-0EB3CA662CF0}"/>
              </a:ext>
            </a:extLst>
          </p:cNvPr>
          <p:cNvSpPr>
            <a:spLocks noChangeShapeType="1"/>
          </p:cNvSpPr>
          <p:nvPr/>
        </p:nvSpPr>
        <p:spPr bwMode="auto">
          <a:xfrm flipV="1">
            <a:off x="706438" y="2957513"/>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2" name="Line 908">
            <a:extLst>
              <a:ext uri="{FF2B5EF4-FFF2-40B4-BE49-F238E27FC236}">
                <a16:creationId xmlns:a16="http://schemas.microsoft.com/office/drawing/2014/main" id="{EC42DADE-6E62-6419-7BF1-24A9D5C7D6F8}"/>
              </a:ext>
            </a:extLst>
          </p:cNvPr>
          <p:cNvSpPr>
            <a:spLocks noChangeShapeType="1"/>
          </p:cNvSpPr>
          <p:nvPr/>
        </p:nvSpPr>
        <p:spPr bwMode="auto">
          <a:xfrm flipV="1">
            <a:off x="706438" y="288448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3" name="Line 909">
            <a:extLst>
              <a:ext uri="{FF2B5EF4-FFF2-40B4-BE49-F238E27FC236}">
                <a16:creationId xmlns:a16="http://schemas.microsoft.com/office/drawing/2014/main" id="{81CE6838-F5C3-592B-A712-DB75CB99EE1D}"/>
              </a:ext>
            </a:extLst>
          </p:cNvPr>
          <p:cNvSpPr>
            <a:spLocks noChangeShapeType="1"/>
          </p:cNvSpPr>
          <p:nvPr/>
        </p:nvSpPr>
        <p:spPr bwMode="auto">
          <a:xfrm flipV="1">
            <a:off x="706438" y="281305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4" name="Line 910">
            <a:extLst>
              <a:ext uri="{FF2B5EF4-FFF2-40B4-BE49-F238E27FC236}">
                <a16:creationId xmlns:a16="http://schemas.microsoft.com/office/drawing/2014/main" id="{B66A66CA-6E50-C13C-C112-1B9180B48BA3}"/>
              </a:ext>
            </a:extLst>
          </p:cNvPr>
          <p:cNvSpPr>
            <a:spLocks noChangeShapeType="1"/>
          </p:cNvSpPr>
          <p:nvPr/>
        </p:nvSpPr>
        <p:spPr bwMode="auto">
          <a:xfrm flipV="1">
            <a:off x="706438" y="274478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5" name="Line 911">
            <a:extLst>
              <a:ext uri="{FF2B5EF4-FFF2-40B4-BE49-F238E27FC236}">
                <a16:creationId xmlns:a16="http://schemas.microsoft.com/office/drawing/2014/main" id="{5F568CF4-6D7D-1A50-83E4-3B86F0B23696}"/>
              </a:ext>
            </a:extLst>
          </p:cNvPr>
          <p:cNvSpPr>
            <a:spLocks noChangeShapeType="1"/>
          </p:cNvSpPr>
          <p:nvPr/>
        </p:nvSpPr>
        <p:spPr bwMode="auto">
          <a:xfrm flipV="1">
            <a:off x="706438" y="2671763"/>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6" name="Line 912">
            <a:extLst>
              <a:ext uri="{FF2B5EF4-FFF2-40B4-BE49-F238E27FC236}">
                <a16:creationId xmlns:a16="http://schemas.microsoft.com/office/drawing/2014/main" id="{A3441366-D85D-D0D1-66D6-576FF376A9C3}"/>
              </a:ext>
            </a:extLst>
          </p:cNvPr>
          <p:cNvSpPr>
            <a:spLocks noChangeShapeType="1"/>
          </p:cNvSpPr>
          <p:nvPr/>
        </p:nvSpPr>
        <p:spPr bwMode="auto">
          <a:xfrm flipV="1">
            <a:off x="706438" y="2600325"/>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7" name="Line 913">
            <a:extLst>
              <a:ext uri="{FF2B5EF4-FFF2-40B4-BE49-F238E27FC236}">
                <a16:creationId xmlns:a16="http://schemas.microsoft.com/office/drawing/2014/main" id="{A85B9E1F-DF9D-EF4E-C1D1-58EC84531E9F}"/>
              </a:ext>
            </a:extLst>
          </p:cNvPr>
          <p:cNvSpPr>
            <a:spLocks noChangeShapeType="1"/>
          </p:cNvSpPr>
          <p:nvPr/>
        </p:nvSpPr>
        <p:spPr bwMode="auto">
          <a:xfrm flipV="1">
            <a:off x="706438" y="252888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8" name="Line 914">
            <a:extLst>
              <a:ext uri="{FF2B5EF4-FFF2-40B4-BE49-F238E27FC236}">
                <a16:creationId xmlns:a16="http://schemas.microsoft.com/office/drawing/2014/main" id="{6E1EEC82-D175-5F20-C3D7-099AF8255F52}"/>
              </a:ext>
            </a:extLst>
          </p:cNvPr>
          <p:cNvSpPr>
            <a:spLocks noChangeShapeType="1"/>
          </p:cNvSpPr>
          <p:nvPr/>
        </p:nvSpPr>
        <p:spPr bwMode="auto">
          <a:xfrm flipV="1">
            <a:off x="1687513" y="1558925"/>
            <a:ext cx="138112" cy="1365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099" name="Line 915">
            <a:extLst>
              <a:ext uri="{FF2B5EF4-FFF2-40B4-BE49-F238E27FC236}">
                <a16:creationId xmlns:a16="http://schemas.microsoft.com/office/drawing/2014/main" id="{09F6A3EB-B327-CD11-A5EC-BFEB100C567E}"/>
              </a:ext>
            </a:extLst>
          </p:cNvPr>
          <p:cNvSpPr>
            <a:spLocks noChangeShapeType="1"/>
          </p:cNvSpPr>
          <p:nvPr/>
        </p:nvSpPr>
        <p:spPr bwMode="auto">
          <a:xfrm flipV="1">
            <a:off x="706438" y="2455863"/>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0" name="Line 916">
            <a:extLst>
              <a:ext uri="{FF2B5EF4-FFF2-40B4-BE49-F238E27FC236}">
                <a16:creationId xmlns:a16="http://schemas.microsoft.com/office/drawing/2014/main" id="{689B44DD-F3FB-0B92-1017-70636E7FF780}"/>
              </a:ext>
            </a:extLst>
          </p:cNvPr>
          <p:cNvSpPr>
            <a:spLocks noChangeShapeType="1"/>
          </p:cNvSpPr>
          <p:nvPr/>
        </p:nvSpPr>
        <p:spPr bwMode="auto">
          <a:xfrm flipV="1">
            <a:off x="1489075" y="1509713"/>
            <a:ext cx="311150" cy="3127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1" name="Line 917">
            <a:extLst>
              <a:ext uri="{FF2B5EF4-FFF2-40B4-BE49-F238E27FC236}">
                <a16:creationId xmlns:a16="http://schemas.microsoft.com/office/drawing/2014/main" id="{12A5E3FD-2C5C-BC58-1AE0-FEA473B73C76}"/>
              </a:ext>
            </a:extLst>
          </p:cNvPr>
          <p:cNvSpPr>
            <a:spLocks noChangeShapeType="1"/>
          </p:cNvSpPr>
          <p:nvPr/>
        </p:nvSpPr>
        <p:spPr bwMode="auto">
          <a:xfrm flipV="1">
            <a:off x="706438" y="2387600"/>
            <a:ext cx="147637" cy="147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2" name="Line 918">
            <a:extLst>
              <a:ext uri="{FF2B5EF4-FFF2-40B4-BE49-F238E27FC236}">
                <a16:creationId xmlns:a16="http://schemas.microsoft.com/office/drawing/2014/main" id="{F60F61F3-2056-04BC-443E-2098938828A6}"/>
              </a:ext>
            </a:extLst>
          </p:cNvPr>
          <p:cNvSpPr>
            <a:spLocks noChangeShapeType="1"/>
          </p:cNvSpPr>
          <p:nvPr/>
        </p:nvSpPr>
        <p:spPr bwMode="auto">
          <a:xfrm flipV="1">
            <a:off x="1289050" y="1479550"/>
            <a:ext cx="473075" cy="4730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3" name="Line 919">
            <a:extLst>
              <a:ext uri="{FF2B5EF4-FFF2-40B4-BE49-F238E27FC236}">
                <a16:creationId xmlns:a16="http://schemas.microsoft.com/office/drawing/2014/main" id="{6BABF2C9-1496-35F2-437C-E24DCC9158FF}"/>
              </a:ext>
            </a:extLst>
          </p:cNvPr>
          <p:cNvSpPr>
            <a:spLocks noChangeShapeType="1"/>
          </p:cNvSpPr>
          <p:nvPr/>
        </p:nvSpPr>
        <p:spPr bwMode="auto">
          <a:xfrm flipV="1">
            <a:off x="706438" y="2316163"/>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4" name="Line 920">
            <a:extLst>
              <a:ext uri="{FF2B5EF4-FFF2-40B4-BE49-F238E27FC236}">
                <a16:creationId xmlns:a16="http://schemas.microsoft.com/office/drawing/2014/main" id="{A409D5C1-63E4-F5D6-82E2-CE4D28E9CC1E}"/>
              </a:ext>
            </a:extLst>
          </p:cNvPr>
          <p:cNvSpPr>
            <a:spLocks noChangeShapeType="1"/>
          </p:cNvSpPr>
          <p:nvPr/>
        </p:nvSpPr>
        <p:spPr bwMode="auto">
          <a:xfrm flipV="1">
            <a:off x="1090613" y="1603375"/>
            <a:ext cx="476250" cy="4762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5" name="Line 921">
            <a:extLst>
              <a:ext uri="{FF2B5EF4-FFF2-40B4-BE49-F238E27FC236}">
                <a16:creationId xmlns:a16="http://schemas.microsoft.com/office/drawing/2014/main" id="{2EE48149-F1E6-D7A9-162D-B856BC3D4CA4}"/>
              </a:ext>
            </a:extLst>
          </p:cNvPr>
          <p:cNvSpPr>
            <a:spLocks noChangeShapeType="1"/>
          </p:cNvSpPr>
          <p:nvPr/>
        </p:nvSpPr>
        <p:spPr bwMode="auto">
          <a:xfrm flipV="1">
            <a:off x="706438" y="2243138"/>
            <a:ext cx="147637" cy="147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6" name="Line 922">
            <a:extLst>
              <a:ext uri="{FF2B5EF4-FFF2-40B4-BE49-F238E27FC236}">
                <a16:creationId xmlns:a16="http://schemas.microsoft.com/office/drawing/2014/main" id="{22E725A6-389D-7997-1B57-0FA3E35FFEAF}"/>
              </a:ext>
            </a:extLst>
          </p:cNvPr>
          <p:cNvSpPr>
            <a:spLocks noChangeShapeType="1"/>
          </p:cNvSpPr>
          <p:nvPr/>
        </p:nvSpPr>
        <p:spPr bwMode="auto">
          <a:xfrm flipV="1">
            <a:off x="890588" y="1725613"/>
            <a:ext cx="481012" cy="4810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7" name="Line 923">
            <a:extLst>
              <a:ext uri="{FF2B5EF4-FFF2-40B4-BE49-F238E27FC236}">
                <a16:creationId xmlns:a16="http://schemas.microsoft.com/office/drawing/2014/main" id="{2F1A1252-F519-CF32-0AD9-22A39A49E7E0}"/>
              </a:ext>
            </a:extLst>
          </p:cNvPr>
          <p:cNvSpPr>
            <a:spLocks noChangeShapeType="1"/>
          </p:cNvSpPr>
          <p:nvPr/>
        </p:nvSpPr>
        <p:spPr bwMode="auto">
          <a:xfrm flipV="1">
            <a:off x="706438" y="1849438"/>
            <a:ext cx="469900" cy="4699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8" name="Line 924">
            <a:extLst>
              <a:ext uri="{FF2B5EF4-FFF2-40B4-BE49-F238E27FC236}">
                <a16:creationId xmlns:a16="http://schemas.microsoft.com/office/drawing/2014/main" id="{03243B20-D3F1-EFDE-B271-759C3D4192B9}"/>
              </a:ext>
            </a:extLst>
          </p:cNvPr>
          <p:cNvSpPr>
            <a:spLocks noChangeShapeType="1"/>
          </p:cNvSpPr>
          <p:nvPr/>
        </p:nvSpPr>
        <p:spPr bwMode="auto">
          <a:xfrm flipV="1">
            <a:off x="706438" y="1973263"/>
            <a:ext cx="277812" cy="2746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09" name="Line 925">
            <a:extLst>
              <a:ext uri="{FF2B5EF4-FFF2-40B4-BE49-F238E27FC236}">
                <a16:creationId xmlns:a16="http://schemas.microsoft.com/office/drawing/2014/main" id="{CF2B2065-520B-1199-5227-2D0F58466804}"/>
              </a:ext>
            </a:extLst>
          </p:cNvPr>
          <p:cNvSpPr>
            <a:spLocks noChangeShapeType="1"/>
          </p:cNvSpPr>
          <p:nvPr/>
        </p:nvSpPr>
        <p:spPr bwMode="auto">
          <a:xfrm flipV="1">
            <a:off x="706438" y="2097088"/>
            <a:ext cx="84137" cy="825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0" name="Line 926">
            <a:extLst>
              <a:ext uri="{FF2B5EF4-FFF2-40B4-BE49-F238E27FC236}">
                <a16:creationId xmlns:a16="http://schemas.microsoft.com/office/drawing/2014/main" id="{F5453F2B-13D6-311D-5E95-41724777DFE9}"/>
              </a:ext>
            </a:extLst>
          </p:cNvPr>
          <p:cNvSpPr>
            <a:spLocks noChangeShapeType="1"/>
          </p:cNvSpPr>
          <p:nvPr/>
        </p:nvSpPr>
        <p:spPr bwMode="auto">
          <a:xfrm>
            <a:off x="1854200" y="1597025"/>
            <a:ext cx="319088" cy="5524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1" name="Line 927">
            <a:extLst>
              <a:ext uri="{FF2B5EF4-FFF2-40B4-BE49-F238E27FC236}">
                <a16:creationId xmlns:a16="http://schemas.microsoft.com/office/drawing/2014/main" id="{CA054F97-C4B8-39DE-EA3A-08C9D89F5720}"/>
              </a:ext>
            </a:extLst>
          </p:cNvPr>
          <p:cNvSpPr>
            <a:spLocks noChangeShapeType="1"/>
          </p:cNvSpPr>
          <p:nvPr/>
        </p:nvSpPr>
        <p:spPr bwMode="auto">
          <a:xfrm>
            <a:off x="704850" y="4119563"/>
            <a:ext cx="1588" cy="12890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2" name="Line 928">
            <a:extLst>
              <a:ext uri="{FF2B5EF4-FFF2-40B4-BE49-F238E27FC236}">
                <a16:creationId xmlns:a16="http://schemas.microsoft.com/office/drawing/2014/main" id="{056E6259-DBAB-4D6D-1D06-598011E5465D}"/>
              </a:ext>
            </a:extLst>
          </p:cNvPr>
          <p:cNvSpPr>
            <a:spLocks noChangeShapeType="1"/>
          </p:cNvSpPr>
          <p:nvPr/>
        </p:nvSpPr>
        <p:spPr bwMode="auto">
          <a:xfrm flipH="1">
            <a:off x="706438" y="5408613"/>
            <a:ext cx="1587"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3" name="Line 929">
            <a:extLst>
              <a:ext uri="{FF2B5EF4-FFF2-40B4-BE49-F238E27FC236}">
                <a16:creationId xmlns:a16="http://schemas.microsoft.com/office/drawing/2014/main" id="{56D38369-D909-5F26-B0D1-C261A86D7A62}"/>
              </a:ext>
            </a:extLst>
          </p:cNvPr>
          <p:cNvSpPr>
            <a:spLocks noChangeShapeType="1"/>
          </p:cNvSpPr>
          <p:nvPr/>
        </p:nvSpPr>
        <p:spPr bwMode="auto">
          <a:xfrm flipH="1">
            <a:off x="706438" y="4857750"/>
            <a:ext cx="1587"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4" name="Line 930">
            <a:extLst>
              <a:ext uri="{FF2B5EF4-FFF2-40B4-BE49-F238E27FC236}">
                <a16:creationId xmlns:a16="http://schemas.microsoft.com/office/drawing/2014/main" id="{CD9C0385-A286-43B5-0009-97EE5CA98F3D}"/>
              </a:ext>
            </a:extLst>
          </p:cNvPr>
          <p:cNvSpPr>
            <a:spLocks noChangeShapeType="1"/>
          </p:cNvSpPr>
          <p:nvPr/>
        </p:nvSpPr>
        <p:spPr bwMode="auto">
          <a:xfrm flipV="1">
            <a:off x="779463" y="4117975"/>
            <a:ext cx="0" cy="7381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5" name="Rectangle 931">
            <a:extLst>
              <a:ext uri="{FF2B5EF4-FFF2-40B4-BE49-F238E27FC236}">
                <a16:creationId xmlns:a16="http://schemas.microsoft.com/office/drawing/2014/main" id="{94527886-11D8-FC69-7CCF-326F2B57B1E2}"/>
              </a:ext>
            </a:extLst>
          </p:cNvPr>
          <p:cNvSpPr>
            <a:spLocks noChangeArrowheads="1"/>
          </p:cNvSpPr>
          <p:nvPr/>
        </p:nvSpPr>
        <p:spPr bwMode="auto">
          <a:xfrm>
            <a:off x="6642100" y="4378325"/>
            <a:ext cx="744538"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local supply</a:t>
            </a:r>
          </a:p>
        </p:txBody>
      </p:sp>
      <p:sp>
        <p:nvSpPr>
          <p:cNvPr id="42116" name="Rectangle 932">
            <a:extLst>
              <a:ext uri="{FF2B5EF4-FFF2-40B4-BE49-F238E27FC236}">
                <a16:creationId xmlns:a16="http://schemas.microsoft.com/office/drawing/2014/main" id="{1095FD52-7063-E690-F6C3-CCBB6AB70EB6}"/>
              </a:ext>
            </a:extLst>
          </p:cNvPr>
          <p:cNvSpPr>
            <a:spLocks noChangeArrowheads="1"/>
          </p:cNvSpPr>
          <p:nvPr/>
        </p:nvSpPr>
        <p:spPr bwMode="auto">
          <a:xfrm>
            <a:off x="5711825" y="5546725"/>
            <a:ext cx="944563"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local extraction</a:t>
            </a:r>
          </a:p>
        </p:txBody>
      </p:sp>
      <p:sp>
        <p:nvSpPr>
          <p:cNvPr id="42117" name="Line 933">
            <a:extLst>
              <a:ext uri="{FF2B5EF4-FFF2-40B4-BE49-F238E27FC236}">
                <a16:creationId xmlns:a16="http://schemas.microsoft.com/office/drawing/2014/main" id="{DC382BFC-B3B7-3FA2-462F-057E5F2CCA01}"/>
              </a:ext>
            </a:extLst>
          </p:cNvPr>
          <p:cNvSpPr>
            <a:spLocks noChangeShapeType="1"/>
          </p:cNvSpPr>
          <p:nvPr/>
        </p:nvSpPr>
        <p:spPr bwMode="auto">
          <a:xfrm flipH="1">
            <a:off x="6627813" y="4559300"/>
            <a:ext cx="814387"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8" name="Line 934">
            <a:extLst>
              <a:ext uri="{FF2B5EF4-FFF2-40B4-BE49-F238E27FC236}">
                <a16:creationId xmlns:a16="http://schemas.microsoft.com/office/drawing/2014/main" id="{BE1D5C0B-FE37-7821-E5E0-DBE4117804AD}"/>
              </a:ext>
            </a:extLst>
          </p:cNvPr>
          <p:cNvSpPr>
            <a:spLocks noChangeShapeType="1"/>
          </p:cNvSpPr>
          <p:nvPr/>
        </p:nvSpPr>
        <p:spPr bwMode="auto">
          <a:xfrm flipH="1" flipV="1">
            <a:off x="6324600" y="3971925"/>
            <a:ext cx="298450" cy="5857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19" name="Line 935">
            <a:extLst>
              <a:ext uri="{FF2B5EF4-FFF2-40B4-BE49-F238E27FC236}">
                <a16:creationId xmlns:a16="http://schemas.microsoft.com/office/drawing/2014/main" id="{DDA30E08-10EC-D00E-A7B1-B289B2D0A72D}"/>
              </a:ext>
            </a:extLst>
          </p:cNvPr>
          <p:cNvSpPr>
            <a:spLocks noChangeShapeType="1"/>
          </p:cNvSpPr>
          <p:nvPr/>
        </p:nvSpPr>
        <p:spPr bwMode="auto">
          <a:xfrm flipH="1">
            <a:off x="5686425" y="5699125"/>
            <a:ext cx="1055688"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0" name="Line 936">
            <a:extLst>
              <a:ext uri="{FF2B5EF4-FFF2-40B4-BE49-F238E27FC236}">
                <a16:creationId xmlns:a16="http://schemas.microsoft.com/office/drawing/2014/main" id="{C2FF9674-8C63-2B78-35CC-25DDB7191A80}"/>
              </a:ext>
            </a:extLst>
          </p:cNvPr>
          <p:cNvSpPr>
            <a:spLocks noChangeShapeType="1"/>
          </p:cNvSpPr>
          <p:nvPr/>
        </p:nvSpPr>
        <p:spPr bwMode="auto">
          <a:xfrm flipH="1" flipV="1">
            <a:off x="4957763" y="4170363"/>
            <a:ext cx="725487" cy="1525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1" name="Line 937">
            <a:extLst>
              <a:ext uri="{FF2B5EF4-FFF2-40B4-BE49-F238E27FC236}">
                <a16:creationId xmlns:a16="http://schemas.microsoft.com/office/drawing/2014/main" id="{C9353768-1603-86D6-B574-DC49F530653E}"/>
              </a:ext>
            </a:extLst>
          </p:cNvPr>
          <p:cNvSpPr>
            <a:spLocks noChangeShapeType="1"/>
          </p:cNvSpPr>
          <p:nvPr/>
        </p:nvSpPr>
        <p:spPr bwMode="auto">
          <a:xfrm flipH="1" flipV="1">
            <a:off x="3516313" y="2230438"/>
            <a:ext cx="69850" cy="1238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2" name="Line 938">
            <a:extLst>
              <a:ext uri="{FF2B5EF4-FFF2-40B4-BE49-F238E27FC236}">
                <a16:creationId xmlns:a16="http://schemas.microsoft.com/office/drawing/2014/main" id="{A99AA154-2A89-063C-08F8-7ABBADB953B3}"/>
              </a:ext>
            </a:extLst>
          </p:cNvPr>
          <p:cNvSpPr>
            <a:spLocks noChangeShapeType="1"/>
          </p:cNvSpPr>
          <p:nvPr/>
        </p:nvSpPr>
        <p:spPr bwMode="auto">
          <a:xfrm>
            <a:off x="4710113" y="1466850"/>
            <a:ext cx="71437" cy="1238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3" name="Line 939">
            <a:extLst>
              <a:ext uri="{FF2B5EF4-FFF2-40B4-BE49-F238E27FC236}">
                <a16:creationId xmlns:a16="http://schemas.microsoft.com/office/drawing/2014/main" id="{DA327C09-D16B-17D6-8D4A-B0F399076DCC}"/>
              </a:ext>
            </a:extLst>
          </p:cNvPr>
          <p:cNvSpPr>
            <a:spLocks noChangeShapeType="1"/>
          </p:cNvSpPr>
          <p:nvPr/>
        </p:nvSpPr>
        <p:spPr bwMode="auto">
          <a:xfrm flipV="1">
            <a:off x="3640138" y="1465263"/>
            <a:ext cx="1065212" cy="6794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4" name="Line 940">
            <a:extLst>
              <a:ext uri="{FF2B5EF4-FFF2-40B4-BE49-F238E27FC236}">
                <a16:creationId xmlns:a16="http://schemas.microsoft.com/office/drawing/2014/main" id="{66CAC67A-5EAF-2354-81C7-FCFEDD266B66}"/>
              </a:ext>
            </a:extLst>
          </p:cNvPr>
          <p:cNvSpPr>
            <a:spLocks noChangeShapeType="1"/>
          </p:cNvSpPr>
          <p:nvPr/>
        </p:nvSpPr>
        <p:spPr bwMode="auto">
          <a:xfrm>
            <a:off x="4710113" y="1466850"/>
            <a:ext cx="71437" cy="1238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5" name="Line 941">
            <a:extLst>
              <a:ext uri="{FF2B5EF4-FFF2-40B4-BE49-F238E27FC236}">
                <a16:creationId xmlns:a16="http://schemas.microsoft.com/office/drawing/2014/main" id="{7FBA3F83-04E4-BB0A-2965-4E280E4E6997}"/>
              </a:ext>
            </a:extLst>
          </p:cNvPr>
          <p:cNvSpPr>
            <a:spLocks noChangeShapeType="1"/>
          </p:cNvSpPr>
          <p:nvPr/>
        </p:nvSpPr>
        <p:spPr bwMode="auto">
          <a:xfrm flipH="1">
            <a:off x="3590925" y="1593850"/>
            <a:ext cx="1190625" cy="7620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6" name="Line 942">
            <a:extLst>
              <a:ext uri="{FF2B5EF4-FFF2-40B4-BE49-F238E27FC236}">
                <a16:creationId xmlns:a16="http://schemas.microsoft.com/office/drawing/2014/main" id="{22BD9886-F7EF-DF4D-4649-8A0D8B00EF33}"/>
              </a:ext>
            </a:extLst>
          </p:cNvPr>
          <p:cNvSpPr>
            <a:spLocks noChangeShapeType="1"/>
          </p:cNvSpPr>
          <p:nvPr/>
        </p:nvSpPr>
        <p:spPr bwMode="auto">
          <a:xfrm flipH="1" flipV="1">
            <a:off x="3516313" y="2230438"/>
            <a:ext cx="69850" cy="1238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7" name="Line 943">
            <a:extLst>
              <a:ext uri="{FF2B5EF4-FFF2-40B4-BE49-F238E27FC236}">
                <a16:creationId xmlns:a16="http://schemas.microsoft.com/office/drawing/2014/main" id="{2ED19697-566C-7B0E-2B1B-454710F7ACB8}"/>
              </a:ext>
            </a:extLst>
          </p:cNvPr>
          <p:cNvSpPr>
            <a:spLocks noChangeShapeType="1"/>
          </p:cNvSpPr>
          <p:nvPr/>
        </p:nvSpPr>
        <p:spPr bwMode="auto">
          <a:xfrm flipV="1">
            <a:off x="3516313" y="2147888"/>
            <a:ext cx="120650" cy="793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8" name="Line 944">
            <a:extLst>
              <a:ext uri="{FF2B5EF4-FFF2-40B4-BE49-F238E27FC236}">
                <a16:creationId xmlns:a16="http://schemas.microsoft.com/office/drawing/2014/main" id="{F8886D04-3207-86C3-A92F-1B29F70353C9}"/>
              </a:ext>
            </a:extLst>
          </p:cNvPr>
          <p:cNvSpPr>
            <a:spLocks noChangeShapeType="1"/>
          </p:cNvSpPr>
          <p:nvPr/>
        </p:nvSpPr>
        <p:spPr bwMode="auto">
          <a:xfrm flipV="1">
            <a:off x="4605338" y="1550988"/>
            <a:ext cx="150812" cy="1555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29" name="Line 945">
            <a:extLst>
              <a:ext uri="{FF2B5EF4-FFF2-40B4-BE49-F238E27FC236}">
                <a16:creationId xmlns:a16="http://schemas.microsoft.com/office/drawing/2014/main" id="{1BD28A85-F440-B3BC-0BDD-967F901A9832}"/>
              </a:ext>
            </a:extLst>
          </p:cNvPr>
          <p:cNvSpPr>
            <a:spLocks noChangeShapeType="1"/>
          </p:cNvSpPr>
          <p:nvPr/>
        </p:nvSpPr>
        <p:spPr bwMode="auto">
          <a:xfrm flipV="1">
            <a:off x="4405313" y="1506538"/>
            <a:ext cx="323850" cy="32543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0" name="Line 946">
            <a:extLst>
              <a:ext uri="{FF2B5EF4-FFF2-40B4-BE49-F238E27FC236}">
                <a16:creationId xmlns:a16="http://schemas.microsoft.com/office/drawing/2014/main" id="{7AC801CA-79FF-F540-B2F2-87BCEC72560F}"/>
              </a:ext>
            </a:extLst>
          </p:cNvPr>
          <p:cNvSpPr>
            <a:spLocks noChangeShapeType="1"/>
          </p:cNvSpPr>
          <p:nvPr/>
        </p:nvSpPr>
        <p:spPr bwMode="auto">
          <a:xfrm flipV="1">
            <a:off x="4206875" y="1473200"/>
            <a:ext cx="488950" cy="4857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1" name="Line 947">
            <a:extLst>
              <a:ext uri="{FF2B5EF4-FFF2-40B4-BE49-F238E27FC236}">
                <a16:creationId xmlns:a16="http://schemas.microsoft.com/office/drawing/2014/main" id="{80A3DA67-FEB7-3FAD-C934-B19FDD245802}"/>
              </a:ext>
            </a:extLst>
          </p:cNvPr>
          <p:cNvSpPr>
            <a:spLocks noChangeShapeType="1"/>
          </p:cNvSpPr>
          <p:nvPr/>
        </p:nvSpPr>
        <p:spPr bwMode="auto">
          <a:xfrm flipV="1">
            <a:off x="4008438" y="1600200"/>
            <a:ext cx="487362" cy="4857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2" name="Line 948">
            <a:extLst>
              <a:ext uri="{FF2B5EF4-FFF2-40B4-BE49-F238E27FC236}">
                <a16:creationId xmlns:a16="http://schemas.microsoft.com/office/drawing/2014/main" id="{ECD687F2-6827-33F4-6DAF-D73D2B394EF5}"/>
              </a:ext>
            </a:extLst>
          </p:cNvPr>
          <p:cNvSpPr>
            <a:spLocks noChangeShapeType="1"/>
          </p:cNvSpPr>
          <p:nvPr/>
        </p:nvSpPr>
        <p:spPr bwMode="auto">
          <a:xfrm flipV="1">
            <a:off x="3808413" y="1725613"/>
            <a:ext cx="487362" cy="487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3" name="Line 949">
            <a:extLst>
              <a:ext uri="{FF2B5EF4-FFF2-40B4-BE49-F238E27FC236}">
                <a16:creationId xmlns:a16="http://schemas.microsoft.com/office/drawing/2014/main" id="{161C218B-F674-F163-0ECC-883A7844D794}"/>
              </a:ext>
            </a:extLst>
          </p:cNvPr>
          <p:cNvSpPr>
            <a:spLocks noChangeShapeType="1"/>
          </p:cNvSpPr>
          <p:nvPr/>
        </p:nvSpPr>
        <p:spPr bwMode="auto">
          <a:xfrm flipV="1">
            <a:off x="3609975" y="1852613"/>
            <a:ext cx="487363" cy="4873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4" name="Line 950">
            <a:extLst>
              <a:ext uri="{FF2B5EF4-FFF2-40B4-BE49-F238E27FC236}">
                <a16:creationId xmlns:a16="http://schemas.microsoft.com/office/drawing/2014/main" id="{28F94C5D-3543-BE69-4A0C-FFE255D06720}"/>
              </a:ext>
            </a:extLst>
          </p:cNvPr>
          <p:cNvSpPr>
            <a:spLocks noChangeShapeType="1"/>
          </p:cNvSpPr>
          <p:nvPr/>
        </p:nvSpPr>
        <p:spPr bwMode="auto">
          <a:xfrm flipV="1">
            <a:off x="3565525" y="1979613"/>
            <a:ext cx="333375" cy="3333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5" name="Line 951">
            <a:extLst>
              <a:ext uri="{FF2B5EF4-FFF2-40B4-BE49-F238E27FC236}">
                <a16:creationId xmlns:a16="http://schemas.microsoft.com/office/drawing/2014/main" id="{87E37279-A2F0-BF5F-2378-12824BDEDFC6}"/>
              </a:ext>
            </a:extLst>
          </p:cNvPr>
          <p:cNvSpPr>
            <a:spLocks noChangeShapeType="1"/>
          </p:cNvSpPr>
          <p:nvPr/>
        </p:nvSpPr>
        <p:spPr bwMode="auto">
          <a:xfrm flipV="1">
            <a:off x="3541713" y="2106613"/>
            <a:ext cx="157162" cy="16192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2136" name="Rectangle 952">
            <a:extLst>
              <a:ext uri="{FF2B5EF4-FFF2-40B4-BE49-F238E27FC236}">
                <a16:creationId xmlns:a16="http://schemas.microsoft.com/office/drawing/2014/main" id="{E9B370D2-0E57-0F4E-F396-6B8A4FA4BDB9}"/>
              </a:ext>
            </a:extLst>
          </p:cNvPr>
          <p:cNvSpPr>
            <a:spLocks noChangeArrowheads="1"/>
          </p:cNvSpPr>
          <p:nvPr/>
        </p:nvSpPr>
        <p:spPr bwMode="auto">
          <a:xfrm>
            <a:off x="8210550" y="2755900"/>
            <a:ext cx="6096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discharge</a:t>
            </a:r>
          </a:p>
        </p:txBody>
      </p:sp>
      <p:sp>
        <p:nvSpPr>
          <p:cNvPr id="42137" name="Rectangle 953">
            <a:extLst>
              <a:ext uri="{FF2B5EF4-FFF2-40B4-BE49-F238E27FC236}">
                <a16:creationId xmlns:a16="http://schemas.microsoft.com/office/drawing/2014/main" id="{D6ABFE49-4F54-F415-84CB-17E3B8B7DB6A}"/>
              </a:ext>
            </a:extLst>
          </p:cNvPr>
          <p:cNvSpPr>
            <a:spLocks noChangeArrowheads="1"/>
          </p:cNvSpPr>
          <p:nvPr/>
        </p:nvSpPr>
        <p:spPr bwMode="auto">
          <a:xfrm>
            <a:off x="8210550" y="2924175"/>
            <a:ext cx="44450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sp>
        <p:nvSpPr>
          <p:cNvPr id="42138" name="Rectangle 954">
            <a:extLst>
              <a:ext uri="{FF2B5EF4-FFF2-40B4-BE49-F238E27FC236}">
                <a16:creationId xmlns:a16="http://schemas.microsoft.com/office/drawing/2014/main" id="{0EAEE305-6AED-C574-5709-CD636C4F4247}"/>
              </a:ext>
            </a:extLst>
          </p:cNvPr>
          <p:cNvSpPr>
            <a:spLocks noChangeArrowheads="1"/>
          </p:cNvSpPr>
          <p:nvPr/>
        </p:nvSpPr>
        <p:spPr bwMode="auto">
          <a:xfrm>
            <a:off x="3059113" y="5949950"/>
            <a:ext cx="33909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Local ventilation systems</a:t>
            </a:r>
          </a:p>
        </p:txBody>
      </p:sp>
      <p:sp>
        <p:nvSpPr>
          <p:cNvPr id="42139" name="Line 955">
            <a:extLst>
              <a:ext uri="{FF2B5EF4-FFF2-40B4-BE49-F238E27FC236}">
                <a16:creationId xmlns:a16="http://schemas.microsoft.com/office/drawing/2014/main" id="{C25D1E5D-2981-325B-1BF0-AE2FA59A9F15}"/>
              </a:ext>
            </a:extLst>
          </p:cNvPr>
          <p:cNvSpPr>
            <a:spLocks noChangeShapeType="1"/>
          </p:cNvSpPr>
          <p:nvPr/>
        </p:nvSpPr>
        <p:spPr bwMode="auto">
          <a:xfrm>
            <a:off x="4670425" y="3536950"/>
            <a:ext cx="257175" cy="24765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transition spd="slow">
    <p:zo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Oval 2">
            <a:extLst>
              <a:ext uri="{FF2B5EF4-FFF2-40B4-BE49-F238E27FC236}">
                <a16:creationId xmlns:a16="http://schemas.microsoft.com/office/drawing/2014/main" id="{E728E156-B921-462F-8448-8AABE4BB9162}"/>
              </a:ext>
            </a:extLst>
          </p:cNvPr>
          <p:cNvSpPr>
            <a:spLocks noChangeArrowheads="1"/>
          </p:cNvSpPr>
          <p:nvPr/>
        </p:nvSpPr>
        <p:spPr bwMode="auto">
          <a:xfrm>
            <a:off x="792163" y="1952625"/>
            <a:ext cx="4613275" cy="962025"/>
          </a:xfrm>
          <a:prstGeom prst="ellipse">
            <a:avLst/>
          </a:prstGeom>
          <a:gradFill rotWithShape="0">
            <a:gsLst>
              <a:gs pos="0">
                <a:srgbClr val="FF9696"/>
              </a:gs>
              <a:gs pos="100000">
                <a:srgbClr val="FF5050"/>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35" name="Oval 3">
            <a:extLst>
              <a:ext uri="{FF2B5EF4-FFF2-40B4-BE49-F238E27FC236}">
                <a16:creationId xmlns:a16="http://schemas.microsoft.com/office/drawing/2014/main" id="{F07ED4F7-5B4C-6609-7EDC-F5CB4449710E}"/>
              </a:ext>
            </a:extLst>
          </p:cNvPr>
          <p:cNvSpPr>
            <a:spLocks noChangeArrowheads="1"/>
          </p:cNvSpPr>
          <p:nvPr/>
        </p:nvSpPr>
        <p:spPr bwMode="auto">
          <a:xfrm>
            <a:off x="690563" y="3192463"/>
            <a:ext cx="4995862" cy="1206500"/>
          </a:xfrm>
          <a:prstGeom prst="ellipse">
            <a:avLst/>
          </a:prstGeom>
          <a:gradFill rotWithShape="0">
            <a:gsLst>
              <a:gs pos="0">
                <a:srgbClr val="00CCFF"/>
              </a:gs>
              <a:gs pos="100000">
                <a:srgbClr val="99EBFF"/>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nvGrpSpPr>
          <p:cNvPr id="44036" name="Group 4">
            <a:extLst>
              <a:ext uri="{FF2B5EF4-FFF2-40B4-BE49-F238E27FC236}">
                <a16:creationId xmlns:a16="http://schemas.microsoft.com/office/drawing/2014/main" id="{3F95A18D-D747-D99E-3110-B83BD798BADB}"/>
              </a:ext>
            </a:extLst>
          </p:cNvPr>
          <p:cNvGrpSpPr>
            <a:grpSpLocks/>
          </p:cNvGrpSpPr>
          <p:nvPr/>
        </p:nvGrpSpPr>
        <p:grpSpPr bwMode="auto">
          <a:xfrm>
            <a:off x="1090613" y="1446213"/>
            <a:ext cx="7439025" cy="3886200"/>
            <a:chOff x="744" y="611"/>
            <a:chExt cx="5077" cy="2448"/>
          </a:xfrm>
        </p:grpSpPr>
        <p:sp>
          <p:nvSpPr>
            <p:cNvPr id="44297" name="Line 5">
              <a:extLst>
                <a:ext uri="{FF2B5EF4-FFF2-40B4-BE49-F238E27FC236}">
                  <a16:creationId xmlns:a16="http://schemas.microsoft.com/office/drawing/2014/main" id="{2C29406A-1D6B-00CE-4515-3375EBADCB56}"/>
                </a:ext>
              </a:extLst>
            </p:cNvPr>
            <p:cNvSpPr>
              <a:spLocks noChangeShapeType="1"/>
            </p:cNvSpPr>
            <p:nvPr/>
          </p:nvSpPr>
          <p:spPr bwMode="auto">
            <a:xfrm flipV="1">
              <a:off x="1879" y="611"/>
              <a:ext cx="717"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98" name="Line 6">
              <a:extLst>
                <a:ext uri="{FF2B5EF4-FFF2-40B4-BE49-F238E27FC236}">
                  <a16:creationId xmlns:a16="http://schemas.microsoft.com/office/drawing/2014/main" id="{F7747C6F-4F78-3A16-11BF-037584C98922}"/>
                </a:ext>
              </a:extLst>
            </p:cNvPr>
            <p:cNvSpPr>
              <a:spLocks noChangeShapeType="1"/>
            </p:cNvSpPr>
            <p:nvPr/>
          </p:nvSpPr>
          <p:spPr bwMode="auto">
            <a:xfrm>
              <a:off x="2599" y="612"/>
              <a:ext cx="265"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99" name="Line 7">
              <a:extLst>
                <a:ext uri="{FF2B5EF4-FFF2-40B4-BE49-F238E27FC236}">
                  <a16:creationId xmlns:a16="http://schemas.microsoft.com/office/drawing/2014/main" id="{F429B202-AF7B-4CB7-BBF7-21F0E800A486}"/>
                </a:ext>
              </a:extLst>
            </p:cNvPr>
            <p:cNvSpPr>
              <a:spLocks noChangeShapeType="1"/>
            </p:cNvSpPr>
            <p:nvPr/>
          </p:nvSpPr>
          <p:spPr bwMode="auto">
            <a:xfrm>
              <a:off x="3585" y="612"/>
              <a:ext cx="263"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0" name="Line 8">
              <a:extLst>
                <a:ext uri="{FF2B5EF4-FFF2-40B4-BE49-F238E27FC236}">
                  <a16:creationId xmlns:a16="http://schemas.microsoft.com/office/drawing/2014/main" id="{0812087B-B8BB-892A-37A1-01B40C17348C}"/>
                </a:ext>
              </a:extLst>
            </p:cNvPr>
            <p:cNvSpPr>
              <a:spLocks noChangeShapeType="1"/>
            </p:cNvSpPr>
            <p:nvPr/>
          </p:nvSpPr>
          <p:spPr bwMode="auto">
            <a:xfrm>
              <a:off x="4571" y="612"/>
              <a:ext cx="263"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1" name="Line 9">
              <a:extLst>
                <a:ext uri="{FF2B5EF4-FFF2-40B4-BE49-F238E27FC236}">
                  <a16:creationId xmlns:a16="http://schemas.microsoft.com/office/drawing/2014/main" id="{0F41EAE7-D09C-22CA-A719-CF4D72AB2009}"/>
                </a:ext>
              </a:extLst>
            </p:cNvPr>
            <p:cNvSpPr>
              <a:spLocks noChangeShapeType="1"/>
            </p:cNvSpPr>
            <p:nvPr/>
          </p:nvSpPr>
          <p:spPr bwMode="auto">
            <a:xfrm>
              <a:off x="5554" y="612"/>
              <a:ext cx="267"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2" name="Line 10">
              <a:extLst>
                <a:ext uri="{FF2B5EF4-FFF2-40B4-BE49-F238E27FC236}">
                  <a16:creationId xmlns:a16="http://schemas.microsoft.com/office/drawing/2014/main" id="{5BA553C5-D8E6-C219-616D-18AF0C4F1C74}"/>
                </a:ext>
              </a:extLst>
            </p:cNvPr>
            <p:cNvSpPr>
              <a:spLocks noChangeShapeType="1"/>
            </p:cNvSpPr>
            <p:nvPr/>
          </p:nvSpPr>
          <p:spPr bwMode="auto">
            <a:xfrm>
              <a:off x="2566" y="740"/>
              <a:ext cx="264" cy="4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3" name="Line 11">
              <a:extLst>
                <a:ext uri="{FF2B5EF4-FFF2-40B4-BE49-F238E27FC236}">
                  <a16:creationId xmlns:a16="http://schemas.microsoft.com/office/drawing/2014/main" id="{11551336-BC31-C443-6EC7-E7CEDE3DB03D}"/>
                </a:ext>
              </a:extLst>
            </p:cNvPr>
            <p:cNvSpPr>
              <a:spLocks noChangeShapeType="1"/>
            </p:cNvSpPr>
            <p:nvPr/>
          </p:nvSpPr>
          <p:spPr bwMode="auto">
            <a:xfrm>
              <a:off x="3552" y="740"/>
              <a:ext cx="264" cy="4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4" name="Line 12">
              <a:extLst>
                <a:ext uri="{FF2B5EF4-FFF2-40B4-BE49-F238E27FC236}">
                  <a16:creationId xmlns:a16="http://schemas.microsoft.com/office/drawing/2014/main" id="{AB5EEE8E-6C86-5F2D-37C0-3045047D00AA}"/>
                </a:ext>
              </a:extLst>
            </p:cNvPr>
            <p:cNvSpPr>
              <a:spLocks noChangeShapeType="1"/>
            </p:cNvSpPr>
            <p:nvPr/>
          </p:nvSpPr>
          <p:spPr bwMode="auto">
            <a:xfrm>
              <a:off x="4536" y="740"/>
              <a:ext cx="267" cy="4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5" name="Line 13">
              <a:extLst>
                <a:ext uri="{FF2B5EF4-FFF2-40B4-BE49-F238E27FC236}">
                  <a16:creationId xmlns:a16="http://schemas.microsoft.com/office/drawing/2014/main" id="{A7AE3121-6443-0F7B-54BB-219612C437AE}"/>
                </a:ext>
              </a:extLst>
            </p:cNvPr>
            <p:cNvSpPr>
              <a:spLocks noChangeShapeType="1"/>
            </p:cNvSpPr>
            <p:nvPr/>
          </p:nvSpPr>
          <p:spPr bwMode="auto">
            <a:xfrm flipV="1">
              <a:off x="1978" y="739"/>
              <a:ext cx="585" cy="3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6" name="Line 14">
              <a:extLst>
                <a:ext uri="{FF2B5EF4-FFF2-40B4-BE49-F238E27FC236}">
                  <a16:creationId xmlns:a16="http://schemas.microsoft.com/office/drawing/2014/main" id="{5FC7C0A9-563A-1C6F-61B7-E63599D4A3BC}"/>
                </a:ext>
              </a:extLst>
            </p:cNvPr>
            <p:cNvSpPr>
              <a:spLocks noChangeShapeType="1"/>
            </p:cNvSpPr>
            <p:nvPr/>
          </p:nvSpPr>
          <p:spPr bwMode="auto">
            <a:xfrm flipV="1">
              <a:off x="2565" y="690"/>
              <a:ext cx="82"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7" name="Line 15">
              <a:extLst>
                <a:ext uri="{FF2B5EF4-FFF2-40B4-BE49-F238E27FC236}">
                  <a16:creationId xmlns:a16="http://schemas.microsoft.com/office/drawing/2014/main" id="{1FCCDEB2-9821-82B0-9AE8-BD2B88B4FCB0}"/>
                </a:ext>
              </a:extLst>
            </p:cNvPr>
            <p:cNvSpPr>
              <a:spLocks noChangeShapeType="1"/>
            </p:cNvSpPr>
            <p:nvPr/>
          </p:nvSpPr>
          <p:spPr bwMode="auto">
            <a:xfrm flipV="1">
              <a:off x="2831" y="739"/>
              <a:ext cx="718" cy="4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8" name="Line 16">
              <a:extLst>
                <a:ext uri="{FF2B5EF4-FFF2-40B4-BE49-F238E27FC236}">
                  <a16:creationId xmlns:a16="http://schemas.microsoft.com/office/drawing/2014/main" id="{FC1BFDE4-6E3B-F974-76DC-0C38092C8B1F}"/>
                </a:ext>
              </a:extLst>
            </p:cNvPr>
            <p:cNvSpPr>
              <a:spLocks noChangeShapeType="1"/>
            </p:cNvSpPr>
            <p:nvPr/>
          </p:nvSpPr>
          <p:spPr bwMode="auto">
            <a:xfrm flipV="1">
              <a:off x="3551" y="690"/>
              <a:ext cx="82"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09" name="Line 17">
              <a:extLst>
                <a:ext uri="{FF2B5EF4-FFF2-40B4-BE49-F238E27FC236}">
                  <a16:creationId xmlns:a16="http://schemas.microsoft.com/office/drawing/2014/main" id="{138BED5E-BDCC-AD35-6C2E-AC661FE7656C}"/>
                </a:ext>
              </a:extLst>
            </p:cNvPr>
            <p:cNvSpPr>
              <a:spLocks noChangeShapeType="1"/>
            </p:cNvSpPr>
            <p:nvPr/>
          </p:nvSpPr>
          <p:spPr bwMode="auto">
            <a:xfrm flipV="1">
              <a:off x="4535" y="690"/>
              <a:ext cx="81"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0" name="Line 18">
              <a:extLst>
                <a:ext uri="{FF2B5EF4-FFF2-40B4-BE49-F238E27FC236}">
                  <a16:creationId xmlns:a16="http://schemas.microsoft.com/office/drawing/2014/main" id="{0F48D368-AD48-0DF1-99AB-E2EA752D1979}"/>
                </a:ext>
              </a:extLst>
            </p:cNvPr>
            <p:cNvSpPr>
              <a:spLocks noChangeShapeType="1"/>
            </p:cNvSpPr>
            <p:nvPr/>
          </p:nvSpPr>
          <p:spPr bwMode="auto">
            <a:xfrm flipV="1">
              <a:off x="4804" y="739"/>
              <a:ext cx="716" cy="4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1" name="Line 19">
              <a:extLst>
                <a:ext uri="{FF2B5EF4-FFF2-40B4-BE49-F238E27FC236}">
                  <a16:creationId xmlns:a16="http://schemas.microsoft.com/office/drawing/2014/main" id="{39F98078-A881-DDB7-6225-03CE81306693}"/>
                </a:ext>
              </a:extLst>
            </p:cNvPr>
            <p:cNvSpPr>
              <a:spLocks noChangeShapeType="1"/>
            </p:cNvSpPr>
            <p:nvPr/>
          </p:nvSpPr>
          <p:spPr bwMode="auto">
            <a:xfrm flipV="1">
              <a:off x="5522" y="690"/>
              <a:ext cx="80"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2" name="Line 20">
              <a:extLst>
                <a:ext uri="{FF2B5EF4-FFF2-40B4-BE49-F238E27FC236}">
                  <a16:creationId xmlns:a16="http://schemas.microsoft.com/office/drawing/2014/main" id="{6D5023D4-35E4-9FB3-A8CF-B1089A426C8A}"/>
                </a:ext>
              </a:extLst>
            </p:cNvPr>
            <p:cNvSpPr>
              <a:spLocks noChangeShapeType="1"/>
            </p:cNvSpPr>
            <p:nvPr/>
          </p:nvSpPr>
          <p:spPr bwMode="auto">
            <a:xfrm flipV="1">
              <a:off x="2780" y="1035"/>
              <a:ext cx="83"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3" name="Line 21">
              <a:extLst>
                <a:ext uri="{FF2B5EF4-FFF2-40B4-BE49-F238E27FC236}">
                  <a16:creationId xmlns:a16="http://schemas.microsoft.com/office/drawing/2014/main" id="{4AB71657-EBA0-B4BE-9BB8-9EA6EA62D854}"/>
                </a:ext>
              </a:extLst>
            </p:cNvPr>
            <p:cNvSpPr>
              <a:spLocks noChangeShapeType="1"/>
            </p:cNvSpPr>
            <p:nvPr/>
          </p:nvSpPr>
          <p:spPr bwMode="auto">
            <a:xfrm flipV="1">
              <a:off x="2865" y="611"/>
              <a:ext cx="717"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4" name="Line 22">
              <a:extLst>
                <a:ext uri="{FF2B5EF4-FFF2-40B4-BE49-F238E27FC236}">
                  <a16:creationId xmlns:a16="http://schemas.microsoft.com/office/drawing/2014/main" id="{3B8F2739-47FF-11ED-72D0-E5B5609E819D}"/>
                </a:ext>
              </a:extLst>
            </p:cNvPr>
            <p:cNvSpPr>
              <a:spLocks noChangeShapeType="1"/>
            </p:cNvSpPr>
            <p:nvPr/>
          </p:nvSpPr>
          <p:spPr bwMode="auto">
            <a:xfrm flipV="1">
              <a:off x="3766" y="1035"/>
              <a:ext cx="81"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5" name="Line 23">
              <a:extLst>
                <a:ext uri="{FF2B5EF4-FFF2-40B4-BE49-F238E27FC236}">
                  <a16:creationId xmlns:a16="http://schemas.microsoft.com/office/drawing/2014/main" id="{B882B80F-C40E-CC9E-F312-158AE6A23D8F}"/>
                </a:ext>
              </a:extLst>
            </p:cNvPr>
            <p:cNvSpPr>
              <a:spLocks noChangeShapeType="1"/>
            </p:cNvSpPr>
            <p:nvPr/>
          </p:nvSpPr>
          <p:spPr bwMode="auto">
            <a:xfrm flipV="1">
              <a:off x="4753" y="1035"/>
              <a:ext cx="80" cy="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6" name="Line 24">
              <a:extLst>
                <a:ext uri="{FF2B5EF4-FFF2-40B4-BE49-F238E27FC236}">
                  <a16:creationId xmlns:a16="http://schemas.microsoft.com/office/drawing/2014/main" id="{ADC202CA-D14E-AAEA-3920-1B3B5E813E7E}"/>
                </a:ext>
              </a:extLst>
            </p:cNvPr>
            <p:cNvSpPr>
              <a:spLocks noChangeShapeType="1"/>
            </p:cNvSpPr>
            <p:nvPr/>
          </p:nvSpPr>
          <p:spPr bwMode="auto">
            <a:xfrm flipV="1">
              <a:off x="4835" y="611"/>
              <a:ext cx="716" cy="4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7" name="Line 25">
              <a:extLst>
                <a:ext uri="{FF2B5EF4-FFF2-40B4-BE49-F238E27FC236}">
                  <a16:creationId xmlns:a16="http://schemas.microsoft.com/office/drawing/2014/main" id="{59234976-3A10-7DB6-FA06-526F9CEFB30E}"/>
                </a:ext>
              </a:extLst>
            </p:cNvPr>
            <p:cNvSpPr>
              <a:spLocks noChangeShapeType="1"/>
            </p:cNvSpPr>
            <p:nvPr/>
          </p:nvSpPr>
          <p:spPr bwMode="auto">
            <a:xfrm>
              <a:off x="2607" y="716"/>
              <a:ext cx="216" cy="3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8" name="Line 26">
              <a:extLst>
                <a:ext uri="{FF2B5EF4-FFF2-40B4-BE49-F238E27FC236}">
                  <a16:creationId xmlns:a16="http://schemas.microsoft.com/office/drawing/2014/main" id="{757ED66D-53CA-614E-2C34-53D37A5AC3DD}"/>
                </a:ext>
              </a:extLst>
            </p:cNvPr>
            <p:cNvSpPr>
              <a:spLocks noChangeShapeType="1"/>
            </p:cNvSpPr>
            <p:nvPr/>
          </p:nvSpPr>
          <p:spPr bwMode="auto">
            <a:xfrm>
              <a:off x="3594" y="716"/>
              <a:ext cx="213" cy="3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19" name="Line 27">
              <a:extLst>
                <a:ext uri="{FF2B5EF4-FFF2-40B4-BE49-F238E27FC236}">
                  <a16:creationId xmlns:a16="http://schemas.microsoft.com/office/drawing/2014/main" id="{8EEBED30-5234-CE82-D8CC-58C9A1B43901}"/>
                </a:ext>
              </a:extLst>
            </p:cNvPr>
            <p:cNvSpPr>
              <a:spLocks noChangeShapeType="1"/>
            </p:cNvSpPr>
            <p:nvPr/>
          </p:nvSpPr>
          <p:spPr bwMode="auto">
            <a:xfrm>
              <a:off x="4578" y="716"/>
              <a:ext cx="215" cy="3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0" name="Line 28">
              <a:extLst>
                <a:ext uri="{FF2B5EF4-FFF2-40B4-BE49-F238E27FC236}">
                  <a16:creationId xmlns:a16="http://schemas.microsoft.com/office/drawing/2014/main" id="{77F23466-45F8-834C-75BC-9CE7A096D353}"/>
                </a:ext>
              </a:extLst>
            </p:cNvPr>
            <p:cNvSpPr>
              <a:spLocks noChangeShapeType="1"/>
            </p:cNvSpPr>
            <p:nvPr/>
          </p:nvSpPr>
          <p:spPr bwMode="auto">
            <a:xfrm>
              <a:off x="5523" y="740"/>
              <a:ext cx="198" cy="3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1" name="Line 29">
              <a:extLst>
                <a:ext uri="{FF2B5EF4-FFF2-40B4-BE49-F238E27FC236}">
                  <a16:creationId xmlns:a16="http://schemas.microsoft.com/office/drawing/2014/main" id="{446288E7-5E59-2629-75A7-E911DB083143}"/>
                </a:ext>
              </a:extLst>
            </p:cNvPr>
            <p:cNvSpPr>
              <a:spLocks noChangeShapeType="1"/>
            </p:cNvSpPr>
            <p:nvPr/>
          </p:nvSpPr>
          <p:spPr bwMode="auto">
            <a:xfrm>
              <a:off x="5564" y="716"/>
              <a:ext cx="215" cy="3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2" name="Line 30">
              <a:extLst>
                <a:ext uri="{FF2B5EF4-FFF2-40B4-BE49-F238E27FC236}">
                  <a16:creationId xmlns:a16="http://schemas.microsoft.com/office/drawing/2014/main" id="{C3C7D5B1-6981-52BA-3D07-F5165EB7097A}"/>
                </a:ext>
              </a:extLst>
            </p:cNvPr>
            <p:cNvSpPr>
              <a:spLocks noChangeShapeType="1"/>
            </p:cNvSpPr>
            <p:nvPr/>
          </p:nvSpPr>
          <p:spPr bwMode="auto">
            <a:xfrm>
              <a:off x="1979" y="2968"/>
              <a:ext cx="384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3" name="Line 31">
              <a:extLst>
                <a:ext uri="{FF2B5EF4-FFF2-40B4-BE49-F238E27FC236}">
                  <a16:creationId xmlns:a16="http://schemas.microsoft.com/office/drawing/2014/main" id="{C2097C62-B4B9-C8CA-675F-D01E9B0541BC}"/>
                </a:ext>
              </a:extLst>
            </p:cNvPr>
            <p:cNvSpPr>
              <a:spLocks noChangeShapeType="1"/>
            </p:cNvSpPr>
            <p:nvPr/>
          </p:nvSpPr>
          <p:spPr bwMode="auto">
            <a:xfrm>
              <a:off x="1880" y="2256"/>
              <a:ext cx="9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4" name="Line 32">
              <a:extLst>
                <a:ext uri="{FF2B5EF4-FFF2-40B4-BE49-F238E27FC236}">
                  <a16:creationId xmlns:a16="http://schemas.microsoft.com/office/drawing/2014/main" id="{2F2DA388-25E7-1B90-3AAB-AD37D787B58F}"/>
                </a:ext>
              </a:extLst>
            </p:cNvPr>
            <p:cNvSpPr>
              <a:spLocks noChangeShapeType="1"/>
            </p:cNvSpPr>
            <p:nvPr/>
          </p:nvSpPr>
          <p:spPr bwMode="auto">
            <a:xfrm>
              <a:off x="5723" y="2256"/>
              <a:ext cx="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5" name="Line 33">
              <a:extLst>
                <a:ext uri="{FF2B5EF4-FFF2-40B4-BE49-F238E27FC236}">
                  <a16:creationId xmlns:a16="http://schemas.microsoft.com/office/drawing/2014/main" id="{89759A1A-A787-D3B3-6C40-AC848C31B95B}"/>
                </a:ext>
              </a:extLst>
            </p:cNvPr>
            <p:cNvSpPr>
              <a:spLocks noChangeShapeType="1"/>
            </p:cNvSpPr>
            <p:nvPr/>
          </p:nvSpPr>
          <p:spPr bwMode="auto">
            <a:xfrm>
              <a:off x="1880" y="2718"/>
              <a:ext cx="9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6" name="Line 34">
              <a:extLst>
                <a:ext uri="{FF2B5EF4-FFF2-40B4-BE49-F238E27FC236}">
                  <a16:creationId xmlns:a16="http://schemas.microsoft.com/office/drawing/2014/main" id="{F7E028E8-0C95-F221-3F9C-42FCB7674537}"/>
                </a:ext>
              </a:extLst>
            </p:cNvPr>
            <p:cNvSpPr>
              <a:spLocks noChangeShapeType="1"/>
            </p:cNvSpPr>
            <p:nvPr/>
          </p:nvSpPr>
          <p:spPr bwMode="auto">
            <a:xfrm>
              <a:off x="1927" y="2258"/>
              <a:ext cx="1" cy="4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7" name="Line 35">
              <a:extLst>
                <a:ext uri="{FF2B5EF4-FFF2-40B4-BE49-F238E27FC236}">
                  <a16:creationId xmlns:a16="http://schemas.microsoft.com/office/drawing/2014/main" id="{ED0B5108-25B5-15B8-A643-0090E41A09D0}"/>
                </a:ext>
              </a:extLst>
            </p:cNvPr>
            <p:cNvSpPr>
              <a:spLocks noChangeShapeType="1"/>
            </p:cNvSpPr>
            <p:nvPr/>
          </p:nvSpPr>
          <p:spPr bwMode="auto">
            <a:xfrm>
              <a:off x="1878" y="1036"/>
              <a:ext cx="1" cy="1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8" name="Line 36">
              <a:extLst>
                <a:ext uri="{FF2B5EF4-FFF2-40B4-BE49-F238E27FC236}">
                  <a16:creationId xmlns:a16="http://schemas.microsoft.com/office/drawing/2014/main" id="{AF85D4F3-B974-D266-6D00-971BE05EB2CD}"/>
                </a:ext>
              </a:extLst>
            </p:cNvPr>
            <p:cNvSpPr>
              <a:spLocks noChangeShapeType="1"/>
            </p:cNvSpPr>
            <p:nvPr/>
          </p:nvSpPr>
          <p:spPr bwMode="auto">
            <a:xfrm>
              <a:off x="1977" y="1087"/>
              <a:ext cx="1" cy="10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29" name="Line 37">
              <a:extLst>
                <a:ext uri="{FF2B5EF4-FFF2-40B4-BE49-F238E27FC236}">
                  <a16:creationId xmlns:a16="http://schemas.microsoft.com/office/drawing/2014/main" id="{E95DEB7C-301D-A15E-D6F5-2AD2F02D4E21}"/>
                </a:ext>
              </a:extLst>
            </p:cNvPr>
            <p:cNvSpPr>
              <a:spLocks noChangeShapeType="1"/>
            </p:cNvSpPr>
            <p:nvPr/>
          </p:nvSpPr>
          <p:spPr bwMode="auto">
            <a:xfrm>
              <a:off x="1977" y="1251"/>
              <a:ext cx="1" cy="7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0" name="Line 38">
              <a:extLst>
                <a:ext uri="{FF2B5EF4-FFF2-40B4-BE49-F238E27FC236}">
                  <a16:creationId xmlns:a16="http://schemas.microsoft.com/office/drawing/2014/main" id="{72FD099E-F9B2-E04C-D690-58ED8902FE48}"/>
                </a:ext>
              </a:extLst>
            </p:cNvPr>
            <p:cNvSpPr>
              <a:spLocks noChangeShapeType="1"/>
            </p:cNvSpPr>
            <p:nvPr/>
          </p:nvSpPr>
          <p:spPr bwMode="auto">
            <a:xfrm>
              <a:off x="1977" y="2086"/>
              <a:ext cx="1" cy="88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1" name="Line 39">
              <a:extLst>
                <a:ext uri="{FF2B5EF4-FFF2-40B4-BE49-F238E27FC236}">
                  <a16:creationId xmlns:a16="http://schemas.microsoft.com/office/drawing/2014/main" id="{BC0FB7C5-DDF2-B523-8086-56997AF4CAF2}"/>
                </a:ext>
              </a:extLst>
            </p:cNvPr>
            <p:cNvSpPr>
              <a:spLocks noChangeShapeType="1"/>
            </p:cNvSpPr>
            <p:nvPr/>
          </p:nvSpPr>
          <p:spPr bwMode="auto">
            <a:xfrm>
              <a:off x="1878" y="1251"/>
              <a:ext cx="1" cy="7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2" name="Line 40">
              <a:extLst>
                <a:ext uri="{FF2B5EF4-FFF2-40B4-BE49-F238E27FC236}">
                  <a16:creationId xmlns:a16="http://schemas.microsoft.com/office/drawing/2014/main" id="{83972490-E9C1-86EC-6E66-A173EFB230D3}"/>
                </a:ext>
              </a:extLst>
            </p:cNvPr>
            <p:cNvSpPr>
              <a:spLocks noChangeShapeType="1"/>
            </p:cNvSpPr>
            <p:nvPr/>
          </p:nvSpPr>
          <p:spPr bwMode="auto">
            <a:xfrm>
              <a:off x="1878" y="2086"/>
              <a:ext cx="1" cy="97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3" name="Line 41">
              <a:extLst>
                <a:ext uri="{FF2B5EF4-FFF2-40B4-BE49-F238E27FC236}">
                  <a16:creationId xmlns:a16="http://schemas.microsoft.com/office/drawing/2014/main" id="{08601142-D35A-DF6A-E32A-8A04EA45CBC9}"/>
                </a:ext>
              </a:extLst>
            </p:cNvPr>
            <p:cNvSpPr>
              <a:spLocks noChangeShapeType="1"/>
            </p:cNvSpPr>
            <p:nvPr/>
          </p:nvSpPr>
          <p:spPr bwMode="auto">
            <a:xfrm>
              <a:off x="5723" y="1059"/>
              <a:ext cx="5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4" name="Line 42">
              <a:extLst>
                <a:ext uri="{FF2B5EF4-FFF2-40B4-BE49-F238E27FC236}">
                  <a16:creationId xmlns:a16="http://schemas.microsoft.com/office/drawing/2014/main" id="{E0F18FC8-2218-3C76-6ADC-F73A0F1F1D6B}"/>
                </a:ext>
              </a:extLst>
            </p:cNvPr>
            <p:cNvSpPr>
              <a:spLocks noChangeShapeType="1"/>
            </p:cNvSpPr>
            <p:nvPr/>
          </p:nvSpPr>
          <p:spPr bwMode="auto">
            <a:xfrm flipV="1">
              <a:off x="5778" y="1035"/>
              <a:ext cx="42"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5" name="Line 43">
              <a:extLst>
                <a:ext uri="{FF2B5EF4-FFF2-40B4-BE49-F238E27FC236}">
                  <a16:creationId xmlns:a16="http://schemas.microsoft.com/office/drawing/2014/main" id="{77C75421-DC6D-EB9A-1FC4-2CCA89D304BD}"/>
                </a:ext>
              </a:extLst>
            </p:cNvPr>
            <p:cNvSpPr>
              <a:spLocks noChangeShapeType="1"/>
            </p:cNvSpPr>
            <p:nvPr/>
          </p:nvSpPr>
          <p:spPr bwMode="auto">
            <a:xfrm>
              <a:off x="1742" y="1194"/>
              <a:ext cx="156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6" name="Line 44">
              <a:extLst>
                <a:ext uri="{FF2B5EF4-FFF2-40B4-BE49-F238E27FC236}">
                  <a16:creationId xmlns:a16="http://schemas.microsoft.com/office/drawing/2014/main" id="{53289ADC-2168-8D5E-43F0-1C8E00238DAC}"/>
                </a:ext>
              </a:extLst>
            </p:cNvPr>
            <p:cNvSpPr>
              <a:spLocks noChangeShapeType="1"/>
            </p:cNvSpPr>
            <p:nvPr/>
          </p:nvSpPr>
          <p:spPr bwMode="auto">
            <a:xfrm>
              <a:off x="1742" y="1249"/>
              <a:ext cx="156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7" name="Line 45">
              <a:extLst>
                <a:ext uri="{FF2B5EF4-FFF2-40B4-BE49-F238E27FC236}">
                  <a16:creationId xmlns:a16="http://schemas.microsoft.com/office/drawing/2014/main" id="{5084C84B-C939-CA64-157E-045D93314F32}"/>
                </a:ext>
              </a:extLst>
            </p:cNvPr>
            <p:cNvSpPr>
              <a:spLocks noChangeShapeType="1"/>
            </p:cNvSpPr>
            <p:nvPr/>
          </p:nvSpPr>
          <p:spPr bwMode="auto">
            <a:xfrm flipH="1">
              <a:off x="1342" y="1343"/>
              <a:ext cx="3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8" name="Line 46">
              <a:extLst>
                <a:ext uri="{FF2B5EF4-FFF2-40B4-BE49-F238E27FC236}">
                  <a16:creationId xmlns:a16="http://schemas.microsoft.com/office/drawing/2014/main" id="{97E91AA5-E396-5412-0B58-ABE6E081770C}"/>
                </a:ext>
              </a:extLst>
            </p:cNvPr>
            <p:cNvSpPr>
              <a:spLocks noChangeShapeType="1"/>
            </p:cNvSpPr>
            <p:nvPr/>
          </p:nvSpPr>
          <p:spPr bwMode="auto">
            <a:xfrm flipV="1">
              <a:off x="1340" y="1099"/>
              <a:ext cx="0"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39" name="Line 47">
              <a:extLst>
                <a:ext uri="{FF2B5EF4-FFF2-40B4-BE49-F238E27FC236}">
                  <a16:creationId xmlns:a16="http://schemas.microsoft.com/office/drawing/2014/main" id="{F380BE6F-51B6-A1DD-0B5E-151FB4B4026D}"/>
                </a:ext>
              </a:extLst>
            </p:cNvPr>
            <p:cNvSpPr>
              <a:spLocks noChangeShapeType="1"/>
            </p:cNvSpPr>
            <p:nvPr/>
          </p:nvSpPr>
          <p:spPr bwMode="auto">
            <a:xfrm>
              <a:off x="1342" y="1098"/>
              <a:ext cx="3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0" name="Line 48">
              <a:extLst>
                <a:ext uri="{FF2B5EF4-FFF2-40B4-BE49-F238E27FC236}">
                  <a16:creationId xmlns:a16="http://schemas.microsoft.com/office/drawing/2014/main" id="{370A4C93-33F5-611F-47B8-3AAE79ED5C47}"/>
                </a:ext>
              </a:extLst>
            </p:cNvPr>
            <p:cNvSpPr>
              <a:spLocks noChangeShapeType="1"/>
            </p:cNvSpPr>
            <p:nvPr/>
          </p:nvSpPr>
          <p:spPr bwMode="auto">
            <a:xfrm>
              <a:off x="1740" y="1100"/>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1" name="Line 49">
              <a:extLst>
                <a:ext uri="{FF2B5EF4-FFF2-40B4-BE49-F238E27FC236}">
                  <a16:creationId xmlns:a16="http://schemas.microsoft.com/office/drawing/2014/main" id="{B1BF2C91-7BCC-0F7F-A34E-7ED5F56AA8EE}"/>
                </a:ext>
              </a:extLst>
            </p:cNvPr>
            <p:cNvSpPr>
              <a:spLocks noChangeShapeType="1"/>
            </p:cNvSpPr>
            <p:nvPr/>
          </p:nvSpPr>
          <p:spPr bwMode="auto">
            <a:xfrm>
              <a:off x="1538" y="1100"/>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2" name="Line 50">
              <a:extLst>
                <a:ext uri="{FF2B5EF4-FFF2-40B4-BE49-F238E27FC236}">
                  <a16:creationId xmlns:a16="http://schemas.microsoft.com/office/drawing/2014/main" id="{BBBC2B76-C334-0230-D52C-7405D9BEADE2}"/>
                </a:ext>
              </a:extLst>
            </p:cNvPr>
            <p:cNvSpPr>
              <a:spLocks noChangeShapeType="1"/>
            </p:cNvSpPr>
            <p:nvPr/>
          </p:nvSpPr>
          <p:spPr bwMode="auto">
            <a:xfrm>
              <a:off x="1540" y="1100"/>
              <a:ext cx="200"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3" name="Freeform 51">
              <a:extLst>
                <a:ext uri="{FF2B5EF4-FFF2-40B4-BE49-F238E27FC236}">
                  <a16:creationId xmlns:a16="http://schemas.microsoft.com/office/drawing/2014/main" id="{2F6620F3-F3E1-ABA9-B583-7149A226542C}"/>
                </a:ext>
              </a:extLst>
            </p:cNvPr>
            <p:cNvSpPr>
              <a:spLocks/>
            </p:cNvSpPr>
            <p:nvPr/>
          </p:nvSpPr>
          <p:spPr bwMode="auto">
            <a:xfrm>
              <a:off x="1370" y="1155"/>
              <a:ext cx="142" cy="131"/>
            </a:xfrm>
            <a:custGeom>
              <a:avLst/>
              <a:gdLst>
                <a:gd name="T0" fmla="*/ 141 w 142"/>
                <a:gd name="T1" fmla="*/ 66 h 131"/>
                <a:gd name="T2" fmla="*/ 137 w 142"/>
                <a:gd name="T3" fmla="*/ 43 h 131"/>
                <a:gd name="T4" fmla="*/ 123 w 142"/>
                <a:gd name="T5" fmla="*/ 22 h 131"/>
                <a:gd name="T6" fmla="*/ 104 w 142"/>
                <a:gd name="T7" fmla="*/ 7 h 131"/>
                <a:gd name="T8" fmla="*/ 78 w 142"/>
                <a:gd name="T9" fmla="*/ 0 h 131"/>
                <a:gd name="T10" fmla="*/ 53 w 142"/>
                <a:gd name="T11" fmla="*/ 2 h 131"/>
                <a:gd name="T12" fmla="*/ 29 w 142"/>
                <a:gd name="T13" fmla="*/ 11 h 131"/>
                <a:gd name="T14" fmla="*/ 11 w 142"/>
                <a:gd name="T15" fmla="*/ 28 h 131"/>
                <a:gd name="T16" fmla="*/ 0 w 142"/>
                <a:gd name="T17" fmla="*/ 49 h 131"/>
                <a:gd name="T18" fmla="*/ 0 w 142"/>
                <a:gd name="T19" fmla="*/ 73 h 131"/>
                <a:gd name="T20" fmla="*/ 7 w 142"/>
                <a:gd name="T21" fmla="*/ 96 h 131"/>
                <a:gd name="T22" fmla="*/ 23 w 142"/>
                <a:gd name="T23" fmla="*/ 115 h 131"/>
                <a:gd name="T24" fmla="*/ 46 w 142"/>
                <a:gd name="T25" fmla="*/ 126 h 131"/>
                <a:gd name="T26" fmla="*/ 72 w 142"/>
                <a:gd name="T27" fmla="*/ 130 h 131"/>
                <a:gd name="T28" fmla="*/ 94 w 142"/>
                <a:gd name="T29" fmla="*/ 126 h 131"/>
                <a:gd name="T30" fmla="*/ 117 w 142"/>
                <a:gd name="T31" fmla="*/ 113 h 131"/>
                <a:gd name="T32" fmla="*/ 133 w 142"/>
                <a:gd name="T33" fmla="*/ 96 h 131"/>
                <a:gd name="T34" fmla="*/ 141 w 142"/>
                <a:gd name="T35" fmla="*/ 73 h 131"/>
                <a:gd name="T36" fmla="*/ 141 w 142"/>
                <a:gd name="T37" fmla="*/ 66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42"/>
                <a:gd name="T58" fmla="*/ 0 h 131"/>
                <a:gd name="T59" fmla="*/ 142 w 142"/>
                <a:gd name="T60" fmla="*/ 131 h 13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42" h="131">
                  <a:moveTo>
                    <a:pt x="141" y="66"/>
                  </a:moveTo>
                  <a:lnTo>
                    <a:pt x="137" y="43"/>
                  </a:lnTo>
                  <a:lnTo>
                    <a:pt x="123" y="22"/>
                  </a:lnTo>
                  <a:lnTo>
                    <a:pt x="104" y="7"/>
                  </a:lnTo>
                  <a:lnTo>
                    <a:pt x="78" y="0"/>
                  </a:lnTo>
                  <a:lnTo>
                    <a:pt x="53" y="2"/>
                  </a:lnTo>
                  <a:lnTo>
                    <a:pt x="29" y="11"/>
                  </a:lnTo>
                  <a:lnTo>
                    <a:pt x="11" y="28"/>
                  </a:lnTo>
                  <a:lnTo>
                    <a:pt x="0" y="49"/>
                  </a:lnTo>
                  <a:lnTo>
                    <a:pt x="0" y="73"/>
                  </a:lnTo>
                  <a:lnTo>
                    <a:pt x="7" y="96"/>
                  </a:lnTo>
                  <a:lnTo>
                    <a:pt x="23" y="115"/>
                  </a:lnTo>
                  <a:lnTo>
                    <a:pt x="46" y="126"/>
                  </a:lnTo>
                  <a:lnTo>
                    <a:pt x="72" y="130"/>
                  </a:lnTo>
                  <a:lnTo>
                    <a:pt x="94" y="126"/>
                  </a:lnTo>
                  <a:lnTo>
                    <a:pt x="117" y="113"/>
                  </a:lnTo>
                  <a:lnTo>
                    <a:pt x="133" y="96"/>
                  </a:lnTo>
                  <a:lnTo>
                    <a:pt x="141" y="73"/>
                  </a:lnTo>
                  <a:lnTo>
                    <a:pt x="141" y="66"/>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4" name="Line 52">
              <a:extLst>
                <a:ext uri="{FF2B5EF4-FFF2-40B4-BE49-F238E27FC236}">
                  <a16:creationId xmlns:a16="http://schemas.microsoft.com/office/drawing/2014/main" id="{6788B68A-23A8-CD40-C2F2-0BD8E55CFD42}"/>
                </a:ext>
              </a:extLst>
            </p:cNvPr>
            <p:cNvSpPr>
              <a:spLocks noChangeShapeType="1"/>
            </p:cNvSpPr>
            <p:nvPr/>
          </p:nvSpPr>
          <p:spPr bwMode="auto">
            <a:xfrm flipH="1">
              <a:off x="1374" y="1172"/>
              <a:ext cx="113"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5" name="Line 53">
              <a:extLst>
                <a:ext uri="{FF2B5EF4-FFF2-40B4-BE49-F238E27FC236}">
                  <a16:creationId xmlns:a16="http://schemas.microsoft.com/office/drawing/2014/main" id="{5FDEB85E-6432-B5B4-8F0B-9FB4A7F3C852}"/>
                </a:ext>
              </a:extLst>
            </p:cNvPr>
            <p:cNvSpPr>
              <a:spLocks noChangeShapeType="1"/>
            </p:cNvSpPr>
            <p:nvPr/>
          </p:nvSpPr>
          <p:spPr bwMode="auto">
            <a:xfrm flipH="1" flipV="1">
              <a:off x="1373" y="1241"/>
              <a:ext cx="113"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6" name="Line 54">
              <a:extLst>
                <a:ext uri="{FF2B5EF4-FFF2-40B4-BE49-F238E27FC236}">
                  <a16:creationId xmlns:a16="http://schemas.microsoft.com/office/drawing/2014/main" id="{8E356E9C-5FE7-3793-91DE-B96DA9B2276E}"/>
                </a:ext>
              </a:extLst>
            </p:cNvPr>
            <p:cNvSpPr>
              <a:spLocks noChangeShapeType="1"/>
            </p:cNvSpPr>
            <p:nvPr/>
          </p:nvSpPr>
          <p:spPr bwMode="auto">
            <a:xfrm>
              <a:off x="1740" y="2030"/>
              <a:ext cx="1" cy="5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7" name="Line 55">
              <a:extLst>
                <a:ext uri="{FF2B5EF4-FFF2-40B4-BE49-F238E27FC236}">
                  <a16:creationId xmlns:a16="http://schemas.microsoft.com/office/drawing/2014/main" id="{4BAF04E4-DE86-8E15-058E-36E505EB330A}"/>
                </a:ext>
              </a:extLst>
            </p:cNvPr>
            <p:cNvSpPr>
              <a:spLocks noChangeShapeType="1"/>
            </p:cNvSpPr>
            <p:nvPr/>
          </p:nvSpPr>
          <p:spPr bwMode="auto">
            <a:xfrm flipV="1">
              <a:off x="1538" y="1936"/>
              <a:ext cx="0"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8" name="Line 56">
              <a:extLst>
                <a:ext uri="{FF2B5EF4-FFF2-40B4-BE49-F238E27FC236}">
                  <a16:creationId xmlns:a16="http://schemas.microsoft.com/office/drawing/2014/main" id="{22DFB789-1194-0F1E-2458-02424BC4578B}"/>
                </a:ext>
              </a:extLst>
            </p:cNvPr>
            <p:cNvSpPr>
              <a:spLocks noChangeShapeType="1"/>
            </p:cNvSpPr>
            <p:nvPr/>
          </p:nvSpPr>
          <p:spPr bwMode="auto">
            <a:xfrm>
              <a:off x="1740"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49" name="Freeform 57">
              <a:extLst>
                <a:ext uri="{FF2B5EF4-FFF2-40B4-BE49-F238E27FC236}">
                  <a16:creationId xmlns:a16="http://schemas.microsoft.com/office/drawing/2014/main" id="{263024A5-9B90-286C-3834-0FBAF6BFD15D}"/>
                </a:ext>
              </a:extLst>
            </p:cNvPr>
            <p:cNvSpPr>
              <a:spLocks/>
            </p:cNvSpPr>
            <p:nvPr/>
          </p:nvSpPr>
          <p:spPr bwMode="auto">
            <a:xfrm>
              <a:off x="1568" y="1992"/>
              <a:ext cx="142" cy="131"/>
            </a:xfrm>
            <a:custGeom>
              <a:avLst/>
              <a:gdLst>
                <a:gd name="T0" fmla="*/ 141 w 142"/>
                <a:gd name="T1" fmla="*/ 64 h 131"/>
                <a:gd name="T2" fmla="*/ 137 w 142"/>
                <a:gd name="T3" fmla="*/ 41 h 131"/>
                <a:gd name="T4" fmla="*/ 123 w 142"/>
                <a:gd name="T5" fmla="*/ 21 h 131"/>
                <a:gd name="T6" fmla="*/ 104 w 142"/>
                <a:gd name="T7" fmla="*/ 7 h 131"/>
                <a:gd name="T8" fmla="*/ 79 w 142"/>
                <a:gd name="T9" fmla="*/ 0 h 131"/>
                <a:gd name="T10" fmla="*/ 53 w 142"/>
                <a:gd name="T11" fmla="*/ 2 h 131"/>
                <a:gd name="T12" fmla="*/ 30 w 142"/>
                <a:gd name="T13" fmla="*/ 11 h 131"/>
                <a:gd name="T14" fmla="*/ 12 w 142"/>
                <a:gd name="T15" fmla="*/ 28 h 131"/>
                <a:gd name="T16" fmla="*/ 2 w 142"/>
                <a:gd name="T17" fmla="*/ 49 h 131"/>
                <a:gd name="T18" fmla="*/ 0 w 142"/>
                <a:gd name="T19" fmla="*/ 73 h 131"/>
                <a:gd name="T20" fmla="*/ 7 w 142"/>
                <a:gd name="T21" fmla="*/ 96 h 131"/>
                <a:gd name="T22" fmla="*/ 23 w 142"/>
                <a:gd name="T23" fmla="*/ 113 h 131"/>
                <a:gd name="T24" fmla="*/ 47 w 142"/>
                <a:gd name="T25" fmla="*/ 126 h 131"/>
                <a:gd name="T26" fmla="*/ 72 w 142"/>
                <a:gd name="T27" fmla="*/ 130 h 131"/>
                <a:gd name="T28" fmla="*/ 98 w 142"/>
                <a:gd name="T29" fmla="*/ 126 h 131"/>
                <a:gd name="T30" fmla="*/ 118 w 142"/>
                <a:gd name="T31" fmla="*/ 113 h 131"/>
                <a:gd name="T32" fmla="*/ 134 w 142"/>
                <a:gd name="T33" fmla="*/ 94 h 131"/>
                <a:gd name="T34" fmla="*/ 141 w 142"/>
                <a:gd name="T35" fmla="*/ 73 h 131"/>
                <a:gd name="T36" fmla="*/ 141 w 142"/>
                <a:gd name="T37" fmla="*/ 64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42"/>
                <a:gd name="T58" fmla="*/ 0 h 131"/>
                <a:gd name="T59" fmla="*/ 142 w 142"/>
                <a:gd name="T60" fmla="*/ 131 h 13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42" h="131">
                  <a:moveTo>
                    <a:pt x="141" y="64"/>
                  </a:moveTo>
                  <a:lnTo>
                    <a:pt x="137" y="41"/>
                  </a:lnTo>
                  <a:lnTo>
                    <a:pt x="123" y="21"/>
                  </a:lnTo>
                  <a:lnTo>
                    <a:pt x="104" y="7"/>
                  </a:lnTo>
                  <a:lnTo>
                    <a:pt x="79" y="0"/>
                  </a:lnTo>
                  <a:lnTo>
                    <a:pt x="53" y="2"/>
                  </a:lnTo>
                  <a:lnTo>
                    <a:pt x="30" y="11"/>
                  </a:lnTo>
                  <a:lnTo>
                    <a:pt x="12" y="28"/>
                  </a:lnTo>
                  <a:lnTo>
                    <a:pt x="2" y="49"/>
                  </a:lnTo>
                  <a:lnTo>
                    <a:pt x="0" y="73"/>
                  </a:lnTo>
                  <a:lnTo>
                    <a:pt x="7" y="96"/>
                  </a:lnTo>
                  <a:lnTo>
                    <a:pt x="23" y="113"/>
                  </a:lnTo>
                  <a:lnTo>
                    <a:pt x="47" y="126"/>
                  </a:lnTo>
                  <a:lnTo>
                    <a:pt x="72" y="130"/>
                  </a:lnTo>
                  <a:lnTo>
                    <a:pt x="98" y="126"/>
                  </a:lnTo>
                  <a:lnTo>
                    <a:pt x="118" y="113"/>
                  </a:lnTo>
                  <a:lnTo>
                    <a:pt x="134" y="94"/>
                  </a:lnTo>
                  <a:lnTo>
                    <a:pt x="141" y="73"/>
                  </a:lnTo>
                  <a:lnTo>
                    <a:pt x="141" y="6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0" name="Line 58">
              <a:extLst>
                <a:ext uri="{FF2B5EF4-FFF2-40B4-BE49-F238E27FC236}">
                  <a16:creationId xmlns:a16="http://schemas.microsoft.com/office/drawing/2014/main" id="{23051C8E-5124-5376-D9C1-035FE3A1E00E}"/>
                </a:ext>
              </a:extLst>
            </p:cNvPr>
            <p:cNvSpPr>
              <a:spLocks noChangeShapeType="1"/>
            </p:cNvSpPr>
            <p:nvPr/>
          </p:nvSpPr>
          <p:spPr bwMode="auto">
            <a:xfrm flipV="1">
              <a:off x="1592" y="2078"/>
              <a:ext cx="114" cy="2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1" name="Line 59">
              <a:extLst>
                <a:ext uri="{FF2B5EF4-FFF2-40B4-BE49-F238E27FC236}">
                  <a16:creationId xmlns:a16="http://schemas.microsoft.com/office/drawing/2014/main" id="{0D19A3D9-57B8-C9A9-1734-3B1CCB0EA46E}"/>
                </a:ext>
              </a:extLst>
            </p:cNvPr>
            <p:cNvSpPr>
              <a:spLocks noChangeShapeType="1"/>
            </p:cNvSpPr>
            <p:nvPr/>
          </p:nvSpPr>
          <p:spPr bwMode="auto">
            <a:xfrm>
              <a:off x="1593" y="2009"/>
              <a:ext cx="114" cy="2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2" name="Line 60">
              <a:extLst>
                <a:ext uri="{FF2B5EF4-FFF2-40B4-BE49-F238E27FC236}">
                  <a16:creationId xmlns:a16="http://schemas.microsoft.com/office/drawing/2014/main" id="{DDFDAFE1-BD13-95A7-D7F0-8BA75FCDDE5D}"/>
                </a:ext>
              </a:extLst>
            </p:cNvPr>
            <p:cNvSpPr>
              <a:spLocks noChangeShapeType="1"/>
            </p:cNvSpPr>
            <p:nvPr/>
          </p:nvSpPr>
          <p:spPr bwMode="auto">
            <a:xfrm>
              <a:off x="1540" y="1935"/>
              <a:ext cx="20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3" name="Line 61">
              <a:extLst>
                <a:ext uri="{FF2B5EF4-FFF2-40B4-BE49-F238E27FC236}">
                  <a16:creationId xmlns:a16="http://schemas.microsoft.com/office/drawing/2014/main" id="{1674987C-B4E8-A7D9-1AED-FE2089A78B89}"/>
                </a:ext>
              </a:extLst>
            </p:cNvPr>
            <p:cNvSpPr>
              <a:spLocks noChangeShapeType="1"/>
            </p:cNvSpPr>
            <p:nvPr/>
          </p:nvSpPr>
          <p:spPr bwMode="auto">
            <a:xfrm flipH="1">
              <a:off x="1540" y="2180"/>
              <a:ext cx="20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4" name="Line 62">
              <a:extLst>
                <a:ext uri="{FF2B5EF4-FFF2-40B4-BE49-F238E27FC236}">
                  <a16:creationId xmlns:a16="http://schemas.microsoft.com/office/drawing/2014/main" id="{48193294-75E9-BE44-699F-E97034A3D7DD}"/>
                </a:ext>
              </a:extLst>
            </p:cNvPr>
            <p:cNvSpPr>
              <a:spLocks noChangeShapeType="1"/>
            </p:cNvSpPr>
            <p:nvPr/>
          </p:nvSpPr>
          <p:spPr bwMode="auto">
            <a:xfrm>
              <a:off x="1740"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5" name="Line 63">
              <a:extLst>
                <a:ext uri="{FF2B5EF4-FFF2-40B4-BE49-F238E27FC236}">
                  <a16:creationId xmlns:a16="http://schemas.microsoft.com/office/drawing/2014/main" id="{A0087421-E1DF-68BC-9030-DFE851CF094D}"/>
                </a:ext>
              </a:extLst>
            </p:cNvPr>
            <p:cNvSpPr>
              <a:spLocks noChangeShapeType="1"/>
            </p:cNvSpPr>
            <p:nvPr/>
          </p:nvSpPr>
          <p:spPr bwMode="auto">
            <a:xfrm>
              <a:off x="1538"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6" name="Line 64">
              <a:extLst>
                <a:ext uri="{FF2B5EF4-FFF2-40B4-BE49-F238E27FC236}">
                  <a16:creationId xmlns:a16="http://schemas.microsoft.com/office/drawing/2014/main" id="{72BB9F0B-B806-8BCF-FE48-7D015F0B0AE9}"/>
                </a:ext>
              </a:extLst>
            </p:cNvPr>
            <p:cNvSpPr>
              <a:spLocks noChangeShapeType="1"/>
            </p:cNvSpPr>
            <p:nvPr/>
          </p:nvSpPr>
          <p:spPr bwMode="auto">
            <a:xfrm>
              <a:off x="1342" y="1935"/>
              <a:ext cx="1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7" name="Line 65">
              <a:extLst>
                <a:ext uri="{FF2B5EF4-FFF2-40B4-BE49-F238E27FC236}">
                  <a16:creationId xmlns:a16="http://schemas.microsoft.com/office/drawing/2014/main" id="{B39D632B-880B-D041-99F3-C52CBE3CF7FC}"/>
                </a:ext>
              </a:extLst>
            </p:cNvPr>
            <p:cNvSpPr>
              <a:spLocks noChangeShapeType="1"/>
            </p:cNvSpPr>
            <p:nvPr/>
          </p:nvSpPr>
          <p:spPr bwMode="auto">
            <a:xfrm flipH="1">
              <a:off x="1342" y="2180"/>
              <a:ext cx="1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8" name="Line 66">
              <a:extLst>
                <a:ext uri="{FF2B5EF4-FFF2-40B4-BE49-F238E27FC236}">
                  <a16:creationId xmlns:a16="http://schemas.microsoft.com/office/drawing/2014/main" id="{2B87D887-8AF0-136A-4AE4-40CFA01EDA7D}"/>
                </a:ext>
              </a:extLst>
            </p:cNvPr>
            <p:cNvSpPr>
              <a:spLocks noChangeShapeType="1"/>
            </p:cNvSpPr>
            <p:nvPr/>
          </p:nvSpPr>
          <p:spPr bwMode="auto">
            <a:xfrm>
              <a:off x="1340"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59" name="Line 67">
              <a:extLst>
                <a:ext uri="{FF2B5EF4-FFF2-40B4-BE49-F238E27FC236}">
                  <a16:creationId xmlns:a16="http://schemas.microsoft.com/office/drawing/2014/main" id="{7C899110-E647-B2F7-A540-FBCC0981D7FC}"/>
                </a:ext>
              </a:extLst>
            </p:cNvPr>
            <p:cNvSpPr>
              <a:spLocks noChangeShapeType="1"/>
            </p:cNvSpPr>
            <p:nvPr/>
          </p:nvSpPr>
          <p:spPr bwMode="auto">
            <a:xfrm>
              <a:off x="1340"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0" name="Line 68">
              <a:extLst>
                <a:ext uri="{FF2B5EF4-FFF2-40B4-BE49-F238E27FC236}">
                  <a16:creationId xmlns:a16="http://schemas.microsoft.com/office/drawing/2014/main" id="{7A53A7A7-4468-4BD7-7000-BC90F1C38D0A}"/>
                </a:ext>
              </a:extLst>
            </p:cNvPr>
            <p:cNvSpPr>
              <a:spLocks noChangeShapeType="1"/>
            </p:cNvSpPr>
            <p:nvPr/>
          </p:nvSpPr>
          <p:spPr bwMode="auto">
            <a:xfrm>
              <a:off x="1144" y="1935"/>
              <a:ext cx="1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1" name="Line 69">
              <a:extLst>
                <a:ext uri="{FF2B5EF4-FFF2-40B4-BE49-F238E27FC236}">
                  <a16:creationId xmlns:a16="http://schemas.microsoft.com/office/drawing/2014/main" id="{8797F8D6-788D-AD08-5FD0-2F0A8CCC45F6}"/>
                </a:ext>
              </a:extLst>
            </p:cNvPr>
            <p:cNvSpPr>
              <a:spLocks noChangeShapeType="1"/>
            </p:cNvSpPr>
            <p:nvPr/>
          </p:nvSpPr>
          <p:spPr bwMode="auto">
            <a:xfrm flipH="1">
              <a:off x="1144" y="2180"/>
              <a:ext cx="1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2" name="Line 70">
              <a:extLst>
                <a:ext uri="{FF2B5EF4-FFF2-40B4-BE49-F238E27FC236}">
                  <a16:creationId xmlns:a16="http://schemas.microsoft.com/office/drawing/2014/main" id="{07D6F9F0-D6AB-1C10-E41C-8128FDF68FA7}"/>
                </a:ext>
              </a:extLst>
            </p:cNvPr>
            <p:cNvSpPr>
              <a:spLocks noChangeShapeType="1"/>
            </p:cNvSpPr>
            <p:nvPr/>
          </p:nvSpPr>
          <p:spPr bwMode="auto">
            <a:xfrm>
              <a:off x="1142"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3" name="Line 71">
              <a:extLst>
                <a:ext uri="{FF2B5EF4-FFF2-40B4-BE49-F238E27FC236}">
                  <a16:creationId xmlns:a16="http://schemas.microsoft.com/office/drawing/2014/main" id="{F6BEBEC9-7904-62AE-535D-74CCF9141FEF}"/>
                </a:ext>
              </a:extLst>
            </p:cNvPr>
            <p:cNvSpPr>
              <a:spLocks noChangeShapeType="1"/>
            </p:cNvSpPr>
            <p:nvPr/>
          </p:nvSpPr>
          <p:spPr bwMode="auto">
            <a:xfrm>
              <a:off x="1142"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4" name="Line 72">
              <a:extLst>
                <a:ext uri="{FF2B5EF4-FFF2-40B4-BE49-F238E27FC236}">
                  <a16:creationId xmlns:a16="http://schemas.microsoft.com/office/drawing/2014/main" id="{51DD9E9B-F6D1-E2AD-1BDC-4927E5595AD2}"/>
                </a:ext>
              </a:extLst>
            </p:cNvPr>
            <p:cNvSpPr>
              <a:spLocks noChangeShapeType="1"/>
            </p:cNvSpPr>
            <p:nvPr/>
          </p:nvSpPr>
          <p:spPr bwMode="auto">
            <a:xfrm>
              <a:off x="944" y="1935"/>
              <a:ext cx="1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5" name="Line 73">
              <a:extLst>
                <a:ext uri="{FF2B5EF4-FFF2-40B4-BE49-F238E27FC236}">
                  <a16:creationId xmlns:a16="http://schemas.microsoft.com/office/drawing/2014/main" id="{97298450-8847-A6ED-996D-E53BCF7EA291}"/>
                </a:ext>
              </a:extLst>
            </p:cNvPr>
            <p:cNvSpPr>
              <a:spLocks noChangeShapeType="1"/>
            </p:cNvSpPr>
            <p:nvPr/>
          </p:nvSpPr>
          <p:spPr bwMode="auto">
            <a:xfrm flipH="1">
              <a:off x="944" y="2180"/>
              <a:ext cx="1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6" name="Line 74">
              <a:extLst>
                <a:ext uri="{FF2B5EF4-FFF2-40B4-BE49-F238E27FC236}">
                  <a16:creationId xmlns:a16="http://schemas.microsoft.com/office/drawing/2014/main" id="{214E740C-F59E-0ED0-12BC-807F894D1B9A}"/>
                </a:ext>
              </a:extLst>
            </p:cNvPr>
            <p:cNvSpPr>
              <a:spLocks noChangeShapeType="1"/>
            </p:cNvSpPr>
            <p:nvPr/>
          </p:nvSpPr>
          <p:spPr bwMode="auto">
            <a:xfrm>
              <a:off x="942"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7" name="Line 75">
              <a:extLst>
                <a:ext uri="{FF2B5EF4-FFF2-40B4-BE49-F238E27FC236}">
                  <a16:creationId xmlns:a16="http://schemas.microsoft.com/office/drawing/2014/main" id="{AB44F798-CF36-D693-7D97-6F7A180422BF}"/>
                </a:ext>
              </a:extLst>
            </p:cNvPr>
            <p:cNvSpPr>
              <a:spLocks noChangeShapeType="1"/>
            </p:cNvSpPr>
            <p:nvPr/>
          </p:nvSpPr>
          <p:spPr bwMode="auto">
            <a:xfrm>
              <a:off x="1144" y="1937"/>
              <a:ext cx="196"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8" name="Line 76">
              <a:extLst>
                <a:ext uri="{FF2B5EF4-FFF2-40B4-BE49-F238E27FC236}">
                  <a16:creationId xmlns:a16="http://schemas.microsoft.com/office/drawing/2014/main" id="{CDC7EC88-C67C-6F4C-D84B-33DB340973CB}"/>
                </a:ext>
              </a:extLst>
            </p:cNvPr>
            <p:cNvSpPr>
              <a:spLocks noChangeShapeType="1"/>
            </p:cNvSpPr>
            <p:nvPr/>
          </p:nvSpPr>
          <p:spPr bwMode="auto">
            <a:xfrm flipH="1">
              <a:off x="1144" y="1937"/>
              <a:ext cx="196"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69" name="Line 77">
              <a:extLst>
                <a:ext uri="{FF2B5EF4-FFF2-40B4-BE49-F238E27FC236}">
                  <a16:creationId xmlns:a16="http://schemas.microsoft.com/office/drawing/2014/main" id="{5835BF16-EEE7-92F5-4B5A-40DD49D67314}"/>
                </a:ext>
              </a:extLst>
            </p:cNvPr>
            <p:cNvSpPr>
              <a:spLocks noChangeShapeType="1"/>
            </p:cNvSpPr>
            <p:nvPr/>
          </p:nvSpPr>
          <p:spPr bwMode="auto">
            <a:xfrm>
              <a:off x="942"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0" name="Line 78">
              <a:extLst>
                <a:ext uri="{FF2B5EF4-FFF2-40B4-BE49-F238E27FC236}">
                  <a16:creationId xmlns:a16="http://schemas.microsoft.com/office/drawing/2014/main" id="{D12C5D55-615D-8C98-1C8D-5E14E5CEB541}"/>
                </a:ext>
              </a:extLst>
            </p:cNvPr>
            <p:cNvSpPr>
              <a:spLocks noChangeShapeType="1"/>
            </p:cNvSpPr>
            <p:nvPr/>
          </p:nvSpPr>
          <p:spPr bwMode="auto">
            <a:xfrm>
              <a:off x="744" y="1937"/>
              <a:ext cx="1"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1" name="Line 79">
              <a:extLst>
                <a:ext uri="{FF2B5EF4-FFF2-40B4-BE49-F238E27FC236}">
                  <a16:creationId xmlns:a16="http://schemas.microsoft.com/office/drawing/2014/main" id="{D92EB06D-F4E5-71A6-DB5B-3BD578120CA7}"/>
                </a:ext>
              </a:extLst>
            </p:cNvPr>
            <p:cNvSpPr>
              <a:spLocks noChangeShapeType="1"/>
            </p:cNvSpPr>
            <p:nvPr/>
          </p:nvSpPr>
          <p:spPr bwMode="auto">
            <a:xfrm flipH="1">
              <a:off x="1564" y="1125"/>
              <a:ext cx="176" cy="2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2" name="Line 80">
              <a:extLst>
                <a:ext uri="{FF2B5EF4-FFF2-40B4-BE49-F238E27FC236}">
                  <a16:creationId xmlns:a16="http://schemas.microsoft.com/office/drawing/2014/main" id="{649F5820-DB65-F975-0622-252D9CE0BE45}"/>
                </a:ext>
              </a:extLst>
            </p:cNvPr>
            <p:cNvSpPr>
              <a:spLocks noChangeShapeType="1"/>
            </p:cNvSpPr>
            <p:nvPr/>
          </p:nvSpPr>
          <p:spPr bwMode="auto">
            <a:xfrm flipH="1">
              <a:off x="1540" y="1100"/>
              <a:ext cx="177" cy="2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3" name="Line 81">
              <a:extLst>
                <a:ext uri="{FF2B5EF4-FFF2-40B4-BE49-F238E27FC236}">
                  <a16:creationId xmlns:a16="http://schemas.microsoft.com/office/drawing/2014/main" id="{318ED9C8-06A8-E163-3145-26EF4FE4E453}"/>
                </a:ext>
              </a:extLst>
            </p:cNvPr>
            <p:cNvSpPr>
              <a:spLocks noChangeShapeType="1"/>
            </p:cNvSpPr>
            <p:nvPr/>
          </p:nvSpPr>
          <p:spPr bwMode="auto">
            <a:xfrm flipV="1">
              <a:off x="1341" y="1936"/>
              <a:ext cx="196"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4" name="Line 82">
              <a:extLst>
                <a:ext uri="{FF2B5EF4-FFF2-40B4-BE49-F238E27FC236}">
                  <a16:creationId xmlns:a16="http://schemas.microsoft.com/office/drawing/2014/main" id="{FA0B89DE-4B81-2C81-5F33-EB23C5308E1B}"/>
                </a:ext>
              </a:extLst>
            </p:cNvPr>
            <p:cNvSpPr>
              <a:spLocks noChangeShapeType="1"/>
            </p:cNvSpPr>
            <p:nvPr/>
          </p:nvSpPr>
          <p:spPr bwMode="auto">
            <a:xfrm>
              <a:off x="746" y="1935"/>
              <a:ext cx="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5" name="Line 83">
              <a:extLst>
                <a:ext uri="{FF2B5EF4-FFF2-40B4-BE49-F238E27FC236}">
                  <a16:creationId xmlns:a16="http://schemas.microsoft.com/office/drawing/2014/main" id="{63007B98-56CB-2D8A-A809-09DC3F50EE08}"/>
                </a:ext>
              </a:extLst>
            </p:cNvPr>
            <p:cNvSpPr>
              <a:spLocks noChangeShapeType="1"/>
            </p:cNvSpPr>
            <p:nvPr/>
          </p:nvSpPr>
          <p:spPr bwMode="auto">
            <a:xfrm>
              <a:off x="846" y="1935"/>
              <a:ext cx="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6" name="Line 84">
              <a:extLst>
                <a:ext uri="{FF2B5EF4-FFF2-40B4-BE49-F238E27FC236}">
                  <a16:creationId xmlns:a16="http://schemas.microsoft.com/office/drawing/2014/main" id="{6A25F074-9F61-E1D3-16A6-9C15B72E3366}"/>
                </a:ext>
              </a:extLst>
            </p:cNvPr>
            <p:cNvSpPr>
              <a:spLocks noChangeShapeType="1"/>
            </p:cNvSpPr>
            <p:nvPr/>
          </p:nvSpPr>
          <p:spPr bwMode="auto">
            <a:xfrm flipH="1">
              <a:off x="846" y="2180"/>
              <a:ext cx="9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7" name="Line 85">
              <a:extLst>
                <a:ext uri="{FF2B5EF4-FFF2-40B4-BE49-F238E27FC236}">
                  <a16:creationId xmlns:a16="http://schemas.microsoft.com/office/drawing/2014/main" id="{45FC4A60-4703-E9A7-4FFD-372D2A786AB4}"/>
                </a:ext>
              </a:extLst>
            </p:cNvPr>
            <p:cNvSpPr>
              <a:spLocks noChangeShapeType="1"/>
            </p:cNvSpPr>
            <p:nvPr/>
          </p:nvSpPr>
          <p:spPr bwMode="auto">
            <a:xfrm flipH="1">
              <a:off x="746" y="2180"/>
              <a:ext cx="98"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8" name="Line 86">
              <a:extLst>
                <a:ext uri="{FF2B5EF4-FFF2-40B4-BE49-F238E27FC236}">
                  <a16:creationId xmlns:a16="http://schemas.microsoft.com/office/drawing/2014/main" id="{1BF30CFF-A3FC-1889-0F27-9188EDFC74D2}"/>
                </a:ext>
              </a:extLst>
            </p:cNvPr>
            <p:cNvSpPr>
              <a:spLocks noChangeShapeType="1"/>
            </p:cNvSpPr>
            <p:nvPr/>
          </p:nvSpPr>
          <p:spPr bwMode="auto">
            <a:xfrm flipV="1">
              <a:off x="896" y="2057"/>
              <a:ext cx="45" cy="1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79" name="Line 87">
              <a:extLst>
                <a:ext uri="{FF2B5EF4-FFF2-40B4-BE49-F238E27FC236}">
                  <a16:creationId xmlns:a16="http://schemas.microsoft.com/office/drawing/2014/main" id="{7195A497-CDAC-7753-2777-1CE527CEA646}"/>
                </a:ext>
              </a:extLst>
            </p:cNvPr>
            <p:cNvSpPr>
              <a:spLocks noChangeShapeType="1"/>
            </p:cNvSpPr>
            <p:nvPr/>
          </p:nvSpPr>
          <p:spPr bwMode="auto">
            <a:xfrm flipH="1" flipV="1">
              <a:off x="896" y="1936"/>
              <a:ext cx="45" cy="1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0" name="Line 88">
              <a:extLst>
                <a:ext uri="{FF2B5EF4-FFF2-40B4-BE49-F238E27FC236}">
                  <a16:creationId xmlns:a16="http://schemas.microsoft.com/office/drawing/2014/main" id="{36415721-30C8-A0E6-AD6E-A5647CFFF337}"/>
                </a:ext>
              </a:extLst>
            </p:cNvPr>
            <p:cNvSpPr>
              <a:spLocks noChangeShapeType="1"/>
            </p:cNvSpPr>
            <p:nvPr/>
          </p:nvSpPr>
          <p:spPr bwMode="auto">
            <a:xfrm>
              <a:off x="944" y="1937"/>
              <a:ext cx="198" cy="2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1" name="Line 89">
              <a:extLst>
                <a:ext uri="{FF2B5EF4-FFF2-40B4-BE49-F238E27FC236}">
                  <a16:creationId xmlns:a16="http://schemas.microsoft.com/office/drawing/2014/main" id="{D9E8F617-1844-CACE-E609-14C15CCA7788}"/>
                </a:ext>
              </a:extLst>
            </p:cNvPr>
            <p:cNvSpPr>
              <a:spLocks noChangeShapeType="1"/>
            </p:cNvSpPr>
            <p:nvPr/>
          </p:nvSpPr>
          <p:spPr bwMode="auto">
            <a:xfrm flipH="1">
              <a:off x="966" y="1962"/>
              <a:ext cx="176" cy="21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2" name="Line 90">
              <a:extLst>
                <a:ext uri="{FF2B5EF4-FFF2-40B4-BE49-F238E27FC236}">
                  <a16:creationId xmlns:a16="http://schemas.microsoft.com/office/drawing/2014/main" id="{A8BA838B-044F-2EFC-1144-443AA55196A1}"/>
                </a:ext>
              </a:extLst>
            </p:cNvPr>
            <p:cNvSpPr>
              <a:spLocks noChangeShapeType="1"/>
            </p:cNvSpPr>
            <p:nvPr/>
          </p:nvSpPr>
          <p:spPr bwMode="auto">
            <a:xfrm>
              <a:off x="1742" y="2028"/>
              <a:ext cx="186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3" name="Freeform 91">
              <a:extLst>
                <a:ext uri="{FF2B5EF4-FFF2-40B4-BE49-F238E27FC236}">
                  <a16:creationId xmlns:a16="http://schemas.microsoft.com/office/drawing/2014/main" id="{04827863-20C0-4F7A-2814-F09715A846B1}"/>
                </a:ext>
              </a:extLst>
            </p:cNvPr>
            <p:cNvSpPr>
              <a:spLocks/>
            </p:cNvSpPr>
            <p:nvPr/>
          </p:nvSpPr>
          <p:spPr bwMode="auto">
            <a:xfrm>
              <a:off x="3597" y="2058"/>
              <a:ext cx="23" cy="27"/>
            </a:xfrm>
            <a:custGeom>
              <a:avLst/>
              <a:gdLst>
                <a:gd name="T0" fmla="*/ 20 w 23"/>
                <a:gd name="T1" fmla="*/ 24 h 27"/>
                <a:gd name="T2" fmla="*/ 14 w 23"/>
                <a:gd name="T3" fmla="*/ 26 h 27"/>
                <a:gd name="T4" fmla="*/ 8 w 23"/>
                <a:gd name="T5" fmla="*/ 24 h 27"/>
                <a:gd name="T6" fmla="*/ 2 w 23"/>
                <a:gd name="T7" fmla="*/ 17 h 27"/>
                <a:gd name="T8" fmla="*/ 0 w 23"/>
                <a:gd name="T9" fmla="*/ 11 h 27"/>
                <a:gd name="T10" fmla="*/ 0 w 23"/>
                <a:gd name="T11" fmla="*/ 7 h 27"/>
                <a:gd name="T12" fmla="*/ 2 w 23"/>
                <a:gd name="T13" fmla="*/ 2 h 27"/>
                <a:gd name="T14" fmla="*/ 8 w 23"/>
                <a:gd name="T15" fmla="*/ 0 h 27"/>
                <a:gd name="T16" fmla="*/ 14 w 23"/>
                <a:gd name="T17" fmla="*/ 2 h 27"/>
                <a:gd name="T18" fmla="*/ 20 w 23"/>
                <a:gd name="T19" fmla="*/ 7 h 27"/>
                <a:gd name="T20" fmla="*/ 22 w 23"/>
                <a:gd name="T21" fmla="*/ 13 h 27"/>
                <a:gd name="T22" fmla="*/ 22 w 23"/>
                <a:gd name="T23" fmla="*/ 19 h 27"/>
                <a:gd name="T24" fmla="*/ 20 w 23"/>
                <a:gd name="T25" fmla="*/ 24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
                <a:gd name="T40" fmla="*/ 0 h 27"/>
                <a:gd name="T41" fmla="*/ 23 w 23"/>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 h="27">
                  <a:moveTo>
                    <a:pt x="20" y="24"/>
                  </a:moveTo>
                  <a:lnTo>
                    <a:pt x="14" y="26"/>
                  </a:lnTo>
                  <a:lnTo>
                    <a:pt x="8" y="24"/>
                  </a:lnTo>
                  <a:lnTo>
                    <a:pt x="2" y="17"/>
                  </a:lnTo>
                  <a:lnTo>
                    <a:pt x="0" y="11"/>
                  </a:lnTo>
                  <a:lnTo>
                    <a:pt x="0" y="7"/>
                  </a:lnTo>
                  <a:lnTo>
                    <a:pt x="2" y="2"/>
                  </a:lnTo>
                  <a:lnTo>
                    <a:pt x="8" y="0"/>
                  </a:lnTo>
                  <a:lnTo>
                    <a:pt x="14" y="2"/>
                  </a:lnTo>
                  <a:lnTo>
                    <a:pt x="20" y="7"/>
                  </a:lnTo>
                  <a:lnTo>
                    <a:pt x="22" y="13"/>
                  </a:lnTo>
                  <a:lnTo>
                    <a:pt x="22" y="19"/>
                  </a:lnTo>
                  <a:lnTo>
                    <a:pt x="20" y="2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4" name="Freeform 92">
              <a:extLst>
                <a:ext uri="{FF2B5EF4-FFF2-40B4-BE49-F238E27FC236}">
                  <a16:creationId xmlns:a16="http://schemas.microsoft.com/office/drawing/2014/main" id="{052D5904-3762-86B6-FE57-6B52370C3DE3}"/>
                </a:ext>
              </a:extLst>
            </p:cNvPr>
            <p:cNvSpPr>
              <a:spLocks/>
            </p:cNvSpPr>
            <p:nvPr/>
          </p:nvSpPr>
          <p:spPr bwMode="auto">
            <a:xfrm>
              <a:off x="3608" y="2031"/>
              <a:ext cx="12" cy="26"/>
            </a:xfrm>
            <a:custGeom>
              <a:avLst/>
              <a:gdLst>
                <a:gd name="T0" fmla="*/ 0 w 12"/>
                <a:gd name="T1" fmla="*/ 0 h 26"/>
                <a:gd name="T2" fmla="*/ 7 w 12"/>
                <a:gd name="T3" fmla="*/ 4 h 26"/>
                <a:gd name="T4" fmla="*/ 9 w 12"/>
                <a:gd name="T5" fmla="*/ 10 h 26"/>
                <a:gd name="T6" fmla="*/ 11 w 12"/>
                <a:gd name="T7" fmla="*/ 17 h 26"/>
                <a:gd name="T8" fmla="*/ 9 w 12"/>
                <a:gd name="T9" fmla="*/ 21 h 26"/>
                <a:gd name="T10" fmla="*/ 7 w 12"/>
                <a:gd name="T11" fmla="*/ 25 h 26"/>
                <a:gd name="T12" fmla="*/ 0 w 12"/>
                <a:gd name="T13" fmla="*/ 23 h 26"/>
                <a:gd name="T14" fmla="*/ 0 60000 65536"/>
                <a:gd name="T15" fmla="*/ 0 60000 65536"/>
                <a:gd name="T16" fmla="*/ 0 60000 65536"/>
                <a:gd name="T17" fmla="*/ 0 60000 65536"/>
                <a:gd name="T18" fmla="*/ 0 60000 65536"/>
                <a:gd name="T19" fmla="*/ 0 60000 65536"/>
                <a:gd name="T20" fmla="*/ 0 60000 65536"/>
                <a:gd name="T21" fmla="*/ 0 w 12"/>
                <a:gd name="T22" fmla="*/ 0 h 26"/>
                <a:gd name="T23" fmla="*/ 12 w 12"/>
                <a:gd name="T24" fmla="*/ 26 h 2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26">
                  <a:moveTo>
                    <a:pt x="0" y="0"/>
                  </a:moveTo>
                  <a:lnTo>
                    <a:pt x="7" y="4"/>
                  </a:lnTo>
                  <a:lnTo>
                    <a:pt x="9" y="10"/>
                  </a:lnTo>
                  <a:lnTo>
                    <a:pt x="11" y="17"/>
                  </a:lnTo>
                  <a:lnTo>
                    <a:pt x="9" y="21"/>
                  </a:lnTo>
                  <a:lnTo>
                    <a:pt x="7" y="25"/>
                  </a:lnTo>
                  <a:lnTo>
                    <a:pt x="0" y="2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5" name="Freeform 93">
              <a:extLst>
                <a:ext uri="{FF2B5EF4-FFF2-40B4-BE49-F238E27FC236}">
                  <a16:creationId xmlns:a16="http://schemas.microsoft.com/office/drawing/2014/main" id="{E6656657-7178-3051-AD61-CDA240CCCC6E}"/>
                </a:ext>
              </a:extLst>
            </p:cNvPr>
            <p:cNvSpPr>
              <a:spLocks/>
            </p:cNvSpPr>
            <p:nvPr/>
          </p:nvSpPr>
          <p:spPr bwMode="auto">
            <a:xfrm>
              <a:off x="3608" y="2028"/>
              <a:ext cx="10" cy="29"/>
            </a:xfrm>
            <a:custGeom>
              <a:avLst/>
              <a:gdLst>
                <a:gd name="T0" fmla="*/ 0 w 10"/>
                <a:gd name="T1" fmla="*/ 0 h 29"/>
                <a:gd name="T2" fmla="*/ 5 w 10"/>
                <a:gd name="T3" fmla="*/ 3 h 29"/>
                <a:gd name="T4" fmla="*/ 9 w 10"/>
                <a:gd name="T5" fmla="*/ 9 h 29"/>
                <a:gd name="T6" fmla="*/ 9 w 10"/>
                <a:gd name="T7" fmla="*/ 15 h 29"/>
                <a:gd name="T8" fmla="*/ 9 w 10"/>
                <a:gd name="T9" fmla="*/ 22 h 29"/>
                <a:gd name="T10" fmla="*/ 5 w 10"/>
                <a:gd name="T11" fmla="*/ 28 h 29"/>
                <a:gd name="T12" fmla="*/ 0 w 10"/>
                <a:gd name="T13" fmla="*/ 28 h 29"/>
                <a:gd name="T14" fmla="*/ 0 60000 65536"/>
                <a:gd name="T15" fmla="*/ 0 60000 65536"/>
                <a:gd name="T16" fmla="*/ 0 60000 65536"/>
                <a:gd name="T17" fmla="*/ 0 60000 65536"/>
                <a:gd name="T18" fmla="*/ 0 60000 65536"/>
                <a:gd name="T19" fmla="*/ 0 60000 65536"/>
                <a:gd name="T20" fmla="*/ 0 60000 65536"/>
                <a:gd name="T21" fmla="*/ 0 w 10"/>
                <a:gd name="T22" fmla="*/ 0 h 29"/>
                <a:gd name="T23" fmla="*/ 10 w 10"/>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 h="29">
                  <a:moveTo>
                    <a:pt x="0" y="0"/>
                  </a:moveTo>
                  <a:lnTo>
                    <a:pt x="5" y="3"/>
                  </a:lnTo>
                  <a:lnTo>
                    <a:pt x="9" y="9"/>
                  </a:lnTo>
                  <a:lnTo>
                    <a:pt x="9" y="15"/>
                  </a:lnTo>
                  <a:lnTo>
                    <a:pt x="9" y="22"/>
                  </a:lnTo>
                  <a:lnTo>
                    <a:pt x="5" y="28"/>
                  </a:lnTo>
                  <a:lnTo>
                    <a:pt x="0" y="28"/>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6" name="Line 94">
              <a:extLst>
                <a:ext uri="{FF2B5EF4-FFF2-40B4-BE49-F238E27FC236}">
                  <a16:creationId xmlns:a16="http://schemas.microsoft.com/office/drawing/2014/main" id="{2A5218AA-B3A6-C621-190B-FB7F8C43207B}"/>
                </a:ext>
              </a:extLst>
            </p:cNvPr>
            <p:cNvSpPr>
              <a:spLocks noChangeShapeType="1"/>
            </p:cNvSpPr>
            <p:nvPr/>
          </p:nvSpPr>
          <p:spPr bwMode="auto">
            <a:xfrm flipV="1">
              <a:off x="2596" y="679"/>
              <a:ext cx="43" cy="4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7" name="Line 95">
              <a:extLst>
                <a:ext uri="{FF2B5EF4-FFF2-40B4-BE49-F238E27FC236}">
                  <a16:creationId xmlns:a16="http://schemas.microsoft.com/office/drawing/2014/main" id="{DFB68753-CABE-1E29-1653-095D42F91BD6}"/>
                </a:ext>
              </a:extLst>
            </p:cNvPr>
            <p:cNvSpPr>
              <a:spLocks noChangeShapeType="1"/>
            </p:cNvSpPr>
            <p:nvPr/>
          </p:nvSpPr>
          <p:spPr bwMode="auto">
            <a:xfrm flipV="1">
              <a:off x="2461" y="652"/>
              <a:ext cx="160" cy="1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8" name="Line 96">
              <a:extLst>
                <a:ext uri="{FF2B5EF4-FFF2-40B4-BE49-F238E27FC236}">
                  <a16:creationId xmlns:a16="http://schemas.microsoft.com/office/drawing/2014/main" id="{F1A52D40-50F4-6700-6B32-45CBD47A95CF}"/>
                </a:ext>
              </a:extLst>
            </p:cNvPr>
            <p:cNvSpPr>
              <a:spLocks noChangeShapeType="1"/>
            </p:cNvSpPr>
            <p:nvPr/>
          </p:nvSpPr>
          <p:spPr bwMode="auto">
            <a:xfrm flipV="1">
              <a:off x="2327" y="622"/>
              <a:ext cx="277" cy="2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89" name="Line 97">
              <a:extLst>
                <a:ext uri="{FF2B5EF4-FFF2-40B4-BE49-F238E27FC236}">
                  <a16:creationId xmlns:a16="http://schemas.microsoft.com/office/drawing/2014/main" id="{4E9EB859-41D6-B69C-ED52-E3911D5B2AC4}"/>
                </a:ext>
              </a:extLst>
            </p:cNvPr>
            <p:cNvSpPr>
              <a:spLocks noChangeShapeType="1"/>
            </p:cNvSpPr>
            <p:nvPr/>
          </p:nvSpPr>
          <p:spPr bwMode="auto">
            <a:xfrm flipV="1">
              <a:off x="1939" y="1158"/>
              <a:ext cx="37"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0" name="Line 98">
              <a:extLst>
                <a:ext uri="{FF2B5EF4-FFF2-40B4-BE49-F238E27FC236}">
                  <a16:creationId xmlns:a16="http://schemas.microsoft.com/office/drawing/2014/main" id="{3421ABC3-D8BB-971B-23FE-17A6EADFF81F}"/>
                </a:ext>
              </a:extLst>
            </p:cNvPr>
            <p:cNvSpPr>
              <a:spLocks noChangeShapeType="1"/>
            </p:cNvSpPr>
            <p:nvPr/>
          </p:nvSpPr>
          <p:spPr bwMode="auto">
            <a:xfrm flipV="1">
              <a:off x="2194" y="654"/>
              <a:ext cx="328" cy="3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1" name="Line 99">
              <a:extLst>
                <a:ext uri="{FF2B5EF4-FFF2-40B4-BE49-F238E27FC236}">
                  <a16:creationId xmlns:a16="http://schemas.microsoft.com/office/drawing/2014/main" id="{24500B9B-7E6C-E035-1323-5BDC365FB6A6}"/>
                </a:ext>
              </a:extLst>
            </p:cNvPr>
            <p:cNvSpPr>
              <a:spLocks noChangeShapeType="1"/>
            </p:cNvSpPr>
            <p:nvPr/>
          </p:nvSpPr>
          <p:spPr bwMode="auto">
            <a:xfrm flipV="1">
              <a:off x="1890" y="1114"/>
              <a:ext cx="86" cy="7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2" name="Line 100">
              <a:extLst>
                <a:ext uri="{FF2B5EF4-FFF2-40B4-BE49-F238E27FC236}">
                  <a16:creationId xmlns:a16="http://schemas.microsoft.com/office/drawing/2014/main" id="{C05BB1B9-B631-D290-89F3-14A212A58BE3}"/>
                </a:ext>
              </a:extLst>
            </p:cNvPr>
            <p:cNvSpPr>
              <a:spLocks noChangeShapeType="1"/>
            </p:cNvSpPr>
            <p:nvPr/>
          </p:nvSpPr>
          <p:spPr bwMode="auto">
            <a:xfrm flipV="1">
              <a:off x="2059" y="732"/>
              <a:ext cx="329" cy="3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3" name="Line 101">
              <a:extLst>
                <a:ext uri="{FF2B5EF4-FFF2-40B4-BE49-F238E27FC236}">
                  <a16:creationId xmlns:a16="http://schemas.microsoft.com/office/drawing/2014/main" id="{9BE832F7-2CC2-A0F6-4AD8-59C62BA4A10F}"/>
                </a:ext>
              </a:extLst>
            </p:cNvPr>
            <p:cNvSpPr>
              <a:spLocks noChangeShapeType="1"/>
            </p:cNvSpPr>
            <p:nvPr/>
          </p:nvSpPr>
          <p:spPr bwMode="auto">
            <a:xfrm flipV="1">
              <a:off x="1879" y="813"/>
              <a:ext cx="374" cy="34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4" name="Line 102">
              <a:extLst>
                <a:ext uri="{FF2B5EF4-FFF2-40B4-BE49-F238E27FC236}">
                  <a16:creationId xmlns:a16="http://schemas.microsoft.com/office/drawing/2014/main" id="{CD83B146-B1D8-8A38-ED5A-BE7C7B6F5273}"/>
                </a:ext>
              </a:extLst>
            </p:cNvPr>
            <p:cNvSpPr>
              <a:spLocks noChangeShapeType="1"/>
            </p:cNvSpPr>
            <p:nvPr/>
          </p:nvSpPr>
          <p:spPr bwMode="auto">
            <a:xfrm flipV="1">
              <a:off x="1879" y="892"/>
              <a:ext cx="241" cy="2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5" name="Line 103">
              <a:extLst>
                <a:ext uri="{FF2B5EF4-FFF2-40B4-BE49-F238E27FC236}">
                  <a16:creationId xmlns:a16="http://schemas.microsoft.com/office/drawing/2014/main" id="{0DF9BFD7-8C7B-E121-60E4-AD96E6BF3B3A}"/>
                </a:ext>
              </a:extLst>
            </p:cNvPr>
            <p:cNvSpPr>
              <a:spLocks noChangeShapeType="1"/>
            </p:cNvSpPr>
            <p:nvPr/>
          </p:nvSpPr>
          <p:spPr bwMode="auto">
            <a:xfrm flipV="1">
              <a:off x="1879" y="971"/>
              <a:ext cx="107" cy="9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6" name="Line 104">
              <a:extLst>
                <a:ext uri="{FF2B5EF4-FFF2-40B4-BE49-F238E27FC236}">
                  <a16:creationId xmlns:a16="http://schemas.microsoft.com/office/drawing/2014/main" id="{DC069A56-BA7E-9E0E-2381-94AC9B149A6F}"/>
                </a:ext>
              </a:extLst>
            </p:cNvPr>
            <p:cNvSpPr>
              <a:spLocks noChangeShapeType="1"/>
            </p:cNvSpPr>
            <p:nvPr/>
          </p:nvSpPr>
          <p:spPr bwMode="auto">
            <a:xfrm flipV="1">
              <a:off x="3584" y="679"/>
              <a:ext cx="42" cy="3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7" name="Line 105">
              <a:extLst>
                <a:ext uri="{FF2B5EF4-FFF2-40B4-BE49-F238E27FC236}">
                  <a16:creationId xmlns:a16="http://schemas.microsoft.com/office/drawing/2014/main" id="{FDB916E4-08A1-7AAC-E4DF-D627150CDF68}"/>
                </a:ext>
              </a:extLst>
            </p:cNvPr>
            <p:cNvSpPr>
              <a:spLocks noChangeShapeType="1"/>
            </p:cNvSpPr>
            <p:nvPr/>
          </p:nvSpPr>
          <p:spPr bwMode="auto">
            <a:xfrm flipV="1">
              <a:off x="3449" y="652"/>
              <a:ext cx="158" cy="14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8" name="Line 106">
              <a:extLst>
                <a:ext uri="{FF2B5EF4-FFF2-40B4-BE49-F238E27FC236}">
                  <a16:creationId xmlns:a16="http://schemas.microsoft.com/office/drawing/2014/main" id="{9A1529BB-850A-2E56-6AB3-2DA96C16CD5B}"/>
                </a:ext>
              </a:extLst>
            </p:cNvPr>
            <p:cNvSpPr>
              <a:spLocks noChangeShapeType="1"/>
            </p:cNvSpPr>
            <p:nvPr/>
          </p:nvSpPr>
          <p:spPr bwMode="auto">
            <a:xfrm flipV="1">
              <a:off x="3318" y="624"/>
              <a:ext cx="273" cy="2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399" name="Line 107">
              <a:extLst>
                <a:ext uri="{FF2B5EF4-FFF2-40B4-BE49-F238E27FC236}">
                  <a16:creationId xmlns:a16="http://schemas.microsoft.com/office/drawing/2014/main" id="{D757E3EB-AD68-4BCB-0C72-D1F7567D7414}"/>
                </a:ext>
              </a:extLst>
            </p:cNvPr>
            <p:cNvSpPr>
              <a:spLocks noChangeShapeType="1"/>
            </p:cNvSpPr>
            <p:nvPr/>
          </p:nvSpPr>
          <p:spPr bwMode="auto">
            <a:xfrm flipV="1">
              <a:off x="3184" y="652"/>
              <a:ext cx="328" cy="3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0" name="Line 108">
              <a:extLst>
                <a:ext uri="{FF2B5EF4-FFF2-40B4-BE49-F238E27FC236}">
                  <a16:creationId xmlns:a16="http://schemas.microsoft.com/office/drawing/2014/main" id="{DC733D63-E4D4-0C33-FA7B-0968EDE68C98}"/>
                </a:ext>
              </a:extLst>
            </p:cNvPr>
            <p:cNvSpPr>
              <a:spLocks noChangeShapeType="1"/>
            </p:cNvSpPr>
            <p:nvPr/>
          </p:nvSpPr>
          <p:spPr bwMode="auto">
            <a:xfrm flipV="1">
              <a:off x="3051" y="730"/>
              <a:ext cx="327" cy="3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1" name="Line 109">
              <a:extLst>
                <a:ext uri="{FF2B5EF4-FFF2-40B4-BE49-F238E27FC236}">
                  <a16:creationId xmlns:a16="http://schemas.microsoft.com/office/drawing/2014/main" id="{8CAFBCDC-4B8B-A5A6-9FC0-DE04172D016C}"/>
                </a:ext>
              </a:extLst>
            </p:cNvPr>
            <p:cNvSpPr>
              <a:spLocks noChangeShapeType="1"/>
            </p:cNvSpPr>
            <p:nvPr/>
          </p:nvSpPr>
          <p:spPr bwMode="auto">
            <a:xfrm flipV="1">
              <a:off x="2916" y="809"/>
              <a:ext cx="329" cy="3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2" name="Line 110">
              <a:extLst>
                <a:ext uri="{FF2B5EF4-FFF2-40B4-BE49-F238E27FC236}">
                  <a16:creationId xmlns:a16="http://schemas.microsoft.com/office/drawing/2014/main" id="{7C544EA3-D3E3-8EAE-E030-0357559ED733}"/>
                </a:ext>
              </a:extLst>
            </p:cNvPr>
            <p:cNvSpPr>
              <a:spLocks noChangeShapeType="1"/>
            </p:cNvSpPr>
            <p:nvPr/>
          </p:nvSpPr>
          <p:spPr bwMode="auto">
            <a:xfrm flipV="1">
              <a:off x="2824" y="888"/>
              <a:ext cx="286" cy="2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3" name="Line 111">
              <a:extLst>
                <a:ext uri="{FF2B5EF4-FFF2-40B4-BE49-F238E27FC236}">
                  <a16:creationId xmlns:a16="http://schemas.microsoft.com/office/drawing/2014/main" id="{1265D63D-9B9A-6014-A322-C5B9535B3BBF}"/>
                </a:ext>
              </a:extLst>
            </p:cNvPr>
            <p:cNvSpPr>
              <a:spLocks noChangeShapeType="1"/>
            </p:cNvSpPr>
            <p:nvPr/>
          </p:nvSpPr>
          <p:spPr bwMode="auto">
            <a:xfrm flipV="1">
              <a:off x="2808" y="969"/>
              <a:ext cx="168" cy="15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4" name="Line 112">
              <a:extLst>
                <a:ext uri="{FF2B5EF4-FFF2-40B4-BE49-F238E27FC236}">
                  <a16:creationId xmlns:a16="http://schemas.microsoft.com/office/drawing/2014/main" id="{61047FC4-1D29-E8BA-4DB2-36440E4F5FCA}"/>
                </a:ext>
              </a:extLst>
            </p:cNvPr>
            <p:cNvSpPr>
              <a:spLocks noChangeShapeType="1"/>
            </p:cNvSpPr>
            <p:nvPr/>
          </p:nvSpPr>
          <p:spPr bwMode="auto">
            <a:xfrm flipV="1">
              <a:off x="2789" y="1048"/>
              <a:ext cx="54" cy="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5" name="Line 113">
              <a:extLst>
                <a:ext uri="{FF2B5EF4-FFF2-40B4-BE49-F238E27FC236}">
                  <a16:creationId xmlns:a16="http://schemas.microsoft.com/office/drawing/2014/main" id="{E68F507B-930B-D579-9EF8-7A4A0B7A5805}"/>
                </a:ext>
              </a:extLst>
            </p:cNvPr>
            <p:cNvSpPr>
              <a:spLocks noChangeShapeType="1"/>
            </p:cNvSpPr>
            <p:nvPr/>
          </p:nvSpPr>
          <p:spPr bwMode="auto">
            <a:xfrm flipV="1">
              <a:off x="5549" y="677"/>
              <a:ext cx="47"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6" name="Line 114">
              <a:extLst>
                <a:ext uri="{FF2B5EF4-FFF2-40B4-BE49-F238E27FC236}">
                  <a16:creationId xmlns:a16="http://schemas.microsoft.com/office/drawing/2014/main" id="{BCA616AE-A368-F2B4-7760-406F96D0B95A}"/>
                </a:ext>
              </a:extLst>
            </p:cNvPr>
            <p:cNvSpPr>
              <a:spLocks noChangeShapeType="1"/>
            </p:cNvSpPr>
            <p:nvPr/>
          </p:nvSpPr>
          <p:spPr bwMode="auto">
            <a:xfrm flipV="1">
              <a:off x="5416" y="649"/>
              <a:ext cx="161" cy="15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7" name="Line 115">
              <a:extLst>
                <a:ext uri="{FF2B5EF4-FFF2-40B4-BE49-F238E27FC236}">
                  <a16:creationId xmlns:a16="http://schemas.microsoft.com/office/drawing/2014/main" id="{23453B0E-0396-6C1D-612A-CF4BFE2CFDCE}"/>
                </a:ext>
              </a:extLst>
            </p:cNvPr>
            <p:cNvSpPr>
              <a:spLocks noChangeShapeType="1"/>
            </p:cNvSpPr>
            <p:nvPr/>
          </p:nvSpPr>
          <p:spPr bwMode="auto">
            <a:xfrm flipV="1">
              <a:off x="5281" y="622"/>
              <a:ext cx="280"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8" name="Line 116">
              <a:extLst>
                <a:ext uri="{FF2B5EF4-FFF2-40B4-BE49-F238E27FC236}">
                  <a16:creationId xmlns:a16="http://schemas.microsoft.com/office/drawing/2014/main" id="{C1089FE7-EF44-D77E-1A59-88E86B17EDA8}"/>
                </a:ext>
              </a:extLst>
            </p:cNvPr>
            <p:cNvSpPr>
              <a:spLocks noChangeShapeType="1"/>
            </p:cNvSpPr>
            <p:nvPr/>
          </p:nvSpPr>
          <p:spPr bwMode="auto">
            <a:xfrm flipV="1">
              <a:off x="5147" y="656"/>
              <a:ext cx="328" cy="3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09" name="Line 117">
              <a:extLst>
                <a:ext uri="{FF2B5EF4-FFF2-40B4-BE49-F238E27FC236}">
                  <a16:creationId xmlns:a16="http://schemas.microsoft.com/office/drawing/2014/main" id="{18FEC4B7-DDBA-1BE4-9A79-AD5057C220AB}"/>
                </a:ext>
              </a:extLst>
            </p:cNvPr>
            <p:cNvSpPr>
              <a:spLocks noChangeShapeType="1"/>
            </p:cNvSpPr>
            <p:nvPr/>
          </p:nvSpPr>
          <p:spPr bwMode="auto">
            <a:xfrm flipV="1">
              <a:off x="5014" y="735"/>
              <a:ext cx="327" cy="30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0" name="Line 118">
              <a:extLst>
                <a:ext uri="{FF2B5EF4-FFF2-40B4-BE49-F238E27FC236}">
                  <a16:creationId xmlns:a16="http://schemas.microsoft.com/office/drawing/2014/main" id="{0AEEF5A3-DB35-9627-3D56-1CB2CF061A01}"/>
                </a:ext>
              </a:extLst>
            </p:cNvPr>
            <p:cNvSpPr>
              <a:spLocks noChangeShapeType="1"/>
            </p:cNvSpPr>
            <p:nvPr/>
          </p:nvSpPr>
          <p:spPr bwMode="auto">
            <a:xfrm flipV="1">
              <a:off x="4879" y="813"/>
              <a:ext cx="329" cy="3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1" name="Line 119">
              <a:extLst>
                <a:ext uri="{FF2B5EF4-FFF2-40B4-BE49-F238E27FC236}">
                  <a16:creationId xmlns:a16="http://schemas.microsoft.com/office/drawing/2014/main" id="{C0B78A72-6D14-3936-FC1A-759C8B220773}"/>
                </a:ext>
              </a:extLst>
            </p:cNvPr>
            <p:cNvSpPr>
              <a:spLocks noChangeShapeType="1"/>
            </p:cNvSpPr>
            <p:nvPr/>
          </p:nvSpPr>
          <p:spPr bwMode="auto">
            <a:xfrm flipV="1">
              <a:off x="4794" y="894"/>
              <a:ext cx="280" cy="25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2" name="Line 120">
              <a:extLst>
                <a:ext uri="{FF2B5EF4-FFF2-40B4-BE49-F238E27FC236}">
                  <a16:creationId xmlns:a16="http://schemas.microsoft.com/office/drawing/2014/main" id="{5CC7AC9C-A885-7EA7-D5DF-438EE2839E3B}"/>
                </a:ext>
              </a:extLst>
            </p:cNvPr>
            <p:cNvSpPr>
              <a:spLocks noChangeShapeType="1"/>
            </p:cNvSpPr>
            <p:nvPr/>
          </p:nvSpPr>
          <p:spPr bwMode="auto">
            <a:xfrm flipV="1">
              <a:off x="4778" y="973"/>
              <a:ext cx="161" cy="1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3" name="Line 121">
              <a:extLst>
                <a:ext uri="{FF2B5EF4-FFF2-40B4-BE49-F238E27FC236}">
                  <a16:creationId xmlns:a16="http://schemas.microsoft.com/office/drawing/2014/main" id="{A58DA8A8-60E2-4D6C-4275-94F54B7D0AF1}"/>
                </a:ext>
              </a:extLst>
            </p:cNvPr>
            <p:cNvSpPr>
              <a:spLocks noChangeShapeType="1"/>
            </p:cNvSpPr>
            <p:nvPr/>
          </p:nvSpPr>
          <p:spPr bwMode="auto">
            <a:xfrm flipV="1">
              <a:off x="4759" y="1052"/>
              <a:ext cx="47"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4" name="Line 122">
              <a:extLst>
                <a:ext uri="{FF2B5EF4-FFF2-40B4-BE49-F238E27FC236}">
                  <a16:creationId xmlns:a16="http://schemas.microsoft.com/office/drawing/2014/main" id="{477A9F13-C9D7-BB32-4A7A-3C59744A186D}"/>
                </a:ext>
              </a:extLst>
            </p:cNvPr>
            <p:cNvSpPr>
              <a:spLocks noChangeShapeType="1"/>
            </p:cNvSpPr>
            <p:nvPr/>
          </p:nvSpPr>
          <p:spPr bwMode="auto">
            <a:xfrm flipV="1">
              <a:off x="5798" y="3039"/>
              <a:ext cx="22" cy="1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5" name="Line 123">
              <a:extLst>
                <a:ext uri="{FF2B5EF4-FFF2-40B4-BE49-F238E27FC236}">
                  <a16:creationId xmlns:a16="http://schemas.microsoft.com/office/drawing/2014/main" id="{6E8AD3A3-30F9-F6AA-2F9D-24227A5BC3F3}"/>
                </a:ext>
              </a:extLst>
            </p:cNvPr>
            <p:cNvSpPr>
              <a:spLocks noChangeShapeType="1"/>
            </p:cNvSpPr>
            <p:nvPr/>
          </p:nvSpPr>
          <p:spPr bwMode="auto">
            <a:xfrm flipV="1">
              <a:off x="5750" y="2994"/>
              <a:ext cx="70" cy="6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6" name="Line 124">
              <a:extLst>
                <a:ext uri="{FF2B5EF4-FFF2-40B4-BE49-F238E27FC236}">
                  <a16:creationId xmlns:a16="http://schemas.microsoft.com/office/drawing/2014/main" id="{6EC519B2-6AE7-33E2-7EEA-10D388F6392F}"/>
                </a:ext>
              </a:extLst>
            </p:cNvPr>
            <p:cNvSpPr>
              <a:spLocks noChangeShapeType="1"/>
            </p:cNvSpPr>
            <p:nvPr/>
          </p:nvSpPr>
          <p:spPr bwMode="auto">
            <a:xfrm flipV="1">
              <a:off x="5702"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7" name="Line 125">
              <a:extLst>
                <a:ext uri="{FF2B5EF4-FFF2-40B4-BE49-F238E27FC236}">
                  <a16:creationId xmlns:a16="http://schemas.microsoft.com/office/drawing/2014/main" id="{43A33E18-DD42-5272-38CE-1C8B9B75C2EE}"/>
                </a:ext>
              </a:extLst>
            </p:cNvPr>
            <p:cNvSpPr>
              <a:spLocks noChangeShapeType="1"/>
            </p:cNvSpPr>
            <p:nvPr/>
          </p:nvSpPr>
          <p:spPr bwMode="auto">
            <a:xfrm flipV="1">
              <a:off x="5653"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8" name="Line 126">
              <a:extLst>
                <a:ext uri="{FF2B5EF4-FFF2-40B4-BE49-F238E27FC236}">
                  <a16:creationId xmlns:a16="http://schemas.microsoft.com/office/drawing/2014/main" id="{7A730704-7703-EC4B-7A66-19E8317A26A9}"/>
                </a:ext>
              </a:extLst>
            </p:cNvPr>
            <p:cNvSpPr>
              <a:spLocks noChangeShapeType="1"/>
            </p:cNvSpPr>
            <p:nvPr/>
          </p:nvSpPr>
          <p:spPr bwMode="auto">
            <a:xfrm flipV="1">
              <a:off x="5604"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19" name="Line 127">
              <a:extLst>
                <a:ext uri="{FF2B5EF4-FFF2-40B4-BE49-F238E27FC236}">
                  <a16:creationId xmlns:a16="http://schemas.microsoft.com/office/drawing/2014/main" id="{4091E855-D4EC-F740-21B6-D5979BFA054A}"/>
                </a:ext>
              </a:extLst>
            </p:cNvPr>
            <p:cNvSpPr>
              <a:spLocks noChangeShapeType="1"/>
            </p:cNvSpPr>
            <p:nvPr/>
          </p:nvSpPr>
          <p:spPr bwMode="auto">
            <a:xfrm flipV="1">
              <a:off x="5559" y="2969"/>
              <a:ext cx="96"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0" name="Line 128">
              <a:extLst>
                <a:ext uri="{FF2B5EF4-FFF2-40B4-BE49-F238E27FC236}">
                  <a16:creationId xmlns:a16="http://schemas.microsoft.com/office/drawing/2014/main" id="{0970B11E-53F3-F534-0846-6E04D144993A}"/>
                </a:ext>
              </a:extLst>
            </p:cNvPr>
            <p:cNvSpPr>
              <a:spLocks noChangeShapeType="1"/>
            </p:cNvSpPr>
            <p:nvPr/>
          </p:nvSpPr>
          <p:spPr bwMode="auto">
            <a:xfrm flipV="1">
              <a:off x="5510"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1" name="Line 129">
              <a:extLst>
                <a:ext uri="{FF2B5EF4-FFF2-40B4-BE49-F238E27FC236}">
                  <a16:creationId xmlns:a16="http://schemas.microsoft.com/office/drawing/2014/main" id="{E88AD39F-FE88-9E48-D807-B06BE7D868BD}"/>
                </a:ext>
              </a:extLst>
            </p:cNvPr>
            <p:cNvSpPr>
              <a:spLocks noChangeShapeType="1"/>
            </p:cNvSpPr>
            <p:nvPr/>
          </p:nvSpPr>
          <p:spPr bwMode="auto">
            <a:xfrm flipV="1">
              <a:off x="5461"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2" name="Line 130">
              <a:extLst>
                <a:ext uri="{FF2B5EF4-FFF2-40B4-BE49-F238E27FC236}">
                  <a16:creationId xmlns:a16="http://schemas.microsoft.com/office/drawing/2014/main" id="{37463F80-E7C6-54A1-C83F-A0D129E2E3E2}"/>
                </a:ext>
              </a:extLst>
            </p:cNvPr>
            <p:cNvSpPr>
              <a:spLocks noChangeShapeType="1"/>
            </p:cNvSpPr>
            <p:nvPr/>
          </p:nvSpPr>
          <p:spPr bwMode="auto">
            <a:xfrm flipV="1">
              <a:off x="5412"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3" name="Line 131">
              <a:extLst>
                <a:ext uri="{FF2B5EF4-FFF2-40B4-BE49-F238E27FC236}">
                  <a16:creationId xmlns:a16="http://schemas.microsoft.com/office/drawing/2014/main" id="{09781E3B-C7A6-0FDF-F368-820DAE033929}"/>
                </a:ext>
              </a:extLst>
            </p:cNvPr>
            <p:cNvSpPr>
              <a:spLocks noChangeShapeType="1"/>
            </p:cNvSpPr>
            <p:nvPr/>
          </p:nvSpPr>
          <p:spPr bwMode="auto">
            <a:xfrm flipV="1">
              <a:off x="5365" y="2969"/>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4" name="Line 132">
              <a:extLst>
                <a:ext uri="{FF2B5EF4-FFF2-40B4-BE49-F238E27FC236}">
                  <a16:creationId xmlns:a16="http://schemas.microsoft.com/office/drawing/2014/main" id="{63161D1D-1F4A-E866-04BF-8743BDC5F876}"/>
                </a:ext>
              </a:extLst>
            </p:cNvPr>
            <p:cNvSpPr>
              <a:spLocks noChangeShapeType="1"/>
            </p:cNvSpPr>
            <p:nvPr/>
          </p:nvSpPr>
          <p:spPr bwMode="auto">
            <a:xfrm flipV="1">
              <a:off x="5318"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5" name="Line 133">
              <a:extLst>
                <a:ext uri="{FF2B5EF4-FFF2-40B4-BE49-F238E27FC236}">
                  <a16:creationId xmlns:a16="http://schemas.microsoft.com/office/drawing/2014/main" id="{840AA278-DD6B-B071-9C78-3D4BDF011D0D}"/>
                </a:ext>
              </a:extLst>
            </p:cNvPr>
            <p:cNvSpPr>
              <a:spLocks noChangeShapeType="1"/>
            </p:cNvSpPr>
            <p:nvPr/>
          </p:nvSpPr>
          <p:spPr bwMode="auto">
            <a:xfrm flipV="1">
              <a:off x="5269"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6" name="Line 134">
              <a:extLst>
                <a:ext uri="{FF2B5EF4-FFF2-40B4-BE49-F238E27FC236}">
                  <a16:creationId xmlns:a16="http://schemas.microsoft.com/office/drawing/2014/main" id="{894A0380-69AA-4211-9540-61B32F7259C0}"/>
                </a:ext>
              </a:extLst>
            </p:cNvPr>
            <p:cNvSpPr>
              <a:spLocks noChangeShapeType="1"/>
            </p:cNvSpPr>
            <p:nvPr/>
          </p:nvSpPr>
          <p:spPr bwMode="auto">
            <a:xfrm flipV="1">
              <a:off x="5221"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7" name="Line 135">
              <a:extLst>
                <a:ext uri="{FF2B5EF4-FFF2-40B4-BE49-F238E27FC236}">
                  <a16:creationId xmlns:a16="http://schemas.microsoft.com/office/drawing/2014/main" id="{7755F5F4-D468-D9A7-DD10-89DDDC575B92}"/>
                </a:ext>
              </a:extLst>
            </p:cNvPr>
            <p:cNvSpPr>
              <a:spLocks noChangeShapeType="1"/>
            </p:cNvSpPr>
            <p:nvPr/>
          </p:nvSpPr>
          <p:spPr bwMode="auto">
            <a:xfrm flipV="1">
              <a:off x="5173" y="2969"/>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8" name="Line 136">
              <a:extLst>
                <a:ext uri="{FF2B5EF4-FFF2-40B4-BE49-F238E27FC236}">
                  <a16:creationId xmlns:a16="http://schemas.microsoft.com/office/drawing/2014/main" id="{454C22A1-59C1-38BB-EF08-3C0C36A7E9DA}"/>
                </a:ext>
              </a:extLst>
            </p:cNvPr>
            <p:cNvSpPr>
              <a:spLocks noChangeShapeType="1"/>
            </p:cNvSpPr>
            <p:nvPr/>
          </p:nvSpPr>
          <p:spPr bwMode="auto">
            <a:xfrm flipV="1">
              <a:off x="5124"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29" name="Line 137">
              <a:extLst>
                <a:ext uri="{FF2B5EF4-FFF2-40B4-BE49-F238E27FC236}">
                  <a16:creationId xmlns:a16="http://schemas.microsoft.com/office/drawing/2014/main" id="{F69CEA45-1987-CA9E-9DED-E263E0BCA8AE}"/>
                </a:ext>
              </a:extLst>
            </p:cNvPr>
            <p:cNvSpPr>
              <a:spLocks noChangeShapeType="1"/>
            </p:cNvSpPr>
            <p:nvPr/>
          </p:nvSpPr>
          <p:spPr bwMode="auto">
            <a:xfrm flipV="1">
              <a:off x="5078"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0" name="Line 138">
              <a:extLst>
                <a:ext uri="{FF2B5EF4-FFF2-40B4-BE49-F238E27FC236}">
                  <a16:creationId xmlns:a16="http://schemas.microsoft.com/office/drawing/2014/main" id="{8283E355-370A-A7D9-8FE1-A55A268E3414}"/>
                </a:ext>
              </a:extLst>
            </p:cNvPr>
            <p:cNvSpPr>
              <a:spLocks noChangeShapeType="1"/>
            </p:cNvSpPr>
            <p:nvPr/>
          </p:nvSpPr>
          <p:spPr bwMode="auto">
            <a:xfrm flipV="1">
              <a:off x="5030"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1" name="Line 139">
              <a:extLst>
                <a:ext uri="{FF2B5EF4-FFF2-40B4-BE49-F238E27FC236}">
                  <a16:creationId xmlns:a16="http://schemas.microsoft.com/office/drawing/2014/main" id="{4F797421-47E8-D4F1-C91B-670A6A98245A}"/>
                </a:ext>
              </a:extLst>
            </p:cNvPr>
            <p:cNvSpPr>
              <a:spLocks noChangeShapeType="1"/>
            </p:cNvSpPr>
            <p:nvPr/>
          </p:nvSpPr>
          <p:spPr bwMode="auto">
            <a:xfrm flipV="1">
              <a:off x="4981"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2" name="Line 140">
              <a:extLst>
                <a:ext uri="{FF2B5EF4-FFF2-40B4-BE49-F238E27FC236}">
                  <a16:creationId xmlns:a16="http://schemas.microsoft.com/office/drawing/2014/main" id="{35F302F5-AFD0-A8C3-A1DD-43C633C04CEE}"/>
                </a:ext>
              </a:extLst>
            </p:cNvPr>
            <p:cNvSpPr>
              <a:spLocks noChangeShapeType="1"/>
            </p:cNvSpPr>
            <p:nvPr/>
          </p:nvSpPr>
          <p:spPr bwMode="auto">
            <a:xfrm flipV="1">
              <a:off x="4932"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3" name="Line 141">
              <a:extLst>
                <a:ext uri="{FF2B5EF4-FFF2-40B4-BE49-F238E27FC236}">
                  <a16:creationId xmlns:a16="http://schemas.microsoft.com/office/drawing/2014/main" id="{ED855D9B-664D-89CA-EC23-1B0BA71A87E4}"/>
                </a:ext>
              </a:extLst>
            </p:cNvPr>
            <p:cNvSpPr>
              <a:spLocks noChangeShapeType="1"/>
            </p:cNvSpPr>
            <p:nvPr/>
          </p:nvSpPr>
          <p:spPr bwMode="auto">
            <a:xfrm flipV="1">
              <a:off x="4886"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4" name="Line 142">
              <a:extLst>
                <a:ext uri="{FF2B5EF4-FFF2-40B4-BE49-F238E27FC236}">
                  <a16:creationId xmlns:a16="http://schemas.microsoft.com/office/drawing/2014/main" id="{C7DB5B3F-7017-7A2E-A360-8899389DEC40}"/>
                </a:ext>
              </a:extLst>
            </p:cNvPr>
            <p:cNvSpPr>
              <a:spLocks noChangeShapeType="1"/>
            </p:cNvSpPr>
            <p:nvPr/>
          </p:nvSpPr>
          <p:spPr bwMode="auto">
            <a:xfrm flipV="1">
              <a:off x="4838"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5" name="Line 143">
              <a:extLst>
                <a:ext uri="{FF2B5EF4-FFF2-40B4-BE49-F238E27FC236}">
                  <a16:creationId xmlns:a16="http://schemas.microsoft.com/office/drawing/2014/main" id="{3C44FF08-C784-F15C-6CD9-0A6237315E94}"/>
                </a:ext>
              </a:extLst>
            </p:cNvPr>
            <p:cNvSpPr>
              <a:spLocks noChangeShapeType="1"/>
            </p:cNvSpPr>
            <p:nvPr/>
          </p:nvSpPr>
          <p:spPr bwMode="auto">
            <a:xfrm flipV="1">
              <a:off x="4789"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6" name="Line 144">
              <a:extLst>
                <a:ext uri="{FF2B5EF4-FFF2-40B4-BE49-F238E27FC236}">
                  <a16:creationId xmlns:a16="http://schemas.microsoft.com/office/drawing/2014/main" id="{90FAD293-66DB-A070-654E-2FDE037D1EAE}"/>
                </a:ext>
              </a:extLst>
            </p:cNvPr>
            <p:cNvSpPr>
              <a:spLocks noChangeShapeType="1"/>
            </p:cNvSpPr>
            <p:nvPr/>
          </p:nvSpPr>
          <p:spPr bwMode="auto">
            <a:xfrm flipV="1">
              <a:off x="4741"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7" name="Line 145">
              <a:extLst>
                <a:ext uri="{FF2B5EF4-FFF2-40B4-BE49-F238E27FC236}">
                  <a16:creationId xmlns:a16="http://schemas.microsoft.com/office/drawing/2014/main" id="{DB1CA459-5CDB-CE69-BC85-87F4729B7C1C}"/>
                </a:ext>
              </a:extLst>
            </p:cNvPr>
            <p:cNvSpPr>
              <a:spLocks noChangeShapeType="1"/>
            </p:cNvSpPr>
            <p:nvPr/>
          </p:nvSpPr>
          <p:spPr bwMode="auto">
            <a:xfrm flipV="1">
              <a:off x="4692"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8" name="Line 146">
              <a:extLst>
                <a:ext uri="{FF2B5EF4-FFF2-40B4-BE49-F238E27FC236}">
                  <a16:creationId xmlns:a16="http://schemas.microsoft.com/office/drawing/2014/main" id="{519265A1-43CF-3CFA-15BC-F5B97984831D}"/>
                </a:ext>
              </a:extLst>
            </p:cNvPr>
            <p:cNvSpPr>
              <a:spLocks noChangeShapeType="1"/>
            </p:cNvSpPr>
            <p:nvPr/>
          </p:nvSpPr>
          <p:spPr bwMode="auto">
            <a:xfrm flipV="1">
              <a:off x="4646"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39" name="Line 147">
              <a:extLst>
                <a:ext uri="{FF2B5EF4-FFF2-40B4-BE49-F238E27FC236}">
                  <a16:creationId xmlns:a16="http://schemas.microsoft.com/office/drawing/2014/main" id="{2A7929A9-494F-A936-1A6A-0AAE5F02CC43}"/>
                </a:ext>
              </a:extLst>
            </p:cNvPr>
            <p:cNvSpPr>
              <a:spLocks noChangeShapeType="1"/>
            </p:cNvSpPr>
            <p:nvPr/>
          </p:nvSpPr>
          <p:spPr bwMode="auto">
            <a:xfrm flipV="1">
              <a:off x="4598"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0" name="Line 148">
              <a:extLst>
                <a:ext uri="{FF2B5EF4-FFF2-40B4-BE49-F238E27FC236}">
                  <a16:creationId xmlns:a16="http://schemas.microsoft.com/office/drawing/2014/main" id="{8DA8C20E-96B7-9611-5E59-3627873A1D40}"/>
                </a:ext>
              </a:extLst>
            </p:cNvPr>
            <p:cNvSpPr>
              <a:spLocks noChangeShapeType="1"/>
            </p:cNvSpPr>
            <p:nvPr/>
          </p:nvSpPr>
          <p:spPr bwMode="auto">
            <a:xfrm flipV="1">
              <a:off x="4549"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1" name="Line 149">
              <a:extLst>
                <a:ext uri="{FF2B5EF4-FFF2-40B4-BE49-F238E27FC236}">
                  <a16:creationId xmlns:a16="http://schemas.microsoft.com/office/drawing/2014/main" id="{515FCCB4-9EC1-D209-22EE-631D08FAF076}"/>
                </a:ext>
              </a:extLst>
            </p:cNvPr>
            <p:cNvSpPr>
              <a:spLocks noChangeShapeType="1"/>
            </p:cNvSpPr>
            <p:nvPr/>
          </p:nvSpPr>
          <p:spPr bwMode="auto">
            <a:xfrm flipV="1">
              <a:off x="4500"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2" name="Line 150">
              <a:extLst>
                <a:ext uri="{FF2B5EF4-FFF2-40B4-BE49-F238E27FC236}">
                  <a16:creationId xmlns:a16="http://schemas.microsoft.com/office/drawing/2014/main" id="{E46D44AC-29C1-F202-B0EB-88FF506FB41C}"/>
                </a:ext>
              </a:extLst>
            </p:cNvPr>
            <p:cNvSpPr>
              <a:spLocks noChangeShapeType="1"/>
            </p:cNvSpPr>
            <p:nvPr/>
          </p:nvSpPr>
          <p:spPr bwMode="auto">
            <a:xfrm flipV="1">
              <a:off x="4453"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3" name="Line 151">
              <a:extLst>
                <a:ext uri="{FF2B5EF4-FFF2-40B4-BE49-F238E27FC236}">
                  <a16:creationId xmlns:a16="http://schemas.microsoft.com/office/drawing/2014/main" id="{5210A656-4B73-2229-68CF-B668335DA749}"/>
                </a:ext>
              </a:extLst>
            </p:cNvPr>
            <p:cNvSpPr>
              <a:spLocks noChangeShapeType="1"/>
            </p:cNvSpPr>
            <p:nvPr/>
          </p:nvSpPr>
          <p:spPr bwMode="auto">
            <a:xfrm flipV="1">
              <a:off x="4406"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4" name="Line 152">
              <a:extLst>
                <a:ext uri="{FF2B5EF4-FFF2-40B4-BE49-F238E27FC236}">
                  <a16:creationId xmlns:a16="http://schemas.microsoft.com/office/drawing/2014/main" id="{524E8D82-D8EC-8D22-45AA-1207A798B897}"/>
                </a:ext>
              </a:extLst>
            </p:cNvPr>
            <p:cNvSpPr>
              <a:spLocks noChangeShapeType="1"/>
            </p:cNvSpPr>
            <p:nvPr/>
          </p:nvSpPr>
          <p:spPr bwMode="auto">
            <a:xfrm flipV="1">
              <a:off x="4357"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5" name="Line 153">
              <a:extLst>
                <a:ext uri="{FF2B5EF4-FFF2-40B4-BE49-F238E27FC236}">
                  <a16:creationId xmlns:a16="http://schemas.microsoft.com/office/drawing/2014/main" id="{32551270-E8A2-B92E-BF41-6D3007D36A48}"/>
                </a:ext>
              </a:extLst>
            </p:cNvPr>
            <p:cNvSpPr>
              <a:spLocks noChangeShapeType="1"/>
            </p:cNvSpPr>
            <p:nvPr/>
          </p:nvSpPr>
          <p:spPr bwMode="auto">
            <a:xfrm flipV="1">
              <a:off x="4308"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6" name="Line 154">
              <a:extLst>
                <a:ext uri="{FF2B5EF4-FFF2-40B4-BE49-F238E27FC236}">
                  <a16:creationId xmlns:a16="http://schemas.microsoft.com/office/drawing/2014/main" id="{037C076B-79B4-760F-40DB-438283E9330D}"/>
                </a:ext>
              </a:extLst>
            </p:cNvPr>
            <p:cNvSpPr>
              <a:spLocks noChangeShapeType="1"/>
            </p:cNvSpPr>
            <p:nvPr/>
          </p:nvSpPr>
          <p:spPr bwMode="auto">
            <a:xfrm flipV="1">
              <a:off x="4261" y="2969"/>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7" name="Line 155">
              <a:extLst>
                <a:ext uri="{FF2B5EF4-FFF2-40B4-BE49-F238E27FC236}">
                  <a16:creationId xmlns:a16="http://schemas.microsoft.com/office/drawing/2014/main" id="{5BFBCAB1-5BD2-A1BD-31E5-959F228814A5}"/>
                </a:ext>
              </a:extLst>
            </p:cNvPr>
            <p:cNvSpPr>
              <a:spLocks noChangeShapeType="1"/>
            </p:cNvSpPr>
            <p:nvPr/>
          </p:nvSpPr>
          <p:spPr bwMode="auto">
            <a:xfrm flipV="1">
              <a:off x="4214"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8" name="Line 156">
              <a:extLst>
                <a:ext uri="{FF2B5EF4-FFF2-40B4-BE49-F238E27FC236}">
                  <a16:creationId xmlns:a16="http://schemas.microsoft.com/office/drawing/2014/main" id="{CC28A52C-2F19-E88E-9DC1-FD148E1326B1}"/>
                </a:ext>
              </a:extLst>
            </p:cNvPr>
            <p:cNvSpPr>
              <a:spLocks noChangeShapeType="1"/>
            </p:cNvSpPr>
            <p:nvPr/>
          </p:nvSpPr>
          <p:spPr bwMode="auto">
            <a:xfrm flipV="1">
              <a:off x="4165"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49" name="Line 157">
              <a:extLst>
                <a:ext uri="{FF2B5EF4-FFF2-40B4-BE49-F238E27FC236}">
                  <a16:creationId xmlns:a16="http://schemas.microsoft.com/office/drawing/2014/main" id="{F85399F8-0999-061C-4734-60A3E890B5F3}"/>
                </a:ext>
              </a:extLst>
            </p:cNvPr>
            <p:cNvSpPr>
              <a:spLocks noChangeShapeType="1"/>
            </p:cNvSpPr>
            <p:nvPr/>
          </p:nvSpPr>
          <p:spPr bwMode="auto">
            <a:xfrm flipV="1">
              <a:off x="4117"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0" name="Line 158">
              <a:extLst>
                <a:ext uri="{FF2B5EF4-FFF2-40B4-BE49-F238E27FC236}">
                  <a16:creationId xmlns:a16="http://schemas.microsoft.com/office/drawing/2014/main" id="{4A8BCBFE-CB03-540D-0BC8-B2E32B70F49F}"/>
                </a:ext>
              </a:extLst>
            </p:cNvPr>
            <p:cNvSpPr>
              <a:spLocks noChangeShapeType="1"/>
            </p:cNvSpPr>
            <p:nvPr/>
          </p:nvSpPr>
          <p:spPr bwMode="auto">
            <a:xfrm flipV="1">
              <a:off x="4069" y="2969"/>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1" name="Line 159">
              <a:extLst>
                <a:ext uri="{FF2B5EF4-FFF2-40B4-BE49-F238E27FC236}">
                  <a16:creationId xmlns:a16="http://schemas.microsoft.com/office/drawing/2014/main" id="{C33D0046-1898-EDB9-F610-7EBB3F9D4344}"/>
                </a:ext>
              </a:extLst>
            </p:cNvPr>
            <p:cNvSpPr>
              <a:spLocks noChangeShapeType="1"/>
            </p:cNvSpPr>
            <p:nvPr/>
          </p:nvSpPr>
          <p:spPr bwMode="auto">
            <a:xfrm flipV="1">
              <a:off x="4020"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2" name="Line 160">
              <a:extLst>
                <a:ext uri="{FF2B5EF4-FFF2-40B4-BE49-F238E27FC236}">
                  <a16:creationId xmlns:a16="http://schemas.microsoft.com/office/drawing/2014/main" id="{A0D77572-D83B-D806-643C-15DF148A0261}"/>
                </a:ext>
              </a:extLst>
            </p:cNvPr>
            <p:cNvSpPr>
              <a:spLocks noChangeShapeType="1"/>
            </p:cNvSpPr>
            <p:nvPr/>
          </p:nvSpPr>
          <p:spPr bwMode="auto">
            <a:xfrm flipV="1">
              <a:off x="3974"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3" name="Line 161">
              <a:extLst>
                <a:ext uri="{FF2B5EF4-FFF2-40B4-BE49-F238E27FC236}">
                  <a16:creationId xmlns:a16="http://schemas.microsoft.com/office/drawing/2014/main" id="{A0B6D57C-BD7C-2771-E6B8-4BA3DCC01C71}"/>
                </a:ext>
              </a:extLst>
            </p:cNvPr>
            <p:cNvSpPr>
              <a:spLocks noChangeShapeType="1"/>
            </p:cNvSpPr>
            <p:nvPr/>
          </p:nvSpPr>
          <p:spPr bwMode="auto">
            <a:xfrm flipV="1">
              <a:off x="3926"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4" name="Line 162">
              <a:extLst>
                <a:ext uri="{FF2B5EF4-FFF2-40B4-BE49-F238E27FC236}">
                  <a16:creationId xmlns:a16="http://schemas.microsoft.com/office/drawing/2014/main" id="{C7E63588-7807-5A1C-0085-CAFA6170C3B7}"/>
                </a:ext>
              </a:extLst>
            </p:cNvPr>
            <p:cNvSpPr>
              <a:spLocks noChangeShapeType="1"/>
            </p:cNvSpPr>
            <p:nvPr/>
          </p:nvSpPr>
          <p:spPr bwMode="auto">
            <a:xfrm flipV="1">
              <a:off x="3877"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5" name="Line 163">
              <a:extLst>
                <a:ext uri="{FF2B5EF4-FFF2-40B4-BE49-F238E27FC236}">
                  <a16:creationId xmlns:a16="http://schemas.microsoft.com/office/drawing/2014/main" id="{CA50E7AD-20C3-6EB6-AAB1-425D53B08350}"/>
                </a:ext>
              </a:extLst>
            </p:cNvPr>
            <p:cNvSpPr>
              <a:spLocks noChangeShapeType="1"/>
            </p:cNvSpPr>
            <p:nvPr/>
          </p:nvSpPr>
          <p:spPr bwMode="auto">
            <a:xfrm flipV="1">
              <a:off x="3828"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6" name="Line 164">
              <a:extLst>
                <a:ext uri="{FF2B5EF4-FFF2-40B4-BE49-F238E27FC236}">
                  <a16:creationId xmlns:a16="http://schemas.microsoft.com/office/drawing/2014/main" id="{48F7EC60-CBD6-C35F-5723-F71598406767}"/>
                </a:ext>
              </a:extLst>
            </p:cNvPr>
            <p:cNvSpPr>
              <a:spLocks noChangeShapeType="1"/>
            </p:cNvSpPr>
            <p:nvPr/>
          </p:nvSpPr>
          <p:spPr bwMode="auto">
            <a:xfrm flipV="1">
              <a:off x="3780"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7" name="Line 165">
              <a:extLst>
                <a:ext uri="{FF2B5EF4-FFF2-40B4-BE49-F238E27FC236}">
                  <a16:creationId xmlns:a16="http://schemas.microsoft.com/office/drawing/2014/main" id="{A29A5045-AC5E-611D-5FA1-C34065C74B86}"/>
                </a:ext>
              </a:extLst>
            </p:cNvPr>
            <p:cNvSpPr>
              <a:spLocks noChangeShapeType="1"/>
            </p:cNvSpPr>
            <p:nvPr/>
          </p:nvSpPr>
          <p:spPr bwMode="auto">
            <a:xfrm flipV="1">
              <a:off x="3734"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8" name="Line 166">
              <a:extLst>
                <a:ext uri="{FF2B5EF4-FFF2-40B4-BE49-F238E27FC236}">
                  <a16:creationId xmlns:a16="http://schemas.microsoft.com/office/drawing/2014/main" id="{94718DF0-A880-4EF2-3AA9-C509028230B9}"/>
                </a:ext>
              </a:extLst>
            </p:cNvPr>
            <p:cNvSpPr>
              <a:spLocks noChangeShapeType="1"/>
            </p:cNvSpPr>
            <p:nvPr/>
          </p:nvSpPr>
          <p:spPr bwMode="auto">
            <a:xfrm flipV="1">
              <a:off x="3685"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59" name="Line 167">
              <a:extLst>
                <a:ext uri="{FF2B5EF4-FFF2-40B4-BE49-F238E27FC236}">
                  <a16:creationId xmlns:a16="http://schemas.microsoft.com/office/drawing/2014/main" id="{DCB77387-81E4-9D37-FDAC-7BA8724842C1}"/>
                </a:ext>
              </a:extLst>
            </p:cNvPr>
            <p:cNvSpPr>
              <a:spLocks noChangeShapeType="1"/>
            </p:cNvSpPr>
            <p:nvPr/>
          </p:nvSpPr>
          <p:spPr bwMode="auto">
            <a:xfrm flipV="1">
              <a:off x="3637"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0" name="Line 168">
              <a:extLst>
                <a:ext uri="{FF2B5EF4-FFF2-40B4-BE49-F238E27FC236}">
                  <a16:creationId xmlns:a16="http://schemas.microsoft.com/office/drawing/2014/main" id="{070C15C3-F6E9-92C4-D50A-A6608E05B8B6}"/>
                </a:ext>
              </a:extLst>
            </p:cNvPr>
            <p:cNvSpPr>
              <a:spLocks noChangeShapeType="1"/>
            </p:cNvSpPr>
            <p:nvPr/>
          </p:nvSpPr>
          <p:spPr bwMode="auto">
            <a:xfrm flipV="1">
              <a:off x="3588"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1" name="Line 169">
              <a:extLst>
                <a:ext uri="{FF2B5EF4-FFF2-40B4-BE49-F238E27FC236}">
                  <a16:creationId xmlns:a16="http://schemas.microsoft.com/office/drawing/2014/main" id="{43128E78-6E55-90F7-2AC1-3E5F911FEC0E}"/>
                </a:ext>
              </a:extLst>
            </p:cNvPr>
            <p:cNvSpPr>
              <a:spLocks noChangeShapeType="1"/>
            </p:cNvSpPr>
            <p:nvPr/>
          </p:nvSpPr>
          <p:spPr bwMode="auto">
            <a:xfrm flipV="1">
              <a:off x="3539"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2" name="Line 170">
              <a:extLst>
                <a:ext uri="{FF2B5EF4-FFF2-40B4-BE49-F238E27FC236}">
                  <a16:creationId xmlns:a16="http://schemas.microsoft.com/office/drawing/2014/main" id="{DA5BE61E-3F97-8622-A5AC-B84D709CCFF0}"/>
                </a:ext>
              </a:extLst>
            </p:cNvPr>
            <p:cNvSpPr>
              <a:spLocks noChangeShapeType="1"/>
            </p:cNvSpPr>
            <p:nvPr/>
          </p:nvSpPr>
          <p:spPr bwMode="auto">
            <a:xfrm flipV="1">
              <a:off x="3494"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3" name="Line 171">
              <a:extLst>
                <a:ext uri="{FF2B5EF4-FFF2-40B4-BE49-F238E27FC236}">
                  <a16:creationId xmlns:a16="http://schemas.microsoft.com/office/drawing/2014/main" id="{433C54E3-D469-A6AC-ADCA-5174451AE9A2}"/>
                </a:ext>
              </a:extLst>
            </p:cNvPr>
            <p:cNvSpPr>
              <a:spLocks noChangeShapeType="1"/>
            </p:cNvSpPr>
            <p:nvPr/>
          </p:nvSpPr>
          <p:spPr bwMode="auto">
            <a:xfrm flipV="1">
              <a:off x="3445"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4" name="Line 172">
              <a:extLst>
                <a:ext uri="{FF2B5EF4-FFF2-40B4-BE49-F238E27FC236}">
                  <a16:creationId xmlns:a16="http://schemas.microsoft.com/office/drawing/2014/main" id="{65FD63B2-8016-3B1F-C229-8225232D3973}"/>
                </a:ext>
              </a:extLst>
            </p:cNvPr>
            <p:cNvSpPr>
              <a:spLocks noChangeShapeType="1"/>
            </p:cNvSpPr>
            <p:nvPr/>
          </p:nvSpPr>
          <p:spPr bwMode="auto">
            <a:xfrm flipV="1">
              <a:off x="3396"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5" name="Line 173">
              <a:extLst>
                <a:ext uri="{FF2B5EF4-FFF2-40B4-BE49-F238E27FC236}">
                  <a16:creationId xmlns:a16="http://schemas.microsoft.com/office/drawing/2014/main" id="{30C91839-88AC-5326-31E8-EB32CD79D6AB}"/>
                </a:ext>
              </a:extLst>
            </p:cNvPr>
            <p:cNvSpPr>
              <a:spLocks noChangeShapeType="1"/>
            </p:cNvSpPr>
            <p:nvPr/>
          </p:nvSpPr>
          <p:spPr bwMode="auto">
            <a:xfrm flipV="1">
              <a:off x="3349"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6" name="Line 174">
              <a:extLst>
                <a:ext uri="{FF2B5EF4-FFF2-40B4-BE49-F238E27FC236}">
                  <a16:creationId xmlns:a16="http://schemas.microsoft.com/office/drawing/2014/main" id="{519446BD-AA61-0184-6B0B-E225C829F88B}"/>
                </a:ext>
              </a:extLst>
            </p:cNvPr>
            <p:cNvSpPr>
              <a:spLocks noChangeShapeType="1"/>
            </p:cNvSpPr>
            <p:nvPr/>
          </p:nvSpPr>
          <p:spPr bwMode="auto">
            <a:xfrm flipV="1">
              <a:off x="3302"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7" name="Line 175">
              <a:extLst>
                <a:ext uri="{FF2B5EF4-FFF2-40B4-BE49-F238E27FC236}">
                  <a16:creationId xmlns:a16="http://schemas.microsoft.com/office/drawing/2014/main" id="{38D953D3-E3A7-0DAA-E131-0CB97CF580CE}"/>
                </a:ext>
              </a:extLst>
            </p:cNvPr>
            <p:cNvSpPr>
              <a:spLocks noChangeShapeType="1"/>
            </p:cNvSpPr>
            <p:nvPr/>
          </p:nvSpPr>
          <p:spPr bwMode="auto">
            <a:xfrm flipV="1">
              <a:off x="3253"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8" name="Line 176">
              <a:extLst>
                <a:ext uri="{FF2B5EF4-FFF2-40B4-BE49-F238E27FC236}">
                  <a16:creationId xmlns:a16="http://schemas.microsoft.com/office/drawing/2014/main" id="{609CF795-0919-A25E-69BB-87745FC89D96}"/>
                </a:ext>
              </a:extLst>
            </p:cNvPr>
            <p:cNvSpPr>
              <a:spLocks noChangeShapeType="1"/>
            </p:cNvSpPr>
            <p:nvPr/>
          </p:nvSpPr>
          <p:spPr bwMode="auto">
            <a:xfrm flipV="1">
              <a:off x="3204"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69" name="Line 177">
              <a:extLst>
                <a:ext uri="{FF2B5EF4-FFF2-40B4-BE49-F238E27FC236}">
                  <a16:creationId xmlns:a16="http://schemas.microsoft.com/office/drawing/2014/main" id="{30146A90-3C26-789F-6BF4-B3E39D089F70}"/>
                </a:ext>
              </a:extLst>
            </p:cNvPr>
            <p:cNvSpPr>
              <a:spLocks noChangeShapeType="1"/>
            </p:cNvSpPr>
            <p:nvPr/>
          </p:nvSpPr>
          <p:spPr bwMode="auto">
            <a:xfrm flipV="1">
              <a:off x="3157"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0" name="Line 178">
              <a:extLst>
                <a:ext uri="{FF2B5EF4-FFF2-40B4-BE49-F238E27FC236}">
                  <a16:creationId xmlns:a16="http://schemas.microsoft.com/office/drawing/2014/main" id="{B212467C-EB68-B09B-2DD7-4373CE2D591C}"/>
                </a:ext>
              </a:extLst>
            </p:cNvPr>
            <p:cNvSpPr>
              <a:spLocks noChangeShapeType="1"/>
            </p:cNvSpPr>
            <p:nvPr/>
          </p:nvSpPr>
          <p:spPr bwMode="auto">
            <a:xfrm flipV="1">
              <a:off x="3108"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1" name="Line 179">
              <a:extLst>
                <a:ext uri="{FF2B5EF4-FFF2-40B4-BE49-F238E27FC236}">
                  <a16:creationId xmlns:a16="http://schemas.microsoft.com/office/drawing/2014/main" id="{DAAF09D2-60F3-C2F8-2388-93C0504C1E4D}"/>
                </a:ext>
              </a:extLst>
            </p:cNvPr>
            <p:cNvSpPr>
              <a:spLocks noChangeShapeType="1"/>
            </p:cNvSpPr>
            <p:nvPr/>
          </p:nvSpPr>
          <p:spPr bwMode="auto">
            <a:xfrm flipV="1">
              <a:off x="3061"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2" name="Line 180">
              <a:extLst>
                <a:ext uri="{FF2B5EF4-FFF2-40B4-BE49-F238E27FC236}">
                  <a16:creationId xmlns:a16="http://schemas.microsoft.com/office/drawing/2014/main" id="{AF99657D-C979-83AC-5119-1A3361CEFE73}"/>
                </a:ext>
              </a:extLst>
            </p:cNvPr>
            <p:cNvSpPr>
              <a:spLocks noChangeShapeType="1"/>
            </p:cNvSpPr>
            <p:nvPr/>
          </p:nvSpPr>
          <p:spPr bwMode="auto">
            <a:xfrm flipV="1">
              <a:off x="3013"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3" name="Line 181">
              <a:extLst>
                <a:ext uri="{FF2B5EF4-FFF2-40B4-BE49-F238E27FC236}">
                  <a16:creationId xmlns:a16="http://schemas.microsoft.com/office/drawing/2014/main" id="{ECEDB257-1846-EE9E-E72F-A11BF677E037}"/>
                </a:ext>
              </a:extLst>
            </p:cNvPr>
            <p:cNvSpPr>
              <a:spLocks noChangeShapeType="1"/>
            </p:cNvSpPr>
            <p:nvPr/>
          </p:nvSpPr>
          <p:spPr bwMode="auto">
            <a:xfrm flipV="1">
              <a:off x="2965"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4" name="Line 182">
              <a:extLst>
                <a:ext uri="{FF2B5EF4-FFF2-40B4-BE49-F238E27FC236}">
                  <a16:creationId xmlns:a16="http://schemas.microsoft.com/office/drawing/2014/main" id="{F60B38A4-5C6C-1956-CF29-F64944A66AD1}"/>
                </a:ext>
              </a:extLst>
            </p:cNvPr>
            <p:cNvSpPr>
              <a:spLocks noChangeShapeType="1"/>
            </p:cNvSpPr>
            <p:nvPr/>
          </p:nvSpPr>
          <p:spPr bwMode="auto">
            <a:xfrm flipV="1">
              <a:off x="2916"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5" name="Line 183">
              <a:extLst>
                <a:ext uri="{FF2B5EF4-FFF2-40B4-BE49-F238E27FC236}">
                  <a16:creationId xmlns:a16="http://schemas.microsoft.com/office/drawing/2014/main" id="{32162970-0B57-67AA-E06B-512E42191A57}"/>
                </a:ext>
              </a:extLst>
            </p:cNvPr>
            <p:cNvSpPr>
              <a:spLocks noChangeShapeType="1"/>
            </p:cNvSpPr>
            <p:nvPr/>
          </p:nvSpPr>
          <p:spPr bwMode="auto">
            <a:xfrm flipV="1">
              <a:off x="2867"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6" name="Line 184">
              <a:extLst>
                <a:ext uri="{FF2B5EF4-FFF2-40B4-BE49-F238E27FC236}">
                  <a16:creationId xmlns:a16="http://schemas.microsoft.com/office/drawing/2014/main" id="{D3518090-CF51-F050-83E8-DE619338A12D}"/>
                </a:ext>
              </a:extLst>
            </p:cNvPr>
            <p:cNvSpPr>
              <a:spLocks noChangeShapeType="1"/>
            </p:cNvSpPr>
            <p:nvPr/>
          </p:nvSpPr>
          <p:spPr bwMode="auto">
            <a:xfrm flipV="1">
              <a:off x="2822"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7" name="Line 185">
              <a:extLst>
                <a:ext uri="{FF2B5EF4-FFF2-40B4-BE49-F238E27FC236}">
                  <a16:creationId xmlns:a16="http://schemas.microsoft.com/office/drawing/2014/main" id="{84C9395D-1102-EE99-0D28-0336A32B4026}"/>
                </a:ext>
              </a:extLst>
            </p:cNvPr>
            <p:cNvSpPr>
              <a:spLocks noChangeShapeType="1"/>
            </p:cNvSpPr>
            <p:nvPr/>
          </p:nvSpPr>
          <p:spPr bwMode="auto">
            <a:xfrm flipV="1">
              <a:off x="2773"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8" name="Line 186">
              <a:extLst>
                <a:ext uri="{FF2B5EF4-FFF2-40B4-BE49-F238E27FC236}">
                  <a16:creationId xmlns:a16="http://schemas.microsoft.com/office/drawing/2014/main" id="{008F8163-351C-4D46-A4C9-699161B936BC}"/>
                </a:ext>
              </a:extLst>
            </p:cNvPr>
            <p:cNvSpPr>
              <a:spLocks noChangeShapeType="1"/>
            </p:cNvSpPr>
            <p:nvPr/>
          </p:nvSpPr>
          <p:spPr bwMode="auto">
            <a:xfrm flipV="1">
              <a:off x="2724"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79" name="Line 187">
              <a:extLst>
                <a:ext uri="{FF2B5EF4-FFF2-40B4-BE49-F238E27FC236}">
                  <a16:creationId xmlns:a16="http://schemas.microsoft.com/office/drawing/2014/main" id="{F3CA7DC0-D8F4-2C53-073D-7741C486DF38}"/>
                </a:ext>
              </a:extLst>
            </p:cNvPr>
            <p:cNvSpPr>
              <a:spLocks noChangeShapeType="1"/>
            </p:cNvSpPr>
            <p:nvPr/>
          </p:nvSpPr>
          <p:spPr bwMode="auto">
            <a:xfrm flipV="1">
              <a:off x="2676"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0" name="Line 188">
              <a:extLst>
                <a:ext uri="{FF2B5EF4-FFF2-40B4-BE49-F238E27FC236}">
                  <a16:creationId xmlns:a16="http://schemas.microsoft.com/office/drawing/2014/main" id="{EABE56C3-02E4-6B28-169B-C47C8090F46F}"/>
                </a:ext>
              </a:extLst>
            </p:cNvPr>
            <p:cNvSpPr>
              <a:spLocks noChangeShapeType="1"/>
            </p:cNvSpPr>
            <p:nvPr/>
          </p:nvSpPr>
          <p:spPr bwMode="auto">
            <a:xfrm flipV="1">
              <a:off x="2630"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1" name="Line 189">
              <a:extLst>
                <a:ext uri="{FF2B5EF4-FFF2-40B4-BE49-F238E27FC236}">
                  <a16:creationId xmlns:a16="http://schemas.microsoft.com/office/drawing/2014/main" id="{A770F422-9D32-7C19-4ECC-6A3A3448387E}"/>
                </a:ext>
              </a:extLst>
            </p:cNvPr>
            <p:cNvSpPr>
              <a:spLocks noChangeShapeType="1"/>
            </p:cNvSpPr>
            <p:nvPr/>
          </p:nvSpPr>
          <p:spPr bwMode="auto">
            <a:xfrm flipV="1">
              <a:off x="2581"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2" name="Line 190">
              <a:extLst>
                <a:ext uri="{FF2B5EF4-FFF2-40B4-BE49-F238E27FC236}">
                  <a16:creationId xmlns:a16="http://schemas.microsoft.com/office/drawing/2014/main" id="{C189C39A-D663-2577-2597-EA874342BFF9}"/>
                </a:ext>
              </a:extLst>
            </p:cNvPr>
            <p:cNvSpPr>
              <a:spLocks noChangeShapeType="1"/>
            </p:cNvSpPr>
            <p:nvPr/>
          </p:nvSpPr>
          <p:spPr bwMode="auto">
            <a:xfrm flipV="1">
              <a:off x="2533"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3" name="Line 191">
              <a:extLst>
                <a:ext uri="{FF2B5EF4-FFF2-40B4-BE49-F238E27FC236}">
                  <a16:creationId xmlns:a16="http://schemas.microsoft.com/office/drawing/2014/main" id="{0BA4476D-B325-BB62-DD39-215F5F242009}"/>
                </a:ext>
              </a:extLst>
            </p:cNvPr>
            <p:cNvSpPr>
              <a:spLocks noChangeShapeType="1"/>
            </p:cNvSpPr>
            <p:nvPr/>
          </p:nvSpPr>
          <p:spPr bwMode="auto">
            <a:xfrm flipV="1">
              <a:off x="2484"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4" name="Line 192">
              <a:extLst>
                <a:ext uri="{FF2B5EF4-FFF2-40B4-BE49-F238E27FC236}">
                  <a16:creationId xmlns:a16="http://schemas.microsoft.com/office/drawing/2014/main" id="{CA3EC3BB-7D54-E5AC-E455-0DAD346A4994}"/>
                </a:ext>
              </a:extLst>
            </p:cNvPr>
            <p:cNvSpPr>
              <a:spLocks noChangeShapeType="1"/>
            </p:cNvSpPr>
            <p:nvPr/>
          </p:nvSpPr>
          <p:spPr bwMode="auto">
            <a:xfrm flipV="1">
              <a:off x="2436" y="2969"/>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5" name="Line 193">
              <a:extLst>
                <a:ext uri="{FF2B5EF4-FFF2-40B4-BE49-F238E27FC236}">
                  <a16:creationId xmlns:a16="http://schemas.microsoft.com/office/drawing/2014/main" id="{2B527DAD-03FC-1837-DC4B-D1956192E9FE}"/>
                </a:ext>
              </a:extLst>
            </p:cNvPr>
            <p:cNvSpPr>
              <a:spLocks noChangeShapeType="1"/>
            </p:cNvSpPr>
            <p:nvPr/>
          </p:nvSpPr>
          <p:spPr bwMode="auto">
            <a:xfrm flipV="1">
              <a:off x="2390"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6" name="Line 194">
              <a:extLst>
                <a:ext uri="{FF2B5EF4-FFF2-40B4-BE49-F238E27FC236}">
                  <a16:creationId xmlns:a16="http://schemas.microsoft.com/office/drawing/2014/main" id="{0062AF16-F66B-7BAD-1664-5C0D9906E39D}"/>
                </a:ext>
              </a:extLst>
            </p:cNvPr>
            <p:cNvSpPr>
              <a:spLocks noChangeShapeType="1"/>
            </p:cNvSpPr>
            <p:nvPr/>
          </p:nvSpPr>
          <p:spPr bwMode="auto">
            <a:xfrm flipV="1">
              <a:off x="2341"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7" name="Line 195">
              <a:extLst>
                <a:ext uri="{FF2B5EF4-FFF2-40B4-BE49-F238E27FC236}">
                  <a16:creationId xmlns:a16="http://schemas.microsoft.com/office/drawing/2014/main" id="{71D0C602-ED35-A6E7-C839-0BC2AA5AEC28}"/>
                </a:ext>
              </a:extLst>
            </p:cNvPr>
            <p:cNvSpPr>
              <a:spLocks noChangeShapeType="1"/>
            </p:cNvSpPr>
            <p:nvPr/>
          </p:nvSpPr>
          <p:spPr bwMode="auto">
            <a:xfrm flipV="1">
              <a:off x="2292"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8" name="Line 196">
              <a:extLst>
                <a:ext uri="{FF2B5EF4-FFF2-40B4-BE49-F238E27FC236}">
                  <a16:creationId xmlns:a16="http://schemas.microsoft.com/office/drawing/2014/main" id="{D7EDC117-4BFA-60B9-A223-E7C8185F2278}"/>
                </a:ext>
              </a:extLst>
            </p:cNvPr>
            <p:cNvSpPr>
              <a:spLocks noChangeShapeType="1"/>
            </p:cNvSpPr>
            <p:nvPr/>
          </p:nvSpPr>
          <p:spPr bwMode="auto">
            <a:xfrm flipV="1">
              <a:off x="2244" y="2969"/>
              <a:ext cx="99"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89" name="Line 197">
              <a:extLst>
                <a:ext uri="{FF2B5EF4-FFF2-40B4-BE49-F238E27FC236}">
                  <a16:creationId xmlns:a16="http://schemas.microsoft.com/office/drawing/2014/main" id="{F2E46C7C-3110-8463-87C5-3E55DE802291}"/>
                </a:ext>
              </a:extLst>
            </p:cNvPr>
            <p:cNvSpPr>
              <a:spLocks noChangeShapeType="1"/>
            </p:cNvSpPr>
            <p:nvPr/>
          </p:nvSpPr>
          <p:spPr bwMode="auto">
            <a:xfrm flipV="1">
              <a:off x="2196"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0" name="Line 198">
              <a:extLst>
                <a:ext uri="{FF2B5EF4-FFF2-40B4-BE49-F238E27FC236}">
                  <a16:creationId xmlns:a16="http://schemas.microsoft.com/office/drawing/2014/main" id="{BDD1123A-9851-CDE5-8A0A-1F7A62EA343D}"/>
                </a:ext>
              </a:extLst>
            </p:cNvPr>
            <p:cNvSpPr>
              <a:spLocks noChangeShapeType="1"/>
            </p:cNvSpPr>
            <p:nvPr/>
          </p:nvSpPr>
          <p:spPr bwMode="auto">
            <a:xfrm flipV="1">
              <a:off x="2149"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1" name="Line 199">
              <a:extLst>
                <a:ext uri="{FF2B5EF4-FFF2-40B4-BE49-F238E27FC236}">
                  <a16:creationId xmlns:a16="http://schemas.microsoft.com/office/drawing/2014/main" id="{1FA5D61F-9391-DD82-2E92-2EA91CB93FC8}"/>
                </a:ext>
              </a:extLst>
            </p:cNvPr>
            <p:cNvSpPr>
              <a:spLocks noChangeShapeType="1"/>
            </p:cNvSpPr>
            <p:nvPr/>
          </p:nvSpPr>
          <p:spPr bwMode="auto">
            <a:xfrm flipV="1">
              <a:off x="2100"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2" name="Line 200">
              <a:extLst>
                <a:ext uri="{FF2B5EF4-FFF2-40B4-BE49-F238E27FC236}">
                  <a16:creationId xmlns:a16="http://schemas.microsoft.com/office/drawing/2014/main" id="{DB8484DF-BDD1-81CB-1B21-F7E6318584A7}"/>
                </a:ext>
              </a:extLst>
            </p:cNvPr>
            <p:cNvSpPr>
              <a:spLocks noChangeShapeType="1"/>
            </p:cNvSpPr>
            <p:nvPr/>
          </p:nvSpPr>
          <p:spPr bwMode="auto">
            <a:xfrm flipV="1">
              <a:off x="2053"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3" name="Line 201">
              <a:extLst>
                <a:ext uri="{FF2B5EF4-FFF2-40B4-BE49-F238E27FC236}">
                  <a16:creationId xmlns:a16="http://schemas.microsoft.com/office/drawing/2014/main" id="{81966EDB-DC29-275D-A159-9FAE49EBFE75}"/>
                </a:ext>
              </a:extLst>
            </p:cNvPr>
            <p:cNvSpPr>
              <a:spLocks noChangeShapeType="1"/>
            </p:cNvSpPr>
            <p:nvPr/>
          </p:nvSpPr>
          <p:spPr bwMode="auto">
            <a:xfrm flipV="1">
              <a:off x="2004" y="2969"/>
              <a:ext cx="10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4" name="Line 202">
              <a:extLst>
                <a:ext uri="{FF2B5EF4-FFF2-40B4-BE49-F238E27FC236}">
                  <a16:creationId xmlns:a16="http://schemas.microsoft.com/office/drawing/2014/main" id="{2CA35335-2273-31EF-F83A-1CF1434DD074}"/>
                </a:ext>
              </a:extLst>
            </p:cNvPr>
            <p:cNvSpPr>
              <a:spLocks noChangeShapeType="1"/>
            </p:cNvSpPr>
            <p:nvPr/>
          </p:nvSpPr>
          <p:spPr bwMode="auto">
            <a:xfrm flipV="1">
              <a:off x="1957" y="2969"/>
              <a:ext cx="98"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5" name="Line 203">
              <a:extLst>
                <a:ext uri="{FF2B5EF4-FFF2-40B4-BE49-F238E27FC236}">
                  <a16:creationId xmlns:a16="http://schemas.microsoft.com/office/drawing/2014/main" id="{B9F2FE7F-444B-528A-7196-B06568A51BDE}"/>
                </a:ext>
              </a:extLst>
            </p:cNvPr>
            <p:cNvSpPr>
              <a:spLocks noChangeShapeType="1"/>
            </p:cNvSpPr>
            <p:nvPr/>
          </p:nvSpPr>
          <p:spPr bwMode="auto">
            <a:xfrm flipV="1">
              <a:off x="1909" y="296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496" name="Line 204">
              <a:extLst>
                <a:ext uri="{FF2B5EF4-FFF2-40B4-BE49-F238E27FC236}">
                  <a16:creationId xmlns:a16="http://schemas.microsoft.com/office/drawing/2014/main" id="{1DEA8CD7-B6AC-318A-ABBD-4F307C3408C9}"/>
                </a:ext>
              </a:extLst>
            </p:cNvPr>
            <p:cNvSpPr>
              <a:spLocks noChangeShapeType="1"/>
            </p:cNvSpPr>
            <p:nvPr/>
          </p:nvSpPr>
          <p:spPr bwMode="auto">
            <a:xfrm flipV="1">
              <a:off x="1879" y="2954"/>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44037" name="Group 205">
            <a:extLst>
              <a:ext uri="{FF2B5EF4-FFF2-40B4-BE49-F238E27FC236}">
                <a16:creationId xmlns:a16="http://schemas.microsoft.com/office/drawing/2014/main" id="{C72C292F-B187-7B58-1296-FF4B1B49A8A6}"/>
              </a:ext>
            </a:extLst>
          </p:cNvPr>
          <p:cNvGrpSpPr>
            <a:grpSpLocks/>
          </p:cNvGrpSpPr>
          <p:nvPr/>
        </p:nvGrpSpPr>
        <p:grpSpPr bwMode="auto">
          <a:xfrm>
            <a:off x="901700" y="1446213"/>
            <a:ext cx="7627938" cy="3887787"/>
            <a:chOff x="615" y="611"/>
            <a:chExt cx="5206" cy="2449"/>
          </a:xfrm>
        </p:grpSpPr>
        <p:sp>
          <p:nvSpPr>
            <p:cNvPr id="44097" name="Line 206">
              <a:extLst>
                <a:ext uri="{FF2B5EF4-FFF2-40B4-BE49-F238E27FC236}">
                  <a16:creationId xmlns:a16="http://schemas.microsoft.com/office/drawing/2014/main" id="{7986BC94-CFAF-9218-4B5F-3038A400EFC5}"/>
                </a:ext>
              </a:extLst>
            </p:cNvPr>
            <p:cNvSpPr>
              <a:spLocks noChangeShapeType="1"/>
            </p:cNvSpPr>
            <p:nvPr/>
          </p:nvSpPr>
          <p:spPr bwMode="auto">
            <a:xfrm flipV="1">
              <a:off x="1879" y="2909"/>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98" name="Line 207">
              <a:extLst>
                <a:ext uri="{FF2B5EF4-FFF2-40B4-BE49-F238E27FC236}">
                  <a16:creationId xmlns:a16="http://schemas.microsoft.com/office/drawing/2014/main" id="{9626C03A-FF3C-CCB8-7E2E-36625F8AFBB2}"/>
                </a:ext>
              </a:extLst>
            </p:cNvPr>
            <p:cNvSpPr>
              <a:spLocks noChangeShapeType="1"/>
            </p:cNvSpPr>
            <p:nvPr/>
          </p:nvSpPr>
          <p:spPr bwMode="auto">
            <a:xfrm flipV="1">
              <a:off x="1879" y="2864"/>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99" name="Line 208">
              <a:extLst>
                <a:ext uri="{FF2B5EF4-FFF2-40B4-BE49-F238E27FC236}">
                  <a16:creationId xmlns:a16="http://schemas.microsoft.com/office/drawing/2014/main" id="{61517176-FF8E-333F-C9BB-3D9FABC89041}"/>
                </a:ext>
              </a:extLst>
            </p:cNvPr>
            <p:cNvSpPr>
              <a:spLocks noChangeShapeType="1"/>
            </p:cNvSpPr>
            <p:nvPr/>
          </p:nvSpPr>
          <p:spPr bwMode="auto">
            <a:xfrm flipV="1">
              <a:off x="1879" y="2819"/>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0" name="Line 209">
              <a:extLst>
                <a:ext uri="{FF2B5EF4-FFF2-40B4-BE49-F238E27FC236}">
                  <a16:creationId xmlns:a16="http://schemas.microsoft.com/office/drawing/2014/main" id="{1FBDB1C7-7786-3EAD-F03B-6A478CE13D24}"/>
                </a:ext>
              </a:extLst>
            </p:cNvPr>
            <p:cNvSpPr>
              <a:spLocks noChangeShapeType="1"/>
            </p:cNvSpPr>
            <p:nvPr/>
          </p:nvSpPr>
          <p:spPr bwMode="auto">
            <a:xfrm flipV="1">
              <a:off x="1879" y="2777"/>
              <a:ext cx="97"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1" name="Line 210">
              <a:extLst>
                <a:ext uri="{FF2B5EF4-FFF2-40B4-BE49-F238E27FC236}">
                  <a16:creationId xmlns:a16="http://schemas.microsoft.com/office/drawing/2014/main" id="{74DE2DDD-2618-E7EC-2649-00958D1139B7}"/>
                </a:ext>
              </a:extLst>
            </p:cNvPr>
            <p:cNvSpPr>
              <a:spLocks noChangeShapeType="1"/>
            </p:cNvSpPr>
            <p:nvPr/>
          </p:nvSpPr>
          <p:spPr bwMode="auto">
            <a:xfrm flipV="1">
              <a:off x="1879" y="2732"/>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2" name="Line 211">
              <a:extLst>
                <a:ext uri="{FF2B5EF4-FFF2-40B4-BE49-F238E27FC236}">
                  <a16:creationId xmlns:a16="http://schemas.microsoft.com/office/drawing/2014/main" id="{3F9EAAE4-28AE-170D-3C56-2CB2313D5135}"/>
                </a:ext>
              </a:extLst>
            </p:cNvPr>
            <p:cNvSpPr>
              <a:spLocks noChangeShapeType="1"/>
            </p:cNvSpPr>
            <p:nvPr/>
          </p:nvSpPr>
          <p:spPr bwMode="auto">
            <a:xfrm flipV="1">
              <a:off x="1879" y="2719"/>
              <a:ext cx="62"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3" name="Line 212">
              <a:extLst>
                <a:ext uri="{FF2B5EF4-FFF2-40B4-BE49-F238E27FC236}">
                  <a16:creationId xmlns:a16="http://schemas.microsoft.com/office/drawing/2014/main" id="{D236E1AF-4D99-DE9E-B253-BB6D451FF23C}"/>
                </a:ext>
              </a:extLst>
            </p:cNvPr>
            <p:cNvSpPr>
              <a:spLocks noChangeShapeType="1"/>
            </p:cNvSpPr>
            <p:nvPr/>
          </p:nvSpPr>
          <p:spPr bwMode="auto">
            <a:xfrm flipV="1">
              <a:off x="1879" y="2719"/>
              <a:ext cx="15" cy="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4" name="Line 213">
              <a:extLst>
                <a:ext uri="{FF2B5EF4-FFF2-40B4-BE49-F238E27FC236}">
                  <a16:creationId xmlns:a16="http://schemas.microsoft.com/office/drawing/2014/main" id="{F17361B5-76EF-3239-BEF5-8BBAEDE2951F}"/>
                </a:ext>
              </a:extLst>
            </p:cNvPr>
            <p:cNvSpPr>
              <a:spLocks noChangeShapeType="1"/>
            </p:cNvSpPr>
            <p:nvPr/>
          </p:nvSpPr>
          <p:spPr bwMode="auto">
            <a:xfrm flipV="1">
              <a:off x="1941" y="2223"/>
              <a:ext cx="35"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5" name="Line 214">
              <a:extLst>
                <a:ext uri="{FF2B5EF4-FFF2-40B4-BE49-F238E27FC236}">
                  <a16:creationId xmlns:a16="http://schemas.microsoft.com/office/drawing/2014/main" id="{C9264E2A-3737-DCA0-FA7F-55965DEE3AE7}"/>
                </a:ext>
              </a:extLst>
            </p:cNvPr>
            <p:cNvSpPr>
              <a:spLocks noChangeShapeType="1"/>
            </p:cNvSpPr>
            <p:nvPr/>
          </p:nvSpPr>
          <p:spPr bwMode="auto">
            <a:xfrm flipV="1">
              <a:off x="1893" y="2178"/>
              <a:ext cx="83" cy="7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6" name="Line 215">
              <a:extLst>
                <a:ext uri="{FF2B5EF4-FFF2-40B4-BE49-F238E27FC236}">
                  <a16:creationId xmlns:a16="http://schemas.microsoft.com/office/drawing/2014/main" id="{9801CC24-C99E-A072-0661-3A890621C492}"/>
                </a:ext>
              </a:extLst>
            </p:cNvPr>
            <p:cNvSpPr>
              <a:spLocks noChangeShapeType="1"/>
            </p:cNvSpPr>
            <p:nvPr/>
          </p:nvSpPr>
          <p:spPr bwMode="auto">
            <a:xfrm flipV="1">
              <a:off x="1879" y="2136"/>
              <a:ext cx="97"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7" name="Line 216">
              <a:extLst>
                <a:ext uri="{FF2B5EF4-FFF2-40B4-BE49-F238E27FC236}">
                  <a16:creationId xmlns:a16="http://schemas.microsoft.com/office/drawing/2014/main" id="{96746B97-405D-1AE4-6761-0A16C713CC7A}"/>
                </a:ext>
              </a:extLst>
            </p:cNvPr>
            <p:cNvSpPr>
              <a:spLocks noChangeShapeType="1"/>
            </p:cNvSpPr>
            <p:nvPr/>
          </p:nvSpPr>
          <p:spPr bwMode="auto">
            <a:xfrm flipV="1">
              <a:off x="1879" y="2091"/>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8" name="Line 217">
              <a:extLst>
                <a:ext uri="{FF2B5EF4-FFF2-40B4-BE49-F238E27FC236}">
                  <a16:creationId xmlns:a16="http://schemas.microsoft.com/office/drawing/2014/main" id="{CF7D0B3C-568B-9736-5329-E483B86D1E5F}"/>
                </a:ext>
              </a:extLst>
            </p:cNvPr>
            <p:cNvSpPr>
              <a:spLocks noChangeShapeType="1"/>
            </p:cNvSpPr>
            <p:nvPr/>
          </p:nvSpPr>
          <p:spPr bwMode="auto">
            <a:xfrm flipV="1">
              <a:off x="1879" y="2085"/>
              <a:ext cx="54" cy="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09" name="Line 218">
              <a:extLst>
                <a:ext uri="{FF2B5EF4-FFF2-40B4-BE49-F238E27FC236}">
                  <a16:creationId xmlns:a16="http://schemas.microsoft.com/office/drawing/2014/main" id="{F72C6035-85DC-D7A4-5826-C2CA0B7138BB}"/>
                </a:ext>
              </a:extLst>
            </p:cNvPr>
            <p:cNvSpPr>
              <a:spLocks noChangeShapeType="1"/>
            </p:cNvSpPr>
            <p:nvPr/>
          </p:nvSpPr>
          <p:spPr bwMode="auto">
            <a:xfrm flipV="1">
              <a:off x="1879" y="2085"/>
              <a:ext cx="5" cy="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0" name="Line 219">
              <a:extLst>
                <a:ext uri="{FF2B5EF4-FFF2-40B4-BE49-F238E27FC236}">
                  <a16:creationId xmlns:a16="http://schemas.microsoft.com/office/drawing/2014/main" id="{441F31F6-E798-1B19-0692-BE3A6F1A379D}"/>
                </a:ext>
              </a:extLst>
            </p:cNvPr>
            <p:cNvSpPr>
              <a:spLocks noChangeShapeType="1"/>
            </p:cNvSpPr>
            <p:nvPr/>
          </p:nvSpPr>
          <p:spPr bwMode="auto">
            <a:xfrm flipV="1">
              <a:off x="1937" y="1993"/>
              <a:ext cx="39"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1" name="Line 220">
              <a:extLst>
                <a:ext uri="{FF2B5EF4-FFF2-40B4-BE49-F238E27FC236}">
                  <a16:creationId xmlns:a16="http://schemas.microsoft.com/office/drawing/2014/main" id="{01016C5C-9201-8761-B824-29E58E382842}"/>
                </a:ext>
              </a:extLst>
            </p:cNvPr>
            <p:cNvSpPr>
              <a:spLocks noChangeShapeType="1"/>
            </p:cNvSpPr>
            <p:nvPr/>
          </p:nvSpPr>
          <p:spPr bwMode="auto">
            <a:xfrm flipV="1">
              <a:off x="1888" y="1948"/>
              <a:ext cx="88" cy="7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2" name="Line 221">
              <a:extLst>
                <a:ext uri="{FF2B5EF4-FFF2-40B4-BE49-F238E27FC236}">
                  <a16:creationId xmlns:a16="http://schemas.microsoft.com/office/drawing/2014/main" id="{8D7BB005-967B-5C56-1B1B-F45B6FDB6CBE}"/>
                </a:ext>
              </a:extLst>
            </p:cNvPr>
            <p:cNvSpPr>
              <a:spLocks noChangeShapeType="1"/>
            </p:cNvSpPr>
            <p:nvPr/>
          </p:nvSpPr>
          <p:spPr bwMode="auto">
            <a:xfrm flipV="1">
              <a:off x="1879" y="1904"/>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3" name="Line 222">
              <a:extLst>
                <a:ext uri="{FF2B5EF4-FFF2-40B4-BE49-F238E27FC236}">
                  <a16:creationId xmlns:a16="http://schemas.microsoft.com/office/drawing/2014/main" id="{93114ED4-0120-0EB9-D419-78F1C3E14095}"/>
                </a:ext>
              </a:extLst>
            </p:cNvPr>
            <p:cNvSpPr>
              <a:spLocks noChangeShapeType="1"/>
            </p:cNvSpPr>
            <p:nvPr/>
          </p:nvSpPr>
          <p:spPr bwMode="auto">
            <a:xfrm flipV="1">
              <a:off x="1879" y="1859"/>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4" name="Line 223">
              <a:extLst>
                <a:ext uri="{FF2B5EF4-FFF2-40B4-BE49-F238E27FC236}">
                  <a16:creationId xmlns:a16="http://schemas.microsoft.com/office/drawing/2014/main" id="{0F009BFB-1B92-D900-FE36-0FD30628E301}"/>
                </a:ext>
              </a:extLst>
            </p:cNvPr>
            <p:cNvSpPr>
              <a:spLocks noChangeShapeType="1"/>
            </p:cNvSpPr>
            <p:nvPr/>
          </p:nvSpPr>
          <p:spPr bwMode="auto">
            <a:xfrm flipV="1">
              <a:off x="1879" y="1814"/>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5" name="Line 224">
              <a:extLst>
                <a:ext uri="{FF2B5EF4-FFF2-40B4-BE49-F238E27FC236}">
                  <a16:creationId xmlns:a16="http://schemas.microsoft.com/office/drawing/2014/main" id="{CAD70C4B-F8E2-4700-0A62-622E89D76AF4}"/>
                </a:ext>
              </a:extLst>
            </p:cNvPr>
            <p:cNvSpPr>
              <a:spLocks noChangeShapeType="1"/>
            </p:cNvSpPr>
            <p:nvPr/>
          </p:nvSpPr>
          <p:spPr bwMode="auto">
            <a:xfrm flipV="1">
              <a:off x="1879" y="1772"/>
              <a:ext cx="97"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6" name="Line 225">
              <a:extLst>
                <a:ext uri="{FF2B5EF4-FFF2-40B4-BE49-F238E27FC236}">
                  <a16:creationId xmlns:a16="http://schemas.microsoft.com/office/drawing/2014/main" id="{F31C9A95-33C1-8B47-7BCA-BD171B4F5137}"/>
                </a:ext>
              </a:extLst>
            </p:cNvPr>
            <p:cNvSpPr>
              <a:spLocks noChangeShapeType="1"/>
            </p:cNvSpPr>
            <p:nvPr/>
          </p:nvSpPr>
          <p:spPr bwMode="auto">
            <a:xfrm flipV="1">
              <a:off x="1879" y="1727"/>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7" name="Line 226">
              <a:extLst>
                <a:ext uri="{FF2B5EF4-FFF2-40B4-BE49-F238E27FC236}">
                  <a16:creationId xmlns:a16="http://schemas.microsoft.com/office/drawing/2014/main" id="{8CD65F77-8E01-4924-1A92-8A432F43EA08}"/>
                </a:ext>
              </a:extLst>
            </p:cNvPr>
            <p:cNvSpPr>
              <a:spLocks noChangeShapeType="1"/>
            </p:cNvSpPr>
            <p:nvPr/>
          </p:nvSpPr>
          <p:spPr bwMode="auto">
            <a:xfrm flipV="1">
              <a:off x="1879" y="1682"/>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8" name="Line 227">
              <a:extLst>
                <a:ext uri="{FF2B5EF4-FFF2-40B4-BE49-F238E27FC236}">
                  <a16:creationId xmlns:a16="http://schemas.microsoft.com/office/drawing/2014/main" id="{9EA5C153-FC75-FE8E-9612-A9879DEEDEDB}"/>
                </a:ext>
              </a:extLst>
            </p:cNvPr>
            <p:cNvSpPr>
              <a:spLocks noChangeShapeType="1"/>
            </p:cNvSpPr>
            <p:nvPr/>
          </p:nvSpPr>
          <p:spPr bwMode="auto">
            <a:xfrm flipV="1">
              <a:off x="1879" y="1638"/>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19" name="Line 228">
              <a:extLst>
                <a:ext uri="{FF2B5EF4-FFF2-40B4-BE49-F238E27FC236}">
                  <a16:creationId xmlns:a16="http://schemas.microsoft.com/office/drawing/2014/main" id="{0146E326-0E33-4FF4-FD03-C7DE5C917ABF}"/>
                </a:ext>
              </a:extLst>
            </p:cNvPr>
            <p:cNvSpPr>
              <a:spLocks noChangeShapeType="1"/>
            </p:cNvSpPr>
            <p:nvPr/>
          </p:nvSpPr>
          <p:spPr bwMode="auto">
            <a:xfrm flipV="1">
              <a:off x="1879" y="1595"/>
              <a:ext cx="97"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0" name="Line 229">
              <a:extLst>
                <a:ext uri="{FF2B5EF4-FFF2-40B4-BE49-F238E27FC236}">
                  <a16:creationId xmlns:a16="http://schemas.microsoft.com/office/drawing/2014/main" id="{7A1A3DF4-50F4-3E85-7159-C24E79E87D79}"/>
                </a:ext>
              </a:extLst>
            </p:cNvPr>
            <p:cNvSpPr>
              <a:spLocks noChangeShapeType="1"/>
            </p:cNvSpPr>
            <p:nvPr/>
          </p:nvSpPr>
          <p:spPr bwMode="auto">
            <a:xfrm flipV="1">
              <a:off x="1879" y="1550"/>
              <a:ext cx="97"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1" name="Line 230">
              <a:extLst>
                <a:ext uri="{FF2B5EF4-FFF2-40B4-BE49-F238E27FC236}">
                  <a16:creationId xmlns:a16="http://schemas.microsoft.com/office/drawing/2014/main" id="{BBACD34F-7F90-328F-8AA8-5F04B1FC51B0}"/>
                </a:ext>
              </a:extLst>
            </p:cNvPr>
            <p:cNvSpPr>
              <a:spLocks noChangeShapeType="1"/>
            </p:cNvSpPr>
            <p:nvPr/>
          </p:nvSpPr>
          <p:spPr bwMode="auto">
            <a:xfrm flipV="1">
              <a:off x="1879" y="1505"/>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2" name="Line 231">
              <a:extLst>
                <a:ext uri="{FF2B5EF4-FFF2-40B4-BE49-F238E27FC236}">
                  <a16:creationId xmlns:a16="http://schemas.microsoft.com/office/drawing/2014/main" id="{927033F0-2347-340D-A0CE-A70033DE3B17}"/>
                </a:ext>
              </a:extLst>
            </p:cNvPr>
            <p:cNvSpPr>
              <a:spLocks noChangeShapeType="1"/>
            </p:cNvSpPr>
            <p:nvPr/>
          </p:nvSpPr>
          <p:spPr bwMode="auto">
            <a:xfrm flipV="1">
              <a:off x="1879" y="1461"/>
              <a:ext cx="97"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3" name="Line 232">
              <a:extLst>
                <a:ext uri="{FF2B5EF4-FFF2-40B4-BE49-F238E27FC236}">
                  <a16:creationId xmlns:a16="http://schemas.microsoft.com/office/drawing/2014/main" id="{E520AA11-5A7E-9E31-FFC0-F24376A84B25}"/>
                </a:ext>
              </a:extLst>
            </p:cNvPr>
            <p:cNvSpPr>
              <a:spLocks noChangeShapeType="1"/>
            </p:cNvSpPr>
            <p:nvPr/>
          </p:nvSpPr>
          <p:spPr bwMode="auto">
            <a:xfrm flipV="1">
              <a:off x="1879" y="1416"/>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4" name="Line 233">
              <a:extLst>
                <a:ext uri="{FF2B5EF4-FFF2-40B4-BE49-F238E27FC236}">
                  <a16:creationId xmlns:a16="http://schemas.microsoft.com/office/drawing/2014/main" id="{02B7BB7E-6096-DBD6-9C49-C4F3AA0CF792}"/>
                </a:ext>
              </a:extLst>
            </p:cNvPr>
            <p:cNvSpPr>
              <a:spLocks noChangeShapeType="1"/>
            </p:cNvSpPr>
            <p:nvPr/>
          </p:nvSpPr>
          <p:spPr bwMode="auto">
            <a:xfrm flipV="1">
              <a:off x="1879" y="1373"/>
              <a:ext cx="97" cy="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5" name="Line 234">
              <a:extLst>
                <a:ext uri="{FF2B5EF4-FFF2-40B4-BE49-F238E27FC236}">
                  <a16:creationId xmlns:a16="http://schemas.microsoft.com/office/drawing/2014/main" id="{042AA11E-1864-2918-E1AB-EB247F9B64F5}"/>
                </a:ext>
              </a:extLst>
            </p:cNvPr>
            <p:cNvSpPr>
              <a:spLocks noChangeShapeType="1"/>
            </p:cNvSpPr>
            <p:nvPr/>
          </p:nvSpPr>
          <p:spPr bwMode="auto">
            <a:xfrm flipV="1">
              <a:off x="1879" y="1329"/>
              <a:ext cx="97" cy="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6" name="Line 235">
              <a:extLst>
                <a:ext uri="{FF2B5EF4-FFF2-40B4-BE49-F238E27FC236}">
                  <a16:creationId xmlns:a16="http://schemas.microsoft.com/office/drawing/2014/main" id="{2322347F-03BF-1986-DF43-80BC591D70C9}"/>
                </a:ext>
              </a:extLst>
            </p:cNvPr>
            <p:cNvSpPr>
              <a:spLocks noChangeShapeType="1"/>
            </p:cNvSpPr>
            <p:nvPr/>
          </p:nvSpPr>
          <p:spPr bwMode="auto">
            <a:xfrm flipV="1">
              <a:off x="1879" y="1284"/>
              <a:ext cx="97" cy="9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7" name="Line 236">
              <a:extLst>
                <a:ext uri="{FF2B5EF4-FFF2-40B4-BE49-F238E27FC236}">
                  <a16:creationId xmlns:a16="http://schemas.microsoft.com/office/drawing/2014/main" id="{7F822C17-D403-D477-96C7-A9B380981EF6}"/>
                </a:ext>
              </a:extLst>
            </p:cNvPr>
            <p:cNvSpPr>
              <a:spLocks noChangeShapeType="1"/>
            </p:cNvSpPr>
            <p:nvPr/>
          </p:nvSpPr>
          <p:spPr bwMode="auto">
            <a:xfrm flipV="1">
              <a:off x="1879" y="1250"/>
              <a:ext cx="86" cy="7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8" name="Line 237">
              <a:extLst>
                <a:ext uri="{FF2B5EF4-FFF2-40B4-BE49-F238E27FC236}">
                  <a16:creationId xmlns:a16="http://schemas.microsoft.com/office/drawing/2014/main" id="{82320DA5-03D0-7FC8-A79E-F8455523EE35}"/>
                </a:ext>
              </a:extLst>
            </p:cNvPr>
            <p:cNvSpPr>
              <a:spLocks noChangeShapeType="1"/>
            </p:cNvSpPr>
            <p:nvPr/>
          </p:nvSpPr>
          <p:spPr bwMode="auto">
            <a:xfrm flipV="1">
              <a:off x="1879" y="1250"/>
              <a:ext cx="37" cy="3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29" name="Line 238">
              <a:extLst>
                <a:ext uri="{FF2B5EF4-FFF2-40B4-BE49-F238E27FC236}">
                  <a16:creationId xmlns:a16="http://schemas.microsoft.com/office/drawing/2014/main" id="{8EBBB2D4-2093-56CF-0A96-B2C8BF053270}"/>
                </a:ext>
              </a:extLst>
            </p:cNvPr>
            <p:cNvSpPr>
              <a:spLocks noChangeShapeType="1"/>
            </p:cNvSpPr>
            <p:nvPr/>
          </p:nvSpPr>
          <p:spPr bwMode="auto">
            <a:xfrm>
              <a:off x="1742" y="2084"/>
              <a:ext cx="55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0" name="Line 239">
              <a:extLst>
                <a:ext uri="{FF2B5EF4-FFF2-40B4-BE49-F238E27FC236}">
                  <a16:creationId xmlns:a16="http://schemas.microsoft.com/office/drawing/2014/main" id="{BA946F65-FA87-0771-ABA7-16685AF974CF}"/>
                </a:ext>
              </a:extLst>
            </p:cNvPr>
            <p:cNvSpPr>
              <a:spLocks noChangeShapeType="1"/>
            </p:cNvSpPr>
            <p:nvPr/>
          </p:nvSpPr>
          <p:spPr bwMode="auto">
            <a:xfrm>
              <a:off x="2374" y="2084"/>
              <a:ext cx="359"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1" name="Line 240">
              <a:extLst>
                <a:ext uri="{FF2B5EF4-FFF2-40B4-BE49-F238E27FC236}">
                  <a16:creationId xmlns:a16="http://schemas.microsoft.com/office/drawing/2014/main" id="{5938CCBE-F37B-09D8-0FFA-53B55056B534}"/>
                </a:ext>
              </a:extLst>
            </p:cNvPr>
            <p:cNvSpPr>
              <a:spLocks noChangeShapeType="1"/>
            </p:cNvSpPr>
            <p:nvPr/>
          </p:nvSpPr>
          <p:spPr bwMode="auto">
            <a:xfrm>
              <a:off x="2811" y="2084"/>
              <a:ext cx="38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2" name="Line 241">
              <a:extLst>
                <a:ext uri="{FF2B5EF4-FFF2-40B4-BE49-F238E27FC236}">
                  <a16:creationId xmlns:a16="http://schemas.microsoft.com/office/drawing/2014/main" id="{28DAE45F-2A81-F0B5-3188-3851CFC0053F}"/>
                </a:ext>
              </a:extLst>
            </p:cNvPr>
            <p:cNvSpPr>
              <a:spLocks noChangeShapeType="1"/>
            </p:cNvSpPr>
            <p:nvPr/>
          </p:nvSpPr>
          <p:spPr bwMode="auto">
            <a:xfrm>
              <a:off x="3273" y="2084"/>
              <a:ext cx="3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3" name="Freeform 242">
              <a:extLst>
                <a:ext uri="{FF2B5EF4-FFF2-40B4-BE49-F238E27FC236}">
                  <a16:creationId xmlns:a16="http://schemas.microsoft.com/office/drawing/2014/main" id="{840D6FDB-1BF5-F52A-318D-14BCCCA655CE}"/>
                </a:ext>
              </a:extLst>
            </p:cNvPr>
            <p:cNvSpPr>
              <a:spLocks/>
            </p:cNvSpPr>
            <p:nvPr/>
          </p:nvSpPr>
          <p:spPr bwMode="auto">
            <a:xfrm>
              <a:off x="2305" y="2124"/>
              <a:ext cx="13" cy="20"/>
            </a:xfrm>
            <a:custGeom>
              <a:avLst/>
              <a:gdLst>
                <a:gd name="T0" fmla="*/ 12 w 13"/>
                <a:gd name="T1" fmla="*/ 0 h 20"/>
                <a:gd name="T2" fmla="*/ 4 w 13"/>
                <a:gd name="T3" fmla="*/ 2 h 20"/>
                <a:gd name="T4" fmla="*/ 0 w 13"/>
                <a:gd name="T5" fmla="*/ 9 h 20"/>
                <a:gd name="T6" fmla="*/ 2 w 13"/>
                <a:gd name="T7" fmla="*/ 15 h 20"/>
                <a:gd name="T8" fmla="*/ 8 w 13"/>
                <a:gd name="T9" fmla="*/ 19 h 20"/>
                <a:gd name="T10" fmla="*/ 12 w 13"/>
                <a:gd name="T11" fmla="*/ 19 h 20"/>
                <a:gd name="T12" fmla="*/ 0 60000 65536"/>
                <a:gd name="T13" fmla="*/ 0 60000 65536"/>
                <a:gd name="T14" fmla="*/ 0 60000 65536"/>
                <a:gd name="T15" fmla="*/ 0 60000 65536"/>
                <a:gd name="T16" fmla="*/ 0 60000 65536"/>
                <a:gd name="T17" fmla="*/ 0 60000 65536"/>
                <a:gd name="T18" fmla="*/ 0 w 13"/>
                <a:gd name="T19" fmla="*/ 0 h 20"/>
                <a:gd name="T20" fmla="*/ 13 w 1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3" h="20">
                  <a:moveTo>
                    <a:pt x="12" y="0"/>
                  </a:moveTo>
                  <a:lnTo>
                    <a:pt x="4" y="2"/>
                  </a:lnTo>
                  <a:lnTo>
                    <a:pt x="0" y="9"/>
                  </a:lnTo>
                  <a:lnTo>
                    <a:pt x="2" y="15"/>
                  </a:lnTo>
                  <a:lnTo>
                    <a:pt x="8" y="19"/>
                  </a:lnTo>
                  <a:lnTo>
                    <a:pt x="12"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4" name="Freeform 243">
              <a:extLst>
                <a:ext uri="{FF2B5EF4-FFF2-40B4-BE49-F238E27FC236}">
                  <a16:creationId xmlns:a16="http://schemas.microsoft.com/office/drawing/2014/main" id="{F3637C76-BEE6-6416-E2B7-A63521AD2A8B}"/>
                </a:ext>
              </a:extLst>
            </p:cNvPr>
            <p:cNvSpPr>
              <a:spLocks/>
            </p:cNvSpPr>
            <p:nvPr/>
          </p:nvSpPr>
          <p:spPr bwMode="auto">
            <a:xfrm>
              <a:off x="2317" y="2124"/>
              <a:ext cx="20" cy="20"/>
            </a:xfrm>
            <a:custGeom>
              <a:avLst/>
              <a:gdLst>
                <a:gd name="T0" fmla="*/ 0 w 20"/>
                <a:gd name="T1" fmla="*/ 0 h 20"/>
                <a:gd name="T2" fmla="*/ 7 w 20"/>
                <a:gd name="T3" fmla="*/ 2 h 20"/>
                <a:gd name="T4" fmla="*/ 15 w 20"/>
                <a:gd name="T5" fmla="*/ 4 h 20"/>
                <a:gd name="T6" fmla="*/ 19 w 20"/>
                <a:gd name="T7" fmla="*/ 9 h 20"/>
                <a:gd name="T8" fmla="*/ 19 w 20"/>
                <a:gd name="T9" fmla="*/ 13 h 20"/>
                <a:gd name="T10" fmla="*/ 15 w 20"/>
                <a:gd name="T11" fmla="*/ 15 h 20"/>
                <a:gd name="T12" fmla="*/ 7 w 20"/>
                <a:gd name="T13" fmla="*/ 19 h 20"/>
                <a:gd name="T14" fmla="*/ 0 w 20"/>
                <a:gd name="T15" fmla="*/ 19 h 20"/>
                <a:gd name="T16" fmla="*/ 0 60000 65536"/>
                <a:gd name="T17" fmla="*/ 0 60000 65536"/>
                <a:gd name="T18" fmla="*/ 0 60000 65536"/>
                <a:gd name="T19" fmla="*/ 0 60000 65536"/>
                <a:gd name="T20" fmla="*/ 0 60000 65536"/>
                <a:gd name="T21" fmla="*/ 0 60000 65536"/>
                <a:gd name="T22" fmla="*/ 0 60000 65536"/>
                <a:gd name="T23" fmla="*/ 0 60000 65536"/>
                <a:gd name="T24" fmla="*/ 0 w 20"/>
                <a:gd name="T25" fmla="*/ 0 h 20"/>
                <a:gd name="T26" fmla="*/ 20 w 20"/>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 h="20">
                  <a:moveTo>
                    <a:pt x="0" y="0"/>
                  </a:moveTo>
                  <a:lnTo>
                    <a:pt x="7" y="2"/>
                  </a:lnTo>
                  <a:lnTo>
                    <a:pt x="15" y="4"/>
                  </a:lnTo>
                  <a:lnTo>
                    <a:pt x="19" y="9"/>
                  </a:lnTo>
                  <a:lnTo>
                    <a:pt x="19" y="13"/>
                  </a:lnTo>
                  <a:lnTo>
                    <a:pt x="15" y="15"/>
                  </a:lnTo>
                  <a:lnTo>
                    <a:pt x="7" y="19"/>
                  </a:lnTo>
                  <a:lnTo>
                    <a:pt x="0"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5" name="Freeform 244">
              <a:extLst>
                <a:ext uri="{FF2B5EF4-FFF2-40B4-BE49-F238E27FC236}">
                  <a16:creationId xmlns:a16="http://schemas.microsoft.com/office/drawing/2014/main" id="{C60CCD59-ADE9-40C2-7949-666233006CDD}"/>
                </a:ext>
              </a:extLst>
            </p:cNvPr>
            <p:cNvSpPr>
              <a:spLocks/>
            </p:cNvSpPr>
            <p:nvPr/>
          </p:nvSpPr>
          <p:spPr bwMode="auto">
            <a:xfrm>
              <a:off x="2354" y="2124"/>
              <a:ext cx="10" cy="20"/>
            </a:xfrm>
            <a:custGeom>
              <a:avLst/>
              <a:gdLst>
                <a:gd name="T0" fmla="*/ 0 w 10"/>
                <a:gd name="T1" fmla="*/ 19 h 20"/>
                <a:gd name="T2" fmla="*/ 7 w 10"/>
                <a:gd name="T3" fmla="*/ 17 h 20"/>
                <a:gd name="T4" fmla="*/ 9 w 10"/>
                <a:gd name="T5" fmla="*/ 13 h 20"/>
                <a:gd name="T6" fmla="*/ 9 w 10"/>
                <a:gd name="T7" fmla="*/ 7 h 20"/>
                <a:gd name="T8" fmla="*/ 4 w 10"/>
                <a:gd name="T9" fmla="*/ 2 h 20"/>
                <a:gd name="T10" fmla="*/ 0 w 10"/>
                <a:gd name="T11" fmla="*/ 0 h 20"/>
                <a:gd name="T12" fmla="*/ 0 60000 65536"/>
                <a:gd name="T13" fmla="*/ 0 60000 65536"/>
                <a:gd name="T14" fmla="*/ 0 60000 65536"/>
                <a:gd name="T15" fmla="*/ 0 60000 65536"/>
                <a:gd name="T16" fmla="*/ 0 60000 65536"/>
                <a:gd name="T17" fmla="*/ 0 60000 65536"/>
                <a:gd name="T18" fmla="*/ 0 w 10"/>
                <a:gd name="T19" fmla="*/ 0 h 20"/>
                <a:gd name="T20" fmla="*/ 10 w 10"/>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0" h="20">
                  <a:moveTo>
                    <a:pt x="0" y="19"/>
                  </a:moveTo>
                  <a:lnTo>
                    <a:pt x="7" y="17"/>
                  </a:lnTo>
                  <a:lnTo>
                    <a:pt x="9" y="13"/>
                  </a:lnTo>
                  <a:lnTo>
                    <a:pt x="9" y="7"/>
                  </a:lnTo>
                  <a:lnTo>
                    <a:pt x="4"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6" name="Freeform 245">
              <a:extLst>
                <a:ext uri="{FF2B5EF4-FFF2-40B4-BE49-F238E27FC236}">
                  <a16:creationId xmlns:a16="http://schemas.microsoft.com/office/drawing/2014/main" id="{D3C2CB18-ACE6-E117-2DFB-D6EB49E4C854}"/>
                </a:ext>
              </a:extLst>
            </p:cNvPr>
            <p:cNvSpPr>
              <a:spLocks/>
            </p:cNvSpPr>
            <p:nvPr/>
          </p:nvSpPr>
          <p:spPr bwMode="auto">
            <a:xfrm>
              <a:off x="2336" y="2124"/>
              <a:ext cx="19" cy="20"/>
            </a:xfrm>
            <a:custGeom>
              <a:avLst/>
              <a:gdLst>
                <a:gd name="T0" fmla="*/ 18 w 19"/>
                <a:gd name="T1" fmla="*/ 19 h 20"/>
                <a:gd name="T2" fmla="*/ 8 w 19"/>
                <a:gd name="T3" fmla="*/ 19 h 20"/>
                <a:gd name="T4" fmla="*/ 4 w 19"/>
                <a:gd name="T5" fmla="*/ 15 h 20"/>
                <a:gd name="T6" fmla="*/ 0 w 19"/>
                <a:gd name="T7" fmla="*/ 13 h 20"/>
                <a:gd name="T8" fmla="*/ 0 w 19"/>
                <a:gd name="T9" fmla="*/ 9 h 20"/>
                <a:gd name="T10" fmla="*/ 4 w 19"/>
                <a:gd name="T11" fmla="*/ 4 h 20"/>
                <a:gd name="T12" fmla="*/ 8 w 19"/>
                <a:gd name="T13" fmla="*/ 2 h 20"/>
                <a:gd name="T14" fmla="*/ 18 w 19"/>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19"/>
                <a:gd name="T25" fmla="*/ 0 h 20"/>
                <a:gd name="T26" fmla="*/ 19 w 19"/>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 h="20">
                  <a:moveTo>
                    <a:pt x="18" y="19"/>
                  </a:moveTo>
                  <a:lnTo>
                    <a:pt x="8" y="19"/>
                  </a:lnTo>
                  <a:lnTo>
                    <a:pt x="4" y="15"/>
                  </a:lnTo>
                  <a:lnTo>
                    <a:pt x="0" y="13"/>
                  </a:lnTo>
                  <a:lnTo>
                    <a:pt x="0" y="9"/>
                  </a:lnTo>
                  <a:lnTo>
                    <a:pt x="4" y="4"/>
                  </a:lnTo>
                  <a:lnTo>
                    <a:pt x="8" y="2"/>
                  </a:lnTo>
                  <a:lnTo>
                    <a:pt x="18"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7" name="Freeform 246">
              <a:extLst>
                <a:ext uri="{FF2B5EF4-FFF2-40B4-BE49-F238E27FC236}">
                  <a16:creationId xmlns:a16="http://schemas.microsoft.com/office/drawing/2014/main" id="{37455738-7EAB-C4F1-8AC6-847D059B7D77}"/>
                </a:ext>
              </a:extLst>
            </p:cNvPr>
            <p:cNvSpPr>
              <a:spLocks/>
            </p:cNvSpPr>
            <p:nvPr/>
          </p:nvSpPr>
          <p:spPr bwMode="auto">
            <a:xfrm>
              <a:off x="2331" y="2131"/>
              <a:ext cx="8" cy="7"/>
            </a:xfrm>
            <a:custGeom>
              <a:avLst/>
              <a:gdLst>
                <a:gd name="T0" fmla="*/ 7 w 8"/>
                <a:gd name="T1" fmla="*/ 4 h 7"/>
                <a:gd name="T2" fmla="*/ 7 w 8"/>
                <a:gd name="T3" fmla="*/ 2 h 7"/>
                <a:gd name="T4" fmla="*/ 5 w 8"/>
                <a:gd name="T5" fmla="*/ 0 h 7"/>
                <a:gd name="T6" fmla="*/ 2 w 8"/>
                <a:gd name="T7" fmla="*/ 2 h 7"/>
                <a:gd name="T8" fmla="*/ 0 w 8"/>
                <a:gd name="T9" fmla="*/ 4 h 7"/>
                <a:gd name="T10" fmla="*/ 2 w 8"/>
                <a:gd name="T11" fmla="*/ 6 h 7"/>
                <a:gd name="T12" fmla="*/ 5 w 8"/>
                <a:gd name="T13" fmla="*/ 6 h 7"/>
                <a:gd name="T14" fmla="*/ 7 w 8"/>
                <a:gd name="T15" fmla="*/ 6 h 7"/>
                <a:gd name="T16" fmla="*/ 7 w 8"/>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4"/>
                  </a:moveTo>
                  <a:lnTo>
                    <a:pt x="7" y="2"/>
                  </a:lnTo>
                  <a:lnTo>
                    <a:pt x="5" y="0"/>
                  </a:lnTo>
                  <a:lnTo>
                    <a:pt x="2" y="2"/>
                  </a:lnTo>
                  <a:lnTo>
                    <a:pt x="0" y="4"/>
                  </a:lnTo>
                  <a:lnTo>
                    <a:pt x="2" y="6"/>
                  </a:lnTo>
                  <a:lnTo>
                    <a:pt x="5" y="6"/>
                  </a:lnTo>
                  <a:lnTo>
                    <a:pt x="7" y="6"/>
                  </a:lnTo>
                  <a:lnTo>
                    <a:pt x="7"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8" name="Freeform 247">
              <a:extLst>
                <a:ext uri="{FF2B5EF4-FFF2-40B4-BE49-F238E27FC236}">
                  <a16:creationId xmlns:a16="http://schemas.microsoft.com/office/drawing/2014/main" id="{5DE8B3CA-D6CE-5ED9-4209-8A440BDB35FF}"/>
                </a:ext>
              </a:extLst>
            </p:cNvPr>
            <p:cNvSpPr>
              <a:spLocks/>
            </p:cNvSpPr>
            <p:nvPr/>
          </p:nvSpPr>
          <p:spPr bwMode="auto">
            <a:xfrm>
              <a:off x="2331" y="2131"/>
              <a:ext cx="8" cy="7"/>
            </a:xfrm>
            <a:custGeom>
              <a:avLst/>
              <a:gdLst>
                <a:gd name="T0" fmla="*/ 7 w 8"/>
                <a:gd name="T1" fmla="*/ 4 h 7"/>
                <a:gd name="T2" fmla="*/ 7 w 8"/>
                <a:gd name="T3" fmla="*/ 4 h 7"/>
                <a:gd name="T4" fmla="*/ 7 w 8"/>
                <a:gd name="T5" fmla="*/ 2 h 7"/>
                <a:gd name="T6" fmla="*/ 7 w 8"/>
                <a:gd name="T7" fmla="*/ 0 h 7"/>
                <a:gd name="T8" fmla="*/ 5 w 8"/>
                <a:gd name="T9" fmla="*/ 0 h 7"/>
                <a:gd name="T10" fmla="*/ 2 w 8"/>
                <a:gd name="T11" fmla="*/ 0 h 7"/>
                <a:gd name="T12" fmla="*/ 2 w 8"/>
                <a:gd name="T13" fmla="*/ 2 h 7"/>
                <a:gd name="T14" fmla="*/ 0 w 8"/>
                <a:gd name="T15" fmla="*/ 2 h 7"/>
                <a:gd name="T16" fmla="*/ 0 w 8"/>
                <a:gd name="T17" fmla="*/ 4 h 7"/>
                <a:gd name="T18" fmla="*/ 2 w 8"/>
                <a:gd name="T19" fmla="*/ 4 h 7"/>
                <a:gd name="T20" fmla="*/ 2 w 8"/>
                <a:gd name="T21" fmla="*/ 6 h 7"/>
                <a:gd name="T22" fmla="*/ 5 w 8"/>
                <a:gd name="T23" fmla="*/ 6 h 7"/>
                <a:gd name="T24" fmla="*/ 7 w 8"/>
                <a:gd name="T25" fmla="*/ 6 h 7"/>
                <a:gd name="T26" fmla="*/ 7 w 8"/>
                <a:gd name="T27" fmla="*/ 4 h 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
                <a:gd name="T43" fmla="*/ 0 h 7"/>
                <a:gd name="T44" fmla="*/ 8 w 8"/>
                <a:gd name="T45" fmla="*/ 7 h 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 h="7">
                  <a:moveTo>
                    <a:pt x="7" y="4"/>
                  </a:moveTo>
                  <a:lnTo>
                    <a:pt x="7" y="4"/>
                  </a:lnTo>
                  <a:lnTo>
                    <a:pt x="7" y="2"/>
                  </a:lnTo>
                  <a:lnTo>
                    <a:pt x="7" y="0"/>
                  </a:lnTo>
                  <a:lnTo>
                    <a:pt x="5" y="0"/>
                  </a:lnTo>
                  <a:lnTo>
                    <a:pt x="2" y="0"/>
                  </a:lnTo>
                  <a:lnTo>
                    <a:pt x="2" y="2"/>
                  </a:lnTo>
                  <a:lnTo>
                    <a:pt x="0" y="2"/>
                  </a:lnTo>
                  <a:lnTo>
                    <a:pt x="0" y="4"/>
                  </a:lnTo>
                  <a:lnTo>
                    <a:pt x="2" y="4"/>
                  </a:lnTo>
                  <a:lnTo>
                    <a:pt x="2" y="6"/>
                  </a:lnTo>
                  <a:lnTo>
                    <a:pt x="5" y="6"/>
                  </a:lnTo>
                  <a:lnTo>
                    <a:pt x="7" y="6"/>
                  </a:lnTo>
                  <a:lnTo>
                    <a:pt x="7" y="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39" name="Freeform 248">
              <a:extLst>
                <a:ext uri="{FF2B5EF4-FFF2-40B4-BE49-F238E27FC236}">
                  <a16:creationId xmlns:a16="http://schemas.microsoft.com/office/drawing/2014/main" id="{C600CE60-F2C0-56F8-7FC6-5D8BEED13686}"/>
                </a:ext>
              </a:extLst>
            </p:cNvPr>
            <p:cNvSpPr>
              <a:spLocks/>
            </p:cNvSpPr>
            <p:nvPr/>
          </p:nvSpPr>
          <p:spPr bwMode="auto">
            <a:xfrm>
              <a:off x="2742" y="2124"/>
              <a:ext cx="11" cy="20"/>
            </a:xfrm>
            <a:custGeom>
              <a:avLst/>
              <a:gdLst>
                <a:gd name="T0" fmla="*/ 10 w 11"/>
                <a:gd name="T1" fmla="*/ 0 h 20"/>
                <a:gd name="T2" fmla="*/ 4 w 11"/>
                <a:gd name="T3" fmla="*/ 2 h 20"/>
                <a:gd name="T4" fmla="*/ 0 w 11"/>
                <a:gd name="T5" fmla="*/ 9 h 20"/>
                <a:gd name="T6" fmla="*/ 2 w 11"/>
                <a:gd name="T7" fmla="*/ 15 h 20"/>
                <a:gd name="T8" fmla="*/ 7 w 11"/>
                <a:gd name="T9" fmla="*/ 19 h 20"/>
                <a:gd name="T10" fmla="*/ 10 w 11"/>
                <a:gd name="T11" fmla="*/ 19 h 20"/>
                <a:gd name="T12" fmla="*/ 0 60000 65536"/>
                <a:gd name="T13" fmla="*/ 0 60000 65536"/>
                <a:gd name="T14" fmla="*/ 0 60000 65536"/>
                <a:gd name="T15" fmla="*/ 0 60000 65536"/>
                <a:gd name="T16" fmla="*/ 0 60000 65536"/>
                <a:gd name="T17" fmla="*/ 0 60000 65536"/>
                <a:gd name="T18" fmla="*/ 0 w 11"/>
                <a:gd name="T19" fmla="*/ 0 h 20"/>
                <a:gd name="T20" fmla="*/ 11 w 11"/>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1" h="20">
                  <a:moveTo>
                    <a:pt x="10" y="0"/>
                  </a:moveTo>
                  <a:lnTo>
                    <a:pt x="4" y="2"/>
                  </a:lnTo>
                  <a:lnTo>
                    <a:pt x="0" y="9"/>
                  </a:lnTo>
                  <a:lnTo>
                    <a:pt x="2" y="15"/>
                  </a:lnTo>
                  <a:lnTo>
                    <a:pt x="7" y="19"/>
                  </a:lnTo>
                  <a:lnTo>
                    <a:pt x="10"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0" name="Freeform 249">
              <a:extLst>
                <a:ext uri="{FF2B5EF4-FFF2-40B4-BE49-F238E27FC236}">
                  <a16:creationId xmlns:a16="http://schemas.microsoft.com/office/drawing/2014/main" id="{5AA73EE1-DE10-850A-8256-D54A7556539B}"/>
                </a:ext>
              </a:extLst>
            </p:cNvPr>
            <p:cNvSpPr>
              <a:spLocks/>
            </p:cNvSpPr>
            <p:nvPr/>
          </p:nvSpPr>
          <p:spPr bwMode="auto">
            <a:xfrm>
              <a:off x="2752" y="2124"/>
              <a:ext cx="19" cy="20"/>
            </a:xfrm>
            <a:custGeom>
              <a:avLst/>
              <a:gdLst>
                <a:gd name="T0" fmla="*/ 0 w 19"/>
                <a:gd name="T1" fmla="*/ 0 h 20"/>
                <a:gd name="T2" fmla="*/ 8 w 19"/>
                <a:gd name="T3" fmla="*/ 2 h 20"/>
                <a:gd name="T4" fmla="*/ 15 w 19"/>
                <a:gd name="T5" fmla="*/ 4 h 20"/>
                <a:gd name="T6" fmla="*/ 18 w 19"/>
                <a:gd name="T7" fmla="*/ 9 h 20"/>
                <a:gd name="T8" fmla="*/ 18 w 19"/>
                <a:gd name="T9" fmla="*/ 13 h 20"/>
                <a:gd name="T10" fmla="*/ 15 w 19"/>
                <a:gd name="T11" fmla="*/ 15 h 20"/>
                <a:gd name="T12" fmla="*/ 8 w 19"/>
                <a:gd name="T13" fmla="*/ 19 h 20"/>
                <a:gd name="T14" fmla="*/ 0 w 19"/>
                <a:gd name="T15" fmla="*/ 19 h 20"/>
                <a:gd name="T16" fmla="*/ 0 60000 65536"/>
                <a:gd name="T17" fmla="*/ 0 60000 65536"/>
                <a:gd name="T18" fmla="*/ 0 60000 65536"/>
                <a:gd name="T19" fmla="*/ 0 60000 65536"/>
                <a:gd name="T20" fmla="*/ 0 60000 65536"/>
                <a:gd name="T21" fmla="*/ 0 60000 65536"/>
                <a:gd name="T22" fmla="*/ 0 60000 65536"/>
                <a:gd name="T23" fmla="*/ 0 60000 65536"/>
                <a:gd name="T24" fmla="*/ 0 w 19"/>
                <a:gd name="T25" fmla="*/ 0 h 20"/>
                <a:gd name="T26" fmla="*/ 19 w 19"/>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 h="20">
                  <a:moveTo>
                    <a:pt x="0" y="0"/>
                  </a:moveTo>
                  <a:lnTo>
                    <a:pt x="8" y="2"/>
                  </a:lnTo>
                  <a:lnTo>
                    <a:pt x="15" y="4"/>
                  </a:lnTo>
                  <a:lnTo>
                    <a:pt x="18" y="9"/>
                  </a:lnTo>
                  <a:lnTo>
                    <a:pt x="18" y="13"/>
                  </a:lnTo>
                  <a:lnTo>
                    <a:pt x="15" y="15"/>
                  </a:lnTo>
                  <a:lnTo>
                    <a:pt x="8" y="19"/>
                  </a:lnTo>
                  <a:lnTo>
                    <a:pt x="0"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1" name="Freeform 250">
              <a:extLst>
                <a:ext uri="{FF2B5EF4-FFF2-40B4-BE49-F238E27FC236}">
                  <a16:creationId xmlns:a16="http://schemas.microsoft.com/office/drawing/2014/main" id="{AC546835-7A45-D7DE-20ED-F3386389C0AC}"/>
                </a:ext>
              </a:extLst>
            </p:cNvPr>
            <p:cNvSpPr>
              <a:spLocks/>
            </p:cNvSpPr>
            <p:nvPr/>
          </p:nvSpPr>
          <p:spPr bwMode="auto">
            <a:xfrm>
              <a:off x="2791" y="2124"/>
              <a:ext cx="9" cy="20"/>
            </a:xfrm>
            <a:custGeom>
              <a:avLst/>
              <a:gdLst>
                <a:gd name="T0" fmla="*/ 0 w 9"/>
                <a:gd name="T1" fmla="*/ 19 h 20"/>
                <a:gd name="T2" fmla="*/ 4 w 9"/>
                <a:gd name="T3" fmla="*/ 17 h 20"/>
                <a:gd name="T4" fmla="*/ 8 w 9"/>
                <a:gd name="T5" fmla="*/ 13 h 20"/>
                <a:gd name="T6" fmla="*/ 6 w 9"/>
                <a:gd name="T7" fmla="*/ 7 h 20"/>
                <a:gd name="T8" fmla="*/ 2 w 9"/>
                <a:gd name="T9" fmla="*/ 2 h 20"/>
                <a:gd name="T10" fmla="*/ 0 w 9"/>
                <a:gd name="T11" fmla="*/ 0 h 20"/>
                <a:gd name="T12" fmla="*/ 0 60000 65536"/>
                <a:gd name="T13" fmla="*/ 0 60000 65536"/>
                <a:gd name="T14" fmla="*/ 0 60000 65536"/>
                <a:gd name="T15" fmla="*/ 0 60000 65536"/>
                <a:gd name="T16" fmla="*/ 0 60000 65536"/>
                <a:gd name="T17" fmla="*/ 0 60000 65536"/>
                <a:gd name="T18" fmla="*/ 0 w 9"/>
                <a:gd name="T19" fmla="*/ 0 h 20"/>
                <a:gd name="T20" fmla="*/ 9 w 9"/>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9" h="20">
                  <a:moveTo>
                    <a:pt x="0" y="19"/>
                  </a:moveTo>
                  <a:lnTo>
                    <a:pt x="4" y="17"/>
                  </a:lnTo>
                  <a:lnTo>
                    <a:pt x="8" y="13"/>
                  </a:lnTo>
                  <a:lnTo>
                    <a:pt x="6" y="7"/>
                  </a:lnTo>
                  <a:lnTo>
                    <a:pt x="2"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2" name="Freeform 251">
              <a:extLst>
                <a:ext uri="{FF2B5EF4-FFF2-40B4-BE49-F238E27FC236}">
                  <a16:creationId xmlns:a16="http://schemas.microsoft.com/office/drawing/2014/main" id="{69CF876F-B3F9-E303-E10B-E23A9807FDE2}"/>
                </a:ext>
              </a:extLst>
            </p:cNvPr>
            <p:cNvSpPr>
              <a:spLocks/>
            </p:cNvSpPr>
            <p:nvPr/>
          </p:nvSpPr>
          <p:spPr bwMode="auto">
            <a:xfrm>
              <a:off x="2772" y="2124"/>
              <a:ext cx="20" cy="20"/>
            </a:xfrm>
            <a:custGeom>
              <a:avLst/>
              <a:gdLst>
                <a:gd name="T0" fmla="*/ 19 w 20"/>
                <a:gd name="T1" fmla="*/ 19 h 20"/>
                <a:gd name="T2" fmla="*/ 9 w 20"/>
                <a:gd name="T3" fmla="*/ 19 h 20"/>
                <a:gd name="T4" fmla="*/ 2 w 20"/>
                <a:gd name="T5" fmla="*/ 15 h 20"/>
                <a:gd name="T6" fmla="*/ 0 w 20"/>
                <a:gd name="T7" fmla="*/ 13 h 20"/>
                <a:gd name="T8" fmla="*/ 0 w 20"/>
                <a:gd name="T9" fmla="*/ 9 h 20"/>
                <a:gd name="T10" fmla="*/ 2 w 20"/>
                <a:gd name="T11" fmla="*/ 4 h 20"/>
                <a:gd name="T12" fmla="*/ 9 w 20"/>
                <a:gd name="T13" fmla="*/ 2 h 20"/>
                <a:gd name="T14" fmla="*/ 19 w 20"/>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20"/>
                <a:gd name="T25" fmla="*/ 0 h 20"/>
                <a:gd name="T26" fmla="*/ 20 w 20"/>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 h="20">
                  <a:moveTo>
                    <a:pt x="19" y="19"/>
                  </a:moveTo>
                  <a:lnTo>
                    <a:pt x="9" y="19"/>
                  </a:lnTo>
                  <a:lnTo>
                    <a:pt x="2" y="15"/>
                  </a:lnTo>
                  <a:lnTo>
                    <a:pt x="0" y="13"/>
                  </a:lnTo>
                  <a:lnTo>
                    <a:pt x="0" y="9"/>
                  </a:lnTo>
                  <a:lnTo>
                    <a:pt x="2" y="4"/>
                  </a:lnTo>
                  <a:lnTo>
                    <a:pt x="9" y="2"/>
                  </a:lnTo>
                  <a:lnTo>
                    <a:pt x="19"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3" name="Freeform 252">
              <a:extLst>
                <a:ext uri="{FF2B5EF4-FFF2-40B4-BE49-F238E27FC236}">
                  <a16:creationId xmlns:a16="http://schemas.microsoft.com/office/drawing/2014/main" id="{5D4FCD8A-D3CD-00D8-058C-3D4254D32F81}"/>
                </a:ext>
              </a:extLst>
            </p:cNvPr>
            <p:cNvSpPr>
              <a:spLocks/>
            </p:cNvSpPr>
            <p:nvPr/>
          </p:nvSpPr>
          <p:spPr bwMode="auto">
            <a:xfrm>
              <a:off x="2767" y="2131"/>
              <a:ext cx="8" cy="7"/>
            </a:xfrm>
            <a:custGeom>
              <a:avLst/>
              <a:gdLst>
                <a:gd name="T0" fmla="*/ 7 w 8"/>
                <a:gd name="T1" fmla="*/ 4 h 7"/>
                <a:gd name="T2" fmla="*/ 7 w 8"/>
                <a:gd name="T3" fmla="*/ 2 h 7"/>
                <a:gd name="T4" fmla="*/ 5 w 8"/>
                <a:gd name="T5" fmla="*/ 0 h 7"/>
                <a:gd name="T6" fmla="*/ 0 w 8"/>
                <a:gd name="T7" fmla="*/ 2 h 7"/>
                <a:gd name="T8" fmla="*/ 0 w 8"/>
                <a:gd name="T9" fmla="*/ 4 h 7"/>
                <a:gd name="T10" fmla="*/ 0 w 8"/>
                <a:gd name="T11" fmla="*/ 6 h 7"/>
                <a:gd name="T12" fmla="*/ 5 w 8"/>
                <a:gd name="T13" fmla="*/ 6 h 7"/>
                <a:gd name="T14" fmla="*/ 7 w 8"/>
                <a:gd name="T15" fmla="*/ 6 h 7"/>
                <a:gd name="T16" fmla="*/ 7 w 8"/>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4"/>
                  </a:moveTo>
                  <a:lnTo>
                    <a:pt x="7" y="2"/>
                  </a:lnTo>
                  <a:lnTo>
                    <a:pt x="5" y="0"/>
                  </a:lnTo>
                  <a:lnTo>
                    <a:pt x="0" y="2"/>
                  </a:lnTo>
                  <a:lnTo>
                    <a:pt x="0" y="4"/>
                  </a:lnTo>
                  <a:lnTo>
                    <a:pt x="0" y="6"/>
                  </a:lnTo>
                  <a:lnTo>
                    <a:pt x="5" y="6"/>
                  </a:lnTo>
                  <a:lnTo>
                    <a:pt x="7" y="6"/>
                  </a:lnTo>
                  <a:lnTo>
                    <a:pt x="7"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4" name="Freeform 253">
              <a:extLst>
                <a:ext uri="{FF2B5EF4-FFF2-40B4-BE49-F238E27FC236}">
                  <a16:creationId xmlns:a16="http://schemas.microsoft.com/office/drawing/2014/main" id="{C6905BCE-8014-822C-68B1-F781FC866823}"/>
                </a:ext>
              </a:extLst>
            </p:cNvPr>
            <p:cNvSpPr>
              <a:spLocks/>
            </p:cNvSpPr>
            <p:nvPr/>
          </p:nvSpPr>
          <p:spPr bwMode="auto">
            <a:xfrm>
              <a:off x="2767" y="2131"/>
              <a:ext cx="8" cy="7"/>
            </a:xfrm>
            <a:custGeom>
              <a:avLst/>
              <a:gdLst>
                <a:gd name="T0" fmla="*/ 7 w 8"/>
                <a:gd name="T1" fmla="*/ 4 h 7"/>
                <a:gd name="T2" fmla="*/ 7 w 8"/>
                <a:gd name="T3" fmla="*/ 4 h 7"/>
                <a:gd name="T4" fmla="*/ 7 w 8"/>
                <a:gd name="T5" fmla="*/ 2 h 7"/>
                <a:gd name="T6" fmla="*/ 5 w 8"/>
                <a:gd name="T7" fmla="*/ 2 h 7"/>
                <a:gd name="T8" fmla="*/ 5 w 8"/>
                <a:gd name="T9" fmla="*/ 0 h 7"/>
                <a:gd name="T10" fmla="*/ 3 w 8"/>
                <a:gd name="T11" fmla="*/ 0 h 7"/>
                <a:gd name="T12" fmla="*/ 3 w 8"/>
                <a:gd name="T13" fmla="*/ 2 h 7"/>
                <a:gd name="T14" fmla="*/ 0 w 8"/>
                <a:gd name="T15" fmla="*/ 2 h 7"/>
                <a:gd name="T16" fmla="*/ 0 w 8"/>
                <a:gd name="T17" fmla="*/ 4 h 7"/>
                <a:gd name="T18" fmla="*/ 0 w 8"/>
                <a:gd name="T19" fmla="*/ 6 h 7"/>
                <a:gd name="T20" fmla="*/ 3 w 8"/>
                <a:gd name="T21" fmla="*/ 6 h 7"/>
                <a:gd name="T22" fmla="*/ 5 w 8"/>
                <a:gd name="T23" fmla="*/ 6 h 7"/>
                <a:gd name="T24" fmla="*/ 7 w 8"/>
                <a:gd name="T25" fmla="*/ 6 h 7"/>
                <a:gd name="T26" fmla="*/ 7 w 8"/>
                <a:gd name="T27" fmla="*/ 4 h 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
                <a:gd name="T43" fmla="*/ 0 h 7"/>
                <a:gd name="T44" fmla="*/ 8 w 8"/>
                <a:gd name="T45" fmla="*/ 7 h 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 h="7">
                  <a:moveTo>
                    <a:pt x="7" y="4"/>
                  </a:moveTo>
                  <a:lnTo>
                    <a:pt x="7" y="4"/>
                  </a:lnTo>
                  <a:lnTo>
                    <a:pt x="7" y="2"/>
                  </a:lnTo>
                  <a:lnTo>
                    <a:pt x="5" y="2"/>
                  </a:lnTo>
                  <a:lnTo>
                    <a:pt x="5" y="0"/>
                  </a:lnTo>
                  <a:lnTo>
                    <a:pt x="3" y="0"/>
                  </a:lnTo>
                  <a:lnTo>
                    <a:pt x="3" y="2"/>
                  </a:lnTo>
                  <a:lnTo>
                    <a:pt x="0" y="2"/>
                  </a:lnTo>
                  <a:lnTo>
                    <a:pt x="0" y="4"/>
                  </a:lnTo>
                  <a:lnTo>
                    <a:pt x="0" y="6"/>
                  </a:lnTo>
                  <a:lnTo>
                    <a:pt x="3" y="6"/>
                  </a:lnTo>
                  <a:lnTo>
                    <a:pt x="5" y="6"/>
                  </a:lnTo>
                  <a:lnTo>
                    <a:pt x="7" y="6"/>
                  </a:lnTo>
                  <a:lnTo>
                    <a:pt x="7" y="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5" name="Freeform 254">
              <a:extLst>
                <a:ext uri="{FF2B5EF4-FFF2-40B4-BE49-F238E27FC236}">
                  <a16:creationId xmlns:a16="http://schemas.microsoft.com/office/drawing/2014/main" id="{EB3AD56E-BA5B-1758-8C2D-098923658E30}"/>
                </a:ext>
              </a:extLst>
            </p:cNvPr>
            <p:cNvSpPr>
              <a:spLocks/>
            </p:cNvSpPr>
            <p:nvPr/>
          </p:nvSpPr>
          <p:spPr bwMode="auto">
            <a:xfrm>
              <a:off x="3203" y="2124"/>
              <a:ext cx="13" cy="20"/>
            </a:xfrm>
            <a:custGeom>
              <a:avLst/>
              <a:gdLst>
                <a:gd name="T0" fmla="*/ 12 w 13"/>
                <a:gd name="T1" fmla="*/ 0 h 20"/>
                <a:gd name="T2" fmla="*/ 5 w 13"/>
                <a:gd name="T3" fmla="*/ 2 h 20"/>
                <a:gd name="T4" fmla="*/ 0 w 13"/>
                <a:gd name="T5" fmla="*/ 9 h 20"/>
                <a:gd name="T6" fmla="*/ 3 w 13"/>
                <a:gd name="T7" fmla="*/ 15 h 20"/>
                <a:gd name="T8" fmla="*/ 8 w 13"/>
                <a:gd name="T9" fmla="*/ 19 h 20"/>
                <a:gd name="T10" fmla="*/ 12 w 13"/>
                <a:gd name="T11" fmla="*/ 19 h 20"/>
                <a:gd name="T12" fmla="*/ 0 60000 65536"/>
                <a:gd name="T13" fmla="*/ 0 60000 65536"/>
                <a:gd name="T14" fmla="*/ 0 60000 65536"/>
                <a:gd name="T15" fmla="*/ 0 60000 65536"/>
                <a:gd name="T16" fmla="*/ 0 60000 65536"/>
                <a:gd name="T17" fmla="*/ 0 60000 65536"/>
                <a:gd name="T18" fmla="*/ 0 w 13"/>
                <a:gd name="T19" fmla="*/ 0 h 20"/>
                <a:gd name="T20" fmla="*/ 13 w 1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3" h="20">
                  <a:moveTo>
                    <a:pt x="12" y="0"/>
                  </a:moveTo>
                  <a:lnTo>
                    <a:pt x="5" y="2"/>
                  </a:lnTo>
                  <a:lnTo>
                    <a:pt x="0" y="9"/>
                  </a:lnTo>
                  <a:lnTo>
                    <a:pt x="3" y="15"/>
                  </a:lnTo>
                  <a:lnTo>
                    <a:pt x="8" y="19"/>
                  </a:lnTo>
                  <a:lnTo>
                    <a:pt x="12"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6" name="Freeform 255">
              <a:extLst>
                <a:ext uri="{FF2B5EF4-FFF2-40B4-BE49-F238E27FC236}">
                  <a16:creationId xmlns:a16="http://schemas.microsoft.com/office/drawing/2014/main" id="{82C63AEE-41CA-ABF6-CF79-3AFE3918BA6C}"/>
                </a:ext>
              </a:extLst>
            </p:cNvPr>
            <p:cNvSpPr>
              <a:spLocks/>
            </p:cNvSpPr>
            <p:nvPr/>
          </p:nvSpPr>
          <p:spPr bwMode="auto">
            <a:xfrm>
              <a:off x="3215" y="2124"/>
              <a:ext cx="18" cy="20"/>
            </a:xfrm>
            <a:custGeom>
              <a:avLst/>
              <a:gdLst>
                <a:gd name="T0" fmla="*/ 0 w 18"/>
                <a:gd name="T1" fmla="*/ 0 h 20"/>
                <a:gd name="T2" fmla="*/ 7 w 18"/>
                <a:gd name="T3" fmla="*/ 2 h 20"/>
                <a:gd name="T4" fmla="*/ 15 w 18"/>
                <a:gd name="T5" fmla="*/ 4 h 20"/>
                <a:gd name="T6" fmla="*/ 17 w 18"/>
                <a:gd name="T7" fmla="*/ 9 h 20"/>
                <a:gd name="T8" fmla="*/ 17 w 18"/>
                <a:gd name="T9" fmla="*/ 13 h 20"/>
                <a:gd name="T10" fmla="*/ 15 w 18"/>
                <a:gd name="T11" fmla="*/ 15 h 20"/>
                <a:gd name="T12" fmla="*/ 7 w 18"/>
                <a:gd name="T13" fmla="*/ 19 h 20"/>
                <a:gd name="T14" fmla="*/ 0 w 18"/>
                <a:gd name="T15" fmla="*/ 19 h 20"/>
                <a:gd name="T16" fmla="*/ 0 60000 65536"/>
                <a:gd name="T17" fmla="*/ 0 60000 65536"/>
                <a:gd name="T18" fmla="*/ 0 60000 65536"/>
                <a:gd name="T19" fmla="*/ 0 60000 65536"/>
                <a:gd name="T20" fmla="*/ 0 60000 65536"/>
                <a:gd name="T21" fmla="*/ 0 60000 65536"/>
                <a:gd name="T22" fmla="*/ 0 60000 65536"/>
                <a:gd name="T23" fmla="*/ 0 60000 65536"/>
                <a:gd name="T24" fmla="*/ 0 w 18"/>
                <a:gd name="T25" fmla="*/ 0 h 20"/>
                <a:gd name="T26" fmla="*/ 18 w 18"/>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 h="20">
                  <a:moveTo>
                    <a:pt x="0" y="0"/>
                  </a:moveTo>
                  <a:lnTo>
                    <a:pt x="7" y="2"/>
                  </a:lnTo>
                  <a:lnTo>
                    <a:pt x="15" y="4"/>
                  </a:lnTo>
                  <a:lnTo>
                    <a:pt x="17" y="9"/>
                  </a:lnTo>
                  <a:lnTo>
                    <a:pt x="17" y="13"/>
                  </a:lnTo>
                  <a:lnTo>
                    <a:pt x="15" y="15"/>
                  </a:lnTo>
                  <a:lnTo>
                    <a:pt x="7" y="19"/>
                  </a:lnTo>
                  <a:lnTo>
                    <a:pt x="0" y="19"/>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7" name="Freeform 256">
              <a:extLst>
                <a:ext uri="{FF2B5EF4-FFF2-40B4-BE49-F238E27FC236}">
                  <a16:creationId xmlns:a16="http://schemas.microsoft.com/office/drawing/2014/main" id="{1C045D2E-86A5-20BC-C5C4-43225053E617}"/>
                </a:ext>
              </a:extLst>
            </p:cNvPr>
            <p:cNvSpPr>
              <a:spLocks/>
            </p:cNvSpPr>
            <p:nvPr/>
          </p:nvSpPr>
          <p:spPr bwMode="auto">
            <a:xfrm>
              <a:off x="3252" y="2124"/>
              <a:ext cx="11" cy="20"/>
            </a:xfrm>
            <a:custGeom>
              <a:avLst/>
              <a:gdLst>
                <a:gd name="T0" fmla="*/ 0 w 11"/>
                <a:gd name="T1" fmla="*/ 19 h 20"/>
                <a:gd name="T2" fmla="*/ 8 w 11"/>
                <a:gd name="T3" fmla="*/ 17 h 20"/>
                <a:gd name="T4" fmla="*/ 10 w 11"/>
                <a:gd name="T5" fmla="*/ 13 h 20"/>
                <a:gd name="T6" fmla="*/ 10 w 11"/>
                <a:gd name="T7" fmla="*/ 7 h 20"/>
                <a:gd name="T8" fmla="*/ 2 w 11"/>
                <a:gd name="T9" fmla="*/ 2 h 20"/>
                <a:gd name="T10" fmla="*/ 0 w 11"/>
                <a:gd name="T11" fmla="*/ 0 h 20"/>
                <a:gd name="T12" fmla="*/ 0 60000 65536"/>
                <a:gd name="T13" fmla="*/ 0 60000 65536"/>
                <a:gd name="T14" fmla="*/ 0 60000 65536"/>
                <a:gd name="T15" fmla="*/ 0 60000 65536"/>
                <a:gd name="T16" fmla="*/ 0 60000 65536"/>
                <a:gd name="T17" fmla="*/ 0 60000 65536"/>
                <a:gd name="T18" fmla="*/ 0 w 11"/>
                <a:gd name="T19" fmla="*/ 0 h 20"/>
                <a:gd name="T20" fmla="*/ 11 w 11"/>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1" h="20">
                  <a:moveTo>
                    <a:pt x="0" y="19"/>
                  </a:moveTo>
                  <a:lnTo>
                    <a:pt x="8" y="17"/>
                  </a:lnTo>
                  <a:lnTo>
                    <a:pt x="10" y="13"/>
                  </a:lnTo>
                  <a:lnTo>
                    <a:pt x="10" y="7"/>
                  </a:lnTo>
                  <a:lnTo>
                    <a:pt x="2" y="2"/>
                  </a:lnTo>
                  <a:lnTo>
                    <a:pt x="0"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8" name="Freeform 257">
              <a:extLst>
                <a:ext uri="{FF2B5EF4-FFF2-40B4-BE49-F238E27FC236}">
                  <a16:creationId xmlns:a16="http://schemas.microsoft.com/office/drawing/2014/main" id="{E8B668D3-FDCC-E452-648F-6A938B0B862C}"/>
                </a:ext>
              </a:extLst>
            </p:cNvPr>
            <p:cNvSpPr>
              <a:spLocks/>
            </p:cNvSpPr>
            <p:nvPr/>
          </p:nvSpPr>
          <p:spPr bwMode="auto">
            <a:xfrm>
              <a:off x="3234" y="2124"/>
              <a:ext cx="19" cy="20"/>
            </a:xfrm>
            <a:custGeom>
              <a:avLst/>
              <a:gdLst>
                <a:gd name="T0" fmla="*/ 18 w 19"/>
                <a:gd name="T1" fmla="*/ 19 h 20"/>
                <a:gd name="T2" fmla="*/ 10 w 19"/>
                <a:gd name="T3" fmla="*/ 19 h 20"/>
                <a:gd name="T4" fmla="*/ 2 w 19"/>
                <a:gd name="T5" fmla="*/ 15 h 20"/>
                <a:gd name="T6" fmla="*/ 0 w 19"/>
                <a:gd name="T7" fmla="*/ 13 h 20"/>
                <a:gd name="T8" fmla="*/ 0 w 19"/>
                <a:gd name="T9" fmla="*/ 9 h 20"/>
                <a:gd name="T10" fmla="*/ 2 w 19"/>
                <a:gd name="T11" fmla="*/ 4 h 20"/>
                <a:gd name="T12" fmla="*/ 10 w 19"/>
                <a:gd name="T13" fmla="*/ 2 h 20"/>
                <a:gd name="T14" fmla="*/ 18 w 19"/>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19"/>
                <a:gd name="T25" fmla="*/ 0 h 20"/>
                <a:gd name="T26" fmla="*/ 19 w 19"/>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9" h="20">
                  <a:moveTo>
                    <a:pt x="18" y="19"/>
                  </a:moveTo>
                  <a:lnTo>
                    <a:pt x="10" y="19"/>
                  </a:lnTo>
                  <a:lnTo>
                    <a:pt x="2" y="15"/>
                  </a:lnTo>
                  <a:lnTo>
                    <a:pt x="0" y="13"/>
                  </a:lnTo>
                  <a:lnTo>
                    <a:pt x="0" y="9"/>
                  </a:lnTo>
                  <a:lnTo>
                    <a:pt x="2" y="4"/>
                  </a:lnTo>
                  <a:lnTo>
                    <a:pt x="10" y="2"/>
                  </a:lnTo>
                  <a:lnTo>
                    <a:pt x="18"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49" name="Freeform 258">
              <a:extLst>
                <a:ext uri="{FF2B5EF4-FFF2-40B4-BE49-F238E27FC236}">
                  <a16:creationId xmlns:a16="http://schemas.microsoft.com/office/drawing/2014/main" id="{C9A8B6FF-4D0B-A3E7-8AB7-012C41645DF8}"/>
                </a:ext>
              </a:extLst>
            </p:cNvPr>
            <p:cNvSpPr>
              <a:spLocks/>
            </p:cNvSpPr>
            <p:nvPr/>
          </p:nvSpPr>
          <p:spPr bwMode="auto">
            <a:xfrm>
              <a:off x="3229" y="2131"/>
              <a:ext cx="8" cy="7"/>
            </a:xfrm>
            <a:custGeom>
              <a:avLst/>
              <a:gdLst>
                <a:gd name="T0" fmla="*/ 7 w 8"/>
                <a:gd name="T1" fmla="*/ 4 h 7"/>
                <a:gd name="T2" fmla="*/ 7 w 8"/>
                <a:gd name="T3" fmla="*/ 2 h 7"/>
                <a:gd name="T4" fmla="*/ 5 w 8"/>
                <a:gd name="T5" fmla="*/ 0 h 7"/>
                <a:gd name="T6" fmla="*/ 2 w 8"/>
                <a:gd name="T7" fmla="*/ 2 h 7"/>
                <a:gd name="T8" fmla="*/ 0 w 8"/>
                <a:gd name="T9" fmla="*/ 4 h 7"/>
                <a:gd name="T10" fmla="*/ 2 w 8"/>
                <a:gd name="T11" fmla="*/ 6 h 7"/>
                <a:gd name="T12" fmla="*/ 5 w 8"/>
                <a:gd name="T13" fmla="*/ 6 h 7"/>
                <a:gd name="T14" fmla="*/ 7 w 8"/>
                <a:gd name="T15" fmla="*/ 6 h 7"/>
                <a:gd name="T16" fmla="*/ 7 w 8"/>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4"/>
                  </a:moveTo>
                  <a:lnTo>
                    <a:pt x="7" y="2"/>
                  </a:lnTo>
                  <a:lnTo>
                    <a:pt x="5" y="0"/>
                  </a:lnTo>
                  <a:lnTo>
                    <a:pt x="2" y="2"/>
                  </a:lnTo>
                  <a:lnTo>
                    <a:pt x="0" y="4"/>
                  </a:lnTo>
                  <a:lnTo>
                    <a:pt x="2" y="6"/>
                  </a:lnTo>
                  <a:lnTo>
                    <a:pt x="5" y="6"/>
                  </a:lnTo>
                  <a:lnTo>
                    <a:pt x="7" y="6"/>
                  </a:lnTo>
                  <a:lnTo>
                    <a:pt x="7" y="4"/>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0" name="Freeform 259">
              <a:extLst>
                <a:ext uri="{FF2B5EF4-FFF2-40B4-BE49-F238E27FC236}">
                  <a16:creationId xmlns:a16="http://schemas.microsoft.com/office/drawing/2014/main" id="{73CA9D6A-099B-4BBD-AE79-22C26863F2A5}"/>
                </a:ext>
              </a:extLst>
            </p:cNvPr>
            <p:cNvSpPr>
              <a:spLocks/>
            </p:cNvSpPr>
            <p:nvPr/>
          </p:nvSpPr>
          <p:spPr bwMode="auto">
            <a:xfrm>
              <a:off x="3229" y="2131"/>
              <a:ext cx="8" cy="7"/>
            </a:xfrm>
            <a:custGeom>
              <a:avLst/>
              <a:gdLst>
                <a:gd name="T0" fmla="*/ 7 w 8"/>
                <a:gd name="T1" fmla="*/ 4 h 7"/>
                <a:gd name="T2" fmla="*/ 7 w 8"/>
                <a:gd name="T3" fmla="*/ 4 h 7"/>
                <a:gd name="T4" fmla="*/ 7 w 8"/>
                <a:gd name="T5" fmla="*/ 2 h 7"/>
                <a:gd name="T6" fmla="*/ 5 w 8"/>
                <a:gd name="T7" fmla="*/ 0 h 7"/>
                <a:gd name="T8" fmla="*/ 2 w 8"/>
                <a:gd name="T9" fmla="*/ 0 h 7"/>
                <a:gd name="T10" fmla="*/ 2 w 8"/>
                <a:gd name="T11" fmla="*/ 2 h 7"/>
                <a:gd name="T12" fmla="*/ 0 w 8"/>
                <a:gd name="T13" fmla="*/ 2 h 7"/>
                <a:gd name="T14" fmla="*/ 0 w 8"/>
                <a:gd name="T15" fmla="*/ 4 h 7"/>
                <a:gd name="T16" fmla="*/ 0 w 8"/>
                <a:gd name="T17" fmla="*/ 6 h 7"/>
                <a:gd name="T18" fmla="*/ 2 w 8"/>
                <a:gd name="T19" fmla="*/ 6 h 7"/>
                <a:gd name="T20" fmla="*/ 5 w 8"/>
                <a:gd name="T21" fmla="*/ 6 h 7"/>
                <a:gd name="T22" fmla="*/ 7 w 8"/>
                <a:gd name="T23" fmla="*/ 6 h 7"/>
                <a:gd name="T24" fmla="*/ 7 w 8"/>
                <a:gd name="T25" fmla="*/ 4 h 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
                <a:gd name="T40" fmla="*/ 0 h 7"/>
                <a:gd name="T41" fmla="*/ 8 w 8"/>
                <a:gd name="T42" fmla="*/ 7 h 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 h="7">
                  <a:moveTo>
                    <a:pt x="7" y="4"/>
                  </a:moveTo>
                  <a:lnTo>
                    <a:pt x="7" y="4"/>
                  </a:lnTo>
                  <a:lnTo>
                    <a:pt x="7" y="2"/>
                  </a:lnTo>
                  <a:lnTo>
                    <a:pt x="5" y="0"/>
                  </a:lnTo>
                  <a:lnTo>
                    <a:pt x="2" y="0"/>
                  </a:lnTo>
                  <a:lnTo>
                    <a:pt x="2" y="2"/>
                  </a:lnTo>
                  <a:lnTo>
                    <a:pt x="0" y="2"/>
                  </a:lnTo>
                  <a:lnTo>
                    <a:pt x="0" y="4"/>
                  </a:lnTo>
                  <a:lnTo>
                    <a:pt x="0" y="6"/>
                  </a:lnTo>
                  <a:lnTo>
                    <a:pt x="2" y="6"/>
                  </a:lnTo>
                  <a:lnTo>
                    <a:pt x="5" y="6"/>
                  </a:lnTo>
                  <a:lnTo>
                    <a:pt x="7" y="6"/>
                  </a:lnTo>
                  <a:lnTo>
                    <a:pt x="7" y="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1" name="Line 260">
              <a:extLst>
                <a:ext uri="{FF2B5EF4-FFF2-40B4-BE49-F238E27FC236}">
                  <a16:creationId xmlns:a16="http://schemas.microsoft.com/office/drawing/2014/main" id="{1037D68B-0F8C-9F7E-4C6A-7E144C21A7D6}"/>
                </a:ext>
              </a:extLst>
            </p:cNvPr>
            <p:cNvSpPr>
              <a:spLocks noChangeShapeType="1"/>
            </p:cNvSpPr>
            <p:nvPr/>
          </p:nvSpPr>
          <p:spPr bwMode="auto">
            <a:xfrm>
              <a:off x="3610" y="2084"/>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2" name="Line 261">
              <a:extLst>
                <a:ext uri="{FF2B5EF4-FFF2-40B4-BE49-F238E27FC236}">
                  <a16:creationId xmlns:a16="http://schemas.microsoft.com/office/drawing/2014/main" id="{1AB1DEE8-FBC6-DD9E-7E5A-E45E2AB40D1D}"/>
                </a:ext>
              </a:extLst>
            </p:cNvPr>
            <p:cNvSpPr>
              <a:spLocks noChangeShapeType="1"/>
            </p:cNvSpPr>
            <p:nvPr/>
          </p:nvSpPr>
          <p:spPr bwMode="auto">
            <a:xfrm>
              <a:off x="3666" y="2084"/>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3" name="Line 262">
              <a:extLst>
                <a:ext uri="{FF2B5EF4-FFF2-40B4-BE49-F238E27FC236}">
                  <a16:creationId xmlns:a16="http://schemas.microsoft.com/office/drawing/2014/main" id="{83B2FF31-B70F-27BE-D929-406745D8AC64}"/>
                </a:ext>
              </a:extLst>
            </p:cNvPr>
            <p:cNvSpPr>
              <a:spLocks noChangeShapeType="1"/>
            </p:cNvSpPr>
            <p:nvPr/>
          </p:nvSpPr>
          <p:spPr bwMode="auto">
            <a:xfrm>
              <a:off x="3721" y="2084"/>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4" name="Line 263">
              <a:extLst>
                <a:ext uri="{FF2B5EF4-FFF2-40B4-BE49-F238E27FC236}">
                  <a16:creationId xmlns:a16="http://schemas.microsoft.com/office/drawing/2014/main" id="{79C4C35A-E6E6-FAA0-B61F-693ABF4952A6}"/>
                </a:ext>
              </a:extLst>
            </p:cNvPr>
            <p:cNvSpPr>
              <a:spLocks noChangeShapeType="1"/>
            </p:cNvSpPr>
            <p:nvPr/>
          </p:nvSpPr>
          <p:spPr bwMode="auto">
            <a:xfrm>
              <a:off x="3776" y="2084"/>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5" name="Line 264">
              <a:extLst>
                <a:ext uri="{FF2B5EF4-FFF2-40B4-BE49-F238E27FC236}">
                  <a16:creationId xmlns:a16="http://schemas.microsoft.com/office/drawing/2014/main" id="{C4768669-11D3-5538-B566-67C9C4417606}"/>
                </a:ext>
              </a:extLst>
            </p:cNvPr>
            <p:cNvSpPr>
              <a:spLocks noChangeShapeType="1"/>
            </p:cNvSpPr>
            <p:nvPr/>
          </p:nvSpPr>
          <p:spPr bwMode="auto">
            <a:xfrm>
              <a:off x="3795" y="2084"/>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6" name="Line 265">
              <a:extLst>
                <a:ext uri="{FF2B5EF4-FFF2-40B4-BE49-F238E27FC236}">
                  <a16:creationId xmlns:a16="http://schemas.microsoft.com/office/drawing/2014/main" id="{CB5C3AD5-5694-CF5E-2497-A970B8156BA6}"/>
                </a:ext>
              </a:extLst>
            </p:cNvPr>
            <p:cNvSpPr>
              <a:spLocks noChangeShapeType="1"/>
            </p:cNvSpPr>
            <p:nvPr/>
          </p:nvSpPr>
          <p:spPr bwMode="auto">
            <a:xfrm flipV="1">
              <a:off x="3799" y="2068"/>
              <a:ext cx="0" cy="1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7" name="Line 266">
              <a:extLst>
                <a:ext uri="{FF2B5EF4-FFF2-40B4-BE49-F238E27FC236}">
                  <a16:creationId xmlns:a16="http://schemas.microsoft.com/office/drawing/2014/main" id="{EC535E23-78E7-5E34-B4F4-8BE838650D2F}"/>
                </a:ext>
              </a:extLst>
            </p:cNvPr>
            <p:cNvSpPr>
              <a:spLocks noChangeShapeType="1"/>
            </p:cNvSpPr>
            <p:nvPr/>
          </p:nvSpPr>
          <p:spPr bwMode="auto">
            <a:xfrm flipV="1">
              <a:off x="3799" y="2029"/>
              <a:ext cx="0" cy="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8" name="Line 267">
              <a:extLst>
                <a:ext uri="{FF2B5EF4-FFF2-40B4-BE49-F238E27FC236}">
                  <a16:creationId xmlns:a16="http://schemas.microsoft.com/office/drawing/2014/main" id="{40CEA739-AF20-6EAC-C94D-BDD1DD738ABE}"/>
                </a:ext>
              </a:extLst>
            </p:cNvPr>
            <p:cNvSpPr>
              <a:spLocks noChangeShapeType="1"/>
            </p:cNvSpPr>
            <p:nvPr/>
          </p:nvSpPr>
          <p:spPr bwMode="auto">
            <a:xfrm>
              <a:off x="3610" y="202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59" name="Line 268">
              <a:extLst>
                <a:ext uri="{FF2B5EF4-FFF2-40B4-BE49-F238E27FC236}">
                  <a16:creationId xmlns:a16="http://schemas.microsoft.com/office/drawing/2014/main" id="{BCF47018-BE39-C747-CB09-952E0A4C8A8F}"/>
                </a:ext>
              </a:extLst>
            </p:cNvPr>
            <p:cNvSpPr>
              <a:spLocks noChangeShapeType="1"/>
            </p:cNvSpPr>
            <p:nvPr/>
          </p:nvSpPr>
          <p:spPr bwMode="auto">
            <a:xfrm>
              <a:off x="3666" y="2028"/>
              <a:ext cx="16"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0" name="Line 269">
              <a:extLst>
                <a:ext uri="{FF2B5EF4-FFF2-40B4-BE49-F238E27FC236}">
                  <a16:creationId xmlns:a16="http://schemas.microsoft.com/office/drawing/2014/main" id="{F85C32D8-3950-ADA6-80EC-5C298FFE995C}"/>
                </a:ext>
              </a:extLst>
            </p:cNvPr>
            <p:cNvSpPr>
              <a:spLocks noChangeShapeType="1"/>
            </p:cNvSpPr>
            <p:nvPr/>
          </p:nvSpPr>
          <p:spPr bwMode="auto">
            <a:xfrm>
              <a:off x="3721" y="202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1" name="Line 270">
              <a:extLst>
                <a:ext uri="{FF2B5EF4-FFF2-40B4-BE49-F238E27FC236}">
                  <a16:creationId xmlns:a16="http://schemas.microsoft.com/office/drawing/2014/main" id="{AC6A1723-5CE4-6107-5CE2-B2426FF1EE99}"/>
                </a:ext>
              </a:extLst>
            </p:cNvPr>
            <p:cNvSpPr>
              <a:spLocks noChangeShapeType="1"/>
            </p:cNvSpPr>
            <p:nvPr/>
          </p:nvSpPr>
          <p:spPr bwMode="auto">
            <a:xfrm>
              <a:off x="3776" y="2028"/>
              <a:ext cx="17"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2" name="Line 271">
              <a:extLst>
                <a:ext uri="{FF2B5EF4-FFF2-40B4-BE49-F238E27FC236}">
                  <a16:creationId xmlns:a16="http://schemas.microsoft.com/office/drawing/2014/main" id="{B071BD69-4054-AC66-9D22-6BD0BD5C75A9}"/>
                </a:ext>
              </a:extLst>
            </p:cNvPr>
            <p:cNvSpPr>
              <a:spLocks noChangeShapeType="1"/>
            </p:cNvSpPr>
            <p:nvPr/>
          </p:nvSpPr>
          <p:spPr bwMode="auto">
            <a:xfrm>
              <a:off x="3795" y="2028"/>
              <a:ext cx="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3" name="Line 272">
              <a:extLst>
                <a:ext uri="{FF2B5EF4-FFF2-40B4-BE49-F238E27FC236}">
                  <a16:creationId xmlns:a16="http://schemas.microsoft.com/office/drawing/2014/main" id="{E9B8C5A5-1C38-F91F-9D1B-C0679DE4029D}"/>
                </a:ext>
              </a:extLst>
            </p:cNvPr>
            <p:cNvSpPr>
              <a:spLocks noChangeShapeType="1"/>
            </p:cNvSpPr>
            <p:nvPr/>
          </p:nvSpPr>
          <p:spPr bwMode="auto">
            <a:xfrm flipH="1">
              <a:off x="944" y="1937"/>
              <a:ext cx="177" cy="2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4" name="Line 273">
              <a:extLst>
                <a:ext uri="{FF2B5EF4-FFF2-40B4-BE49-F238E27FC236}">
                  <a16:creationId xmlns:a16="http://schemas.microsoft.com/office/drawing/2014/main" id="{A9B53E6F-2149-F195-7F84-F80FB531F5F1}"/>
                </a:ext>
              </a:extLst>
            </p:cNvPr>
            <p:cNvSpPr>
              <a:spLocks noChangeShapeType="1"/>
            </p:cNvSpPr>
            <p:nvPr/>
          </p:nvSpPr>
          <p:spPr bwMode="auto">
            <a:xfrm>
              <a:off x="2299" y="2086"/>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5" name="Freeform 274">
              <a:extLst>
                <a:ext uri="{FF2B5EF4-FFF2-40B4-BE49-F238E27FC236}">
                  <a16:creationId xmlns:a16="http://schemas.microsoft.com/office/drawing/2014/main" id="{A1A21303-5243-2AA9-150C-27F2DE59AA5A}"/>
                </a:ext>
              </a:extLst>
            </p:cNvPr>
            <p:cNvSpPr>
              <a:spLocks/>
            </p:cNvSpPr>
            <p:nvPr/>
          </p:nvSpPr>
          <p:spPr bwMode="auto">
            <a:xfrm>
              <a:off x="2275" y="2158"/>
              <a:ext cx="25" cy="23"/>
            </a:xfrm>
            <a:custGeom>
              <a:avLst/>
              <a:gdLst>
                <a:gd name="T0" fmla="*/ 0 w 25"/>
                <a:gd name="T1" fmla="*/ 22 h 23"/>
                <a:gd name="T2" fmla="*/ 10 w 25"/>
                <a:gd name="T3" fmla="*/ 19 h 23"/>
                <a:gd name="T4" fmla="*/ 19 w 25"/>
                <a:gd name="T5" fmla="*/ 13 h 23"/>
                <a:gd name="T6" fmla="*/ 22 w 25"/>
                <a:gd name="T7" fmla="*/ 5 h 23"/>
                <a:gd name="T8" fmla="*/ 24 w 25"/>
                <a:gd name="T9" fmla="*/ 0 h 23"/>
                <a:gd name="T10" fmla="*/ 0 60000 65536"/>
                <a:gd name="T11" fmla="*/ 0 60000 65536"/>
                <a:gd name="T12" fmla="*/ 0 60000 65536"/>
                <a:gd name="T13" fmla="*/ 0 60000 65536"/>
                <a:gd name="T14" fmla="*/ 0 60000 65536"/>
                <a:gd name="T15" fmla="*/ 0 w 25"/>
                <a:gd name="T16" fmla="*/ 0 h 23"/>
                <a:gd name="T17" fmla="*/ 25 w 25"/>
                <a:gd name="T18" fmla="*/ 23 h 23"/>
              </a:gdLst>
              <a:ahLst/>
              <a:cxnLst>
                <a:cxn ang="T10">
                  <a:pos x="T0" y="T1"/>
                </a:cxn>
                <a:cxn ang="T11">
                  <a:pos x="T2" y="T3"/>
                </a:cxn>
                <a:cxn ang="T12">
                  <a:pos x="T4" y="T5"/>
                </a:cxn>
                <a:cxn ang="T13">
                  <a:pos x="T6" y="T7"/>
                </a:cxn>
                <a:cxn ang="T14">
                  <a:pos x="T8" y="T9"/>
                </a:cxn>
              </a:cxnLst>
              <a:rect l="T15" t="T16" r="T17" b="T18"/>
              <a:pathLst>
                <a:path w="25" h="23">
                  <a:moveTo>
                    <a:pt x="0" y="22"/>
                  </a:moveTo>
                  <a:lnTo>
                    <a:pt x="10" y="19"/>
                  </a:lnTo>
                  <a:lnTo>
                    <a:pt x="19" y="13"/>
                  </a:lnTo>
                  <a:lnTo>
                    <a:pt x="22" y="5"/>
                  </a:lnTo>
                  <a:lnTo>
                    <a:pt x="24"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6" name="Line 275">
              <a:extLst>
                <a:ext uri="{FF2B5EF4-FFF2-40B4-BE49-F238E27FC236}">
                  <a16:creationId xmlns:a16="http://schemas.microsoft.com/office/drawing/2014/main" id="{F149816B-F609-94AD-D0D6-00F7DE164208}"/>
                </a:ext>
              </a:extLst>
            </p:cNvPr>
            <p:cNvSpPr>
              <a:spLocks noChangeShapeType="1"/>
            </p:cNvSpPr>
            <p:nvPr/>
          </p:nvSpPr>
          <p:spPr bwMode="auto">
            <a:xfrm>
              <a:off x="2372" y="2086"/>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7" name="Freeform 276">
              <a:extLst>
                <a:ext uri="{FF2B5EF4-FFF2-40B4-BE49-F238E27FC236}">
                  <a16:creationId xmlns:a16="http://schemas.microsoft.com/office/drawing/2014/main" id="{3452BD97-4781-B741-4C71-7984FAE1BF25}"/>
                </a:ext>
              </a:extLst>
            </p:cNvPr>
            <p:cNvSpPr>
              <a:spLocks/>
            </p:cNvSpPr>
            <p:nvPr/>
          </p:nvSpPr>
          <p:spPr bwMode="auto">
            <a:xfrm>
              <a:off x="2372" y="2158"/>
              <a:ext cx="24" cy="23"/>
            </a:xfrm>
            <a:custGeom>
              <a:avLst/>
              <a:gdLst>
                <a:gd name="T0" fmla="*/ 0 w 24"/>
                <a:gd name="T1" fmla="*/ 0 h 23"/>
                <a:gd name="T2" fmla="*/ 2 w 24"/>
                <a:gd name="T3" fmla="*/ 9 h 23"/>
                <a:gd name="T4" fmla="*/ 9 w 24"/>
                <a:gd name="T5" fmla="*/ 17 h 23"/>
                <a:gd name="T6" fmla="*/ 19 w 24"/>
                <a:gd name="T7" fmla="*/ 22 h 23"/>
                <a:gd name="T8" fmla="*/ 23 w 24"/>
                <a:gd name="T9" fmla="*/ 22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0" y="0"/>
                  </a:moveTo>
                  <a:lnTo>
                    <a:pt x="2" y="9"/>
                  </a:lnTo>
                  <a:lnTo>
                    <a:pt x="9" y="17"/>
                  </a:lnTo>
                  <a:lnTo>
                    <a:pt x="19" y="22"/>
                  </a:lnTo>
                  <a:lnTo>
                    <a:pt x="23" y="2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8" name="Line 277">
              <a:extLst>
                <a:ext uri="{FF2B5EF4-FFF2-40B4-BE49-F238E27FC236}">
                  <a16:creationId xmlns:a16="http://schemas.microsoft.com/office/drawing/2014/main" id="{343DECCC-4FB1-8D94-41CC-5EC22085B197}"/>
                </a:ext>
              </a:extLst>
            </p:cNvPr>
            <p:cNvSpPr>
              <a:spLocks noChangeShapeType="1"/>
            </p:cNvSpPr>
            <p:nvPr/>
          </p:nvSpPr>
          <p:spPr bwMode="auto">
            <a:xfrm>
              <a:off x="2733" y="2086"/>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69" name="Freeform 278">
              <a:extLst>
                <a:ext uri="{FF2B5EF4-FFF2-40B4-BE49-F238E27FC236}">
                  <a16:creationId xmlns:a16="http://schemas.microsoft.com/office/drawing/2014/main" id="{181A6C5A-C4C7-0625-CC73-10A09208AD5E}"/>
                </a:ext>
              </a:extLst>
            </p:cNvPr>
            <p:cNvSpPr>
              <a:spLocks/>
            </p:cNvSpPr>
            <p:nvPr/>
          </p:nvSpPr>
          <p:spPr bwMode="auto">
            <a:xfrm>
              <a:off x="2709" y="2158"/>
              <a:ext cx="25" cy="23"/>
            </a:xfrm>
            <a:custGeom>
              <a:avLst/>
              <a:gdLst>
                <a:gd name="T0" fmla="*/ 0 w 25"/>
                <a:gd name="T1" fmla="*/ 22 h 23"/>
                <a:gd name="T2" fmla="*/ 12 w 25"/>
                <a:gd name="T3" fmla="*/ 19 h 23"/>
                <a:gd name="T4" fmla="*/ 19 w 25"/>
                <a:gd name="T5" fmla="*/ 13 h 23"/>
                <a:gd name="T6" fmla="*/ 24 w 25"/>
                <a:gd name="T7" fmla="*/ 5 h 23"/>
                <a:gd name="T8" fmla="*/ 24 w 25"/>
                <a:gd name="T9" fmla="*/ 0 h 23"/>
                <a:gd name="T10" fmla="*/ 0 60000 65536"/>
                <a:gd name="T11" fmla="*/ 0 60000 65536"/>
                <a:gd name="T12" fmla="*/ 0 60000 65536"/>
                <a:gd name="T13" fmla="*/ 0 60000 65536"/>
                <a:gd name="T14" fmla="*/ 0 60000 65536"/>
                <a:gd name="T15" fmla="*/ 0 w 25"/>
                <a:gd name="T16" fmla="*/ 0 h 23"/>
                <a:gd name="T17" fmla="*/ 25 w 25"/>
                <a:gd name="T18" fmla="*/ 23 h 23"/>
              </a:gdLst>
              <a:ahLst/>
              <a:cxnLst>
                <a:cxn ang="T10">
                  <a:pos x="T0" y="T1"/>
                </a:cxn>
                <a:cxn ang="T11">
                  <a:pos x="T2" y="T3"/>
                </a:cxn>
                <a:cxn ang="T12">
                  <a:pos x="T4" y="T5"/>
                </a:cxn>
                <a:cxn ang="T13">
                  <a:pos x="T6" y="T7"/>
                </a:cxn>
                <a:cxn ang="T14">
                  <a:pos x="T8" y="T9"/>
                </a:cxn>
              </a:cxnLst>
              <a:rect l="T15" t="T16" r="T17" b="T18"/>
              <a:pathLst>
                <a:path w="25" h="23">
                  <a:moveTo>
                    <a:pt x="0" y="22"/>
                  </a:moveTo>
                  <a:lnTo>
                    <a:pt x="12" y="19"/>
                  </a:lnTo>
                  <a:lnTo>
                    <a:pt x="19" y="13"/>
                  </a:lnTo>
                  <a:lnTo>
                    <a:pt x="24" y="5"/>
                  </a:lnTo>
                  <a:lnTo>
                    <a:pt x="24"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0" name="Line 279">
              <a:extLst>
                <a:ext uri="{FF2B5EF4-FFF2-40B4-BE49-F238E27FC236}">
                  <a16:creationId xmlns:a16="http://schemas.microsoft.com/office/drawing/2014/main" id="{ADD50EAC-612A-8C0C-9533-644F8F1E2EA0}"/>
                </a:ext>
              </a:extLst>
            </p:cNvPr>
            <p:cNvSpPr>
              <a:spLocks noChangeShapeType="1"/>
            </p:cNvSpPr>
            <p:nvPr/>
          </p:nvSpPr>
          <p:spPr bwMode="auto">
            <a:xfrm>
              <a:off x="2809" y="2086"/>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1" name="Freeform 280">
              <a:extLst>
                <a:ext uri="{FF2B5EF4-FFF2-40B4-BE49-F238E27FC236}">
                  <a16:creationId xmlns:a16="http://schemas.microsoft.com/office/drawing/2014/main" id="{324DEA61-CB8B-EB08-7A45-82339A37E08D}"/>
                </a:ext>
              </a:extLst>
            </p:cNvPr>
            <p:cNvSpPr>
              <a:spLocks/>
            </p:cNvSpPr>
            <p:nvPr/>
          </p:nvSpPr>
          <p:spPr bwMode="auto">
            <a:xfrm>
              <a:off x="2809" y="2158"/>
              <a:ext cx="22" cy="23"/>
            </a:xfrm>
            <a:custGeom>
              <a:avLst/>
              <a:gdLst>
                <a:gd name="T0" fmla="*/ 0 w 22"/>
                <a:gd name="T1" fmla="*/ 0 h 23"/>
                <a:gd name="T2" fmla="*/ 2 w 22"/>
                <a:gd name="T3" fmla="*/ 9 h 23"/>
                <a:gd name="T4" fmla="*/ 7 w 22"/>
                <a:gd name="T5" fmla="*/ 17 h 23"/>
                <a:gd name="T6" fmla="*/ 17 w 22"/>
                <a:gd name="T7" fmla="*/ 22 h 23"/>
                <a:gd name="T8" fmla="*/ 21 w 22"/>
                <a:gd name="T9" fmla="*/ 22 h 23"/>
                <a:gd name="T10" fmla="*/ 0 60000 65536"/>
                <a:gd name="T11" fmla="*/ 0 60000 65536"/>
                <a:gd name="T12" fmla="*/ 0 60000 65536"/>
                <a:gd name="T13" fmla="*/ 0 60000 65536"/>
                <a:gd name="T14" fmla="*/ 0 60000 65536"/>
                <a:gd name="T15" fmla="*/ 0 w 22"/>
                <a:gd name="T16" fmla="*/ 0 h 23"/>
                <a:gd name="T17" fmla="*/ 22 w 22"/>
                <a:gd name="T18" fmla="*/ 23 h 23"/>
              </a:gdLst>
              <a:ahLst/>
              <a:cxnLst>
                <a:cxn ang="T10">
                  <a:pos x="T0" y="T1"/>
                </a:cxn>
                <a:cxn ang="T11">
                  <a:pos x="T2" y="T3"/>
                </a:cxn>
                <a:cxn ang="T12">
                  <a:pos x="T4" y="T5"/>
                </a:cxn>
                <a:cxn ang="T13">
                  <a:pos x="T6" y="T7"/>
                </a:cxn>
                <a:cxn ang="T14">
                  <a:pos x="T8" y="T9"/>
                </a:cxn>
              </a:cxnLst>
              <a:rect l="T15" t="T16" r="T17" b="T18"/>
              <a:pathLst>
                <a:path w="22" h="23">
                  <a:moveTo>
                    <a:pt x="0" y="0"/>
                  </a:moveTo>
                  <a:lnTo>
                    <a:pt x="2" y="9"/>
                  </a:lnTo>
                  <a:lnTo>
                    <a:pt x="7" y="17"/>
                  </a:lnTo>
                  <a:lnTo>
                    <a:pt x="17" y="22"/>
                  </a:lnTo>
                  <a:lnTo>
                    <a:pt x="21" y="2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2" name="Line 281">
              <a:extLst>
                <a:ext uri="{FF2B5EF4-FFF2-40B4-BE49-F238E27FC236}">
                  <a16:creationId xmlns:a16="http://schemas.microsoft.com/office/drawing/2014/main" id="{3012665C-AD6D-BB79-0C0E-2C04A4770D86}"/>
                </a:ext>
              </a:extLst>
            </p:cNvPr>
            <p:cNvSpPr>
              <a:spLocks noChangeShapeType="1"/>
            </p:cNvSpPr>
            <p:nvPr/>
          </p:nvSpPr>
          <p:spPr bwMode="auto">
            <a:xfrm>
              <a:off x="3195" y="2086"/>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3" name="Freeform 282">
              <a:extLst>
                <a:ext uri="{FF2B5EF4-FFF2-40B4-BE49-F238E27FC236}">
                  <a16:creationId xmlns:a16="http://schemas.microsoft.com/office/drawing/2014/main" id="{B88466CA-1816-5FE2-73B3-ED4C5C44BE6B}"/>
                </a:ext>
              </a:extLst>
            </p:cNvPr>
            <p:cNvSpPr>
              <a:spLocks/>
            </p:cNvSpPr>
            <p:nvPr/>
          </p:nvSpPr>
          <p:spPr bwMode="auto">
            <a:xfrm>
              <a:off x="3172" y="2158"/>
              <a:ext cx="24" cy="23"/>
            </a:xfrm>
            <a:custGeom>
              <a:avLst/>
              <a:gdLst>
                <a:gd name="T0" fmla="*/ 0 w 24"/>
                <a:gd name="T1" fmla="*/ 22 h 23"/>
                <a:gd name="T2" fmla="*/ 11 w 24"/>
                <a:gd name="T3" fmla="*/ 19 h 23"/>
                <a:gd name="T4" fmla="*/ 19 w 24"/>
                <a:gd name="T5" fmla="*/ 13 h 23"/>
                <a:gd name="T6" fmla="*/ 23 w 24"/>
                <a:gd name="T7" fmla="*/ 5 h 23"/>
                <a:gd name="T8" fmla="*/ 23 w 24"/>
                <a:gd name="T9" fmla="*/ 0 h 23"/>
                <a:gd name="T10" fmla="*/ 0 60000 65536"/>
                <a:gd name="T11" fmla="*/ 0 60000 65536"/>
                <a:gd name="T12" fmla="*/ 0 60000 65536"/>
                <a:gd name="T13" fmla="*/ 0 60000 65536"/>
                <a:gd name="T14" fmla="*/ 0 60000 65536"/>
                <a:gd name="T15" fmla="*/ 0 w 24"/>
                <a:gd name="T16" fmla="*/ 0 h 23"/>
                <a:gd name="T17" fmla="*/ 24 w 24"/>
                <a:gd name="T18" fmla="*/ 23 h 23"/>
              </a:gdLst>
              <a:ahLst/>
              <a:cxnLst>
                <a:cxn ang="T10">
                  <a:pos x="T0" y="T1"/>
                </a:cxn>
                <a:cxn ang="T11">
                  <a:pos x="T2" y="T3"/>
                </a:cxn>
                <a:cxn ang="T12">
                  <a:pos x="T4" y="T5"/>
                </a:cxn>
                <a:cxn ang="T13">
                  <a:pos x="T6" y="T7"/>
                </a:cxn>
                <a:cxn ang="T14">
                  <a:pos x="T8" y="T9"/>
                </a:cxn>
              </a:cxnLst>
              <a:rect l="T15" t="T16" r="T17" b="T18"/>
              <a:pathLst>
                <a:path w="24" h="23">
                  <a:moveTo>
                    <a:pt x="0" y="22"/>
                  </a:moveTo>
                  <a:lnTo>
                    <a:pt x="11" y="19"/>
                  </a:lnTo>
                  <a:lnTo>
                    <a:pt x="19" y="13"/>
                  </a:lnTo>
                  <a:lnTo>
                    <a:pt x="23" y="5"/>
                  </a:lnTo>
                  <a:lnTo>
                    <a:pt x="23" y="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4" name="Line 283">
              <a:extLst>
                <a:ext uri="{FF2B5EF4-FFF2-40B4-BE49-F238E27FC236}">
                  <a16:creationId xmlns:a16="http://schemas.microsoft.com/office/drawing/2014/main" id="{C69F022D-7320-D730-AEB5-9BCEBB1D116D}"/>
                </a:ext>
              </a:extLst>
            </p:cNvPr>
            <p:cNvSpPr>
              <a:spLocks noChangeShapeType="1"/>
            </p:cNvSpPr>
            <p:nvPr/>
          </p:nvSpPr>
          <p:spPr bwMode="auto">
            <a:xfrm>
              <a:off x="3271" y="2086"/>
              <a:ext cx="1" cy="7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5" name="Freeform 284">
              <a:extLst>
                <a:ext uri="{FF2B5EF4-FFF2-40B4-BE49-F238E27FC236}">
                  <a16:creationId xmlns:a16="http://schemas.microsoft.com/office/drawing/2014/main" id="{D52E237F-F168-EEED-537E-B3B0204AE757}"/>
                </a:ext>
              </a:extLst>
            </p:cNvPr>
            <p:cNvSpPr>
              <a:spLocks/>
            </p:cNvSpPr>
            <p:nvPr/>
          </p:nvSpPr>
          <p:spPr bwMode="auto">
            <a:xfrm>
              <a:off x="3271" y="2158"/>
              <a:ext cx="21" cy="23"/>
            </a:xfrm>
            <a:custGeom>
              <a:avLst/>
              <a:gdLst>
                <a:gd name="T0" fmla="*/ 0 w 21"/>
                <a:gd name="T1" fmla="*/ 0 h 23"/>
                <a:gd name="T2" fmla="*/ 2 w 21"/>
                <a:gd name="T3" fmla="*/ 9 h 23"/>
                <a:gd name="T4" fmla="*/ 7 w 21"/>
                <a:gd name="T5" fmla="*/ 17 h 23"/>
                <a:gd name="T6" fmla="*/ 16 w 21"/>
                <a:gd name="T7" fmla="*/ 22 h 23"/>
                <a:gd name="T8" fmla="*/ 20 w 21"/>
                <a:gd name="T9" fmla="*/ 22 h 23"/>
                <a:gd name="T10" fmla="*/ 0 60000 65536"/>
                <a:gd name="T11" fmla="*/ 0 60000 65536"/>
                <a:gd name="T12" fmla="*/ 0 60000 65536"/>
                <a:gd name="T13" fmla="*/ 0 60000 65536"/>
                <a:gd name="T14" fmla="*/ 0 60000 65536"/>
                <a:gd name="T15" fmla="*/ 0 w 21"/>
                <a:gd name="T16" fmla="*/ 0 h 23"/>
                <a:gd name="T17" fmla="*/ 21 w 21"/>
                <a:gd name="T18" fmla="*/ 23 h 23"/>
              </a:gdLst>
              <a:ahLst/>
              <a:cxnLst>
                <a:cxn ang="T10">
                  <a:pos x="T0" y="T1"/>
                </a:cxn>
                <a:cxn ang="T11">
                  <a:pos x="T2" y="T3"/>
                </a:cxn>
                <a:cxn ang="T12">
                  <a:pos x="T4" y="T5"/>
                </a:cxn>
                <a:cxn ang="T13">
                  <a:pos x="T6" y="T7"/>
                </a:cxn>
                <a:cxn ang="T14">
                  <a:pos x="T8" y="T9"/>
                </a:cxn>
              </a:cxnLst>
              <a:rect l="T15" t="T16" r="T17" b="T18"/>
              <a:pathLst>
                <a:path w="21" h="23">
                  <a:moveTo>
                    <a:pt x="0" y="0"/>
                  </a:moveTo>
                  <a:lnTo>
                    <a:pt x="2" y="9"/>
                  </a:lnTo>
                  <a:lnTo>
                    <a:pt x="7" y="17"/>
                  </a:lnTo>
                  <a:lnTo>
                    <a:pt x="16" y="22"/>
                  </a:lnTo>
                  <a:lnTo>
                    <a:pt x="20" y="2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6" name="Line 285">
              <a:extLst>
                <a:ext uri="{FF2B5EF4-FFF2-40B4-BE49-F238E27FC236}">
                  <a16:creationId xmlns:a16="http://schemas.microsoft.com/office/drawing/2014/main" id="{3AD3157C-3C1A-53A0-5149-BB679EAC59F0}"/>
                </a:ext>
              </a:extLst>
            </p:cNvPr>
            <p:cNvSpPr>
              <a:spLocks noChangeShapeType="1"/>
            </p:cNvSpPr>
            <p:nvPr/>
          </p:nvSpPr>
          <p:spPr bwMode="auto">
            <a:xfrm flipV="1">
              <a:off x="4098" y="769"/>
              <a:ext cx="20" cy="1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7" name="Line 286">
              <a:extLst>
                <a:ext uri="{FF2B5EF4-FFF2-40B4-BE49-F238E27FC236}">
                  <a16:creationId xmlns:a16="http://schemas.microsoft.com/office/drawing/2014/main" id="{3B16F753-11A6-7732-1E44-B63C2E68E75A}"/>
                </a:ext>
              </a:extLst>
            </p:cNvPr>
            <p:cNvSpPr>
              <a:spLocks noChangeShapeType="1"/>
            </p:cNvSpPr>
            <p:nvPr/>
          </p:nvSpPr>
          <p:spPr bwMode="auto">
            <a:xfrm flipH="1" flipV="1">
              <a:off x="4043" y="735"/>
              <a:ext cx="75"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8" name="Line 287">
              <a:extLst>
                <a:ext uri="{FF2B5EF4-FFF2-40B4-BE49-F238E27FC236}">
                  <a16:creationId xmlns:a16="http://schemas.microsoft.com/office/drawing/2014/main" id="{85BB41FD-AAA9-DBBA-724D-B45EC6E140FF}"/>
                </a:ext>
              </a:extLst>
            </p:cNvPr>
            <p:cNvSpPr>
              <a:spLocks noChangeShapeType="1"/>
            </p:cNvSpPr>
            <p:nvPr/>
          </p:nvSpPr>
          <p:spPr bwMode="auto">
            <a:xfrm flipH="1">
              <a:off x="4040" y="736"/>
              <a:ext cx="2"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79" name="Line 288">
              <a:extLst>
                <a:ext uri="{FF2B5EF4-FFF2-40B4-BE49-F238E27FC236}">
                  <a16:creationId xmlns:a16="http://schemas.microsoft.com/office/drawing/2014/main" id="{86FD0EDF-2D08-7ABC-4B56-DA85DB69175C}"/>
                </a:ext>
              </a:extLst>
            </p:cNvPr>
            <p:cNvSpPr>
              <a:spLocks noChangeShapeType="1"/>
            </p:cNvSpPr>
            <p:nvPr/>
          </p:nvSpPr>
          <p:spPr bwMode="auto">
            <a:xfrm flipV="1">
              <a:off x="4039" y="805"/>
              <a:ext cx="16"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0" name="Line 289">
              <a:extLst>
                <a:ext uri="{FF2B5EF4-FFF2-40B4-BE49-F238E27FC236}">
                  <a16:creationId xmlns:a16="http://schemas.microsoft.com/office/drawing/2014/main" id="{9E35BBBD-AA16-A864-89DB-57DE7F9F408D}"/>
                </a:ext>
              </a:extLst>
            </p:cNvPr>
            <p:cNvSpPr>
              <a:spLocks noChangeShapeType="1"/>
            </p:cNvSpPr>
            <p:nvPr/>
          </p:nvSpPr>
          <p:spPr bwMode="auto">
            <a:xfrm flipV="1">
              <a:off x="4239" y="1005"/>
              <a:ext cx="20"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1" name="Line 290">
              <a:extLst>
                <a:ext uri="{FF2B5EF4-FFF2-40B4-BE49-F238E27FC236}">
                  <a16:creationId xmlns:a16="http://schemas.microsoft.com/office/drawing/2014/main" id="{A431AD81-C9B2-37D8-F9BE-BF6C5D61DAD5}"/>
                </a:ext>
              </a:extLst>
            </p:cNvPr>
            <p:cNvSpPr>
              <a:spLocks noChangeShapeType="1"/>
            </p:cNvSpPr>
            <p:nvPr/>
          </p:nvSpPr>
          <p:spPr bwMode="auto">
            <a:xfrm flipH="1">
              <a:off x="4256" y="1006"/>
              <a:ext cx="4" cy="8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2" name="Line 291">
              <a:extLst>
                <a:ext uri="{FF2B5EF4-FFF2-40B4-BE49-F238E27FC236}">
                  <a16:creationId xmlns:a16="http://schemas.microsoft.com/office/drawing/2014/main" id="{2771CDCD-BA73-CFB7-F902-2D6EF363EC44}"/>
                </a:ext>
              </a:extLst>
            </p:cNvPr>
            <p:cNvSpPr>
              <a:spLocks noChangeShapeType="1"/>
            </p:cNvSpPr>
            <p:nvPr/>
          </p:nvSpPr>
          <p:spPr bwMode="auto">
            <a:xfrm flipH="1" flipV="1">
              <a:off x="4179" y="1054"/>
              <a:ext cx="74" cy="3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3" name="Line 292">
              <a:extLst>
                <a:ext uri="{FF2B5EF4-FFF2-40B4-BE49-F238E27FC236}">
                  <a16:creationId xmlns:a16="http://schemas.microsoft.com/office/drawing/2014/main" id="{DE05F786-2A34-79E4-FAED-8327FF8552CA}"/>
                </a:ext>
              </a:extLst>
            </p:cNvPr>
            <p:cNvSpPr>
              <a:spLocks noChangeShapeType="1"/>
            </p:cNvSpPr>
            <p:nvPr/>
          </p:nvSpPr>
          <p:spPr bwMode="auto">
            <a:xfrm flipV="1">
              <a:off x="4179" y="1043"/>
              <a:ext cx="19" cy="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4" name="Line 293">
              <a:extLst>
                <a:ext uri="{FF2B5EF4-FFF2-40B4-BE49-F238E27FC236}">
                  <a16:creationId xmlns:a16="http://schemas.microsoft.com/office/drawing/2014/main" id="{4035F3B0-25D4-FC91-4551-D996AE8A8AC0}"/>
                </a:ext>
              </a:extLst>
            </p:cNvPr>
            <p:cNvSpPr>
              <a:spLocks noChangeShapeType="1"/>
            </p:cNvSpPr>
            <p:nvPr/>
          </p:nvSpPr>
          <p:spPr bwMode="auto">
            <a:xfrm>
              <a:off x="4058" y="806"/>
              <a:ext cx="141" cy="23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5" name="Line 294">
              <a:extLst>
                <a:ext uri="{FF2B5EF4-FFF2-40B4-BE49-F238E27FC236}">
                  <a16:creationId xmlns:a16="http://schemas.microsoft.com/office/drawing/2014/main" id="{09094D61-7BE0-DE49-4625-07FCA77DFDBB}"/>
                </a:ext>
              </a:extLst>
            </p:cNvPr>
            <p:cNvSpPr>
              <a:spLocks noChangeShapeType="1"/>
            </p:cNvSpPr>
            <p:nvPr/>
          </p:nvSpPr>
          <p:spPr bwMode="auto">
            <a:xfrm flipH="1" flipV="1">
              <a:off x="4098" y="781"/>
              <a:ext cx="139" cy="2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6" name="Line 295">
              <a:extLst>
                <a:ext uri="{FF2B5EF4-FFF2-40B4-BE49-F238E27FC236}">
                  <a16:creationId xmlns:a16="http://schemas.microsoft.com/office/drawing/2014/main" id="{DA5E2798-8AE1-74B7-9367-CF10D5B003CE}"/>
                </a:ext>
              </a:extLst>
            </p:cNvPr>
            <p:cNvSpPr>
              <a:spLocks noChangeShapeType="1"/>
            </p:cNvSpPr>
            <p:nvPr/>
          </p:nvSpPr>
          <p:spPr bwMode="auto">
            <a:xfrm flipH="1">
              <a:off x="4104" y="882"/>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7" name="Line 296">
              <a:extLst>
                <a:ext uri="{FF2B5EF4-FFF2-40B4-BE49-F238E27FC236}">
                  <a16:creationId xmlns:a16="http://schemas.microsoft.com/office/drawing/2014/main" id="{1AAA27AD-B589-3F91-A574-5405EBF28019}"/>
                </a:ext>
              </a:extLst>
            </p:cNvPr>
            <p:cNvSpPr>
              <a:spLocks noChangeShapeType="1"/>
            </p:cNvSpPr>
            <p:nvPr/>
          </p:nvSpPr>
          <p:spPr bwMode="auto">
            <a:xfrm>
              <a:off x="4154" y="964"/>
              <a:ext cx="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8" name="Line 297">
              <a:extLst>
                <a:ext uri="{FF2B5EF4-FFF2-40B4-BE49-F238E27FC236}">
                  <a16:creationId xmlns:a16="http://schemas.microsoft.com/office/drawing/2014/main" id="{03F4C3C5-A5DC-42F5-0649-E289402D5A53}"/>
                </a:ext>
              </a:extLst>
            </p:cNvPr>
            <p:cNvSpPr>
              <a:spLocks noChangeShapeType="1"/>
            </p:cNvSpPr>
            <p:nvPr/>
          </p:nvSpPr>
          <p:spPr bwMode="auto">
            <a:xfrm flipV="1">
              <a:off x="3817" y="965"/>
              <a:ext cx="336" cy="19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89" name="Line 298">
              <a:extLst>
                <a:ext uri="{FF2B5EF4-FFF2-40B4-BE49-F238E27FC236}">
                  <a16:creationId xmlns:a16="http://schemas.microsoft.com/office/drawing/2014/main" id="{10F9ECAA-ADCA-7EF0-30EE-ED714049BEA7}"/>
                </a:ext>
              </a:extLst>
            </p:cNvPr>
            <p:cNvSpPr>
              <a:spLocks noChangeShapeType="1"/>
            </p:cNvSpPr>
            <p:nvPr/>
          </p:nvSpPr>
          <p:spPr bwMode="auto">
            <a:xfrm flipV="1">
              <a:off x="4194" y="739"/>
              <a:ext cx="339" cy="2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0" name="Line 299">
              <a:extLst>
                <a:ext uri="{FF2B5EF4-FFF2-40B4-BE49-F238E27FC236}">
                  <a16:creationId xmlns:a16="http://schemas.microsoft.com/office/drawing/2014/main" id="{1676FB84-9D95-B5AD-DA38-B1A60ABCF52A}"/>
                </a:ext>
              </a:extLst>
            </p:cNvPr>
            <p:cNvSpPr>
              <a:spLocks noChangeShapeType="1"/>
            </p:cNvSpPr>
            <p:nvPr/>
          </p:nvSpPr>
          <p:spPr bwMode="auto">
            <a:xfrm flipV="1">
              <a:off x="3849" y="884"/>
              <a:ext cx="255" cy="14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1" name="Line 300">
              <a:extLst>
                <a:ext uri="{FF2B5EF4-FFF2-40B4-BE49-F238E27FC236}">
                  <a16:creationId xmlns:a16="http://schemas.microsoft.com/office/drawing/2014/main" id="{5EE82F8F-E46C-CA86-6D35-50671DC386BD}"/>
                </a:ext>
              </a:extLst>
            </p:cNvPr>
            <p:cNvSpPr>
              <a:spLocks noChangeShapeType="1"/>
            </p:cNvSpPr>
            <p:nvPr/>
          </p:nvSpPr>
          <p:spPr bwMode="auto">
            <a:xfrm flipV="1">
              <a:off x="4145" y="611"/>
              <a:ext cx="423" cy="24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2" name="Line 301">
              <a:extLst>
                <a:ext uri="{FF2B5EF4-FFF2-40B4-BE49-F238E27FC236}">
                  <a16:creationId xmlns:a16="http://schemas.microsoft.com/office/drawing/2014/main" id="{6F12F6A4-2324-BEA5-D9B1-6B5EB55757AB}"/>
                </a:ext>
              </a:extLst>
            </p:cNvPr>
            <p:cNvSpPr>
              <a:spLocks noChangeShapeType="1"/>
            </p:cNvSpPr>
            <p:nvPr/>
          </p:nvSpPr>
          <p:spPr bwMode="auto">
            <a:xfrm flipV="1">
              <a:off x="4098" y="954"/>
              <a:ext cx="47"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3" name="Line 302">
              <a:extLst>
                <a:ext uri="{FF2B5EF4-FFF2-40B4-BE49-F238E27FC236}">
                  <a16:creationId xmlns:a16="http://schemas.microsoft.com/office/drawing/2014/main" id="{84AA197B-E8B9-466C-6624-3CFE1485F0E4}"/>
                </a:ext>
              </a:extLst>
            </p:cNvPr>
            <p:cNvSpPr>
              <a:spLocks noChangeShapeType="1"/>
            </p:cNvSpPr>
            <p:nvPr/>
          </p:nvSpPr>
          <p:spPr bwMode="auto">
            <a:xfrm flipV="1">
              <a:off x="3965" y="924"/>
              <a:ext cx="162" cy="15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4" name="Line 303">
              <a:extLst>
                <a:ext uri="{FF2B5EF4-FFF2-40B4-BE49-F238E27FC236}">
                  <a16:creationId xmlns:a16="http://schemas.microsoft.com/office/drawing/2014/main" id="{72F2190D-61D9-087C-9F93-EFEF6743962F}"/>
                </a:ext>
              </a:extLst>
            </p:cNvPr>
            <p:cNvSpPr>
              <a:spLocks noChangeShapeType="1"/>
            </p:cNvSpPr>
            <p:nvPr/>
          </p:nvSpPr>
          <p:spPr bwMode="auto">
            <a:xfrm flipV="1">
              <a:off x="3831" y="896"/>
              <a:ext cx="279" cy="2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5" name="Line 304">
              <a:extLst>
                <a:ext uri="{FF2B5EF4-FFF2-40B4-BE49-F238E27FC236}">
                  <a16:creationId xmlns:a16="http://schemas.microsoft.com/office/drawing/2014/main" id="{EDE32B39-9594-7281-2E06-9220650C2A69}"/>
                </a:ext>
              </a:extLst>
            </p:cNvPr>
            <p:cNvSpPr>
              <a:spLocks noChangeShapeType="1"/>
            </p:cNvSpPr>
            <p:nvPr/>
          </p:nvSpPr>
          <p:spPr bwMode="auto">
            <a:xfrm flipV="1">
              <a:off x="3800" y="931"/>
              <a:ext cx="225" cy="20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6" name="Line 305">
              <a:extLst>
                <a:ext uri="{FF2B5EF4-FFF2-40B4-BE49-F238E27FC236}">
                  <a16:creationId xmlns:a16="http://schemas.microsoft.com/office/drawing/2014/main" id="{BC848CB9-4B01-D14C-3788-735444C75123}"/>
                </a:ext>
              </a:extLst>
            </p:cNvPr>
            <p:cNvSpPr>
              <a:spLocks noChangeShapeType="1"/>
            </p:cNvSpPr>
            <p:nvPr/>
          </p:nvSpPr>
          <p:spPr bwMode="auto">
            <a:xfrm flipV="1">
              <a:off x="3782" y="1009"/>
              <a:ext cx="109" cy="10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7" name="Line 306">
              <a:extLst>
                <a:ext uri="{FF2B5EF4-FFF2-40B4-BE49-F238E27FC236}">
                  <a16:creationId xmlns:a16="http://schemas.microsoft.com/office/drawing/2014/main" id="{7A1AFDAF-FDBA-73E6-47E2-01D692E3411A}"/>
                </a:ext>
              </a:extLst>
            </p:cNvPr>
            <p:cNvSpPr>
              <a:spLocks noChangeShapeType="1"/>
            </p:cNvSpPr>
            <p:nvPr/>
          </p:nvSpPr>
          <p:spPr bwMode="auto">
            <a:xfrm flipV="1">
              <a:off x="4500" y="664"/>
              <a:ext cx="102" cy="9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8" name="Line 307">
              <a:extLst>
                <a:ext uri="{FF2B5EF4-FFF2-40B4-BE49-F238E27FC236}">
                  <a16:creationId xmlns:a16="http://schemas.microsoft.com/office/drawing/2014/main" id="{707BF811-C24D-2EF1-9798-602454B4A6CE}"/>
                </a:ext>
              </a:extLst>
            </p:cNvPr>
            <p:cNvSpPr>
              <a:spLocks noChangeShapeType="1"/>
            </p:cNvSpPr>
            <p:nvPr/>
          </p:nvSpPr>
          <p:spPr bwMode="auto">
            <a:xfrm flipV="1">
              <a:off x="4367" y="637"/>
              <a:ext cx="217" cy="2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199" name="Line 308">
              <a:extLst>
                <a:ext uri="{FF2B5EF4-FFF2-40B4-BE49-F238E27FC236}">
                  <a16:creationId xmlns:a16="http://schemas.microsoft.com/office/drawing/2014/main" id="{17D122CB-97B1-6647-1B9D-AC6EC774DE8E}"/>
                </a:ext>
              </a:extLst>
            </p:cNvPr>
            <p:cNvSpPr>
              <a:spLocks noChangeShapeType="1"/>
            </p:cNvSpPr>
            <p:nvPr/>
          </p:nvSpPr>
          <p:spPr bwMode="auto">
            <a:xfrm flipV="1">
              <a:off x="4233" y="613"/>
              <a:ext cx="328" cy="30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0" name="Line 309">
              <a:extLst>
                <a:ext uri="{FF2B5EF4-FFF2-40B4-BE49-F238E27FC236}">
                  <a16:creationId xmlns:a16="http://schemas.microsoft.com/office/drawing/2014/main" id="{65A878A3-0B1B-0DA7-FF7D-BD202160B84F}"/>
                </a:ext>
              </a:extLst>
            </p:cNvPr>
            <p:cNvSpPr>
              <a:spLocks noChangeShapeType="1"/>
            </p:cNvSpPr>
            <p:nvPr/>
          </p:nvSpPr>
          <p:spPr bwMode="auto">
            <a:xfrm flipV="1">
              <a:off x="4182" y="694"/>
              <a:ext cx="245" cy="224"/>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1" name="Line 310">
              <a:extLst>
                <a:ext uri="{FF2B5EF4-FFF2-40B4-BE49-F238E27FC236}">
                  <a16:creationId xmlns:a16="http://schemas.microsoft.com/office/drawing/2014/main" id="{8BD4A0CE-6581-0FF6-BD2A-5A5EDED79455}"/>
                </a:ext>
              </a:extLst>
            </p:cNvPr>
            <p:cNvSpPr>
              <a:spLocks noChangeShapeType="1"/>
            </p:cNvSpPr>
            <p:nvPr/>
          </p:nvSpPr>
          <p:spPr bwMode="auto">
            <a:xfrm flipV="1">
              <a:off x="4165" y="773"/>
              <a:ext cx="128" cy="11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2" name="Line 311">
              <a:extLst>
                <a:ext uri="{FF2B5EF4-FFF2-40B4-BE49-F238E27FC236}">
                  <a16:creationId xmlns:a16="http://schemas.microsoft.com/office/drawing/2014/main" id="{8670467A-77A2-B743-83F4-5ECA477FD5D4}"/>
                </a:ext>
              </a:extLst>
            </p:cNvPr>
            <p:cNvSpPr>
              <a:spLocks noChangeShapeType="1"/>
            </p:cNvSpPr>
            <p:nvPr/>
          </p:nvSpPr>
          <p:spPr bwMode="auto">
            <a:xfrm flipV="1">
              <a:off x="4147" y="852"/>
              <a:ext cx="12" cy="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3" name="Line 312">
              <a:extLst>
                <a:ext uri="{FF2B5EF4-FFF2-40B4-BE49-F238E27FC236}">
                  <a16:creationId xmlns:a16="http://schemas.microsoft.com/office/drawing/2014/main" id="{7637A54B-B2D9-AF7A-A01C-AD05F39FB5D3}"/>
                </a:ext>
              </a:extLst>
            </p:cNvPr>
            <p:cNvSpPr>
              <a:spLocks noChangeShapeType="1"/>
            </p:cNvSpPr>
            <p:nvPr/>
          </p:nvSpPr>
          <p:spPr bwMode="auto">
            <a:xfrm flipH="1">
              <a:off x="3395" y="1247"/>
              <a:ext cx="9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4" name="Line 313">
              <a:extLst>
                <a:ext uri="{FF2B5EF4-FFF2-40B4-BE49-F238E27FC236}">
                  <a16:creationId xmlns:a16="http://schemas.microsoft.com/office/drawing/2014/main" id="{EEB3C246-AEA7-1446-74B1-A7304C46416F}"/>
                </a:ext>
              </a:extLst>
            </p:cNvPr>
            <p:cNvSpPr>
              <a:spLocks noChangeShapeType="1"/>
            </p:cNvSpPr>
            <p:nvPr/>
          </p:nvSpPr>
          <p:spPr bwMode="auto">
            <a:xfrm>
              <a:off x="3393" y="1249"/>
              <a:ext cx="1"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5" name="Line 314">
              <a:extLst>
                <a:ext uri="{FF2B5EF4-FFF2-40B4-BE49-F238E27FC236}">
                  <a16:creationId xmlns:a16="http://schemas.microsoft.com/office/drawing/2014/main" id="{3DB6A086-E456-511A-7604-D22E1102B11D}"/>
                </a:ext>
              </a:extLst>
            </p:cNvPr>
            <p:cNvSpPr>
              <a:spLocks noChangeShapeType="1"/>
            </p:cNvSpPr>
            <p:nvPr/>
          </p:nvSpPr>
          <p:spPr bwMode="auto">
            <a:xfrm flipH="1" flipV="1">
              <a:off x="3325" y="1224"/>
              <a:ext cx="67"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6" name="Line 315">
              <a:extLst>
                <a:ext uri="{FF2B5EF4-FFF2-40B4-BE49-F238E27FC236}">
                  <a16:creationId xmlns:a16="http://schemas.microsoft.com/office/drawing/2014/main" id="{5F4BABA8-87AC-9326-84FD-A557576E449B}"/>
                </a:ext>
              </a:extLst>
            </p:cNvPr>
            <p:cNvSpPr>
              <a:spLocks noChangeShapeType="1"/>
            </p:cNvSpPr>
            <p:nvPr/>
          </p:nvSpPr>
          <p:spPr bwMode="auto">
            <a:xfrm flipV="1">
              <a:off x="3325" y="1180"/>
              <a:ext cx="67" cy="4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7" name="Line 316">
              <a:extLst>
                <a:ext uri="{FF2B5EF4-FFF2-40B4-BE49-F238E27FC236}">
                  <a16:creationId xmlns:a16="http://schemas.microsoft.com/office/drawing/2014/main" id="{B8EDB72A-FDE8-FFC7-A7CE-FC63BB8E595F}"/>
                </a:ext>
              </a:extLst>
            </p:cNvPr>
            <p:cNvSpPr>
              <a:spLocks noChangeShapeType="1"/>
            </p:cNvSpPr>
            <p:nvPr/>
          </p:nvSpPr>
          <p:spPr bwMode="auto">
            <a:xfrm>
              <a:off x="3393" y="1181"/>
              <a:ext cx="1"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8" name="Line 317">
              <a:extLst>
                <a:ext uri="{FF2B5EF4-FFF2-40B4-BE49-F238E27FC236}">
                  <a16:creationId xmlns:a16="http://schemas.microsoft.com/office/drawing/2014/main" id="{083E7C21-3AD0-6447-91BB-4A49E655C465}"/>
                </a:ext>
              </a:extLst>
            </p:cNvPr>
            <p:cNvSpPr>
              <a:spLocks noChangeShapeType="1"/>
            </p:cNvSpPr>
            <p:nvPr/>
          </p:nvSpPr>
          <p:spPr bwMode="auto">
            <a:xfrm>
              <a:off x="3395" y="1202"/>
              <a:ext cx="9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09" name="Line 318">
              <a:extLst>
                <a:ext uri="{FF2B5EF4-FFF2-40B4-BE49-F238E27FC236}">
                  <a16:creationId xmlns:a16="http://schemas.microsoft.com/office/drawing/2014/main" id="{B0FC65F9-3ABF-0530-39FC-A69A31744234}"/>
                </a:ext>
              </a:extLst>
            </p:cNvPr>
            <p:cNvSpPr>
              <a:spLocks noChangeShapeType="1"/>
            </p:cNvSpPr>
            <p:nvPr/>
          </p:nvSpPr>
          <p:spPr bwMode="auto">
            <a:xfrm>
              <a:off x="3485" y="1204"/>
              <a:ext cx="1"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0" name="Line 319">
              <a:extLst>
                <a:ext uri="{FF2B5EF4-FFF2-40B4-BE49-F238E27FC236}">
                  <a16:creationId xmlns:a16="http://schemas.microsoft.com/office/drawing/2014/main" id="{D6A8AF53-FD9D-6302-3D30-33507FC8AD92}"/>
                </a:ext>
              </a:extLst>
            </p:cNvPr>
            <p:cNvSpPr>
              <a:spLocks noChangeShapeType="1"/>
            </p:cNvSpPr>
            <p:nvPr/>
          </p:nvSpPr>
          <p:spPr bwMode="auto">
            <a:xfrm>
              <a:off x="2748" y="2184"/>
              <a:ext cx="1"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1" name="Line 320">
              <a:extLst>
                <a:ext uri="{FF2B5EF4-FFF2-40B4-BE49-F238E27FC236}">
                  <a16:creationId xmlns:a16="http://schemas.microsoft.com/office/drawing/2014/main" id="{A7299872-DCDE-A7D8-8FB5-96E5187B03D0}"/>
                </a:ext>
              </a:extLst>
            </p:cNvPr>
            <p:cNvSpPr>
              <a:spLocks noChangeShapeType="1"/>
            </p:cNvSpPr>
            <p:nvPr/>
          </p:nvSpPr>
          <p:spPr bwMode="auto">
            <a:xfrm flipH="1">
              <a:off x="2728" y="2273"/>
              <a:ext cx="2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2" name="Line 321">
              <a:extLst>
                <a:ext uri="{FF2B5EF4-FFF2-40B4-BE49-F238E27FC236}">
                  <a16:creationId xmlns:a16="http://schemas.microsoft.com/office/drawing/2014/main" id="{C1542194-19F6-0B14-0E6F-660897F10909}"/>
                </a:ext>
              </a:extLst>
            </p:cNvPr>
            <p:cNvSpPr>
              <a:spLocks noChangeShapeType="1"/>
            </p:cNvSpPr>
            <p:nvPr/>
          </p:nvSpPr>
          <p:spPr bwMode="auto">
            <a:xfrm>
              <a:off x="2728" y="2275"/>
              <a:ext cx="44"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3" name="Line 322">
              <a:extLst>
                <a:ext uri="{FF2B5EF4-FFF2-40B4-BE49-F238E27FC236}">
                  <a16:creationId xmlns:a16="http://schemas.microsoft.com/office/drawing/2014/main" id="{86E21490-55BD-D2B0-E2FC-639AF0BF3BDB}"/>
                </a:ext>
              </a:extLst>
            </p:cNvPr>
            <p:cNvSpPr>
              <a:spLocks noChangeShapeType="1"/>
            </p:cNvSpPr>
            <p:nvPr/>
          </p:nvSpPr>
          <p:spPr bwMode="auto">
            <a:xfrm flipV="1">
              <a:off x="2773" y="2274"/>
              <a:ext cx="44" cy="6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4" name="Line 323">
              <a:extLst>
                <a:ext uri="{FF2B5EF4-FFF2-40B4-BE49-F238E27FC236}">
                  <a16:creationId xmlns:a16="http://schemas.microsoft.com/office/drawing/2014/main" id="{8C27AB04-9E19-1E1C-5DBA-81594AA3AE6F}"/>
                </a:ext>
              </a:extLst>
            </p:cNvPr>
            <p:cNvSpPr>
              <a:spLocks noChangeShapeType="1"/>
            </p:cNvSpPr>
            <p:nvPr/>
          </p:nvSpPr>
          <p:spPr bwMode="auto">
            <a:xfrm flipH="1">
              <a:off x="2797" y="2273"/>
              <a:ext cx="2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5" name="Line 324">
              <a:extLst>
                <a:ext uri="{FF2B5EF4-FFF2-40B4-BE49-F238E27FC236}">
                  <a16:creationId xmlns:a16="http://schemas.microsoft.com/office/drawing/2014/main" id="{D1E344D6-6072-0BF7-4DB5-49F2528D8DD8}"/>
                </a:ext>
              </a:extLst>
            </p:cNvPr>
            <p:cNvSpPr>
              <a:spLocks noChangeShapeType="1"/>
            </p:cNvSpPr>
            <p:nvPr/>
          </p:nvSpPr>
          <p:spPr bwMode="auto">
            <a:xfrm flipV="1">
              <a:off x="2795" y="2183"/>
              <a:ext cx="0" cy="8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6" name="Line 325">
              <a:extLst>
                <a:ext uri="{FF2B5EF4-FFF2-40B4-BE49-F238E27FC236}">
                  <a16:creationId xmlns:a16="http://schemas.microsoft.com/office/drawing/2014/main" id="{695C1CC8-57E4-34B0-605C-9CB499A9537D}"/>
                </a:ext>
              </a:extLst>
            </p:cNvPr>
            <p:cNvSpPr>
              <a:spLocks noChangeShapeType="1"/>
            </p:cNvSpPr>
            <p:nvPr/>
          </p:nvSpPr>
          <p:spPr bwMode="auto">
            <a:xfrm>
              <a:off x="2750" y="2182"/>
              <a:ext cx="4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7" name="Line 326">
              <a:extLst>
                <a:ext uri="{FF2B5EF4-FFF2-40B4-BE49-F238E27FC236}">
                  <a16:creationId xmlns:a16="http://schemas.microsoft.com/office/drawing/2014/main" id="{6B23B9DE-5D40-56E5-CF9F-2A108093B225}"/>
                </a:ext>
              </a:extLst>
            </p:cNvPr>
            <p:cNvSpPr>
              <a:spLocks noChangeShapeType="1"/>
            </p:cNvSpPr>
            <p:nvPr/>
          </p:nvSpPr>
          <p:spPr bwMode="auto">
            <a:xfrm>
              <a:off x="1880" y="3059"/>
              <a:ext cx="3941"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8" name="Line 327">
              <a:extLst>
                <a:ext uri="{FF2B5EF4-FFF2-40B4-BE49-F238E27FC236}">
                  <a16:creationId xmlns:a16="http://schemas.microsoft.com/office/drawing/2014/main" id="{6B6D41C3-4B62-CC57-93F2-9E17E5BE298B}"/>
                </a:ext>
              </a:extLst>
            </p:cNvPr>
            <p:cNvSpPr>
              <a:spLocks noChangeShapeType="1"/>
            </p:cNvSpPr>
            <p:nvPr/>
          </p:nvSpPr>
          <p:spPr bwMode="auto">
            <a:xfrm flipH="1">
              <a:off x="2222" y="2211"/>
              <a:ext cx="81"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19" name="Line 328">
              <a:extLst>
                <a:ext uri="{FF2B5EF4-FFF2-40B4-BE49-F238E27FC236}">
                  <a16:creationId xmlns:a16="http://schemas.microsoft.com/office/drawing/2014/main" id="{553DE77B-B9F1-08D7-9FDE-69D5B4D0A6BF}"/>
                </a:ext>
              </a:extLst>
            </p:cNvPr>
            <p:cNvSpPr>
              <a:spLocks noChangeShapeType="1"/>
            </p:cNvSpPr>
            <p:nvPr/>
          </p:nvSpPr>
          <p:spPr bwMode="auto">
            <a:xfrm flipV="1">
              <a:off x="2221" y="2223"/>
              <a:ext cx="26"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0" name="Line 329">
              <a:extLst>
                <a:ext uri="{FF2B5EF4-FFF2-40B4-BE49-F238E27FC236}">
                  <a16:creationId xmlns:a16="http://schemas.microsoft.com/office/drawing/2014/main" id="{77340106-722B-4930-124C-A69FE9C6BCDC}"/>
                </a:ext>
              </a:extLst>
            </p:cNvPr>
            <p:cNvSpPr>
              <a:spLocks noChangeShapeType="1"/>
            </p:cNvSpPr>
            <p:nvPr/>
          </p:nvSpPr>
          <p:spPr bwMode="auto">
            <a:xfrm flipV="1">
              <a:off x="2221" y="2244"/>
              <a:ext cx="34"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1" name="Line 330">
              <a:extLst>
                <a:ext uri="{FF2B5EF4-FFF2-40B4-BE49-F238E27FC236}">
                  <a16:creationId xmlns:a16="http://schemas.microsoft.com/office/drawing/2014/main" id="{1C438210-AF44-9EA0-5952-BCC13066DDD5}"/>
                </a:ext>
              </a:extLst>
            </p:cNvPr>
            <p:cNvSpPr>
              <a:spLocks noChangeShapeType="1"/>
            </p:cNvSpPr>
            <p:nvPr/>
          </p:nvSpPr>
          <p:spPr bwMode="auto">
            <a:xfrm>
              <a:off x="2370" y="2211"/>
              <a:ext cx="78"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2" name="Line 331">
              <a:extLst>
                <a:ext uri="{FF2B5EF4-FFF2-40B4-BE49-F238E27FC236}">
                  <a16:creationId xmlns:a16="http://schemas.microsoft.com/office/drawing/2014/main" id="{974F1730-3254-4B52-7A8E-C7BF3C711ED3}"/>
                </a:ext>
              </a:extLst>
            </p:cNvPr>
            <p:cNvSpPr>
              <a:spLocks noChangeShapeType="1"/>
            </p:cNvSpPr>
            <p:nvPr/>
          </p:nvSpPr>
          <p:spPr bwMode="auto">
            <a:xfrm flipH="1" flipV="1">
              <a:off x="2424" y="2223"/>
              <a:ext cx="23"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3" name="Line 332">
              <a:extLst>
                <a:ext uri="{FF2B5EF4-FFF2-40B4-BE49-F238E27FC236}">
                  <a16:creationId xmlns:a16="http://schemas.microsoft.com/office/drawing/2014/main" id="{36C607DE-B363-529A-A8C2-4306331894AC}"/>
                </a:ext>
              </a:extLst>
            </p:cNvPr>
            <p:cNvSpPr>
              <a:spLocks noChangeShapeType="1"/>
            </p:cNvSpPr>
            <p:nvPr/>
          </p:nvSpPr>
          <p:spPr bwMode="auto">
            <a:xfrm flipH="1" flipV="1">
              <a:off x="2412" y="2244"/>
              <a:ext cx="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4" name="Line 333">
              <a:extLst>
                <a:ext uri="{FF2B5EF4-FFF2-40B4-BE49-F238E27FC236}">
                  <a16:creationId xmlns:a16="http://schemas.microsoft.com/office/drawing/2014/main" id="{C8A6FE26-7704-679C-C761-7172534F05B9}"/>
                </a:ext>
              </a:extLst>
            </p:cNvPr>
            <p:cNvSpPr>
              <a:spLocks noChangeShapeType="1"/>
            </p:cNvSpPr>
            <p:nvPr/>
          </p:nvSpPr>
          <p:spPr bwMode="auto">
            <a:xfrm flipH="1">
              <a:off x="2660" y="2211"/>
              <a:ext cx="80"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5" name="Line 334">
              <a:extLst>
                <a:ext uri="{FF2B5EF4-FFF2-40B4-BE49-F238E27FC236}">
                  <a16:creationId xmlns:a16="http://schemas.microsoft.com/office/drawing/2014/main" id="{19A5E687-E226-0614-8622-19ED353A8521}"/>
                </a:ext>
              </a:extLst>
            </p:cNvPr>
            <p:cNvSpPr>
              <a:spLocks noChangeShapeType="1"/>
            </p:cNvSpPr>
            <p:nvPr/>
          </p:nvSpPr>
          <p:spPr bwMode="auto">
            <a:xfrm flipV="1">
              <a:off x="2659" y="2223"/>
              <a:ext cx="24"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6" name="Line 335">
              <a:extLst>
                <a:ext uri="{FF2B5EF4-FFF2-40B4-BE49-F238E27FC236}">
                  <a16:creationId xmlns:a16="http://schemas.microsoft.com/office/drawing/2014/main" id="{0A254111-30BE-2273-1DF8-1265FFC4CBE8}"/>
                </a:ext>
              </a:extLst>
            </p:cNvPr>
            <p:cNvSpPr>
              <a:spLocks noChangeShapeType="1"/>
            </p:cNvSpPr>
            <p:nvPr/>
          </p:nvSpPr>
          <p:spPr bwMode="auto">
            <a:xfrm flipV="1">
              <a:off x="2659" y="2244"/>
              <a:ext cx="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7" name="Line 336">
              <a:extLst>
                <a:ext uri="{FF2B5EF4-FFF2-40B4-BE49-F238E27FC236}">
                  <a16:creationId xmlns:a16="http://schemas.microsoft.com/office/drawing/2014/main" id="{3F0D7829-80C4-9F36-3CB9-5577941BF0C7}"/>
                </a:ext>
              </a:extLst>
            </p:cNvPr>
            <p:cNvSpPr>
              <a:spLocks noChangeShapeType="1"/>
            </p:cNvSpPr>
            <p:nvPr/>
          </p:nvSpPr>
          <p:spPr bwMode="auto">
            <a:xfrm>
              <a:off x="2807" y="2211"/>
              <a:ext cx="78"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8" name="Line 337">
              <a:extLst>
                <a:ext uri="{FF2B5EF4-FFF2-40B4-BE49-F238E27FC236}">
                  <a16:creationId xmlns:a16="http://schemas.microsoft.com/office/drawing/2014/main" id="{4C0802BC-7AF8-0F18-8150-AC616DF8F749}"/>
                </a:ext>
              </a:extLst>
            </p:cNvPr>
            <p:cNvSpPr>
              <a:spLocks noChangeShapeType="1"/>
            </p:cNvSpPr>
            <p:nvPr/>
          </p:nvSpPr>
          <p:spPr bwMode="auto">
            <a:xfrm flipH="1" flipV="1">
              <a:off x="2861" y="2223"/>
              <a:ext cx="23"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29" name="Line 338">
              <a:extLst>
                <a:ext uri="{FF2B5EF4-FFF2-40B4-BE49-F238E27FC236}">
                  <a16:creationId xmlns:a16="http://schemas.microsoft.com/office/drawing/2014/main" id="{1B4C61A5-C646-7CB5-F112-4E5224E4A7A9}"/>
                </a:ext>
              </a:extLst>
            </p:cNvPr>
            <p:cNvSpPr>
              <a:spLocks noChangeShapeType="1"/>
            </p:cNvSpPr>
            <p:nvPr/>
          </p:nvSpPr>
          <p:spPr bwMode="auto">
            <a:xfrm flipH="1" flipV="1">
              <a:off x="2849" y="2244"/>
              <a:ext cx="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0" name="Line 339">
              <a:extLst>
                <a:ext uri="{FF2B5EF4-FFF2-40B4-BE49-F238E27FC236}">
                  <a16:creationId xmlns:a16="http://schemas.microsoft.com/office/drawing/2014/main" id="{EF90019A-A304-3B79-CAF4-196545E67001}"/>
                </a:ext>
              </a:extLst>
            </p:cNvPr>
            <p:cNvSpPr>
              <a:spLocks noChangeShapeType="1"/>
            </p:cNvSpPr>
            <p:nvPr/>
          </p:nvSpPr>
          <p:spPr bwMode="auto">
            <a:xfrm flipH="1">
              <a:off x="3121" y="2211"/>
              <a:ext cx="78"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1" name="Line 340">
              <a:extLst>
                <a:ext uri="{FF2B5EF4-FFF2-40B4-BE49-F238E27FC236}">
                  <a16:creationId xmlns:a16="http://schemas.microsoft.com/office/drawing/2014/main" id="{0A1C5ABC-1BEF-74DC-C801-92C900B2E67D}"/>
                </a:ext>
              </a:extLst>
            </p:cNvPr>
            <p:cNvSpPr>
              <a:spLocks noChangeShapeType="1"/>
            </p:cNvSpPr>
            <p:nvPr/>
          </p:nvSpPr>
          <p:spPr bwMode="auto">
            <a:xfrm flipV="1">
              <a:off x="3120" y="2223"/>
              <a:ext cx="23"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2" name="Line 341">
              <a:extLst>
                <a:ext uri="{FF2B5EF4-FFF2-40B4-BE49-F238E27FC236}">
                  <a16:creationId xmlns:a16="http://schemas.microsoft.com/office/drawing/2014/main" id="{4DB9E238-57D2-41FC-8B0B-EEBFB3C675E6}"/>
                </a:ext>
              </a:extLst>
            </p:cNvPr>
            <p:cNvSpPr>
              <a:spLocks noChangeShapeType="1"/>
            </p:cNvSpPr>
            <p:nvPr/>
          </p:nvSpPr>
          <p:spPr bwMode="auto">
            <a:xfrm flipV="1">
              <a:off x="3120" y="2244"/>
              <a:ext cx="3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3" name="Line 342">
              <a:extLst>
                <a:ext uri="{FF2B5EF4-FFF2-40B4-BE49-F238E27FC236}">
                  <a16:creationId xmlns:a16="http://schemas.microsoft.com/office/drawing/2014/main" id="{D0D9F820-0305-9BB2-2A5D-A28F039C52AE}"/>
                </a:ext>
              </a:extLst>
            </p:cNvPr>
            <p:cNvSpPr>
              <a:spLocks noChangeShapeType="1"/>
            </p:cNvSpPr>
            <p:nvPr/>
          </p:nvSpPr>
          <p:spPr bwMode="auto">
            <a:xfrm>
              <a:off x="3266" y="2211"/>
              <a:ext cx="78" cy="3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4" name="Line 343">
              <a:extLst>
                <a:ext uri="{FF2B5EF4-FFF2-40B4-BE49-F238E27FC236}">
                  <a16:creationId xmlns:a16="http://schemas.microsoft.com/office/drawing/2014/main" id="{33EAA70D-24E1-2784-55DF-1C302258CC28}"/>
                </a:ext>
              </a:extLst>
            </p:cNvPr>
            <p:cNvSpPr>
              <a:spLocks noChangeShapeType="1"/>
            </p:cNvSpPr>
            <p:nvPr/>
          </p:nvSpPr>
          <p:spPr bwMode="auto">
            <a:xfrm flipH="1" flipV="1">
              <a:off x="3320" y="2223"/>
              <a:ext cx="23"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5" name="Line 344">
              <a:extLst>
                <a:ext uri="{FF2B5EF4-FFF2-40B4-BE49-F238E27FC236}">
                  <a16:creationId xmlns:a16="http://schemas.microsoft.com/office/drawing/2014/main" id="{00A189F0-F170-956B-D4DC-101BE9C703B9}"/>
                </a:ext>
              </a:extLst>
            </p:cNvPr>
            <p:cNvSpPr>
              <a:spLocks noChangeShapeType="1"/>
            </p:cNvSpPr>
            <p:nvPr/>
          </p:nvSpPr>
          <p:spPr bwMode="auto">
            <a:xfrm flipH="1" flipV="1">
              <a:off x="3311" y="2244"/>
              <a:ext cx="32"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6" name="Line 345">
              <a:extLst>
                <a:ext uri="{FF2B5EF4-FFF2-40B4-BE49-F238E27FC236}">
                  <a16:creationId xmlns:a16="http://schemas.microsoft.com/office/drawing/2014/main" id="{B1FA3C28-3977-FED7-14D2-0AB72610EE1B}"/>
                </a:ext>
              </a:extLst>
            </p:cNvPr>
            <p:cNvSpPr>
              <a:spLocks noChangeShapeType="1"/>
            </p:cNvSpPr>
            <p:nvPr/>
          </p:nvSpPr>
          <p:spPr bwMode="auto">
            <a:xfrm>
              <a:off x="2007" y="2746"/>
              <a:ext cx="6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7" name="Line 346">
              <a:extLst>
                <a:ext uri="{FF2B5EF4-FFF2-40B4-BE49-F238E27FC236}">
                  <a16:creationId xmlns:a16="http://schemas.microsoft.com/office/drawing/2014/main" id="{6D4FD9D9-BAA1-C949-0481-1874F2DC60EF}"/>
                </a:ext>
              </a:extLst>
            </p:cNvPr>
            <p:cNvSpPr>
              <a:spLocks noChangeShapeType="1"/>
            </p:cNvSpPr>
            <p:nvPr/>
          </p:nvSpPr>
          <p:spPr bwMode="auto">
            <a:xfrm>
              <a:off x="2072" y="2748"/>
              <a:ext cx="1" cy="19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8" name="Line 347">
              <a:extLst>
                <a:ext uri="{FF2B5EF4-FFF2-40B4-BE49-F238E27FC236}">
                  <a16:creationId xmlns:a16="http://schemas.microsoft.com/office/drawing/2014/main" id="{EC3816F6-641D-90AD-9ACD-3AEF16D76BEE}"/>
                </a:ext>
              </a:extLst>
            </p:cNvPr>
            <p:cNvSpPr>
              <a:spLocks noChangeShapeType="1"/>
            </p:cNvSpPr>
            <p:nvPr/>
          </p:nvSpPr>
          <p:spPr bwMode="auto">
            <a:xfrm flipH="1">
              <a:off x="2007" y="2944"/>
              <a:ext cx="6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39" name="Line 348">
              <a:extLst>
                <a:ext uri="{FF2B5EF4-FFF2-40B4-BE49-F238E27FC236}">
                  <a16:creationId xmlns:a16="http://schemas.microsoft.com/office/drawing/2014/main" id="{182EC028-82D1-2C76-330E-718E69B20A43}"/>
                </a:ext>
              </a:extLst>
            </p:cNvPr>
            <p:cNvSpPr>
              <a:spLocks noChangeShapeType="1"/>
            </p:cNvSpPr>
            <p:nvPr/>
          </p:nvSpPr>
          <p:spPr bwMode="auto">
            <a:xfrm flipV="1">
              <a:off x="2005" y="2747"/>
              <a:ext cx="0" cy="196"/>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0" name="Line 349">
              <a:extLst>
                <a:ext uri="{FF2B5EF4-FFF2-40B4-BE49-F238E27FC236}">
                  <a16:creationId xmlns:a16="http://schemas.microsoft.com/office/drawing/2014/main" id="{5EAF55D7-4CF3-DFEE-C4F8-1836490A7661}"/>
                </a:ext>
              </a:extLst>
            </p:cNvPr>
            <p:cNvSpPr>
              <a:spLocks noChangeShapeType="1"/>
            </p:cNvSpPr>
            <p:nvPr/>
          </p:nvSpPr>
          <p:spPr bwMode="auto">
            <a:xfrm>
              <a:off x="2600" y="792"/>
              <a:ext cx="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1" name="Freeform 350">
              <a:extLst>
                <a:ext uri="{FF2B5EF4-FFF2-40B4-BE49-F238E27FC236}">
                  <a16:creationId xmlns:a16="http://schemas.microsoft.com/office/drawing/2014/main" id="{B3779359-ACFF-6C09-D892-2A7370F2D0E7}"/>
                </a:ext>
              </a:extLst>
            </p:cNvPr>
            <p:cNvSpPr>
              <a:spLocks/>
            </p:cNvSpPr>
            <p:nvPr/>
          </p:nvSpPr>
          <p:spPr bwMode="auto">
            <a:xfrm>
              <a:off x="2275" y="938"/>
              <a:ext cx="27" cy="22"/>
            </a:xfrm>
            <a:custGeom>
              <a:avLst/>
              <a:gdLst>
                <a:gd name="T0" fmla="*/ 26 w 27"/>
                <a:gd name="T1" fmla="*/ 11 h 22"/>
                <a:gd name="T2" fmla="*/ 24 w 27"/>
                <a:gd name="T3" fmla="*/ 17 h 22"/>
                <a:gd name="T4" fmla="*/ 18 w 27"/>
                <a:gd name="T5" fmla="*/ 21 h 22"/>
                <a:gd name="T6" fmla="*/ 12 w 27"/>
                <a:gd name="T7" fmla="*/ 21 h 22"/>
                <a:gd name="T8" fmla="*/ 5 w 27"/>
                <a:gd name="T9" fmla="*/ 19 h 22"/>
                <a:gd name="T10" fmla="*/ 0 w 27"/>
                <a:gd name="T11" fmla="*/ 15 h 22"/>
                <a:gd name="T12" fmla="*/ 0 w 27"/>
                <a:gd name="T13" fmla="*/ 6 h 22"/>
                <a:gd name="T14" fmla="*/ 5 w 27"/>
                <a:gd name="T15" fmla="*/ 2 h 22"/>
                <a:gd name="T16" fmla="*/ 12 w 27"/>
                <a:gd name="T17" fmla="*/ 0 h 22"/>
                <a:gd name="T18" fmla="*/ 18 w 27"/>
                <a:gd name="T19" fmla="*/ 0 h 22"/>
                <a:gd name="T20" fmla="*/ 24 w 27"/>
                <a:gd name="T21" fmla="*/ 4 h 22"/>
                <a:gd name="T22" fmla="*/ 26 w 27"/>
                <a:gd name="T23" fmla="*/ 11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
                <a:gd name="T37" fmla="*/ 0 h 22"/>
                <a:gd name="T38" fmla="*/ 27 w 27"/>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 h="22">
                  <a:moveTo>
                    <a:pt x="26" y="11"/>
                  </a:moveTo>
                  <a:lnTo>
                    <a:pt x="24" y="17"/>
                  </a:lnTo>
                  <a:lnTo>
                    <a:pt x="18" y="21"/>
                  </a:lnTo>
                  <a:lnTo>
                    <a:pt x="12" y="21"/>
                  </a:lnTo>
                  <a:lnTo>
                    <a:pt x="5" y="19"/>
                  </a:lnTo>
                  <a:lnTo>
                    <a:pt x="0" y="15"/>
                  </a:lnTo>
                  <a:lnTo>
                    <a:pt x="0" y="6"/>
                  </a:lnTo>
                  <a:lnTo>
                    <a:pt x="5" y="2"/>
                  </a:lnTo>
                  <a:lnTo>
                    <a:pt x="12" y="0"/>
                  </a:lnTo>
                  <a:lnTo>
                    <a:pt x="18" y="0"/>
                  </a:lnTo>
                  <a:lnTo>
                    <a:pt x="24" y="4"/>
                  </a:lnTo>
                  <a:lnTo>
                    <a:pt x="26"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2" name="Freeform 351">
              <a:extLst>
                <a:ext uri="{FF2B5EF4-FFF2-40B4-BE49-F238E27FC236}">
                  <a16:creationId xmlns:a16="http://schemas.microsoft.com/office/drawing/2014/main" id="{0A2E393C-1ECF-20C6-AB53-89C14D55C556}"/>
                </a:ext>
              </a:extLst>
            </p:cNvPr>
            <p:cNvSpPr>
              <a:spLocks/>
            </p:cNvSpPr>
            <p:nvPr/>
          </p:nvSpPr>
          <p:spPr bwMode="auto">
            <a:xfrm>
              <a:off x="2527" y="789"/>
              <a:ext cx="26" cy="24"/>
            </a:xfrm>
            <a:custGeom>
              <a:avLst/>
              <a:gdLst>
                <a:gd name="T0" fmla="*/ 25 w 26"/>
                <a:gd name="T1" fmla="*/ 13 h 24"/>
                <a:gd name="T2" fmla="*/ 23 w 26"/>
                <a:gd name="T3" fmla="*/ 19 h 24"/>
                <a:gd name="T4" fmla="*/ 18 w 26"/>
                <a:gd name="T5" fmla="*/ 23 h 24"/>
                <a:gd name="T6" fmla="*/ 11 w 26"/>
                <a:gd name="T7" fmla="*/ 23 h 24"/>
                <a:gd name="T8" fmla="*/ 4 w 26"/>
                <a:gd name="T9" fmla="*/ 21 h 24"/>
                <a:gd name="T10" fmla="*/ 0 w 26"/>
                <a:gd name="T11" fmla="*/ 15 h 24"/>
                <a:gd name="T12" fmla="*/ 0 w 26"/>
                <a:gd name="T13" fmla="*/ 8 h 24"/>
                <a:gd name="T14" fmla="*/ 4 w 26"/>
                <a:gd name="T15" fmla="*/ 4 h 24"/>
                <a:gd name="T16" fmla="*/ 11 w 26"/>
                <a:gd name="T17" fmla="*/ 0 h 24"/>
                <a:gd name="T18" fmla="*/ 18 w 26"/>
                <a:gd name="T19" fmla="*/ 2 h 24"/>
                <a:gd name="T20" fmla="*/ 23 w 26"/>
                <a:gd name="T21" fmla="*/ 6 h 24"/>
                <a:gd name="T22" fmla="*/ 25 w 26"/>
                <a:gd name="T23" fmla="*/ 13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4"/>
                <a:gd name="T38" fmla="*/ 26 w 26"/>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4">
                  <a:moveTo>
                    <a:pt x="25" y="13"/>
                  </a:moveTo>
                  <a:lnTo>
                    <a:pt x="23" y="19"/>
                  </a:lnTo>
                  <a:lnTo>
                    <a:pt x="18" y="23"/>
                  </a:lnTo>
                  <a:lnTo>
                    <a:pt x="11" y="23"/>
                  </a:lnTo>
                  <a:lnTo>
                    <a:pt x="4" y="21"/>
                  </a:lnTo>
                  <a:lnTo>
                    <a:pt x="0" y="15"/>
                  </a:lnTo>
                  <a:lnTo>
                    <a:pt x="0" y="8"/>
                  </a:lnTo>
                  <a:lnTo>
                    <a:pt x="4" y="4"/>
                  </a:lnTo>
                  <a:lnTo>
                    <a:pt x="11" y="0"/>
                  </a:lnTo>
                  <a:lnTo>
                    <a:pt x="18" y="2"/>
                  </a:lnTo>
                  <a:lnTo>
                    <a:pt x="23" y="6"/>
                  </a:lnTo>
                  <a:lnTo>
                    <a:pt x="25"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3" name="Freeform 352">
              <a:extLst>
                <a:ext uri="{FF2B5EF4-FFF2-40B4-BE49-F238E27FC236}">
                  <a16:creationId xmlns:a16="http://schemas.microsoft.com/office/drawing/2014/main" id="{1DAB91EC-1C66-B8E9-EE8B-DB1FE2EFB983}"/>
                </a:ext>
              </a:extLst>
            </p:cNvPr>
            <p:cNvSpPr>
              <a:spLocks/>
            </p:cNvSpPr>
            <p:nvPr/>
          </p:nvSpPr>
          <p:spPr bwMode="auto">
            <a:xfrm>
              <a:off x="2150" y="1010"/>
              <a:ext cx="27" cy="25"/>
            </a:xfrm>
            <a:custGeom>
              <a:avLst/>
              <a:gdLst>
                <a:gd name="T0" fmla="*/ 26 w 27"/>
                <a:gd name="T1" fmla="*/ 13 h 25"/>
                <a:gd name="T2" fmla="*/ 24 w 27"/>
                <a:gd name="T3" fmla="*/ 20 h 25"/>
                <a:gd name="T4" fmla="*/ 16 w 27"/>
                <a:gd name="T5" fmla="*/ 24 h 25"/>
                <a:gd name="T6" fmla="*/ 10 w 27"/>
                <a:gd name="T7" fmla="*/ 24 h 25"/>
                <a:gd name="T8" fmla="*/ 2 w 27"/>
                <a:gd name="T9" fmla="*/ 22 h 25"/>
                <a:gd name="T10" fmla="*/ 0 w 27"/>
                <a:gd name="T11" fmla="*/ 15 h 25"/>
                <a:gd name="T12" fmla="*/ 0 w 27"/>
                <a:gd name="T13" fmla="*/ 9 h 25"/>
                <a:gd name="T14" fmla="*/ 2 w 27"/>
                <a:gd name="T15" fmla="*/ 5 h 25"/>
                <a:gd name="T16" fmla="*/ 10 w 27"/>
                <a:gd name="T17" fmla="*/ 0 h 25"/>
                <a:gd name="T18" fmla="*/ 16 w 27"/>
                <a:gd name="T19" fmla="*/ 3 h 25"/>
                <a:gd name="T20" fmla="*/ 24 w 27"/>
                <a:gd name="T21" fmla="*/ 7 h 25"/>
                <a:gd name="T22" fmla="*/ 26 w 27"/>
                <a:gd name="T23" fmla="*/ 13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
                <a:gd name="T37" fmla="*/ 0 h 25"/>
                <a:gd name="T38" fmla="*/ 27 w 27"/>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 h="25">
                  <a:moveTo>
                    <a:pt x="26" y="13"/>
                  </a:moveTo>
                  <a:lnTo>
                    <a:pt x="24" y="20"/>
                  </a:lnTo>
                  <a:lnTo>
                    <a:pt x="16" y="24"/>
                  </a:lnTo>
                  <a:lnTo>
                    <a:pt x="10" y="24"/>
                  </a:lnTo>
                  <a:lnTo>
                    <a:pt x="2" y="22"/>
                  </a:lnTo>
                  <a:lnTo>
                    <a:pt x="0" y="15"/>
                  </a:lnTo>
                  <a:lnTo>
                    <a:pt x="0" y="9"/>
                  </a:lnTo>
                  <a:lnTo>
                    <a:pt x="2" y="5"/>
                  </a:lnTo>
                  <a:lnTo>
                    <a:pt x="10" y="0"/>
                  </a:lnTo>
                  <a:lnTo>
                    <a:pt x="16" y="3"/>
                  </a:lnTo>
                  <a:lnTo>
                    <a:pt x="24" y="7"/>
                  </a:lnTo>
                  <a:lnTo>
                    <a:pt x="26"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4" name="Freeform 353">
              <a:extLst>
                <a:ext uri="{FF2B5EF4-FFF2-40B4-BE49-F238E27FC236}">
                  <a16:creationId xmlns:a16="http://schemas.microsoft.com/office/drawing/2014/main" id="{188F175C-776E-8F05-51E1-679FFDE41859}"/>
                </a:ext>
              </a:extLst>
            </p:cNvPr>
            <p:cNvSpPr>
              <a:spLocks/>
            </p:cNvSpPr>
            <p:nvPr/>
          </p:nvSpPr>
          <p:spPr bwMode="auto">
            <a:xfrm>
              <a:off x="2403" y="863"/>
              <a:ext cx="26" cy="25"/>
            </a:xfrm>
            <a:custGeom>
              <a:avLst/>
              <a:gdLst>
                <a:gd name="T0" fmla="*/ 25 w 26"/>
                <a:gd name="T1" fmla="*/ 11 h 25"/>
                <a:gd name="T2" fmla="*/ 23 w 26"/>
                <a:gd name="T3" fmla="*/ 18 h 25"/>
                <a:gd name="T4" fmla="*/ 16 w 26"/>
                <a:gd name="T5" fmla="*/ 22 h 25"/>
                <a:gd name="T6" fmla="*/ 9 w 26"/>
                <a:gd name="T7" fmla="*/ 24 h 25"/>
                <a:gd name="T8" fmla="*/ 4 w 26"/>
                <a:gd name="T9" fmla="*/ 20 h 25"/>
                <a:gd name="T10" fmla="*/ 0 w 26"/>
                <a:gd name="T11" fmla="*/ 15 h 25"/>
                <a:gd name="T12" fmla="*/ 0 w 26"/>
                <a:gd name="T13" fmla="*/ 9 h 25"/>
                <a:gd name="T14" fmla="*/ 4 w 26"/>
                <a:gd name="T15" fmla="*/ 3 h 25"/>
                <a:gd name="T16" fmla="*/ 9 w 26"/>
                <a:gd name="T17" fmla="*/ 0 h 25"/>
                <a:gd name="T18" fmla="*/ 16 w 26"/>
                <a:gd name="T19" fmla="*/ 0 h 25"/>
                <a:gd name="T20" fmla="*/ 23 w 26"/>
                <a:gd name="T21" fmla="*/ 5 h 25"/>
                <a:gd name="T22" fmla="*/ 25 w 26"/>
                <a:gd name="T23" fmla="*/ 11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5"/>
                <a:gd name="T38" fmla="*/ 26 w 26"/>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5">
                  <a:moveTo>
                    <a:pt x="25" y="11"/>
                  </a:moveTo>
                  <a:lnTo>
                    <a:pt x="23" y="18"/>
                  </a:lnTo>
                  <a:lnTo>
                    <a:pt x="16" y="22"/>
                  </a:lnTo>
                  <a:lnTo>
                    <a:pt x="9" y="24"/>
                  </a:lnTo>
                  <a:lnTo>
                    <a:pt x="4" y="20"/>
                  </a:lnTo>
                  <a:lnTo>
                    <a:pt x="0" y="15"/>
                  </a:lnTo>
                  <a:lnTo>
                    <a:pt x="0" y="9"/>
                  </a:lnTo>
                  <a:lnTo>
                    <a:pt x="4" y="3"/>
                  </a:lnTo>
                  <a:lnTo>
                    <a:pt x="9" y="0"/>
                  </a:lnTo>
                  <a:lnTo>
                    <a:pt x="16" y="0"/>
                  </a:lnTo>
                  <a:lnTo>
                    <a:pt x="23" y="5"/>
                  </a:lnTo>
                  <a:lnTo>
                    <a:pt x="25"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5" name="Line 354">
              <a:extLst>
                <a:ext uri="{FF2B5EF4-FFF2-40B4-BE49-F238E27FC236}">
                  <a16:creationId xmlns:a16="http://schemas.microsoft.com/office/drawing/2014/main" id="{77FBA2B1-5296-3FAA-6F42-611D6ECF028F}"/>
                </a:ext>
              </a:extLst>
            </p:cNvPr>
            <p:cNvSpPr>
              <a:spLocks noChangeShapeType="1"/>
            </p:cNvSpPr>
            <p:nvPr/>
          </p:nvSpPr>
          <p:spPr bwMode="auto">
            <a:xfrm flipV="1">
              <a:off x="2047" y="1031"/>
              <a:ext cx="102" cy="5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6" name="Line 355">
              <a:extLst>
                <a:ext uri="{FF2B5EF4-FFF2-40B4-BE49-F238E27FC236}">
                  <a16:creationId xmlns:a16="http://schemas.microsoft.com/office/drawing/2014/main" id="{7B893EEE-C5EF-669C-0F40-125C987607A1}"/>
                </a:ext>
              </a:extLst>
            </p:cNvPr>
            <p:cNvSpPr>
              <a:spLocks noChangeShapeType="1"/>
            </p:cNvSpPr>
            <p:nvPr/>
          </p:nvSpPr>
          <p:spPr bwMode="auto">
            <a:xfrm flipV="1">
              <a:off x="2175" y="956"/>
              <a:ext cx="102"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7" name="Line 356">
              <a:extLst>
                <a:ext uri="{FF2B5EF4-FFF2-40B4-BE49-F238E27FC236}">
                  <a16:creationId xmlns:a16="http://schemas.microsoft.com/office/drawing/2014/main" id="{72906FAC-C3B7-3F40-AF05-EA9C7693AEB4}"/>
                </a:ext>
              </a:extLst>
            </p:cNvPr>
            <p:cNvSpPr>
              <a:spLocks noChangeShapeType="1"/>
            </p:cNvSpPr>
            <p:nvPr/>
          </p:nvSpPr>
          <p:spPr bwMode="auto">
            <a:xfrm flipV="1">
              <a:off x="2300" y="882"/>
              <a:ext cx="102"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8" name="Freeform 357">
              <a:extLst>
                <a:ext uri="{FF2B5EF4-FFF2-40B4-BE49-F238E27FC236}">
                  <a16:creationId xmlns:a16="http://schemas.microsoft.com/office/drawing/2014/main" id="{EFF434BA-62B8-A668-E206-11125BB1E616}"/>
                </a:ext>
              </a:extLst>
            </p:cNvPr>
            <p:cNvSpPr>
              <a:spLocks/>
            </p:cNvSpPr>
            <p:nvPr/>
          </p:nvSpPr>
          <p:spPr bwMode="auto">
            <a:xfrm>
              <a:off x="2023" y="1085"/>
              <a:ext cx="26" cy="24"/>
            </a:xfrm>
            <a:custGeom>
              <a:avLst/>
              <a:gdLst>
                <a:gd name="T0" fmla="*/ 25 w 26"/>
                <a:gd name="T1" fmla="*/ 11 h 24"/>
                <a:gd name="T2" fmla="*/ 23 w 26"/>
                <a:gd name="T3" fmla="*/ 17 h 24"/>
                <a:gd name="T4" fmla="*/ 18 w 26"/>
                <a:gd name="T5" fmla="*/ 21 h 24"/>
                <a:gd name="T6" fmla="*/ 12 w 26"/>
                <a:gd name="T7" fmla="*/ 23 h 24"/>
                <a:gd name="T8" fmla="*/ 4 w 26"/>
                <a:gd name="T9" fmla="*/ 19 h 24"/>
                <a:gd name="T10" fmla="*/ 0 w 26"/>
                <a:gd name="T11" fmla="*/ 15 h 24"/>
                <a:gd name="T12" fmla="*/ 0 w 26"/>
                <a:gd name="T13" fmla="*/ 8 h 24"/>
                <a:gd name="T14" fmla="*/ 4 w 26"/>
                <a:gd name="T15" fmla="*/ 2 h 24"/>
                <a:gd name="T16" fmla="*/ 12 w 26"/>
                <a:gd name="T17" fmla="*/ 0 h 24"/>
                <a:gd name="T18" fmla="*/ 18 w 26"/>
                <a:gd name="T19" fmla="*/ 0 h 24"/>
                <a:gd name="T20" fmla="*/ 23 w 26"/>
                <a:gd name="T21" fmla="*/ 4 h 24"/>
                <a:gd name="T22" fmla="*/ 25 w 26"/>
                <a:gd name="T23" fmla="*/ 11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4"/>
                <a:gd name="T38" fmla="*/ 26 w 26"/>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4">
                  <a:moveTo>
                    <a:pt x="25" y="11"/>
                  </a:moveTo>
                  <a:lnTo>
                    <a:pt x="23" y="17"/>
                  </a:lnTo>
                  <a:lnTo>
                    <a:pt x="18" y="21"/>
                  </a:lnTo>
                  <a:lnTo>
                    <a:pt x="12" y="23"/>
                  </a:lnTo>
                  <a:lnTo>
                    <a:pt x="4" y="19"/>
                  </a:lnTo>
                  <a:lnTo>
                    <a:pt x="0" y="15"/>
                  </a:lnTo>
                  <a:lnTo>
                    <a:pt x="0" y="8"/>
                  </a:lnTo>
                  <a:lnTo>
                    <a:pt x="4" y="2"/>
                  </a:lnTo>
                  <a:lnTo>
                    <a:pt x="12" y="0"/>
                  </a:lnTo>
                  <a:lnTo>
                    <a:pt x="18" y="0"/>
                  </a:lnTo>
                  <a:lnTo>
                    <a:pt x="23" y="4"/>
                  </a:lnTo>
                  <a:lnTo>
                    <a:pt x="25"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49" name="Line 358">
              <a:extLst>
                <a:ext uri="{FF2B5EF4-FFF2-40B4-BE49-F238E27FC236}">
                  <a16:creationId xmlns:a16="http://schemas.microsoft.com/office/drawing/2014/main" id="{EEC37C3C-A250-828F-7D68-FE4A22B5A1AA}"/>
                </a:ext>
              </a:extLst>
            </p:cNvPr>
            <p:cNvSpPr>
              <a:spLocks noChangeShapeType="1"/>
            </p:cNvSpPr>
            <p:nvPr/>
          </p:nvSpPr>
          <p:spPr bwMode="auto">
            <a:xfrm flipV="1">
              <a:off x="2426" y="809"/>
              <a:ext cx="102"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0" name="Freeform 359">
              <a:extLst>
                <a:ext uri="{FF2B5EF4-FFF2-40B4-BE49-F238E27FC236}">
                  <a16:creationId xmlns:a16="http://schemas.microsoft.com/office/drawing/2014/main" id="{96F4FD59-5266-2B0F-3861-279B254B1D52}"/>
                </a:ext>
              </a:extLst>
            </p:cNvPr>
            <p:cNvSpPr>
              <a:spLocks/>
            </p:cNvSpPr>
            <p:nvPr/>
          </p:nvSpPr>
          <p:spPr bwMode="auto">
            <a:xfrm>
              <a:off x="3232" y="947"/>
              <a:ext cx="25" cy="24"/>
            </a:xfrm>
            <a:custGeom>
              <a:avLst/>
              <a:gdLst>
                <a:gd name="T0" fmla="*/ 24 w 25"/>
                <a:gd name="T1" fmla="*/ 10 h 24"/>
                <a:gd name="T2" fmla="*/ 22 w 25"/>
                <a:gd name="T3" fmla="*/ 17 h 24"/>
                <a:gd name="T4" fmla="*/ 18 w 25"/>
                <a:gd name="T5" fmla="*/ 21 h 24"/>
                <a:gd name="T6" fmla="*/ 11 w 25"/>
                <a:gd name="T7" fmla="*/ 23 h 24"/>
                <a:gd name="T8" fmla="*/ 4 w 25"/>
                <a:gd name="T9" fmla="*/ 19 h 24"/>
                <a:gd name="T10" fmla="*/ 0 w 25"/>
                <a:gd name="T11" fmla="*/ 14 h 24"/>
                <a:gd name="T12" fmla="*/ 0 w 25"/>
                <a:gd name="T13" fmla="*/ 8 h 24"/>
                <a:gd name="T14" fmla="*/ 4 w 25"/>
                <a:gd name="T15" fmla="*/ 2 h 24"/>
                <a:gd name="T16" fmla="*/ 11 w 25"/>
                <a:gd name="T17" fmla="*/ 0 h 24"/>
                <a:gd name="T18" fmla="*/ 18 w 25"/>
                <a:gd name="T19" fmla="*/ 0 h 24"/>
                <a:gd name="T20" fmla="*/ 22 w 25"/>
                <a:gd name="T21" fmla="*/ 4 h 24"/>
                <a:gd name="T22" fmla="*/ 24 w 25"/>
                <a:gd name="T23" fmla="*/ 10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5"/>
                <a:gd name="T37" fmla="*/ 0 h 24"/>
                <a:gd name="T38" fmla="*/ 25 w 25"/>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5" h="24">
                  <a:moveTo>
                    <a:pt x="24" y="10"/>
                  </a:moveTo>
                  <a:lnTo>
                    <a:pt x="22" y="17"/>
                  </a:lnTo>
                  <a:lnTo>
                    <a:pt x="18" y="21"/>
                  </a:lnTo>
                  <a:lnTo>
                    <a:pt x="11" y="23"/>
                  </a:lnTo>
                  <a:lnTo>
                    <a:pt x="4" y="19"/>
                  </a:lnTo>
                  <a:lnTo>
                    <a:pt x="0" y="14"/>
                  </a:lnTo>
                  <a:lnTo>
                    <a:pt x="0" y="8"/>
                  </a:lnTo>
                  <a:lnTo>
                    <a:pt x="4" y="2"/>
                  </a:lnTo>
                  <a:lnTo>
                    <a:pt x="11" y="0"/>
                  </a:lnTo>
                  <a:lnTo>
                    <a:pt x="18" y="0"/>
                  </a:lnTo>
                  <a:lnTo>
                    <a:pt x="22" y="4"/>
                  </a:lnTo>
                  <a:lnTo>
                    <a:pt x="24"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1" name="Freeform 360">
              <a:extLst>
                <a:ext uri="{FF2B5EF4-FFF2-40B4-BE49-F238E27FC236}">
                  <a16:creationId xmlns:a16="http://schemas.microsoft.com/office/drawing/2014/main" id="{13A3A376-08C0-C879-93F8-C4244CBD8FED}"/>
                </a:ext>
              </a:extLst>
            </p:cNvPr>
            <p:cNvSpPr>
              <a:spLocks/>
            </p:cNvSpPr>
            <p:nvPr/>
          </p:nvSpPr>
          <p:spPr bwMode="auto">
            <a:xfrm>
              <a:off x="3483" y="800"/>
              <a:ext cx="27" cy="22"/>
            </a:xfrm>
            <a:custGeom>
              <a:avLst/>
              <a:gdLst>
                <a:gd name="T0" fmla="*/ 26 w 27"/>
                <a:gd name="T1" fmla="*/ 10 h 22"/>
                <a:gd name="T2" fmla="*/ 24 w 27"/>
                <a:gd name="T3" fmla="*/ 17 h 22"/>
                <a:gd name="T4" fmla="*/ 18 w 27"/>
                <a:gd name="T5" fmla="*/ 21 h 22"/>
                <a:gd name="T6" fmla="*/ 12 w 27"/>
                <a:gd name="T7" fmla="*/ 21 h 22"/>
                <a:gd name="T8" fmla="*/ 5 w 27"/>
                <a:gd name="T9" fmla="*/ 19 h 22"/>
                <a:gd name="T10" fmla="*/ 0 w 27"/>
                <a:gd name="T11" fmla="*/ 15 h 22"/>
                <a:gd name="T12" fmla="*/ 0 w 27"/>
                <a:gd name="T13" fmla="*/ 6 h 22"/>
                <a:gd name="T14" fmla="*/ 5 w 27"/>
                <a:gd name="T15" fmla="*/ 2 h 22"/>
                <a:gd name="T16" fmla="*/ 12 w 27"/>
                <a:gd name="T17" fmla="*/ 0 h 22"/>
                <a:gd name="T18" fmla="*/ 18 w 27"/>
                <a:gd name="T19" fmla="*/ 0 h 22"/>
                <a:gd name="T20" fmla="*/ 24 w 27"/>
                <a:gd name="T21" fmla="*/ 4 h 22"/>
                <a:gd name="T22" fmla="*/ 26 w 27"/>
                <a:gd name="T23" fmla="*/ 10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
                <a:gd name="T37" fmla="*/ 0 h 22"/>
                <a:gd name="T38" fmla="*/ 27 w 27"/>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 h="22">
                  <a:moveTo>
                    <a:pt x="26" y="10"/>
                  </a:moveTo>
                  <a:lnTo>
                    <a:pt x="24" y="17"/>
                  </a:lnTo>
                  <a:lnTo>
                    <a:pt x="18" y="21"/>
                  </a:lnTo>
                  <a:lnTo>
                    <a:pt x="12" y="21"/>
                  </a:lnTo>
                  <a:lnTo>
                    <a:pt x="5" y="19"/>
                  </a:lnTo>
                  <a:lnTo>
                    <a:pt x="0" y="15"/>
                  </a:lnTo>
                  <a:lnTo>
                    <a:pt x="0" y="6"/>
                  </a:lnTo>
                  <a:lnTo>
                    <a:pt x="5" y="2"/>
                  </a:lnTo>
                  <a:lnTo>
                    <a:pt x="12" y="0"/>
                  </a:lnTo>
                  <a:lnTo>
                    <a:pt x="18" y="0"/>
                  </a:lnTo>
                  <a:lnTo>
                    <a:pt x="24" y="4"/>
                  </a:lnTo>
                  <a:lnTo>
                    <a:pt x="26"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2" name="Freeform 361">
              <a:extLst>
                <a:ext uri="{FF2B5EF4-FFF2-40B4-BE49-F238E27FC236}">
                  <a16:creationId xmlns:a16="http://schemas.microsoft.com/office/drawing/2014/main" id="{2E2A10CF-AE19-F215-54F1-AB8788E757A3}"/>
                </a:ext>
              </a:extLst>
            </p:cNvPr>
            <p:cNvSpPr>
              <a:spLocks/>
            </p:cNvSpPr>
            <p:nvPr/>
          </p:nvSpPr>
          <p:spPr bwMode="auto">
            <a:xfrm>
              <a:off x="3107" y="1021"/>
              <a:ext cx="26" cy="22"/>
            </a:xfrm>
            <a:custGeom>
              <a:avLst/>
              <a:gdLst>
                <a:gd name="T0" fmla="*/ 25 w 26"/>
                <a:gd name="T1" fmla="*/ 11 h 22"/>
                <a:gd name="T2" fmla="*/ 23 w 26"/>
                <a:gd name="T3" fmla="*/ 17 h 22"/>
                <a:gd name="T4" fmla="*/ 16 w 26"/>
                <a:gd name="T5" fmla="*/ 21 h 22"/>
                <a:gd name="T6" fmla="*/ 9 w 26"/>
                <a:gd name="T7" fmla="*/ 21 h 22"/>
                <a:gd name="T8" fmla="*/ 4 w 26"/>
                <a:gd name="T9" fmla="*/ 19 h 22"/>
                <a:gd name="T10" fmla="*/ 0 w 26"/>
                <a:gd name="T11" fmla="*/ 13 h 22"/>
                <a:gd name="T12" fmla="*/ 0 w 26"/>
                <a:gd name="T13" fmla="*/ 6 h 22"/>
                <a:gd name="T14" fmla="*/ 4 w 26"/>
                <a:gd name="T15" fmla="*/ 2 h 22"/>
                <a:gd name="T16" fmla="*/ 9 w 26"/>
                <a:gd name="T17" fmla="*/ 0 h 22"/>
                <a:gd name="T18" fmla="*/ 16 w 26"/>
                <a:gd name="T19" fmla="*/ 0 h 22"/>
                <a:gd name="T20" fmla="*/ 23 w 26"/>
                <a:gd name="T21" fmla="*/ 4 h 22"/>
                <a:gd name="T22" fmla="*/ 25 w 26"/>
                <a:gd name="T23" fmla="*/ 11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2"/>
                <a:gd name="T38" fmla="*/ 26 w 26"/>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2">
                  <a:moveTo>
                    <a:pt x="25" y="11"/>
                  </a:moveTo>
                  <a:lnTo>
                    <a:pt x="23" y="17"/>
                  </a:lnTo>
                  <a:lnTo>
                    <a:pt x="16" y="21"/>
                  </a:lnTo>
                  <a:lnTo>
                    <a:pt x="9" y="21"/>
                  </a:lnTo>
                  <a:lnTo>
                    <a:pt x="4" y="19"/>
                  </a:lnTo>
                  <a:lnTo>
                    <a:pt x="0" y="13"/>
                  </a:lnTo>
                  <a:lnTo>
                    <a:pt x="0" y="6"/>
                  </a:lnTo>
                  <a:lnTo>
                    <a:pt x="4" y="2"/>
                  </a:lnTo>
                  <a:lnTo>
                    <a:pt x="9" y="0"/>
                  </a:lnTo>
                  <a:lnTo>
                    <a:pt x="16" y="0"/>
                  </a:lnTo>
                  <a:lnTo>
                    <a:pt x="23" y="4"/>
                  </a:lnTo>
                  <a:lnTo>
                    <a:pt x="25"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3" name="Freeform 362">
              <a:extLst>
                <a:ext uri="{FF2B5EF4-FFF2-40B4-BE49-F238E27FC236}">
                  <a16:creationId xmlns:a16="http://schemas.microsoft.com/office/drawing/2014/main" id="{2632F07B-91BE-034E-5931-31C3FDDFB877}"/>
                </a:ext>
              </a:extLst>
            </p:cNvPr>
            <p:cNvSpPr>
              <a:spLocks/>
            </p:cNvSpPr>
            <p:nvPr/>
          </p:nvSpPr>
          <p:spPr bwMode="auto">
            <a:xfrm>
              <a:off x="3358" y="872"/>
              <a:ext cx="27" cy="24"/>
            </a:xfrm>
            <a:custGeom>
              <a:avLst/>
              <a:gdLst>
                <a:gd name="T0" fmla="*/ 26 w 27"/>
                <a:gd name="T1" fmla="*/ 13 h 24"/>
                <a:gd name="T2" fmla="*/ 24 w 27"/>
                <a:gd name="T3" fmla="*/ 19 h 24"/>
                <a:gd name="T4" fmla="*/ 16 w 27"/>
                <a:gd name="T5" fmla="*/ 23 h 24"/>
                <a:gd name="T6" fmla="*/ 10 w 27"/>
                <a:gd name="T7" fmla="*/ 23 h 24"/>
                <a:gd name="T8" fmla="*/ 4 w 27"/>
                <a:gd name="T9" fmla="*/ 21 h 24"/>
                <a:gd name="T10" fmla="*/ 0 w 27"/>
                <a:gd name="T11" fmla="*/ 15 h 24"/>
                <a:gd name="T12" fmla="*/ 0 w 27"/>
                <a:gd name="T13" fmla="*/ 9 h 24"/>
                <a:gd name="T14" fmla="*/ 4 w 27"/>
                <a:gd name="T15" fmla="*/ 4 h 24"/>
                <a:gd name="T16" fmla="*/ 10 w 27"/>
                <a:gd name="T17" fmla="*/ 0 h 24"/>
                <a:gd name="T18" fmla="*/ 16 w 27"/>
                <a:gd name="T19" fmla="*/ 2 h 24"/>
                <a:gd name="T20" fmla="*/ 24 w 27"/>
                <a:gd name="T21" fmla="*/ 6 h 24"/>
                <a:gd name="T22" fmla="*/ 26 w 27"/>
                <a:gd name="T23" fmla="*/ 13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
                <a:gd name="T37" fmla="*/ 0 h 24"/>
                <a:gd name="T38" fmla="*/ 27 w 27"/>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 h="24">
                  <a:moveTo>
                    <a:pt x="26" y="13"/>
                  </a:moveTo>
                  <a:lnTo>
                    <a:pt x="24" y="19"/>
                  </a:lnTo>
                  <a:lnTo>
                    <a:pt x="16" y="23"/>
                  </a:lnTo>
                  <a:lnTo>
                    <a:pt x="10" y="23"/>
                  </a:lnTo>
                  <a:lnTo>
                    <a:pt x="4" y="21"/>
                  </a:lnTo>
                  <a:lnTo>
                    <a:pt x="0" y="15"/>
                  </a:lnTo>
                  <a:lnTo>
                    <a:pt x="0" y="9"/>
                  </a:lnTo>
                  <a:lnTo>
                    <a:pt x="4" y="4"/>
                  </a:lnTo>
                  <a:lnTo>
                    <a:pt x="10" y="0"/>
                  </a:lnTo>
                  <a:lnTo>
                    <a:pt x="16" y="2"/>
                  </a:lnTo>
                  <a:lnTo>
                    <a:pt x="24" y="6"/>
                  </a:lnTo>
                  <a:lnTo>
                    <a:pt x="26"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4" name="Line 363">
              <a:extLst>
                <a:ext uri="{FF2B5EF4-FFF2-40B4-BE49-F238E27FC236}">
                  <a16:creationId xmlns:a16="http://schemas.microsoft.com/office/drawing/2014/main" id="{457CD5C9-FAF9-8D33-9696-F4B45B7AB46C}"/>
                </a:ext>
              </a:extLst>
            </p:cNvPr>
            <p:cNvSpPr>
              <a:spLocks noChangeShapeType="1"/>
            </p:cNvSpPr>
            <p:nvPr/>
          </p:nvSpPr>
          <p:spPr bwMode="auto">
            <a:xfrm flipV="1">
              <a:off x="3004" y="1039"/>
              <a:ext cx="104"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5" name="Line 364">
              <a:extLst>
                <a:ext uri="{FF2B5EF4-FFF2-40B4-BE49-F238E27FC236}">
                  <a16:creationId xmlns:a16="http://schemas.microsoft.com/office/drawing/2014/main" id="{BD716A62-C04B-C139-85C2-D1FD7F991951}"/>
                </a:ext>
              </a:extLst>
            </p:cNvPr>
            <p:cNvSpPr>
              <a:spLocks noChangeShapeType="1"/>
            </p:cNvSpPr>
            <p:nvPr/>
          </p:nvSpPr>
          <p:spPr bwMode="auto">
            <a:xfrm flipV="1">
              <a:off x="3131" y="965"/>
              <a:ext cx="102"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6" name="Line 365">
              <a:extLst>
                <a:ext uri="{FF2B5EF4-FFF2-40B4-BE49-F238E27FC236}">
                  <a16:creationId xmlns:a16="http://schemas.microsoft.com/office/drawing/2014/main" id="{AA4007AA-B19B-CCEE-1C6B-8C774F35A150}"/>
                </a:ext>
              </a:extLst>
            </p:cNvPr>
            <p:cNvSpPr>
              <a:spLocks noChangeShapeType="1"/>
            </p:cNvSpPr>
            <p:nvPr/>
          </p:nvSpPr>
          <p:spPr bwMode="auto">
            <a:xfrm flipV="1">
              <a:off x="3255" y="892"/>
              <a:ext cx="104"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7" name="Freeform 366">
              <a:extLst>
                <a:ext uri="{FF2B5EF4-FFF2-40B4-BE49-F238E27FC236}">
                  <a16:creationId xmlns:a16="http://schemas.microsoft.com/office/drawing/2014/main" id="{9326B7F3-2AF7-29D4-631E-B5D6FAF768AF}"/>
                </a:ext>
              </a:extLst>
            </p:cNvPr>
            <p:cNvSpPr>
              <a:spLocks/>
            </p:cNvSpPr>
            <p:nvPr/>
          </p:nvSpPr>
          <p:spPr bwMode="auto">
            <a:xfrm>
              <a:off x="2980" y="1093"/>
              <a:ext cx="26" cy="25"/>
            </a:xfrm>
            <a:custGeom>
              <a:avLst/>
              <a:gdLst>
                <a:gd name="T0" fmla="*/ 25 w 26"/>
                <a:gd name="T1" fmla="*/ 13 h 25"/>
                <a:gd name="T2" fmla="*/ 23 w 26"/>
                <a:gd name="T3" fmla="*/ 20 h 25"/>
                <a:gd name="T4" fmla="*/ 18 w 26"/>
                <a:gd name="T5" fmla="*/ 24 h 25"/>
                <a:gd name="T6" fmla="*/ 11 w 26"/>
                <a:gd name="T7" fmla="*/ 24 h 25"/>
                <a:gd name="T8" fmla="*/ 4 w 26"/>
                <a:gd name="T9" fmla="*/ 22 h 25"/>
                <a:gd name="T10" fmla="*/ 0 w 26"/>
                <a:gd name="T11" fmla="*/ 15 h 25"/>
                <a:gd name="T12" fmla="*/ 0 w 26"/>
                <a:gd name="T13" fmla="*/ 9 h 25"/>
                <a:gd name="T14" fmla="*/ 4 w 26"/>
                <a:gd name="T15" fmla="*/ 5 h 25"/>
                <a:gd name="T16" fmla="*/ 11 w 26"/>
                <a:gd name="T17" fmla="*/ 0 h 25"/>
                <a:gd name="T18" fmla="*/ 18 w 26"/>
                <a:gd name="T19" fmla="*/ 3 h 25"/>
                <a:gd name="T20" fmla="*/ 23 w 26"/>
                <a:gd name="T21" fmla="*/ 7 h 25"/>
                <a:gd name="T22" fmla="*/ 25 w 26"/>
                <a:gd name="T23" fmla="*/ 13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5"/>
                <a:gd name="T38" fmla="*/ 26 w 26"/>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5">
                  <a:moveTo>
                    <a:pt x="25" y="13"/>
                  </a:moveTo>
                  <a:lnTo>
                    <a:pt x="23" y="20"/>
                  </a:lnTo>
                  <a:lnTo>
                    <a:pt x="18" y="24"/>
                  </a:lnTo>
                  <a:lnTo>
                    <a:pt x="11" y="24"/>
                  </a:lnTo>
                  <a:lnTo>
                    <a:pt x="4" y="22"/>
                  </a:lnTo>
                  <a:lnTo>
                    <a:pt x="0" y="15"/>
                  </a:lnTo>
                  <a:lnTo>
                    <a:pt x="0" y="9"/>
                  </a:lnTo>
                  <a:lnTo>
                    <a:pt x="4" y="5"/>
                  </a:lnTo>
                  <a:lnTo>
                    <a:pt x="11" y="0"/>
                  </a:lnTo>
                  <a:lnTo>
                    <a:pt x="18" y="3"/>
                  </a:lnTo>
                  <a:lnTo>
                    <a:pt x="23" y="7"/>
                  </a:lnTo>
                  <a:lnTo>
                    <a:pt x="25"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8" name="Freeform 367">
              <a:extLst>
                <a:ext uri="{FF2B5EF4-FFF2-40B4-BE49-F238E27FC236}">
                  <a16:creationId xmlns:a16="http://schemas.microsoft.com/office/drawing/2014/main" id="{528A0568-EDCA-145B-329E-2137746B8AE2}"/>
                </a:ext>
              </a:extLst>
            </p:cNvPr>
            <p:cNvSpPr>
              <a:spLocks/>
            </p:cNvSpPr>
            <p:nvPr/>
          </p:nvSpPr>
          <p:spPr bwMode="auto">
            <a:xfrm>
              <a:off x="4241" y="959"/>
              <a:ext cx="26" cy="25"/>
            </a:xfrm>
            <a:custGeom>
              <a:avLst/>
              <a:gdLst>
                <a:gd name="T0" fmla="*/ 25 w 26"/>
                <a:gd name="T1" fmla="*/ 11 h 25"/>
                <a:gd name="T2" fmla="*/ 23 w 26"/>
                <a:gd name="T3" fmla="*/ 17 h 25"/>
                <a:gd name="T4" fmla="*/ 18 w 26"/>
                <a:gd name="T5" fmla="*/ 22 h 25"/>
                <a:gd name="T6" fmla="*/ 11 w 26"/>
                <a:gd name="T7" fmla="*/ 24 h 25"/>
                <a:gd name="T8" fmla="*/ 4 w 26"/>
                <a:gd name="T9" fmla="*/ 19 h 25"/>
                <a:gd name="T10" fmla="*/ 0 w 26"/>
                <a:gd name="T11" fmla="*/ 15 h 25"/>
                <a:gd name="T12" fmla="*/ 0 w 26"/>
                <a:gd name="T13" fmla="*/ 9 h 25"/>
                <a:gd name="T14" fmla="*/ 4 w 26"/>
                <a:gd name="T15" fmla="*/ 2 h 25"/>
                <a:gd name="T16" fmla="*/ 11 w 26"/>
                <a:gd name="T17" fmla="*/ 0 h 25"/>
                <a:gd name="T18" fmla="*/ 18 w 26"/>
                <a:gd name="T19" fmla="*/ 0 h 25"/>
                <a:gd name="T20" fmla="*/ 23 w 26"/>
                <a:gd name="T21" fmla="*/ 5 h 25"/>
                <a:gd name="T22" fmla="*/ 25 w 26"/>
                <a:gd name="T23" fmla="*/ 11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5"/>
                <a:gd name="T38" fmla="*/ 26 w 26"/>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5">
                  <a:moveTo>
                    <a:pt x="25" y="11"/>
                  </a:moveTo>
                  <a:lnTo>
                    <a:pt x="23" y="17"/>
                  </a:lnTo>
                  <a:lnTo>
                    <a:pt x="18" y="22"/>
                  </a:lnTo>
                  <a:lnTo>
                    <a:pt x="11" y="24"/>
                  </a:lnTo>
                  <a:lnTo>
                    <a:pt x="4" y="19"/>
                  </a:lnTo>
                  <a:lnTo>
                    <a:pt x="0" y="15"/>
                  </a:lnTo>
                  <a:lnTo>
                    <a:pt x="0" y="9"/>
                  </a:lnTo>
                  <a:lnTo>
                    <a:pt x="4" y="2"/>
                  </a:lnTo>
                  <a:lnTo>
                    <a:pt x="11" y="0"/>
                  </a:lnTo>
                  <a:lnTo>
                    <a:pt x="18" y="0"/>
                  </a:lnTo>
                  <a:lnTo>
                    <a:pt x="23" y="5"/>
                  </a:lnTo>
                  <a:lnTo>
                    <a:pt x="25"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59" name="Freeform 368">
              <a:extLst>
                <a:ext uri="{FF2B5EF4-FFF2-40B4-BE49-F238E27FC236}">
                  <a16:creationId xmlns:a16="http://schemas.microsoft.com/office/drawing/2014/main" id="{CFC15BD5-9823-1AFC-367E-AFCC4EE1AFEA}"/>
                </a:ext>
              </a:extLst>
            </p:cNvPr>
            <p:cNvSpPr>
              <a:spLocks/>
            </p:cNvSpPr>
            <p:nvPr/>
          </p:nvSpPr>
          <p:spPr bwMode="auto">
            <a:xfrm>
              <a:off x="4493" y="812"/>
              <a:ext cx="26" cy="23"/>
            </a:xfrm>
            <a:custGeom>
              <a:avLst/>
              <a:gdLst>
                <a:gd name="T0" fmla="*/ 25 w 26"/>
                <a:gd name="T1" fmla="*/ 11 h 23"/>
                <a:gd name="T2" fmla="*/ 23 w 26"/>
                <a:gd name="T3" fmla="*/ 17 h 23"/>
                <a:gd name="T4" fmla="*/ 18 w 26"/>
                <a:gd name="T5" fmla="*/ 22 h 23"/>
                <a:gd name="T6" fmla="*/ 12 w 26"/>
                <a:gd name="T7" fmla="*/ 22 h 23"/>
                <a:gd name="T8" fmla="*/ 4 w 26"/>
                <a:gd name="T9" fmla="*/ 20 h 23"/>
                <a:gd name="T10" fmla="*/ 0 w 26"/>
                <a:gd name="T11" fmla="*/ 15 h 23"/>
                <a:gd name="T12" fmla="*/ 0 w 26"/>
                <a:gd name="T13" fmla="*/ 7 h 23"/>
                <a:gd name="T14" fmla="*/ 4 w 26"/>
                <a:gd name="T15" fmla="*/ 3 h 23"/>
                <a:gd name="T16" fmla="*/ 12 w 26"/>
                <a:gd name="T17" fmla="*/ 0 h 23"/>
                <a:gd name="T18" fmla="*/ 18 w 26"/>
                <a:gd name="T19" fmla="*/ 0 h 23"/>
                <a:gd name="T20" fmla="*/ 23 w 26"/>
                <a:gd name="T21" fmla="*/ 5 h 23"/>
                <a:gd name="T22" fmla="*/ 25 w 26"/>
                <a:gd name="T23" fmla="*/ 11 h 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3"/>
                <a:gd name="T38" fmla="*/ 26 w 26"/>
                <a:gd name="T39" fmla="*/ 23 h 2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3">
                  <a:moveTo>
                    <a:pt x="25" y="11"/>
                  </a:moveTo>
                  <a:lnTo>
                    <a:pt x="23" y="17"/>
                  </a:lnTo>
                  <a:lnTo>
                    <a:pt x="18" y="22"/>
                  </a:lnTo>
                  <a:lnTo>
                    <a:pt x="12" y="22"/>
                  </a:lnTo>
                  <a:lnTo>
                    <a:pt x="4" y="20"/>
                  </a:lnTo>
                  <a:lnTo>
                    <a:pt x="0" y="15"/>
                  </a:lnTo>
                  <a:lnTo>
                    <a:pt x="0" y="7"/>
                  </a:lnTo>
                  <a:lnTo>
                    <a:pt x="4" y="3"/>
                  </a:lnTo>
                  <a:lnTo>
                    <a:pt x="12" y="0"/>
                  </a:lnTo>
                  <a:lnTo>
                    <a:pt x="18" y="0"/>
                  </a:lnTo>
                  <a:lnTo>
                    <a:pt x="23" y="5"/>
                  </a:lnTo>
                  <a:lnTo>
                    <a:pt x="25"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0" name="Freeform 369">
              <a:extLst>
                <a:ext uri="{FF2B5EF4-FFF2-40B4-BE49-F238E27FC236}">
                  <a16:creationId xmlns:a16="http://schemas.microsoft.com/office/drawing/2014/main" id="{B3D38E25-A7BE-CD49-DEB1-4CD420703CAF}"/>
                </a:ext>
              </a:extLst>
            </p:cNvPr>
            <p:cNvSpPr>
              <a:spLocks/>
            </p:cNvSpPr>
            <p:nvPr/>
          </p:nvSpPr>
          <p:spPr bwMode="auto">
            <a:xfrm>
              <a:off x="4116" y="1034"/>
              <a:ext cx="24" cy="22"/>
            </a:xfrm>
            <a:custGeom>
              <a:avLst/>
              <a:gdLst>
                <a:gd name="T0" fmla="*/ 23 w 24"/>
                <a:gd name="T1" fmla="*/ 11 h 22"/>
                <a:gd name="T2" fmla="*/ 23 w 24"/>
                <a:gd name="T3" fmla="*/ 17 h 22"/>
                <a:gd name="T4" fmla="*/ 16 w 24"/>
                <a:gd name="T5" fmla="*/ 21 h 22"/>
                <a:gd name="T6" fmla="*/ 9 w 24"/>
                <a:gd name="T7" fmla="*/ 21 h 22"/>
                <a:gd name="T8" fmla="*/ 3 w 24"/>
                <a:gd name="T9" fmla="*/ 19 h 22"/>
                <a:gd name="T10" fmla="*/ 0 w 24"/>
                <a:gd name="T11" fmla="*/ 13 h 22"/>
                <a:gd name="T12" fmla="*/ 0 w 24"/>
                <a:gd name="T13" fmla="*/ 6 h 22"/>
                <a:gd name="T14" fmla="*/ 3 w 24"/>
                <a:gd name="T15" fmla="*/ 2 h 22"/>
                <a:gd name="T16" fmla="*/ 9 w 24"/>
                <a:gd name="T17" fmla="*/ 0 h 22"/>
                <a:gd name="T18" fmla="*/ 16 w 24"/>
                <a:gd name="T19" fmla="*/ 0 h 22"/>
                <a:gd name="T20" fmla="*/ 23 w 24"/>
                <a:gd name="T21" fmla="*/ 4 h 22"/>
                <a:gd name="T22" fmla="*/ 23 w 24"/>
                <a:gd name="T23" fmla="*/ 11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
                <a:gd name="T37" fmla="*/ 0 h 22"/>
                <a:gd name="T38" fmla="*/ 24 w 24"/>
                <a:gd name="T39" fmla="*/ 22 h 2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 h="22">
                  <a:moveTo>
                    <a:pt x="23" y="11"/>
                  </a:moveTo>
                  <a:lnTo>
                    <a:pt x="23" y="17"/>
                  </a:lnTo>
                  <a:lnTo>
                    <a:pt x="16" y="21"/>
                  </a:lnTo>
                  <a:lnTo>
                    <a:pt x="9" y="21"/>
                  </a:lnTo>
                  <a:lnTo>
                    <a:pt x="3" y="19"/>
                  </a:lnTo>
                  <a:lnTo>
                    <a:pt x="0" y="13"/>
                  </a:lnTo>
                  <a:lnTo>
                    <a:pt x="0" y="6"/>
                  </a:lnTo>
                  <a:lnTo>
                    <a:pt x="3" y="2"/>
                  </a:lnTo>
                  <a:lnTo>
                    <a:pt x="9" y="0"/>
                  </a:lnTo>
                  <a:lnTo>
                    <a:pt x="16" y="0"/>
                  </a:lnTo>
                  <a:lnTo>
                    <a:pt x="23" y="4"/>
                  </a:lnTo>
                  <a:lnTo>
                    <a:pt x="23"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1" name="Freeform 370">
              <a:extLst>
                <a:ext uri="{FF2B5EF4-FFF2-40B4-BE49-F238E27FC236}">
                  <a16:creationId xmlns:a16="http://schemas.microsoft.com/office/drawing/2014/main" id="{8521A3D6-8CFB-C03D-EF26-5C3C975FBA8D}"/>
                </a:ext>
              </a:extLst>
            </p:cNvPr>
            <p:cNvSpPr>
              <a:spLocks/>
            </p:cNvSpPr>
            <p:nvPr/>
          </p:nvSpPr>
          <p:spPr bwMode="auto">
            <a:xfrm>
              <a:off x="4368" y="885"/>
              <a:ext cx="24" cy="24"/>
            </a:xfrm>
            <a:custGeom>
              <a:avLst/>
              <a:gdLst>
                <a:gd name="T0" fmla="*/ 23 w 24"/>
                <a:gd name="T1" fmla="*/ 13 h 24"/>
                <a:gd name="T2" fmla="*/ 23 w 24"/>
                <a:gd name="T3" fmla="*/ 19 h 24"/>
                <a:gd name="T4" fmla="*/ 16 w 24"/>
                <a:gd name="T5" fmla="*/ 23 h 24"/>
                <a:gd name="T6" fmla="*/ 9 w 24"/>
                <a:gd name="T7" fmla="*/ 23 h 24"/>
                <a:gd name="T8" fmla="*/ 2 w 24"/>
                <a:gd name="T9" fmla="*/ 21 h 24"/>
                <a:gd name="T10" fmla="*/ 0 w 24"/>
                <a:gd name="T11" fmla="*/ 15 h 24"/>
                <a:gd name="T12" fmla="*/ 0 w 24"/>
                <a:gd name="T13" fmla="*/ 8 h 24"/>
                <a:gd name="T14" fmla="*/ 2 w 24"/>
                <a:gd name="T15" fmla="*/ 4 h 24"/>
                <a:gd name="T16" fmla="*/ 9 w 24"/>
                <a:gd name="T17" fmla="*/ 0 h 24"/>
                <a:gd name="T18" fmla="*/ 16 w 24"/>
                <a:gd name="T19" fmla="*/ 2 h 24"/>
                <a:gd name="T20" fmla="*/ 23 w 24"/>
                <a:gd name="T21" fmla="*/ 6 h 24"/>
                <a:gd name="T22" fmla="*/ 23 w 24"/>
                <a:gd name="T23" fmla="*/ 13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
                <a:gd name="T37" fmla="*/ 0 h 24"/>
                <a:gd name="T38" fmla="*/ 24 w 24"/>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 h="24">
                  <a:moveTo>
                    <a:pt x="23" y="13"/>
                  </a:moveTo>
                  <a:lnTo>
                    <a:pt x="23" y="19"/>
                  </a:lnTo>
                  <a:lnTo>
                    <a:pt x="16" y="23"/>
                  </a:lnTo>
                  <a:lnTo>
                    <a:pt x="9" y="23"/>
                  </a:lnTo>
                  <a:lnTo>
                    <a:pt x="2" y="21"/>
                  </a:lnTo>
                  <a:lnTo>
                    <a:pt x="0" y="15"/>
                  </a:lnTo>
                  <a:lnTo>
                    <a:pt x="0" y="8"/>
                  </a:lnTo>
                  <a:lnTo>
                    <a:pt x="2" y="4"/>
                  </a:lnTo>
                  <a:lnTo>
                    <a:pt x="9" y="0"/>
                  </a:lnTo>
                  <a:lnTo>
                    <a:pt x="16" y="2"/>
                  </a:lnTo>
                  <a:lnTo>
                    <a:pt x="23" y="6"/>
                  </a:lnTo>
                  <a:lnTo>
                    <a:pt x="23"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2" name="Line 371">
              <a:extLst>
                <a:ext uri="{FF2B5EF4-FFF2-40B4-BE49-F238E27FC236}">
                  <a16:creationId xmlns:a16="http://schemas.microsoft.com/office/drawing/2014/main" id="{49D301BB-79AC-D304-C8AA-4B7EC5D78B76}"/>
                </a:ext>
              </a:extLst>
            </p:cNvPr>
            <p:cNvSpPr>
              <a:spLocks noChangeShapeType="1"/>
            </p:cNvSpPr>
            <p:nvPr/>
          </p:nvSpPr>
          <p:spPr bwMode="auto">
            <a:xfrm flipV="1">
              <a:off x="4014" y="1052"/>
              <a:ext cx="101"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3" name="Line 372">
              <a:extLst>
                <a:ext uri="{FF2B5EF4-FFF2-40B4-BE49-F238E27FC236}">
                  <a16:creationId xmlns:a16="http://schemas.microsoft.com/office/drawing/2014/main" id="{98672389-54D0-2699-0FD9-71C73CA6E487}"/>
                </a:ext>
              </a:extLst>
            </p:cNvPr>
            <p:cNvSpPr>
              <a:spLocks noChangeShapeType="1"/>
            </p:cNvSpPr>
            <p:nvPr/>
          </p:nvSpPr>
          <p:spPr bwMode="auto">
            <a:xfrm flipV="1">
              <a:off x="4265" y="905"/>
              <a:ext cx="102" cy="5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4" name="Freeform 373">
              <a:extLst>
                <a:ext uri="{FF2B5EF4-FFF2-40B4-BE49-F238E27FC236}">
                  <a16:creationId xmlns:a16="http://schemas.microsoft.com/office/drawing/2014/main" id="{97DB0E45-8E0B-C33C-BF8A-B0CCD374D292}"/>
                </a:ext>
              </a:extLst>
            </p:cNvPr>
            <p:cNvSpPr>
              <a:spLocks/>
            </p:cNvSpPr>
            <p:nvPr/>
          </p:nvSpPr>
          <p:spPr bwMode="auto">
            <a:xfrm>
              <a:off x="3989" y="1106"/>
              <a:ext cx="27" cy="25"/>
            </a:xfrm>
            <a:custGeom>
              <a:avLst/>
              <a:gdLst>
                <a:gd name="T0" fmla="*/ 26 w 27"/>
                <a:gd name="T1" fmla="*/ 13 h 25"/>
                <a:gd name="T2" fmla="*/ 24 w 27"/>
                <a:gd name="T3" fmla="*/ 19 h 25"/>
                <a:gd name="T4" fmla="*/ 18 w 27"/>
                <a:gd name="T5" fmla="*/ 24 h 25"/>
                <a:gd name="T6" fmla="*/ 12 w 27"/>
                <a:gd name="T7" fmla="*/ 24 h 25"/>
                <a:gd name="T8" fmla="*/ 4 w 27"/>
                <a:gd name="T9" fmla="*/ 22 h 25"/>
                <a:gd name="T10" fmla="*/ 0 w 27"/>
                <a:gd name="T11" fmla="*/ 15 h 25"/>
                <a:gd name="T12" fmla="*/ 0 w 27"/>
                <a:gd name="T13" fmla="*/ 9 h 25"/>
                <a:gd name="T14" fmla="*/ 4 w 27"/>
                <a:gd name="T15" fmla="*/ 5 h 25"/>
                <a:gd name="T16" fmla="*/ 12 w 27"/>
                <a:gd name="T17" fmla="*/ 0 h 25"/>
                <a:gd name="T18" fmla="*/ 18 w 27"/>
                <a:gd name="T19" fmla="*/ 2 h 25"/>
                <a:gd name="T20" fmla="*/ 24 w 27"/>
                <a:gd name="T21" fmla="*/ 7 h 25"/>
                <a:gd name="T22" fmla="*/ 26 w 27"/>
                <a:gd name="T23" fmla="*/ 13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
                <a:gd name="T37" fmla="*/ 0 h 25"/>
                <a:gd name="T38" fmla="*/ 27 w 27"/>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 h="25">
                  <a:moveTo>
                    <a:pt x="26" y="13"/>
                  </a:moveTo>
                  <a:lnTo>
                    <a:pt x="24" y="19"/>
                  </a:lnTo>
                  <a:lnTo>
                    <a:pt x="18" y="24"/>
                  </a:lnTo>
                  <a:lnTo>
                    <a:pt x="12" y="24"/>
                  </a:lnTo>
                  <a:lnTo>
                    <a:pt x="4" y="22"/>
                  </a:lnTo>
                  <a:lnTo>
                    <a:pt x="0" y="15"/>
                  </a:lnTo>
                  <a:lnTo>
                    <a:pt x="0" y="9"/>
                  </a:lnTo>
                  <a:lnTo>
                    <a:pt x="4" y="5"/>
                  </a:lnTo>
                  <a:lnTo>
                    <a:pt x="12" y="0"/>
                  </a:lnTo>
                  <a:lnTo>
                    <a:pt x="18" y="2"/>
                  </a:lnTo>
                  <a:lnTo>
                    <a:pt x="24" y="7"/>
                  </a:lnTo>
                  <a:lnTo>
                    <a:pt x="26"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5" name="Line 374">
              <a:extLst>
                <a:ext uri="{FF2B5EF4-FFF2-40B4-BE49-F238E27FC236}">
                  <a16:creationId xmlns:a16="http://schemas.microsoft.com/office/drawing/2014/main" id="{D73FC1D0-F1B8-60B6-43B9-4373C789FC4F}"/>
                </a:ext>
              </a:extLst>
            </p:cNvPr>
            <p:cNvSpPr>
              <a:spLocks noChangeShapeType="1"/>
            </p:cNvSpPr>
            <p:nvPr/>
          </p:nvSpPr>
          <p:spPr bwMode="auto">
            <a:xfrm flipV="1">
              <a:off x="3383" y="818"/>
              <a:ext cx="101"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6" name="Line 375">
              <a:extLst>
                <a:ext uri="{FF2B5EF4-FFF2-40B4-BE49-F238E27FC236}">
                  <a16:creationId xmlns:a16="http://schemas.microsoft.com/office/drawing/2014/main" id="{EF0672F6-AFF8-1859-6CAB-0B60D3165A35}"/>
                </a:ext>
              </a:extLst>
            </p:cNvPr>
            <p:cNvSpPr>
              <a:spLocks noChangeShapeType="1"/>
            </p:cNvSpPr>
            <p:nvPr/>
          </p:nvSpPr>
          <p:spPr bwMode="auto">
            <a:xfrm flipV="1">
              <a:off x="4140" y="1014"/>
              <a:ext cx="42" cy="2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7" name="Line 376">
              <a:extLst>
                <a:ext uri="{FF2B5EF4-FFF2-40B4-BE49-F238E27FC236}">
                  <a16:creationId xmlns:a16="http://schemas.microsoft.com/office/drawing/2014/main" id="{DCD26352-62BB-5A11-D9D0-6AF6F756E190}"/>
                </a:ext>
              </a:extLst>
            </p:cNvPr>
            <p:cNvSpPr>
              <a:spLocks noChangeShapeType="1"/>
            </p:cNvSpPr>
            <p:nvPr/>
          </p:nvSpPr>
          <p:spPr bwMode="auto">
            <a:xfrm flipV="1">
              <a:off x="4224" y="977"/>
              <a:ext cx="18" cy="1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8" name="Line 377">
              <a:extLst>
                <a:ext uri="{FF2B5EF4-FFF2-40B4-BE49-F238E27FC236}">
                  <a16:creationId xmlns:a16="http://schemas.microsoft.com/office/drawing/2014/main" id="{9E2E7FBD-5FEC-C3E5-FE2F-6AB423B5AEA6}"/>
                </a:ext>
              </a:extLst>
            </p:cNvPr>
            <p:cNvSpPr>
              <a:spLocks noChangeShapeType="1"/>
            </p:cNvSpPr>
            <p:nvPr/>
          </p:nvSpPr>
          <p:spPr bwMode="auto">
            <a:xfrm flipV="1">
              <a:off x="4392" y="830"/>
              <a:ext cx="102"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69" name="Freeform 378">
              <a:extLst>
                <a:ext uri="{FF2B5EF4-FFF2-40B4-BE49-F238E27FC236}">
                  <a16:creationId xmlns:a16="http://schemas.microsoft.com/office/drawing/2014/main" id="{D310263A-5DD5-BA10-DD61-ACC0F817B20E}"/>
                </a:ext>
              </a:extLst>
            </p:cNvPr>
            <p:cNvSpPr>
              <a:spLocks/>
            </p:cNvSpPr>
            <p:nvPr/>
          </p:nvSpPr>
          <p:spPr bwMode="auto">
            <a:xfrm>
              <a:off x="5220" y="949"/>
              <a:ext cx="25" cy="24"/>
            </a:xfrm>
            <a:custGeom>
              <a:avLst/>
              <a:gdLst>
                <a:gd name="T0" fmla="*/ 24 w 25"/>
                <a:gd name="T1" fmla="*/ 12 h 24"/>
                <a:gd name="T2" fmla="*/ 22 w 25"/>
                <a:gd name="T3" fmla="*/ 17 h 24"/>
                <a:gd name="T4" fmla="*/ 16 w 25"/>
                <a:gd name="T5" fmla="*/ 21 h 24"/>
                <a:gd name="T6" fmla="*/ 10 w 25"/>
                <a:gd name="T7" fmla="*/ 23 h 24"/>
                <a:gd name="T8" fmla="*/ 3 w 25"/>
                <a:gd name="T9" fmla="*/ 21 h 24"/>
                <a:gd name="T10" fmla="*/ 0 w 25"/>
                <a:gd name="T11" fmla="*/ 15 h 24"/>
                <a:gd name="T12" fmla="*/ 0 w 25"/>
                <a:gd name="T13" fmla="*/ 8 h 24"/>
                <a:gd name="T14" fmla="*/ 3 w 25"/>
                <a:gd name="T15" fmla="*/ 2 h 24"/>
                <a:gd name="T16" fmla="*/ 10 w 25"/>
                <a:gd name="T17" fmla="*/ 0 h 24"/>
                <a:gd name="T18" fmla="*/ 16 w 25"/>
                <a:gd name="T19" fmla="*/ 2 h 24"/>
                <a:gd name="T20" fmla="*/ 22 w 25"/>
                <a:gd name="T21" fmla="*/ 6 h 24"/>
                <a:gd name="T22" fmla="*/ 24 w 25"/>
                <a:gd name="T23" fmla="*/ 12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5"/>
                <a:gd name="T37" fmla="*/ 0 h 24"/>
                <a:gd name="T38" fmla="*/ 25 w 25"/>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5" h="24">
                  <a:moveTo>
                    <a:pt x="24" y="12"/>
                  </a:moveTo>
                  <a:lnTo>
                    <a:pt x="22" y="17"/>
                  </a:lnTo>
                  <a:lnTo>
                    <a:pt x="16" y="21"/>
                  </a:lnTo>
                  <a:lnTo>
                    <a:pt x="10" y="23"/>
                  </a:lnTo>
                  <a:lnTo>
                    <a:pt x="3" y="21"/>
                  </a:lnTo>
                  <a:lnTo>
                    <a:pt x="0" y="15"/>
                  </a:lnTo>
                  <a:lnTo>
                    <a:pt x="0" y="8"/>
                  </a:lnTo>
                  <a:lnTo>
                    <a:pt x="3" y="2"/>
                  </a:lnTo>
                  <a:lnTo>
                    <a:pt x="10" y="0"/>
                  </a:lnTo>
                  <a:lnTo>
                    <a:pt x="16" y="2"/>
                  </a:lnTo>
                  <a:lnTo>
                    <a:pt x="22" y="6"/>
                  </a:lnTo>
                  <a:lnTo>
                    <a:pt x="24" y="1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0" name="Freeform 379">
              <a:extLst>
                <a:ext uri="{FF2B5EF4-FFF2-40B4-BE49-F238E27FC236}">
                  <a16:creationId xmlns:a16="http://schemas.microsoft.com/office/drawing/2014/main" id="{FF304769-8BB5-3265-C3B1-14EF084EF701}"/>
                </a:ext>
              </a:extLst>
            </p:cNvPr>
            <p:cNvSpPr>
              <a:spLocks/>
            </p:cNvSpPr>
            <p:nvPr/>
          </p:nvSpPr>
          <p:spPr bwMode="auto">
            <a:xfrm>
              <a:off x="5472" y="802"/>
              <a:ext cx="24" cy="24"/>
            </a:xfrm>
            <a:custGeom>
              <a:avLst/>
              <a:gdLst>
                <a:gd name="T0" fmla="*/ 23 w 24"/>
                <a:gd name="T1" fmla="*/ 10 h 24"/>
                <a:gd name="T2" fmla="*/ 21 w 24"/>
                <a:gd name="T3" fmla="*/ 17 h 24"/>
                <a:gd name="T4" fmla="*/ 16 w 24"/>
                <a:gd name="T5" fmla="*/ 21 h 24"/>
                <a:gd name="T6" fmla="*/ 9 w 24"/>
                <a:gd name="T7" fmla="*/ 23 h 24"/>
                <a:gd name="T8" fmla="*/ 2 w 24"/>
                <a:gd name="T9" fmla="*/ 19 h 24"/>
                <a:gd name="T10" fmla="*/ 0 w 24"/>
                <a:gd name="T11" fmla="*/ 15 h 24"/>
                <a:gd name="T12" fmla="*/ 0 w 24"/>
                <a:gd name="T13" fmla="*/ 8 h 24"/>
                <a:gd name="T14" fmla="*/ 2 w 24"/>
                <a:gd name="T15" fmla="*/ 2 h 24"/>
                <a:gd name="T16" fmla="*/ 9 w 24"/>
                <a:gd name="T17" fmla="*/ 0 h 24"/>
                <a:gd name="T18" fmla="*/ 16 w 24"/>
                <a:gd name="T19" fmla="*/ 0 h 24"/>
                <a:gd name="T20" fmla="*/ 21 w 24"/>
                <a:gd name="T21" fmla="*/ 4 h 24"/>
                <a:gd name="T22" fmla="*/ 23 w 24"/>
                <a:gd name="T23" fmla="*/ 10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
                <a:gd name="T37" fmla="*/ 0 h 24"/>
                <a:gd name="T38" fmla="*/ 24 w 24"/>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 h="24">
                  <a:moveTo>
                    <a:pt x="23" y="10"/>
                  </a:moveTo>
                  <a:lnTo>
                    <a:pt x="21" y="17"/>
                  </a:lnTo>
                  <a:lnTo>
                    <a:pt x="16" y="21"/>
                  </a:lnTo>
                  <a:lnTo>
                    <a:pt x="9" y="23"/>
                  </a:lnTo>
                  <a:lnTo>
                    <a:pt x="2" y="19"/>
                  </a:lnTo>
                  <a:lnTo>
                    <a:pt x="0" y="15"/>
                  </a:lnTo>
                  <a:lnTo>
                    <a:pt x="0" y="8"/>
                  </a:lnTo>
                  <a:lnTo>
                    <a:pt x="2" y="2"/>
                  </a:lnTo>
                  <a:lnTo>
                    <a:pt x="9" y="0"/>
                  </a:lnTo>
                  <a:lnTo>
                    <a:pt x="16" y="0"/>
                  </a:lnTo>
                  <a:lnTo>
                    <a:pt x="21" y="4"/>
                  </a:lnTo>
                  <a:lnTo>
                    <a:pt x="23" y="10"/>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1" name="Freeform 380">
              <a:extLst>
                <a:ext uri="{FF2B5EF4-FFF2-40B4-BE49-F238E27FC236}">
                  <a16:creationId xmlns:a16="http://schemas.microsoft.com/office/drawing/2014/main" id="{8714BE09-4B97-0501-D70B-BDA8169666FB}"/>
                </a:ext>
              </a:extLst>
            </p:cNvPr>
            <p:cNvSpPr>
              <a:spLocks/>
            </p:cNvSpPr>
            <p:nvPr/>
          </p:nvSpPr>
          <p:spPr bwMode="auto">
            <a:xfrm>
              <a:off x="5093" y="1023"/>
              <a:ext cx="27" cy="25"/>
            </a:xfrm>
            <a:custGeom>
              <a:avLst/>
              <a:gdLst>
                <a:gd name="T0" fmla="*/ 26 w 27"/>
                <a:gd name="T1" fmla="*/ 11 h 25"/>
                <a:gd name="T2" fmla="*/ 24 w 27"/>
                <a:gd name="T3" fmla="*/ 17 h 25"/>
                <a:gd name="T4" fmla="*/ 18 w 27"/>
                <a:gd name="T5" fmla="*/ 22 h 25"/>
                <a:gd name="T6" fmla="*/ 10 w 27"/>
                <a:gd name="T7" fmla="*/ 24 h 25"/>
                <a:gd name="T8" fmla="*/ 4 w 27"/>
                <a:gd name="T9" fmla="*/ 19 h 25"/>
                <a:gd name="T10" fmla="*/ 0 w 27"/>
                <a:gd name="T11" fmla="*/ 15 h 25"/>
                <a:gd name="T12" fmla="*/ 0 w 27"/>
                <a:gd name="T13" fmla="*/ 9 h 25"/>
                <a:gd name="T14" fmla="*/ 4 w 27"/>
                <a:gd name="T15" fmla="*/ 2 h 25"/>
                <a:gd name="T16" fmla="*/ 10 w 27"/>
                <a:gd name="T17" fmla="*/ 0 h 25"/>
                <a:gd name="T18" fmla="*/ 18 w 27"/>
                <a:gd name="T19" fmla="*/ 0 h 25"/>
                <a:gd name="T20" fmla="*/ 24 w 27"/>
                <a:gd name="T21" fmla="*/ 4 h 25"/>
                <a:gd name="T22" fmla="*/ 26 w 27"/>
                <a:gd name="T23" fmla="*/ 11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
                <a:gd name="T37" fmla="*/ 0 h 25"/>
                <a:gd name="T38" fmla="*/ 27 w 27"/>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 h="25">
                  <a:moveTo>
                    <a:pt x="26" y="11"/>
                  </a:moveTo>
                  <a:lnTo>
                    <a:pt x="24" y="17"/>
                  </a:lnTo>
                  <a:lnTo>
                    <a:pt x="18" y="22"/>
                  </a:lnTo>
                  <a:lnTo>
                    <a:pt x="10" y="24"/>
                  </a:lnTo>
                  <a:lnTo>
                    <a:pt x="4" y="19"/>
                  </a:lnTo>
                  <a:lnTo>
                    <a:pt x="0" y="15"/>
                  </a:lnTo>
                  <a:lnTo>
                    <a:pt x="0" y="9"/>
                  </a:lnTo>
                  <a:lnTo>
                    <a:pt x="4" y="2"/>
                  </a:lnTo>
                  <a:lnTo>
                    <a:pt x="10" y="0"/>
                  </a:lnTo>
                  <a:lnTo>
                    <a:pt x="18" y="0"/>
                  </a:lnTo>
                  <a:lnTo>
                    <a:pt x="24" y="4"/>
                  </a:lnTo>
                  <a:lnTo>
                    <a:pt x="26" y="11"/>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2" name="Freeform 381">
              <a:extLst>
                <a:ext uri="{FF2B5EF4-FFF2-40B4-BE49-F238E27FC236}">
                  <a16:creationId xmlns:a16="http://schemas.microsoft.com/office/drawing/2014/main" id="{C09D8DBD-A114-663B-0307-AFA65901CC82}"/>
                </a:ext>
              </a:extLst>
            </p:cNvPr>
            <p:cNvSpPr>
              <a:spLocks/>
            </p:cNvSpPr>
            <p:nvPr/>
          </p:nvSpPr>
          <p:spPr bwMode="auto">
            <a:xfrm>
              <a:off x="5345" y="874"/>
              <a:ext cx="26" cy="25"/>
            </a:xfrm>
            <a:custGeom>
              <a:avLst/>
              <a:gdLst>
                <a:gd name="T0" fmla="*/ 25 w 26"/>
                <a:gd name="T1" fmla="*/ 13 h 25"/>
                <a:gd name="T2" fmla="*/ 23 w 26"/>
                <a:gd name="T3" fmla="*/ 19 h 25"/>
                <a:gd name="T4" fmla="*/ 18 w 26"/>
                <a:gd name="T5" fmla="*/ 24 h 25"/>
                <a:gd name="T6" fmla="*/ 11 w 26"/>
                <a:gd name="T7" fmla="*/ 24 h 25"/>
                <a:gd name="T8" fmla="*/ 4 w 26"/>
                <a:gd name="T9" fmla="*/ 21 h 25"/>
                <a:gd name="T10" fmla="*/ 0 w 26"/>
                <a:gd name="T11" fmla="*/ 15 h 25"/>
                <a:gd name="T12" fmla="*/ 0 w 26"/>
                <a:gd name="T13" fmla="*/ 9 h 25"/>
                <a:gd name="T14" fmla="*/ 4 w 26"/>
                <a:gd name="T15" fmla="*/ 4 h 25"/>
                <a:gd name="T16" fmla="*/ 11 w 26"/>
                <a:gd name="T17" fmla="*/ 0 h 25"/>
                <a:gd name="T18" fmla="*/ 18 w 26"/>
                <a:gd name="T19" fmla="*/ 2 h 25"/>
                <a:gd name="T20" fmla="*/ 23 w 26"/>
                <a:gd name="T21" fmla="*/ 7 h 25"/>
                <a:gd name="T22" fmla="*/ 25 w 26"/>
                <a:gd name="T23" fmla="*/ 13 h 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6"/>
                <a:gd name="T37" fmla="*/ 0 h 25"/>
                <a:gd name="T38" fmla="*/ 26 w 26"/>
                <a:gd name="T39" fmla="*/ 25 h 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6" h="25">
                  <a:moveTo>
                    <a:pt x="25" y="13"/>
                  </a:moveTo>
                  <a:lnTo>
                    <a:pt x="23" y="19"/>
                  </a:lnTo>
                  <a:lnTo>
                    <a:pt x="18" y="24"/>
                  </a:lnTo>
                  <a:lnTo>
                    <a:pt x="11" y="24"/>
                  </a:lnTo>
                  <a:lnTo>
                    <a:pt x="4" y="21"/>
                  </a:lnTo>
                  <a:lnTo>
                    <a:pt x="0" y="15"/>
                  </a:lnTo>
                  <a:lnTo>
                    <a:pt x="0" y="9"/>
                  </a:lnTo>
                  <a:lnTo>
                    <a:pt x="4" y="4"/>
                  </a:lnTo>
                  <a:lnTo>
                    <a:pt x="11" y="0"/>
                  </a:lnTo>
                  <a:lnTo>
                    <a:pt x="18" y="2"/>
                  </a:lnTo>
                  <a:lnTo>
                    <a:pt x="23" y="7"/>
                  </a:lnTo>
                  <a:lnTo>
                    <a:pt x="25" y="13"/>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3" name="Line 382">
              <a:extLst>
                <a:ext uri="{FF2B5EF4-FFF2-40B4-BE49-F238E27FC236}">
                  <a16:creationId xmlns:a16="http://schemas.microsoft.com/office/drawing/2014/main" id="{28B00F88-0C5A-F4C1-3C94-1D19B2732091}"/>
                </a:ext>
              </a:extLst>
            </p:cNvPr>
            <p:cNvSpPr>
              <a:spLocks noChangeShapeType="1"/>
            </p:cNvSpPr>
            <p:nvPr/>
          </p:nvSpPr>
          <p:spPr bwMode="auto">
            <a:xfrm flipV="1">
              <a:off x="4990" y="1041"/>
              <a:ext cx="104"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4" name="Line 383">
              <a:extLst>
                <a:ext uri="{FF2B5EF4-FFF2-40B4-BE49-F238E27FC236}">
                  <a16:creationId xmlns:a16="http://schemas.microsoft.com/office/drawing/2014/main" id="{2E7D2F0A-A7C2-885A-158F-5FF62FBC88B0}"/>
                </a:ext>
              </a:extLst>
            </p:cNvPr>
            <p:cNvSpPr>
              <a:spLocks noChangeShapeType="1"/>
            </p:cNvSpPr>
            <p:nvPr/>
          </p:nvSpPr>
          <p:spPr bwMode="auto">
            <a:xfrm flipV="1">
              <a:off x="5118" y="967"/>
              <a:ext cx="101" cy="59"/>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5" name="Line 384">
              <a:extLst>
                <a:ext uri="{FF2B5EF4-FFF2-40B4-BE49-F238E27FC236}">
                  <a16:creationId xmlns:a16="http://schemas.microsoft.com/office/drawing/2014/main" id="{F1DD9204-B9A8-B1C2-D840-53BC18C614F3}"/>
                </a:ext>
              </a:extLst>
            </p:cNvPr>
            <p:cNvSpPr>
              <a:spLocks noChangeShapeType="1"/>
            </p:cNvSpPr>
            <p:nvPr/>
          </p:nvSpPr>
          <p:spPr bwMode="auto">
            <a:xfrm flipV="1">
              <a:off x="5242" y="894"/>
              <a:ext cx="105"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6" name="Freeform 385">
              <a:extLst>
                <a:ext uri="{FF2B5EF4-FFF2-40B4-BE49-F238E27FC236}">
                  <a16:creationId xmlns:a16="http://schemas.microsoft.com/office/drawing/2014/main" id="{B9EF7A47-0AED-CADD-8C6C-38FC36AFF441}"/>
                </a:ext>
              </a:extLst>
            </p:cNvPr>
            <p:cNvSpPr>
              <a:spLocks/>
            </p:cNvSpPr>
            <p:nvPr/>
          </p:nvSpPr>
          <p:spPr bwMode="auto">
            <a:xfrm>
              <a:off x="4968" y="1096"/>
              <a:ext cx="24" cy="24"/>
            </a:xfrm>
            <a:custGeom>
              <a:avLst/>
              <a:gdLst>
                <a:gd name="T0" fmla="*/ 23 w 24"/>
                <a:gd name="T1" fmla="*/ 12 h 24"/>
                <a:gd name="T2" fmla="*/ 21 w 24"/>
                <a:gd name="T3" fmla="*/ 19 h 24"/>
                <a:gd name="T4" fmla="*/ 16 w 24"/>
                <a:gd name="T5" fmla="*/ 23 h 24"/>
                <a:gd name="T6" fmla="*/ 10 w 24"/>
                <a:gd name="T7" fmla="*/ 23 h 24"/>
                <a:gd name="T8" fmla="*/ 2 w 24"/>
                <a:gd name="T9" fmla="*/ 21 h 24"/>
                <a:gd name="T10" fmla="*/ 0 w 24"/>
                <a:gd name="T11" fmla="*/ 15 h 24"/>
                <a:gd name="T12" fmla="*/ 0 w 24"/>
                <a:gd name="T13" fmla="*/ 8 h 24"/>
                <a:gd name="T14" fmla="*/ 2 w 24"/>
                <a:gd name="T15" fmla="*/ 4 h 24"/>
                <a:gd name="T16" fmla="*/ 10 w 24"/>
                <a:gd name="T17" fmla="*/ 0 h 24"/>
                <a:gd name="T18" fmla="*/ 16 w 24"/>
                <a:gd name="T19" fmla="*/ 2 h 24"/>
                <a:gd name="T20" fmla="*/ 21 w 24"/>
                <a:gd name="T21" fmla="*/ 6 h 24"/>
                <a:gd name="T22" fmla="*/ 23 w 24"/>
                <a:gd name="T23" fmla="*/ 12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4"/>
                <a:gd name="T37" fmla="*/ 0 h 24"/>
                <a:gd name="T38" fmla="*/ 24 w 24"/>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4" h="24">
                  <a:moveTo>
                    <a:pt x="23" y="12"/>
                  </a:moveTo>
                  <a:lnTo>
                    <a:pt x="21" y="19"/>
                  </a:lnTo>
                  <a:lnTo>
                    <a:pt x="16" y="23"/>
                  </a:lnTo>
                  <a:lnTo>
                    <a:pt x="10" y="23"/>
                  </a:lnTo>
                  <a:lnTo>
                    <a:pt x="2" y="21"/>
                  </a:lnTo>
                  <a:lnTo>
                    <a:pt x="0" y="15"/>
                  </a:lnTo>
                  <a:lnTo>
                    <a:pt x="0" y="8"/>
                  </a:lnTo>
                  <a:lnTo>
                    <a:pt x="2" y="4"/>
                  </a:lnTo>
                  <a:lnTo>
                    <a:pt x="10" y="0"/>
                  </a:lnTo>
                  <a:lnTo>
                    <a:pt x="16" y="2"/>
                  </a:lnTo>
                  <a:lnTo>
                    <a:pt x="21" y="6"/>
                  </a:lnTo>
                  <a:lnTo>
                    <a:pt x="23" y="12"/>
                  </a:lnTo>
                </a:path>
              </a:pathLst>
            </a:custGeom>
            <a:noFill/>
            <a:ln w="12700" cap="rnd">
              <a:solidFill>
                <a:srgbClr val="0000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7" name="Line 386">
              <a:extLst>
                <a:ext uri="{FF2B5EF4-FFF2-40B4-BE49-F238E27FC236}">
                  <a16:creationId xmlns:a16="http://schemas.microsoft.com/office/drawing/2014/main" id="{0CBC3475-B248-1570-F0A6-A01207A456D7}"/>
                </a:ext>
              </a:extLst>
            </p:cNvPr>
            <p:cNvSpPr>
              <a:spLocks noChangeShapeType="1"/>
            </p:cNvSpPr>
            <p:nvPr/>
          </p:nvSpPr>
          <p:spPr bwMode="auto">
            <a:xfrm flipV="1">
              <a:off x="5369" y="820"/>
              <a:ext cx="102" cy="6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78" name="Rectangle 387">
              <a:extLst>
                <a:ext uri="{FF2B5EF4-FFF2-40B4-BE49-F238E27FC236}">
                  <a16:creationId xmlns:a16="http://schemas.microsoft.com/office/drawing/2014/main" id="{1833BEBB-3FDD-0A91-F3D5-80969551AC87}"/>
                </a:ext>
              </a:extLst>
            </p:cNvPr>
            <p:cNvSpPr>
              <a:spLocks noChangeArrowheads="1"/>
            </p:cNvSpPr>
            <p:nvPr/>
          </p:nvSpPr>
          <p:spPr bwMode="auto">
            <a:xfrm>
              <a:off x="1197" y="1811"/>
              <a:ext cx="600"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air unit</a:t>
              </a:r>
            </a:p>
          </p:txBody>
        </p:sp>
        <p:sp>
          <p:nvSpPr>
            <p:cNvPr id="44279" name="Rectangle 388">
              <a:extLst>
                <a:ext uri="{FF2B5EF4-FFF2-40B4-BE49-F238E27FC236}">
                  <a16:creationId xmlns:a16="http://schemas.microsoft.com/office/drawing/2014/main" id="{CB4B932A-94CD-B21F-E174-CB8021E56FC9}"/>
                </a:ext>
              </a:extLst>
            </p:cNvPr>
            <p:cNvSpPr>
              <a:spLocks noChangeArrowheads="1"/>
            </p:cNvSpPr>
            <p:nvPr/>
          </p:nvSpPr>
          <p:spPr bwMode="auto">
            <a:xfrm>
              <a:off x="2580" y="2324"/>
              <a:ext cx="415"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air</a:t>
              </a:r>
            </a:p>
          </p:txBody>
        </p:sp>
        <p:sp>
          <p:nvSpPr>
            <p:cNvPr id="44280" name="Rectangle 389">
              <a:extLst>
                <a:ext uri="{FF2B5EF4-FFF2-40B4-BE49-F238E27FC236}">
                  <a16:creationId xmlns:a16="http://schemas.microsoft.com/office/drawing/2014/main" id="{20FD785B-FB04-7C07-C749-88BCADBED390}"/>
                </a:ext>
              </a:extLst>
            </p:cNvPr>
            <p:cNvSpPr>
              <a:spLocks noChangeArrowheads="1"/>
            </p:cNvSpPr>
            <p:nvPr/>
          </p:nvSpPr>
          <p:spPr bwMode="auto">
            <a:xfrm>
              <a:off x="4086" y="1076"/>
              <a:ext cx="405"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transmission</a:t>
              </a:r>
            </a:p>
          </p:txBody>
        </p:sp>
        <p:sp>
          <p:nvSpPr>
            <p:cNvPr id="44281" name="Rectangle 390">
              <a:extLst>
                <a:ext uri="{FF2B5EF4-FFF2-40B4-BE49-F238E27FC236}">
                  <a16:creationId xmlns:a16="http://schemas.microsoft.com/office/drawing/2014/main" id="{47B5FB00-0485-8DF7-4A89-2C5B0687F6FE}"/>
                </a:ext>
              </a:extLst>
            </p:cNvPr>
            <p:cNvSpPr>
              <a:spLocks noChangeArrowheads="1"/>
            </p:cNvSpPr>
            <p:nvPr/>
          </p:nvSpPr>
          <p:spPr bwMode="auto">
            <a:xfrm>
              <a:off x="4086" y="1172"/>
              <a:ext cx="472"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900" b="0" i="0" u="none" strike="noStrike" kern="1200" cap="none" spc="0" normalizeH="0" baseline="0" noProof="0">
                  <a:ln>
                    <a:noFill/>
                  </a:ln>
                  <a:solidFill>
                    <a:srgbClr val="3333CC"/>
                  </a:solidFill>
                  <a:effectLst/>
                  <a:uLnTx/>
                  <a:uFillTx/>
                  <a:latin typeface="Arial" panose="020B0604020202020204" pitchFamily="34" charset="0"/>
                  <a:ea typeface="+mn-ea"/>
                  <a:cs typeface="+mn-cs"/>
                </a:rPr>
                <a:t>heat exchange</a:t>
              </a:r>
            </a:p>
          </p:txBody>
        </p:sp>
        <p:sp>
          <p:nvSpPr>
            <p:cNvPr id="44282" name="Line 391">
              <a:extLst>
                <a:ext uri="{FF2B5EF4-FFF2-40B4-BE49-F238E27FC236}">
                  <a16:creationId xmlns:a16="http://schemas.microsoft.com/office/drawing/2014/main" id="{0B35604A-A3D7-E5FF-69F1-9AE4896E440B}"/>
                </a:ext>
              </a:extLst>
            </p:cNvPr>
            <p:cNvSpPr>
              <a:spLocks noChangeShapeType="1"/>
            </p:cNvSpPr>
            <p:nvPr/>
          </p:nvSpPr>
          <p:spPr bwMode="auto">
            <a:xfrm flipH="1">
              <a:off x="1035" y="1194"/>
              <a:ext cx="30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3" name="Line 392">
              <a:extLst>
                <a:ext uri="{FF2B5EF4-FFF2-40B4-BE49-F238E27FC236}">
                  <a16:creationId xmlns:a16="http://schemas.microsoft.com/office/drawing/2014/main" id="{AC970C23-9422-BDDE-579D-0042E890DC7A}"/>
                </a:ext>
              </a:extLst>
            </p:cNvPr>
            <p:cNvSpPr>
              <a:spLocks noChangeShapeType="1"/>
            </p:cNvSpPr>
            <p:nvPr/>
          </p:nvSpPr>
          <p:spPr bwMode="auto">
            <a:xfrm flipH="1">
              <a:off x="1035" y="1249"/>
              <a:ext cx="305"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4" name="Line 393">
              <a:extLst>
                <a:ext uri="{FF2B5EF4-FFF2-40B4-BE49-F238E27FC236}">
                  <a16:creationId xmlns:a16="http://schemas.microsoft.com/office/drawing/2014/main" id="{B4C5CE56-45CD-5B3B-9701-FA3E69029202}"/>
                </a:ext>
              </a:extLst>
            </p:cNvPr>
            <p:cNvSpPr>
              <a:spLocks noChangeShapeType="1"/>
            </p:cNvSpPr>
            <p:nvPr/>
          </p:nvSpPr>
          <p:spPr bwMode="auto">
            <a:xfrm flipH="1">
              <a:off x="864" y="1243"/>
              <a:ext cx="9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5" name="Line 394">
              <a:extLst>
                <a:ext uri="{FF2B5EF4-FFF2-40B4-BE49-F238E27FC236}">
                  <a16:creationId xmlns:a16="http://schemas.microsoft.com/office/drawing/2014/main" id="{23E0F45D-6617-F3B3-3933-95B9E01A8142}"/>
                </a:ext>
              </a:extLst>
            </p:cNvPr>
            <p:cNvSpPr>
              <a:spLocks noChangeShapeType="1"/>
            </p:cNvSpPr>
            <p:nvPr/>
          </p:nvSpPr>
          <p:spPr bwMode="auto">
            <a:xfrm>
              <a:off x="862" y="1245"/>
              <a:ext cx="1" cy="2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6" name="Line 395">
              <a:extLst>
                <a:ext uri="{FF2B5EF4-FFF2-40B4-BE49-F238E27FC236}">
                  <a16:creationId xmlns:a16="http://schemas.microsoft.com/office/drawing/2014/main" id="{49CC63F2-B0FE-E15B-A5F8-0FDCFA5AAB82}"/>
                </a:ext>
              </a:extLst>
            </p:cNvPr>
            <p:cNvSpPr>
              <a:spLocks noChangeShapeType="1"/>
            </p:cNvSpPr>
            <p:nvPr/>
          </p:nvSpPr>
          <p:spPr bwMode="auto">
            <a:xfrm flipH="1" flipV="1">
              <a:off x="794" y="1220"/>
              <a:ext cx="67" cy="4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7" name="Line 396">
              <a:extLst>
                <a:ext uri="{FF2B5EF4-FFF2-40B4-BE49-F238E27FC236}">
                  <a16:creationId xmlns:a16="http://schemas.microsoft.com/office/drawing/2014/main" id="{555CAE18-27AF-1AB8-09A9-84E77752BA57}"/>
                </a:ext>
              </a:extLst>
            </p:cNvPr>
            <p:cNvSpPr>
              <a:spLocks noChangeShapeType="1"/>
            </p:cNvSpPr>
            <p:nvPr/>
          </p:nvSpPr>
          <p:spPr bwMode="auto">
            <a:xfrm flipV="1">
              <a:off x="794" y="1175"/>
              <a:ext cx="67"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8" name="Line 397">
              <a:extLst>
                <a:ext uri="{FF2B5EF4-FFF2-40B4-BE49-F238E27FC236}">
                  <a16:creationId xmlns:a16="http://schemas.microsoft.com/office/drawing/2014/main" id="{016AE5C9-137E-A2CF-0A03-364DD496F612}"/>
                </a:ext>
              </a:extLst>
            </p:cNvPr>
            <p:cNvSpPr>
              <a:spLocks noChangeShapeType="1"/>
            </p:cNvSpPr>
            <p:nvPr/>
          </p:nvSpPr>
          <p:spPr bwMode="auto">
            <a:xfrm>
              <a:off x="862" y="1176"/>
              <a:ext cx="1" cy="2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89" name="Line 398">
              <a:extLst>
                <a:ext uri="{FF2B5EF4-FFF2-40B4-BE49-F238E27FC236}">
                  <a16:creationId xmlns:a16="http://schemas.microsoft.com/office/drawing/2014/main" id="{A0EF9252-1813-D9E9-FF10-7EAC85F4A7B9}"/>
                </a:ext>
              </a:extLst>
            </p:cNvPr>
            <p:cNvSpPr>
              <a:spLocks noChangeShapeType="1"/>
            </p:cNvSpPr>
            <p:nvPr/>
          </p:nvSpPr>
          <p:spPr bwMode="auto">
            <a:xfrm>
              <a:off x="864" y="1198"/>
              <a:ext cx="90" cy="1"/>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90" name="Line 399">
              <a:extLst>
                <a:ext uri="{FF2B5EF4-FFF2-40B4-BE49-F238E27FC236}">
                  <a16:creationId xmlns:a16="http://schemas.microsoft.com/office/drawing/2014/main" id="{448A3922-A22D-4AFD-C7AC-19A29D15DC92}"/>
                </a:ext>
              </a:extLst>
            </p:cNvPr>
            <p:cNvSpPr>
              <a:spLocks noChangeShapeType="1"/>
            </p:cNvSpPr>
            <p:nvPr/>
          </p:nvSpPr>
          <p:spPr bwMode="auto">
            <a:xfrm>
              <a:off x="954" y="1200"/>
              <a:ext cx="1" cy="4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291" name="Rectangle 400">
              <a:extLst>
                <a:ext uri="{FF2B5EF4-FFF2-40B4-BE49-F238E27FC236}">
                  <a16:creationId xmlns:a16="http://schemas.microsoft.com/office/drawing/2014/main" id="{DE76CE06-6B0C-5617-1111-84190851456B}"/>
                </a:ext>
              </a:extLst>
            </p:cNvPr>
            <p:cNvSpPr>
              <a:spLocks noChangeArrowheads="1"/>
            </p:cNvSpPr>
            <p:nvPr/>
          </p:nvSpPr>
          <p:spPr bwMode="auto">
            <a:xfrm>
              <a:off x="3181" y="1298"/>
              <a:ext cx="551"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extraction air</a:t>
              </a:r>
            </a:p>
          </p:txBody>
        </p:sp>
        <p:sp>
          <p:nvSpPr>
            <p:cNvPr id="44292" name="Rectangle 401">
              <a:extLst>
                <a:ext uri="{FF2B5EF4-FFF2-40B4-BE49-F238E27FC236}">
                  <a16:creationId xmlns:a16="http://schemas.microsoft.com/office/drawing/2014/main" id="{5563E776-1F2B-B574-DAA0-4E26F1049D2E}"/>
                </a:ext>
              </a:extLst>
            </p:cNvPr>
            <p:cNvSpPr>
              <a:spLocks noChangeArrowheads="1"/>
            </p:cNvSpPr>
            <p:nvPr/>
          </p:nvSpPr>
          <p:spPr bwMode="auto">
            <a:xfrm>
              <a:off x="1155" y="959"/>
              <a:ext cx="649"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 air unit</a:t>
              </a:r>
            </a:p>
          </p:txBody>
        </p:sp>
        <p:sp>
          <p:nvSpPr>
            <p:cNvPr id="44293" name="Rectangle 402">
              <a:extLst>
                <a:ext uri="{FF2B5EF4-FFF2-40B4-BE49-F238E27FC236}">
                  <a16:creationId xmlns:a16="http://schemas.microsoft.com/office/drawing/2014/main" id="{60FC7569-56FC-58EF-AC8C-C942C962338D}"/>
                </a:ext>
              </a:extLst>
            </p:cNvPr>
            <p:cNvSpPr>
              <a:spLocks noChangeArrowheads="1"/>
            </p:cNvSpPr>
            <p:nvPr/>
          </p:nvSpPr>
          <p:spPr bwMode="auto">
            <a:xfrm>
              <a:off x="615" y="1015"/>
              <a:ext cx="333"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a:t>
              </a:r>
            </a:p>
          </p:txBody>
        </p:sp>
        <p:sp>
          <p:nvSpPr>
            <p:cNvPr id="44294" name="Rectangle 403">
              <a:extLst>
                <a:ext uri="{FF2B5EF4-FFF2-40B4-BE49-F238E27FC236}">
                  <a16:creationId xmlns:a16="http://schemas.microsoft.com/office/drawing/2014/main" id="{A29CA968-D658-F671-ADFB-65C27E6598D5}"/>
                </a:ext>
              </a:extLst>
            </p:cNvPr>
            <p:cNvSpPr>
              <a:spLocks noChangeArrowheads="1"/>
            </p:cNvSpPr>
            <p:nvPr/>
          </p:nvSpPr>
          <p:spPr bwMode="auto">
            <a:xfrm>
              <a:off x="615" y="1119"/>
              <a:ext cx="107"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a:t>
              </a:r>
            </a:p>
          </p:txBody>
        </p:sp>
        <p:sp>
          <p:nvSpPr>
            <p:cNvPr id="44295" name="Rectangle 404">
              <a:extLst>
                <a:ext uri="{FF2B5EF4-FFF2-40B4-BE49-F238E27FC236}">
                  <a16:creationId xmlns:a16="http://schemas.microsoft.com/office/drawing/2014/main" id="{1DB17786-21D4-180B-D2DF-741776A31BD0}"/>
                </a:ext>
              </a:extLst>
            </p:cNvPr>
            <p:cNvSpPr>
              <a:spLocks noChangeArrowheads="1"/>
            </p:cNvSpPr>
            <p:nvPr/>
          </p:nvSpPr>
          <p:spPr bwMode="auto">
            <a:xfrm>
              <a:off x="2401" y="1896"/>
              <a:ext cx="941"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distribution system</a:t>
              </a:r>
            </a:p>
          </p:txBody>
        </p:sp>
        <p:sp>
          <p:nvSpPr>
            <p:cNvPr id="44296" name="Rectangle 405">
              <a:extLst>
                <a:ext uri="{FF2B5EF4-FFF2-40B4-BE49-F238E27FC236}">
                  <a16:creationId xmlns:a16="http://schemas.microsoft.com/office/drawing/2014/main" id="{793B928F-B1F6-E644-6576-63824B7078B4}"/>
                </a:ext>
              </a:extLst>
            </p:cNvPr>
            <p:cNvSpPr>
              <a:spLocks noChangeArrowheads="1"/>
            </p:cNvSpPr>
            <p:nvPr/>
          </p:nvSpPr>
          <p:spPr bwMode="auto">
            <a:xfrm>
              <a:off x="793" y="2201"/>
              <a:ext cx="860"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 handling process</a:t>
              </a:r>
            </a:p>
          </p:txBody>
        </p:sp>
      </p:grpSp>
      <p:sp>
        <p:nvSpPr>
          <p:cNvPr id="44038" name="Line 406">
            <a:extLst>
              <a:ext uri="{FF2B5EF4-FFF2-40B4-BE49-F238E27FC236}">
                <a16:creationId xmlns:a16="http://schemas.microsoft.com/office/drawing/2014/main" id="{B63BEEF0-4029-F61C-5281-EF2F9B7F7B11}"/>
              </a:ext>
            </a:extLst>
          </p:cNvPr>
          <p:cNvSpPr>
            <a:spLocks noChangeShapeType="1"/>
          </p:cNvSpPr>
          <p:nvPr/>
        </p:nvSpPr>
        <p:spPr bwMode="auto">
          <a:xfrm flipH="1">
            <a:off x="1036638" y="3700463"/>
            <a:ext cx="58737"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39" name="Line 407">
            <a:extLst>
              <a:ext uri="{FF2B5EF4-FFF2-40B4-BE49-F238E27FC236}">
                <a16:creationId xmlns:a16="http://schemas.microsoft.com/office/drawing/2014/main" id="{8FB726C4-25AA-872C-15B0-A704DF68FAF2}"/>
              </a:ext>
            </a:extLst>
          </p:cNvPr>
          <p:cNvSpPr>
            <a:spLocks noChangeShapeType="1"/>
          </p:cNvSpPr>
          <p:nvPr/>
        </p:nvSpPr>
        <p:spPr bwMode="auto">
          <a:xfrm flipH="1">
            <a:off x="1036638" y="3757613"/>
            <a:ext cx="63500" cy="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0" name="Line 408">
            <a:extLst>
              <a:ext uri="{FF2B5EF4-FFF2-40B4-BE49-F238E27FC236}">
                <a16:creationId xmlns:a16="http://schemas.microsoft.com/office/drawing/2014/main" id="{01B7B5B8-E730-C85C-A467-589F0C3C174A}"/>
              </a:ext>
            </a:extLst>
          </p:cNvPr>
          <p:cNvSpPr>
            <a:spLocks noChangeShapeType="1"/>
          </p:cNvSpPr>
          <p:nvPr/>
        </p:nvSpPr>
        <p:spPr bwMode="auto">
          <a:xfrm>
            <a:off x="758825" y="3781425"/>
            <a:ext cx="131763"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1" name="Line 409">
            <a:extLst>
              <a:ext uri="{FF2B5EF4-FFF2-40B4-BE49-F238E27FC236}">
                <a16:creationId xmlns:a16="http://schemas.microsoft.com/office/drawing/2014/main" id="{B2B0EC81-AB3E-9BEE-EF50-EDC201018656}"/>
              </a:ext>
            </a:extLst>
          </p:cNvPr>
          <p:cNvSpPr>
            <a:spLocks noChangeShapeType="1"/>
          </p:cNvSpPr>
          <p:nvPr/>
        </p:nvSpPr>
        <p:spPr bwMode="auto">
          <a:xfrm>
            <a:off x="890588" y="3784600"/>
            <a:ext cx="1587" cy="238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2" name="Line 410">
            <a:extLst>
              <a:ext uri="{FF2B5EF4-FFF2-40B4-BE49-F238E27FC236}">
                <a16:creationId xmlns:a16="http://schemas.microsoft.com/office/drawing/2014/main" id="{8EFF8405-9F2F-712E-223E-02A13CAEF737}"/>
              </a:ext>
            </a:extLst>
          </p:cNvPr>
          <p:cNvSpPr>
            <a:spLocks noChangeShapeType="1"/>
          </p:cNvSpPr>
          <p:nvPr/>
        </p:nvSpPr>
        <p:spPr bwMode="auto">
          <a:xfrm flipV="1">
            <a:off x="909638" y="3748088"/>
            <a:ext cx="80962" cy="555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3" name="Line 411">
            <a:extLst>
              <a:ext uri="{FF2B5EF4-FFF2-40B4-BE49-F238E27FC236}">
                <a16:creationId xmlns:a16="http://schemas.microsoft.com/office/drawing/2014/main" id="{02AA4F6A-D33C-4259-FC88-BA7E438C259F}"/>
              </a:ext>
            </a:extLst>
          </p:cNvPr>
          <p:cNvSpPr>
            <a:spLocks noChangeShapeType="1"/>
          </p:cNvSpPr>
          <p:nvPr/>
        </p:nvSpPr>
        <p:spPr bwMode="auto">
          <a:xfrm flipH="1" flipV="1">
            <a:off x="892175" y="3673475"/>
            <a:ext cx="98425" cy="714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4" name="Line 412">
            <a:extLst>
              <a:ext uri="{FF2B5EF4-FFF2-40B4-BE49-F238E27FC236}">
                <a16:creationId xmlns:a16="http://schemas.microsoft.com/office/drawing/2014/main" id="{3BD52F42-99F6-FD68-6CD1-8976E831A96B}"/>
              </a:ext>
            </a:extLst>
          </p:cNvPr>
          <p:cNvSpPr>
            <a:spLocks noChangeShapeType="1"/>
          </p:cNvSpPr>
          <p:nvPr/>
        </p:nvSpPr>
        <p:spPr bwMode="auto">
          <a:xfrm>
            <a:off x="890588" y="3678238"/>
            <a:ext cx="1587" cy="317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5" name="Line 413">
            <a:extLst>
              <a:ext uri="{FF2B5EF4-FFF2-40B4-BE49-F238E27FC236}">
                <a16:creationId xmlns:a16="http://schemas.microsoft.com/office/drawing/2014/main" id="{A83A0ABE-B7D4-00E5-8A0A-A3C42CEAA3F5}"/>
              </a:ext>
            </a:extLst>
          </p:cNvPr>
          <p:cNvSpPr>
            <a:spLocks noChangeShapeType="1"/>
          </p:cNvSpPr>
          <p:nvPr/>
        </p:nvSpPr>
        <p:spPr bwMode="auto">
          <a:xfrm flipH="1">
            <a:off x="758825" y="3709988"/>
            <a:ext cx="131763"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6" name="Line 414">
            <a:extLst>
              <a:ext uri="{FF2B5EF4-FFF2-40B4-BE49-F238E27FC236}">
                <a16:creationId xmlns:a16="http://schemas.microsoft.com/office/drawing/2014/main" id="{9658CC13-85EA-3A07-0BB7-600974023300}"/>
              </a:ext>
            </a:extLst>
          </p:cNvPr>
          <p:cNvSpPr>
            <a:spLocks noChangeShapeType="1"/>
          </p:cNvSpPr>
          <p:nvPr/>
        </p:nvSpPr>
        <p:spPr bwMode="auto">
          <a:xfrm>
            <a:off x="755650" y="3713163"/>
            <a:ext cx="1588" cy="6826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7" name="Line 415">
            <a:extLst>
              <a:ext uri="{FF2B5EF4-FFF2-40B4-BE49-F238E27FC236}">
                <a16:creationId xmlns:a16="http://schemas.microsoft.com/office/drawing/2014/main" id="{A95AA847-16EA-035C-110D-947991425A0C}"/>
              </a:ext>
            </a:extLst>
          </p:cNvPr>
          <p:cNvSpPr>
            <a:spLocks noChangeShapeType="1"/>
          </p:cNvSpPr>
          <p:nvPr/>
        </p:nvSpPr>
        <p:spPr bwMode="auto">
          <a:xfrm flipH="1">
            <a:off x="8470900" y="2120900"/>
            <a:ext cx="58738" cy="365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8" name="Line 416">
            <a:extLst>
              <a:ext uri="{FF2B5EF4-FFF2-40B4-BE49-F238E27FC236}">
                <a16:creationId xmlns:a16="http://schemas.microsoft.com/office/drawing/2014/main" id="{C0638A1E-DAFA-C278-4BB0-3DE836A13EFE}"/>
              </a:ext>
            </a:extLst>
          </p:cNvPr>
          <p:cNvSpPr>
            <a:spLocks noChangeShapeType="1"/>
          </p:cNvSpPr>
          <p:nvPr/>
        </p:nvSpPr>
        <p:spPr bwMode="auto">
          <a:xfrm flipH="1">
            <a:off x="8388350" y="2157413"/>
            <a:ext cx="79375" cy="15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49" name="Line 417">
            <a:extLst>
              <a:ext uri="{FF2B5EF4-FFF2-40B4-BE49-F238E27FC236}">
                <a16:creationId xmlns:a16="http://schemas.microsoft.com/office/drawing/2014/main" id="{E2C0E0A7-777A-E684-37E1-F5043F056853}"/>
              </a:ext>
            </a:extLst>
          </p:cNvPr>
          <p:cNvSpPr>
            <a:spLocks noChangeShapeType="1"/>
          </p:cNvSpPr>
          <p:nvPr/>
        </p:nvSpPr>
        <p:spPr bwMode="auto">
          <a:xfrm>
            <a:off x="8383588" y="2160588"/>
            <a:ext cx="1587" cy="18938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0" name="Line 418">
            <a:extLst>
              <a:ext uri="{FF2B5EF4-FFF2-40B4-BE49-F238E27FC236}">
                <a16:creationId xmlns:a16="http://schemas.microsoft.com/office/drawing/2014/main" id="{E6B1CEDE-2A3E-469C-8CF9-7BF400C9E8A0}"/>
              </a:ext>
            </a:extLst>
          </p:cNvPr>
          <p:cNvSpPr>
            <a:spLocks noChangeShapeType="1"/>
          </p:cNvSpPr>
          <p:nvPr/>
        </p:nvSpPr>
        <p:spPr bwMode="auto">
          <a:xfrm>
            <a:off x="8386763" y="4057650"/>
            <a:ext cx="142875" cy="15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1" name="Line 419">
            <a:extLst>
              <a:ext uri="{FF2B5EF4-FFF2-40B4-BE49-F238E27FC236}">
                <a16:creationId xmlns:a16="http://schemas.microsoft.com/office/drawing/2014/main" id="{FE96D67C-B48F-0821-248D-5DCA5B24E4C3}"/>
              </a:ext>
            </a:extLst>
          </p:cNvPr>
          <p:cNvSpPr>
            <a:spLocks noChangeShapeType="1"/>
          </p:cNvSpPr>
          <p:nvPr/>
        </p:nvSpPr>
        <p:spPr bwMode="auto">
          <a:xfrm flipV="1">
            <a:off x="8529638" y="2119313"/>
            <a:ext cx="0" cy="193675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2" name="Line 420">
            <a:extLst>
              <a:ext uri="{FF2B5EF4-FFF2-40B4-BE49-F238E27FC236}">
                <a16:creationId xmlns:a16="http://schemas.microsoft.com/office/drawing/2014/main" id="{2319AEAE-F9F9-06B2-0448-2961A48D4F7B}"/>
              </a:ext>
            </a:extLst>
          </p:cNvPr>
          <p:cNvSpPr>
            <a:spLocks noChangeShapeType="1"/>
          </p:cNvSpPr>
          <p:nvPr/>
        </p:nvSpPr>
        <p:spPr bwMode="auto">
          <a:xfrm flipV="1">
            <a:off x="8507413" y="4035425"/>
            <a:ext cx="20637" cy="2063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3" name="Line 421">
            <a:extLst>
              <a:ext uri="{FF2B5EF4-FFF2-40B4-BE49-F238E27FC236}">
                <a16:creationId xmlns:a16="http://schemas.microsoft.com/office/drawing/2014/main" id="{9933B2F0-FDE0-0AE6-1E4A-8835DF891EB8}"/>
              </a:ext>
            </a:extLst>
          </p:cNvPr>
          <p:cNvSpPr>
            <a:spLocks noChangeShapeType="1"/>
          </p:cNvSpPr>
          <p:nvPr/>
        </p:nvSpPr>
        <p:spPr bwMode="auto">
          <a:xfrm flipV="1">
            <a:off x="8439150" y="3963988"/>
            <a:ext cx="90488" cy="889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4" name="Line 422">
            <a:extLst>
              <a:ext uri="{FF2B5EF4-FFF2-40B4-BE49-F238E27FC236}">
                <a16:creationId xmlns:a16="http://schemas.microsoft.com/office/drawing/2014/main" id="{BD89C9E7-4F8F-D9BB-5F6F-BF3EE50B89DE}"/>
              </a:ext>
            </a:extLst>
          </p:cNvPr>
          <p:cNvSpPr>
            <a:spLocks noChangeShapeType="1"/>
          </p:cNvSpPr>
          <p:nvPr/>
        </p:nvSpPr>
        <p:spPr bwMode="auto">
          <a:xfrm flipV="1">
            <a:off x="8385175" y="3894138"/>
            <a:ext cx="142875" cy="1412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5" name="Line 423">
            <a:extLst>
              <a:ext uri="{FF2B5EF4-FFF2-40B4-BE49-F238E27FC236}">
                <a16:creationId xmlns:a16="http://schemas.microsoft.com/office/drawing/2014/main" id="{41F0BBE6-F90B-D5D8-BBCD-F6EAF410427E}"/>
              </a:ext>
            </a:extLst>
          </p:cNvPr>
          <p:cNvSpPr>
            <a:spLocks noChangeShapeType="1"/>
          </p:cNvSpPr>
          <p:nvPr/>
        </p:nvSpPr>
        <p:spPr bwMode="auto">
          <a:xfrm flipV="1">
            <a:off x="8385175" y="3824288"/>
            <a:ext cx="144463" cy="1412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6" name="Line 424">
            <a:extLst>
              <a:ext uri="{FF2B5EF4-FFF2-40B4-BE49-F238E27FC236}">
                <a16:creationId xmlns:a16="http://schemas.microsoft.com/office/drawing/2014/main" id="{CB11077E-8198-4590-B2F8-E9283897EB43}"/>
              </a:ext>
            </a:extLst>
          </p:cNvPr>
          <p:cNvSpPr>
            <a:spLocks noChangeShapeType="1"/>
          </p:cNvSpPr>
          <p:nvPr/>
        </p:nvSpPr>
        <p:spPr bwMode="auto">
          <a:xfrm flipV="1">
            <a:off x="8385175" y="3756025"/>
            <a:ext cx="142875" cy="141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7" name="Line 425">
            <a:extLst>
              <a:ext uri="{FF2B5EF4-FFF2-40B4-BE49-F238E27FC236}">
                <a16:creationId xmlns:a16="http://schemas.microsoft.com/office/drawing/2014/main" id="{E3158B60-9482-3391-7828-EA2345617457}"/>
              </a:ext>
            </a:extLst>
          </p:cNvPr>
          <p:cNvSpPr>
            <a:spLocks noChangeShapeType="1"/>
          </p:cNvSpPr>
          <p:nvPr/>
        </p:nvSpPr>
        <p:spPr bwMode="auto">
          <a:xfrm flipV="1">
            <a:off x="8386763" y="3684588"/>
            <a:ext cx="141287" cy="1397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8" name="Line 426">
            <a:extLst>
              <a:ext uri="{FF2B5EF4-FFF2-40B4-BE49-F238E27FC236}">
                <a16:creationId xmlns:a16="http://schemas.microsoft.com/office/drawing/2014/main" id="{BB5C937B-99E2-A333-F8E0-08ADAF004750}"/>
              </a:ext>
            </a:extLst>
          </p:cNvPr>
          <p:cNvSpPr>
            <a:spLocks noChangeShapeType="1"/>
          </p:cNvSpPr>
          <p:nvPr/>
        </p:nvSpPr>
        <p:spPr bwMode="auto">
          <a:xfrm flipV="1">
            <a:off x="8385175" y="3613150"/>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59" name="Line 427">
            <a:extLst>
              <a:ext uri="{FF2B5EF4-FFF2-40B4-BE49-F238E27FC236}">
                <a16:creationId xmlns:a16="http://schemas.microsoft.com/office/drawing/2014/main" id="{5B053860-B328-2A2F-C9A3-CF5EB3C8F94C}"/>
              </a:ext>
            </a:extLst>
          </p:cNvPr>
          <p:cNvSpPr>
            <a:spLocks noChangeShapeType="1"/>
          </p:cNvSpPr>
          <p:nvPr/>
        </p:nvSpPr>
        <p:spPr bwMode="auto">
          <a:xfrm flipV="1">
            <a:off x="8385175" y="3546475"/>
            <a:ext cx="142875" cy="1381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0" name="Line 428">
            <a:extLst>
              <a:ext uri="{FF2B5EF4-FFF2-40B4-BE49-F238E27FC236}">
                <a16:creationId xmlns:a16="http://schemas.microsoft.com/office/drawing/2014/main" id="{2B9D5FB4-BDBC-5F83-5EC9-7D9FEC37D624}"/>
              </a:ext>
            </a:extLst>
          </p:cNvPr>
          <p:cNvSpPr>
            <a:spLocks noChangeShapeType="1"/>
          </p:cNvSpPr>
          <p:nvPr/>
        </p:nvSpPr>
        <p:spPr bwMode="auto">
          <a:xfrm flipV="1">
            <a:off x="8385175" y="3475038"/>
            <a:ext cx="142875" cy="1381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1" name="Line 429">
            <a:extLst>
              <a:ext uri="{FF2B5EF4-FFF2-40B4-BE49-F238E27FC236}">
                <a16:creationId xmlns:a16="http://schemas.microsoft.com/office/drawing/2014/main" id="{0C327F8F-1FFE-0C67-E152-F610BFEC4A99}"/>
              </a:ext>
            </a:extLst>
          </p:cNvPr>
          <p:cNvSpPr>
            <a:spLocks noChangeShapeType="1"/>
          </p:cNvSpPr>
          <p:nvPr/>
        </p:nvSpPr>
        <p:spPr bwMode="auto">
          <a:xfrm flipV="1">
            <a:off x="8385175" y="3403600"/>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2" name="Line 430">
            <a:extLst>
              <a:ext uri="{FF2B5EF4-FFF2-40B4-BE49-F238E27FC236}">
                <a16:creationId xmlns:a16="http://schemas.microsoft.com/office/drawing/2014/main" id="{236160D8-DD47-D06D-AFD5-0CC9156D52E0}"/>
              </a:ext>
            </a:extLst>
          </p:cNvPr>
          <p:cNvSpPr>
            <a:spLocks noChangeShapeType="1"/>
          </p:cNvSpPr>
          <p:nvPr/>
        </p:nvSpPr>
        <p:spPr bwMode="auto">
          <a:xfrm flipV="1">
            <a:off x="8385175" y="3332163"/>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3" name="Line 431">
            <a:extLst>
              <a:ext uri="{FF2B5EF4-FFF2-40B4-BE49-F238E27FC236}">
                <a16:creationId xmlns:a16="http://schemas.microsoft.com/office/drawing/2014/main" id="{A751FFEE-3E20-D951-36E3-50F5F8F4E996}"/>
              </a:ext>
            </a:extLst>
          </p:cNvPr>
          <p:cNvSpPr>
            <a:spLocks noChangeShapeType="1"/>
          </p:cNvSpPr>
          <p:nvPr/>
        </p:nvSpPr>
        <p:spPr bwMode="auto">
          <a:xfrm flipV="1">
            <a:off x="8385175" y="3262313"/>
            <a:ext cx="142875" cy="1412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4" name="Line 432">
            <a:extLst>
              <a:ext uri="{FF2B5EF4-FFF2-40B4-BE49-F238E27FC236}">
                <a16:creationId xmlns:a16="http://schemas.microsoft.com/office/drawing/2014/main" id="{FB469B3D-81E3-F5F0-A9E7-1FC29D3BC964}"/>
              </a:ext>
            </a:extLst>
          </p:cNvPr>
          <p:cNvSpPr>
            <a:spLocks noChangeShapeType="1"/>
          </p:cNvSpPr>
          <p:nvPr/>
        </p:nvSpPr>
        <p:spPr bwMode="auto">
          <a:xfrm flipV="1">
            <a:off x="8385175" y="3194050"/>
            <a:ext cx="142875" cy="1397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5" name="Line 433">
            <a:extLst>
              <a:ext uri="{FF2B5EF4-FFF2-40B4-BE49-F238E27FC236}">
                <a16:creationId xmlns:a16="http://schemas.microsoft.com/office/drawing/2014/main" id="{FF78ADEA-3D70-5F87-20FF-A8586952143A}"/>
              </a:ext>
            </a:extLst>
          </p:cNvPr>
          <p:cNvSpPr>
            <a:spLocks noChangeShapeType="1"/>
          </p:cNvSpPr>
          <p:nvPr/>
        </p:nvSpPr>
        <p:spPr bwMode="auto">
          <a:xfrm flipV="1">
            <a:off x="8385175" y="3122613"/>
            <a:ext cx="142875" cy="1397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6" name="Line 434">
            <a:extLst>
              <a:ext uri="{FF2B5EF4-FFF2-40B4-BE49-F238E27FC236}">
                <a16:creationId xmlns:a16="http://schemas.microsoft.com/office/drawing/2014/main" id="{A9C76549-55AF-9622-EE6C-31EB43F1BB12}"/>
              </a:ext>
            </a:extLst>
          </p:cNvPr>
          <p:cNvSpPr>
            <a:spLocks noChangeShapeType="1"/>
          </p:cNvSpPr>
          <p:nvPr/>
        </p:nvSpPr>
        <p:spPr bwMode="auto">
          <a:xfrm flipV="1">
            <a:off x="8385175" y="3052763"/>
            <a:ext cx="142875" cy="141287"/>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7" name="Line 435">
            <a:extLst>
              <a:ext uri="{FF2B5EF4-FFF2-40B4-BE49-F238E27FC236}">
                <a16:creationId xmlns:a16="http://schemas.microsoft.com/office/drawing/2014/main" id="{A4CA86B3-1047-8BE2-AF03-262E9185FEB0}"/>
              </a:ext>
            </a:extLst>
          </p:cNvPr>
          <p:cNvSpPr>
            <a:spLocks noChangeShapeType="1"/>
          </p:cNvSpPr>
          <p:nvPr/>
        </p:nvSpPr>
        <p:spPr bwMode="auto">
          <a:xfrm flipV="1">
            <a:off x="8385175" y="2981325"/>
            <a:ext cx="142875" cy="141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8" name="Line 436">
            <a:extLst>
              <a:ext uri="{FF2B5EF4-FFF2-40B4-BE49-F238E27FC236}">
                <a16:creationId xmlns:a16="http://schemas.microsoft.com/office/drawing/2014/main" id="{B9B25638-A900-808F-C294-ADB0C5673D31}"/>
              </a:ext>
            </a:extLst>
          </p:cNvPr>
          <p:cNvSpPr>
            <a:spLocks noChangeShapeType="1"/>
          </p:cNvSpPr>
          <p:nvPr/>
        </p:nvSpPr>
        <p:spPr bwMode="auto">
          <a:xfrm flipV="1">
            <a:off x="8385175" y="2909888"/>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69" name="Line 437">
            <a:extLst>
              <a:ext uri="{FF2B5EF4-FFF2-40B4-BE49-F238E27FC236}">
                <a16:creationId xmlns:a16="http://schemas.microsoft.com/office/drawing/2014/main" id="{B889BF41-6E8E-5505-19C7-BCEA9B237AEB}"/>
              </a:ext>
            </a:extLst>
          </p:cNvPr>
          <p:cNvSpPr>
            <a:spLocks noChangeShapeType="1"/>
          </p:cNvSpPr>
          <p:nvPr/>
        </p:nvSpPr>
        <p:spPr bwMode="auto">
          <a:xfrm flipV="1">
            <a:off x="8385175" y="2843213"/>
            <a:ext cx="142875" cy="138112"/>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0" name="Line 438">
            <a:extLst>
              <a:ext uri="{FF2B5EF4-FFF2-40B4-BE49-F238E27FC236}">
                <a16:creationId xmlns:a16="http://schemas.microsoft.com/office/drawing/2014/main" id="{5B117189-E2A6-13E8-5076-B07609B10A72}"/>
              </a:ext>
            </a:extLst>
          </p:cNvPr>
          <p:cNvSpPr>
            <a:spLocks noChangeShapeType="1"/>
          </p:cNvSpPr>
          <p:nvPr/>
        </p:nvSpPr>
        <p:spPr bwMode="auto">
          <a:xfrm flipV="1">
            <a:off x="8385175" y="2771775"/>
            <a:ext cx="142875" cy="141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1" name="Line 439">
            <a:extLst>
              <a:ext uri="{FF2B5EF4-FFF2-40B4-BE49-F238E27FC236}">
                <a16:creationId xmlns:a16="http://schemas.microsoft.com/office/drawing/2014/main" id="{51D50297-F1E7-65B2-8E9C-B92EFBDBF575}"/>
              </a:ext>
            </a:extLst>
          </p:cNvPr>
          <p:cNvSpPr>
            <a:spLocks noChangeShapeType="1"/>
          </p:cNvSpPr>
          <p:nvPr/>
        </p:nvSpPr>
        <p:spPr bwMode="auto">
          <a:xfrm flipV="1">
            <a:off x="8385175" y="2700338"/>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2" name="Line 440">
            <a:extLst>
              <a:ext uri="{FF2B5EF4-FFF2-40B4-BE49-F238E27FC236}">
                <a16:creationId xmlns:a16="http://schemas.microsoft.com/office/drawing/2014/main" id="{1B5FD822-F318-A37C-52C0-3E935C816690}"/>
              </a:ext>
            </a:extLst>
          </p:cNvPr>
          <p:cNvSpPr>
            <a:spLocks noChangeShapeType="1"/>
          </p:cNvSpPr>
          <p:nvPr/>
        </p:nvSpPr>
        <p:spPr bwMode="auto">
          <a:xfrm flipV="1">
            <a:off x="8385175" y="2628900"/>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3" name="Line 441">
            <a:extLst>
              <a:ext uri="{FF2B5EF4-FFF2-40B4-BE49-F238E27FC236}">
                <a16:creationId xmlns:a16="http://schemas.microsoft.com/office/drawing/2014/main" id="{C23EA32D-C526-ABB0-E56E-ED17A511036F}"/>
              </a:ext>
            </a:extLst>
          </p:cNvPr>
          <p:cNvSpPr>
            <a:spLocks noChangeShapeType="1"/>
          </p:cNvSpPr>
          <p:nvPr/>
        </p:nvSpPr>
        <p:spPr bwMode="auto">
          <a:xfrm flipV="1">
            <a:off x="8385175" y="2559050"/>
            <a:ext cx="142875" cy="141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4" name="Line 442">
            <a:extLst>
              <a:ext uri="{FF2B5EF4-FFF2-40B4-BE49-F238E27FC236}">
                <a16:creationId xmlns:a16="http://schemas.microsoft.com/office/drawing/2014/main" id="{0F94CD09-BBE1-69A0-C329-2084261424A1}"/>
              </a:ext>
            </a:extLst>
          </p:cNvPr>
          <p:cNvSpPr>
            <a:spLocks noChangeShapeType="1"/>
          </p:cNvSpPr>
          <p:nvPr/>
        </p:nvSpPr>
        <p:spPr bwMode="auto">
          <a:xfrm flipV="1">
            <a:off x="8385175" y="2490788"/>
            <a:ext cx="142875" cy="1397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5" name="Line 443">
            <a:extLst>
              <a:ext uri="{FF2B5EF4-FFF2-40B4-BE49-F238E27FC236}">
                <a16:creationId xmlns:a16="http://schemas.microsoft.com/office/drawing/2014/main" id="{46ACA527-13FD-9F1F-63F7-70CD2AF49AAB}"/>
              </a:ext>
            </a:extLst>
          </p:cNvPr>
          <p:cNvSpPr>
            <a:spLocks noChangeShapeType="1"/>
          </p:cNvSpPr>
          <p:nvPr/>
        </p:nvSpPr>
        <p:spPr bwMode="auto">
          <a:xfrm flipV="1">
            <a:off x="8385175" y="2419350"/>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6" name="Line 444">
            <a:extLst>
              <a:ext uri="{FF2B5EF4-FFF2-40B4-BE49-F238E27FC236}">
                <a16:creationId xmlns:a16="http://schemas.microsoft.com/office/drawing/2014/main" id="{A14DF1B1-A691-B639-25EA-CEB45C81AA02}"/>
              </a:ext>
            </a:extLst>
          </p:cNvPr>
          <p:cNvSpPr>
            <a:spLocks noChangeShapeType="1"/>
          </p:cNvSpPr>
          <p:nvPr/>
        </p:nvSpPr>
        <p:spPr bwMode="auto">
          <a:xfrm flipV="1">
            <a:off x="8385175" y="2349500"/>
            <a:ext cx="142875" cy="141288"/>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7" name="Line 445">
            <a:extLst>
              <a:ext uri="{FF2B5EF4-FFF2-40B4-BE49-F238E27FC236}">
                <a16:creationId xmlns:a16="http://schemas.microsoft.com/office/drawing/2014/main" id="{62DAB559-5FB0-C49C-D2DA-620BDE0F4198}"/>
              </a:ext>
            </a:extLst>
          </p:cNvPr>
          <p:cNvSpPr>
            <a:spLocks noChangeShapeType="1"/>
          </p:cNvSpPr>
          <p:nvPr/>
        </p:nvSpPr>
        <p:spPr bwMode="auto">
          <a:xfrm flipV="1">
            <a:off x="8385175" y="2278063"/>
            <a:ext cx="142875" cy="142875"/>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8" name="Line 446">
            <a:extLst>
              <a:ext uri="{FF2B5EF4-FFF2-40B4-BE49-F238E27FC236}">
                <a16:creationId xmlns:a16="http://schemas.microsoft.com/office/drawing/2014/main" id="{715C182B-AD6D-ED0A-083D-35732D95BEBD}"/>
              </a:ext>
            </a:extLst>
          </p:cNvPr>
          <p:cNvSpPr>
            <a:spLocks noChangeShapeType="1"/>
          </p:cNvSpPr>
          <p:nvPr/>
        </p:nvSpPr>
        <p:spPr bwMode="auto">
          <a:xfrm flipV="1">
            <a:off x="8385175" y="2209800"/>
            <a:ext cx="142875" cy="1397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79" name="Line 447">
            <a:extLst>
              <a:ext uri="{FF2B5EF4-FFF2-40B4-BE49-F238E27FC236}">
                <a16:creationId xmlns:a16="http://schemas.microsoft.com/office/drawing/2014/main" id="{EA3E3A42-1796-F783-7F49-7EDAB280DA01}"/>
              </a:ext>
            </a:extLst>
          </p:cNvPr>
          <p:cNvSpPr>
            <a:spLocks noChangeShapeType="1"/>
          </p:cNvSpPr>
          <p:nvPr/>
        </p:nvSpPr>
        <p:spPr bwMode="auto">
          <a:xfrm flipV="1">
            <a:off x="8385175" y="2139950"/>
            <a:ext cx="142875" cy="13811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80" name="Line 448">
            <a:extLst>
              <a:ext uri="{FF2B5EF4-FFF2-40B4-BE49-F238E27FC236}">
                <a16:creationId xmlns:a16="http://schemas.microsoft.com/office/drawing/2014/main" id="{A2E7BC0E-BE7D-4E22-0711-71A1F486A18D}"/>
              </a:ext>
            </a:extLst>
          </p:cNvPr>
          <p:cNvSpPr>
            <a:spLocks noChangeShapeType="1"/>
          </p:cNvSpPr>
          <p:nvPr/>
        </p:nvSpPr>
        <p:spPr bwMode="auto">
          <a:xfrm flipV="1">
            <a:off x="8385175" y="2171700"/>
            <a:ext cx="38100" cy="381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81" name="Line 449">
            <a:extLst>
              <a:ext uri="{FF2B5EF4-FFF2-40B4-BE49-F238E27FC236}">
                <a16:creationId xmlns:a16="http://schemas.microsoft.com/office/drawing/2014/main" id="{1DF62591-3759-51A2-43E5-A9EEDB73C778}"/>
              </a:ext>
            </a:extLst>
          </p:cNvPr>
          <p:cNvSpPr>
            <a:spLocks noChangeShapeType="1"/>
          </p:cNvSpPr>
          <p:nvPr/>
        </p:nvSpPr>
        <p:spPr bwMode="auto">
          <a:xfrm>
            <a:off x="8529638" y="4060825"/>
            <a:ext cx="1587" cy="1274763"/>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82" name="Line 450">
            <a:extLst>
              <a:ext uri="{FF2B5EF4-FFF2-40B4-BE49-F238E27FC236}">
                <a16:creationId xmlns:a16="http://schemas.microsoft.com/office/drawing/2014/main" id="{57CCE550-454F-9BB0-359A-B812EC24B5F2}"/>
              </a:ext>
            </a:extLst>
          </p:cNvPr>
          <p:cNvSpPr>
            <a:spLocks noChangeShapeType="1"/>
          </p:cNvSpPr>
          <p:nvPr/>
        </p:nvSpPr>
        <p:spPr bwMode="auto">
          <a:xfrm>
            <a:off x="8383588" y="4057650"/>
            <a:ext cx="1587" cy="1130300"/>
          </a:xfrm>
          <a:prstGeom prst="line">
            <a:avLst/>
          </a:prstGeom>
          <a:noFill/>
          <a:ln w="12700">
            <a:solidFill>
              <a:srgbClr val="0000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83" name="Rectangle 451">
            <a:extLst>
              <a:ext uri="{FF2B5EF4-FFF2-40B4-BE49-F238E27FC236}">
                <a16:creationId xmlns:a16="http://schemas.microsoft.com/office/drawing/2014/main" id="{94D09061-872C-C29E-9887-0E3AF30B8112}"/>
              </a:ext>
            </a:extLst>
          </p:cNvPr>
          <p:cNvSpPr>
            <a:spLocks noChangeArrowheads="1"/>
          </p:cNvSpPr>
          <p:nvPr/>
        </p:nvSpPr>
        <p:spPr bwMode="auto">
          <a:xfrm>
            <a:off x="7375525" y="2066925"/>
            <a:ext cx="809625"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heating</a:t>
            </a:r>
          </a:p>
        </p:txBody>
      </p:sp>
      <p:sp>
        <p:nvSpPr>
          <p:cNvPr id="44084" name="Rectangle 452">
            <a:extLst>
              <a:ext uri="{FF2B5EF4-FFF2-40B4-BE49-F238E27FC236}">
                <a16:creationId xmlns:a16="http://schemas.microsoft.com/office/drawing/2014/main" id="{016B18B3-B6AF-7D6D-60CF-6BF48ADDA42B}"/>
              </a:ext>
            </a:extLst>
          </p:cNvPr>
          <p:cNvSpPr>
            <a:spLocks noChangeArrowheads="1"/>
          </p:cNvSpPr>
          <p:nvPr/>
        </p:nvSpPr>
        <p:spPr bwMode="auto">
          <a:xfrm>
            <a:off x="7375525" y="2232025"/>
            <a:ext cx="795338"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          system</a:t>
            </a:r>
          </a:p>
        </p:txBody>
      </p:sp>
      <p:grpSp>
        <p:nvGrpSpPr>
          <p:cNvPr id="44085" name="Group 453">
            <a:extLst>
              <a:ext uri="{FF2B5EF4-FFF2-40B4-BE49-F238E27FC236}">
                <a16:creationId xmlns:a16="http://schemas.microsoft.com/office/drawing/2014/main" id="{12131D67-FABF-C5F1-C786-BAF03563BA22}"/>
              </a:ext>
            </a:extLst>
          </p:cNvPr>
          <p:cNvGrpSpPr>
            <a:grpSpLocks/>
          </p:cNvGrpSpPr>
          <p:nvPr/>
        </p:nvGrpSpPr>
        <p:grpSpPr bwMode="auto">
          <a:xfrm>
            <a:off x="3255963" y="4670425"/>
            <a:ext cx="458787" cy="333375"/>
            <a:chOff x="2222" y="2642"/>
            <a:chExt cx="313" cy="210"/>
          </a:xfrm>
        </p:grpSpPr>
        <p:sp>
          <p:nvSpPr>
            <p:cNvPr id="44095" name="Rectangle 454">
              <a:extLst>
                <a:ext uri="{FF2B5EF4-FFF2-40B4-BE49-F238E27FC236}">
                  <a16:creationId xmlns:a16="http://schemas.microsoft.com/office/drawing/2014/main" id="{37B6F99B-CDAD-9743-E368-4CAC983A1F0B}"/>
                </a:ext>
              </a:extLst>
            </p:cNvPr>
            <p:cNvSpPr>
              <a:spLocks noChangeArrowheads="1"/>
            </p:cNvSpPr>
            <p:nvPr/>
          </p:nvSpPr>
          <p:spPr bwMode="auto">
            <a:xfrm>
              <a:off x="2222" y="2642"/>
              <a:ext cx="313"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heating</a:t>
              </a:r>
            </a:p>
          </p:txBody>
        </p:sp>
        <p:sp>
          <p:nvSpPr>
            <p:cNvPr id="44096" name="Rectangle 455">
              <a:extLst>
                <a:ext uri="{FF2B5EF4-FFF2-40B4-BE49-F238E27FC236}">
                  <a16:creationId xmlns:a16="http://schemas.microsoft.com/office/drawing/2014/main" id="{F4D4AB64-512E-65A3-C2B2-8755A883AB65}"/>
                </a:ext>
              </a:extLst>
            </p:cNvPr>
            <p:cNvSpPr>
              <a:spLocks noChangeArrowheads="1"/>
            </p:cNvSpPr>
            <p:nvPr/>
          </p:nvSpPr>
          <p:spPr bwMode="auto">
            <a:xfrm>
              <a:off x="2222" y="2746"/>
              <a:ext cx="303"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system</a:t>
              </a:r>
            </a:p>
          </p:txBody>
        </p:sp>
      </p:grpSp>
      <p:sp>
        <p:nvSpPr>
          <p:cNvPr id="44086" name="Rectangle 456">
            <a:extLst>
              <a:ext uri="{FF2B5EF4-FFF2-40B4-BE49-F238E27FC236}">
                <a16:creationId xmlns:a16="http://schemas.microsoft.com/office/drawing/2014/main" id="{0E92F9B9-449F-843C-4CF4-E53D571ED457}"/>
              </a:ext>
            </a:extLst>
          </p:cNvPr>
          <p:cNvSpPr>
            <a:spLocks noChangeArrowheads="1"/>
          </p:cNvSpPr>
          <p:nvPr/>
        </p:nvSpPr>
        <p:spPr bwMode="auto">
          <a:xfrm>
            <a:off x="641350" y="1685925"/>
            <a:ext cx="968375"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exhaust system</a:t>
            </a:r>
          </a:p>
        </p:txBody>
      </p:sp>
      <p:sp>
        <p:nvSpPr>
          <p:cNvPr id="44087" name="Rectangle 457">
            <a:extLst>
              <a:ext uri="{FF2B5EF4-FFF2-40B4-BE49-F238E27FC236}">
                <a16:creationId xmlns:a16="http://schemas.microsoft.com/office/drawing/2014/main" id="{8169622F-5138-F61F-4128-BA6E7F78B9D5}"/>
              </a:ext>
            </a:extLst>
          </p:cNvPr>
          <p:cNvSpPr>
            <a:spLocks noChangeArrowheads="1"/>
          </p:cNvSpPr>
          <p:nvPr/>
        </p:nvSpPr>
        <p:spPr bwMode="auto">
          <a:xfrm>
            <a:off x="690563" y="3303588"/>
            <a:ext cx="522287"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outdoor </a:t>
            </a:r>
          </a:p>
        </p:txBody>
      </p:sp>
      <p:sp>
        <p:nvSpPr>
          <p:cNvPr id="44088" name="Rectangle 458">
            <a:extLst>
              <a:ext uri="{FF2B5EF4-FFF2-40B4-BE49-F238E27FC236}">
                <a16:creationId xmlns:a16="http://schemas.microsoft.com/office/drawing/2014/main" id="{E4F94B04-41BD-7CCE-4DFD-0334F642379C}"/>
              </a:ext>
            </a:extLst>
          </p:cNvPr>
          <p:cNvSpPr>
            <a:spLocks noChangeArrowheads="1"/>
          </p:cNvSpPr>
          <p:nvPr/>
        </p:nvSpPr>
        <p:spPr bwMode="auto">
          <a:xfrm>
            <a:off x="690563" y="3470275"/>
            <a:ext cx="157162"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air</a:t>
            </a:r>
          </a:p>
        </p:txBody>
      </p:sp>
      <p:sp>
        <p:nvSpPr>
          <p:cNvPr id="44089" name="Rectangle 459">
            <a:extLst>
              <a:ext uri="{FF2B5EF4-FFF2-40B4-BE49-F238E27FC236}">
                <a16:creationId xmlns:a16="http://schemas.microsoft.com/office/drawing/2014/main" id="{523C204E-BE2B-ED05-C7BA-115526E953D2}"/>
              </a:ext>
            </a:extLst>
          </p:cNvPr>
          <p:cNvSpPr>
            <a:spLocks noChangeArrowheads="1"/>
          </p:cNvSpPr>
          <p:nvPr/>
        </p:nvSpPr>
        <p:spPr bwMode="auto">
          <a:xfrm>
            <a:off x="561975" y="4398963"/>
            <a:ext cx="895350" cy="16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1100" b="1" i="0" u="none" strike="noStrike" kern="1200" cap="none" spc="0" normalizeH="0" baseline="0" noProof="0">
                <a:ln>
                  <a:noFill/>
                </a:ln>
                <a:solidFill>
                  <a:srgbClr val="3333CC"/>
                </a:solidFill>
                <a:effectLst/>
                <a:uLnTx/>
                <a:uFillTx/>
                <a:latin typeface="Arial" panose="020B0604020202020204" pitchFamily="34" charset="0"/>
                <a:ea typeface="+mn-ea"/>
                <a:cs typeface="+mn-cs"/>
              </a:rPr>
              <a:t>supply system</a:t>
            </a:r>
          </a:p>
        </p:txBody>
      </p:sp>
      <p:sp>
        <p:nvSpPr>
          <p:cNvPr id="44090" name="Rectangle 460">
            <a:extLst>
              <a:ext uri="{FF2B5EF4-FFF2-40B4-BE49-F238E27FC236}">
                <a16:creationId xmlns:a16="http://schemas.microsoft.com/office/drawing/2014/main" id="{6112F36A-7B72-CE58-BB27-C77864E1BB5B}"/>
              </a:ext>
            </a:extLst>
          </p:cNvPr>
          <p:cNvSpPr>
            <a:spLocks noChangeArrowheads="1"/>
          </p:cNvSpPr>
          <p:nvPr/>
        </p:nvSpPr>
        <p:spPr bwMode="auto">
          <a:xfrm>
            <a:off x="2555875" y="5805488"/>
            <a:ext cx="40020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762000">
              <a:spcBef>
                <a:spcPct val="20000"/>
              </a:spcBef>
              <a:buChar char="•"/>
              <a:defRPr sz="3200">
                <a:solidFill>
                  <a:schemeClr val="tx1"/>
                </a:solidFill>
                <a:latin typeface="Times New Roman" panose="02020603050405020304" pitchFamily="18" charset="0"/>
              </a:defRPr>
            </a:lvl1pPr>
            <a:lvl2pPr marL="742950" indent="-285750" defTabSz="762000">
              <a:spcBef>
                <a:spcPct val="20000"/>
              </a:spcBef>
              <a:buChar char="–"/>
              <a:defRPr sz="2800">
                <a:solidFill>
                  <a:schemeClr val="tx1"/>
                </a:solidFill>
                <a:latin typeface="Times New Roman" panose="02020603050405020304" pitchFamily="18" charset="0"/>
              </a:defRPr>
            </a:lvl2pPr>
            <a:lvl3pPr marL="1143000" indent="-228600" defTabSz="762000">
              <a:spcBef>
                <a:spcPct val="20000"/>
              </a:spcBef>
              <a:buChar char="•"/>
              <a:defRPr sz="2400">
                <a:solidFill>
                  <a:schemeClr val="tx1"/>
                </a:solidFill>
                <a:latin typeface="Times New Roman" panose="02020603050405020304" pitchFamily="18" charset="0"/>
              </a:defRPr>
            </a:lvl3pPr>
            <a:lvl4pPr marL="1600200" indent="-228600" defTabSz="762000">
              <a:spcBef>
                <a:spcPct val="20000"/>
              </a:spcBef>
              <a:buChar char="–"/>
              <a:defRPr sz="2000">
                <a:solidFill>
                  <a:schemeClr val="tx1"/>
                </a:solidFill>
                <a:latin typeface="Times New Roman" panose="02020603050405020304" pitchFamily="18" charset="0"/>
              </a:defRPr>
            </a:lvl4pPr>
            <a:lvl5pPr marL="2057400" indent="-228600" defTabSz="762000">
              <a:spcBef>
                <a:spcPct val="20000"/>
              </a:spcBef>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762000" rtl="0" eaLnBrk="0" fontAlgn="base" latinLnBrk="0" hangingPunct="0">
              <a:lnSpc>
                <a:spcPct val="100000"/>
              </a:lnSpc>
              <a:spcBef>
                <a:spcPct val="0"/>
              </a:spcBef>
              <a:spcAft>
                <a:spcPct val="0"/>
              </a:spcAft>
              <a:buClrTx/>
              <a:buSzTx/>
              <a:buFontTx/>
              <a:buNone/>
              <a:tabLst/>
              <a:defRPr/>
            </a:pPr>
            <a:r>
              <a:rPr kumimoji="0" lang="fi-FI"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Main air conditioning systems</a:t>
            </a:r>
          </a:p>
        </p:txBody>
      </p:sp>
      <p:sp>
        <p:nvSpPr>
          <p:cNvPr id="44091" name="Line 461">
            <a:extLst>
              <a:ext uri="{FF2B5EF4-FFF2-40B4-BE49-F238E27FC236}">
                <a16:creationId xmlns:a16="http://schemas.microsoft.com/office/drawing/2014/main" id="{89C7221A-F602-89CA-7933-5B77DA6E9D9E}"/>
              </a:ext>
            </a:extLst>
          </p:cNvPr>
          <p:cNvSpPr>
            <a:spLocks noChangeShapeType="1"/>
          </p:cNvSpPr>
          <p:nvPr/>
        </p:nvSpPr>
        <p:spPr bwMode="auto">
          <a:xfrm flipV="1">
            <a:off x="993775" y="4194175"/>
            <a:ext cx="241300" cy="20320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92" name="Line 462">
            <a:extLst>
              <a:ext uri="{FF2B5EF4-FFF2-40B4-BE49-F238E27FC236}">
                <a16:creationId xmlns:a16="http://schemas.microsoft.com/office/drawing/2014/main" id="{B908BAE2-17B9-B513-00C8-F5D4A144D58B}"/>
              </a:ext>
            </a:extLst>
          </p:cNvPr>
          <p:cNvSpPr>
            <a:spLocks noChangeShapeType="1"/>
          </p:cNvSpPr>
          <p:nvPr/>
        </p:nvSpPr>
        <p:spPr bwMode="auto">
          <a:xfrm>
            <a:off x="1239838" y="1881188"/>
            <a:ext cx="292100" cy="206375"/>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93" name="Line 463">
            <a:extLst>
              <a:ext uri="{FF2B5EF4-FFF2-40B4-BE49-F238E27FC236}">
                <a16:creationId xmlns:a16="http://schemas.microsoft.com/office/drawing/2014/main" id="{853A3FF9-E454-975A-9A50-8539FBA8CCAE}"/>
              </a:ext>
            </a:extLst>
          </p:cNvPr>
          <p:cNvSpPr>
            <a:spLocks noChangeShapeType="1"/>
          </p:cNvSpPr>
          <p:nvPr/>
        </p:nvSpPr>
        <p:spPr bwMode="auto">
          <a:xfrm>
            <a:off x="7581900" y="2063750"/>
            <a:ext cx="155575" cy="87313"/>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4094" name="Line 464">
            <a:extLst>
              <a:ext uri="{FF2B5EF4-FFF2-40B4-BE49-F238E27FC236}">
                <a16:creationId xmlns:a16="http://schemas.microsoft.com/office/drawing/2014/main" id="{D80287D7-D42F-50EF-BEAE-E6E45E6D7E2A}"/>
              </a:ext>
            </a:extLst>
          </p:cNvPr>
          <p:cNvSpPr>
            <a:spLocks noChangeShapeType="1"/>
          </p:cNvSpPr>
          <p:nvPr/>
        </p:nvSpPr>
        <p:spPr bwMode="auto">
          <a:xfrm flipH="1">
            <a:off x="3041650" y="4794250"/>
            <a:ext cx="147638" cy="92075"/>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transition spd="slow">
    <p:zoom/>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56792"/>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What are the ventilation options?</a:t>
            </a:r>
          </a:p>
        </p:txBody>
      </p:sp>
      <p:sp>
        <p:nvSpPr>
          <p:cNvPr id="4099" name="Content Placeholder 2"/>
          <p:cNvSpPr>
            <a:spLocks noGrp="1"/>
          </p:cNvSpPr>
          <p:nvPr>
            <p:ph idx="1"/>
          </p:nvPr>
        </p:nvSpPr>
        <p:spPr>
          <a:xfrm>
            <a:off x="457200" y="2714625"/>
            <a:ext cx="8229600" cy="3571875"/>
          </a:xfrm>
        </p:spPr>
        <p:txBody>
          <a:bodyPr/>
          <a:lstStyle/>
          <a:p>
            <a:pPr eaLnBrk="1" hangingPunct="1"/>
            <a:r>
              <a:rPr lang="en-US" sz="2000" dirty="0">
                <a:solidFill>
                  <a:schemeClr val="bg1">
                    <a:lumMod val="50000"/>
                  </a:schemeClr>
                </a:solidFill>
                <a:latin typeface="Vrinda" pitchFamily="34" charset="0"/>
                <a:cs typeface="Vrinda" pitchFamily="34" charset="0"/>
              </a:rPr>
              <a:t>Natural </a:t>
            </a:r>
          </a:p>
          <a:p>
            <a:pPr eaLnBrk="1" hangingPunct="1"/>
            <a:endParaRPr lang="en-US" sz="2000" dirty="0">
              <a:solidFill>
                <a:schemeClr val="bg1">
                  <a:lumMod val="50000"/>
                </a:schemeClr>
              </a:solidFill>
              <a:latin typeface="Vrinda" pitchFamily="34" charset="0"/>
              <a:cs typeface="Vrinda" pitchFamily="34" charset="0"/>
            </a:endParaRPr>
          </a:p>
          <a:p>
            <a:pPr eaLnBrk="1" hangingPunct="1"/>
            <a:r>
              <a:rPr lang="en-US" sz="2000" dirty="0">
                <a:solidFill>
                  <a:schemeClr val="bg1">
                    <a:lumMod val="50000"/>
                  </a:schemeClr>
                </a:solidFill>
                <a:latin typeface="Vrinda" pitchFamily="34" charset="0"/>
                <a:cs typeface="Vrinda" pitchFamily="34" charset="0"/>
              </a:rPr>
              <a:t>Mechanical </a:t>
            </a:r>
          </a:p>
          <a:p>
            <a:pPr eaLnBrk="1" hangingPunct="1"/>
            <a:endParaRPr lang="en-US" sz="2000" dirty="0">
              <a:solidFill>
                <a:schemeClr val="bg1">
                  <a:lumMod val="50000"/>
                </a:schemeClr>
              </a:solidFill>
              <a:latin typeface="Vrinda" pitchFamily="34" charset="0"/>
              <a:cs typeface="Vrinda" pitchFamily="34" charset="0"/>
            </a:endParaRPr>
          </a:p>
          <a:p>
            <a:pPr eaLnBrk="1" hangingPunct="1"/>
            <a:r>
              <a:rPr lang="en-US" sz="2000" dirty="0">
                <a:solidFill>
                  <a:schemeClr val="bg1">
                    <a:lumMod val="50000"/>
                  </a:schemeClr>
                </a:solidFill>
                <a:latin typeface="Vrinda" pitchFamily="34" charset="0"/>
                <a:cs typeface="Vrinda" pitchFamily="34" charset="0"/>
              </a:rPr>
              <a:t>Hybrid or mixed mode</a:t>
            </a:r>
          </a:p>
        </p:txBody>
      </p:sp>
    </p:spTree>
    <p:extLst>
      <p:ext uri="{BB962C8B-B14F-4D97-AF65-F5344CB8AC3E}">
        <p14:creationId xmlns:p14="http://schemas.microsoft.com/office/powerpoint/2010/main" val="3197859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620688"/>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Why natural ventilation?</a:t>
            </a:r>
          </a:p>
        </p:txBody>
      </p:sp>
      <p:sp>
        <p:nvSpPr>
          <p:cNvPr id="4099" name="Content Placeholder 2"/>
          <p:cNvSpPr>
            <a:spLocks noGrp="1"/>
          </p:cNvSpPr>
          <p:nvPr>
            <p:ph idx="1"/>
          </p:nvPr>
        </p:nvSpPr>
        <p:spPr>
          <a:xfrm>
            <a:off x="457200" y="2714625"/>
            <a:ext cx="8229600" cy="3571875"/>
          </a:xfrm>
        </p:spPr>
        <p:txBody>
          <a:bodyPr/>
          <a:lstStyle/>
          <a:p>
            <a:pPr marL="0" indent="0">
              <a:buNone/>
            </a:pPr>
            <a:r>
              <a:rPr lang="en-US" sz="2000" dirty="0">
                <a:solidFill>
                  <a:schemeClr val="bg1">
                    <a:lumMod val="50000"/>
                  </a:schemeClr>
                </a:solidFill>
                <a:latin typeface="Vrinda" pitchFamily="34" charset="0"/>
                <a:cs typeface="Vrinda" pitchFamily="34" charset="0"/>
              </a:rPr>
              <a:t>RIBA list benefits compared with mechanical ventilation as:</a:t>
            </a:r>
          </a:p>
          <a:p>
            <a:pPr marL="0" indent="0">
              <a:buNone/>
            </a:pPr>
            <a:endParaRPr lang="en-US" sz="2000" dirty="0">
              <a:solidFill>
                <a:schemeClr val="bg1">
                  <a:lumMod val="50000"/>
                </a:schemeClr>
              </a:solidFill>
              <a:latin typeface="Vrinda" pitchFamily="34" charset="0"/>
              <a:cs typeface="Vrinda" pitchFamily="34" charset="0"/>
            </a:endParaRPr>
          </a:p>
          <a:p>
            <a:pPr lvl="1"/>
            <a:r>
              <a:rPr lang="en-US" sz="2000" dirty="0">
                <a:solidFill>
                  <a:schemeClr val="bg1">
                    <a:lumMod val="50000"/>
                  </a:schemeClr>
                </a:solidFill>
                <a:latin typeface="Vrinda" pitchFamily="34" charset="0"/>
                <a:cs typeface="Vrinda" pitchFamily="34" charset="0"/>
              </a:rPr>
              <a:t>Low running costs </a:t>
            </a:r>
          </a:p>
          <a:p>
            <a:pPr lvl="1"/>
            <a:r>
              <a:rPr lang="en-US" sz="2000" dirty="0">
                <a:solidFill>
                  <a:schemeClr val="bg1">
                    <a:lumMod val="50000"/>
                  </a:schemeClr>
                </a:solidFill>
                <a:latin typeface="Vrinda" pitchFamily="34" charset="0"/>
                <a:cs typeface="Vrinda" pitchFamily="34" charset="0"/>
              </a:rPr>
              <a:t>Zero energy consumption</a:t>
            </a:r>
          </a:p>
          <a:p>
            <a:pPr lvl="1"/>
            <a:r>
              <a:rPr lang="en-US" sz="2000" dirty="0">
                <a:solidFill>
                  <a:schemeClr val="bg1">
                    <a:lumMod val="50000"/>
                  </a:schemeClr>
                </a:solidFill>
                <a:latin typeface="Vrinda" pitchFamily="34" charset="0"/>
                <a:cs typeface="Vrinda" pitchFamily="34" charset="0"/>
              </a:rPr>
              <a:t>Low maintenance costs</a:t>
            </a:r>
          </a:p>
          <a:p>
            <a:pPr lvl="1"/>
            <a:r>
              <a:rPr lang="en-US" sz="2000" dirty="0">
                <a:solidFill>
                  <a:schemeClr val="bg1">
                    <a:lumMod val="50000"/>
                  </a:schemeClr>
                </a:solidFill>
                <a:latin typeface="Vrinda" pitchFamily="34" charset="0"/>
                <a:cs typeface="Vrinda" pitchFamily="34" charset="0"/>
              </a:rPr>
              <a:t>Probably lower initial costs </a:t>
            </a:r>
          </a:p>
          <a:p>
            <a:pPr lvl="1"/>
            <a:r>
              <a:rPr lang="en-US" sz="2000" dirty="0">
                <a:solidFill>
                  <a:schemeClr val="bg1">
                    <a:lumMod val="50000"/>
                  </a:schemeClr>
                </a:solidFill>
                <a:latin typeface="Vrinda" pitchFamily="34" charset="0"/>
                <a:cs typeface="Vrinda" pitchFamily="34" charset="0"/>
              </a:rPr>
              <a:t>Regarded as healthier</a:t>
            </a:r>
          </a:p>
          <a:p>
            <a:pPr lvl="1"/>
            <a:r>
              <a:rPr lang="en-US" sz="2000" dirty="0">
                <a:solidFill>
                  <a:schemeClr val="bg1">
                    <a:lumMod val="50000"/>
                  </a:schemeClr>
                </a:solidFill>
                <a:latin typeface="Vrinda" pitchFamily="34" charset="0"/>
                <a:cs typeface="Vrinda" pitchFamily="34" charset="0"/>
              </a:rPr>
              <a:t>Psychological benefits from connection to outside </a:t>
            </a:r>
          </a:p>
          <a:p>
            <a:pPr lvl="1"/>
            <a:endParaRPr lang="en-US" sz="2000" dirty="0">
              <a:solidFill>
                <a:schemeClr val="bg1">
                  <a:lumMod val="50000"/>
                </a:schemeClr>
              </a:solidFill>
              <a:latin typeface="Vrinda" pitchFamily="34" charset="0"/>
              <a:cs typeface="Vrinda" pitchFamily="34" charset="0"/>
            </a:endParaRPr>
          </a:p>
          <a:p>
            <a:pPr lvl="1"/>
            <a:endParaRPr lang="en-US" sz="2000" dirty="0">
              <a:solidFill>
                <a:schemeClr val="bg1">
                  <a:lumMod val="50000"/>
                </a:schemeClr>
              </a:solidFill>
              <a:latin typeface="Vrinda" pitchFamily="34" charset="0"/>
              <a:cs typeface="Vrinda" pitchFamily="34" charset="0"/>
            </a:endParaRPr>
          </a:p>
          <a:p>
            <a:pPr lvl="1"/>
            <a:endParaRPr lang="en-US" sz="2000" dirty="0">
              <a:solidFill>
                <a:schemeClr val="bg1">
                  <a:lumMod val="50000"/>
                </a:schemeClr>
              </a:solidFill>
              <a:latin typeface="Vrinda" pitchFamily="34" charset="0"/>
              <a:cs typeface="Vrinda" pitchFamily="34" charset="0"/>
            </a:endParaRPr>
          </a:p>
          <a:p>
            <a:pPr marL="457200" lvl="1" indent="0" algn="r">
              <a:buNone/>
            </a:pPr>
            <a:r>
              <a:rPr lang="en-US" sz="1000" i="1" dirty="0">
                <a:solidFill>
                  <a:schemeClr val="bg1">
                    <a:lumMod val="50000"/>
                  </a:schemeClr>
                </a:solidFill>
                <a:latin typeface="Vrinda" pitchFamily="34" charset="0"/>
                <a:cs typeface="Vrinda" pitchFamily="34" charset="0"/>
              </a:rPr>
              <a:t>Source: RIBA, architecture.com, Sustainability Hub (accessed 26 June 2013)</a:t>
            </a:r>
          </a:p>
          <a:p>
            <a:pPr lvl="1"/>
            <a:endParaRPr lang="en-US" sz="2000" dirty="0">
              <a:solidFill>
                <a:srgbClr val="000066"/>
              </a:solidFill>
              <a:latin typeface="Vrinda" pitchFamily="34" charset="0"/>
              <a:cs typeface="Vrinda" pitchFamily="34" charset="0"/>
            </a:endParaRPr>
          </a:p>
        </p:txBody>
      </p:sp>
    </p:spTree>
    <p:extLst>
      <p:ext uri="{BB962C8B-B14F-4D97-AF65-F5344CB8AC3E}">
        <p14:creationId xmlns:p14="http://schemas.microsoft.com/office/powerpoint/2010/main" val="51068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9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620688"/>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Why natural ventilation?</a:t>
            </a:r>
          </a:p>
        </p:txBody>
      </p:sp>
      <p:sp>
        <p:nvSpPr>
          <p:cNvPr id="4099" name="Content Placeholder 2"/>
          <p:cNvSpPr>
            <a:spLocks noGrp="1"/>
          </p:cNvSpPr>
          <p:nvPr>
            <p:ph idx="1"/>
          </p:nvPr>
        </p:nvSpPr>
        <p:spPr>
          <a:xfrm>
            <a:off x="457200" y="2714625"/>
            <a:ext cx="8229600" cy="3571875"/>
          </a:xfrm>
        </p:spPr>
        <p:txBody>
          <a:bodyPr/>
          <a:lstStyle/>
          <a:p>
            <a:pPr marL="0" indent="0">
              <a:buNone/>
            </a:pPr>
            <a:r>
              <a:rPr lang="en-US" sz="2000" dirty="0">
                <a:solidFill>
                  <a:schemeClr val="bg1">
                    <a:lumMod val="50000"/>
                  </a:schemeClr>
                </a:solidFill>
                <a:latin typeface="Vrinda" pitchFamily="34" charset="0"/>
                <a:cs typeface="Vrinda" pitchFamily="34" charset="0"/>
              </a:rPr>
              <a:t>CIBSE highlight benefits as:</a:t>
            </a:r>
          </a:p>
          <a:p>
            <a:pPr marL="0" indent="0">
              <a:buNone/>
            </a:pPr>
            <a:endParaRPr lang="en-US" sz="2000" dirty="0">
              <a:solidFill>
                <a:schemeClr val="bg1">
                  <a:lumMod val="50000"/>
                </a:schemeClr>
              </a:solidFill>
              <a:latin typeface="Vrinda" pitchFamily="34" charset="0"/>
              <a:cs typeface="Vrinda" pitchFamily="34" charset="0"/>
            </a:endParaRPr>
          </a:p>
          <a:p>
            <a:pPr lvl="1"/>
            <a:r>
              <a:rPr lang="en-US" sz="2000" dirty="0">
                <a:solidFill>
                  <a:schemeClr val="bg1">
                    <a:lumMod val="50000"/>
                  </a:schemeClr>
                </a:solidFill>
                <a:latin typeface="Vrinda" pitchFamily="34" charset="0"/>
                <a:cs typeface="Vrinda" pitchFamily="34" charset="0"/>
              </a:rPr>
              <a:t>Lower energy costs through reduced energy consumption</a:t>
            </a:r>
          </a:p>
          <a:p>
            <a:pPr lvl="1"/>
            <a:r>
              <a:rPr lang="en-US" sz="2000" dirty="0">
                <a:solidFill>
                  <a:schemeClr val="bg1">
                    <a:lumMod val="50000"/>
                  </a:schemeClr>
                </a:solidFill>
                <a:latin typeface="Vrinda" pitchFamily="34" charset="0"/>
                <a:cs typeface="Vrinda" pitchFamily="34" charset="0"/>
              </a:rPr>
              <a:t>Reduced carbon emissions</a:t>
            </a:r>
          </a:p>
          <a:p>
            <a:pPr lvl="1"/>
            <a:r>
              <a:rPr lang="en-US" sz="2000" dirty="0">
                <a:solidFill>
                  <a:schemeClr val="bg1">
                    <a:lumMod val="50000"/>
                  </a:schemeClr>
                </a:solidFill>
                <a:latin typeface="Vrinda" pitchFamily="34" charset="0"/>
                <a:cs typeface="Vrinda" pitchFamily="34" charset="0"/>
              </a:rPr>
              <a:t>Decreased capital cost</a:t>
            </a:r>
          </a:p>
          <a:p>
            <a:pPr lvl="1"/>
            <a:r>
              <a:rPr lang="en-US" sz="2000" dirty="0">
                <a:solidFill>
                  <a:schemeClr val="bg1">
                    <a:lumMod val="50000"/>
                  </a:schemeClr>
                </a:solidFill>
                <a:latin typeface="Vrinda" pitchFamily="34" charset="0"/>
                <a:cs typeface="Vrinda" pitchFamily="34" charset="0"/>
              </a:rPr>
              <a:t>Decreased maintenance costs</a:t>
            </a:r>
          </a:p>
          <a:p>
            <a:pPr lvl="1"/>
            <a:r>
              <a:rPr lang="en-US" sz="2000" dirty="0">
                <a:solidFill>
                  <a:schemeClr val="bg1">
                    <a:lumMod val="50000"/>
                  </a:schemeClr>
                </a:solidFill>
                <a:latin typeface="Vrinda" pitchFamily="34" charset="0"/>
                <a:cs typeface="Vrinda" pitchFamily="34" charset="0"/>
              </a:rPr>
              <a:t>Reduced energy use associated with fans</a:t>
            </a:r>
          </a:p>
          <a:p>
            <a:pPr lvl="1"/>
            <a:r>
              <a:rPr lang="en-US" sz="2000" dirty="0">
                <a:solidFill>
                  <a:schemeClr val="bg1">
                    <a:lumMod val="50000"/>
                  </a:schemeClr>
                </a:solidFill>
                <a:latin typeface="Vrinda" pitchFamily="34" charset="0"/>
                <a:cs typeface="Vrinda" pitchFamily="34" charset="0"/>
              </a:rPr>
              <a:t>Fewer possible problems of plant noise</a:t>
            </a:r>
          </a:p>
          <a:p>
            <a:pPr lvl="1"/>
            <a:endParaRPr lang="en-US" sz="2000" dirty="0">
              <a:solidFill>
                <a:schemeClr val="bg1">
                  <a:lumMod val="50000"/>
                </a:schemeClr>
              </a:solidFill>
              <a:latin typeface="Vrinda" pitchFamily="34" charset="0"/>
              <a:cs typeface="Vrinda" pitchFamily="34" charset="0"/>
            </a:endParaRPr>
          </a:p>
          <a:p>
            <a:pPr lvl="1"/>
            <a:endParaRPr lang="en-US" sz="2000" dirty="0">
              <a:solidFill>
                <a:schemeClr val="bg1">
                  <a:lumMod val="50000"/>
                </a:schemeClr>
              </a:solidFill>
              <a:latin typeface="Vrinda" pitchFamily="34" charset="0"/>
              <a:cs typeface="Vrinda" pitchFamily="34" charset="0"/>
            </a:endParaRPr>
          </a:p>
          <a:p>
            <a:pPr lvl="1"/>
            <a:endParaRPr lang="en-US" sz="2000" dirty="0">
              <a:solidFill>
                <a:schemeClr val="bg1">
                  <a:lumMod val="50000"/>
                </a:schemeClr>
              </a:solidFill>
              <a:latin typeface="Vrinda" pitchFamily="34" charset="0"/>
              <a:cs typeface="Vrinda" pitchFamily="34" charset="0"/>
            </a:endParaRPr>
          </a:p>
          <a:p>
            <a:pPr marL="457200" lvl="1" indent="0" algn="r">
              <a:buNone/>
            </a:pPr>
            <a:r>
              <a:rPr lang="en-US" sz="1000" i="1" dirty="0">
                <a:solidFill>
                  <a:schemeClr val="bg1">
                    <a:lumMod val="50000"/>
                  </a:schemeClr>
                </a:solidFill>
                <a:latin typeface="Vrinda" pitchFamily="34" charset="0"/>
                <a:cs typeface="Vrinda" pitchFamily="34" charset="0"/>
              </a:rPr>
              <a:t>Source: CIBSE Guide F Energy Efficiency in Buildings</a:t>
            </a:r>
          </a:p>
          <a:p>
            <a:pPr lvl="1"/>
            <a:endParaRPr lang="en-US" sz="2000" dirty="0">
              <a:solidFill>
                <a:srgbClr val="000066"/>
              </a:solidFill>
              <a:latin typeface="Vrinda" pitchFamily="34" charset="0"/>
              <a:cs typeface="Vrinda" pitchFamily="34" charset="0"/>
            </a:endParaRPr>
          </a:p>
        </p:txBody>
      </p:sp>
    </p:spTree>
    <p:extLst>
      <p:ext uri="{BB962C8B-B14F-4D97-AF65-F5344CB8AC3E}">
        <p14:creationId xmlns:p14="http://schemas.microsoft.com/office/powerpoint/2010/main" val="110440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9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260648"/>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Categories of natural ventilation?</a:t>
            </a:r>
          </a:p>
        </p:txBody>
      </p:sp>
      <p:sp>
        <p:nvSpPr>
          <p:cNvPr id="4099" name="Content Placeholder 2"/>
          <p:cNvSpPr>
            <a:spLocks noGrp="1"/>
          </p:cNvSpPr>
          <p:nvPr>
            <p:ph idx="1"/>
          </p:nvPr>
        </p:nvSpPr>
        <p:spPr>
          <a:xfrm>
            <a:off x="467544" y="2204864"/>
            <a:ext cx="8229600" cy="3865612"/>
          </a:xfrm>
        </p:spPr>
        <p:txBody>
          <a:bodyPr/>
          <a:lstStyle/>
          <a:p>
            <a:pPr marL="0" indent="0" eaLnBrk="1" hangingPunct="1">
              <a:buNone/>
            </a:pPr>
            <a:r>
              <a:rPr lang="en-US" sz="2000" dirty="0">
                <a:solidFill>
                  <a:schemeClr val="bg1">
                    <a:lumMod val="50000"/>
                  </a:schemeClr>
                </a:solidFill>
                <a:latin typeface="Vrinda" pitchFamily="34" charset="0"/>
                <a:cs typeface="Vrinda" pitchFamily="34" charset="0"/>
              </a:rPr>
              <a:t>Natural ventilation systems are ultimately driven either by:</a:t>
            </a: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a:buNone/>
            </a:pPr>
            <a:endParaRPr lang="en-US" sz="1000" b="1" dirty="0">
              <a:solidFill>
                <a:schemeClr val="bg1">
                  <a:lumMod val="50000"/>
                </a:schemeClr>
              </a:solidFill>
              <a:latin typeface="Vrinda" pitchFamily="34" charset="0"/>
              <a:cs typeface="Vrinda" pitchFamily="34" charset="0"/>
            </a:endParaRPr>
          </a:p>
          <a:p>
            <a:pPr marL="0" indent="0">
              <a:buNone/>
            </a:pPr>
            <a:r>
              <a:rPr lang="en-US" sz="2000" b="1" dirty="0">
                <a:solidFill>
                  <a:schemeClr val="bg1">
                    <a:lumMod val="50000"/>
                  </a:schemeClr>
                </a:solidFill>
                <a:latin typeface="Vrinda" pitchFamily="34" charset="0"/>
                <a:cs typeface="Vrinda" pitchFamily="34" charset="0"/>
              </a:rPr>
              <a:t>Wind Effect </a:t>
            </a:r>
          </a:p>
          <a:p>
            <a:pPr lvl="1"/>
            <a:r>
              <a:rPr lang="en-US" sz="2000" dirty="0">
                <a:solidFill>
                  <a:schemeClr val="bg1">
                    <a:lumMod val="50000"/>
                  </a:schemeClr>
                </a:solidFill>
                <a:latin typeface="Vrinda" pitchFamily="34" charset="0"/>
                <a:cs typeface="Vrinda" pitchFamily="34" charset="0"/>
              </a:rPr>
              <a:t>Single sided</a:t>
            </a:r>
          </a:p>
          <a:p>
            <a:pPr lvl="1"/>
            <a:r>
              <a:rPr lang="en-US" sz="2000" dirty="0">
                <a:solidFill>
                  <a:schemeClr val="bg1">
                    <a:lumMod val="50000"/>
                  </a:schemeClr>
                </a:solidFill>
                <a:latin typeface="Vrinda" pitchFamily="34" charset="0"/>
                <a:cs typeface="Vrinda" pitchFamily="34" charset="0"/>
              </a:rPr>
              <a:t>Double sided or cross ventilation</a:t>
            </a:r>
          </a:p>
          <a:p>
            <a:pPr lvl="1"/>
            <a:r>
              <a:rPr lang="en-US" sz="2000" dirty="0">
                <a:solidFill>
                  <a:schemeClr val="bg1">
                    <a:lumMod val="50000"/>
                  </a:schemeClr>
                </a:solidFill>
                <a:latin typeface="Vrinda" pitchFamily="34" charset="0"/>
                <a:cs typeface="Vrinda" pitchFamily="34" charset="0"/>
              </a:rPr>
              <a:t>Roof mounted ventilators</a:t>
            </a:r>
          </a:p>
          <a:p>
            <a:pPr marL="0" indent="0">
              <a:buNone/>
            </a:pPr>
            <a:endParaRPr lang="en-US" sz="1000" b="1" dirty="0">
              <a:solidFill>
                <a:schemeClr val="bg1">
                  <a:lumMod val="50000"/>
                </a:schemeClr>
              </a:solidFill>
              <a:latin typeface="Vrinda" pitchFamily="34" charset="0"/>
              <a:cs typeface="Vrinda" pitchFamily="34" charset="0"/>
            </a:endParaRPr>
          </a:p>
          <a:p>
            <a:pPr marL="0" indent="0">
              <a:buNone/>
            </a:pPr>
            <a:r>
              <a:rPr lang="en-US" sz="2000" b="1" dirty="0">
                <a:solidFill>
                  <a:schemeClr val="bg1">
                    <a:lumMod val="50000"/>
                  </a:schemeClr>
                </a:solidFill>
                <a:latin typeface="Vrinda" pitchFamily="34" charset="0"/>
                <a:cs typeface="Vrinda" pitchFamily="34" charset="0"/>
              </a:rPr>
              <a:t>Stack Effect</a:t>
            </a:r>
          </a:p>
          <a:p>
            <a:pPr lvl="1"/>
            <a:r>
              <a:rPr lang="en-US" sz="2000" dirty="0">
                <a:solidFill>
                  <a:schemeClr val="bg1">
                    <a:lumMod val="50000"/>
                  </a:schemeClr>
                </a:solidFill>
                <a:latin typeface="Vrinda" pitchFamily="34" charset="0"/>
                <a:cs typeface="Vrinda" pitchFamily="34" charset="0"/>
              </a:rPr>
              <a:t>Passive stack</a:t>
            </a:r>
          </a:p>
          <a:p>
            <a:pPr lvl="1"/>
            <a:r>
              <a:rPr lang="en-US" sz="2000" dirty="0">
                <a:solidFill>
                  <a:schemeClr val="bg1">
                    <a:lumMod val="50000"/>
                  </a:schemeClr>
                </a:solidFill>
                <a:latin typeface="Vrinda" pitchFamily="34" charset="0"/>
                <a:cs typeface="Vrinda" pitchFamily="34" charset="0"/>
              </a:rPr>
              <a:t>Solar chimneys   </a:t>
            </a:r>
          </a:p>
          <a:p>
            <a:pPr marL="0" indent="0">
              <a:buNone/>
            </a:pPr>
            <a:endParaRPr lang="en-US" sz="2400" dirty="0">
              <a:solidFill>
                <a:srgbClr val="000066"/>
              </a:solidFill>
              <a:latin typeface="Vrinda" pitchFamily="34" charset="0"/>
              <a:cs typeface="Vrinda" pitchFamily="34" charset="0"/>
            </a:endParaRPr>
          </a:p>
        </p:txBody>
      </p:sp>
    </p:spTree>
    <p:extLst>
      <p:ext uri="{BB962C8B-B14F-4D97-AF65-F5344CB8AC3E}">
        <p14:creationId xmlns:p14="http://schemas.microsoft.com/office/powerpoint/2010/main" val="30922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099">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0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5">
            <a:extLst>
              <a:ext uri="{FF2B5EF4-FFF2-40B4-BE49-F238E27FC236}">
                <a16:creationId xmlns:a16="http://schemas.microsoft.com/office/drawing/2014/main" id="{2A7DE752-3DBC-A604-BCF2-9868F591264A}"/>
              </a:ext>
            </a:extLst>
          </p:cNvPr>
          <p:cNvSpPr>
            <a:spLocks noGrp="1" noChangeArrowheads="1"/>
          </p:cNvSpPr>
          <p:nvPr>
            <p:ph type="title"/>
          </p:nvPr>
        </p:nvSpPr>
        <p:spPr/>
        <p:txBody>
          <a:bodyPr/>
          <a:lstStyle/>
          <a:p>
            <a:pPr eaLnBrk="1" hangingPunct="1"/>
            <a:r>
              <a:rPr lang="en-US" altLang="en-US" sz="4000" b="1" dirty="0">
                <a:solidFill>
                  <a:srgbClr val="1F497D"/>
                </a:solidFill>
                <a:latin typeface="Vrinda" panose="020B0502040204020203" pitchFamily="34" charset="0"/>
                <a:cs typeface="Vrinda" panose="020B0502040204020203" pitchFamily="34" charset="0"/>
              </a:rPr>
              <a:t>Natural Ventilation </a:t>
            </a:r>
            <a:br>
              <a:rPr lang="en-US" altLang="en-US" sz="4000" b="1" dirty="0">
                <a:solidFill>
                  <a:srgbClr val="1F497D"/>
                </a:solidFill>
                <a:latin typeface="Vrinda" panose="020B0502040204020203" pitchFamily="34" charset="0"/>
                <a:cs typeface="Vrinda" panose="020B0502040204020203" pitchFamily="34" charset="0"/>
              </a:rPr>
            </a:br>
            <a:br>
              <a:rPr lang="en-US" altLang="en-US" sz="4000" b="1" dirty="0">
                <a:solidFill>
                  <a:srgbClr val="1F497D"/>
                </a:solidFill>
                <a:latin typeface="Vrinda" panose="020B0502040204020203" pitchFamily="34" charset="0"/>
                <a:cs typeface="Vrinda" panose="020B0502040204020203" pitchFamily="34" charset="0"/>
              </a:rPr>
            </a:br>
            <a:r>
              <a:rPr lang="en-US" altLang="en-US" sz="4000" b="1" dirty="0">
                <a:solidFill>
                  <a:srgbClr val="1F497D"/>
                </a:solidFill>
                <a:latin typeface="Vrinda" panose="020B0502040204020203" pitchFamily="34" charset="0"/>
                <a:cs typeface="Vrinda" panose="020B0502040204020203" pitchFamily="34" charset="0"/>
              </a:rPr>
              <a:t>THERMAL FORCES</a:t>
            </a:r>
            <a:endParaRPr lang="en-GB" altLang="en-US" sz="4000" b="1" dirty="0">
              <a:solidFill>
                <a:srgbClr val="1F497D"/>
              </a:solidFill>
              <a:latin typeface="Vrinda" panose="020B0502040204020203" pitchFamily="34" charset="0"/>
              <a:cs typeface="Vrinda" panose="020B0502040204020203" pitchFamily="34" charset="0"/>
            </a:endParaRPr>
          </a:p>
        </p:txBody>
      </p:sp>
      <p:graphicFrame>
        <p:nvGraphicFramePr>
          <p:cNvPr id="26627" name="Object 4">
            <a:extLst>
              <a:ext uri="{FF2B5EF4-FFF2-40B4-BE49-F238E27FC236}">
                <a16:creationId xmlns:a16="http://schemas.microsoft.com/office/drawing/2014/main" id="{09AD6D28-D229-1A12-B10D-C75B83164960}"/>
              </a:ext>
            </a:extLst>
          </p:cNvPr>
          <p:cNvGraphicFramePr>
            <a:graphicFrameLocks noGrp="1" noChangeAspect="1"/>
          </p:cNvGraphicFramePr>
          <p:nvPr>
            <p:ph idx="1"/>
            <p:extLst>
              <p:ext uri="{D42A27DB-BD31-4B8C-83A1-F6EECF244321}">
                <p14:modId xmlns:p14="http://schemas.microsoft.com/office/powerpoint/2010/main" val="1023570212"/>
              </p:ext>
            </p:extLst>
          </p:nvPr>
        </p:nvGraphicFramePr>
        <p:xfrm>
          <a:off x="1943894" y="2333203"/>
          <a:ext cx="5256212" cy="4533900"/>
        </p:xfrm>
        <a:graphic>
          <a:graphicData uri="http://schemas.openxmlformats.org/presentationml/2006/ole">
            <mc:AlternateContent xmlns:mc="http://schemas.openxmlformats.org/markup-compatibility/2006">
              <mc:Choice xmlns:v="urn:schemas-microsoft-com:vml" Requires="v">
                <p:oleObj name="Document" r:id="rId2" imgW="5486400" imgH="4733544" progId="Word.Document.8">
                  <p:embed/>
                </p:oleObj>
              </mc:Choice>
              <mc:Fallback>
                <p:oleObj name="Document" r:id="rId2" imgW="5486400" imgH="4733544" progId="Word.Document.8">
                  <p:embed/>
                  <p:pic>
                    <p:nvPicPr>
                      <p:cNvPr id="26627" name="Object 4">
                        <a:extLst>
                          <a:ext uri="{FF2B5EF4-FFF2-40B4-BE49-F238E27FC236}">
                            <a16:creationId xmlns:a16="http://schemas.microsoft.com/office/drawing/2014/main" id="{09AD6D28-D229-1A12-B10D-C75B831649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3894" y="2333203"/>
                        <a:ext cx="5256212" cy="4533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5">
            <a:extLst>
              <a:ext uri="{FF2B5EF4-FFF2-40B4-BE49-F238E27FC236}">
                <a16:creationId xmlns:a16="http://schemas.microsoft.com/office/drawing/2014/main" id="{BC1ED823-43CC-4613-C785-EF338CC29C74}"/>
              </a:ext>
            </a:extLst>
          </p:cNvPr>
          <p:cNvSpPr>
            <a:spLocks noGrp="1" noChangeArrowheads="1"/>
          </p:cNvSpPr>
          <p:nvPr>
            <p:ph type="title"/>
          </p:nvPr>
        </p:nvSpPr>
        <p:spPr>
          <a:xfrm>
            <a:off x="685800" y="404813"/>
            <a:ext cx="7772400" cy="1152525"/>
          </a:xfrm>
        </p:spPr>
        <p:txBody>
          <a:bodyPr/>
          <a:lstStyle/>
          <a:p>
            <a:pPr eaLnBrk="1" hangingPunct="1"/>
            <a:r>
              <a:rPr lang="en-US" altLang="en-US" sz="4000" b="1" dirty="0">
                <a:solidFill>
                  <a:srgbClr val="1F497D"/>
                </a:solidFill>
                <a:latin typeface="Vrinda" panose="020B0502040204020203" pitchFamily="34" charset="0"/>
                <a:cs typeface="Vrinda" panose="020B0502040204020203" pitchFamily="34" charset="0"/>
              </a:rPr>
              <a:t>Natural Ventilation</a:t>
            </a:r>
            <a:br>
              <a:rPr lang="en-US" altLang="en-US" sz="4000" b="1" dirty="0">
                <a:solidFill>
                  <a:srgbClr val="1F497D"/>
                </a:solidFill>
                <a:latin typeface="Vrinda" panose="020B0502040204020203" pitchFamily="34" charset="0"/>
                <a:cs typeface="Vrinda" panose="020B0502040204020203" pitchFamily="34" charset="0"/>
              </a:rPr>
            </a:br>
            <a:r>
              <a:rPr lang="en-US" altLang="en-US" sz="4000" b="1" dirty="0">
                <a:solidFill>
                  <a:srgbClr val="1F497D"/>
                </a:solidFill>
                <a:latin typeface="Vrinda" panose="020B0502040204020203" pitchFamily="34" charset="0"/>
                <a:cs typeface="Vrinda" panose="020B0502040204020203" pitchFamily="34" charset="0"/>
              </a:rPr>
              <a:t> </a:t>
            </a:r>
            <a:br>
              <a:rPr lang="en-US" altLang="en-US" sz="4000" b="1" dirty="0">
                <a:solidFill>
                  <a:srgbClr val="1F497D"/>
                </a:solidFill>
                <a:latin typeface="Vrinda" panose="020B0502040204020203" pitchFamily="34" charset="0"/>
                <a:cs typeface="Vrinda" panose="020B0502040204020203" pitchFamily="34" charset="0"/>
              </a:rPr>
            </a:br>
            <a:r>
              <a:rPr lang="en-US" altLang="en-US" sz="4000" b="1" dirty="0">
                <a:solidFill>
                  <a:srgbClr val="1F497D"/>
                </a:solidFill>
                <a:latin typeface="Vrinda" panose="020B0502040204020203" pitchFamily="34" charset="0"/>
                <a:cs typeface="Vrinda" panose="020B0502040204020203" pitchFamily="34" charset="0"/>
              </a:rPr>
              <a:t>WIND FORCES</a:t>
            </a:r>
            <a:endParaRPr lang="en-GB" altLang="en-US" sz="4000" b="1" dirty="0">
              <a:solidFill>
                <a:srgbClr val="1F497D"/>
              </a:solidFill>
              <a:latin typeface="Vrinda" panose="020B0502040204020203" pitchFamily="34" charset="0"/>
              <a:cs typeface="Vrinda" panose="020B0502040204020203" pitchFamily="34" charset="0"/>
            </a:endParaRPr>
          </a:p>
        </p:txBody>
      </p:sp>
      <p:graphicFrame>
        <p:nvGraphicFramePr>
          <p:cNvPr id="27651" name="Object 4">
            <a:extLst>
              <a:ext uri="{FF2B5EF4-FFF2-40B4-BE49-F238E27FC236}">
                <a16:creationId xmlns:a16="http://schemas.microsoft.com/office/drawing/2014/main" id="{E4F4EA1A-4ADE-C6D1-F81B-C464F81519C6}"/>
              </a:ext>
            </a:extLst>
          </p:cNvPr>
          <p:cNvGraphicFramePr>
            <a:graphicFrameLocks noGrp="1" noChangeAspect="1"/>
          </p:cNvGraphicFramePr>
          <p:nvPr>
            <p:ph idx="1"/>
            <p:extLst>
              <p:ext uri="{D42A27DB-BD31-4B8C-83A1-F6EECF244321}">
                <p14:modId xmlns:p14="http://schemas.microsoft.com/office/powerpoint/2010/main" val="3372596118"/>
              </p:ext>
            </p:extLst>
          </p:nvPr>
        </p:nvGraphicFramePr>
        <p:xfrm>
          <a:off x="1512093" y="1792163"/>
          <a:ext cx="6119813" cy="4645025"/>
        </p:xfrm>
        <a:graphic>
          <a:graphicData uri="http://schemas.openxmlformats.org/presentationml/2006/ole">
            <mc:AlternateContent xmlns:mc="http://schemas.openxmlformats.org/markup-compatibility/2006">
              <mc:Choice xmlns:v="urn:schemas-microsoft-com:vml" Requires="v">
                <p:oleObj name="Document" r:id="rId2" imgW="6525919" imgH="4953552" progId="Word.Document.8">
                  <p:embed/>
                </p:oleObj>
              </mc:Choice>
              <mc:Fallback>
                <p:oleObj name="Document" r:id="rId2" imgW="6525919" imgH="4953552" progId="Word.Document.8">
                  <p:embed/>
                  <p:pic>
                    <p:nvPicPr>
                      <p:cNvPr id="27651" name="Object 4">
                        <a:extLst>
                          <a:ext uri="{FF2B5EF4-FFF2-40B4-BE49-F238E27FC236}">
                            <a16:creationId xmlns:a16="http://schemas.microsoft.com/office/drawing/2014/main" id="{E4F4EA1A-4ADE-C6D1-F81B-C464F8151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2093" y="1792163"/>
                        <a:ext cx="6119813" cy="464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56515" y="1340768"/>
            <a:ext cx="8229600" cy="778396"/>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Single-sided ventilation</a:t>
            </a:r>
          </a:p>
        </p:txBody>
      </p:sp>
      <p:sp>
        <p:nvSpPr>
          <p:cNvPr id="4099" name="Content Placeholder 2"/>
          <p:cNvSpPr>
            <a:spLocks noGrp="1"/>
          </p:cNvSpPr>
          <p:nvPr>
            <p:ph idx="1"/>
          </p:nvPr>
        </p:nvSpPr>
        <p:spPr>
          <a:xfrm>
            <a:off x="3923928" y="2564904"/>
            <a:ext cx="4536504" cy="3571875"/>
          </a:xfrm>
        </p:spPr>
        <p:txBody>
          <a:bodyPr/>
          <a:lstStyle/>
          <a:p>
            <a:pPr marL="0" indent="0" algn="just">
              <a:buNone/>
            </a:pPr>
            <a:r>
              <a:rPr lang="en-US" sz="1800" dirty="0">
                <a:solidFill>
                  <a:schemeClr val="bg1">
                    <a:lumMod val="50000"/>
                  </a:schemeClr>
                </a:solidFill>
                <a:latin typeface="Vrinda" pitchFamily="34" charset="0"/>
                <a:cs typeface="Vrinda" pitchFamily="34" charset="0"/>
              </a:rPr>
              <a:t>This layout is commonly found in cellular buildings. Wind turbulence is the main driving force in summer when using single ventilation openings.</a:t>
            </a:r>
          </a:p>
          <a:p>
            <a:pPr marL="0" indent="0" algn="just">
              <a:buNone/>
            </a:pPr>
            <a:endParaRPr lang="en-US" sz="1800" dirty="0">
              <a:solidFill>
                <a:schemeClr val="bg1">
                  <a:lumMod val="50000"/>
                </a:schemeClr>
              </a:solidFill>
              <a:latin typeface="Vrinda" pitchFamily="34" charset="0"/>
              <a:cs typeface="Vrinda" pitchFamily="34" charset="0"/>
            </a:endParaRPr>
          </a:p>
          <a:p>
            <a:pPr marL="0" indent="0" algn="just">
              <a:buNone/>
            </a:pPr>
            <a:r>
              <a:rPr lang="en-US" sz="1800" dirty="0">
                <a:solidFill>
                  <a:schemeClr val="bg1">
                    <a:lumMod val="50000"/>
                  </a:schemeClr>
                </a:solidFill>
                <a:latin typeface="Vrinda" pitchFamily="34" charset="0"/>
                <a:cs typeface="Vrinda" pitchFamily="34" charset="0"/>
              </a:rPr>
              <a:t>Using multiple ventilation openings in the façade can enhance the ventilation rate due to buoyancy driven air movement. Separating the low level openings from the window can increase the effect but the potential for cold draughts should be addressed.    </a:t>
            </a:r>
          </a:p>
          <a:p>
            <a:pPr marL="0" indent="0">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algn="r" eaLnBrk="1" hangingPunct="1">
              <a:buNone/>
            </a:pPr>
            <a:endParaRPr lang="en-US" sz="1200" i="1" dirty="0">
              <a:solidFill>
                <a:schemeClr val="bg1">
                  <a:lumMod val="50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eaLnBrk="1" hangingPunct="1">
              <a:buNone/>
            </a:pPr>
            <a:r>
              <a:rPr lang="en-US" sz="1200" i="1" dirty="0">
                <a:solidFill>
                  <a:schemeClr val="bg1">
                    <a:lumMod val="50000"/>
                  </a:schemeClr>
                </a:solidFill>
                <a:latin typeface="Vrinda" pitchFamily="34" charset="0"/>
                <a:cs typeface="Vrinda" pitchFamily="34" charset="0"/>
              </a:rPr>
              <a:t>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514" y="2411122"/>
            <a:ext cx="3179382" cy="175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515" y="4221088"/>
            <a:ext cx="3251390" cy="1845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89288" y="6237312"/>
            <a:ext cx="3964547" cy="523220"/>
          </a:xfrm>
          <a:prstGeom prst="rect">
            <a:avLst/>
          </a:prstGeom>
          <a:noFill/>
        </p:spPr>
        <p:txBody>
          <a:bodyPr wrap="non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endParaRPr lang="en-GB" dirty="0"/>
          </a:p>
        </p:txBody>
      </p:sp>
    </p:spTree>
    <p:extLst>
      <p:ext uri="{BB962C8B-B14F-4D97-AF65-F5344CB8AC3E}">
        <p14:creationId xmlns:p14="http://schemas.microsoft.com/office/powerpoint/2010/main" val="410820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09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460762"/>
            <a:ext cx="8229600" cy="778396"/>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Ventilation openings</a:t>
            </a:r>
          </a:p>
        </p:txBody>
      </p:sp>
      <p:sp>
        <p:nvSpPr>
          <p:cNvPr id="4099" name="Content Placeholder 2"/>
          <p:cNvSpPr>
            <a:spLocks noGrp="1"/>
          </p:cNvSpPr>
          <p:nvPr>
            <p:ph idx="1"/>
          </p:nvPr>
        </p:nvSpPr>
        <p:spPr>
          <a:xfrm>
            <a:off x="3419872" y="2498774"/>
            <a:ext cx="5040560" cy="3600979"/>
          </a:xfrm>
        </p:spPr>
        <p:txBody>
          <a:bodyPr/>
          <a:lstStyle/>
          <a:p>
            <a:pPr marL="0" indent="0" algn="just">
              <a:buNone/>
            </a:pPr>
            <a:r>
              <a:rPr lang="en-US" sz="1800" dirty="0">
                <a:solidFill>
                  <a:schemeClr val="bg1">
                    <a:lumMod val="50000"/>
                  </a:schemeClr>
                </a:solidFill>
                <a:latin typeface="Vrinda" pitchFamily="34" charset="0"/>
                <a:cs typeface="Vrinda" pitchFamily="34" charset="0"/>
              </a:rPr>
              <a:t>Window design greatly influences ventilation effectiveness e.g. horizontal pivot have a high ventilation capacity and promote good air distribution. </a:t>
            </a:r>
          </a:p>
          <a:p>
            <a:pPr marL="0" indent="0" algn="just">
              <a:buNone/>
            </a:pPr>
            <a:endParaRPr lang="en-US" sz="1800" dirty="0">
              <a:solidFill>
                <a:schemeClr val="bg1">
                  <a:lumMod val="50000"/>
                </a:schemeClr>
              </a:solidFill>
              <a:latin typeface="Vrinda" pitchFamily="34" charset="0"/>
              <a:cs typeface="Vrinda" pitchFamily="34" charset="0"/>
            </a:endParaRPr>
          </a:p>
          <a:p>
            <a:pPr marL="0" indent="0" algn="just">
              <a:buNone/>
            </a:pPr>
            <a:r>
              <a:rPr lang="en-US" sz="1800" dirty="0">
                <a:solidFill>
                  <a:schemeClr val="bg1">
                    <a:lumMod val="50000"/>
                  </a:schemeClr>
                </a:solidFill>
                <a:latin typeface="Vrinda" pitchFamily="34" charset="0"/>
                <a:cs typeface="Vrinda" pitchFamily="34" charset="0"/>
              </a:rPr>
              <a:t>Purpose made </a:t>
            </a:r>
            <a:r>
              <a:rPr lang="en-US" sz="1800" dirty="0" err="1">
                <a:solidFill>
                  <a:schemeClr val="bg1">
                    <a:lumMod val="50000"/>
                  </a:schemeClr>
                </a:solidFill>
                <a:latin typeface="Vrinda" pitchFamily="34" charset="0"/>
                <a:cs typeface="Vrinda" pitchFamily="34" charset="0"/>
              </a:rPr>
              <a:t>louvred</a:t>
            </a:r>
            <a:r>
              <a:rPr lang="en-US" sz="1800" dirty="0">
                <a:solidFill>
                  <a:schemeClr val="bg1">
                    <a:lumMod val="50000"/>
                  </a:schemeClr>
                </a:solidFill>
                <a:latin typeface="Vrinda" pitchFamily="34" charset="0"/>
                <a:cs typeface="Vrinda" pitchFamily="34" charset="0"/>
              </a:rPr>
              <a:t> ventilation openings can be specified with fire-</a:t>
            </a:r>
            <a:r>
              <a:rPr lang="en-US" sz="1800" dirty="0" err="1">
                <a:solidFill>
                  <a:schemeClr val="bg1">
                    <a:lumMod val="50000"/>
                  </a:schemeClr>
                </a:solidFill>
                <a:latin typeface="Vrinda" pitchFamily="34" charset="0"/>
                <a:cs typeface="Vrinda" pitchFamily="34" charset="0"/>
              </a:rPr>
              <a:t>retardent</a:t>
            </a:r>
            <a:r>
              <a:rPr lang="en-US" sz="1800" dirty="0">
                <a:solidFill>
                  <a:schemeClr val="bg1">
                    <a:lumMod val="50000"/>
                  </a:schemeClr>
                </a:solidFill>
                <a:latin typeface="Vrinda" pitchFamily="34" charset="0"/>
                <a:cs typeface="Vrinda" pitchFamily="34" charset="0"/>
              </a:rPr>
              <a:t> and/or acoustic treatment and provide greater security. The potential for cold draughts can be </a:t>
            </a:r>
            <a:r>
              <a:rPr lang="en-US" sz="1800" dirty="0" err="1">
                <a:solidFill>
                  <a:schemeClr val="bg1">
                    <a:lumMod val="50000"/>
                  </a:schemeClr>
                </a:solidFill>
                <a:latin typeface="Vrinda" pitchFamily="34" charset="0"/>
                <a:cs typeface="Vrinda" pitchFamily="34" charset="0"/>
              </a:rPr>
              <a:t>minimised</a:t>
            </a:r>
            <a:r>
              <a:rPr lang="en-US" sz="1800" dirty="0">
                <a:solidFill>
                  <a:schemeClr val="bg1">
                    <a:lumMod val="50000"/>
                  </a:schemeClr>
                </a:solidFill>
                <a:latin typeface="Vrinda" pitchFamily="34" charset="0"/>
                <a:cs typeface="Vrinda" pitchFamily="34" charset="0"/>
              </a:rPr>
              <a:t> by using baffles within the wall liners and incorporating openings within or behind heat emitters.   </a:t>
            </a:r>
          </a:p>
          <a:p>
            <a:pPr marL="0" indent="0">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algn="r" eaLnBrk="1" hangingPunct="1">
              <a:buNone/>
            </a:pPr>
            <a:endParaRPr lang="en-US" sz="1200" i="1" dirty="0">
              <a:solidFill>
                <a:schemeClr val="bg1">
                  <a:lumMod val="50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eaLnBrk="1" hangingPunct="1">
              <a:buNone/>
            </a:pPr>
            <a:r>
              <a:rPr lang="en-US" sz="1200" i="1" dirty="0">
                <a:solidFill>
                  <a:schemeClr val="bg1">
                    <a:lumMod val="50000"/>
                  </a:schemeClr>
                </a:solidFill>
                <a:latin typeface="Vrinda" pitchFamily="34" charset="0"/>
                <a:cs typeface="Vrinda" pitchFamily="34" charset="0"/>
              </a:rPr>
              <a:t>   </a:t>
            </a:r>
          </a:p>
        </p:txBody>
      </p:sp>
      <p:sp>
        <p:nvSpPr>
          <p:cNvPr id="3" name="TextBox 2"/>
          <p:cNvSpPr txBox="1"/>
          <p:nvPr/>
        </p:nvSpPr>
        <p:spPr>
          <a:xfrm>
            <a:off x="683568" y="6237312"/>
            <a:ext cx="4176464" cy="400110"/>
          </a:xfrm>
          <a:prstGeom prst="rect">
            <a:avLst/>
          </a:prstGeom>
          <a:noFill/>
        </p:spPr>
        <p:txBody>
          <a:bodyPr wrap="squar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endParaRPr lang="en-GB" sz="1000" dirty="0"/>
          </a:p>
        </p:txBody>
      </p:sp>
      <p:pic>
        <p:nvPicPr>
          <p:cNvPr id="3074"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0000"/>
                    </a14:imgEffect>
                  </a14:imgLayer>
                </a14:imgProps>
              </a:ext>
              <a:ext uri="{28A0092B-C50C-407E-A947-70E740481C1C}">
                <a14:useLocalDpi xmlns:a14="http://schemas.microsoft.com/office/drawing/2010/main" val="0"/>
              </a:ext>
            </a:extLst>
          </a:blip>
          <a:srcRect/>
          <a:stretch>
            <a:fillRect/>
          </a:stretch>
        </p:blipFill>
        <p:spPr bwMode="auto">
          <a:xfrm>
            <a:off x="683567" y="3718288"/>
            <a:ext cx="2488987" cy="2361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7" y="2411160"/>
            <a:ext cx="2056939" cy="1318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987824" y="2636912"/>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41773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02704" y="1484784"/>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Double-sided or cross ventilation</a:t>
            </a:r>
          </a:p>
        </p:txBody>
      </p:sp>
      <p:sp>
        <p:nvSpPr>
          <p:cNvPr id="4099" name="Content Placeholder 2"/>
          <p:cNvSpPr>
            <a:spLocks noGrp="1"/>
          </p:cNvSpPr>
          <p:nvPr>
            <p:ph idx="1"/>
          </p:nvPr>
        </p:nvSpPr>
        <p:spPr>
          <a:xfrm>
            <a:off x="323528" y="2564905"/>
            <a:ext cx="4824536" cy="3240360"/>
          </a:xfrm>
        </p:spPr>
        <p:txBody>
          <a:bodyPr/>
          <a:lstStyle/>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algn="r" eaLnBrk="1" hangingPunct="1">
              <a:buNone/>
            </a:pPr>
            <a:endParaRPr lang="en-US" sz="1200" i="1" dirty="0">
              <a:solidFill>
                <a:schemeClr val="bg1">
                  <a:lumMod val="50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ct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ctr" eaLnBrk="1" hangingPunct="1">
              <a:buNone/>
            </a:pPr>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pPr marL="0" indent="0" eaLnBrk="1" hangingPunct="1">
              <a:buNone/>
            </a:pPr>
            <a:r>
              <a:rPr lang="en-US" sz="1200" i="1" dirty="0">
                <a:solidFill>
                  <a:schemeClr val="bg1">
                    <a:lumMod val="50000"/>
                  </a:schemeClr>
                </a:solidFill>
                <a:latin typeface="Vrinda" pitchFamily="34" charset="0"/>
                <a:cs typeface="Vrinda" pitchFamily="34" charset="0"/>
              </a:rPr>
              <a:t>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05" y="2708920"/>
            <a:ext cx="4912924" cy="2522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64088" y="2852936"/>
            <a:ext cx="3240360" cy="2862322"/>
          </a:xfrm>
          <a:prstGeom prst="rect">
            <a:avLst/>
          </a:prstGeom>
          <a:noFill/>
        </p:spPr>
        <p:txBody>
          <a:bodyPr wrap="square" rtlCol="0">
            <a:spAutoFit/>
          </a:bodyPr>
          <a:lstStyle/>
          <a:p>
            <a:pPr algn="just" eaLnBrk="1" hangingPunct="1"/>
            <a:r>
              <a:rPr lang="en-US" dirty="0">
                <a:solidFill>
                  <a:schemeClr val="bg1">
                    <a:lumMod val="50000"/>
                  </a:schemeClr>
                </a:solidFill>
                <a:latin typeface="Vrinda" pitchFamily="34" charset="0"/>
                <a:cs typeface="Vrinda" pitchFamily="34" charset="0"/>
              </a:rPr>
              <a:t>The “rule of thumb” governing maximum width implies a narrow plan although a similar effect can be achieved in a deep plan layout with a courtyard.</a:t>
            </a:r>
          </a:p>
          <a:p>
            <a:pPr algn="just" eaLnBrk="1" hangingPunct="1"/>
            <a:r>
              <a:rPr lang="en-US" dirty="0">
                <a:solidFill>
                  <a:schemeClr val="bg1">
                    <a:lumMod val="50000"/>
                  </a:schemeClr>
                </a:solidFill>
                <a:latin typeface="Vrinda" pitchFamily="34" charset="0"/>
                <a:cs typeface="Vrinda" pitchFamily="34" charset="0"/>
              </a:rPr>
              <a:t> </a:t>
            </a:r>
          </a:p>
          <a:p>
            <a:pPr algn="just" eaLnBrk="1" hangingPunct="1"/>
            <a:r>
              <a:rPr lang="en-US" dirty="0">
                <a:solidFill>
                  <a:schemeClr val="bg1">
                    <a:lumMod val="50000"/>
                  </a:schemeClr>
                </a:solidFill>
                <a:latin typeface="Vrinda" pitchFamily="34" charset="0"/>
                <a:cs typeface="Vrinda" pitchFamily="34" charset="0"/>
              </a:rPr>
              <a:t>This approach also enhances the potential for natural light. </a:t>
            </a:r>
          </a:p>
          <a:p>
            <a:pPr algn="just"/>
            <a:endParaRPr lang="en-GB" dirty="0"/>
          </a:p>
        </p:txBody>
      </p:sp>
    </p:spTree>
    <p:extLst>
      <p:ext uri="{BB962C8B-B14F-4D97-AF65-F5344CB8AC3E}">
        <p14:creationId xmlns:p14="http://schemas.microsoft.com/office/powerpoint/2010/main" val="31342724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352927" cy="949194"/>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Cross ventilation using roof mounted ventilator</a:t>
            </a:r>
          </a:p>
        </p:txBody>
      </p:sp>
      <p:sp>
        <p:nvSpPr>
          <p:cNvPr id="4099" name="Content Placeholder 2"/>
          <p:cNvSpPr>
            <a:spLocks noGrp="1"/>
          </p:cNvSpPr>
          <p:nvPr>
            <p:ph idx="1"/>
          </p:nvPr>
        </p:nvSpPr>
        <p:spPr>
          <a:xfrm>
            <a:off x="4355976" y="2564904"/>
            <a:ext cx="4202412" cy="3633323"/>
          </a:xfrm>
        </p:spPr>
        <p:txBody>
          <a:bodyPr/>
          <a:lstStyle/>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algn="r" eaLnBrk="1" hangingPunct="1">
              <a:buNone/>
            </a:pPr>
            <a:endParaRPr lang="en-US" sz="1200" i="1" dirty="0">
              <a:solidFill>
                <a:schemeClr val="bg1">
                  <a:lumMod val="50000"/>
                </a:schemeClr>
              </a:solidFill>
              <a:latin typeface="Vrinda" pitchFamily="34" charset="0"/>
              <a:cs typeface="Vrinda" pitchFamily="34" charset="0"/>
            </a:endParaRPr>
          </a:p>
          <a:p>
            <a:pPr marL="0" indent="0" algn="just">
              <a:buNone/>
            </a:pPr>
            <a:r>
              <a:rPr lang="en-US" sz="1800" dirty="0">
                <a:solidFill>
                  <a:schemeClr val="bg1">
                    <a:lumMod val="50000"/>
                  </a:schemeClr>
                </a:solidFill>
                <a:latin typeface="Vrinda" pitchFamily="34" charset="0"/>
                <a:cs typeface="Vrinda" pitchFamily="34" charset="0"/>
              </a:rPr>
              <a:t>A multi-directional ventilator generates positive pressure on windward and negative pressure on leeward elevations. Dampers and diffusers control airflow and distribution.</a:t>
            </a:r>
            <a:endParaRPr lang="en-US" sz="18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eaLnBrk="1" hangingPunct="1">
              <a:buNone/>
            </a:pPr>
            <a:r>
              <a:rPr lang="en-US" sz="1200" i="1" dirty="0">
                <a:solidFill>
                  <a:schemeClr val="bg1">
                    <a:lumMod val="50000"/>
                  </a:schemeClr>
                </a:solidFill>
                <a:latin typeface="Vrinda" pitchFamily="34" charset="0"/>
                <a:cs typeface="Vrinda"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993" y="2694380"/>
            <a:ext cx="1944216" cy="1584176"/>
          </a:xfrm>
          <a:prstGeom prst="rect">
            <a:avLst/>
          </a:prstGeom>
        </p:spPr>
      </p:pic>
      <p:grpSp>
        <p:nvGrpSpPr>
          <p:cNvPr id="5" name="Group 4"/>
          <p:cNvGrpSpPr/>
          <p:nvPr/>
        </p:nvGrpSpPr>
        <p:grpSpPr>
          <a:xfrm>
            <a:off x="395536" y="2663694"/>
            <a:ext cx="3960440" cy="3985467"/>
            <a:chOff x="4716016" y="2703056"/>
            <a:chExt cx="3960440" cy="3985467"/>
          </a:xfrm>
        </p:grpSpPr>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4048" y="2703056"/>
              <a:ext cx="3168352" cy="3229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716016" y="6165303"/>
              <a:ext cx="3960440" cy="523220"/>
            </a:xfrm>
            <a:prstGeom prst="rect">
              <a:avLst/>
            </a:prstGeom>
            <a:noFill/>
          </p:spPr>
          <p:txBody>
            <a:bodyPr wrap="squar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endParaRPr lang="en-GB" dirty="0"/>
            </a:p>
          </p:txBody>
        </p:sp>
      </p:grpSp>
      <p:pic>
        <p:nvPicPr>
          <p:cNvPr id="10" name="Picture 2" descr="C:\Users\BG Consult\Pictures\Ruskin\DSC_1903.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6947" r="6129"/>
          <a:stretch/>
        </p:blipFill>
        <p:spPr bwMode="auto">
          <a:xfrm>
            <a:off x="6516216" y="2654957"/>
            <a:ext cx="2016224" cy="162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503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65920"/>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Atrium stack ventilation</a:t>
            </a:r>
          </a:p>
        </p:txBody>
      </p:sp>
      <p:sp>
        <p:nvSpPr>
          <p:cNvPr id="4099" name="Content Placeholder 2"/>
          <p:cNvSpPr>
            <a:spLocks noGrp="1"/>
          </p:cNvSpPr>
          <p:nvPr>
            <p:ph idx="1"/>
          </p:nvPr>
        </p:nvSpPr>
        <p:spPr>
          <a:xfrm>
            <a:off x="323527" y="2714625"/>
            <a:ext cx="4804881" cy="3666703"/>
          </a:xfrm>
        </p:spPr>
        <p:txBody>
          <a:bodyPr/>
          <a:lstStyle/>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12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buNone/>
            </a:pPr>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pPr marL="0" indent="0">
              <a:buNone/>
            </a:pPr>
            <a:endParaRPr lang="en-US" sz="2400" dirty="0">
              <a:solidFill>
                <a:srgbClr val="000066"/>
              </a:solidFill>
              <a:latin typeface="Vrinda" pitchFamily="34" charset="0"/>
              <a:cs typeface="Vrinda"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5" y="2708920"/>
            <a:ext cx="4660864"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bwMode="auto">
          <a:xfrm>
            <a:off x="5220073" y="3356992"/>
            <a:ext cx="3240360"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Font typeface="Arial" charset="0"/>
              <a:buChar char="•"/>
              <a:defRPr sz="3200" kern="1200">
                <a:solidFill>
                  <a:schemeClr val="tx1"/>
                </a:solidFill>
                <a:latin typeface="Arial" pitchFamily="34" charset="0"/>
                <a:ea typeface="+mn-ea"/>
                <a:cs typeface="Arial" pitchFamily="34" charset="0"/>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Arial" pitchFamily="34" charset="0"/>
                <a:ea typeface="+mn-ea"/>
                <a:cs typeface="Arial" pitchFamily="34" charset="0"/>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Arial" pitchFamily="34" charset="0"/>
                <a:ea typeface="+mn-ea"/>
                <a:cs typeface="Arial" pitchFamily="34" charset="0"/>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charset="0"/>
              <a:buNone/>
            </a:pPr>
            <a:r>
              <a:rPr lang="en-US" sz="1800" dirty="0">
                <a:solidFill>
                  <a:schemeClr val="bg1">
                    <a:lumMod val="50000"/>
                  </a:schemeClr>
                </a:solidFill>
                <a:latin typeface="Vrinda" pitchFamily="34" charset="0"/>
                <a:cs typeface="Vrinda" pitchFamily="34" charset="0"/>
              </a:rPr>
              <a:t>Possesses similar benefits to incorporating a courtyard but solar heating of atrium also provides stack effect and can also be used as year round social and or circulation space.</a:t>
            </a:r>
            <a:endParaRPr lang="en-US" sz="1800" i="1" dirty="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a:solidFill>
                <a:schemeClr val="tx1">
                  <a:lumMod val="65000"/>
                  <a:lumOff val="35000"/>
                </a:schemeClr>
              </a:solidFill>
              <a:latin typeface="Vrinda" pitchFamily="34" charset="0"/>
              <a:cs typeface="Vrinda" pitchFamily="34" charset="0"/>
            </a:endParaRPr>
          </a:p>
          <a:p>
            <a:pPr marL="0" indent="0">
              <a:buFont typeface="Arial" charset="0"/>
              <a:buNone/>
            </a:pPr>
            <a:r>
              <a:rPr lang="en-US" sz="1200" i="1" dirty="0">
                <a:solidFill>
                  <a:schemeClr val="bg1">
                    <a:lumMod val="50000"/>
                  </a:schemeClr>
                </a:solidFill>
                <a:latin typeface="Vrinda" pitchFamily="34" charset="0"/>
                <a:cs typeface="Vrinda" pitchFamily="34" charset="0"/>
              </a:rPr>
              <a:t>   </a:t>
            </a:r>
          </a:p>
        </p:txBody>
      </p:sp>
    </p:spTree>
    <p:extLst>
      <p:ext uri="{BB962C8B-B14F-4D97-AF65-F5344CB8AC3E}">
        <p14:creationId xmlns:p14="http://schemas.microsoft.com/office/powerpoint/2010/main" val="1240707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Solar chimneys</a:t>
            </a:r>
          </a:p>
        </p:txBody>
      </p:sp>
      <p:sp>
        <p:nvSpPr>
          <p:cNvPr id="4099" name="Content Placeholder 2"/>
          <p:cNvSpPr>
            <a:spLocks noGrp="1"/>
          </p:cNvSpPr>
          <p:nvPr>
            <p:ph idx="1"/>
          </p:nvPr>
        </p:nvSpPr>
        <p:spPr>
          <a:xfrm>
            <a:off x="395536" y="2714625"/>
            <a:ext cx="4680520" cy="3666703"/>
          </a:xfrm>
        </p:spPr>
        <p:txBody>
          <a:bodyPr/>
          <a:lstStyle/>
          <a:p>
            <a:pPr marL="0" indent="0" algn="just">
              <a:buNone/>
            </a:pPr>
            <a:r>
              <a:rPr lang="en-US" sz="1800" dirty="0">
                <a:solidFill>
                  <a:prstClr val="white">
                    <a:lumMod val="50000"/>
                  </a:prstClr>
                </a:solidFill>
                <a:latin typeface="Vrinda" pitchFamily="34" charset="0"/>
                <a:cs typeface="Vrinda" pitchFamily="34" charset="0"/>
              </a:rPr>
              <a:t>In this often quoted example at BRE’s Environmental Building, glazed elements within the chimney are used to enhance temperatures within the stack further aiding buoyancy and hence increasing airflow rates. </a:t>
            </a:r>
            <a:endParaRPr lang="en-US" sz="1800" i="1" dirty="0">
              <a:solidFill>
                <a:prstClr val="black">
                  <a:lumMod val="65000"/>
                  <a:lumOff val="35000"/>
                </a:prst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buNone/>
            </a:pPr>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pPr marL="0" indent="0">
              <a:buNone/>
            </a:pPr>
            <a:endParaRPr lang="en-US" sz="2400" dirty="0">
              <a:solidFill>
                <a:srgbClr val="000066"/>
              </a:solidFill>
              <a:latin typeface="Vrinda" pitchFamily="34" charset="0"/>
              <a:cs typeface="Vrinda" pitchFamily="34"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3946" y="2708920"/>
            <a:ext cx="3009376" cy="3237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7345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Designing for natural ventilation</a:t>
            </a:r>
          </a:p>
        </p:txBody>
      </p:sp>
      <p:sp>
        <p:nvSpPr>
          <p:cNvPr id="4099" name="Content Placeholder 2"/>
          <p:cNvSpPr>
            <a:spLocks noGrp="1"/>
          </p:cNvSpPr>
          <p:nvPr>
            <p:ph idx="1"/>
          </p:nvPr>
        </p:nvSpPr>
        <p:spPr>
          <a:xfrm>
            <a:off x="457200" y="2780928"/>
            <a:ext cx="8229600" cy="3505572"/>
          </a:xfrm>
        </p:spPr>
        <p:txBody>
          <a:bodyPr/>
          <a:lstStyle/>
          <a:p>
            <a:pPr eaLnBrk="1" hangingPunct="1"/>
            <a:r>
              <a:rPr lang="en-US" sz="2000" dirty="0">
                <a:solidFill>
                  <a:schemeClr val="bg1">
                    <a:lumMod val="50000"/>
                  </a:schemeClr>
                </a:solidFill>
                <a:latin typeface="Vrinda" pitchFamily="34" charset="0"/>
                <a:cs typeface="Vrinda" pitchFamily="34" charset="0"/>
              </a:rPr>
              <a:t>Use narrow plan layouts where possible to </a:t>
            </a:r>
            <a:r>
              <a:rPr lang="en-US" sz="2000" dirty="0" err="1">
                <a:solidFill>
                  <a:schemeClr val="bg1">
                    <a:lumMod val="50000"/>
                  </a:schemeClr>
                </a:solidFill>
                <a:latin typeface="Vrinda" pitchFamily="34" charset="0"/>
                <a:cs typeface="Vrinda" pitchFamily="34" charset="0"/>
              </a:rPr>
              <a:t>maximise</a:t>
            </a:r>
            <a:r>
              <a:rPr lang="en-US" sz="2000" dirty="0">
                <a:solidFill>
                  <a:schemeClr val="bg1">
                    <a:lumMod val="50000"/>
                  </a:schemeClr>
                </a:solidFill>
                <a:latin typeface="Vrinda" pitchFamily="34" charset="0"/>
                <a:cs typeface="Vrinda" pitchFamily="34" charset="0"/>
              </a:rPr>
              <a:t> potential for natural ventilation and daylight.</a:t>
            </a:r>
          </a:p>
          <a:p>
            <a:r>
              <a:rPr lang="en-US" sz="2000" dirty="0">
                <a:solidFill>
                  <a:schemeClr val="bg1">
                    <a:lumMod val="50000"/>
                  </a:schemeClr>
                </a:solidFill>
                <a:latin typeface="Vrinda" pitchFamily="34" charset="0"/>
                <a:cs typeface="Vrinda" pitchFamily="34" charset="0"/>
              </a:rPr>
              <a:t>Incorporate an atrium or courtyard where deep plan layouts are unavoidable.  </a:t>
            </a:r>
          </a:p>
          <a:p>
            <a:pPr eaLnBrk="1" hangingPunct="1"/>
            <a:r>
              <a:rPr lang="en-US" sz="2000" dirty="0">
                <a:solidFill>
                  <a:schemeClr val="bg1">
                    <a:lumMod val="50000"/>
                  </a:schemeClr>
                </a:solidFill>
                <a:latin typeface="Vrinda" pitchFamily="34" charset="0"/>
                <a:cs typeface="Vrinda" pitchFamily="34" charset="0"/>
              </a:rPr>
              <a:t>Design to </a:t>
            </a:r>
            <a:r>
              <a:rPr lang="en-US" sz="2000" dirty="0" err="1">
                <a:solidFill>
                  <a:schemeClr val="bg1">
                    <a:lumMod val="50000"/>
                  </a:schemeClr>
                </a:solidFill>
                <a:latin typeface="Vrinda" pitchFamily="34" charset="0"/>
                <a:cs typeface="Vrinda" pitchFamily="34" charset="0"/>
              </a:rPr>
              <a:t>minimise</a:t>
            </a:r>
            <a:r>
              <a:rPr lang="en-US" sz="2000" dirty="0">
                <a:solidFill>
                  <a:schemeClr val="bg1">
                    <a:lumMod val="50000"/>
                  </a:schemeClr>
                </a:solidFill>
                <a:latin typeface="Vrinda" pitchFamily="34" charset="0"/>
                <a:cs typeface="Vrinda" pitchFamily="34" charset="0"/>
              </a:rPr>
              <a:t> solar and internal heat gains.</a:t>
            </a:r>
          </a:p>
          <a:p>
            <a:r>
              <a:rPr lang="en-US" sz="2000" dirty="0" err="1">
                <a:solidFill>
                  <a:schemeClr val="bg1">
                    <a:lumMod val="50000"/>
                  </a:schemeClr>
                </a:solidFill>
                <a:latin typeface="Vrinda" pitchFamily="34" charset="0"/>
                <a:cs typeface="Vrinda" pitchFamily="34" charset="0"/>
              </a:rPr>
              <a:t>Optimise</a:t>
            </a:r>
            <a:r>
              <a:rPr lang="en-US" sz="2000" dirty="0">
                <a:solidFill>
                  <a:schemeClr val="bg1">
                    <a:lumMod val="50000"/>
                  </a:schemeClr>
                </a:solidFill>
                <a:latin typeface="Vrinda" pitchFamily="34" charset="0"/>
                <a:cs typeface="Vrinda" pitchFamily="34" charset="0"/>
              </a:rPr>
              <a:t> ceiling heights to promote IAQ whilst avoiding costly mechanical ventilation and air-conditioning systems. </a:t>
            </a:r>
          </a:p>
          <a:p>
            <a:r>
              <a:rPr lang="en-US" sz="2000" dirty="0">
                <a:solidFill>
                  <a:schemeClr val="bg1">
                    <a:lumMod val="50000"/>
                  </a:schemeClr>
                </a:solidFill>
                <a:latin typeface="Vrinda" pitchFamily="34" charset="0"/>
                <a:cs typeface="Vrinda" pitchFamily="34" charset="0"/>
              </a:rPr>
              <a:t>Consider layouts sympathetic to the desired airflow paths.</a:t>
            </a:r>
            <a:endParaRPr lang="en-US" sz="2000" dirty="0">
              <a:solidFill>
                <a:srgbClr val="FF0000"/>
              </a:solidFill>
              <a:latin typeface="Vrinda" pitchFamily="34" charset="0"/>
              <a:cs typeface="Vrinda" pitchFamily="34" charset="0"/>
            </a:endParaRPr>
          </a:p>
        </p:txBody>
      </p:sp>
    </p:spTree>
    <p:extLst>
      <p:ext uri="{BB962C8B-B14F-4D97-AF65-F5344CB8AC3E}">
        <p14:creationId xmlns:p14="http://schemas.microsoft.com/office/powerpoint/2010/main" val="20940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56792"/>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Narrow plan layouts</a:t>
            </a:r>
          </a:p>
        </p:txBody>
      </p:sp>
      <p:sp>
        <p:nvSpPr>
          <p:cNvPr id="4099" name="Content Placeholder 2"/>
          <p:cNvSpPr>
            <a:spLocks noGrp="1"/>
          </p:cNvSpPr>
          <p:nvPr>
            <p:ph idx="1"/>
          </p:nvPr>
        </p:nvSpPr>
        <p:spPr>
          <a:xfrm>
            <a:off x="457200" y="2780928"/>
            <a:ext cx="3610744" cy="3505572"/>
          </a:xfrm>
        </p:spPr>
        <p:txBody>
          <a:bodyPr/>
          <a:lstStyle/>
          <a:p>
            <a:pPr eaLnBrk="1" hangingPunct="1"/>
            <a:endParaRPr lang="en-US" sz="2000" dirty="0">
              <a:solidFill>
                <a:schemeClr val="bg1">
                  <a:lumMod val="50000"/>
                </a:schemeClr>
              </a:solidFill>
              <a:latin typeface="Vrinda" pitchFamily="34" charset="0"/>
              <a:cs typeface="Vrinda" pitchFamily="34" charset="0"/>
            </a:endParaRPr>
          </a:p>
          <a:p>
            <a:r>
              <a:rPr lang="en-US" sz="2000" dirty="0">
                <a:solidFill>
                  <a:schemeClr val="bg1">
                    <a:lumMod val="50000"/>
                  </a:schemeClr>
                </a:solidFill>
                <a:latin typeface="Vrinda" pitchFamily="34" charset="0"/>
                <a:cs typeface="Vrinda" pitchFamily="34" charset="0"/>
              </a:rPr>
              <a:t>Ideal for single sided or cross ventilation. </a:t>
            </a:r>
          </a:p>
          <a:p>
            <a:r>
              <a:rPr lang="en-US" sz="2000" dirty="0" err="1">
                <a:solidFill>
                  <a:schemeClr val="bg1">
                    <a:lumMod val="50000"/>
                  </a:schemeClr>
                </a:solidFill>
                <a:latin typeface="Vrinda" pitchFamily="34" charset="0"/>
                <a:cs typeface="Vrinda" pitchFamily="34" charset="0"/>
              </a:rPr>
              <a:t>Maximises</a:t>
            </a:r>
            <a:r>
              <a:rPr lang="en-US" sz="2000" dirty="0">
                <a:solidFill>
                  <a:schemeClr val="bg1">
                    <a:lumMod val="50000"/>
                  </a:schemeClr>
                </a:solidFill>
                <a:latin typeface="Vrinda" pitchFamily="34" charset="0"/>
                <a:cs typeface="Vrinda" pitchFamily="34" charset="0"/>
              </a:rPr>
              <a:t> potential for natural light.</a:t>
            </a:r>
          </a:p>
          <a:p>
            <a:r>
              <a:rPr lang="en-US" sz="2000" dirty="0">
                <a:solidFill>
                  <a:schemeClr val="bg1">
                    <a:lumMod val="50000"/>
                  </a:schemeClr>
                </a:solidFill>
                <a:latin typeface="Vrinda" pitchFamily="34" charset="0"/>
                <a:cs typeface="Vrinda" pitchFamily="34" charset="0"/>
              </a:rPr>
              <a:t>However does suffer greater heat loss than other building forms. </a:t>
            </a:r>
          </a:p>
          <a:p>
            <a:pPr marL="0" indent="0">
              <a:buNone/>
            </a:pPr>
            <a:endParaRPr lang="en-US" sz="2000" dirty="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p:txBody>
      </p:sp>
      <p:pic>
        <p:nvPicPr>
          <p:cNvPr id="2" name="Picture 2" descr="C:\Users\BG Consult\Pictures\Ruskin\Stockton Heath Primary School internal shot of window vent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3212976"/>
            <a:ext cx="3601205" cy="270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7028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994420"/>
          </a:xfrm>
        </p:spPr>
        <p:txBody>
          <a:bodyPr/>
          <a:lstStyle/>
          <a:p>
            <a:pPr algn="l"/>
            <a:r>
              <a:rPr lang="en-US" sz="4000" b="1" dirty="0">
                <a:solidFill>
                  <a:schemeClr val="tx2"/>
                </a:solidFill>
                <a:latin typeface="Vrinda" pitchFamily="34" charset="0"/>
                <a:ea typeface="Dotum" pitchFamily="34" charset="-127"/>
                <a:cs typeface="Vrinda" pitchFamily="34" charset="0"/>
              </a:rPr>
              <a:t>Deep plan layouts  </a:t>
            </a:r>
          </a:p>
        </p:txBody>
      </p:sp>
      <p:sp>
        <p:nvSpPr>
          <p:cNvPr id="4099" name="Content Placeholder 2"/>
          <p:cNvSpPr>
            <a:spLocks noGrp="1"/>
          </p:cNvSpPr>
          <p:nvPr>
            <p:ph idx="1"/>
          </p:nvPr>
        </p:nvSpPr>
        <p:spPr>
          <a:xfrm>
            <a:off x="457200" y="2780928"/>
            <a:ext cx="4330824" cy="3600400"/>
          </a:xfrm>
        </p:spPr>
        <p:txBody>
          <a:bodyPr/>
          <a:lstStyle/>
          <a:p>
            <a:r>
              <a:rPr lang="en-US" sz="2000" dirty="0">
                <a:solidFill>
                  <a:schemeClr val="bg1">
                    <a:lumMod val="50000"/>
                  </a:schemeClr>
                </a:solidFill>
                <a:latin typeface="Vrinda" pitchFamily="34" charset="0"/>
                <a:cs typeface="Vrinda" pitchFamily="34" charset="0"/>
              </a:rPr>
              <a:t>Incorporating a courtyard or atria effectively makes the building narrow plan. </a:t>
            </a:r>
          </a:p>
          <a:p>
            <a:r>
              <a:rPr lang="en-US" sz="2000" dirty="0">
                <a:solidFill>
                  <a:schemeClr val="bg1">
                    <a:lumMod val="50000"/>
                  </a:schemeClr>
                </a:solidFill>
                <a:latin typeface="Vrinda" pitchFamily="34" charset="0"/>
                <a:cs typeface="Vrinda" pitchFamily="34" charset="0"/>
              </a:rPr>
              <a:t>Single-sided or cross ventilation is aided. </a:t>
            </a:r>
          </a:p>
          <a:p>
            <a:r>
              <a:rPr lang="en-US" sz="2000" dirty="0">
                <a:solidFill>
                  <a:schemeClr val="bg1">
                    <a:lumMod val="50000"/>
                  </a:schemeClr>
                </a:solidFill>
                <a:latin typeface="Vrinda" pitchFamily="34" charset="0"/>
                <a:cs typeface="Vrinda" pitchFamily="34" charset="0"/>
              </a:rPr>
              <a:t>Building benefits from increased natural light.</a:t>
            </a:r>
          </a:p>
          <a:p>
            <a:r>
              <a:rPr lang="en-US" sz="2000" dirty="0">
                <a:solidFill>
                  <a:schemeClr val="bg1">
                    <a:lumMod val="50000"/>
                  </a:schemeClr>
                </a:solidFill>
                <a:latin typeface="Vrinda" pitchFamily="34" charset="0"/>
                <a:cs typeface="Vrinda" pitchFamily="34" charset="0"/>
              </a:rPr>
              <a:t>Atria can also create stack effect and enhance cross ventilation.  </a:t>
            </a:r>
            <a:endParaRPr lang="en-US" sz="2000" dirty="0">
              <a:solidFill>
                <a:srgbClr val="FF0000"/>
              </a:solidFill>
              <a:latin typeface="Vrinda" pitchFamily="34" charset="0"/>
              <a:cs typeface="Vrinda" pitchFamily="34" charset="0"/>
            </a:endParaRPr>
          </a:p>
          <a:p>
            <a:pPr marL="0" indent="0">
              <a:buNone/>
            </a:pPr>
            <a:endParaRPr lang="en-US" sz="2000" dirty="0">
              <a:solidFill>
                <a:srgbClr val="FF0000"/>
              </a:solidFill>
              <a:latin typeface="Vrinda" pitchFamily="34" charset="0"/>
              <a:cs typeface="Vrinda" pitchFamily="34" charset="0"/>
            </a:endParaRPr>
          </a:p>
          <a:p>
            <a:pPr marL="0" indent="0">
              <a:buNone/>
            </a:pPr>
            <a:endParaRPr lang="en-US" sz="2000" dirty="0">
              <a:solidFill>
                <a:schemeClr val="bg1">
                  <a:lumMod val="50000"/>
                </a:schemeClr>
              </a:solidFill>
              <a:latin typeface="Vrinda" pitchFamily="34" charset="0"/>
              <a:cs typeface="Vrinda" pitchFamily="34" charset="0"/>
            </a:endParaRPr>
          </a:p>
          <a:p>
            <a:pPr marL="0" indent="0">
              <a:buNone/>
            </a:pPr>
            <a:endParaRPr lang="en-US" sz="2000" dirty="0">
              <a:solidFill>
                <a:schemeClr val="bg1">
                  <a:lumMod val="50000"/>
                </a:schemeClr>
              </a:solidFill>
              <a:latin typeface="Vrinda" pitchFamily="34" charset="0"/>
              <a:cs typeface="Vrinda" pitchFamily="34" charset="0"/>
            </a:endParaRPr>
          </a:p>
          <a:p>
            <a:pPr marL="0" indent="0">
              <a:buNone/>
            </a:pPr>
            <a:endParaRPr lang="en-US" sz="2000" dirty="0">
              <a:solidFill>
                <a:schemeClr val="bg1">
                  <a:lumMod val="50000"/>
                </a:schemeClr>
              </a:solidFill>
              <a:latin typeface="Vrinda" pitchFamily="34" charset="0"/>
              <a:cs typeface="Vrinda" pitchFamily="34" charset="0"/>
            </a:endParaRPr>
          </a:p>
          <a:p>
            <a:pPr marL="0" indent="0">
              <a:buNone/>
            </a:pPr>
            <a:endParaRPr lang="en-US" sz="1600" dirty="0">
              <a:solidFill>
                <a:schemeClr val="bg1">
                  <a:lumMod val="50000"/>
                </a:schemeClr>
              </a:solidFill>
              <a:latin typeface="Vrinda" pitchFamily="34" charset="0"/>
              <a:cs typeface="Vrinda" pitchFamily="34" charset="0"/>
            </a:endParaRPr>
          </a:p>
        </p:txBody>
      </p:sp>
      <p:pic>
        <p:nvPicPr>
          <p:cNvPr id="1027" name="Picture 3" descr="C:\Users\BG Consult\Pictures\Ruskin\SNV3206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37137" y="2924944"/>
            <a:ext cx="3635895" cy="2726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784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247353" y="1484784"/>
            <a:ext cx="889248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Design to </a:t>
            </a:r>
            <a:r>
              <a:rPr lang="en-US" sz="4000" b="1" dirty="0" err="1">
                <a:solidFill>
                  <a:schemeClr val="tx2"/>
                </a:solidFill>
                <a:latin typeface="Vrinda" pitchFamily="34" charset="0"/>
                <a:ea typeface="Dotum" pitchFamily="34" charset="-127"/>
                <a:cs typeface="Vrinda" pitchFamily="34" charset="0"/>
              </a:rPr>
              <a:t>minimise</a:t>
            </a:r>
            <a:r>
              <a:rPr lang="en-US" sz="4000" b="1" dirty="0">
                <a:solidFill>
                  <a:schemeClr val="tx2"/>
                </a:solidFill>
                <a:latin typeface="Vrinda" pitchFamily="34" charset="0"/>
                <a:ea typeface="Dotum" pitchFamily="34" charset="-127"/>
                <a:cs typeface="Vrinda" pitchFamily="34" charset="0"/>
              </a:rPr>
              <a:t> heat gains (</a:t>
            </a:r>
            <a:r>
              <a:rPr lang="en-US" sz="3600" b="1" dirty="0">
                <a:solidFill>
                  <a:schemeClr val="tx2"/>
                </a:solidFill>
                <a:latin typeface="Vrinda" pitchFamily="34" charset="0"/>
                <a:ea typeface="Dotum" pitchFamily="34" charset="-127"/>
                <a:cs typeface="Vrinda" pitchFamily="34" charset="0"/>
              </a:rPr>
              <a:t>&lt;40W/m</a:t>
            </a:r>
            <a:r>
              <a:rPr lang="en-US" sz="3600" b="1" baseline="30000" dirty="0">
                <a:solidFill>
                  <a:schemeClr val="tx2"/>
                </a:solidFill>
                <a:latin typeface="Vrinda" pitchFamily="34" charset="0"/>
                <a:ea typeface="Dotum" pitchFamily="34" charset="-127"/>
                <a:cs typeface="Vrinda" pitchFamily="34" charset="0"/>
              </a:rPr>
              <a:t>2</a:t>
            </a:r>
            <a:r>
              <a:rPr lang="en-US" sz="3600" b="1" dirty="0">
                <a:solidFill>
                  <a:schemeClr val="tx2"/>
                </a:solidFill>
                <a:latin typeface="Vrinda" pitchFamily="34" charset="0"/>
                <a:ea typeface="Dotum" pitchFamily="34" charset="-127"/>
                <a:cs typeface="Vrinda" pitchFamily="34" charset="0"/>
              </a:rPr>
              <a:t>)</a:t>
            </a:r>
          </a:p>
        </p:txBody>
      </p:sp>
      <p:sp>
        <p:nvSpPr>
          <p:cNvPr id="4099" name="Content Placeholder 2"/>
          <p:cNvSpPr>
            <a:spLocks noGrp="1"/>
          </p:cNvSpPr>
          <p:nvPr>
            <p:ph idx="1"/>
          </p:nvPr>
        </p:nvSpPr>
        <p:spPr>
          <a:xfrm>
            <a:off x="323528" y="2564904"/>
            <a:ext cx="5472608" cy="3816424"/>
          </a:xfrm>
        </p:spPr>
        <p:txBody>
          <a:bodyPr/>
          <a:lstStyle/>
          <a:p>
            <a:r>
              <a:rPr lang="en-US" sz="2000" dirty="0">
                <a:solidFill>
                  <a:schemeClr val="bg1">
                    <a:lumMod val="50000"/>
                  </a:schemeClr>
                </a:solidFill>
                <a:latin typeface="Vrinda" pitchFamily="34" charset="0"/>
                <a:cs typeface="Vrinda" pitchFamily="34" charset="0"/>
              </a:rPr>
              <a:t>Adopt an holistic approach by considering the building façade as an important element within the ventilation strategy. </a:t>
            </a:r>
          </a:p>
          <a:p>
            <a:r>
              <a:rPr lang="en-US" sz="2000" dirty="0">
                <a:solidFill>
                  <a:schemeClr val="bg1">
                    <a:lumMod val="50000"/>
                  </a:schemeClr>
                </a:solidFill>
                <a:latin typeface="Vrinda" pitchFamily="34" charset="0"/>
                <a:cs typeface="Vrinda" pitchFamily="34" charset="0"/>
              </a:rPr>
              <a:t>Integrate appropriate shading to </a:t>
            </a:r>
            <a:r>
              <a:rPr lang="en-US" sz="2000" dirty="0" err="1">
                <a:solidFill>
                  <a:schemeClr val="bg1">
                    <a:lumMod val="50000"/>
                  </a:schemeClr>
                </a:solidFill>
                <a:latin typeface="Vrinda" pitchFamily="34" charset="0"/>
                <a:cs typeface="Vrinda" pitchFamily="34" charset="0"/>
              </a:rPr>
              <a:t>minimise</a:t>
            </a:r>
            <a:r>
              <a:rPr lang="en-US" sz="2000" dirty="0">
                <a:solidFill>
                  <a:schemeClr val="bg1">
                    <a:lumMod val="50000"/>
                  </a:schemeClr>
                </a:solidFill>
                <a:latin typeface="Vrinda" pitchFamily="34" charset="0"/>
                <a:cs typeface="Vrinda" pitchFamily="34" charset="0"/>
              </a:rPr>
              <a:t> solar gain without reducing daylight. </a:t>
            </a:r>
          </a:p>
          <a:p>
            <a:r>
              <a:rPr lang="en-US" sz="2000" dirty="0">
                <a:solidFill>
                  <a:schemeClr val="bg1">
                    <a:lumMod val="50000"/>
                  </a:schemeClr>
                </a:solidFill>
                <a:latin typeface="Vrinda" pitchFamily="34" charset="0"/>
                <a:cs typeface="Vrinda" pitchFamily="34" charset="0"/>
              </a:rPr>
              <a:t>Reduce internal heat gains from lighting by good design and control to avoid over-lighting and unnecessary use. </a:t>
            </a:r>
          </a:p>
          <a:p>
            <a:r>
              <a:rPr lang="en-US" sz="2000" dirty="0">
                <a:solidFill>
                  <a:schemeClr val="bg1">
                    <a:lumMod val="50000"/>
                  </a:schemeClr>
                </a:solidFill>
                <a:latin typeface="Vrinda" pitchFamily="34" charset="0"/>
                <a:cs typeface="Vrinda" pitchFamily="34" charset="0"/>
              </a:rPr>
              <a:t>Specify low energy office equipment and site larger items away from people.</a:t>
            </a:r>
          </a:p>
          <a:p>
            <a:r>
              <a:rPr lang="en-US" sz="2000" dirty="0" err="1">
                <a:solidFill>
                  <a:schemeClr val="bg1">
                    <a:lumMod val="50000"/>
                  </a:schemeClr>
                </a:solidFill>
                <a:latin typeface="Vrinda" pitchFamily="34" charset="0"/>
                <a:cs typeface="Vrinda" pitchFamily="34" charset="0"/>
              </a:rPr>
              <a:t>Utilise</a:t>
            </a:r>
            <a:r>
              <a:rPr lang="en-US" sz="2000" dirty="0">
                <a:solidFill>
                  <a:schemeClr val="bg1">
                    <a:lumMod val="50000"/>
                  </a:schemeClr>
                </a:solidFill>
                <a:latin typeface="Vrinda" pitchFamily="34" charset="0"/>
                <a:cs typeface="Vrinda" pitchFamily="34" charset="0"/>
              </a:rPr>
              <a:t> thermal mass to absorb peak gains. </a:t>
            </a: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2564904"/>
            <a:ext cx="2966662" cy="391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452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229600" cy="994420"/>
          </a:xfrm>
        </p:spPr>
        <p:txBody>
          <a:bodyPr/>
          <a:lstStyle/>
          <a:p>
            <a:pPr algn="l" eaLnBrk="1" hangingPunct="1"/>
            <a:r>
              <a:rPr lang="en-US" sz="4000" b="1" dirty="0" err="1">
                <a:solidFill>
                  <a:schemeClr val="tx2"/>
                </a:solidFill>
                <a:latin typeface="Vrinda" pitchFamily="34" charset="0"/>
                <a:ea typeface="Dotum" pitchFamily="34" charset="-127"/>
                <a:cs typeface="Vrinda" pitchFamily="34" charset="0"/>
              </a:rPr>
              <a:t>Optimise</a:t>
            </a:r>
            <a:r>
              <a:rPr lang="en-US" sz="4000" b="1" dirty="0">
                <a:solidFill>
                  <a:schemeClr val="tx2"/>
                </a:solidFill>
                <a:latin typeface="Vrinda" pitchFamily="34" charset="0"/>
                <a:ea typeface="Dotum" pitchFamily="34" charset="-127"/>
                <a:cs typeface="Vrinda" pitchFamily="34" charset="0"/>
              </a:rPr>
              <a:t> ceiling heights</a:t>
            </a:r>
          </a:p>
        </p:txBody>
      </p:sp>
      <p:sp>
        <p:nvSpPr>
          <p:cNvPr id="4099" name="Content Placeholder 2"/>
          <p:cNvSpPr>
            <a:spLocks noGrp="1"/>
          </p:cNvSpPr>
          <p:nvPr>
            <p:ph idx="1"/>
          </p:nvPr>
        </p:nvSpPr>
        <p:spPr>
          <a:xfrm>
            <a:off x="467544" y="2612318"/>
            <a:ext cx="3960440" cy="3505572"/>
          </a:xfrm>
        </p:spPr>
        <p:txBody>
          <a:bodyPr/>
          <a:lstStyle/>
          <a:p>
            <a:pPr marL="0" indent="0">
              <a:buNone/>
            </a:pPr>
            <a:r>
              <a:rPr lang="en-US" sz="2000" dirty="0">
                <a:solidFill>
                  <a:schemeClr val="bg1">
                    <a:lumMod val="50000"/>
                  </a:schemeClr>
                </a:solidFill>
                <a:latin typeface="Vrinda" pitchFamily="34" charset="0"/>
                <a:cs typeface="Vrinda" pitchFamily="34" charset="0"/>
              </a:rPr>
              <a:t>Higher ceilings can; </a:t>
            </a:r>
          </a:p>
          <a:p>
            <a:r>
              <a:rPr lang="en-US" sz="2000" dirty="0">
                <a:solidFill>
                  <a:schemeClr val="bg1">
                    <a:lumMod val="50000"/>
                  </a:schemeClr>
                </a:solidFill>
                <a:latin typeface="Vrinda" pitchFamily="34" charset="0"/>
                <a:cs typeface="Vrinda" pitchFamily="34" charset="0"/>
              </a:rPr>
              <a:t>improve indoor air quality and reduce summertime temperatures within the occupied zone  </a:t>
            </a:r>
          </a:p>
          <a:p>
            <a:r>
              <a:rPr lang="en-US" sz="2000" dirty="0">
                <a:solidFill>
                  <a:schemeClr val="bg1">
                    <a:lumMod val="50000"/>
                  </a:schemeClr>
                </a:solidFill>
                <a:latin typeface="Vrinda" pitchFamily="34" charset="0"/>
                <a:cs typeface="Vrinda" pitchFamily="34" charset="0"/>
              </a:rPr>
              <a:t>help to avoid the need for costly mechanical ventilation and air-conditioning, offsetting the higher build cost</a:t>
            </a:r>
          </a:p>
          <a:p>
            <a:r>
              <a:rPr lang="en-US" sz="2000" dirty="0">
                <a:solidFill>
                  <a:schemeClr val="bg1">
                    <a:lumMod val="50000"/>
                  </a:schemeClr>
                </a:solidFill>
                <a:latin typeface="Vrinda" pitchFamily="34" charset="0"/>
                <a:cs typeface="Vrinda" pitchFamily="34" charset="0"/>
              </a:rPr>
              <a:t>create an impression of space </a:t>
            </a:r>
          </a:p>
          <a:p>
            <a:pPr marL="0" indent="0">
              <a:buNone/>
            </a:pPr>
            <a:endParaRPr lang="en-US" sz="2000" dirty="0">
              <a:solidFill>
                <a:srgbClr val="FF0000"/>
              </a:solidFill>
              <a:latin typeface="Vrinda" pitchFamily="34" charset="0"/>
              <a:cs typeface="Vrinda" pitchFamily="34" charset="0"/>
            </a:endParaRPr>
          </a:p>
        </p:txBody>
      </p:sp>
      <p:pic>
        <p:nvPicPr>
          <p:cNvPr id="3074" name="Picture 2" descr="C:\Users\BG Consult\Pictures\Ruskin\Newport University\IMG_536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937" y="4290020"/>
            <a:ext cx="3136963" cy="20913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BG Consult\Pictures\Ruskin\GHQ Construct Irelan Article The Graham Building.jpg"/>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0000"/>
                    </a14:imgEffect>
                  </a14:imgLayer>
                </a14:imgProps>
              </a:ext>
              <a:ext uri="{28A0092B-C50C-407E-A947-70E740481C1C}">
                <a14:useLocalDpi xmlns:a14="http://schemas.microsoft.com/office/drawing/2010/main" val="0"/>
              </a:ext>
            </a:extLst>
          </a:blip>
          <a:srcRect/>
          <a:stretch>
            <a:fillRect/>
          </a:stretch>
        </p:blipFill>
        <p:spPr bwMode="auto">
          <a:xfrm>
            <a:off x="6218418" y="1988840"/>
            <a:ext cx="2192732" cy="212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285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Retro-fitting for natural ventilation?</a:t>
            </a:r>
          </a:p>
        </p:txBody>
      </p:sp>
      <p:sp>
        <p:nvSpPr>
          <p:cNvPr id="4099" name="Content Placeholder 2"/>
          <p:cNvSpPr>
            <a:spLocks noGrp="1"/>
          </p:cNvSpPr>
          <p:nvPr>
            <p:ph idx="1"/>
          </p:nvPr>
        </p:nvSpPr>
        <p:spPr>
          <a:xfrm>
            <a:off x="457200" y="2714625"/>
            <a:ext cx="4906888" cy="3571875"/>
          </a:xfrm>
        </p:spPr>
        <p:txBody>
          <a:bodyPr/>
          <a:lstStyle/>
          <a:p>
            <a:pPr marL="0" indent="0">
              <a:buNone/>
            </a:pPr>
            <a:r>
              <a:rPr lang="en-US" sz="2000" dirty="0">
                <a:solidFill>
                  <a:schemeClr val="bg1">
                    <a:lumMod val="50000"/>
                  </a:schemeClr>
                </a:solidFill>
                <a:latin typeface="Vrinda" pitchFamily="34" charset="0"/>
                <a:cs typeface="Vrinda" pitchFamily="34" charset="0"/>
              </a:rPr>
              <a:t>Natural ventilation is already the norm in many of our existing buildings and is often combined with some form of mechanical ventilation (zoned mixed-mode) e.g. toilet extract. </a:t>
            </a:r>
          </a:p>
          <a:p>
            <a:pPr marL="0" indent="0">
              <a:buNone/>
            </a:pPr>
            <a:endParaRPr lang="en-US" sz="2000" dirty="0">
              <a:solidFill>
                <a:schemeClr val="bg1">
                  <a:lumMod val="50000"/>
                </a:schemeClr>
              </a:solidFill>
              <a:latin typeface="Vrinda" pitchFamily="34" charset="0"/>
              <a:cs typeface="Vrinda" pitchFamily="34" charset="0"/>
            </a:endParaRPr>
          </a:p>
          <a:p>
            <a:pPr marL="0" indent="0">
              <a:buNone/>
            </a:pPr>
            <a:r>
              <a:rPr lang="en-US" sz="2000" dirty="0">
                <a:solidFill>
                  <a:schemeClr val="bg1">
                    <a:lumMod val="50000"/>
                  </a:schemeClr>
                </a:solidFill>
                <a:latin typeface="Vrinda" pitchFamily="34" charset="0"/>
                <a:cs typeface="Vrinda" pitchFamily="34" charset="0"/>
              </a:rPr>
              <a:t>Incorporating natural ventilation into refurbishment schemes can also be a viable option for reducing the size of or to replace existing mechanical systems. </a:t>
            </a:r>
          </a:p>
        </p:txBody>
      </p:sp>
      <p:pic>
        <p:nvPicPr>
          <p:cNvPr id="2" name="Picture 2" descr="C:\Users\BG Consult\Pictures\Ruskin\IMG_377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2741360"/>
            <a:ext cx="2376264" cy="35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63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00" y="1484784"/>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Hybrid or mixed mode solutions</a:t>
            </a:r>
          </a:p>
        </p:txBody>
      </p:sp>
      <p:sp>
        <p:nvSpPr>
          <p:cNvPr id="4099" name="Content Placeholder 2"/>
          <p:cNvSpPr>
            <a:spLocks noGrp="1"/>
          </p:cNvSpPr>
          <p:nvPr>
            <p:ph idx="1"/>
          </p:nvPr>
        </p:nvSpPr>
        <p:spPr>
          <a:xfrm>
            <a:off x="457200" y="2780928"/>
            <a:ext cx="7931224" cy="3505572"/>
          </a:xfrm>
        </p:spPr>
        <p:txBody>
          <a:bodyPr/>
          <a:lstStyle/>
          <a:p>
            <a:pPr marL="0" indent="0">
              <a:buNone/>
            </a:pPr>
            <a:r>
              <a:rPr lang="en-US" sz="2000" dirty="0">
                <a:solidFill>
                  <a:schemeClr val="bg1">
                    <a:lumMod val="50000"/>
                  </a:schemeClr>
                </a:solidFill>
                <a:latin typeface="Vrinda" pitchFamily="34" charset="0"/>
                <a:cs typeface="Vrinda" pitchFamily="34" charset="0"/>
              </a:rPr>
              <a:t>BSRIA state that:</a:t>
            </a:r>
          </a:p>
          <a:p>
            <a:pPr marL="0" indent="0">
              <a:buNone/>
            </a:pPr>
            <a:endParaRPr lang="en-US" sz="2000" dirty="0">
              <a:solidFill>
                <a:schemeClr val="bg1">
                  <a:lumMod val="50000"/>
                </a:schemeClr>
              </a:solidFill>
              <a:latin typeface="Vrinda" pitchFamily="34" charset="0"/>
              <a:cs typeface="Vrinda" pitchFamily="34" charset="0"/>
            </a:endParaRPr>
          </a:p>
          <a:p>
            <a:pPr marL="0" indent="0">
              <a:buNone/>
            </a:pPr>
            <a:r>
              <a:rPr lang="en-US" sz="2000" dirty="0">
                <a:solidFill>
                  <a:schemeClr val="bg1">
                    <a:lumMod val="50000"/>
                  </a:schemeClr>
                </a:solidFill>
                <a:latin typeface="Vrinda" pitchFamily="34" charset="0"/>
                <a:cs typeface="Vrinda" pitchFamily="34" charset="0"/>
              </a:rPr>
              <a:t> ‘The concept of an integrated approach using both natural and mechanical ventilation can provide a pragmatic low energy solution.’</a:t>
            </a:r>
          </a:p>
          <a:p>
            <a:pPr marL="0" indent="0">
              <a:buNone/>
            </a:pPr>
            <a:endParaRPr lang="en-US" sz="2000" dirty="0">
              <a:solidFill>
                <a:schemeClr val="bg1">
                  <a:lumMod val="50000"/>
                </a:schemeClr>
              </a:solidFill>
              <a:latin typeface="Vrinda" pitchFamily="34" charset="0"/>
              <a:cs typeface="Vrinda" pitchFamily="34" charset="0"/>
            </a:endParaRPr>
          </a:p>
        </p:txBody>
      </p:sp>
      <p:sp>
        <p:nvSpPr>
          <p:cNvPr id="2" name="Rectangle 1"/>
          <p:cNvSpPr/>
          <p:nvPr/>
        </p:nvSpPr>
        <p:spPr>
          <a:xfrm>
            <a:off x="2987824" y="6237312"/>
            <a:ext cx="5670376" cy="400110"/>
          </a:xfrm>
          <a:prstGeom prst="rect">
            <a:avLst/>
          </a:prstGeom>
        </p:spPr>
        <p:txBody>
          <a:bodyPr wrap="square">
            <a:spAutoFit/>
          </a:bodyPr>
          <a:lstStyle/>
          <a:p>
            <a:pPr algn="r"/>
            <a:r>
              <a:rPr lang="en-US" sz="1000" i="1" dirty="0">
                <a:solidFill>
                  <a:schemeClr val="tx1">
                    <a:lumMod val="65000"/>
                    <a:lumOff val="35000"/>
                  </a:schemeClr>
                </a:solidFill>
                <a:latin typeface="Vrinda" pitchFamily="34" charset="0"/>
                <a:cs typeface="Vrinda" pitchFamily="34" charset="0"/>
              </a:rPr>
              <a:t>Source: BSRIA BG2/2009 Illustrated Guide to Ventilation</a:t>
            </a:r>
            <a:r>
              <a:rPr lang="en-US" sz="2000" dirty="0">
                <a:solidFill>
                  <a:schemeClr val="tx1">
                    <a:lumMod val="65000"/>
                    <a:lumOff val="35000"/>
                  </a:schemeClr>
                </a:solidFill>
                <a:latin typeface="Vrinda" pitchFamily="34" charset="0"/>
                <a:cs typeface="Vrinda" pitchFamily="34" charset="0"/>
              </a:rPr>
              <a:t> </a:t>
            </a:r>
          </a:p>
        </p:txBody>
      </p:sp>
    </p:spTree>
    <p:extLst>
      <p:ext uri="{BB962C8B-B14F-4D97-AF65-F5344CB8AC3E}">
        <p14:creationId xmlns:p14="http://schemas.microsoft.com/office/powerpoint/2010/main" val="13661776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Mixed mode systems</a:t>
            </a:r>
          </a:p>
        </p:txBody>
      </p:sp>
      <p:sp>
        <p:nvSpPr>
          <p:cNvPr id="4099" name="Content Placeholder 2"/>
          <p:cNvSpPr>
            <a:spLocks noGrp="1"/>
          </p:cNvSpPr>
          <p:nvPr>
            <p:ph idx="1"/>
          </p:nvPr>
        </p:nvSpPr>
        <p:spPr>
          <a:xfrm>
            <a:off x="467544" y="2636912"/>
            <a:ext cx="8229600" cy="3888432"/>
          </a:xfrm>
        </p:spPr>
        <p:txBody>
          <a:bodyPr/>
          <a:lstStyle/>
          <a:p>
            <a:pPr marL="0" indent="0">
              <a:buNone/>
            </a:pPr>
            <a:r>
              <a:rPr lang="en-US" sz="2000" dirty="0">
                <a:solidFill>
                  <a:schemeClr val="bg1">
                    <a:lumMod val="50000"/>
                  </a:schemeClr>
                </a:solidFill>
                <a:latin typeface="Vrinda" pitchFamily="34" charset="0"/>
                <a:cs typeface="Vrinda" pitchFamily="34" charset="0"/>
              </a:rPr>
              <a:t>BSRIA offer the following categories: </a:t>
            </a:r>
          </a:p>
          <a:p>
            <a:r>
              <a:rPr lang="en-US" sz="2000" dirty="0">
                <a:solidFill>
                  <a:schemeClr val="bg1">
                    <a:lumMod val="50000"/>
                  </a:schemeClr>
                </a:solidFill>
                <a:latin typeface="Vrinda" pitchFamily="34" charset="0"/>
                <a:cs typeface="Vrinda" pitchFamily="34" charset="0"/>
              </a:rPr>
              <a:t>Contingency – mechanical ventilation is installed to provide in use flexibility   </a:t>
            </a:r>
          </a:p>
          <a:p>
            <a:r>
              <a:rPr lang="en-US" sz="2000" dirty="0">
                <a:solidFill>
                  <a:schemeClr val="bg1">
                    <a:lumMod val="50000"/>
                  </a:schemeClr>
                </a:solidFill>
                <a:latin typeface="Vrinda" pitchFamily="34" charset="0"/>
                <a:cs typeface="Vrinda" pitchFamily="34" charset="0"/>
              </a:rPr>
              <a:t>Zoned – some areas, for example conference rooms, are supplied with mechanical ventilation</a:t>
            </a:r>
          </a:p>
          <a:p>
            <a:r>
              <a:rPr lang="en-US" sz="2000" dirty="0">
                <a:solidFill>
                  <a:schemeClr val="bg1">
                    <a:lumMod val="50000"/>
                  </a:schemeClr>
                </a:solidFill>
                <a:latin typeface="Vrinda" pitchFamily="34" charset="0"/>
                <a:cs typeface="Vrinda" pitchFamily="34" charset="0"/>
              </a:rPr>
              <a:t>Changeover – such as a mechanical system for summer/winter and natural ventilation in spring and autumn</a:t>
            </a:r>
          </a:p>
          <a:p>
            <a:r>
              <a:rPr lang="en-US" sz="2000" dirty="0">
                <a:solidFill>
                  <a:schemeClr val="bg1">
                    <a:lumMod val="50000"/>
                  </a:schemeClr>
                </a:solidFill>
                <a:latin typeface="Vrinda" pitchFamily="34" charset="0"/>
                <a:cs typeface="Vrinda" pitchFamily="34" charset="0"/>
              </a:rPr>
              <a:t>Parallel – both methods in use simultaneously </a:t>
            </a:r>
          </a:p>
          <a:p>
            <a:endParaRPr lang="en-US" sz="2000" dirty="0">
              <a:solidFill>
                <a:schemeClr val="bg1">
                  <a:lumMod val="50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r>
              <a:rPr lang="en-US" sz="1000" i="1" dirty="0">
                <a:solidFill>
                  <a:schemeClr val="tx1">
                    <a:lumMod val="65000"/>
                    <a:lumOff val="35000"/>
                  </a:schemeClr>
                </a:solidFill>
                <a:latin typeface="Vrinda" pitchFamily="34" charset="0"/>
                <a:cs typeface="Vrinda" pitchFamily="34" charset="0"/>
              </a:rPr>
              <a:t>Source: BSRIA BG2/2009 Illustrated Guide to Ventilation</a:t>
            </a:r>
            <a:r>
              <a:rPr lang="en-US" sz="2000" dirty="0">
                <a:solidFill>
                  <a:schemeClr val="tx1">
                    <a:lumMod val="65000"/>
                    <a:lumOff val="35000"/>
                  </a:schemeClr>
                </a:solidFill>
                <a:latin typeface="Vrinda" pitchFamily="34" charset="0"/>
                <a:cs typeface="Vrinda" pitchFamily="34" charset="0"/>
              </a:rPr>
              <a:t> </a:t>
            </a:r>
          </a:p>
          <a:p>
            <a:pPr marL="0" indent="0">
              <a:buNone/>
            </a:pPr>
            <a:endParaRPr lang="en-US" sz="2000" dirty="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1184150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196752"/>
            <a:ext cx="864096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Controlling natural ventilation systems</a:t>
            </a:r>
          </a:p>
        </p:txBody>
      </p:sp>
      <p:sp>
        <p:nvSpPr>
          <p:cNvPr id="4099" name="Content Placeholder 2"/>
          <p:cNvSpPr>
            <a:spLocks noGrp="1"/>
          </p:cNvSpPr>
          <p:nvPr>
            <p:ph idx="1"/>
          </p:nvPr>
        </p:nvSpPr>
        <p:spPr>
          <a:xfrm>
            <a:off x="467544" y="2420888"/>
            <a:ext cx="8280920" cy="3744416"/>
          </a:xfrm>
        </p:spPr>
        <p:txBody>
          <a:bodyPr/>
          <a:lstStyle/>
          <a:p>
            <a:pPr marL="0" indent="0">
              <a:buNone/>
            </a:pPr>
            <a:r>
              <a:rPr lang="en-US" sz="2000" dirty="0">
                <a:solidFill>
                  <a:schemeClr val="bg1">
                    <a:lumMod val="50000"/>
                  </a:schemeClr>
                </a:solidFill>
                <a:latin typeface="Vrinda" pitchFamily="34" charset="0"/>
                <a:cs typeface="Vrinda" pitchFamily="34" charset="0"/>
              </a:rPr>
              <a:t>Control systems are needed to determine the appropriate level of ventilation at all times to: </a:t>
            </a:r>
          </a:p>
          <a:p>
            <a:r>
              <a:rPr lang="en-US" sz="2000" dirty="0">
                <a:solidFill>
                  <a:schemeClr val="bg1">
                    <a:lumMod val="50000"/>
                  </a:schemeClr>
                </a:solidFill>
                <a:latin typeface="Vrinda" pitchFamily="34" charset="0"/>
                <a:cs typeface="Vrinda" pitchFamily="34" charset="0"/>
              </a:rPr>
              <a:t>Maintain indoor air quality (usually inferred by CO</a:t>
            </a:r>
            <a:r>
              <a:rPr lang="en-US" sz="2000" baseline="-25000" dirty="0">
                <a:solidFill>
                  <a:schemeClr val="bg1">
                    <a:lumMod val="50000"/>
                  </a:schemeClr>
                </a:solidFill>
                <a:latin typeface="Vrinda" pitchFamily="34" charset="0"/>
                <a:cs typeface="Vrinda" pitchFamily="34" charset="0"/>
              </a:rPr>
              <a:t>2</a:t>
            </a:r>
            <a:r>
              <a:rPr lang="en-US" sz="2000" dirty="0">
                <a:solidFill>
                  <a:schemeClr val="bg1">
                    <a:lumMod val="50000"/>
                  </a:schemeClr>
                </a:solidFill>
                <a:latin typeface="Vrinda" pitchFamily="34" charset="0"/>
                <a:cs typeface="Vrinda" pitchFamily="34" charset="0"/>
              </a:rPr>
              <a:t> levels)within a pre-determined value (e.g. 1500 ppm). </a:t>
            </a:r>
          </a:p>
          <a:p>
            <a:r>
              <a:rPr lang="en-US" sz="2000" dirty="0">
                <a:solidFill>
                  <a:schemeClr val="bg1">
                    <a:lumMod val="50000"/>
                  </a:schemeClr>
                </a:solidFill>
                <a:latin typeface="Vrinda" pitchFamily="34" charset="0"/>
                <a:cs typeface="Vrinda" pitchFamily="34" charset="0"/>
              </a:rPr>
              <a:t>Reduce the frequency of internal space temperatures exceeding acceptable levels (e.g. 28</a:t>
            </a:r>
            <a:r>
              <a:rPr lang="en-US" sz="2000" baseline="30000" dirty="0">
                <a:solidFill>
                  <a:schemeClr val="bg1">
                    <a:lumMod val="50000"/>
                  </a:schemeClr>
                </a:solidFill>
                <a:latin typeface="Vrinda" pitchFamily="34" charset="0"/>
                <a:cs typeface="Vrinda" pitchFamily="34" charset="0"/>
              </a:rPr>
              <a:t>o</a:t>
            </a:r>
            <a:r>
              <a:rPr lang="en-US" sz="2000" dirty="0">
                <a:solidFill>
                  <a:schemeClr val="bg1">
                    <a:lumMod val="50000"/>
                  </a:schemeClr>
                </a:solidFill>
                <a:latin typeface="Vrinda" pitchFamily="34" charset="0"/>
                <a:cs typeface="Vrinda" pitchFamily="34" charset="0"/>
              </a:rPr>
              <a:t>C for x no. of hours).    </a:t>
            </a:r>
          </a:p>
          <a:p>
            <a:pPr marL="0" indent="0">
              <a:buNone/>
            </a:pPr>
            <a:endParaRPr lang="en-US" sz="1000" dirty="0">
              <a:solidFill>
                <a:schemeClr val="bg1">
                  <a:lumMod val="50000"/>
                </a:schemeClr>
              </a:solidFill>
              <a:latin typeface="Vrinda" pitchFamily="34" charset="0"/>
              <a:cs typeface="Vrinda" pitchFamily="34" charset="0"/>
            </a:endParaRPr>
          </a:p>
          <a:p>
            <a:pPr marL="0" indent="0">
              <a:buNone/>
            </a:pPr>
            <a:r>
              <a:rPr lang="en-US" sz="2000" dirty="0">
                <a:solidFill>
                  <a:schemeClr val="bg1">
                    <a:lumMod val="50000"/>
                  </a:schemeClr>
                </a:solidFill>
                <a:latin typeface="Vrinda" pitchFamily="34" charset="0"/>
                <a:cs typeface="Vrinda" pitchFamily="34" charset="0"/>
              </a:rPr>
              <a:t>BSRIA state that:</a:t>
            </a:r>
          </a:p>
          <a:p>
            <a:pPr marL="0" indent="0">
              <a:buNone/>
            </a:pPr>
            <a:r>
              <a:rPr lang="en-US" sz="2000" dirty="0">
                <a:solidFill>
                  <a:schemeClr val="bg1">
                    <a:lumMod val="50000"/>
                  </a:schemeClr>
                </a:solidFill>
                <a:latin typeface="Vrinda" pitchFamily="34" charset="0"/>
                <a:cs typeface="Vrinda" pitchFamily="34" charset="0"/>
              </a:rPr>
              <a:t>‘Ventilation systems require control to enhance occupant comfort and to </a:t>
            </a:r>
            <a:r>
              <a:rPr lang="en-US" sz="2000" dirty="0" err="1">
                <a:solidFill>
                  <a:schemeClr val="bg1">
                    <a:lumMod val="50000"/>
                  </a:schemeClr>
                </a:solidFill>
                <a:latin typeface="Vrinda" pitchFamily="34" charset="0"/>
                <a:cs typeface="Vrinda" pitchFamily="34" charset="0"/>
              </a:rPr>
              <a:t>minimise</a:t>
            </a:r>
            <a:r>
              <a:rPr lang="en-US" sz="2000" dirty="0">
                <a:solidFill>
                  <a:schemeClr val="bg1">
                    <a:lumMod val="50000"/>
                  </a:schemeClr>
                </a:solidFill>
                <a:latin typeface="Vrinda" pitchFamily="34" charset="0"/>
                <a:cs typeface="Vrinda" pitchFamily="34" charset="0"/>
              </a:rPr>
              <a:t> the building’s energy consumption. Automatic controls with an appropriate level of user override facility offer the greatest opportunity to achieve these aims.’ </a:t>
            </a:r>
            <a:endParaRPr lang="en-US" sz="1000" i="1" dirty="0">
              <a:solidFill>
                <a:schemeClr val="tx1">
                  <a:lumMod val="65000"/>
                  <a:lumOff val="35000"/>
                </a:schemeClr>
              </a:solidFill>
              <a:latin typeface="Vrinda" pitchFamily="34" charset="0"/>
              <a:cs typeface="Vrinda" pitchFamily="34" charset="0"/>
            </a:endParaRPr>
          </a:p>
          <a:p>
            <a:pPr marL="0" indent="0" algn="r">
              <a:buNone/>
            </a:pPr>
            <a:r>
              <a:rPr lang="en-US" sz="1000" i="1" dirty="0">
                <a:solidFill>
                  <a:schemeClr val="tx1">
                    <a:lumMod val="65000"/>
                    <a:lumOff val="35000"/>
                  </a:schemeClr>
                </a:solidFill>
                <a:latin typeface="Vrinda" pitchFamily="34" charset="0"/>
                <a:cs typeface="Vrinda" pitchFamily="34" charset="0"/>
              </a:rPr>
              <a:t>Source: BSRIA BG 2/2005 Wind-Driven Natural Ventilation Systems</a:t>
            </a:r>
            <a:endParaRPr lang="en-GB" sz="1000" dirty="0">
              <a:solidFill>
                <a:srgbClr val="FF0000"/>
              </a:solidFill>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r>
              <a:rPr lang="en-US" sz="1000" i="1" dirty="0">
                <a:solidFill>
                  <a:schemeClr val="tx1">
                    <a:lumMod val="65000"/>
                    <a:lumOff val="35000"/>
                  </a:schemeClr>
                </a:solidFill>
                <a:latin typeface="Vrinda" pitchFamily="34" charset="0"/>
                <a:cs typeface="Vrinda" pitchFamily="34" charset="0"/>
              </a:rPr>
              <a:t>Source:</a:t>
            </a:r>
            <a:endParaRPr lang="en-US" sz="2000" dirty="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62937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nodeType="afterEffect">
                                  <p:stCondLst>
                                    <p:cond delay="0"/>
                                  </p:stCondLst>
                                  <p:childTnLst>
                                    <p:set>
                                      <p:cBhvr>
                                        <p:cTn id="19"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535863"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Controlling natural ventilation systems</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a:solidFill>
                  <a:schemeClr val="bg1">
                    <a:lumMod val="50000"/>
                  </a:schemeClr>
                </a:solidFill>
                <a:latin typeface="Vrinda" pitchFamily="34" charset="0"/>
                <a:cs typeface="Vrinda" pitchFamily="34" charset="0"/>
              </a:rPr>
              <a:t>Automatic controls routinely consider:</a:t>
            </a:r>
          </a:p>
          <a:p>
            <a:r>
              <a:rPr lang="en-US" sz="2000" dirty="0">
                <a:solidFill>
                  <a:schemeClr val="bg1">
                    <a:lumMod val="50000"/>
                  </a:schemeClr>
                </a:solidFill>
                <a:latin typeface="Vrinda" pitchFamily="34" charset="0"/>
                <a:cs typeface="Vrinda" pitchFamily="34" charset="0"/>
              </a:rPr>
              <a:t>Time and date</a:t>
            </a:r>
          </a:p>
          <a:p>
            <a:r>
              <a:rPr lang="en-US" sz="2000" dirty="0">
                <a:solidFill>
                  <a:schemeClr val="bg1">
                    <a:lumMod val="50000"/>
                  </a:schemeClr>
                </a:solidFill>
                <a:latin typeface="Vrinda" pitchFamily="34" charset="0"/>
                <a:cs typeface="Vrinda" pitchFamily="34" charset="0"/>
              </a:rPr>
              <a:t>Internal space temperature</a:t>
            </a:r>
          </a:p>
          <a:p>
            <a:r>
              <a:rPr lang="en-US" sz="2000" dirty="0">
                <a:solidFill>
                  <a:schemeClr val="bg1">
                    <a:lumMod val="50000"/>
                  </a:schemeClr>
                </a:solidFill>
                <a:latin typeface="Vrinda" pitchFamily="34" charset="0"/>
                <a:cs typeface="Vrinda" pitchFamily="34" charset="0"/>
              </a:rPr>
              <a:t>Indoor air quality (usually inferred from CO</a:t>
            </a:r>
            <a:r>
              <a:rPr lang="en-US" sz="2000" baseline="-25000" dirty="0">
                <a:solidFill>
                  <a:schemeClr val="bg1">
                    <a:lumMod val="50000"/>
                  </a:schemeClr>
                </a:solidFill>
                <a:latin typeface="Vrinda" pitchFamily="34" charset="0"/>
                <a:cs typeface="Vrinda" pitchFamily="34" charset="0"/>
              </a:rPr>
              <a:t>2</a:t>
            </a:r>
            <a:r>
              <a:rPr lang="en-US" sz="2000" dirty="0">
                <a:solidFill>
                  <a:schemeClr val="bg1">
                    <a:lumMod val="50000"/>
                  </a:schemeClr>
                </a:solidFill>
                <a:latin typeface="Vrinda" pitchFamily="34" charset="0"/>
                <a:cs typeface="Vrinda" pitchFamily="34" charset="0"/>
              </a:rPr>
              <a:t> levels) </a:t>
            </a:r>
          </a:p>
          <a:p>
            <a:r>
              <a:rPr lang="en-US" sz="2000" dirty="0">
                <a:solidFill>
                  <a:schemeClr val="bg1">
                    <a:lumMod val="50000"/>
                  </a:schemeClr>
                </a:solidFill>
                <a:latin typeface="Vrinda" pitchFamily="34" charset="0"/>
                <a:cs typeface="Vrinda" pitchFamily="34" charset="0"/>
              </a:rPr>
              <a:t>External air temperature</a:t>
            </a:r>
          </a:p>
          <a:p>
            <a:r>
              <a:rPr lang="en-US" sz="2000" dirty="0">
                <a:solidFill>
                  <a:schemeClr val="bg1">
                    <a:lumMod val="50000"/>
                  </a:schemeClr>
                </a:solidFill>
                <a:latin typeface="Vrinda" pitchFamily="34" charset="0"/>
                <a:cs typeface="Vrinda" pitchFamily="34" charset="0"/>
              </a:rPr>
              <a:t>Damper/window actuator position     </a:t>
            </a:r>
          </a:p>
          <a:p>
            <a:endParaRPr lang="en-US" sz="1000" dirty="0">
              <a:solidFill>
                <a:schemeClr val="bg1">
                  <a:lumMod val="50000"/>
                </a:schemeClr>
              </a:solidFill>
              <a:latin typeface="Vrinda" pitchFamily="34" charset="0"/>
              <a:cs typeface="Vrinda" pitchFamily="34" charset="0"/>
            </a:endParaRPr>
          </a:p>
          <a:p>
            <a:pPr marL="0" indent="0">
              <a:buNone/>
            </a:pPr>
            <a:r>
              <a:rPr lang="en-US" sz="2000" dirty="0">
                <a:solidFill>
                  <a:schemeClr val="bg1">
                    <a:lumMod val="50000"/>
                  </a:schemeClr>
                </a:solidFill>
                <a:latin typeface="Vrinda" pitchFamily="34" charset="0"/>
                <a:cs typeface="Vrinda" pitchFamily="34" charset="0"/>
              </a:rPr>
              <a:t>More advanced systems may also consider:</a:t>
            </a:r>
          </a:p>
          <a:p>
            <a:r>
              <a:rPr lang="en-US" sz="2000" dirty="0">
                <a:solidFill>
                  <a:schemeClr val="bg1">
                    <a:lumMod val="50000"/>
                  </a:schemeClr>
                </a:solidFill>
                <a:latin typeface="Vrinda" pitchFamily="34" charset="0"/>
                <a:cs typeface="Vrinda" pitchFamily="34" charset="0"/>
              </a:rPr>
              <a:t>Occupancy </a:t>
            </a:r>
          </a:p>
          <a:p>
            <a:r>
              <a:rPr lang="en-US" sz="2000" dirty="0">
                <a:solidFill>
                  <a:schemeClr val="bg1">
                    <a:lumMod val="50000"/>
                  </a:schemeClr>
                </a:solidFill>
                <a:latin typeface="Vrinda" pitchFamily="34" charset="0"/>
                <a:cs typeface="Vrinda" pitchFamily="34" charset="0"/>
              </a:rPr>
              <a:t>System velocities/flow rates</a:t>
            </a:r>
          </a:p>
          <a:p>
            <a:r>
              <a:rPr lang="en-US" sz="2000" dirty="0">
                <a:solidFill>
                  <a:schemeClr val="bg1">
                    <a:lumMod val="50000"/>
                  </a:schemeClr>
                </a:solidFill>
                <a:latin typeface="Vrinda" pitchFamily="34" charset="0"/>
                <a:cs typeface="Vrinda" pitchFamily="34" charset="0"/>
              </a:rPr>
              <a:t>Wind speed and direction</a:t>
            </a: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r>
              <a:rPr lang="en-US" sz="1000" i="1" dirty="0">
                <a:solidFill>
                  <a:schemeClr val="tx1">
                    <a:lumMod val="65000"/>
                    <a:lumOff val="35000"/>
                  </a:schemeClr>
                </a:solidFill>
                <a:latin typeface="Vrinda" pitchFamily="34" charset="0"/>
                <a:cs typeface="Vrinda" pitchFamily="34" charset="0"/>
              </a:rPr>
              <a:t>Source:</a:t>
            </a:r>
            <a:endParaRPr lang="en-US" sz="2000" dirty="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314246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9" end="9"/>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85B9C-AF89-A776-27B1-F0414A5FA53C}"/>
              </a:ext>
            </a:extLst>
          </p:cNvPr>
          <p:cNvSpPr>
            <a:spLocks noGrp="1"/>
          </p:cNvSpPr>
          <p:nvPr>
            <p:ph type="title"/>
          </p:nvPr>
        </p:nvSpPr>
        <p:spPr>
          <a:xfrm>
            <a:off x="457200" y="314062"/>
            <a:ext cx="8229600" cy="1143000"/>
          </a:xfrm>
        </p:spPr>
        <p:txBody>
          <a:bodyPr/>
          <a:lstStyle/>
          <a:p>
            <a:r>
              <a:rPr lang="en-GB" dirty="0"/>
              <a:t>Automated / Remote Controlled window openers</a:t>
            </a:r>
          </a:p>
        </p:txBody>
      </p:sp>
      <p:pic>
        <p:nvPicPr>
          <p:cNvPr id="4" name="Content Placeholder 3">
            <a:extLst>
              <a:ext uri="{FF2B5EF4-FFF2-40B4-BE49-F238E27FC236}">
                <a16:creationId xmlns:a16="http://schemas.microsoft.com/office/drawing/2014/main" id="{2993E02A-4DF3-D15A-ECBF-26DC2CA9FB28}"/>
              </a:ext>
            </a:extLst>
          </p:cNvPr>
          <p:cNvPicPr>
            <a:picLocks noGrp="1" noChangeAspect="1"/>
          </p:cNvPicPr>
          <p:nvPr>
            <p:ph idx="1"/>
          </p:nvPr>
        </p:nvPicPr>
        <p:blipFill>
          <a:blip r:embed="rId2"/>
          <a:stretch>
            <a:fillRect/>
          </a:stretch>
        </p:blipFill>
        <p:spPr>
          <a:xfrm>
            <a:off x="107504" y="3884879"/>
            <a:ext cx="4320480" cy="2875083"/>
          </a:xfrm>
          <a:prstGeom prst="rect">
            <a:avLst/>
          </a:prstGeom>
        </p:spPr>
      </p:pic>
      <p:pic>
        <p:nvPicPr>
          <p:cNvPr id="5" name="Picture 4">
            <a:extLst>
              <a:ext uri="{FF2B5EF4-FFF2-40B4-BE49-F238E27FC236}">
                <a16:creationId xmlns:a16="http://schemas.microsoft.com/office/drawing/2014/main" id="{A47FAB6E-F267-BFDF-87B1-3F9B3511217A}"/>
              </a:ext>
            </a:extLst>
          </p:cNvPr>
          <p:cNvPicPr>
            <a:picLocks noChangeAspect="1"/>
          </p:cNvPicPr>
          <p:nvPr/>
        </p:nvPicPr>
        <p:blipFill>
          <a:blip r:embed="rId3"/>
          <a:stretch>
            <a:fillRect/>
          </a:stretch>
        </p:blipFill>
        <p:spPr>
          <a:xfrm>
            <a:off x="4427984" y="1630647"/>
            <a:ext cx="4552181" cy="2570643"/>
          </a:xfrm>
          <a:prstGeom prst="rect">
            <a:avLst/>
          </a:prstGeom>
        </p:spPr>
      </p:pic>
      <p:pic>
        <p:nvPicPr>
          <p:cNvPr id="3" name="Picture 2">
            <a:extLst>
              <a:ext uri="{FF2B5EF4-FFF2-40B4-BE49-F238E27FC236}">
                <a16:creationId xmlns:a16="http://schemas.microsoft.com/office/drawing/2014/main" id="{2E4C83AA-B1E3-E9DC-422B-49A3CFC9E3BA}"/>
              </a:ext>
            </a:extLst>
          </p:cNvPr>
          <p:cNvPicPr>
            <a:picLocks noChangeAspect="1"/>
          </p:cNvPicPr>
          <p:nvPr/>
        </p:nvPicPr>
        <p:blipFill>
          <a:blip r:embed="rId4"/>
          <a:stretch>
            <a:fillRect/>
          </a:stretch>
        </p:blipFill>
        <p:spPr>
          <a:xfrm>
            <a:off x="5127546" y="3982165"/>
            <a:ext cx="3833444" cy="2875083"/>
          </a:xfrm>
          <a:prstGeom prst="rect">
            <a:avLst/>
          </a:prstGeom>
        </p:spPr>
      </p:pic>
      <p:sp>
        <p:nvSpPr>
          <p:cNvPr id="6" name="TextBox 5">
            <a:extLst>
              <a:ext uri="{FF2B5EF4-FFF2-40B4-BE49-F238E27FC236}">
                <a16:creationId xmlns:a16="http://schemas.microsoft.com/office/drawing/2014/main" id="{A0EA695F-8F69-1785-F6AF-6CA80E4713C9}"/>
              </a:ext>
            </a:extLst>
          </p:cNvPr>
          <p:cNvSpPr txBox="1"/>
          <p:nvPr/>
        </p:nvSpPr>
        <p:spPr>
          <a:xfrm>
            <a:off x="6604179" y="5589240"/>
            <a:ext cx="2082621" cy="369332"/>
          </a:xfrm>
          <a:prstGeom prst="rect">
            <a:avLst/>
          </a:prstGeom>
          <a:noFill/>
        </p:spPr>
        <p:txBody>
          <a:bodyPr wrap="none" rtlCol="0">
            <a:spAutoFit/>
          </a:bodyPr>
          <a:lstStyle/>
          <a:p>
            <a:r>
              <a:rPr lang="en-GB" dirty="0"/>
              <a:t>Manually operated</a:t>
            </a:r>
          </a:p>
        </p:txBody>
      </p:sp>
    </p:spTree>
    <p:extLst>
      <p:ext uri="{BB962C8B-B14F-4D97-AF65-F5344CB8AC3E}">
        <p14:creationId xmlns:p14="http://schemas.microsoft.com/office/powerpoint/2010/main" val="33642592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85911" y="1340768"/>
            <a:ext cx="8229600" cy="114300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Night cooling strategies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3" y="3284984"/>
            <a:ext cx="3840427"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187624" y="2878196"/>
            <a:ext cx="2794355" cy="338554"/>
          </a:xfrm>
          <a:prstGeom prst="rect">
            <a:avLst/>
          </a:prstGeom>
          <a:noFill/>
        </p:spPr>
        <p:txBody>
          <a:bodyPr wrap="none" rtlCol="0">
            <a:spAutoFit/>
          </a:bodyPr>
          <a:lstStyle/>
          <a:p>
            <a:r>
              <a:rPr lang="en-GB" sz="1600" b="1" dirty="0">
                <a:solidFill>
                  <a:schemeClr val="tx2"/>
                </a:solidFill>
                <a:latin typeface="Vrinda" pitchFamily="34" charset="0"/>
              </a:rPr>
              <a:t>July 20</a:t>
            </a:r>
            <a:r>
              <a:rPr lang="en-GB" sz="1600" b="1" baseline="30000" dirty="0">
                <a:solidFill>
                  <a:schemeClr val="tx2"/>
                </a:solidFill>
                <a:latin typeface="Vrinda" pitchFamily="34" charset="0"/>
              </a:rPr>
              <a:t>th</a:t>
            </a:r>
            <a:r>
              <a:rPr lang="en-GB" sz="1600" b="1" dirty="0">
                <a:solidFill>
                  <a:schemeClr val="tx2"/>
                </a:solidFill>
                <a:latin typeface="Vrinda" pitchFamily="34" charset="0"/>
              </a:rPr>
              <a:t> without night cooling</a:t>
            </a:r>
          </a:p>
        </p:txBody>
      </p:sp>
      <p:sp>
        <p:nvSpPr>
          <p:cNvPr id="7" name="TextBox 6"/>
          <p:cNvSpPr txBox="1"/>
          <p:nvPr/>
        </p:nvSpPr>
        <p:spPr>
          <a:xfrm>
            <a:off x="4311368" y="2885021"/>
            <a:ext cx="4296478" cy="3385542"/>
          </a:xfrm>
          <a:prstGeom prst="rect">
            <a:avLst/>
          </a:prstGeom>
          <a:noFill/>
        </p:spPr>
        <p:txBody>
          <a:bodyPr wrap="square" rtlCol="0">
            <a:spAutoFit/>
          </a:bodyPr>
          <a:lstStyle/>
          <a:p>
            <a:r>
              <a:rPr lang="en-US" dirty="0">
                <a:solidFill>
                  <a:schemeClr val="bg1">
                    <a:lumMod val="50000"/>
                  </a:schemeClr>
                </a:solidFill>
                <a:latin typeface="Vrinda" pitchFamily="34" charset="0"/>
                <a:cs typeface="Vrinda" pitchFamily="34" charset="0"/>
              </a:rPr>
              <a:t>Outside air can be used to cool buildings prior to occupancy when temperature differentials permit thereby reducing the frequency of overheating.</a:t>
            </a:r>
          </a:p>
          <a:p>
            <a:endParaRPr lang="en-US" dirty="0">
              <a:solidFill>
                <a:schemeClr val="bg1">
                  <a:lumMod val="50000"/>
                </a:schemeClr>
              </a:solidFill>
              <a:latin typeface="Vrinda" pitchFamily="34" charset="0"/>
              <a:cs typeface="Vrinda" pitchFamily="34" charset="0"/>
            </a:endParaRPr>
          </a:p>
          <a:p>
            <a:r>
              <a:rPr lang="en-US" dirty="0">
                <a:solidFill>
                  <a:schemeClr val="bg1">
                    <a:lumMod val="50000"/>
                  </a:schemeClr>
                </a:solidFill>
                <a:latin typeface="Vrinda" pitchFamily="34" charset="0"/>
                <a:cs typeface="Vrinda" pitchFamily="34" charset="0"/>
              </a:rPr>
              <a:t>Can be applied to buildings with natural, mechanical or mixed-mode ventilation systems.</a:t>
            </a:r>
          </a:p>
          <a:p>
            <a:r>
              <a:rPr lang="en-US" dirty="0">
                <a:solidFill>
                  <a:schemeClr val="bg1">
                    <a:lumMod val="50000"/>
                  </a:schemeClr>
                </a:solidFill>
                <a:latin typeface="Vrinda" pitchFamily="34" charset="0"/>
                <a:cs typeface="Vrinda" pitchFamily="34" charset="0"/>
              </a:rPr>
              <a:t>  </a:t>
            </a:r>
          </a:p>
          <a:p>
            <a:r>
              <a:rPr lang="en-US" dirty="0">
                <a:solidFill>
                  <a:schemeClr val="bg1">
                    <a:lumMod val="50000"/>
                  </a:schemeClr>
                </a:solidFill>
                <a:latin typeface="Vrinda" pitchFamily="34" charset="0"/>
                <a:cs typeface="Vrinda" pitchFamily="34" charset="0"/>
              </a:rPr>
              <a:t>Is most effective in buildings with high thermal mass. </a:t>
            </a:r>
            <a:endParaRPr lang="en-US" b="1" dirty="0">
              <a:solidFill>
                <a:schemeClr val="bg1">
                  <a:lumMod val="50000"/>
                </a:schemeClr>
              </a:solidFill>
              <a:latin typeface="Vrinda" pitchFamily="34" charset="0"/>
              <a:cs typeface="Vrinda" pitchFamily="34" charset="0"/>
            </a:endParaRPr>
          </a:p>
          <a:p>
            <a:endParaRPr lang="en-GB" sz="1600" b="1" dirty="0">
              <a:solidFill>
                <a:schemeClr val="tx2"/>
              </a:solidFill>
              <a:latin typeface="Vrinda" pitchFamily="34" charset="0"/>
            </a:endParaRPr>
          </a:p>
        </p:txBody>
      </p:sp>
      <p:sp>
        <p:nvSpPr>
          <p:cNvPr id="5" name="Rectangle 4"/>
          <p:cNvSpPr/>
          <p:nvPr/>
        </p:nvSpPr>
        <p:spPr>
          <a:xfrm>
            <a:off x="947596" y="5970185"/>
            <a:ext cx="2880320" cy="400110"/>
          </a:xfrm>
          <a:prstGeom prst="rect">
            <a:avLst/>
          </a:prstGeom>
        </p:spPr>
        <p:txBody>
          <a:bodyPr wrap="square">
            <a:spAutoFit/>
          </a:bodyPr>
          <a:lstStyle/>
          <a:p>
            <a:r>
              <a:rPr lang="en-US" sz="1000" i="1" dirty="0">
                <a:solidFill>
                  <a:schemeClr val="tx1">
                    <a:lumMod val="65000"/>
                    <a:lumOff val="35000"/>
                  </a:schemeClr>
                </a:solidFill>
                <a:latin typeface="Vrinda" pitchFamily="34" charset="0"/>
                <a:cs typeface="Vrinda" pitchFamily="34" charset="0"/>
              </a:rPr>
              <a:t>Source: IES model</a:t>
            </a:r>
          </a:p>
          <a:p>
            <a:endParaRPr lang="en-GB" sz="1000" dirty="0">
              <a:solidFill>
                <a:schemeClr val="tx1">
                  <a:lumMod val="65000"/>
                  <a:lumOff val="35000"/>
                </a:schemeClr>
              </a:solidFill>
            </a:endParaRPr>
          </a:p>
        </p:txBody>
      </p:sp>
    </p:spTree>
    <p:extLst>
      <p:ext uri="{BB962C8B-B14F-4D97-AF65-F5344CB8AC3E}">
        <p14:creationId xmlns:p14="http://schemas.microsoft.com/office/powerpoint/2010/main" val="95738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3279" y="1604045"/>
            <a:ext cx="3888432" cy="625574"/>
          </a:xfrm>
        </p:spPr>
        <p:txBody>
          <a:bodyPr/>
          <a:lstStyle/>
          <a:p>
            <a:pPr marL="0" indent="0">
              <a:buNone/>
            </a:pPr>
            <a:r>
              <a:rPr lang="en-US" sz="4000" b="1" dirty="0">
                <a:solidFill>
                  <a:schemeClr val="tx2"/>
                </a:solidFill>
                <a:latin typeface="Vrinda" pitchFamily="34" charset="0"/>
                <a:ea typeface="Dotum" pitchFamily="34" charset="-127"/>
                <a:cs typeface="Vrinda" pitchFamily="34" charset="0"/>
              </a:rPr>
              <a:t>When to specify </a:t>
            </a:r>
            <a:endParaRPr lang="en-GB" sz="4000" dirty="0"/>
          </a:p>
        </p:txBody>
      </p:sp>
      <p:pic>
        <p:nvPicPr>
          <p:cNvPr id="2050"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0000"/>
                    </a14:imgEffect>
                  </a14:imgLayer>
                </a14:imgProps>
              </a:ext>
              <a:ext uri="{28A0092B-C50C-407E-A947-70E740481C1C}">
                <a14:useLocalDpi xmlns:a14="http://schemas.microsoft.com/office/drawing/2010/main" val="0"/>
              </a:ext>
            </a:extLst>
          </a:blip>
          <a:srcRect/>
          <a:stretch>
            <a:fillRect/>
          </a:stretch>
        </p:blipFill>
        <p:spPr bwMode="auto">
          <a:xfrm>
            <a:off x="4321592" y="1916832"/>
            <a:ext cx="4357094" cy="4496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3528" y="6186747"/>
            <a:ext cx="3960440" cy="246221"/>
          </a:xfrm>
          <a:prstGeom prst="rect">
            <a:avLst/>
          </a:prstGeom>
          <a:noFill/>
        </p:spPr>
        <p:txBody>
          <a:bodyPr wrap="squar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endParaRPr lang="en-GB" dirty="0">
              <a:solidFill>
                <a:schemeClr val="tx1">
                  <a:lumMod val="65000"/>
                  <a:lumOff val="35000"/>
                </a:schemeClr>
              </a:solidFill>
            </a:endParaRPr>
          </a:p>
        </p:txBody>
      </p:sp>
      <p:sp>
        <p:nvSpPr>
          <p:cNvPr id="6" name="TextBox 5"/>
          <p:cNvSpPr txBox="1"/>
          <p:nvPr/>
        </p:nvSpPr>
        <p:spPr>
          <a:xfrm>
            <a:off x="395536" y="2924944"/>
            <a:ext cx="3926056" cy="3108543"/>
          </a:xfrm>
          <a:prstGeom prst="rect">
            <a:avLst/>
          </a:prstGeom>
          <a:noFill/>
        </p:spPr>
        <p:txBody>
          <a:bodyPr wrap="square" rtlCol="0">
            <a:spAutoFit/>
          </a:bodyPr>
          <a:lstStyle/>
          <a:p>
            <a:r>
              <a:rPr lang="en-US" dirty="0">
                <a:solidFill>
                  <a:schemeClr val="bg1">
                    <a:lumMod val="50000"/>
                  </a:schemeClr>
                </a:solidFill>
                <a:latin typeface="Vrinda" pitchFamily="34" charset="0"/>
                <a:cs typeface="Vrinda" pitchFamily="34" charset="0"/>
              </a:rPr>
              <a:t>Natural ventilation can cost less to:</a:t>
            </a:r>
          </a:p>
          <a:p>
            <a:endParaRPr lang="en-US" dirty="0">
              <a:solidFill>
                <a:schemeClr val="bg1">
                  <a:lumMod val="50000"/>
                </a:schemeClr>
              </a:solidFill>
              <a:latin typeface="Vrinda" pitchFamily="34" charset="0"/>
              <a:cs typeface="Vrinda" pitchFamily="34" charset="0"/>
            </a:endParaRPr>
          </a:p>
          <a:p>
            <a:pPr marL="285750" indent="-285750">
              <a:buFont typeface="Arial" pitchFamily="34" charset="0"/>
              <a:buChar char="•"/>
            </a:pPr>
            <a:r>
              <a:rPr lang="en-US" dirty="0">
                <a:solidFill>
                  <a:schemeClr val="bg1">
                    <a:lumMod val="50000"/>
                  </a:schemeClr>
                </a:solidFill>
                <a:latin typeface="Vrinda" pitchFamily="34" charset="0"/>
                <a:cs typeface="Vrinda" pitchFamily="34" charset="0"/>
              </a:rPr>
              <a:t>Install </a:t>
            </a:r>
          </a:p>
          <a:p>
            <a:pPr marL="285750" indent="-285750">
              <a:buFont typeface="Arial" pitchFamily="34" charset="0"/>
              <a:buChar char="•"/>
            </a:pPr>
            <a:r>
              <a:rPr lang="en-US" dirty="0">
                <a:solidFill>
                  <a:schemeClr val="bg1">
                    <a:lumMod val="50000"/>
                  </a:schemeClr>
                </a:solidFill>
                <a:latin typeface="Vrinda" pitchFamily="34" charset="0"/>
                <a:cs typeface="Vrinda" pitchFamily="34" charset="0"/>
              </a:rPr>
              <a:t>Operate</a:t>
            </a:r>
          </a:p>
          <a:p>
            <a:pPr marL="285750" indent="-285750">
              <a:buFont typeface="Arial" pitchFamily="34" charset="0"/>
              <a:buChar char="•"/>
            </a:pPr>
            <a:r>
              <a:rPr lang="en-US" dirty="0">
                <a:solidFill>
                  <a:schemeClr val="bg1">
                    <a:lumMod val="50000"/>
                  </a:schemeClr>
                </a:solidFill>
                <a:latin typeface="Vrinda" pitchFamily="34" charset="0"/>
                <a:cs typeface="Vrinda" pitchFamily="34" charset="0"/>
              </a:rPr>
              <a:t>Maintain</a:t>
            </a:r>
          </a:p>
          <a:p>
            <a:pPr marL="285750" indent="-285750">
              <a:buFont typeface="Arial" pitchFamily="34" charset="0"/>
              <a:buChar char="•"/>
            </a:pPr>
            <a:endParaRPr lang="en-US" dirty="0">
              <a:solidFill>
                <a:schemeClr val="bg1">
                  <a:lumMod val="50000"/>
                </a:schemeClr>
              </a:solidFill>
              <a:latin typeface="Vrinda" pitchFamily="34" charset="0"/>
              <a:cs typeface="Vrinda" pitchFamily="34" charset="0"/>
            </a:endParaRPr>
          </a:p>
          <a:p>
            <a:r>
              <a:rPr lang="en-US" dirty="0">
                <a:solidFill>
                  <a:schemeClr val="bg1">
                    <a:lumMod val="50000"/>
                  </a:schemeClr>
                </a:solidFill>
                <a:latin typeface="Vrinda" pitchFamily="34" charset="0"/>
                <a:cs typeface="Vrinda" pitchFamily="34" charset="0"/>
              </a:rPr>
              <a:t>Decision trees can be helpful in  assessing which strategy is most appropriate for your building.    </a:t>
            </a:r>
          </a:p>
          <a:p>
            <a:pPr marL="285750" indent="-285750">
              <a:buFont typeface="Arial" pitchFamily="34" charset="0"/>
              <a:buChar char="•"/>
            </a:pPr>
            <a:endParaRPr lang="en-US" dirty="0">
              <a:solidFill>
                <a:schemeClr val="bg1">
                  <a:lumMod val="50000"/>
                </a:schemeClr>
              </a:solidFill>
              <a:latin typeface="Vrinda" pitchFamily="34" charset="0"/>
              <a:cs typeface="Vrinda" pitchFamily="34" charset="0"/>
            </a:endParaRPr>
          </a:p>
          <a:p>
            <a:endParaRPr lang="en-GB" sz="1600" b="1" dirty="0">
              <a:solidFill>
                <a:schemeClr val="tx2"/>
              </a:solidFill>
              <a:latin typeface="Vrinda" pitchFamily="34" charset="0"/>
            </a:endParaRPr>
          </a:p>
        </p:txBody>
      </p:sp>
    </p:spTree>
    <p:extLst>
      <p:ext uri="{BB962C8B-B14F-4D97-AF65-F5344CB8AC3E}">
        <p14:creationId xmlns:p14="http://schemas.microsoft.com/office/powerpoint/2010/main" val="327222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Mechanical Ventilation</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a:solidFill>
                  <a:schemeClr val="bg1">
                    <a:lumMod val="50000"/>
                  </a:schemeClr>
                </a:solidFill>
                <a:latin typeface="Vrinda" pitchFamily="34" charset="0"/>
                <a:cs typeface="Vrinda" pitchFamily="34" charset="0"/>
              </a:rPr>
              <a:t>MV systems rely on fans to produce airflow and can be:</a:t>
            </a:r>
          </a:p>
          <a:p>
            <a:pPr marL="0" indent="0">
              <a:buNone/>
            </a:pPr>
            <a:endParaRPr lang="en-US" sz="2000" dirty="0">
              <a:solidFill>
                <a:schemeClr val="bg1">
                  <a:lumMod val="50000"/>
                </a:schemeClr>
              </a:solidFill>
              <a:latin typeface="Vrinda" pitchFamily="34" charset="0"/>
              <a:cs typeface="Vrinda" pitchFamily="34" charset="0"/>
            </a:endParaRPr>
          </a:p>
          <a:p>
            <a:r>
              <a:rPr lang="en-US" sz="2000" dirty="0">
                <a:solidFill>
                  <a:schemeClr val="bg1">
                    <a:lumMod val="50000"/>
                  </a:schemeClr>
                </a:solidFill>
                <a:latin typeface="Vrinda" pitchFamily="34" charset="0"/>
                <a:cs typeface="Vrinda" pitchFamily="34" charset="0"/>
              </a:rPr>
              <a:t>Supply only </a:t>
            </a:r>
          </a:p>
          <a:p>
            <a:r>
              <a:rPr lang="en-US" sz="2000" dirty="0">
                <a:solidFill>
                  <a:schemeClr val="bg1">
                    <a:lumMod val="50000"/>
                  </a:schemeClr>
                </a:solidFill>
                <a:latin typeface="Vrinda" pitchFamily="34" charset="0"/>
                <a:cs typeface="Vrinda" pitchFamily="34" charset="0"/>
              </a:rPr>
              <a:t>Extract only</a:t>
            </a:r>
          </a:p>
          <a:p>
            <a:r>
              <a:rPr lang="en-US" sz="2000" dirty="0">
                <a:solidFill>
                  <a:schemeClr val="bg1">
                    <a:lumMod val="50000"/>
                  </a:schemeClr>
                </a:solidFill>
                <a:latin typeface="Vrinda" pitchFamily="34" charset="0"/>
                <a:cs typeface="Vrinda" pitchFamily="34" charset="0"/>
              </a:rPr>
              <a:t>Supply and extract</a:t>
            </a: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5380226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Mechanical Ventilation</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a:solidFill>
                  <a:schemeClr val="bg1">
                    <a:lumMod val="50000"/>
                  </a:schemeClr>
                </a:solidFill>
                <a:latin typeface="Vrinda" pitchFamily="34" charset="0"/>
                <a:cs typeface="Vrinda" pitchFamily="34" charset="0"/>
              </a:rPr>
              <a:t>MV can be  primarily classified as:</a:t>
            </a:r>
          </a:p>
          <a:p>
            <a:pPr marL="0" indent="0">
              <a:buNone/>
            </a:pPr>
            <a:endParaRPr lang="en-US" sz="2000" dirty="0">
              <a:solidFill>
                <a:schemeClr val="bg1">
                  <a:lumMod val="50000"/>
                </a:schemeClr>
              </a:solidFill>
              <a:latin typeface="Vrinda" pitchFamily="34" charset="0"/>
              <a:cs typeface="Vrinda" pitchFamily="34" charset="0"/>
            </a:endParaRPr>
          </a:p>
          <a:p>
            <a:r>
              <a:rPr lang="en-US" sz="2000" dirty="0">
                <a:solidFill>
                  <a:schemeClr val="bg1">
                    <a:lumMod val="50000"/>
                  </a:schemeClr>
                </a:solidFill>
                <a:latin typeface="Vrinda" pitchFamily="34" charset="0"/>
                <a:cs typeface="Vrinda" pitchFamily="34" charset="0"/>
              </a:rPr>
              <a:t>Mixing </a:t>
            </a:r>
          </a:p>
          <a:p>
            <a:r>
              <a:rPr lang="en-US" sz="2000" dirty="0">
                <a:solidFill>
                  <a:schemeClr val="bg1">
                    <a:lumMod val="50000"/>
                  </a:schemeClr>
                </a:solidFill>
                <a:latin typeface="Vrinda" pitchFamily="34" charset="0"/>
                <a:cs typeface="Vrinda" pitchFamily="34" charset="0"/>
              </a:rPr>
              <a:t>or  </a:t>
            </a:r>
          </a:p>
          <a:p>
            <a:r>
              <a:rPr lang="en-US" sz="2000" dirty="0">
                <a:solidFill>
                  <a:schemeClr val="bg1">
                    <a:lumMod val="50000"/>
                  </a:schemeClr>
                </a:solidFill>
                <a:latin typeface="Vrinda" pitchFamily="34" charset="0"/>
                <a:cs typeface="Vrinda" pitchFamily="34" charset="0"/>
              </a:rPr>
              <a:t>Displacement</a:t>
            </a: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39444283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1676400" y="1752600"/>
            <a:ext cx="5791200" cy="3352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3315" name="Line 4"/>
          <p:cNvSpPr>
            <a:spLocks noChangeShapeType="1"/>
          </p:cNvSpPr>
          <p:nvPr/>
        </p:nvSpPr>
        <p:spPr bwMode="auto">
          <a:xfrm>
            <a:off x="1676400" y="2819400"/>
            <a:ext cx="5791200" cy="0"/>
          </a:xfrm>
          <a:prstGeom prst="line">
            <a:avLst/>
          </a:prstGeom>
          <a:noFill/>
          <a:ln w="50800">
            <a:solidFill>
              <a:schemeClr val="tx1"/>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16" name="Line 5"/>
          <p:cNvSpPr>
            <a:spLocks noChangeShapeType="1"/>
          </p:cNvSpPr>
          <p:nvPr/>
        </p:nvSpPr>
        <p:spPr bwMode="auto">
          <a:xfrm>
            <a:off x="1524000" y="1905000"/>
            <a:ext cx="304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17" name="Line 6"/>
          <p:cNvSpPr>
            <a:spLocks noChangeShapeType="1"/>
          </p:cNvSpPr>
          <p:nvPr/>
        </p:nvSpPr>
        <p:spPr bwMode="auto">
          <a:xfrm>
            <a:off x="1524000" y="2438400"/>
            <a:ext cx="304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18" name="AutoShape 7"/>
          <p:cNvSpPr>
            <a:spLocks noChangeArrowheads="1"/>
          </p:cNvSpPr>
          <p:nvPr/>
        </p:nvSpPr>
        <p:spPr bwMode="auto">
          <a:xfrm>
            <a:off x="1295400" y="1828800"/>
            <a:ext cx="5410200" cy="1143000"/>
          </a:xfrm>
          <a:custGeom>
            <a:avLst/>
            <a:gdLst>
              <a:gd name="T0" fmla="*/ 3008171 w 21600"/>
              <a:gd name="T1" fmla="*/ 3598 h 21600"/>
              <a:gd name="T2" fmla="*/ 177585 w 21600"/>
              <a:gd name="T3" fmla="*/ 571500 h 21600"/>
              <a:gd name="T4" fmla="*/ 2968346 w 21600"/>
              <a:gd name="T5" fmla="*/ 78211 h 21600"/>
              <a:gd name="T6" fmla="*/ 6001565 w 21600"/>
              <a:gd name="T7" fmla="*/ 730568 h 21600"/>
              <a:gd name="T8" fmla="*/ 4978887 w 21600"/>
              <a:gd name="T9" fmla="*/ 866246 h 21600"/>
              <a:gd name="T10" fmla="*/ 4336426 w 21600"/>
              <a:gd name="T11" fmla="*/ 65018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9945" y="12888"/>
                </a:moveTo>
                <a:cubicBezTo>
                  <a:pt x="20101" y="12203"/>
                  <a:pt x="20181" y="11502"/>
                  <a:pt x="20181" y="10800"/>
                </a:cubicBezTo>
                <a:cubicBezTo>
                  <a:pt x="20181" y="5619"/>
                  <a:pt x="15980" y="1419"/>
                  <a:pt x="10800" y="1419"/>
                </a:cubicBezTo>
                <a:cubicBezTo>
                  <a:pt x="5619" y="1419"/>
                  <a:pt x="1419" y="5619"/>
                  <a:pt x="1419" y="10800"/>
                </a:cubicBezTo>
                <a:lnTo>
                  <a:pt x="0" y="10800"/>
                </a:lnTo>
                <a:cubicBezTo>
                  <a:pt x="0" y="4835"/>
                  <a:pt x="4835" y="0"/>
                  <a:pt x="10800" y="0"/>
                </a:cubicBezTo>
                <a:cubicBezTo>
                  <a:pt x="16764" y="0"/>
                  <a:pt x="21600" y="4835"/>
                  <a:pt x="21600" y="10800"/>
                </a:cubicBezTo>
                <a:cubicBezTo>
                  <a:pt x="21600" y="11609"/>
                  <a:pt x="21509" y="12415"/>
                  <a:pt x="21328" y="13204"/>
                </a:cubicBezTo>
                <a:lnTo>
                  <a:pt x="23961" y="13806"/>
                </a:lnTo>
                <a:lnTo>
                  <a:pt x="19878" y="16370"/>
                </a:lnTo>
                <a:lnTo>
                  <a:pt x="17313" y="12287"/>
                </a:lnTo>
                <a:lnTo>
                  <a:pt x="19945" y="12888"/>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19" name="AutoShape 9"/>
          <p:cNvSpPr>
            <a:spLocks noChangeArrowheads="1"/>
          </p:cNvSpPr>
          <p:nvPr/>
        </p:nvSpPr>
        <p:spPr bwMode="auto">
          <a:xfrm rot="-9149723">
            <a:off x="3276600" y="3429000"/>
            <a:ext cx="838200" cy="685800"/>
          </a:xfrm>
          <a:prstGeom prst="curvedDownArrow">
            <a:avLst>
              <a:gd name="adj1" fmla="val 12658"/>
              <a:gd name="adj2" fmla="val 37102"/>
              <a:gd name="adj3" fmla="val 2102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3320" name="AutoShape 10"/>
          <p:cNvSpPr>
            <a:spLocks noChangeArrowheads="1"/>
          </p:cNvSpPr>
          <p:nvPr/>
        </p:nvSpPr>
        <p:spPr bwMode="auto">
          <a:xfrm rot="-9149723">
            <a:off x="2124075" y="3429000"/>
            <a:ext cx="838200" cy="685800"/>
          </a:xfrm>
          <a:prstGeom prst="curvedDownArrow">
            <a:avLst>
              <a:gd name="adj1" fmla="val 12658"/>
              <a:gd name="adj2" fmla="val 37102"/>
              <a:gd name="adj3" fmla="val 2102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3321" name="AutoShape 11"/>
          <p:cNvSpPr>
            <a:spLocks noChangeArrowheads="1"/>
          </p:cNvSpPr>
          <p:nvPr/>
        </p:nvSpPr>
        <p:spPr bwMode="auto">
          <a:xfrm rot="-9149723">
            <a:off x="4572000" y="3429000"/>
            <a:ext cx="838200" cy="685800"/>
          </a:xfrm>
          <a:prstGeom prst="curvedDownArrow">
            <a:avLst>
              <a:gd name="adj1" fmla="val 12658"/>
              <a:gd name="adj2" fmla="val 37102"/>
              <a:gd name="adj3" fmla="val 2102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3322" name="Line 12"/>
          <p:cNvSpPr>
            <a:spLocks noChangeShapeType="1"/>
          </p:cNvSpPr>
          <p:nvPr/>
        </p:nvSpPr>
        <p:spPr bwMode="auto">
          <a:xfrm>
            <a:off x="381000" y="2209800"/>
            <a:ext cx="1143000" cy="0"/>
          </a:xfrm>
          <a:prstGeom prst="line">
            <a:avLst/>
          </a:prstGeom>
          <a:noFill/>
          <a:ln w="952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23" name="Text Box 13"/>
          <p:cNvSpPr txBox="1">
            <a:spLocks noChangeArrowheads="1"/>
          </p:cNvSpPr>
          <p:nvPr/>
        </p:nvSpPr>
        <p:spPr bwMode="auto">
          <a:xfrm>
            <a:off x="381000" y="1371600"/>
            <a:ext cx="1219200"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a:solidFill>
                  <a:srgbClr val="FFFFFF"/>
                </a:solidFill>
              </a:rPr>
              <a:t>Supply</a:t>
            </a:r>
            <a:r>
              <a:rPr lang="en-US" altLang="en-US">
                <a:solidFill>
                  <a:srgbClr val="FFFF00"/>
                </a:solidFill>
              </a:rPr>
              <a:t> </a:t>
            </a:r>
            <a:r>
              <a:rPr lang="en-US" altLang="en-US">
                <a:solidFill>
                  <a:srgbClr val="FFFFFF"/>
                </a:solidFill>
              </a:rPr>
              <a:t>Air</a:t>
            </a:r>
          </a:p>
        </p:txBody>
      </p:sp>
      <p:sp>
        <p:nvSpPr>
          <p:cNvPr id="13324" name="Line 14"/>
          <p:cNvSpPr>
            <a:spLocks noChangeShapeType="1"/>
          </p:cNvSpPr>
          <p:nvPr/>
        </p:nvSpPr>
        <p:spPr bwMode="auto">
          <a:xfrm>
            <a:off x="1219200" y="2819400"/>
            <a:ext cx="0" cy="2286000"/>
          </a:xfrm>
          <a:prstGeom prst="line">
            <a:avLst/>
          </a:prstGeom>
          <a:noFill/>
          <a:ln w="9525">
            <a:solidFill>
              <a:schemeClr val="tx1"/>
            </a:solidFill>
            <a:round/>
            <a:headEnd type="triangle"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25" name="Line 15"/>
          <p:cNvSpPr>
            <a:spLocks noChangeShapeType="1"/>
          </p:cNvSpPr>
          <p:nvPr/>
        </p:nvSpPr>
        <p:spPr bwMode="auto">
          <a:xfrm flipH="1">
            <a:off x="990600" y="28194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26" name="Line 16"/>
          <p:cNvSpPr>
            <a:spLocks noChangeShapeType="1"/>
          </p:cNvSpPr>
          <p:nvPr/>
        </p:nvSpPr>
        <p:spPr bwMode="auto">
          <a:xfrm flipH="1">
            <a:off x="990600" y="51054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3327" name="Text Box 17"/>
          <p:cNvSpPr txBox="1">
            <a:spLocks noChangeArrowheads="1"/>
          </p:cNvSpPr>
          <p:nvPr/>
        </p:nvSpPr>
        <p:spPr bwMode="auto">
          <a:xfrm>
            <a:off x="304800" y="3581400"/>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a:solidFill>
                  <a:srgbClr val="FFFFFF"/>
                </a:solidFill>
              </a:rPr>
              <a:t>1.8 m</a:t>
            </a:r>
          </a:p>
        </p:txBody>
      </p:sp>
      <p:sp>
        <p:nvSpPr>
          <p:cNvPr id="13328" name="Text Box 18"/>
          <p:cNvSpPr txBox="1">
            <a:spLocks noChangeArrowheads="1"/>
          </p:cNvSpPr>
          <p:nvPr/>
        </p:nvSpPr>
        <p:spPr bwMode="auto">
          <a:xfrm>
            <a:off x="2895600" y="2133600"/>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a:solidFill>
                  <a:srgbClr val="FFFFFF"/>
                </a:solidFill>
              </a:rPr>
              <a:t>Mixing Zone</a:t>
            </a:r>
          </a:p>
        </p:txBody>
      </p:sp>
      <p:sp>
        <p:nvSpPr>
          <p:cNvPr id="13329" name="Text Box 19"/>
          <p:cNvSpPr txBox="1">
            <a:spLocks noChangeArrowheads="1"/>
          </p:cNvSpPr>
          <p:nvPr/>
        </p:nvSpPr>
        <p:spPr bwMode="auto">
          <a:xfrm>
            <a:off x="3124200" y="4267200"/>
            <a:ext cx="4038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a:solidFill>
                  <a:srgbClr val="FFFFFF"/>
                </a:solidFill>
              </a:rPr>
              <a:t>Occupied Zone</a:t>
            </a:r>
          </a:p>
        </p:txBody>
      </p:sp>
    </p:spTree>
    <p:extLst>
      <p:ext uri="{BB962C8B-B14F-4D97-AF65-F5344CB8AC3E}">
        <p14:creationId xmlns:p14="http://schemas.microsoft.com/office/powerpoint/2010/main" val="40003946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2"/>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6E528B7-713B-4D3E-8326-52C8A46033AA}" type="slidenum">
              <a:rPr lang="en-US" altLang="en-US" sz="1400">
                <a:solidFill>
                  <a:srgbClr val="FFFF00"/>
                </a:solidFill>
              </a:rPr>
              <a:pPr/>
              <a:t>46</a:t>
            </a:fld>
            <a:endParaRPr lang="en-US" altLang="en-US" sz="1400">
              <a:solidFill>
                <a:srgbClr val="FFFF00"/>
              </a:solidFill>
            </a:endParaRPr>
          </a:p>
        </p:txBody>
      </p:sp>
      <p:sp>
        <p:nvSpPr>
          <p:cNvPr id="14339" name="Rectangle 2"/>
          <p:cNvSpPr>
            <a:spLocks noChangeArrowheads="1"/>
          </p:cNvSpPr>
          <p:nvPr/>
        </p:nvSpPr>
        <p:spPr bwMode="auto">
          <a:xfrm>
            <a:off x="306388" y="1373188"/>
            <a:ext cx="8513762" cy="4094162"/>
          </a:xfrm>
          <a:prstGeom prst="rect">
            <a:avLst/>
          </a:prstGeom>
          <a:solidFill>
            <a:schemeClr val="accent2"/>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340" name="Rectangle 3"/>
          <p:cNvSpPr>
            <a:spLocks noChangeArrowheads="1"/>
          </p:cNvSpPr>
          <p:nvPr/>
        </p:nvSpPr>
        <p:spPr bwMode="auto">
          <a:xfrm>
            <a:off x="682625" y="4673600"/>
            <a:ext cx="4070350" cy="40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eaLnBrk="0" hangingPunct="0"/>
            <a:r>
              <a:rPr lang="en-GB" altLang="en-US" sz="2000" b="1">
                <a:solidFill>
                  <a:srgbClr val="FFFFFF"/>
                </a:solidFill>
                <a:latin typeface="Tahoma" pitchFamily="34" charset="0"/>
              </a:rPr>
              <a:t>Displacement ventilation (DV)</a:t>
            </a:r>
          </a:p>
        </p:txBody>
      </p:sp>
      <p:grpSp>
        <p:nvGrpSpPr>
          <p:cNvPr id="14341" name="Group 4"/>
          <p:cNvGrpSpPr>
            <a:grpSpLocks/>
          </p:cNvGrpSpPr>
          <p:nvPr/>
        </p:nvGrpSpPr>
        <p:grpSpPr bwMode="auto">
          <a:xfrm>
            <a:off x="4572000" y="1481138"/>
            <a:ext cx="4179888" cy="3592512"/>
            <a:chOff x="2880" y="933"/>
            <a:chExt cx="2633" cy="2263"/>
          </a:xfrm>
        </p:grpSpPr>
        <p:sp>
          <p:nvSpPr>
            <p:cNvPr id="14578" name="Rectangle 5"/>
            <p:cNvSpPr>
              <a:spLocks noChangeArrowheads="1"/>
            </p:cNvSpPr>
            <p:nvPr/>
          </p:nvSpPr>
          <p:spPr bwMode="auto">
            <a:xfrm>
              <a:off x="3353" y="2944"/>
              <a:ext cx="2029"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eaLnBrk="0" hangingPunct="0"/>
              <a:r>
                <a:rPr lang="en-GB" altLang="en-US" sz="2000" b="1">
                  <a:solidFill>
                    <a:srgbClr val="FFFFFF"/>
                  </a:solidFill>
                  <a:latin typeface="Tahoma" pitchFamily="34" charset="0"/>
                </a:rPr>
                <a:t>Mixing ventilation (MV)</a:t>
              </a:r>
            </a:p>
          </p:txBody>
        </p:sp>
        <p:sp>
          <p:nvSpPr>
            <p:cNvPr id="14579" name="Rectangle 6"/>
            <p:cNvSpPr>
              <a:spLocks noChangeArrowheads="1"/>
            </p:cNvSpPr>
            <p:nvPr/>
          </p:nvSpPr>
          <p:spPr bwMode="auto">
            <a:xfrm>
              <a:off x="2880" y="933"/>
              <a:ext cx="2627" cy="20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580" name="Rectangle 7"/>
            <p:cNvSpPr>
              <a:spLocks noChangeArrowheads="1"/>
            </p:cNvSpPr>
            <p:nvPr/>
          </p:nvSpPr>
          <p:spPr bwMode="auto">
            <a:xfrm>
              <a:off x="3030" y="1017"/>
              <a:ext cx="2423" cy="1869"/>
            </a:xfrm>
            <a:prstGeom prst="rect">
              <a:avLst/>
            </a:prstGeom>
            <a:solidFill>
              <a:srgbClr val="B97DE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581" name="Rectangle 8"/>
            <p:cNvSpPr>
              <a:spLocks noChangeArrowheads="1"/>
            </p:cNvSpPr>
            <p:nvPr/>
          </p:nvSpPr>
          <p:spPr bwMode="auto">
            <a:xfrm>
              <a:off x="2948" y="1402"/>
              <a:ext cx="25" cy="903"/>
            </a:xfrm>
            <a:prstGeom prst="rect">
              <a:avLst/>
            </a:prstGeom>
            <a:solidFill>
              <a:srgbClr val="FFFFFF"/>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582" name="Rectangle 9"/>
            <p:cNvSpPr>
              <a:spLocks noChangeArrowheads="1"/>
            </p:cNvSpPr>
            <p:nvPr/>
          </p:nvSpPr>
          <p:spPr bwMode="auto">
            <a:xfrm>
              <a:off x="5463" y="1172"/>
              <a:ext cx="50" cy="200"/>
            </a:xfrm>
            <a:prstGeom prst="rect">
              <a:avLst/>
            </a:prstGeom>
            <a:solidFill>
              <a:srgbClr val="9234D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583" name="Rectangle 10"/>
            <p:cNvSpPr>
              <a:spLocks noChangeArrowheads="1"/>
            </p:cNvSpPr>
            <p:nvPr/>
          </p:nvSpPr>
          <p:spPr bwMode="auto">
            <a:xfrm>
              <a:off x="5445" y="2561"/>
              <a:ext cx="62" cy="283"/>
            </a:xfrm>
            <a:prstGeom prst="rect">
              <a:avLst/>
            </a:prstGeom>
            <a:solidFill>
              <a:srgbClr val="9234D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584" name="Freeform 11"/>
            <p:cNvSpPr>
              <a:spLocks/>
            </p:cNvSpPr>
            <p:nvPr/>
          </p:nvSpPr>
          <p:spPr bwMode="auto">
            <a:xfrm>
              <a:off x="5263" y="1188"/>
              <a:ext cx="174" cy="60"/>
            </a:xfrm>
            <a:custGeom>
              <a:avLst/>
              <a:gdLst>
                <a:gd name="T0" fmla="*/ 0 w 174"/>
                <a:gd name="T1" fmla="*/ 30 h 60"/>
                <a:gd name="T2" fmla="*/ 87 w 174"/>
                <a:gd name="T3" fmla="*/ 59 h 60"/>
                <a:gd name="T4" fmla="*/ 87 w 174"/>
                <a:gd name="T5" fmla="*/ 44 h 60"/>
                <a:gd name="T6" fmla="*/ 173 w 174"/>
                <a:gd name="T7" fmla="*/ 44 h 60"/>
                <a:gd name="T8" fmla="*/ 173 w 174"/>
                <a:gd name="T9" fmla="*/ 14 h 60"/>
                <a:gd name="T10" fmla="*/ 87 w 174"/>
                <a:gd name="T11" fmla="*/ 14 h 60"/>
                <a:gd name="T12" fmla="*/ 87 w 174"/>
                <a:gd name="T13" fmla="*/ 0 h 60"/>
                <a:gd name="T14" fmla="*/ 0 w 174"/>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4" h="60">
                  <a:moveTo>
                    <a:pt x="0" y="30"/>
                  </a:moveTo>
                  <a:lnTo>
                    <a:pt x="87" y="59"/>
                  </a:lnTo>
                  <a:lnTo>
                    <a:pt x="87" y="44"/>
                  </a:lnTo>
                  <a:lnTo>
                    <a:pt x="173" y="44"/>
                  </a:lnTo>
                  <a:lnTo>
                    <a:pt x="173"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85" name="Freeform 12"/>
            <p:cNvSpPr>
              <a:spLocks/>
            </p:cNvSpPr>
            <p:nvPr/>
          </p:nvSpPr>
          <p:spPr bwMode="auto">
            <a:xfrm>
              <a:off x="5269" y="1290"/>
              <a:ext cx="174" cy="60"/>
            </a:xfrm>
            <a:custGeom>
              <a:avLst/>
              <a:gdLst>
                <a:gd name="T0" fmla="*/ 0 w 174"/>
                <a:gd name="T1" fmla="*/ 30 h 60"/>
                <a:gd name="T2" fmla="*/ 87 w 174"/>
                <a:gd name="T3" fmla="*/ 59 h 60"/>
                <a:gd name="T4" fmla="*/ 87 w 174"/>
                <a:gd name="T5" fmla="*/ 44 h 60"/>
                <a:gd name="T6" fmla="*/ 173 w 174"/>
                <a:gd name="T7" fmla="*/ 44 h 60"/>
                <a:gd name="T8" fmla="*/ 173 w 174"/>
                <a:gd name="T9" fmla="*/ 14 h 60"/>
                <a:gd name="T10" fmla="*/ 87 w 174"/>
                <a:gd name="T11" fmla="*/ 14 h 60"/>
                <a:gd name="T12" fmla="*/ 87 w 174"/>
                <a:gd name="T13" fmla="*/ 0 h 60"/>
                <a:gd name="T14" fmla="*/ 0 w 174"/>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4" h="60">
                  <a:moveTo>
                    <a:pt x="0" y="30"/>
                  </a:moveTo>
                  <a:lnTo>
                    <a:pt x="87" y="59"/>
                  </a:lnTo>
                  <a:lnTo>
                    <a:pt x="87" y="44"/>
                  </a:lnTo>
                  <a:lnTo>
                    <a:pt x="173" y="44"/>
                  </a:lnTo>
                  <a:lnTo>
                    <a:pt x="173"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86" name="Freeform 13"/>
            <p:cNvSpPr>
              <a:spLocks/>
            </p:cNvSpPr>
            <p:nvPr/>
          </p:nvSpPr>
          <p:spPr bwMode="auto">
            <a:xfrm>
              <a:off x="4994" y="1266"/>
              <a:ext cx="173" cy="60"/>
            </a:xfrm>
            <a:custGeom>
              <a:avLst/>
              <a:gdLst>
                <a:gd name="T0" fmla="*/ 0 w 173"/>
                <a:gd name="T1" fmla="*/ 30 h 60"/>
                <a:gd name="T2" fmla="*/ 87 w 173"/>
                <a:gd name="T3" fmla="*/ 59 h 60"/>
                <a:gd name="T4" fmla="*/ 87 w 173"/>
                <a:gd name="T5" fmla="*/ 44 h 60"/>
                <a:gd name="T6" fmla="*/ 172 w 173"/>
                <a:gd name="T7" fmla="*/ 44 h 60"/>
                <a:gd name="T8" fmla="*/ 172 w 173"/>
                <a:gd name="T9" fmla="*/ 14 h 60"/>
                <a:gd name="T10" fmla="*/ 87 w 173"/>
                <a:gd name="T11" fmla="*/ 14 h 60"/>
                <a:gd name="T12" fmla="*/ 87 w 173"/>
                <a:gd name="T13" fmla="*/ 0 h 60"/>
                <a:gd name="T14" fmla="*/ 0 w 173"/>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3" h="60">
                  <a:moveTo>
                    <a:pt x="0" y="30"/>
                  </a:moveTo>
                  <a:lnTo>
                    <a:pt x="87" y="59"/>
                  </a:lnTo>
                  <a:lnTo>
                    <a:pt x="87" y="44"/>
                  </a:lnTo>
                  <a:lnTo>
                    <a:pt x="172" y="44"/>
                  </a:lnTo>
                  <a:lnTo>
                    <a:pt x="172"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87" name="Freeform 14"/>
            <p:cNvSpPr>
              <a:spLocks/>
            </p:cNvSpPr>
            <p:nvPr/>
          </p:nvSpPr>
          <p:spPr bwMode="auto">
            <a:xfrm>
              <a:off x="4850" y="1146"/>
              <a:ext cx="174" cy="60"/>
            </a:xfrm>
            <a:custGeom>
              <a:avLst/>
              <a:gdLst>
                <a:gd name="T0" fmla="*/ 0 w 174"/>
                <a:gd name="T1" fmla="*/ 30 h 60"/>
                <a:gd name="T2" fmla="*/ 87 w 174"/>
                <a:gd name="T3" fmla="*/ 59 h 60"/>
                <a:gd name="T4" fmla="*/ 87 w 174"/>
                <a:gd name="T5" fmla="*/ 44 h 60"/>
                <a:gd name="T6" fmla="*/ 173 w 174"/>
                <a:gd name="T7" fmla="*/ 44 h 60"/>
                <a:gd name="T8" fmla="*/ 173 w 174"/>
                <a:gd name="T9" fmla="*/ 14 h 60"/>
                <a:gd name="T10" fmla="*/ 87 w 174"/>
                <a:gd name="T11" fmla="*/ 14 h 60"/>
                <a:gd name="T12" fmla="*/ 87 w 174"/>
                <a:gd name="T13" fmla="*/ 0 h 60"/>
                <a:gd name="T14" fmla="*/ 0 w 174"/>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4" h="60">
                  <a:moveTo>
                    <a:pt x="0" y="30"/>
                  </a:moveTo>
                  <a:lnTo>
                    <a:pt x="87" y="59"/>
                  </a:lnTo>
                  <a:lnTo>
                    <a:pt x="87" y="44"/>
                  </a:lnTo>
                  <a:lnTo>
                    <a:pt x="173" y="44"/>
                  </a:lnTo>
                  <a:lnTo>
                    <a:pt x="173"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88" name="Freeform 15"/>
            <p:cNvSpPr>
              <a:spLocks/>
            </p:cNvSpPr>
            <p:nvPr/>
          </p:nvSpPr>
          <p:spPr bwMode="auto">
            <a:xfrm>
              <a:off x="4580" y="1179"/>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89" name="Freeform 16"/>
            <p:cNvSpPr>
              <a:spLocks/>
            </p:cNvSpPr>
            <p:nvPr/>
          </p:nvSpPr>
          <p:spPr bwMode="auto">
            <a:xfrm>
              <a:off x="3795" y="1212"/>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0" name="Freeform 17"/>
            <p:cNvSpPr>
              <a:spLocks/>
            </p:cNvSpPr>
            <p:nvPr/>
          </p:nvSpPr>
          <p:spPr bwMode="auto">
            <a:xfrm>
              <a:off x="4203" y="1218"/>
              <a:ext cx="137" cy="60"/>
            </a:xfrm>
            <a:custGeom>
              <a:avLst/>
              <a:gdLst>
                <a:gd name="T0" fmla="*/ 0 w 137"/>
                <a:gd name="T1" fmla="*/ 30 h 60"/>
                <a:gd name="T2" fmla="*/ 68 w 137"/>
                <a:gd name="T3" fmla="*/ 59 h 60"/>
                <a:gd name="T4" fmla="*/ 68 w 137"/>
                <a:gd name="T5" fmla="*/ 44 h 60"/>
                <a:gd name="T6" fmla="*/ 136 w 137"/>
                <a:gd name="T7" fmla="*/ 44 h 60"/>
                <a:gd name="T8" fmla="*/ 136 w 137"/>
                <a:gd name="T9" fmla="*/ 14 h 60"/>
                <a:gd name="T10" fmla="*/ 68 w 137"/>
                <a:gd name="T11" fmla="*/ 14 h 60"/>
                <a:gd name="T12" fmla="*/ 68 w 137"/>
                <a:gd name="T13" fmla="*/ 0 h 60"/>
                <a:gd name="T14" fmla="*/ 0 w 137"/>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7" h="60">
                  <a:moveTo>
                    <a:pt x="0" y="30"/>
                  </a:moveTo>
                  <a:lnTo>
                    <a:pt x="68" y="59"/>
                  </a:lnTo>
                  <a:lnTo>
                    <a:pt x="68" y="44"/>
                  </a:lnTo>
                  <a:lnTo>
                    <a:pt x="136" y="44"/>
                  </a:lnTo>
                  <a:lnTo>
                    <a:pt x="136" y="14"/>
                  </a:lnTo>
                  <a:lnTo>
                    <a:pt x="68" y="14"/>
                  </a:lnTo>
                  <a:lnTo>
                    <a:pt x="68"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1" name="Freeform 18"/>
            <p:cNvSpPr>
              <a:spLocks/>
            </p:cNvSpPr>
            <p:nvPr/>
          </p:nvSpPr>
          <p:spPr bwMode="auto">
            <a:xfrm>
              <a:off x="3268" y="1399"/>
              <a:ext cx="130" cy="67"/>
            </a:xfrm>
            <a:custGeom>
              <a:avLst/>
              <a:gdLst>
                <a:gd name="T0" fmla="*/ 0 w 130"/>
                <a:gd name="T1" fmla="*/ 65 h 67"/>
                <a:gd name="T2" fmla="*/ 73 w 130"/>
                <a:gd name="T3" fmla="*/ 66 h 67"/>
                <a:gd name="T4" fmla="*/ 68 w 130"/>
                <a:gd name="T5" fmla="*/ 53 h 67"/>
                <a:gd name="T6" fmla="*/ 129 w 130"/>
                <a:gd name="T7" fmla="*/ 27 h 67"/>
                <a:gd name="T8" fmla="*/ 117 w 130"/>
                <a:gd name="T9" fmla="*/ 0 h 67"/>
                <a:gd name="T10" fmla="*/ 55 w 130"/>
                <a:gd name="T11" fmla="*/ 26 h 67"/>
                <a:gd name="T12" fmla="*/ 50 w 130"/>
                <a:gd name="T13" fmla="*/ 12 h 67"/>
                <a:gd name="T14" fmla="*/ 0 w 130"/>
                <a:gd name="T15" fmla="*/ 65 h 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0" h="67">
                  <a:moveTo>
                    <a:pt x="0" y="65"/>
                  </a:moveTo>
                  <a:lnTo>
                    <a:pt x="73" y="66"/>
                  </a:lnTo>
                  <a:lnTo>
                    <a:pt x="68" y="53"/>
                  </a:lnTo>
                  <a:lnTo>
                    <a:pt x="129" y="27"/>
                  </a:lnTo>
                  <a:lnTo>
                    <a:pt x="117" y="0"/>
                  </a:lnTo>
                  <a:lnTo>
                    <a:pt x="55" y="26"/>
                  </a:lnTo>
                  <a:lnTo>
                    <a:pt x="50" y="12"/>
                  </a:lnTo>
                  <a:lnTo>
                    <a:pt x="0" y="65"/>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2" name="Freeform 19"/>
            <p:cNvSpPr>
              <a:spLocks/>
            </p:cNvSpPr>
            <p:nvPr/>
          </p:nvSpPr>
          <p:spPr bwMode="auto">
            <a:xfrm>
              <a:off x="3168" y="1787"/>
              <a:ext cx="81" cy="135"/>
            </a:xfrm>
            <a:custGeom>
              <a:avLst/>
              <a:gdLst>
                <a:gd name="T0" fmla="*/ 24 w 81"/>
                <a:gd name="T1" fmla="*/ 134 h 135"/>
                <a:gd name="T2" fmla="*/ 80 w 81"/>
                <a:gd name="T3" fmla="*/ 81 h 135"/>
                <a:gd name="T4" fmla="*/ 60 w 81"/>
                <a:gd name="T5" fmla="*/ 75 h 135"/>
                <a:gd name="T6" fmla="*/ 76 w 81"/>
                <a:gd name="T7" fmla="*/ 11 h 135"/>
                <a:gd name="T8" fmla="*/ 36 w 81"/>
                <a:gd name="T9" fmla="*/ 0 h 135"/>
                <a:gd name="T10" fmla="*/ 20 w 81"/>
                <a:gd name="T11" fmla="*/ 64 h 135"/>
                <a:gd name="T12" fmla="*/ 0 w 81"/>
                <a:gd name="T13" fmla="*/ 59 h 135"/>
                <a:gd name="T14" fmla="*/ 24 w 81"/>
                <a:gd name="T15" fmla="*/ 134 h 1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1" h="135">
                  <a:moveTo>
                    <a:pt x="24" y="134"/>
                  </a:moveTo>
                  <a:lnTo>
                    <a:pt x="80" y="81"/>
                  </a:lnTo>
                  <a:lnTo>
                    <a:pt x="60" y="75"/>
                  </a:lnTo>
                  <a:lnTo>
                    <a:pt x="76" y="11"/>
                  </a:lnTo>
                  <a:lnTo>
                    <a:pt x="36" y="0"/>
                  </a:lnTo>
                  <a:lnTo>
                    <a:pt x="20" y="64"/>
                  </a:lnTo>
                  <a:lnTo>
                    <a:pt x="0" y="59"/>
                  </a:lnTo>
                  <a:lnTo>
                    <a:pt x="24" y="13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3" name="Freeform 20"/>
            <p:cNvSpPr>
              <a:spLocks/>
            </p:cNvSpPr>
            <p:nvPr/>
          </p:nvSpPr>
          <p:spPr bwMode="auto">
            <a:xfrm>
              <a:off x="3193" y="2257"/>
              <a:ext cx="60" cy="137"/>
            </a:xfrm>
            <a:custGeom>
              <a:avLst/>
              <a:gdLst>
                <a:gd name="T0" fmla="*/ 30 w 60"/>
                <a:gd name="T1" fmla="*/ 136 h 137"/>
                <a:gd name="T2" fmla="*/ 59 w 60"/>
                <a:gd name="T3" fmla="*/ 69 h 137"/>
                <a:gd name="T4" fmla="*/ 45 w 60"/>
                <a:gd name="T5" fmla="*/ 69 h 137"/>
                <a:gd name="T6" fmla="*/ 45 w 60"/>
                <a:gd name="T7" fmla="*/ 0 h 137"/>
                <a:gd name="T8" fmla="*/ 15 w 60"/>
                <a:gd name="T9" fmla="*/ 0 h 137"/>
                <a:gd name="T10" fmla="*/ 15 w 60"/>
                <a:gd name="T11" fmla="*/ 69 h 137"/>
                <a:gd name="T12" fmla="*/ 0 w 60"/>
                <a:gd name="T13" fmla="*/ 69 h 137"/>
                <a:gd name="T14" fmla="*/ 30 w 60"/>
                <a:gd name="T15" fmla="*/ 136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0" h="137">
                  <a:moveTo>
                    <a:pt x="30" y="136"/>
                  </a:moveTo>
                  <a:lnTo>
                    <a:pt x="59" y="69"/>
                  </a:lnTo>
                  <a:lnTo>
                    <a:pt x="45" y="69"/>
                  </a:lnTo>
                  <a:lnTo>
                    <a:pt x="45" y="0"/>
                  </a:lnTo>
                  <a:lnTo>
                    <a:pt x="15" y="0"/>
                  </a:lnTo>
                  <a:lnTo>
                    <a:pt x="15" y="69"/>
                  </a:lnTo>
                  <a:lnTo>
                    <a:pt x="0" y="69"/>
                  </a:lnTo>
                  <a:lnTo>
                    <a:pt x="30" y="136"/>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4" name="Freeform 21"/>
            <p:cNvSpPr>
              <a:spLocks/>
            </p:cNvSpPr>
            <p:nvPr/>
          </p:nvSpPr>
          <p:spPr bwMode="auto">
            <a:xfrm>
              <a:off x="3167" y="2598"/>
              <a:ext cx="128" cy="75"/>
            </a:xfrm>
            <a:custGeom>
              <a:avLst/>
              <a:gdLst>
                <a:gd name="T0" fmla="*/ 127 w 128"/>
                <a:gd name="T1" fmla="*/ 74 h 75"/>
                <a:gd name="T2" fmla="*/ 81 w 128"/>
                <a:gd name="T3" fmla="*/ 17 h 75"/>
                <a:gd name="T4" fmla="*/ 74 w 128"/>
                <a:gd name="T5" fmla="*/ 30 h 75"/>
                <a:gd name="T6" fmla="*/ 14 w 128"/>
                <a:gd name="T7" fmla="*/ 0 h 75"/>
                <a:gd name="T8" fmla="*/ 0 w 128"/>
                <a:gd name="T9" fmla="*/ 26 h 75"/>
                <a:gd name="T10" fmla="*/ 59 w 128"/>
                <a:gd name="T11" fmla="*/ 57 h 75"/>
                <a:gd name="T12" fmla="*/ 53 w 128"/>
                <a:gd name="T13" fmla="*/ 69 h 75"/>
                <a:gd name="T14" fmla="*/ 127 w 128"/>
                <a:gd name="T15" fmla="*/ 74 h 7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8" h="75">
                  <a:moveTo>
                    <a:pt x="127" y="74"/>
                  </a:moveTo>
                  <a:lnTo>
                    <a:pt x="81" y="17"/>
                  </a:lnTo>
                  <a:lnTo>
                    <a:pt x="74" y="30"/>
                  </a:lnTo>
                  <a:lnTo>
                    <a:pt x="14" y="0"/>
                  </a:lnTo>
                  <a:lnTo>
                    <a:pt x="0" y="26"/>
                  </a:lnTo>
                  <a:lnTo>
                    <a:pt x="59" y="57"/>
                  </a:lnTo>
                  <a:lnTo>
                    <a:pt x="53" y="69"/>
                  </a:lnTo>
                  <a:lnTo>
                    <a:pt x="127" y="7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5" name="Freeform 22"/>
            <p:cNvSpPr>
              <a:spLocks/>
            </p:cNvSpPr>
            <p:nvPr/>
          </p:nvSpPr>
          <p:spPr bwMode="auto">
            <a:xfrm>
              <a:off x="4611" y="2768"/>
              <a:ext cx="128" cy="74"/>
            </a:xfrm>
            <a:custGeom>
              <a:avLst/>
              <a:gdLst>
                <a:gd name="T0" fmla="*/ 127 w 128"/>
                <a:gd name="T1" fmla="*/ 0 h 74"/>
                <a:gd name="T2" fmla="*/ 53 w 128"/>
                <a:gd name="T3" fmla="*/ 5 h 74"/>
                <a:gd name="T4" fmla="*/ 59 w 128"/>
                <a:gd name="T5" fmla="*/ 17 h 74"/>
                <a:gd name="T6" fmla="*/ 0 w 128"/>
                <a:gd name="T7" fmla="*/ 47 h 74"/>
                <a:gd name="T8" fmla="*/ 14 w 128"/>
                <a:gd name="T9" fmla="*/ 73 h 74"/>
                <a:gd name="T10" fmla="*/ 74 w 128"/>
                <a:gd name="T11" fmla="*/ 43 h 74"/>
                <a:gd name="T12" fmla="*/ 81 w 128"/>
                <a:gd name="T13" fmla="*/ 56 h 74"/>
                <a:gd name="T14" fmla="*/ 127 w 128"/>
                <a:gd name="T15" fmla="*/ 0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8" h="74">
                  <a:moveTo>
                    <a:pt x="127" y="0"/>
                  </a:moveTo>
                  <a:lnTo>
                    <a:pt x="53" y="5"/>
                  </a:lnTo>
                  <a:lnTo>
                    <a:pt x="59" y="17"/>
                  </a:lnTo>
                  <a:lnTo>
                    <a:pt x="0" y="47"/>
                  </a:lnTo>
                  <a:lnTo>
                    <a:pt x="14" y="73"/>
                  </a:lnTo>
                  <a:lnTo>
                    <a:pt x="74" y="43"/>
                  </a:lnTo>
                  <a:lnTo>
                    <a:pt x="81" y="56"/>
                  </a:lnTo>
                  <a:lnTo>
                    <a:pt x="127"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6" name="Freeform 23"/>
            <p:cNvSpPr>
              <a:spLocks/>
            </p:cNvSpPr>
            <p:nvPr/>
          </p:nvSpPr>
          <p:spPr bwMode="auto">
            <a:xfrm>
              <a:off x="5311" y="2619"/>
              <a:ext cx="108" cy="78"/>
            </a:xfrm>
            <a:custGeom>
              <a:avLst/>
              <a:gdLst>
                <a:gd name="T0" fmla="*/ 54 w 108"/>
                <a:gd name="T1" fmla="*/ 0 h 78"/>
                <a:gd name="T2" fmla="*/ 54 w 108"/>
                <a:gd name="T3" fmla="*/ 19 h 78"/>
                <a:gd name="T4" fmla="*/ 0 w 108"/>
                <a:gd name="T5" fmla="*/ 19 h 78"/>
                <a:gd name="T6" fmla="*/ 0 w 108"/>
                <a:gd name="T7" fmla="*/ 58 h 78"/>
                <a:gd name="T8" fmla="*/ 54 w 108"/>
                <a:gd name="T9" fmla="*/ 58 h 78"/>
                <a:gd name="T10" fmla="*/ 54 w 108"/>
                <a:gd name="T11" fmla="*/ 77 h 78"/>
                <a:gd name="T12" fmla="*/ 107 w 108"/>
                <a:gd name="T13" fmla="*/ 39 h 78"/>
                <a:gd name="T14" fmla="*/ 54 w 108"/>
                <a:gd name="T15" fmla="*/ 0 h 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8" h="78">
                  <a:moveTo>
                    <a:pt x="54" y="0"/>
                  </a:moveTo>
                  <a:lnTo>
                    <a:pt x="54" y="19"/>
                  </a:lnTo>
                  <a:lnTo>
                    <a:pt x="0" y="19"/>
                  </a:lnTo>
                  <a:lnTo>
                    <a:pt x="0" y="58"/>
                  </a:lnTo>
                  <a:lnTo>
                    <a:pt x="54" y="58"/>
                  </a:lnTo>
                  <a:lnTo>
                    <a:pt x="54" y="77"/>
                  </a:lnTo>
                  <a:lnTo>
                    <a:pt x="107" y="39"/>
                  </a:lnTo>
                  <a:lnTo>
                    <a:pt x="5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7" name="Freeform 24"/>
            <p:cNvSpPr>
              <a:spLocks/>
            </p:cNvSpPr>
            <p:nvPr/>
          </p:nvSpPr>
          <p:spPr bwMode="auto">
            <a:xfrm>
              <a:off x="4994" y="2757"/>
              <a:ext cx="137" cy="59"/>
            </a:xfrm>
            <a:custGeom>
              <a:avLst/>
              <a:gdLst>
                <a:gd name="T0" fmla="*/ 69 w 137"/>
                <a:gd name="T1" fmla="*/ 0 h 59"/>
                <a:gd name="T2" fmla="*/ 69 w 137"/>
                <a:gd name="T3" fmla="*/ 15 h 59"/>
                <a:gd name="T4" fmla="*/ 0 w 137"/>
                <a:gd name="T5" fmla="*/ 15 h 59"/>
                <a:gd name="T6" fmla="*/ 0 w 137"/>
                <a:gd name="T7" fmla="*/ 44 h 59"/>
                <a:gd name="T8" fmla="*/ 69 w 137"/>
                <a:gd name="T9" fmla="*/ 44 h 59"/>
                <a:gd name="T10" fmla="*/ 69 w 137"/>
                <a:gd name="T11" fmla="*/ 58 h 59"/>
                <a:gd name="T12" fmla="*/ 136 w 137"/>
                <a:gd name="T13" fmla="*/ 30 h 59"/>
                <a:gd name="T14" fmla="*/ 69 w 137"/>
                <a:gd name="T15" fmla="*/ 0 h 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7" h="59">
                  <a:moveTo>
                    <a:pt x="69" y="0"/>
                  </a:moveTo>
                  <a:lnTo>
                    <a:pt x="69" y="15"/>
                  </a:lnTo>
                  <a:lnTo>
                    <a:pt x="0" y="15"/>
                  </a:lnTo>
                  <a:lnTo>
                    <a:pt x="0" y="44"/>
                  </a:lnTo>
                  <a:lnTo>
                    <a:pt x="69" y="44"/>
                  </a:lnTo>
                  <a:lnTo>
                    <a:pt x="69" y="58"/>
                  </a:lnTo>
                  <a:lnTo>
                    <a:pt x="136" y="30"/>
                  </a:lnTo>
                  <a:lnTo>
                    <a:pt x="69"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8" name="Freeform 25"/>
            <p:cNvSpPr>
              <a:spLocks/>
            </p:cNvSpPr>
            <p:nvPr/>
          </p:nvSpPr>
          <p:spPr bwMode="auto">
            <a:xfrm>
              <a:off x="4677" y="1714"/>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99" name="Freeform 26"/>
            <p:cNvSpPr>
              <a:spLocks/>
            </p:cNvSpPr>
            <p:nvPr/>
          </p:nvSpPr>
          <p:spPr bwMode="auto">
            <a:xfrm>
              <a:off x="3989" y="1584"/>
              <a:ext cx="105" cy="71"/>
            </a:xfrm>
            <a:custGeom>
              <a:avLst/>
              <a:gdLst>
                <a:gd name="T0" fmla="*/ 0 w 105"/>
                <a:gd name="T1" fmla="*/ 24 h 71"/>
                <a:gd name="T2" fmla="*/ 43 w 105"/>
                <a:gd name="T3" fmla="*/ 70 h 71"/>
                <a:gd name="T4" fmla="*/ 46 w 105"/>
                <a:gd name="T5" fmla="*/ 53 h 71"/>
                <a:gd name="T6" fmla="*/ 97 w 105"/>
                <a:gd name="T7" fmla="*/ 63 h 71"/>
                <a:gd name="T8" fmla="*/ 104 w 105"/>
                <a:gd name="T9" fmla="*/ 28 h 71"/>
                <a:gd name="T10" fmla="*/ 54 w 105"/>
                <a:gd name="T11" fmla="*/ 17 h 71"/>
                <a:gd name="T12" fmla="*/ 58 w 105"/>
                <a:gd name="T13" fmla="*/ 0 h 71"/>
                <a:gd name="T14" fmla="*/ 0 w 105"/>
                <a:gd name="T15" fmla="*/ 24 h 7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71">
                  <a:moveTo>
                    <a:pt x="0" y="24"/>
                  </a:moveTo>
                  <a:lnTo>
                    <a:pt x="43" y="70"/>
                  </a:lnTo>
                  <a:lnTo>
                    <a:pt x="46" y="53"/>
                  </a:lnTo>
                  <a:lnTo>
                    <a:pt x="97" y="63"/>
                  </a:lnTo>
                  <a:lnTo>
                    <a:pt x="104" y="28"/>
                  </a:lnTo>
                  <a:lnTo>
                    <a:pt x="54" y="17"/>
                  </a:lnTo>
                  <a:lnTo>
                    <a:pt x="58" y="0"/>
                  </a:lnTo>
                  <a:lnTo>
                    <a:pt x="0" y="2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0" name="Freeform 27"/>
            <p:cNvSpPr>
              <a:spLocks/>
            </p:cNvSpPr>
            <p:nvPr/>
          </p:nvSpPr>
          <p:spPr bwMode="auto">
            <a:xfrm>
              <a:off x="4825" y="2574"/>
              <a:ext cx="71" cy="106"/>
            </a:xfrm>
            <a:custGeom>
              <a:avLst/>
              <a:gdLst>
                <a:gd name="T0" fmla="*/ 44 w 71"/>
                <a:gd name="T1" fmla="*/ 0 h 106"/>
                <a:gd name="T2" fmla="*/ 0 w 71"/>
                <a:gd name="T3" fmla="*/ 45 h 106"/>
                <a:gd name="T4" fmla="*/ 17 w 71"/>
                <a:gd name="T5" fmla="*/ 48 h 106"/>
                <a:gd name="T6" fmla="*/ 9 w 71"/>
                <a:gd name="T7" fmla="*/ 98 h 106"/>
                <a:gd name="T8" fmla="*/ 44 w 71"/>
                <a:gd name="T9" fmla="*/ 105 h 106"/>
                <a:gd name="T10" fmla="*/ 53 w 71"/>
                <a:gd name="T11" fmla="*/ 54 h 106"/>
                <a:gd name="T12" fmla="*/ 70 w 71"/>
                <a:gd name="T13" fmla="*/ 58 h 106"/>
                <a:gd name="T14" fmla="*/ 44 w 71"/>
                <a:gd name="T15" fmla="*/ 0 h 10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1" h="106">
                  <a:moveTo>
                    <a:pt x="44" y="0"/>
                  </a:moveTo>
                  <a:lnTo>
                    <a:pt x="0" y="45"/>
                  </a:lnTo>
                  <a:lnTo>
                    <a:pt x="17" y="48"/>
                  </a:lnTo>
                  <a:lnTo>
                    <a:pt x="9" y="98"/>
                  </a:lnTo>
                  <a:lnTo>
                    <a:pt x="44" y="105"/>
                  </a:lnTo>
                  <a:lnTo>
                    <a:pt x="53" y="54"/>
                  </a:lnTo>
                  <a:lnTo>
                    <a:pt x="70" y="58"/>
                  </a:lnTo>
                  <a:lnTo>
                    <a:pt x="4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1" name="Freeform 28"/>
            <p:cNvSpPr>
              <a:spLocks/>
            </p:cNvSpPr>
            <p:nvPr/>
          </p:nvSpPr>
          <p:spPr bwMode="auto">
            <a:xfrm>
              <a:off x="4904" y="2131"/>
              <a:ext cx="69" cy="104"/>
            </a:xfrm>
            <a:custGeom>
              <a:avLst/>
              <a:gdLst>
                <a:gd name="T0" fmla="*/ 17 w 69"/>
                <a:gd name="T1" fmla="*/ 0 h 104"/>
                <a:gd name="T2" fmla="*/ 0 w 69"/>
                <a:gd name="T3" fmla="*/ 61 h 104"/>
                <a:gd name="T4" fmla="*/ 17 w 69"/>
                <a:gd name="T5" fmla="*/ 55 h 104"/>
                <a:gd name="T6" fmla="*/ 34 w 69"/>
                <a:gd name="T7" fmla="*/ 103 h 104"/>
                <a:gd name="T8" fmla="*/ 68 w 69"/>
                <a:gd name="T9" fmla="*/ 90 h 104"/>
                <a:gd name="T10" fmla="*/ 51 w 69"/>
                <a:gd name="T11" fmla="*/ 42 h 104"/>
                <a:gd name="T12" fmla="*/ 68 w 69"/>
                <a:gd name="T13" fmla="*/ 35 h 104"/>
                <a:gd name="T14" fmla="*/ 17 w 69"/>
                <a:gd name="T15" fmla="*/ 0 h 10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104">
                  <a:moveTo>
                    <a:pt x="17" y="0"/>
                  </a:moveTo>
                  <a:lnTo>
                    <a:pt x="0" y="61"/>
                  </a:lnTo>
                  <a:lnTo>
                    <a:pt x="17" y="55"/>
                  </a:lnTo>
                  <a:lnTo>
                    <a:pt x="34" y="103"/>
                  </a:lnTo>
                  <a:lnTo>
                    <a:pt x="68" y="90"/>
                  </a:lnTo>
                  <a:lnTo>
                    <a:pt x="51" y="42"/>
                  </a:lnTo>
                  <a:lnTo>
                    <a:pt x="68" y="35"/>
                  </a:lnTo>
                  <a:lnTo>
                    <a:pt x="17"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2" name="Freeform 29"/>
            <p:cNvSpPr>
              <a:spLocks/>
            </p:cNvSpPr>
            <p:nvPr/>
          </p:nvSpPr>
          <p:spPr bwMode="auto">
            <a:xfrm>
              <a:off x="4938" y="1606"/>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3" name="Freeform 30"/>
            <p:cNvSpPr>
              <a:spLocks/>
            </p:cNvSpPr>
            <p:nvPr/>
          </p:nvSpPr>
          <p:spPr bwMode="auto">
            <a:xfrm>
              <a:off x="4542" y="1573"/>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4" name="Freeform 31"/>
            <p:cNvSpPr>
              <a:spLocks/>
            </p:cNvSpPr>
            <p:nvPr/>
          </p:nvSpPr>
          <p:spPr bwMode="auto">
            <a:xfrm>
              <a:off x="5365" y="2757"/>
              <a:ext cx="108" cy="77"/>
            </a:xfrm>
            <a:custGeom>
              <a:avLst/>
              <a:gdLst>
                <a:gd name="T0" fmla="*/ 54 w 108"/>
                <a:gd name="T1" fmla="*/ 0 h 77"/>
                <a:gd name="T2" fmla="*/ 54 w 108"/>
                <a:gd name="T3" fmla="*/ 19 h 77"/>
                <a:gd name="T4" fmla="*/ 0 w 108"/>
                <a:gd name="T5" fmla="*/ 19 h 77"/>
                <a:gd name="T6" fmla="*/ 0 w 108"/>
                <a:gd name="T7" fmla="*/ 57 h 77"/>
                <a:gd name="T8" fmla="*/ 54 w 108"/>
                <a:gd name="T9" fmla="*/ 57 h 77"/>
                <a:gd name="T10" fmla="*/ 54 w 108"/>
                <a:gd name="T11" fmla="*/ 76 h 77"/>
                <a:gd name="T12" fmla="*/ 107 w 108"/>
                <a:gd name="T13" fmla="*/ 39 h 77"/>
                <a:gd name="T14" fmla="*/ 54 w 108"/>
                <a:gd name="T15" fmla="*/ 0 h 7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8" h="77">
                  <a:moveTo>
                    <a:pt x="54" y="0"/>
                  </a:moveTo>
                  <a:lnTo>
                    <a:pt x="54" y="19"/>
                  </a:lnTo>
                  <a:lnTo>
                    <a:pt x="0" y="19"/>
                  </a:lnTo>
                  <a:lnTo>
                    <a:pt x="0" y="57"/>
                  </a:lnTo>
                  <a:lnTo>
                    <a:pt x="54" y="57"/>
                  </a:lnTo>
                  <a:lnTo>
                    <a:pt x="54" y="76"/>
                  </a:lnTo>
                  <a:lnTo>
                    <a:pt x="107" y="39"/>
                  </a:lnTo>
                  <a:lnTo>
                    <a:pt x="5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5" name="Freeform 32"/>
            <p:cNvSpPr>
              <a:spLocks/>
            </p:cNvSpPr>
            <p:nvPr/>
          </p:nvSpPr>
          <p:spPr bwMode="auto">
            <a:xfrm>
              <a:off x="3363" y="1495"/>
              <a:ext cx="131" cy="66"/>
            </a:xfrm>
            <a:custGeom>
              <a:avLst/>
              <a:gdLst>
                <a:gd name="T0" fmla="*/ 0 w 131"/>
                <a:gd name="T1" fmla="*/ 64 h 66"/>
                <a:gd name="T2" fmla="*/ 74 w 131"/>
                <a:gd name="T3" fmla="*/ 65 h 66"/>
                <a:gd name="T4" fmla="*/ 69 w 131"/>
                <a:gd name="T5" fmla="*/ 52 h 66"/>
                <a:gd name="T6" fmla="*/ 130 w 131"/>
                <a:gd name="T7" fmla="*/ 26 h 66"/>
                <a:gd name="T8" fmla="*/ 118 w 131"/>
                <a:gd name="T9" fmla="*/ 0 h 66"/>
                <a:gd name="T10" fmla="*/ 56 w 131"/>
                <a:gd name="T11" fmla="*/ 25 h 66"/>
                <a:gd name="T12" fmla="*/ 50 w 131"/>
                <a:gd name="T13" fmla="*/ 12 h 66"/>
                <a:gd name="T14" fmla="*/ 0 w 131"/>
                <a:gd name="T15" fmla="*/ 64 h 6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1" h="66">
                  <a:moveTo>
                    <a:pt x="0" y="64"/>
                  </a:moveTo>
                  <a:lnTo>
                    <a:pt x="74" y="65"/>
                  </a:lnTo>
                  <a:lnTo>
                    <a:pt x="69" y="52"/>
                  </a:lnTo>
                  <a:lnTo>
                    <a:pt x="130" y="26"/>
                  </a:lnTo>
                  <a:lnTo>
                    <a:pt x="118" y="0"/>
                  </a:lnTo>
                  <a:lnTo>
                    <a:pt x="56" y="25"/>
                  </a:lnTo>
                  <a:lnTo>
                    <a:pt x="50" y="12"/>
                  </a:lnTo>
                  <a:lnTo>
                    <a:pt x="0" y="6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6" name="Freeform 33"/>
            <p:cNvSpPr>
              <a:spLocks/>
            </p:cNvSpPr>
            <p:nvPr/>
          </p:nvSpPr>
          <p:spPr bwMode="auto">
            <a:xfrm>
              <a:off x="3891" y="1308"/>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7" name="Freeform 34"/>
            <p:cNvSpPr>
              <a:spLocks/>
            </p:cNvSpPr>
            <p:nvPr/>
          </p:nvSpPr>
          <p:spPr bwMode="auto">
            <a:xfrm>
              <a:off x="4298" y="1314"/>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8" name="Freeform 35"/>
            <p:cNvSpPr>
              <a:spLocks/>
            </p:cNvSpPr>
            <p:nvPr/>
          </p:nvSpPr>
          <p:spPr bwMode="auto">
            <a:xfrm>
              <a:off x="4649" y="1293"/>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09" name="Freeform 36"/>
            <p:cNvSpPr>
              <a:spLocks/>
            </p:cNvSpPr>
            <p:nvPr/>
          </p:nvSpPr>
          <p:spPr bwMode="auto">
            <a:xfrm>
              <a:off x="5090" y="1362"/>
              <a:ext cx="173" cy="60"/>
            </a:xfrm>
            <a:custGeom>
              <a:avLst/>
              <a:gdLst>
                <a:gd name="T0" fmla="*/ 0 w 173"/>
                <a:gd name="T1" fmla="*/ 30 h 60"/>
                <a:gd name="T2" fmla="*/ 86 w 173"/>
                <a:gd name="T3" fmla="*/ 59 h 60"/>
                <a:gd name="T4" fmla="*/ 86 w 173"/>
                <a:gd name="T5" fmla="*/ 44 h 60"/>
                <a:gd name="T6" fmla="*/ 172 w 173"/>
                <a:gd name="T7" fmla="*/ 44 h 60"/>
                <a:gd name="T8" fmla="*/ 172 w 173"/>
                <a:gd name="T9" fmla="*/ 14 h 60"/>
                <a:gd name="T10" fmla="*/ 86 w 173"/>
                <a:gd name="T11" fmla="*/ 14 h 60"/>
                <a:gd name="T12" fmla="*/ 86 w 173"/>
                <a:gd name="T13" fmla="*/ 0 h 60"/>
                <a:gd name="T14" fmla="*/ 0 w 173"/>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3" h="60">
                  <a:moveTo>
                    <a:pt x="0" y="30"/>
                  </a:moveTo>
                  <a:lnTo>
                    <a:pt x="86" y="59"/>
                  </a:lnTo>
                  <a:lnTo>
                    <a:pt x="86" y="44"/>
                  </a:lnTo>
                  <a:lnTo>
                    <a:pt x="172" y="44"/>
                  </a:lnTo>
                  <a:lnTo>
                    <a:pt x="172" y="14"/>
                  </a:lnTo>
                  <a:lnTo>
                    <a:pt x="86" y="14"/>
                  </a:lnTo>
                  <a:lnTo>
                    <a:pt x="86"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0" name="Freeform 37"/>
            <p:cNvSpPr>
              <a:spLocks/>
            </p:cNvSpPr>
            <p:nvPr/>
          </p:nvSpPr>
          <p:spPr bwMode="auto">
            <a:xfrm>
              <a:off x="4773" y="1678"/>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1" name="Freeform 38"/>
            <p:cNvSpPr>
              <a:spLocks/>
            </p:cNvSpPr>
            <p:nvPr/>
          </p:nvSpPr>
          <p:spPr bwMode="auto">
            <a:xfrm>
              <a:off x="4812" y="1897"/>
              <a:ext cx="77" cy="92"/>
            </a:xfrm>
            <a:custGeom>
              <a:avLst/>
              <a:gdLst>
                <a:gd name="T0" fmla="*/ 0 w 77"/>
                <a:gd name="T1" fmla="*/ 0 h 92"/>
                <a:gd name="T2" fmla="*/ 2 w 77"/>
                <a:gd name="T3" fmla="*/ 62 h 92"/>
                <a:gd name="T4" fmla="*/ 16 w 77"/>
                <a:gd name="T5" fmla="*/ 51 h 92"/>
                <a:gd name="T6" fmla="*/ 47 w 77"/>
                <a:gd name="T7" fmla="*/ 91 h 92"/>
                <a:gd name="T8" fmla="*/ 76 w 77"/>
                <a:gd name="T9" fmla="*/ 68 h 92"/>
                <a:gd name="T10" fmla="*/ 45 w 77"/>
                <a:gd name="T11" fmla="*/ 29 h 92"/>
                <a:gd name="T12" fmla="*/ 60 w 77"/>
                <a:gd name="T13" fmla="*/ 17 h 92"/>
                <a:gd name="T14" fmla="*/ 0 w 77"/>
                <a:gd name="T15" fmla="*/ 0 h 9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2">
                  <a:moveTo>
                    <a:pt x="0" y="0"/>
                  </a:moveTo>
                  <a:lnTo>
                    <a:pt x="2" y="62"/>
                  </a:lnTo>
                  <a:lnTo>
                    <a:pt x="16" y="51"/>
                  </a:lnTo>
                  <a:lnTo>
                    <a:pt x="47" y="91"/>
                  </a:lnTo>
                  <a:lnTo>
                    <a:pt x="76" y="68"/>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2" name="Freeform 39"/>
            <p:cNvSpPr>
              <a:spLocks/>
            </p:cNvSpPr>
            <p:nvPr/>
          </p:nvSpPr>
          <p:spPr bwMode="auto">
            <a:xfrm>
              <a:off x="4992" y="1939"/>
              <a:ext cx="77" cy="92"/>
            </a:xfrm>
            <a:custGeom>
              <a:avLst/>
              <a:gdLst>
                <a:gd name="T0" fmla="*/ 0 w 77"/>
                <a:gd name="T1" fmla="*/ 0 h 92"/>
                <a:gd name="T2" fmla="*/ 2 w 77"/>
                <a:gd name="T3" fmla="*/ 62 h 92"/>
                <a:gd name="T4" fmla="*/ 16 w 77"/>
                <a:gd name="T5" fmla="*/ 51 h 92"/>
                <a:gd name="T6" fmla="*/ 47 w 77"/>
                <a:gd name="T7" fmla="*/ 91 h 92"/>
                <a:gd name="T8" fmla="*/ 76 w 77"/>
                <a:gd name="T9" fmla="*/ 68 h 92"/>
                <a:gd name="T10" fmla="*/ 45 w 77"/>
                <a:gd name="T11" fmla="*/ 28 h 92"/>
                <a:gd name="T12" fmla="*/ 60 w 77"/>
                <a:gd name="T13" fmla="*/ 16 h 92"/>
                <a:gd name="T14" fmla="*/ 0 w 77"/>
                <a:gd name="T15" fmla="*/ 0 h 9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2">
                  <a:moveTo>
                    <a:pt x="0" y="0"/>
                  </a:moveTo>
                  <a:lnTo>
                    <a:pt x="2" y="62"/>
                  </a:lnTo>
                  <a:lnTo>
                    <a:pt x="16" y="51"/>
                  </a:lnTo>
                  <a:lnTo>
                    <a:pt x="47" y="91"/>
                  </a:lnTo>
                  <a:lnTo>
                    <a:pt x="76" y="68"/>
                  </a:lnTo>
                  <a:lnTo>
                    <a:pt x="45" y="28"/>
                  </a:lnTo>
                  <a:lnTo>
                    <a:pt x="60" y="16"/>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3" name="Freeform 40"/>
            <p:cNvSpPr>
              <a:spLocks/>
            </p:cNvSpPr>
            <p:nvPr/>
          </p:nvSpPr>
          <p:spPr bwMode="auto">
            <a:xfrm>
              <a:off x="5123" y="1792"/>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4" name="Freeform 41"/>
            <p:cNvSpPr>
              <a:spLocks/>
            </p:cNvSpPr>
            <p:nvPr/>
          </p:nvSpPr>
          <p:spPr bwMode="auto">
            <a:xfrm>
              <a:off x="3264" y="1883"/>
              <a:ext cx="80" cy="134"/>
            </a:xfrm>
            <a:custGeom>
              <a:avLst/>
              <a:gdLst>
                <a:gd name="T0" fmla="*/ 24 w 80"/>
                <a:gd name="T1" fmla="*/ 133 h 134"/>
                <a:gd name="T2" fmla="*/ 79 w 80"/>
                <a:gd name="T3" fmla="*/ 80 h 134"/>
                <a:gd name="T4" fmla="*/ 59 w 80"/>
                <a:gd name="T5" fmla="*/ 74 h 134"/>
                <a:gd name="T6" fmla="*/ 75 w 80"/>
                <a:gd name="T7" fmla="*/ 11 h 134"/>
                <a:gd name="T8" fmla="*/ 36 w 80"/>
                <a:gd name="T9" fmla="*/ 0 h 134"/>
                <a:gd name="T10" fmla="*/ 20 w 80"/>
                <a:gd name="T11" fmla="*/ 63 h 134"/>
                <a:gd name="T12" fmla="*/ 0 w 80"/>
                <a:gd name="T13" fmla="*/ 58 h 134"/>
                <a:gd name="T14" fmla="*/ 24 w 80"/>
                <a:gd name="T15" fmla="*/ 133 h 13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134">
                  <a:moveTo>
                    <a:pt x="24" y="133"/>
                  </a:moveTo>
                  <a:lnTo>
                    <a:pt x="79" y="80"/>
                  </a:lnTo>
                  <a:lnTo>
                    <a:pt x="59" y="74"/>
                  </a:lnTo>
                  <a:lnTo>
                    <a:pt x="75" y="11"/>
                  </a:lnTo>
                  <a:lnTo>
                    <a:pt x="36" y="0"/>
                  </a:lnTo>
                  <a:lnTo>
                    <a:pt x="20" y="63"/>
                  </a:lnTo>
                  <a:lnTo>
                    <a:pt x="0" y="58"/>
                  </a:lnTo>
                  <a:lnTo>
                    <a:pt x="24" y="13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5" name="Freeform 42"/>
            <p:cNvSpPr>
              <a:spLocks/>
            </p:cNvSpPr>
            <p:nvPr/>
          </p:nvSpPr>
          <p:spPr bwMode="auto">
            <a:xfrm>
              <a:off x="3289" y="2353"/>
              <a:ext cx="59" cy="137"/>
            </a:xfrm>
            <a:custGeom>
              <a:avLst/>
              <a:gdLst>
                <a:gd name="T0" fmla="*/ 30 w 59"/>
                <a:gd name="T1" fmla="*/ 136 h 137"/>
                <a:gd name="T2" fmla="*/ 58 w 59"/>
                <a:gd name="T3" fmla="*/ 68 h 137"/>
                <a:gd name="T4" fmla="*/ 44 w 59"/>
                <a:gd name="T5" fmla="*/ 68 h 137"/>
                <a:gd name="T6" fmla="*/ 44 w 59"/>
                <a:gd name="T7" fmla="*/ 0 h 137"/>
                <a:gd name="T8" fmla="*/ 15 w 59"/>
                <a:gd name="T9" fmla="*/ 0 h 137"/>
                <a:gd name="T10" fmla="*/ 15 w 59"/>
                <a:gd name="T11" fmla="*/ 68 h 137"/>
                <a:gd name="T12" fmla="*/ 0 w 59"/>
                <a:gd name="T13" fmla="*/ 68 h 137"/>
                <a:gd name="T14" fmla="*/ 30 w 59"/>
                <a:gd name="T15" fmla="*/ 136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9" h="137">
                  <a:moveTo>
                    <a:pt x="30" y="136"/>
                  </a:moveTo>
                  <a:lnTo>
                    <a:pt x="58" y="68"/>
                  </a:lnTo>
                  <a:lnTo>
                    <a:pt x="44" y="68"/>
                  </a:lnTo>
                  <a:lnTo>
                    <a:pt x="44" y="0"/>
                  </a:lnTo>
                  <a:lnTo>
                    <a:pt x="15" y="0"/>
                  </a:lnTo>
                  <a:lnTo>
                    <a:pt x="15" y="68"/>
                  </a:lnTo>
                  <a:lnTo>
                    <a:pt x="0" y="68"/>
                  </a:lnTo>
                  <a:lnTo>
                    <a:pt x="30" y="136"/>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6" name="Freeform 43"/>
            <p:cNvSpPr>
              <a:spLocks/>
            </p:cNvSpPr>
            <p:nvPr/>
          </p:nvSpPr>
          <p:spPr bwMode="auto">
            <a:xfrm>
              <a:off x="3317" y="2784"/>
              <a:ext cx="127" cy="74"/>
            </a:xfrm>
            <a:custGeom>
              <a:avLst/>
              <a:gdLst>
                <a:gd name="T0" fmla="*/ 126 w 127"/>
                <a:gd name="T1" fmla="*/ 73 h 74"/>
                <a:gd name="T2" fmla="*/ 80 w 127"/>
                <a:gd name="T3" fmla="*/ 17 h 74"/>
                <a:gd name="T4" fmla="*/ 73 w 127"/>
                <a:gd name="T5" fmla="*/ 29 h 74"/>
                <a:gd name="T6" fmla="*/ 13 w 127"/>
                <a:gd name="T7" fmla="*/ 0 h 74"/>
                <a:gd name="T8" fmla="*/ 0 w 127"/>
                <a:gd name="T9" fmla="*/ 25 h 74"/>
                <a:gd name="T10" fmla="*/ 58 w 127"/>
                <a:gd name="T11" fmla="*/ 56 h 74"/>
                <a:gd name="T12" fmla="*/ 52 w 127"/>
                <a:gd name="T13" fmla="*/ 68 h 74"/>
                <a:gd name="T14" fmla="*/ 126 w 127"/>
                <a:gd name="T15" fmla="*/ 73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7" h="74">
                  <a:moveTo>
                    <a:pt x="126" y="73"/>
                  </a:moveTo>
                  <a:lnTo>
                    <a:pt x="80" y="17"/>
                  </a:lnTo>
                  <a:lnTo>
                    <a:pt x="73" y="29"/>
                  </a:lnTo>
                  <a:lnTo>
                    <a:pt x="13" y="0"/>
                  </a:lnTo>
                  <a:lnTo>
                    <a:pt x="0" y="25"/>
                  </a:lnTo>
                  <a:lnTo>
                    <a:pt x="58" y="56"/>
                  </a:lnTo>
                  <a:lnTo>
                    <a:pt x="52" y="68"/>
                  </a:lnTo>
                  <a:lnTo>
                    <a:pt x="126" y="7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17" name="Freeform 44"/>
            <p:cNvSpPr>
              <a:spLocks/>
            </p:cNvSpPr>
            <p:nvPr/>
          </p:nvSpPr>
          <p:spPr bwMode="auto">
            <a:xfrm>
              <a:off x="4877" y="2365"/>
              <a:ext cx="60" cy="137"/>
            </a:xfrm>
            <a:custGeom>
              <a:avLst/>
              <a:gdLst>
                <a:gd name="T0" fmla="*/ 0 w 60"/>
                <a:gd name="T1" fmla="*/ 68 h 137"/>
                <a:gd name="T2" fmla="*/ 15 w 60"/>
                <a:gd name="T3" fmla="*/ 68 h 137"/>
                <a:gd name="T4" fmla="*/ 15 w 60"/>
                <a:gd name="T5" fmla="*/ 136 h 137"/>
                <a:gd name="T6" fmla="*/ 45 w 60"/>
                <a:gd name="T7" fmla="*/ 136 h 137"/>
                <a:gd name="T8" fmla="*/ 45 w 60"/>
                <a:gd name="T9" fmla="*/ 68 h 137"/>
                <a:gd name="T10" fmla="*/ 59 w 60"/>
                <a:gd name="T11" fmla="*/ 68 h 137"/>
                <a:gd name="T12" fmla="*/ 30 w 60"/>
                <a:gd name="T13" fmla="*/ 0 h 137"/>
                <a:gd name="T14" fmla="*/ 0 w 60"/>
                <a:gd name="T15" fmla="*/ 68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0" h="137">
                  <a:moveTo>
                    <a:pt x="0" y="68"/>
                  </a:moveTo>
                  <a:lnTo>
                    <a:pt x="15" y="68"/>
                  </a:lnTo>
                  <a:lnTo>
                    <a:pt x="15" y="136"/>
                  </a:lnTo>
                  <a:lnTo>
                    <a:pt x="45" y="136"/>
                  </a:lnTo>
                  <a:lnTo>
                    <a:pt x="45" y="68"/>
                  </a:lnTo>
                  <a:lnTo>
                    <a:pt x="59" y="68"/>
                  </a:lnTo>
                  <a:lnTo>
                    <a:pt x="30" y="0"/>
                  </a:lnTo>
                  <a:lnTo>
                    <a:pt x="0" y="68"/>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618" name="Group 45"/>
            <p:cNvGrpSpPr>
              <a:grpSpLocks/>
            </p:cNvGrpSpPr>
            <p:nvPr/>
          </p:nvGrpSpPr>
          <p:grpSpPr bwMode="auto">
            <a:xfrm>
              <a:off x="3512" y="1650"/>
              <a:ext cx="893" cy="1190"/>
              <a:chOff x="3512" y="1650"/>
              <a:chExt cx="893" cy="1190"/>
            </a:xfrm>
          </p:grpSpPr>
          <p:grpSp>
            <p:nvGrpSpPr>
              <p:cNvPr id="14619" name="Group 46"/>
              <p:cNvGrpSpPr>
                <a:grpSpLocks/>
              </p:cNvGrpSpPr>
              <p:nvPr/>
            </p:nvGrpSpPr>
            <p:grpSpPr bwMode="auto">
              <a:xfrm>
                <a:off x="3655" y="1718"/>
                <a:ext cx="750" cy="1122"/>
                <a:chOff x="3655" y="1718"/>
                <a:chExt cx="750" cy="1122"/>
              </a:xfrm>
            </p:grpSpPr>
            <p:grpSp>
              <p:nvGrpSpPr>
                <p:cNvPr id="14709" name="Group 47"/>
                <p:cNvGrpSpPr>
                  <a:grpSpLocks/>
                </p:cNvGrpSpPr>
                <p:nvPr/>
              </p:nvGrpSpPr>
              <p:grpSpPr bwMode="auto">
                <a:xfrm>
                  <a:off x="3655" y="2026"/>
                  <a:ext cx="750" cy="814"/>
                  <a:chOff x="3655" y="2026"/>
                  <a:chExt cx="750" cy="814"/>
                </a:xfrm>
              </p:grpSpPr>
              <p:sp>
                <p:nvSpPr>
                  <p:cNvPr id="14762" name="Freeform 48"/>
                  <p:cNvSpPr>
                    <a:spLocks/>
                  </p:cNvSpPr>
                  <p:nvPr/>
                </p:nvSpPr>
                <p:spPr bwMode="auto">
                  <a:xfrm>
                    <a:off x="3826" y="2136"/>
                    <a:ext cx="265" cy="519"/>
                  </a:xfrm>
                  <a:custGeom>
                    <a:avLst/>
                    <a:gdLst>
                      <a:gd name="T0" fmla="*/ 176 w 265"/>
                      <a:gd name="T1" fmla="*/ 9 h 519"/>
                      <a:gd name="T2" fmla="*/ 264 w 265"/>
                      <a:gd name="T3" fmla="*/ 472 h 519"/>
                      <a:gd name="T4" fmla="*/ 0 w 265"/>
                      <a:gd name="T5" fmla="*/ 518 h 519"/>
                      <a:gd name="T6" fmla="*/ 68 w 265"/>
                      <a:gd name="T7" fmla="*/ 0 h 51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5" h="519">
                        <a:moveTo>
                          <a:pt x="176" y="9"/>
                        </a:moveTo>
                        <a:lnTo>
                          <a:pt x="264" y="472"/>
                        </a:lnTo>
                        <a:lnTo>
                          <a:pt x="0" y="518"/>
                        </a:lnTo>
                        <a:lnTo>
                          <a:pt x="68" y="0"/>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763" name="Group 49"/>
                  <p:cNvGrpSpPr>
                    <a:grpSpLocks/>
                  </p:cNvGrpSpPr>
                  <p:nvPr/>
                </p:nvGrpSpPr>
                <p:grpSpPr bwMode="auto">
                  <a:xfrm>
                    <a:off x="3655" y="2026"/>
                    <a:ext cx="742" cy="215"/>
                    <a:chOff x="3655" y="2026"/>
                    <a:chExt cx="742" cy="215"/>
                  </a:xfrm>
                </p:grpSpPr>
                <p:sp>
                  <p:nvSpPr>
                    <p:cNvPr id="14765" name="Freeform 50"/>
                    <p:cNvSpPr>
                      <a:spLocks/>
                    </p:cNvSpPr>
                    <p:nvPr/>
                  </p:nvSpPr>
                  <p:spPr bwMode="auto">
                    <a:xfrm>
                      <a:off x="3655" y="2026"/>
                      <a:ext cx="742" cy="184"/>
                    </a:xfrm>
                    <a:custGeom>
                      <a:avLst/>
                      <a:gdLst>
                        <a:gd name="T0" fmla="*/ 741 w 742"/>
                        <a:gd name="T1" fmla="*/ 95 h 184"/>
                        <a:gd name="T2" fmla="*/ 274 w 742"/>
                        <a:gd name="T3" fmla="*/ 183 h 184"/>
                        <a:gd name="T4" fmla="*/ 0 w 742"/>
                        <a:gd name="T5" fmla="*/ 46 h 184"/>
                        <a:gd name="T6" fmla="*/ 351 w 742"/>
                        <a:gd name="T7" fmla="*/ 0 h 184"/>
                        <a:gd name="T8" fmla="*/ 741 w 742"/>
                        <a:gd name="T9" fmla="*/ 95 h 1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42" h="184">
                          <a:moveTo>
                            <a:pt x="741" y="95"/>
                          </a:moveTo>
                          <a:lnTo>
                            <a:pt x="274" y="183"/>
                          </a:lnTo>
                          <a:lnTo>
                            <a:pt x="0" y="46"/>
                          </a:lnTo>
                          <a:lnTo>
                            <a:pt x="351" y="0"/>
                          </a:lnTo>
                          <a:lnTo>
                            <a:pt x="741" y="95"/>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66" name="Freeform 51"/>
                    <p:cNvSpPr>
                      <a:spLocks/>
                    </p:cNvSpPr>
                    <p:nvPr/>
                  </p:nvSpPr>
                  <p:spPr bwMode="auto">
                    <a:xfrm>
                      <a:off x="3929" y="2121"/>
                      <a:ext cx="466" cy="120"/>
                    </a:xfrm>
                    <a:custGeom>
                      <a:avLst/>
                      <a:gdLst>
                        <a:gd name="T0" fmla="*/ 465 w 466"/>
                        <a:gd name="T1" fmla="*/ 0 h 120"/>
                        <a:gd name="T2" fmla="*/ 0 w 466"/>
                        <a:gd name="T3" fmla="*/ 88 h 120"/>
                        <a:gd name="T4" fmla="*/ 0 w 466"/>
                        <a:gd name="T5" fmla="*/ 119 h 120"/>
                        <a:gd name="T6" fmla="*/ 465 w 466"/>
                        <a:gd name="T7" fmla="*/ 31 h 120"/>
                        <a:gd name="T8" fmla="*/ 465 w 466"/>
                        <a:gd name="T9" fmla="*/ 0 h 1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6" h="120">
                          <a:moveTo>
                            <a:pt x="465" y="0"/>
                          </a:moveTo>
                          <a:lnTo>
                            <a:pt x="0" y="88"/>
                          </a:lnTo>
                          <a:lnTo>
                            <a:pt x="0" y="119"/>
                          </a:lnTo>
                          <a:lnTo>
                            <a:pt x="465" y="31"/>
                          </a:lnTo>
                          <a:lnTo>
                            <a:pt x="465" y="0"/>
                          </a:lnTo>
                        </a:path>
                      </a:pathLst>
                    </a:custGeom>
                    <a:solidFill>
                      <a:srgbClr val="E0E0E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67" name="Freeform 52"/>
                    <p:cNvSpPr>
                      <a:spLocks/>
                    </p:cNvSpPr>
                    <p:nvPr/>
                  </p:nvSpPr>
                  <p:spPr bwMode="auto">
                    <a:xfrm>
                      <a:off x="3655" y="2072"/>
                      <a:ext cx="275" cy="169"/>
                    </a:xfrm>
                    <a:custGeom>
                      <a:avLst/>
                      <a:gdLst>
                        <a:gd name="T0" fmla="*/ 274 w 275"/>
                        <a:gd name="T1" fmla="*/ 168 h 169"/>
                        <a:gd name="T2" fmla="*/ 274 w 275"/>
                        <a:gd name="T3" fmla="*/ 137 h 169"/>
                        <a:gd name="T4" fmla="*/ 0 w 275"/>
                        <a:gd name="T5" fmla="*/ 0 h 169"/>
                        <a:gd name="T6" fmla="*/ 0 w 275"/>
                        <a:gd name="T7" fmla="*/ 21 h 169"/>
                        <a:gd name="T8" fmla="*/ 274 w 275"/>
                        <a:gd name="T9" fmla="*/ 168 h 1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5" h="169">
                          <a:moveTo>
                            <a:pt x="274" y="168"/>
                          </a:moveTo>
                          <a:lnTo>
                            <a:pt x="274" y="137"/>
                          </a:lnTo>
                          <a:lnTo>
                            <a:pt x="0" y="0"/>
                          </a:lnTo>
                          <a:lnTo>
                            <a:pt x="0" y="21"/>
                          </a:lnTo>
                          <a:lnTo>
                            <a:pt x="274" y="168"/>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764" name="Freeform 53"/>
                  <p:cNvSpPr>
                    <a:spLocks/>
                  </p:cNvSpPr>
                  <p:nvPr/>
                </p:nvSpPr>
                <p:spPr bwMode="auto">
                  <a:xfrm>
                    <a:off x="4083" y="2175"/>
                    <a:ext cx="322" cy="665"/>
                  </a:xfrm>
                  <a:custGeom>
                    <a:avLst/>
                    <a:gdLst>
                      <a:gd name="T0" fmla="*/ 177 w 322"/>
                      <a:gd name="T1" fmla="*/ 0 h 665"/>
                      <a:gd name="T2" fmla="*/ 321 w 322"/>
                      <a:gd name="T3" fmla="*/ 613 h 665"/>
                      <a:gd name="T4" fmla="*/ 0 w 322"/>
                      <a:gd name="T5" fmla="*/ 664 h 665"/>
                      <a:gd name="T6" fmla="*/ 52 w 322"/>
                      <a:gd name="T7" fmla="*/ 13 h 66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2" h="665">
                        <a:moveTo>
                          <a:pt x="177" y="0"/>
                        </a:moveTo>
                        <a:lnTo>
                          <a:pt x="321" y="613"/>
                        </a:lnTo>
                        <a:lnTo>
                          <a:pt x="0" y="664"/>
                        </a:lnTo>
                        <a:lnTo>
                          <a:pt x="52" y="13"/>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710" name="Group 54"/>
                <p:cNvGrpSpPr>
                  <a:grpSpLocks/>
                </p:cNvGrpSpPr>
                <p:nvPr/>
              </p:nvGrpSpPr>
              <p:grpSpPr bwMode="auto">
                <a:xfrm>
                  <a:off x="3761" y="1718"/>
                  <a:ext cx="517" cy="472"/>
                  <a:chOff x="3761" y="1718"/>
                  <a:chExt cx="517" cy="472"/>
                </a:xfrm>
              </p:grpSpPr>
              <p:grpSp>
                <p:nvGrpSpPr>
                  <p:cNvPr id="14711" name="Group 55"/>
                  <p:cNvGrpSpPr>
                    <a:grpSpLocks/>
                  </p:cNvGrpSpPr>
                  <p:nvPr/>
                </p:nvGrpSpPr>
                <p:grpSpPr bwMode="auto">
                  <a:xfrm>
                    <a:off x="3879" y="1718"/>
                    <a:ext cx="399" cy="427"/>
                    <a:chOff x="3879" y="1718"/>
                    <a:chExt cx="399" cy="427"/>
                  </a:xfrm>
                </p:grpSpPr>
                <p:grpSp>
                  <p:nvGrpSpPr>
                    <p:cNvPr id="14744" name="Group 56"/>
                    <p:cNvGrpSpPr>
                      <a:grpSpLocks/>
                    </p:cNvGrpSpPr>
                    <p:nvPr/>
                  </p:nvGrpSpPr>
                  <p:grpSpPr bwMode="auto">
                    <a:xfrm>
                      <a:off x="3879" y="1718"/>
                      <a:ext cx="399" cy="427"/>
                      <a:chOff x="3879" y="1718"/>
                      <a:chExt cx="399" cy="427"/>
                    </a:xfrm>
                  </p:grpSpPr>
                  <p:grpSp>
                    <p:nvGrpSpPr>
                      <p:cNvPr id="14753" name="Group 57"/>
                      <p:cNvGrpSpPr>
                        <a:grpSpLocks/>
                      </p:cNvGrpSpPr>
                      <p:nvPr/>
                    </p:nvGrpSpPr>
                    <p:grpSpPr bwMode="auto">
                      <a:xfrm>
                        <a:off x="3879" y="1958"/>
                        <a:ext cx="399" cy="187"/>
                        <a:chOff x="3879" y="1958"/>
                        <a:chExt cx="399" cy="187"/>
                      </a:xfrm>
                    </p:grpSpPr>
                    <p:sp>
                      <p:nvSpPr>
                        <p:cNvPr id="14759" name="Freeform 58"/>
                        <p:cNvSpPr>
                          <a:spLocks/>
                        </p:cNvSpPr>
                        <p:nvPr/>
                      </p:nvSpPr>
                      <p:spPr bwMode="auto">
                        <a:xfrm>
                          <a:off x="3879" y="1958"/>
                          <a:ext cx="230" cy="187"/>
                        </a:xfrm>
                        <a:custGeom>
                          <a:avLst/>
                          <a:gdLst>
                            <a:gd name="T0" fmla="*/ 229 w 230"/>
                            <a:gd name="T1" fmla="*/ 57 h 187"/>
                            <a:gd name="T2" fmla="*/ 229 w 230"/>
                            <a:gd name="T3" fmla="*/ 186 h 187"/>
                            <a:gd name="T4" fmla="*/ 0 w 230"/>
                            <a:gd name="T5" fmla="*/ 91 h 187"/>
                            <a:gd name="T6" fmla="*/ 0 w 230"/>
                            <a:gd name="T7" fmla="*/ 0 h 187"/>
                            <a:gd name="T8" fmla="*/ 229 w 230"/>
                            <a:gd name="T9" fmla="*/ 57 h 1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 h="187">
                              <a:moveTo>
                                <a:pt x="229" y="57"/>
                              </a:moveTo>
                              <a:lnTo>
                                <a:pt x="229" y="186"/>
                              </a:lnTo>
                              <a:lnTo>
                                <a:pt x="0" y="91"/>
                              </a:lnTo>
                              <a:lnTo>
                                <a:pt x="0" y="0"/>
                              </a:lnTo>
                              <a:lnTo>
                                <a:pt x="229" y="57"/>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60" name="Freeform 59"/>
                        <p:cNvSpPr>
                          <a:spLocks/>
                        </p:cNvSpPr>
                        <p:nvPr/>
                      </p:nvSpPr>
                      <p:spPr bwMode="auto">
                        <a:xfrm>
                          <a:off x="4108" y="2002"/>
                          <a:ext cx="170" cy="143"/>
                        </a:xfrm>
                        <a:custGeom>
                          <a:avLst/>
                          <a:gdLst>
                            <a:gd name="T0" fmla="*/ 0 w 170"/>
                            <a:gd name="T1" fmla="*/ 13 h 143"/>
                            <a:gd name="T2" fmla="*/ 0 w 170"/>
                            <a:gd name="T3" fmla="*/ 142 h 143"/>
                            <a:gd name="T4" fmla="*/ 169 w 170"/>
                            <a:gd name="T5" fmla="*/ 110 h 143"/>
                            <a:gd name="T6" fmla="*/ 169 w 170"/>
                            <a:gd name="T7" fmla="*/ 0 h 143"/>
                            <a:gd name="T8" fmla="*/ 0 w 170"/>
                            <a:gd name="T9" fmla="*/ 13 h 1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0" h="143">
                              <a:moveTo>
                                <a:pt x="0" y="13"/>
                              </a:moveTo>
                              <a:lnTo>
                                <a:pt x="0" y="142"/>
                              </a:lnTo>
                              <a:lnTo>
                                <a:pt x="169" y="110"/>
                              </a:lnTo>
                              <a:lnTo>
                                <a:pt x="169" y="0"/>
                              </a:lnTo>
                              <a:lnTo>
                                <a:pt x="0" y="13"/>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61" name="Freeform 60"/>
                        <p:cNvSpPr>
                          <a:spLocks/>
                        </p:cNvSpPr>
                        <p:nvPr/>
                      </p:nvSpPr>
                      <p:spPr bwMode="auto">
                        <a:xfrm>
                          <a:off x="3879" y="1958"/>
                          <a:ext cx="399" cy="58"/>
                        </a:xfrm>
                        <a:custGeom>
                          <a:avLst/>
                          <a:gdLst>
                            <a:gd name="T0" fmla="*/ 398 w 399"/>
                            <a:gd name="T1" fmla="*/ 44 h 58"/>
                            <a:gd name="T2" fmla="*/ 227 w 399"/>
                            <a:gd name="T3" fmla="*/ 57 h 58"/>
                            <a:gd name="T4" fmla="*/ 0 w 399"/>
                            <a:gd name="T5" fmla="*/ 0 h 58"/>
                            <a:gd name="T6" fmla="*/ 167 w 399"/>
                            <a:gd name="T7" fmla="*/ 0 h 58"/>
                            <a:gd name="T8" fmla="*/ 398 w 399"/>
                            <a:gd name="T9" fmla="*/ 44 h 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9" h="58">
                              <a:moveTo>
                                <a:pt x="398" y="44"/>
                              </a:moveTo>
                              <a:lnTo>
                                <a:pt x="227" y="57"/>
                              </a:lnTo>
                              <a:lnTo>
                                <a:pt x="0" y="0"/>
                              </a:lnTo>
                              <a:lnTo>
                                <a:pt x="167" y="0"/>
                              </a:lnTo>
                              <a:lnTo>
                                <a:pt x="398" y="44"/>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754" name="Freeform 61"/>
                      <p:cNvSpPr>
                        <a:spLocks/>
                      </p:cNvSpPr>
                      <p:nvPr/>
                    </p:nvSpPr>
                    <p:spPr bwMode="auto">
                      <a:xfrm>
                        <a:off x="4003" y="1943"/>
                        <a:ext cx="146" cy="54"/>
                      </a:xfrm>
                      <a:custGeom>
                        <a:avLst/>
                        <a:gdLst>
                          <a:gd name="T0" fmla="*/ 145 w 146"/>
                          <a:gd name="T1" fmla="*/ 30 h 54"/>
                          <a:gd name="T2" fmla="*/ 145 w 146"/>
                          <a:gd name="T3" fmla="*/ 47 h 54"/>
                          <a:gd name="T4" fmla="*/ 77 w 146"/>
                          <a:gd name="T5" fmla="*/ 53 h 54"/>
                          <a:gd name="T6" fmla="*/ 0 w 146"/>
                          <a:gd name="T7" fmla="*/ 34 h 54"/>
                          <a:gd name="T8" fmla="*/ 0 w 146"/>
                          <a:gd name="T9" fmla="*/ 0 h 54"/>
                          <a:gd name="T10" fmla="*/ 145 w 146"/>
                          <a:gd name="T11" fmla="*/ 30 h 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 h="54">
                            <a:moveTo>
                              <a:pt x="145" y="30"/>
                            </a:moveTo>
                            <a:lnTo>
                              <a:pt x="145" y="47"/>
                            </a:lnTo>
                            <a:lnTo>
                              <a:pt x="77" y="53"/>
                            </a:lnTo>
                            <a:lnTo>
                              <a:pt x="0" y="34"/>
                            </a:lnTo>
                            <a:lnTo>
                              <a:pt x="0" y="0"/>
                            </a:lnTo>
                            <a:lnTo>
                              <a:pt x="145" y="3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755" name="Group 62"/>
                      <p:cNvGrpSpPr>
                        <a:grpSpLocks/>
                      </p:cNvGrpSpPr>
                      <p:nvPr/>
                    </p:nvGrpSpPr>
                    <p:grpSpPr bwMode="auto">
                      <a:xfrm>
                        <a:off x="3924" y="1718"/>
                        <a:ext cx="323" cy="267"/>
                        <a:chOff x="3924" y="1718"/>
                        <a:chExt cx="323" cy="267"/>
                      </a:xfrm>
                    </p:grpSpPr>
                    <p:sp>
                      <p:nvSpPr>
                        <p:cNvPr id="14756" name="Freeform 63"/>
                        <p:cNvSpPr>
                          <a:spLocks/>
                        </p:cNvSpPr>
                        <p:nvPr/>
                      </p:nvSpPr>
                      <p:spPr bwMode="auto">
                        <a:xfrm>
                          <a:off x="3924" y="1718"/>
                          <a:ext cx="186" cy="260"/>
                        </a:xfrm>
                        <a:custGeom>
                          <a:avLst/>
                          <a:gdLst>
                            <a:gd name="T0" fmla="*/ 159 w 186"/>
                            <a:gd name="T1" fmla="*/ 259 h 260"/>
                            <a:gd name="T2" fmla="*/ 185 w 186"/>
                            <a:gd name="T3" fmla="*/ 9 h 260"/>
                            <a:gd name="T4" fmla="*/ 26 w 186"/>
                            <a:gd name="T5" fmla="*/ 0 h 260"/>
                            <a:gd name="T6" fmla="*/ 0 w 186"/>
                            <a:gd name="T7" fmla="*/ 223 h 260"/>
                            <a:gd name="T8" fmla="*/ 159 w 186"/>
                            <a:gd name="T9" fmla="*/ 259 h 2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6" h="260">
                              <a:moveTo>
                                <a:pt x="159" y="259"/>
                              </a:moveTo>
                              <a:lnTo>
                                <a:pt x="185" y="9"/>
                              </a:lnTo>
                              <a:lnTo>
                                <a:pt x="26" y="0"/>
                              </a:lnTo>
                              <a:lnTo>
                                <a:pt x="0" y="223"/>
                              </a:lnTo>
                              <a:lnTo>
                                <a:pt x="159" y="259"/>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57" name="Freeform 64"/>
                        <p:cNvSpPr>
                          <a:spLocks/>
                        </p:cNvSpPr>
                        <p:nvPr/>
                      </p:nvSpPr>
                      <p:spPr bwMode="auto">
                        <a:xfrm>
                          <a:off x="4083" y="1726"/>
                          <a:ext cx="164" cy="259"/>
                        </a:xfrm>
                        <a:custGeom>
                          <a:avLst/>
                          <a:gdLst>
                            <a:gd name="T0" fmla="*/ 26 w 164"/>
                            <a:gd name="T1" fmla="*/ 0 h 259"/>
                            <a:gd name="T2" fmla="*/ 163 w 164"/>
                            <a:gd name="T3" fmla="*/ 57 h 259"/>
                            <a:gd name="T4" fmla="*/ 144 w 164"/>
                            <a:gd name="T5" fmla="*/ 258 h 259"/>
                            <a:gd name="T6" fmla="*/ 0 w 164"/>
                            <a:gd name="T7" fmla="*/ 251 h 259"/>
                            <a:gd name="T8" fmla="*/ 26 w 164"/>
                            <a:gd name="T9" fmla="*/ 0 h 2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 h="259">
                              <a:moveTo>
                                <a:pt x="26" y="0"/>
                              </a:moveTo>
                              <a:lnTo>
                                <a:pt x="163" y="57"/>
                              </a:lnTo>
                              <a:lnTo>
                                <a:pt x="144" y="258"/>
                              </a:lnTo>
                              <a:lnTo>
                                <a:pt x="0" y="251"/>
                              </a:lnTo>
                              <a:lnTo>
                                <a:pt x="26" y="0"/>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58" name="Freeform 65"/>
                        <p:cNvSpPr>
                          <a:spLocks/>
                        </p:cNvSpPr>
                        <p:nvPr/>
                      </p:nvSpPr>
                      <p:spPr bwMode="auto">
                        <a:xfrm>
                          <a:off x="3945" y="1744"/>
                          <a:ext cx="134" cy="196"/>
                        </a:xfrm>
                        <a:custGeom>
                          <a:avLst/>
                          <a:gdLst>
                            <a:gd name="T0" fmla="*/ 133 w 134"/>
                            <a:gd name="T1" fmla="*/ 9 h 196"/>
                            <a:gd name="T2" fmla="*/ 114 w 134"/>
                            <a:gd name="T3" fmla="*/ 195 h 196"/>
                            <a:gd name="T4" fmla="*/ 0 w 134"/>
                            <a:gd name="T5" fmla="*/ 173 h 196"/>
                            <a:gd name="T6" fmla="*/ 20 w 134"/>
                            <a:gd name="T7" fmla="*/ 0 h 196"/>
                            <a:gd name="T8" fmla="*/ 133 w 134"/>
                            <a:gd name="T9" fmla="*/ 9 h 1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4" h="196">
                              <a:moveTo>
                                <a:pt x="133" y="9"/>
                              </a:moveTo>
                              <a:lnTo>
                                <a:pt x="114" y="195"/>
                              </a:lnTo>
                              <a:lnTo>
                                <a:pt x="0" y="173"/>
                              </a:lnTo>
                              <a:lnTo>
                                <a:pt x="20" y="0"/>
                              </a:lnTo>
                              <a:lnTo>
                                <a:pt x="133" y="9"/>
                              </a:lnTo>
                            </a:path>
                          </a:pathLst>
                        </a:custGeom>
                        <a:solidFill>
                          <a:srgbClr val="0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grpSp>
                  <p:nvGrpSpPr>
                    <p:cNvPr id="14745" name="Group 66"/>
                    <p:cNvGrpSpPr>
                      <a:grpSpLocks/>
                    </p:cNvGrpSpPr>
                    <p:nvPr/>
                  </p:nvGrpSpPr>
                  <p:grpSpPr bwMode="auto">
                    <a:xfrm>
                      <a:off x="3895" y="1978"/>
                      <a:ext cx="131" cy="122"/>
                      <a:chOff x="3895" y="1978"/>
                      <a:chExt cx="131" cy="122"/>
                    </a:xfrm>
                  </p:grpSpPr>
                  <p:sp>
                    <p:nvSpPr>
                      <p:cNvPr id="14746" name="Freeform 67"/>
                      <p:cNvSpPr>
                        <a:spLocks/>
                      </p:cNvSpPr>
                      <p:nvPr/>
                    </p:nvSpPr>
                    <p:spPr bwMode="auto">
                      <a:xfrm>
                        <a:off x="3895" y="1978"/>
                        <a:ext cx="131" cy="122"/>
                      </a:xfrm>
                      <a:custGeom>
                        <a:avLst/>
                        <a:gdLst>
                          <a:gd name="T0" fmla="*/ 0 w 131"/>
                          <a:gd name="T1" fmla="*/ 0 h 122"/>
                          <a:gd name="T2" fmla="*/ 130 w 131"/>
                          <a:gd name="T3" fmla="*/ 36 h 122"/>
                          <a:gd name="T4" fmla="*/ 130 w 131"/>
                          <a:gd name="T5" fmla="*/ 121 h 122"/>
                          <a:gd name="T6" fmla="*/ 0 w 131"/>
                          <a:gd name="T7" fmla="*/ 68 h 122"/>
                          <a:gd name="T8" fmla="*/ 0 w 131"/>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 h="122">
                            <a:moveTo>
                              <a:pt x="0" y="0"/>
                            </a:moveTo>
                            <a:lnTo>
                              <a:pt x="130" y="36"/>
                            </a:lnTo>
                            <a:lnTo>
                              <a:pt x="130" y="121"/>
                            </a:lnTo>
                            <a:lnTo>
                              <a:pt x="0" y="68"/>
                            </a:lnTo>
                            <a:lnTo>
                              <a:pt x="0" y="0"/>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47" name="Line 68"/>
                      <p:cNvSpPr>
                        <a:spLocks noChangeShapeType="1"/>
                      </p:cNvSpPr>
                      <p:nvPr/>
                    </p:nvSpPr>
                    <p:spPr bwMode="auto">
                      <a:xfrm flipH="1" flipV="1">
                        <a:off x="3906" y="2008"/>
                        <a:ext cx="36" cy="11"/>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48" name="Line 69"/>
                      <p:cNvSpPr>
                        <a:spLocks noChangeShapeType="1"/>
                      </p:cNvSpPr>
                      <p:nvPr/>
                    </p:nvSpPr>
                    <p:spPr bwMode="auto">
                      <a:xfrm>
                        <a:off x="3959" y="2023"/>
                        <a:ext cx="46" cy="14"/>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49" name="Line 70"/>
                      <p:cNvSpPr>
                        <a:spLocks noChangeShapeType="1"/>
                      </p:cNvSpPr>
                      <p:nvPr/>
                    </p:nvSpPr>
                    <p:spPr bwMode="auto">
                      <a:xfrm>
                        <a:off x="3950" y="1993"/>
                        <a:ext cx="0" cy="79"/>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50" name="Line 71"/>
                      <p:cNvSpPr>
                        <a:spLocks noChangeShapeType="1"/>
                      </p:cNvSpPr>
                      <p:nvPr/>
                    </p:nvSpPr>
                    <p:spPr bwMode="auto">
                      <a:xfrm>
                        <a:off x="4012" y="2011"/>
                        <a:ext cx="0" cy="86"/>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51" name="Line 72"/>
                      <p:cNvSpPr>
                        <a:spLocks noChangeShapeType="1"/>
                      </p:cNvSpPr>
                      <p:nvPr/>
                    </p:nvSpPr>
                    <p:spPr bwMode="auto">
                      <a:xfrm>
                        <a:off x="3896" y="2009"/>
                        <a:ext cx="119" cy="40"/>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52" name="Line 73"/>
                      <p:cNvSpPr>
                        <a:spLocks noChangeShapeType="1"/>
                      </p:cNvSpPr>
                      <p:nvPr/>
                    </p:nvSpPr>
                    <p:spPr bwMode="auto">
                      <a:xfrm flipH="1" flipV="1">
                        <a:off x="3895" y="1997"/>
                        <a:ext cx="120" cy="37"/>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grpSp>
              <p:grpSp>
                <p:nvGrpSpPr>
                  <p:cNvPr id="14712" name="Group 74"/>
                  <p:cNvGrpSpPr>
                    <a:grpSpLocks/>
                  </p:cNvGrpSpPr>
                  <p:nvPr/>
                </p:nvGrpSpPr>
                <p:grpSpPr bwMode="auto">
                  <a:xfrm>
                    <a:off x="3761" y="1980"/>
                    <a:ext cx="313" cy="210"/>
                    <a:chOff x="3761" y="1980"/>
                    <a:chExt cx="313" cy="210"/>
                  </a:xfrm>
                </p:grpSpPr>
                <p:grpSp>
                  <p:nvGrpSpPr>
                    <p:cNvPr id="14713" name="Group 75"/>
                    <p:cNvGrpSpPr>
                      <a:grpSpLocks/>
                    </p:cNvGrpSpPr>
                    <p:nvPr/>
                  </p:nvGrpSpPr>
                  <p:grpSpPr bwMode="auto">
                    <a:xfrm>
                      <a:off x="4002" y="2094"/>
                      <a:ext cx="53" cy="50"/>
                      <a:chOff x="4002" y="2094"/>
                      <a:chExt cx="53" cy="50"/>
                    </a:xfrm>
                  </p:grpSpPr>
                  <p:sp>
                    <p:nvSpPr>
                      <p:cNvPr id="14742" name="Freeform 76"/>
                      <p:cNvSpPr>
                        <a:spLocks/>
                      </p:cNvSpPr>
                      <p:nvPr/>
                    </p:nvSpPr>
                    <p:spPr bwMode="auto">
                      <a:xfrm>
                        <a:off x="4038" y="2094"/>
                        <a:ext cx="17" cy="50"/>
                      </a:xfrm>
                      <a:custGeom>
                        <a:avLst/>
                        <a:gdLst>
                          <a:gd name="T0" fmla="*/ 10 w 17"/>
                          <a:gd name="T1" fmla="*/ 0 h 50"/>
                          <a:gd name="T2" fmla="*/ 16 w 17"/>
                          <a:gd name="T3" fmla="*/ 46 h 50"/>
                          <a:gd name="T4" fmla="*/ 4 w 17"/>
                          <a:gd name="T5" fmla="*/ 49 h 50"/>
                          <a:gd name="T6" fmla="*/ 0 w 17"/>
                          <a:gd name="T7" fmla="*/ 2 h 50"/>
                          <a:gd name="T8" fmla="*/ 10 w 1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0">
                            <a:moveTo>
                              <a:pt x="10" y="0"/>
                            </a:moveTo>
                            <a:lnTo>
                              <a:pt x="16" y="46"/>
                            </a:lnTo>
                            <a:lnTo>
                              <a:pt x="4" y="49"/>
                            </a:lnTo>
                            <a:lnTo>
                              <a:pt x="0" y="2"/>
                            </a:lnTo>
                            <a:lnTo>
                              <a:pt x="10"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43" name="Freeform 77"/>
                      <p:cNvSpPr>
                        <a:spLocks/>
                      </p:cNvSpPr>
                      <p:nvPr/>
                    </p:nvSpPr>
                    <p:spPr bwMode="auto">
                      <a:xfrm>
                        <a:off x="4002" y="2100"/>
                        <a:ext cx="41" cy="44"/>
                      </a:xfrm>
                      <a:custGeom>
                        <a:avLst/>
                        <a:gdLst>
                          <a:gd name="T0" fmla="*/ 37 w 41"/>
                          <a:gd name="T1" fmla="*/ 2 h 44"/>
                          <a:gd name="T2" fmla="*/ 40 w 41"/>
                          <a:gd name="T3" fmla="*/ 43 h 44"/>
                          <a:gd name="T4" fmla="*/ 0 w 41"/>
                          <a:gd name="T5" fmla="*/ 22 h 44"/>
                          <a:gd name="T6" fmla="*/ 16 w 41"/>
                          <a:gd name="T7" fmla="*/ 15 h 44"/>
                          <a:gd name="T8" fmla="*/ 30 w 41"/>
                          <a:gd name="T9" fmla="*/ 25 h 44"/>
                          <a:gd name="T10" fmla="*/ 25 w 41"/>
                          <a:gd name="T11" fmla="*/ 0 h 44"/>
                          <a:gd name="T12" fmla="*/ 37 w 41"/>
                          <a:gd name="T13" fmla="*/ 2 h 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 h="44">
                            <a:moveTo>
                              <a:pt x="37" y="2"/>
                            </a:moveTo>
                            <a:lnTo>
                              <a:pt x="40" y="43"/>
                            </a:lnTo>
                            <a:lnTo>
                              <a:pt x="0" y="22"/>
                            </a:lnTo>
                            <a:lnTo>
                              <a:pt x="16" y="15"/>
                            </a:lnTo>
                            <a:lnTo>
                              <a:pt x="30" y="25"/>
                            </a:lnTo>
                            <a:lnTo>
                              <a:pt x="25" y="0"/>
                            </a:lnTo>
                            <a:lnTo>
                              <a:pt x="37" y="2"/>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714" name="Group 78"/>
                    <p:cNvGrpSpPr>
                      <a:grpSpLocks/>
                    </p:cNvGrpSpPr>
                    <p:nvPr/>
                  </p:nvGrpSpPr>
                  <p:grpSpPr bwMode="auto">
                    <a:xfrm>
                      <a:off x="3761" y="1980"/>
                      <a:ext cx="313" cy="210"/>
                      <a:chOff x="3761" y="1980"/>
                      <a:chExt cx="313" cy="210"/>
                    </a:xfrm>
                  </p:grpSpPr>
                  <p:sp>
                    <p:nvSpPr>
                      <p:cNvPr id="14715" name="Freeform 79"/>
                      <p:cNvSpPr>
                        <a:spLocks/>
                      </p:cNvSpPr>
                      <p:nvPr/>
                    </p:nvSpPr>
                    <p:spPr bwMode="auto">
                      <a:xfrm>
                        <a:off x="3762" y="1980"/>
                        <a:ext cx="306" cy="186"/>
                      </a:xfrm>
                      <a:custGeom>
                        <a:avLst/>
                        <a:gdLst>
                          <a:gd name="T0" fmla="*/ 305 w 306"/>
                          <a:gd name="T1" fmla="*/ 79 h 186"/>
                          <a:gd name="T2" fmla="*/ 159 w 306"/>
                          <a:gd name="T3" fmla="*/ 185 h 186"/>
                          <a:gd name="T4" fmla="*/ 0 w 306"/>
                          <a:gd name="T5" fmla="*/ 81 h 186"/>
                          <a:gd name="T6" fmla="*/ 122 w 306"/>
                          <a:gd name="T7" fmla="*/ 0 h 186"/>
                          <a:gd name="T8" fmla="*/ 305 w 306"/>
                          <a:gd name="T9" fmla="*/ 79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6" h="186">
                            <a:moveTo>
                              <a:pt x="305" y="79"/>
                            </a:moveTo>
                            <a:lnTo>
                              <a:pt x="159" y="185"/>
                            </a:lnTo>
                            <a:lnTo>
                              <a:pt x="0" y="81"/>
                            </a:lnTo>
                            <a:lnTo>
                              <a:pt x="122" y="0"/>
                            </a:lnTo>
                            <a:lnTo>
                              <a:pt x="305" y="79"/>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16" name="Freeform 80"/>
                      <p:cNvSpPr>
                        <a:spLocks/>
                      </p:cNvSpPr>
                      <p:nvPr/>
                    </p:nvSpPr>
                    <p:spPr bwMode="auto">
                      <a:xfrm>
                        <a:off x="3920" y="2058"/>
                        <a:ext cx="154" cy="131"/>
                      </a:xfrm>
                      <a:custGeom>
                        <a:avLst/>
                        <a:gdLst>
                          <a:gd name="T0" fmla="*/ 147 w 154"/>
                          <a:gd name="T1" fmla="*/ 0 h 131"/>
                          <a:gd name="T2" fmla="*/ 0 w 154"/>
                          <a:gd name="T3" fmla="*/ 108 h 131"/>
                          <a:gd name="T4" fmla="*/ 4 w 154"/>
                          <a:gd name="T5" fmla="*/ 130 h 131"/>
                          <a:gd name="T6" fmla="*/ 153 w 154"/>
                          <a:gd name="T7" fmla="*/ 21 h 131"/>
                          <a:gd name="T8" fmla="*/ 147 w 154"/>
                          <a:gd name="T9" fmla="*/ 0 h 1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4" h="131">
                            <a:moveTo>
                              <a:pt x="147" y="0"/>
                            </a:moveTo>
                            <a:lnTo>
                              <a:pt x="0" y="108"/>
                            </a:lnTo>
                            <a:lnTo>
                              <a:pt x="4" y="130"/>
                            </a:lnTo>
                            <a:lnTo>
                              <a:pt x="153" y="21"/>
                            </a:lnTo>
                            <a:lnTo>
                              <a:pt x="147"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17" name="Freeform 81"/>
                      <p:cNvSpPr>
                        <a:spLocks/>
                      </p:cNvSpPr>
                      <p:nvPr/>
                    </p:nvSpPr>
                    <p:spPr bwMode="auto">
                      <a:xfrm>
                        <a:off x="3761" y="2061"/>
                        <a:ext cx="164" cy="129"/>
                      </a:xfrm>
                      <a:custGeom>
                        <a:avLst/>
                        <a:gdLst>
                          <a:gd name="T0" fmla="*/ 163 w 164"/>
                          <a:gd name="T1" fmla="*/ 128 h 129"/>
                          <a:gd name="T2" fmla="*/ 158 w 164"/>
                          <a:gd name="T3" fmla="*/ 104 h 129"/>
                          <a:gd name="T4" fmla="*/ 0 w 164"/>
                          <a:gd name="T5" fmla="*/ 0 h 129"/>
                          <a:gd name="T6" fmla="*/ 6 w 164"/>
                          <a:gd name="T7" fmla="*/ 19 h 129"/>
                          <a:gd name="T8" fmla="*/ 163 w 164"/>
                          <a:gd name="T9" fmla="*/ 128 h 12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 h="129">
                            <a:moveTo>
                              <a:pt x="163" y="128"/>
                            </a:moveTo>
                            <a:lnTo>
                              <a:pt x="158" y="104"/>
                            </a:lnTo>
                            <a:lnTo>
                              <a:pt x="0" y="0"/>
                            </a:lnTo>
                            <a:lnTo>
                              <a:pt x="6" y="19"/>
                            </a:lnTo>
                            <a:lnTo>
                              <a:pt x="163" y="128"/>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18" name="Freeform 82"/>
                      <p:cNvSpPr>
                        <a:spLocks/>
                      </p:cNvSpPr>
                      <p:nvPr/>
                    </p:nvSpPr>
                    <p:spPr bwMode="auto">
                      <a:xfrm>
                        <a:off x="3885" y="2067"/>
                        <a:ext cx="123" cy="82"/>
                      </a:xfrm>
                      <a:custGeom>
                        <a:avLst/>
                        <a:gdLst>
                          <a:gd name="T0" fmla="*/ 122 w 123"/>
                          <a:gd name="T1" fmla="*/ 21 h 82"/>
                          <a:gd name="T2" fmla="*/ 80 w 123"/>
                          <a:gd name="T3" fmla="*/ 0 h 82"/>
                          <a:gd name="T4" fmla="*/ 0 w 123"/>
                          <a:gd name="T5" fmla="*/ 57 h 82"/>
                          <a:gd name="T6" fmla="*/ 40 w 123"/>
                          <a:gd name="T7" fmla="*/ 81 h 82"/>
                          <a:gd name="T8" fmla="*/ 122 w 123"/>
                          <a:gd name="T9" fmla="*/ 21 h 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3" h="82">
                            <a:moveTo>
                              <a:pt x="122" y="21"/>
                            </a:moveTo>
                            <a:lnTo>
                              <a:pt x="80" y="0"/>
                            </a:lnTo>
                            <a:lnTo>
                              <a:pt x="0" y="57"/>
                            </a:lnTo>
                            <a:lnTo>
                              <a:pt x="40" y="81"/>
                            </a:lnTo>
                            <a:lnTo>
                              <a:pt x="122" y="21"/>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19" name="Freeform 83"/>
                      <p:cNvSpPr>
                        <a:spLocks/>
                      </p:cNvSpPr>
                      <p:nvPr/>
                    </p:nvSpPr>
                    <p:spPr bwMode="auto">
                      <a:xfrm>
                        <a:off x="3776" y="2010"/>
                        <a:ext cx="182" cy="110"/>
                      </a:xfrm>
                      <a:custGeom>
                        <a:avLst/>
                        <a:gdLst>
                          <a:gd name="T0" fmla="*/ 181 w 182"/>
                          <a:gd name="T1" fmla="*/ 53 h 110"/>
                          <a:gd name="T2" fmla="*/ 102 w 182"/>
                          <a:gd name="T3" fmla="*/ 109 h 110"/>
                          <a:gd name="T4" fmla="*/ 0 w 182"/>
                          <a:gd name="T5" fmla="*/ 47 h 110"/>
                          <a:gd name="T6" fmla="*/ 74 w 182"/>
                          <a:gd name="T7" fmla="*/ 0 h 110"/>
                          <a:gd name="T8" fmla="*/ 181 w 182"/>
                          <a:gd name="T9" fmla="*/ 53 h 1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2" h="110">
                            <a:moveTo>
                              <a:pt x="181" y="53"/>
                            </a:moveTo>
                            <a:lnTo>
                              <a:pt x="102" y="109"/>
                            </a:lnTo>
                            <a:lnTo>
                              <a:pt x="0" y="47"/>
                            </a:lnTo>
                            <a:lnTo>
                              <a:pt x="74" y="0"/>
                            </a:lnTo>
                            <a:lnTo>
                              <a:pt x="181" y="53"/>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20" name="Freeform 84"/>
                      <p:cNvSpPr>
                        <a:spLocks/>
                      </p:cNvSpPr>
                      <p:nvPr/>
                    </p:nvSpPr>
                    <p:spPr bwMode="auto">
                      <a:xfrm>
                        <a:off x="3853" y="1986"/>
                        <a:ext cx="200" cy="101"/>
                      </a:xfrm>
                      <a:custGeom>
                        <a:avLst/>
                        <a:gdLst>
                          <a:gd name="T0" fmla="*/ 157 w 200"/>
                          <a:gd name="T1" fmla="*/ 100 h 101"/>
                          <a:gd name="T2" fmla="*/ 199 w 200"/>
                          <a:gd name="T3" fmla="*/ 72 h 101"/>
                          <a:gd name="T4" fmla="*/ 32 w 200"/>
                          <a:gd name="T5" fmla="*/ 0 h 101"/>
                          <a:gd name="T6" fmla="*/ 0 w 200"/>
                          <a:gd name="T7" fmla="*/ 21 h 101"/>
                          <a:gd name="T8" fmla="*/ 157 w 200"/>
                          <a:gd name="T9" fmla="*/ 100 h 1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 h="101">
                            <a:moveTo>
                              <a:pt x="157" y="100"/>
                            </a:moveTo>
                            <a:lnTo>
                              <a:pt x="199" y="72"/>
                            </a:lnTo>
                            <a:lnTo>
                              <a:pt x="32" y="0"/>
                            </a:lnTo>
                            <a:lnTo>
                              <a:pt x="0" y="21"/>
                            </a:lnTo>
                            <a:lnTo>
                              <a:pt x="157" y="100"/>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21" name="Line 85"/>
                      <p:cNvSpPr>
                        <a:spLocks noChangeShapeType="1"/>
                      </p:cNvSpPr>
                      <p:nvPr/>
                    </p:nvSpPr>
                    <p:spPr bwMode="auto">
                      <a:xfrm flipH="1" flipV="1">
                        <a:off x="3877" y="1992"/>
                        <a:ext cx="173" cy="7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2" name="Line 86"/>
                      <p:cNvSpPr>
                        <a:spLocks noChangeShapeType="1"/>
                      </p:cNvSpPr>
                      <p:nvPr/>
                    </p:nvSpPr>
                    <p:spPr bwMode="auto">
                      <a:xfrm flipH="1" flipV="1">
                        <a:off x="3867" y="1996"/>
                        <a:ext cx="168" cy="7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3" name="Line 87"/>
                      <p:cNvSpPr>
                        <a:spLocks noChangeShapeType="1"/>
                      </p:cNvSpPr>
                      <p:nvPr/>
                    </p:nvSpPr>
                    <p:spPr bwMode="auto">
                      <a:xfrm flipH="1" flipV="1">
                        <a:off x="3861" y="2002"/>
                        <a:ext cx="164" cy="82"/>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4" name="Line 88"/>
                      <p:cNvSpPr>
                        <a:spLocks noChangeShapeType="1"/>
                      </p:cNvSpPr>
                      <p:nvPr/>
                    </p:nvSpPr>
                    <p:spPr bwMode="auto">
                      <a:xfrm flipH="1" flipV="1">
                        <a:off x="3840" y="2017"/>
                        <a:ext cx="161" cy="8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5" name="Line 89"/>
                      <p:cNvSpPr>
                        <a:spLocks noChangeShapeType="1"/>
                      </p:cNvSpPr>
                      <p:nvPr/>
                    </p:nvSpPr>
                    <p:spPr bwMode="auto">
                      <a:xfrm flipH="1" flipV="1">
                        <a:off x="3828" y="2025"/>
                        <a:ext cx="160" cy="8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6" name="Line 90"/>
                      <p:cNvSpPr>
                        <a:spLocks noChangeShapeType="1"/>
                      </p:cNvSpPr>
                      <p:nvPr/>
                    </p:nvSpPr>
                    <p:spPr bwMode="auto">
                      <a:xfrm flipH="1" flipV="1">
                        <a:off x="3815" y="2032"/>
                        <a:ext cx="160"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7" name="Line 91"/>
                      <p:cNvSpPr>
                        <a:spLocks noChangeShapeType="1"/>
                      </p:cNvSpPr>
                      <p:nvPr/>
                    </p:nvSpPr>
                    <p:spPr bwMode="auto">
                      <a:xfrm flipH="1" flipV="1">
                        <a:off x="3805" y="2040"/>
                        <a:ext cx="154"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8" name="Line 92"/>
                      <p:cNvSpPr>
                        <a:spLocks noChangeShapeType="1"/>
                      </p:cNvSpPr>
                      <p:nvPr/>
                    </p:nvSpPr>
                    <p:spPr bwMode="auto">
                      <a:xfrm flipH="1" flipV="1">
                        <a:off x="3791" y="2049"/>
                        <a:ext cx="154" cy="9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29" name="Line 93"/>
                      <p:cNvSpPr>
                        <a:spLocks noChangeShapeType="1"/>
                      </p:cNvSpPr>
                      <p:nvPr/>
                    </p:nvSpPr>
                    <p:spPr bwMode="auto">
                      <a:xfrm flipH="1">
                        <a:off x="3913" y="2081"/>
                        <a:ext cx="81" cy="6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0" name="Line 94"/>
                      <p:cNvSpPr>
                        <a:spLocks noChangeShapeType="1"/>
                      </p:cNvSpPr>
                      <p:nvPr/>
                    </p:nvSpPr>
                    <p:spPr bwMode="auto">
                      <a:xfrm flipH="1">
                        <a:off x="3897" y="2073"/>
                        <a:ext cx="80" cy="5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1" name="Line 95"/>
                      <p:cNvSpPr>
                        <a:spLocks noChangeShapeType="1"/>
                      </p:cNvSpPr>
                      <p:nvPr/>
                    </p:nvSpPr>
                    <p:spPr bwMode="auto">
                      <a:xfrm flipH="1">
                        <a:off x="3863" y="2055"/>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2" name="Line 96"/>
                      <p:cNvSpPr>
                        <a:spLocks noChangeShapeType="1"/>
                      </p:cNvSpPr>
                      <p:nvPr/>
                    </p:nvSpPr>
                    <p:spPr bwMode="auto">
                      <a:xfrm flipH="1">
                        <a:off x="3845" y="2046"/>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3" name="Line 97"/>
                      <p:cNvSpPr>
                        <a:spLocks noChangeShapeType="1"/>
                      </p:cNvSpPr>
                      <p:nvPr/>
                    </p:nvSpPr>
                    <p:spPr bwMode="auto">
                      <a:xfrm flipH="1">
                        <a:off x="3829" y="2037"/>
                        <a:ext cx="75" cy="5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4" name="Line 98"/>
                      <p:cNvSpPr>
                        <a:spLocks noChangeShapeType="1"/>
                      </p:cNvSpPr>
                      <p:nvPr/>
                    </p:nvSpPr>
                    <p:spPr bwMode="auto">
                      <a:xfrm flipH="1">
                        <a:off x="3814" y="2029"/>
                        <a:ext cx="72" cy="51"/>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5" name="Line 99"/>
                      <p:cNvSpPr>
                        <a:spLocks noChangeShapeType="1"/>
                      </p:cNvSpPr>
                      <p:nvPr/>
                    </p:nvSpPr>
                    <p:spPr bwMode="auto">
                      <a:xfrm flipH="1">
                        <a:off x="3797" y="2020"/>
                        <a:ext cx="74" cy="5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6" name="Line 100"/>
                      <p:cNvSpPr>
                        <a:spLocks noChangeShapeType="1"/>
                      </p:cNvSpPr>
                      <p:nvPr/>
                    </p:nvSpPr>
                    <p:spPr bwMode="auto">
                      <a:xfrm flipH="1">
                        <a:off x="3989" y="2048"/>
                        <a:ext cx="39" cy="26"/>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7" name="Line 101"/>
                      <p:cNvSpPr>
                        <a:spLocks noChangeShapeType="1"/>
                      </p:cNvSpPr>
                      <p:nvPr/>
                    </p:nvSpPr>
                    <p:spPr bwMode="auto">
                      <a:xfrm flipH="1">
                        <a:off x="3966" y="2037"/>
                        <a:ext cx="35"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8" name="Line 102"/>
                      <p:cNvSpPr>
                        <a:spLocks noChangeShapeType="1"/>
                      </p:cNvSpPr>
                      <p:nvPr/>
                    </p:nvSpPr>
                    <p:spPr bwMode="auto">
                      <a:xfrm flipH="1">
                        <a:off x="3942" y="2027"/>
                        <a:ext cx="38"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39" name="Line 103"/>
                      <p:cNvSpPr>
                        <a:spLocks noChangeShapeType="1"/>
                      </p:cNvSpPr>
                      <p:nvPr/>
                    </p:nvSpPr>
                    <p:spPr bwMode="auto">
                      <a:xfrm flipH="1">
                        <a:off x="3920" y="2017"/>
                        <a:ext cx="36"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40" name="Line 104"/>
                      <p:cNvSpPr>
                        <a:spLocks noChangeShapeType="1"/>
                      </p:cNvSpPr>
                      <p:nvPr/>
                    </p:nvSpPr>
                    <p:spPr bwMode="auto">
                      <a:xfrm flipH="1">
                        <a:off x="3898" y="2007"/>
                        <a:ext cx="33"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741" name="Line 105"/>
                      <p:cNvSpPr>
                        <a:spLocks noChangeShapeType="1"/>
                      </p:cNvSpPr>
                      <p:nvPr/>
                    </p:nvSpPr>
                    <p:spPr bwMode="auto">
                      <a:xfrm flipH="1">
                        <a:off x="3874" y="1995"/>
                        <a:ext cx="34" cy="2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grpSp>
            </p:grpSp>
          </p:grpSp>
          <p:grpSp>
            <p:nvGrpSpPr>
              <p:cNvPr id="14620" name="Group 106"/>
              <p:cNvGrpSpPr>
                <a:grpSpLocks/>
              </p:cNvGrpSpPr>
              <p:nvPr/>
            </p:nvGrpSpPr>
            <p:grpSpPr bwMode="auto">
              <a:xfrm>
                <a:off x="3512" y="1650"/>
                <a:ext cx="552" cy="1190"/>
                <a:chOff x="3512" y="1650"/>
                <a:chExt cx="552" cy="1190"/>
              </a:xfrm>
            </p:grpSpPr>
            <p:grpSp>
              <p:nvGrpSpPr>
                <p:cNvPr id="14621" name="Group 107"/>
                <p:cNvGrpSpPr>
                  <a:grpSpLocks/>
                </p:cNvGrpSpPr>
                <p:nvPr/>
              </p:nvGrpSpPr>
              <p:grpSpPr bwMode="auto">
                <a:xfrm>
                  <a:off x="3710" y="1902"/>
                  <a:ext cx="76" cy="190"/>
                  <a:chOff x="3710" y="1902"/>
                  <a:chExt cx="76" cy="190"/>
                </a:xfrm>
              </p:grpSpPr>
              <p:sp>
                <p:nvSpPr>
                  <p:cNvPr id="14707" name="Freeform 108"/>
                  <p:cNvSpPr>
                    <a:spLocks/>
                  </p:cNvSpPr>
                  <p:nvPr/>
                </p:nvSpPr>
                <p:spPr bwMode="auto">
                  <a:xfrm>
                    <a:off x="3710" y="1902"/>
                    <a:ext cx="76" cy="190"/>
                  </a:xfrm>
                  <a:custGeom>
                    <a:avLst/>
                    <a:gdLst>
                      <a:gd name="T0" fmla="*/ 0 w 76"/>
                      <a:gd name="T1" fmla="*/ 67 h 190"/>
                      <a:gd name="T2" fmla="*/ 14 w 76"/>
                      <a:gd name="T3" fmla="*/ 42 h 190"/>
                      <a:gd name="T4" fmla="*/ 28 w 76"/>
                      <a:gd name="T5" fmla="*/ 30 h 190"/>
                      <a:gd name="T6" fmla="*/ 34 w 76"/>
                      <a:gd name="T7" fmla="*/ 11 h 190"/>
                      <a:gd name="T8" fmla="*/ 37 w 76"/>
                      <a:gd name="T9" fmla="*/ 3 h 190"/>
                      <a:gd name="T10" fmla="*/ 53 w 76"/>
                      <a:gd name="T11" fmla="*/ 0 h 190"/>
                      <a:gd name="T12" fmla="*/ 75 w 76"/>
                      <a:gd name="T13" fmla="*/ 17 h 190"/>
                      <a:gd name="T14" fmla="*/ 69 w 76"/>
                      <a:gd name="T15" fmla="*/ 50 h 190"/>
                      <a:gd name="T16" fmla="*/ 63 w 76"/>
                      <a:gd name="T17" fmla="*/ 69 h 190"/>
                      <a:gd name="T18" fmla="*/ 48 w 76"/>
                      <a:gd name="T19" fmla="*/ 128 h 190"/>
                      <a:gd name="T20" fmla="*/ 25 w 76"/>
                      <a:gd name="T21" fmla="*/ 189 h 190"/>
                      <a:gd name="T22" fmla="*/ 0 w 76"/>
                      <a:gd name="T23" fmla="*/ 67 h 1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6" h="190">
                        <a:moveTo>
                          <a:pt x="0" y="67"/>
                        </a:moveTo>
                        <a:lnTo>
                          <a:pt x="14" y="42"/>
                        </a:lnTo>
                        <a:lnTo>
                          <a:pt x="28" y="30"/>
                        </a:lnTo>
                        <a:lnTo>
                          <a:pt x="34" y="11"/>
                        </a:lnTo>
                        <a:lnTo>
                          <a:pt x="37" y="3"/>
                        </a:lnTo>
                        <a:lnTo>
                          <a:pt x="53" y="0"/>
                        </a:lnTo>
                        <a:lnTo>
                          <a:pt x="75" y="17"/>
                        </a:lnTo>
                        <a:lnTo>
                          <a:pt x="69" y="50"/>
                        </a:lnTo>
                        <a:lnTo>
                          <a:pt x="63" y="69"/>
                        </a:lnTo>
                        <a:lnTo>
                          <a:pt x="48" y="128"/>
                        </a:lnTo>
                        <a:lnTo>
                          <a:pt x="25" y="189"/>
                        </a:lnTo>
                        <a:lnTo>
                          <a:pt x="0" y="67"/>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8" name="Freeform 109"/>
                  <p:cNvSpPr>
                    <a:spLocks/>
                  </p:cNvSpPr>
                  <p:nvPr/>
                </p:nvSpPr>
                <p:spPr bwMode="auto">
                  <a:xfrm>
                    <a:off x="3722" y="1918"/>
                    <a:ext cx="59" cy="135"/>
                  </a:xfrm>
                  <a:custGeom>
                    <a:avLst/>
                    <a:gdLst>
                      <a:gd name="T0" fmla="*/ 24 w 59"/>
                      <a:gd name="T1" fmla="*/ 0 h 135"/>
                      <a:gd name="T2" fmla="*/ 30 w 59"/>
                      <a:gd name="T3" fmla="*/ 9 h 135"/>
                      <a:gd name="T4" fmla="*/ 44 w 59"/>
                      <a:gd name="T5" fmla="*/ 16 h 135"/>
                      <a:gd name="T6" fmla="*/ 58 w 59"/>
                      <a:gd name="T7" fmla="*/ 15 h 135"/>
                      <a:gd name="T8" fmla="*/ 49 w 59"/>
                      <a:gd name="T9" fmla="*/ 45 h 135"/>
                      <a:gd name="T10" fmla="*/ 39 w 59"/>
                      <a:gd name="T11" fmla="*/ 44 h 135"/>
                      <a:gd name="T12" fmla="*/ 31 w 59"/>
                      <a:gd name="T13" fmla="*/ 38 h 135"/>
                      <a:gd name="T14" fmla="*/ 36 w 59"/>
                      <a:gd name="T15" fmla="*/ 47 h 135"/>
                      <a:gd name="T16" fmla="*/ 47 w 59"/>
                      <a:gd name="T17" fmla="*/ 50 h 135"/>
                      <a:gd name="T18" fmla="*/ 39 w 59"/>
                      <a:gd name="T19" fmla="*/ 84 h 135"/>
                      <a:gd name="T20" fmla="*/ 33 w 59"/>
                      <a:gd name="T21" fmla="*/ 109 h 135"/>
                      <a:gd name="T22" fmla="*/ 30 w 59"/>
                      <a:gd name="T23" fmla="*/ 94 h 135"/>
                      <a:gd name="T24" fmla="*/ 27 w 59"/>
                      <a:gd name="T25" fmla="*/ 68 h 135"/>
                      <a:gd name="T26" fmla="*/ 27 w 59"/>
                      <a:gd name="T27" fmla="*/ 53 h 135"/>
                      <a:gd name="T28" fmla="*/ 25 w 59"/>
                      <a:gd name="T29" fmla="*/ 60 h 135"/>
                      <a:gd name="T30" fmla="*/ 25 w 59"/>
                      <a:gd name="T31" fmla="*/ 77 h 135"/>
                      <a:gd name="T32" fmla="*/ 27 w 59"/>
                      <a:gd name="T33" fmla="*/ 101 h 135"/>
                      <a:gd name="T34" fmla="*/ 29 w 59"/>
                      <a:gd name="T35" fmla="*/ 116 h 135"/>
                      <a:gd name="T36" fmla="*/ 24 w 59"/>
                      <a:gd name="T37" fmla="*/ 134 h 135"/>
                      <a:gd name="T38" fmla="*/ 14 w 59"/>
                      <a:gd name="T39" fmla="*/ 87 h 135"/>
                      <a:gd name="T40" fmla="*/ 10 w 59"/>
                      <a:gd name="T41" fmla="*/ 70 h 135"/>
                      <a:gd name="T42" fmla="*/ 3 w 59"/>
                      <a:gd name="T43" fmla="*/ 46 h 135"/>
                      <a:gd name="T44" fmla="*/ 0 w 59"/>
                      <a:gd name="T45" fmla="*/ 39 h 135"/>
                      <a:gd name="T46" fmla="*/ 4 w 59"/>
                      <a:gd name="T47" fmla="*/ 30 h 135"/>
                      <a:gd name="T48" fmla="*/ 17 w 59"/>
                      <a:gd name="T49" fmla="*/ 21 h 135"/>
                      <a:gd name="T50" fmla="*/ 21 w 59"/>
                      <a:gd name="T51" fmla="*/ 29 h 135"/>
                      <a:gd name="T52" fmla="*/ 19 w 59"/>
                      <a:gd name="T53" fmla="*/ 16 h 135"/>
                      <a:gd name="T54" fmla="*/ 24 w 59"/>
                      <a:gd name="T55" fmla="*/ 0 h 13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9" h="135">
                        <a:moveTo>
                          <a:pt x="24" y="0"/>
                        </a:moveTo>
                        <a:lnTo>
                          <a:pt x="30" y="9"/>
                        </a:lnTo>
                        <a:lnTo>
                          <a:pt x="44" y="16"/>
                        </a:lnTo>
                        <a:lnTo>
                          <a:pt x="58" y="15"/>
                        </a:lnTo>
                        <a:lnTo>
                          <a:pt x="49" y="45"/>
                        </a:lnTo>
                        <a:lnTo>
                          <a:pt x="39" y="44"/>
                        </a:lnTo>
                        <a:lnTo>
                          <a:pt x="31" y="38"/>
                        </a:lnTo>
                        <a:lnTo>
                          <a:pt x="36" y="47"/>
                        </a:lnTo>
                        <a:lnTo>
                          <a:pt x="47" y="50"/>
                        </a:lnTo>
                        <a:lnTo>
                          <a:pt x="39" y="84"/>
                        </a:lnTo>
                        <a:lnTo>
                          <a:pt x="33" y="109"/>
                        </a:lnTo>
                        <a:lnTo>
                          <a:pt x="30" y="94"/>
                        </a:lnTo>
                        <a:lnTo>
                          <a:pt x="27" y="68"/>
                        </a:lnTo>
                        <a:lnTo>
                          <a:pt x="27" y="53"/>
                        </a:lnTo>
                        <a:lnTo>
                          <a:pt x="25" y="60"/>
                        </a:lnTo>
                        <a:lnTo>
                          <a:pt x="25" y="77"/>
                        </a:lnTo>
                        <a:lnTo>
                          <a:pt x="27" y="101"/>
                        </a:lnTo>
                        <a:lnTo>
                          <a:pt x="29" y="116"/>
                        </a:lnTo>
                        <a:lnTo>
                          <a:pt x="24" y="134"/>
                        </a:lnTo>
                        <a:lnTo>
                          <a:pt x="14" y="87"/>
                        </a:lnTo>
                        <a:lnTo>
                          <a:pt x="10" y="70"/>
                        </a:lnTo>
                        <a:lnTo>
                          <a:pt x="3" y="46"/>
                        </a:lnTo>
                        <a:lnTo>
                          <a:pt x="0" y="39"/>
                        </a:lnTo>
                        <a:lnTo>
                          <a:pt x="4" y="30"/>
                        </a:lnTo>
                        <a:lnTo>
                          <a:pt x="17" y="21"/>
                        </a:lnTo>
                        <a:lnTo>
                          <a:pt x="21" y="29"/>
                        </a:lnTo>
                        <a:lnTo>
                          <a:pt x="19" y="16"/>
                        </a:lnTo>
                        <a:lnTo>
                          <a:pt x="24"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622" name="Group 110"/>
                <p:cNvGrpSpPr>
                  <a:grpSpLocks/>
                </p:cNvGrpSpPr>
                <p:nvPr/>
              </p:nvGrpSpPr>
              <p:grpSpPr bwMode="auto">
                <a:xfrm>
                  <a:off x="3698" y="1793"/>
                  <a:ext cx="100" cy="136"/>
                  <a:chOff x="3698" y="1793"/>
                  <a:chExt cx="100" cy="136"/>
                </a:xfrm>
              </p:grpSpPr>
              <p:sp>
                <p:nvSpPr>
                  <p:cNvPr id="14692" name="Freeform 111"/>
                  <p:cNvSpPr>
                    <a:spLocks/>
                  </p:cNvSpPr>
                  <p:nvPr/>
                </p:nvSpPr>
                <p:spPr bwMode="auto">
                  <a:xfrm>
                    <a:off x="3724" y="1803"/>
                    <a:ext cx="70" cy="126"/>
                  </a:xfrm>
                  <a:custGeom>
                    <a:avLst/>
                    <a:gdLst>
                      <a:gd name="T0" fmla="*/ 0 w 70"/>
                      <a:gd name="T1" fmla="*/ 46 h 126"/>
                      <a:gd name="T2" fmla="*/ 3 w 70"/>
                      <a:gd name="T3" fmla="*/ 55 h 126"/>
                      <a:gd name="T4" fmla="*/ 7 w 70"/>
                      <a:gd name="T5" fmla="*/ 59 h 126"/>
                      <a:gd name="T6" fmla="*/ 9 w 70"/>
                      <a:gd name="T7" fmla="*/ 66 h 126"/>
                      <a:gd name="T8" fmla="*/ 12 w 70"/>
                      <a:gd name="T9" fmla="*/ 71 h 126"/>
                      <a:gd name="T10" fmla="*/ 16 w 70"/>
                      <a:gd name="T11" fmla="*/ 77 h 126"/>
                      <a:gd name="T12" fmla="*/ 19 w 70"/>
                      <a:gd name="T13" fmla="*/ 80 h 126"/>
                      <a:gd name="T14" fmla="*/ 25 w 70"/>
                      <a:gd name="T15" fmla="*/ 84 h 126"/>
                      <a:gd name="T16" fmla="*/ 26 w 70"/>
                      <a:gd name="T17" fmla="*/ 89 h 126"/>
                      <a:gd name="T18" fmla="*/ 26 w 70"/>
                      <a:gd name="T19" fmla="*/ 95 h 126"/>
                      <a:gd name="T20" fmla="*/ 24 w 70"/>
                      <a:gd name="T21" fmla="*/ 111 h 126"/>
                      <a:gd name="T22" fmla="*/ 34 w 70"/>
                      <a:gd name="T23" fmla="*/ 120 h 126"/>
                      <a:gd name="T24" fmla="*/ 42 w 70"/>
                      <a:gd name="T25" fmla="*/ 125 h 126"/>
                      <a:gd name="T26" fmla="*/ 49 w 70"/>
                      <a:gd name="T27" fmla="*/ 125 h 126"/>
                      <a:gd name="T28" fmla="*/ 55 w 70"/>
                      <a:gd name="T29" fmla="*/ 125 h 126"/>
                      <a:gd name="T30" fmla="*/ 58 w 70"/>
                      <a:gd name="T31" fmla="*/ 114 h 126"/>
                      <a:gd name="T32" fmla="*/ 59 w 70"/>
                      <a:gd name="T33" fmla="*/ 91 h 126"/>
                      <a:gd name="T34" fmla="*/ 63 w 70"/>
                      <a:gd name="T35" fmla="*/ 83 h 126"/>
                      <a:gd name="T36" fmla="*/ 66 w 70"/>
                      <a:gd name="T37" fmla="*/ 72 h 126"/>
                      <a:gd name="T38" fmla="*/ 67 w 70"/>
                      <a:gd name="T39" fmla="*/ 61 h 126"/>
                      <a:gd name="T40" fmla="*/ 68 w 70"/>
                      <a:gd name="T41" fmla="*/ 46 h 126"/>
                      <a:gd name="T42" fmla="*/ 69 w 70"/>
                      <a:gd name="T43" fmla="*/ 38 h 126"/>
                      <a:gd name="T44" fmla="*/ 68 w 70"/>
                      <a:gd name="T45" fmla="*/ 33 h 126"/>
                      <a:gd name="T46" fmla="*/ 66 w 70"/>
                      <a:gd name="T47" fmla="*/ 23 h 126"/>
                      <a:gd name="T48" fmla="*/ 63 w 70"/>
                      <a:gd name="T49" fmla="*/ 19 h 126"/>
                      <a:gd name="T50" fmla="*/ 58 w 70"/>
                      <a:gd name="T51" fmla="*/ 17 h 126"/>
                      <a:gd name="T52" fmla="*/ 56 w 70"/>
                      <a:gd name="T53" fmla="*/ 12 h 126"/>
                      <a:gd name="T54" fmla="*/ 51 w 70"/>
                      <a:gd name="T55" fmla="*/ 8 h 126"/>
                      <a:gd name="T56" fmla="*/ 46 w 70"/>
                      <a:gd name="T57" fmla="*/ 12 h 126"/>
                      <a:gd name="T58" fmla="*/ 43 w 70"/>
                      <a:gd name="T59" fmla="*/ 5 h 126"/>
                      <a:gd name="T60" fmla="*/ 37 w 70"/>
                      <a:gd name="T61" fmla="*/ 2 h 126"/>
                      <a:gd name="T62" fmla="*/ 31 w 70"/>
                      <a:gd name="T63" fmla="*/ 9 h 126"/>
                      <a:gd name="T64" fmla="*/ 29 w 70"/>
                      <a:gd name="T65" fmla="*/ 0 h 126"/>
                      <a:gd name="T66" fmla="*/ 21 w 70"/>
                      <a:gd name="T67" fmla="*/ 1 h 126"/>
                      <a:gd name="T68" fmla="*/ 17 w 70"/>
                      <a:gd name="T69" fmla="*/ 15 h 126"/>
                      <a:gd name="T70" fmla="*/ 16 w 70"/>
                      <a:gd name="T71" fmla="*/ 23 h 126"/>
                      <a:gd name="T72" fmla="*/ 15 w 70"/>
                      <a:gd name="T73" fmla="*/ 33 h 126"/>
                      <a:gd name="T74" fmla="*/ 13 w 70"/>
                      <a:gd name="T75" fmla="*/ 46 h 126"/>
                      <a:gd name="T76" fmla="*/ 11 w 70"/>
                      <a:gd name="T77" fmla="*/ 41 h 126"/>
                      <a:gd name="T78" fmla="*/ 10 w 70"/>
                      <a:gd name="T79" fmla="*/ 31 h 126"/>
                      <a:gd name="T80" fmla="*/ 9 w 70"/>
                      <a:gd name="T81" fmla="*/ 25 h 126"/>
                      <a:gd name="T82" fmla="*/ 7 w 70"/>
                      <a:gd name="T83" fmla="*/ 22 h 126"/>
                      <a:gd name="T84" fmla="*/ 3 w 70"/>
                      <a:gd name="T85" fmla="*/ 19 h 126"/>
                      <a:gd name="T86" fmla="*/ 1 w 70"/>
                      <a:gd name="T87" fmla="*/ 20 h 126"/>
                      <a:gd name="T88" fmla="*/ 0 w 70"/>
                      <a:gd name="T89" fmla="*/ 23 h 126"/>
                      <a:gd name="T90" fmla="*/ 1 w 70"/>
                      <a:gd name="T91" fmla="*/ 28 h 126"/>
                      <a:gd name="T92" fmla="*/ 2 w 70"/>
                      <a:gd name="T93" fmla="*/ 38 h 126"/>
                      <a:gd name="T94" fmla="*/ 0 w 70"/>
                      <a:gd name="T95" fmla="*/ 46 h 12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0" h="126">
                        <a:moveTo>
                          <a:pt x="0" y="46"/>
                        </a:moveTo>
                        <a:lnTo>
                          <a:pt x="3" y="55"/>
                        </a:lnTo>
                        <a:lnTo>
                          <a:pt x="7" y="59"/>
                        </a:lnTo>
                        <a:lnTo>
                          <a:pt x="9" y="66"/>
                        </a:lnTo>
                        <a:lnTo>
                          <a:pt x="12" y="71"/>
                        </a:lnTo>
                        <a:lnTo>
                          <a:pt x="16" y="77"/>
                        </a:lnTo>
                        <a:lnTo>
                          <a:pt x="19" y="80"/>
                        </a:lnTo>
                        <a:lnTo>
                          <a:pt x="25" y="84"/>
                        </a:lnTo>
                        <a:lnTo>
                          <a:pt x="26" y="89"/>
                        </a:lnTo>
                        <a:lnTo>
                          <a:pt x="26" y="95"/>
                        </a:lnTo>
                        <a:lnTo>
                          <a:pt x="24" y="111"/>
                        </a:lnTo>
                        <a:lnTo>
                          <a:pt x="34" y="120"/>
                        </a:lnTo>
                        <a:lnTo>
                          <a:pt x="42" y="125"/>
                        </a:lnTo>
                        <a:lnTo>
                          <a:pt x="49" y="125"/>
                        </a:lnTo>
                        <a:lnTo>
                          <a:pt x="55" y="125"/>
                        </a:lnTo>
                        <a:lnTo>
                          <a:pt x="58" y="114"/>
                        </a:lnTo>
                        <a:lnTo>
                          <a:pt x="59" y="91"/>
                        </a:lnTo>
                        <a:lnTo>
                          <a:pt x="63" y="83"/>
                        </a:lnTo>
                        <a:lnTo>
                          <a:pt x="66" y="72"/>
                        </a:lnTo>
                        <a:lnTo>
                          <a:pt x="67" y="61"/>
                        </a:lnTo>
                        <a:lnTo>
                          <a:pt x="68" y="46"/>
                        </a:lnTo>
                        <a:lnTo>
                          <a:pt x="69" y="38"/>
                        </a:lnTo>
                        <a:lnTo>
                          <a:pt x="68" y="33"/>
                        </a:lnTo>
                        <a:lnTo>
                          <a:pt x="66" y="23"/>
                        </a:lnTo>
                        <a:lnTo>
                          <a:pt x="63" y="19"/>
                        </a:lnTo>
                        <a:lnTo>
                          <a:pt x="58" y="17"/>
                        </a:lnTo>
                        <a:lnTo>
                          <a:pt x="56" y="12"/>
                        </a:lnTo>
                        <a:lnTo>
                          <a:pt x="51" y="8"/>
                        </a:lnTo>
                        <a:lnTo>
                          <a:pt x="46" y="12"/>
                        </a:lnTo>
                        <a:lnTo>
                          <a:pt x="43" y="5"/>
                        </a:lnTo>
                        <a:lnTo>
                          <a:pt x="37" y="2"/>
                        </a:lnTo>
                        <a:lnTo>
                          <a:pt x="31" y="9"/>
                        </a:lnTo>
                        <a:lnTo>
                          <a:pt x="29" y="0"/>
                        </a:lnTo>
                        <a:lnTo>
                          <a:pt x="21" y="1"/>
                        </a:lnTo>
                        <a:lnTo>
                          <a:pt x="17" y="15"/>
                        </a:lnTo>
                        <a:lnTo>
                          <a:pt x="16" y="23"/>
                        </a:lnTo>
                        <a:lnTo>
                          <a:pt x="15" y="33"/>
                        </a:lnTo>
                        <a:lnTo>
                          <a:pt x="13" y="46"/>
                        </a:lnTo>
                        <a:lnTo>
                          <a:pt x="11" y="41"/>
                        </a:lnTo>
                        <a:lnTo>
                          <a:pt x="10" y="31"/>
                        </a:lnTo>
                        <a:lnTo>
                          <a:pt x="9" y="25"/>
                        </a:lnTo>
                        <a:lnTo>
                          <a:pt x="7" y="22"/>
                        </a:lnTo>
                        <a:lnTo>
                          <a:pt x="3" y="19"/>
                        </a:lnTo>
                        <a:lnTo>
                          <a:pt x="1" y="20"/>
                        </a:lnTo>
                        <a:lnTo>
                          <a:pt x="0" y="23"/>
                        </a:lnTo>
                        <a:lnTo>
                          <a:pt x="1" y="28"/>
                        </a:lnTo>
                        <a:lnTo>
                          <a:pt x="2" y="38"/>
                        </a:lnTo>
                        <a:lnTo>
                          <a:pt x="0" y="4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3" name="Freeform 112"/>
                  <p:cNvSpPr>
                    <a:spLocks/>
                  </p:cNvSpPr>
                  <p:nvPr/>
                </p:nvSpPr>
                <p:spPr bwMode="auto">
                  <a:xfrm>
                    <a:off x="3754" y="1811"/>
                    <a:ext cx="36" cy="48"/>
                  </a:xfrm>
                  <a:custGeom>
                    <a:avLst/>
                    <a:gdLst>
                      <a:gd name="T0" fmla="*/ 2 w 36"/>
                      <a:gd name="T1" fmla="*/ 1 h 48"/>
                      <a:gd name="T2" fmla="*/ 4 w 36"/>
                      <a:gd name="T3" fmla="*/ 11 h 48"/>
                      <a:gd name="T4" fmla="*/ 6 w 36"/>
                      <a:gd name="T5" fmla="*/ 17 h 48"/>
                      <a:gd name="T6" fmla="*/ 3 w 36"/>
                      <a:gd name="T7" fmla="*/ 32 h 48"/>
                      <a:gd name="T8" fmla="*/ 5 w 36"/>
                      <a:gd name="T9" fmla="*/ 35 h 48"/>
                      <a:gd name="T10" fmla="*/ 8 w 36"/>
                      <a:gd name="T11" fmla="*/ 37 h 48"/>
                      <a:gd name="T12" fmla="*/ 11 w 36"/>
                      <a:gd name="T13" fmla="*/ 36 h 48"/>
                      <a:gd name="T14" fmla="*/ 14 w 36"/>
                      <a:gd name="T15" fmla="*/ 28 h 48"/>
                      <a:gd name="T16" fmla="*/ 16 w 36"/>
                      <a:gd name="T17" fmla="*/ 22 h 48"/>
                      <a:gd name="T18" fmla="*/ 15 w 36"/>
                      <a:gd name="T19" fmla="*/ 13 h 48"/>
                      <a:gd name="T20" fmla="*/ 14 w 36"/>
                      <a:gd name="T21" fmla="*/ 3 h 48"/>
                      <a:gd name="T22" fmla="*/ 16 w 36"/>
                      <a:gd name="T23" fmla="*/ 5 h 48"/>
                      <a:gd name="T24" fmla="*/ 17 w 36"/>
                      <a:gd name="T25" fmla="*/ 13 h 48"/>
                      <a:gd name="T26" fmla="*/ 18 w 36"/>
                      <a:gd name="T27" fmla="*/ 19 h 48"/>
                      <a:gd name="T28" fmla="*/ 18 w 36"/>
                      <a:gd name="T29" fmla="*/ 24 h 48"/>
                      <a:gd name="T30" fmla="*/ 15 w 36"/>
                      <a:gd name="T31" fmla="*/ 29 h 48"/>
                      <a:gd name="T32" fmla="*/ 13 w 36"/>
                      <a:gd name="T33" fmla="*/ 35 h 48"/>
                      <a:gd name="T34" fmla="*/ 12 w 36"/>
                      <a:gd name="T35" fmla="*/ 41 h 48"/>
                      <a:gd name="T36" fmla="*/ 15 w 36"/>
                      <a:gd name="T37" fmla="*/ 43 h 48"/>
                      <a:gd name="T38" fmla="*/ 20 w 36"/>
                      <a:gd name="T39" fmla="*/ 43 h 48"/>
                      <a:gd name="T40" fmla="*/ 23 w 36"/>
                      <a:gd name="T41" fmla="*/ 37 h 48"/>
                      <a:gd name="T42" fmla="*/ 28 w 36"/>
                      <a:gd name="T43" fmla="*/ 30 h 48"/>
                      <a:gd name="T44" fmla="*/ 28 w 36"/>
                      <a:gd name="T45" fmla="*/ 25 h 48"/>
                      <a:gd name="T46" fmla="*/ 27 w 36"/>
                      <a:gd name="T47" fmla="*/ 16 h 48"/>
                      <a:gd name="T48" fmla="*/ 29 w 36"/>
                      <a:gd name="T49" fmla="*/ 23 h 48"/>
                      <a:gd name="T50" fmla="*/ 29 w 36"/>
                      <a:gd name="T51" fmla="*/ 30 h 48"/>
                      <a:gd name="T52" fmla="*/ 25 w 36"/>
                      <a:gd name="T53" fmla="*/ 37 h 48"/>
                      <a:gd name="T54" fmla="*/ 25 w 36"/>
                      <a:gd name="T55" fmla="*/ 41 h 48"/>
                      <a:gd name="T56" fmla="*/ 26 w 36"/>
                      <a:gd name="T57" fmla="*/ 45 h 48"/>
                      <a:gd name="T58" fmla="*/ 28 w 36"/>
                      <a:gd name="T59" fmla="*/ 46 h 48"/>
                      <a:gd name="T60" fmla="*/ 31 w 36"/>
                      <a:gd name="T61" fmla="*/ 44 h 48"/>
                      <a:gd name="T62" fmla="*/ 35 w 36"/>
                      <a:gd name="T63" fmla="*/ 39 h 48"/>
                      <a:gd name="T64" fmla="*/ 31 w 36"/>
                      <a:gd name="T65" fmla="*/ 45 h 48"/>
                      <a:gd name="T66" fmla="*/ 30 w 36"/>
                      <a:gd name="T67" fmla="*/ 47 h 48"/>
                      <a:gd name="T68" fmla="*/ 26 w 36"/>
                      <a:gd name="T69" fmla="*/ 47 h 48"/>
                      <a:gd name="T70" fmla="*/ 24 w 36"/>
                      <a:gd name="T71" fmla="*/ 45 h 48"/>
                      <a:gd name="T72" fmla="*/ 24 w 36"/>
                      <a:gd name="T73" fmla="*/ 40 h 48"/>
                      <a:gd name="T74" fmla="*/ 21 w 36"/>
                      <a:gd name="T75" fmla="*/ 44 h 48"/>
                      <a:gd name="T76" fmla="*/ 17 w 36"/>
                      <a:gd name="T77" fmla="*/ 45 h 48"/>
                      <a:gd name="T78" fmla="*/ 13 w 36"/>
                      <a:gd name="T79" fmla="*/ 45 h 48"/>
                      <a:gd name="T80" fmla="*/ 12 w 36"/>
                      <a:gd name="T81" fmla="*/ 41 h 48"/>
                      <a:gd name="T82" fmla="*/ 11 w 36"/>
                      <a:gd name="T83" fmla="*/ 37 h 48"/>
                      <a:gd name="T84" fmla="*/ 9 w 36"/>
                      <a:gd name="T85" fmla="*/ 39 h 48"/>
                      <a:gd name="T86" fmla="*/ 7 w 36"/>
                      <a:gd name="T87" fmla="*/ 39 h 48"/>
                      <a:gd name="T88" fmla="*/ 3 w 36"/>
                      <a:gd name="T89" fmla="*/ 36 h 48"/>
                      <a:gd name="T90" fmla="*/ 2 w 36"/>
                      <a:gd name="T91" fmla="*/ 31 h 48"/>
                      <a:gd name="T92" fmla="*/ 5 w 36"/>
                      <a:gd name="T93" fmla="*/ 18 h 48"/>
                      <a:gd name="T94" fmla="*/ 2 w 36"/>
                      <a:gd name="T95" fmla="*/ 11 h 48"/>
                      <a:gd name="T96" fmla="*/ 0 w 36"/>
                      <a:gd name="T97" fmla="*/ 0 h 48"/>
                      <a:gd name="T98" fmla="*/ 2 w 36"/>
                      <a:gd name="T99" fmla="*/ 1 h 4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6" h="48">
                        <a:moveTo>
                          <a:pt x="2" y="1"/>
                        </a:moveTo>
                        <a:lnTo>
                          <a:pt x="4" y="11"/>
                        </a:lnTo>
                        <a:lnTo>
                          <a:pt x="6" y="17"/>
                        </a:lnTo>
                        <a:lnTo>
                          <a:pt x="3" y="32"/>
                        </a:lnTo>
                        <a:lnTo>
                          <a:pt x="5" y="35"/>
                        </a:lnTo>
                        <a:lnTo>
                          <a:pt x="8" y="37"/>
                        </a:lnTo>
                        <a:lnTo>
                          <a:pt x="11" y="36"/>
                        </a:lnTo>
                        <a:lnTo>
                          <a:pt x="14" y="28"/>
                        </a:lnTo>
                        <a:lnTo>
                          <a:pt x="16" y="22"/>
                        </a:lnTo>
                        <a:lnTo>
                          <a:pt x="15" y="13"/>
                        </a:lnTo>
                        <a:lnTo>
                          <a:pt x="14" y="3"/>
                        </a:lnTo>
                        <a:lnTo>
                          <a:pt x="16" y="5"/>
                        </a:lnTo>
                        <a:lnTo>
                          <a:pt x="17" y="13"/>
                        </a:lnTo>
                        <a:lnTo>
                          <a:pt x="18" y="19"/>
                        </a:lnTo>
                        <a:lnTo>
                          <a:pt x="18" y="24"/>
                        </a:lnTo>
                        <a:lnTo>
                          <a:pt x="15" y="29"/>
                        </a:lnTo>
                        <a:lnTo>
                          <a:pt x="13" y="35"/>
                        </a:lnTo>
                        <a:lnTo>
                          <a:pt x="12" y="41"/>
                        </a:lnTo>
                        <a:lnTo>
                          <a:pt x="15" y="43"/>
                        </a:lnTo>
                        <a:lnTo>
                          <a:pt x="20" y="43"/>
                        </a:lnTo>
                        <a:lnTo>
                          <a:pt x="23" y="37"/>
                        </a:lnTo>
                        <a:lnTo>
                          <a:pt x="28" y="30"/>
                        </a:lnTo>
                        <a:lnTo>
                          <a:pt x="28" y="25"/>
                        </a:lnTo>
                        <a:lnTo>
                          <a:pt x="27" y="16"/>
                        </a:lnTo>
                        <a:lnTo>
                          <a:pt x="29" y="23"/>
                        </a:lnTo>
                        <a:lnTo>
                          <a:pt x="29" y="30"/>
                        </a:lnTo>
                        <a:lnTo>
                          <a:pt x="25" y="37"/>
                        </a:lnTo>
                        <a:lnTo>
                          <a:pt x="25" y="41"/>
                        </a:lnTo>
                        <a:lnTo>
                          <a:pt x="26" y="45"/>
                        </a:lnTo>
                        <a:lnTo>
                          <a:pt x="28" y="46"/>
                        </a:lnTo>
                        <a:lnTo>
                          <a:pt x="31" y="44"/>
                        </a:lnTo>
                        <a:lnTo>
                          <a:pt x="35" y="39"/>
                        </a:lnTo>
                        <a:lnTo>
                          <a:pt x="31" y="45"/>
                        </a:lnTo>
                        <a:lnTo>
                          <a:pt x="30" y="47"/>
                        </a:lnTo>
                        <a:lnTo>
                          <a:pt x="26" y="47"/>
                        </a:lnTo>
                        <a:lnTo>
                          <a:pt x="24" y="45"/>
                        </a:lnTo>
                        <a:lnTo>
                          <a:pt x="24" y="40"/>
                        </a:lnTo>
                        <a:lnTo>
                          <a:pt x="21" y="44"/>
                        </a:lnTo>
                        <a:lnTo>
                          <a:pt x="17" y="45"/>
                        </a:lnTo>
                        <a:lnTo>
                          <a:pt x="13" y="45"/>
                        </a:lnTo>
                        <a:lnTo>
                          <a:pt x="12" y="41"/>
                        </a:lnTo>
                        <a:lnTo>
                          <a:pt x="11" y="37"/>
                        </a:lnTo>
                        <a:lnTo>
                          <a:pt x="9" y="39"/>
                        </a:lnTo>
                        <a:lnTo>
                          <a:pt x="7" y="39"/>
                        </a:lnTo>
                        <a:lnTo>
                          <a:pt x="3" y="36"/>
                        </a:lnTo>
                        <a:lnTo>
                          <a:pt x="2" y="31"/>
                        </a:lnTo>
                        <a:lnTo>
                          <a:pt x="5" y="18"/>
                        </a:lnTo>
                        <a:lnTo>
                          <a:pt x="2" y="11"/>
                        </a:lnTo>
                        <a:lnTo>
                          <a:pt x="0" y="0"/>
                        </a:lnTo>
                        <a:lnTo>
                          <a:pt x="2" y="1"/>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4" name="Freeform 113"/>
                  <p:cNvSpPr>
                    <a:spLocks/>
                  </p:cNvSpPr>
                  <p:nvPr/>
                </p:nvSpPr>
                <p:spPr bwMode="auto">
                  <a:xfrm>
                    <a:off x="3761" y="1837"/>
                    <a:ext cx="17" cy="17"/>
                  </a:xfrm>
                  <a:custGeom>
                    <a:avLst/>
                    <a:gdLst>
                      <a:gd name="T0" fmla="*/ 0 w 17"/>
                      <a:gd name="T1" fmla="*/ 16 h 17"/>
                      <a:gd name="T2" fmla="*/ 6 w 17"/>
                      <a:gd name="T3" fmla="*/ 8 h 17"/>
                      <a:gd name="T4" fmla="*/ 16 w 17"/>
                      <a:gd name="T5" fmla="*/ 8 h 17"/>
                      <a:gd name="T6" fmla="*/ 3 w 17"/>
                      <a:gd name="T7" fmla="*/ 0 h 17"/>
                      <a:gd name="T8" fmla="*/ 0 w 17"/>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16"/>
                        </a:moveTo>
                        <a:lnTo>
                          <a:pt x="6" y="8"/>
                        </a:lnTo>
                        <a:lnTo>
                          <a:pt x="16" y="8"/>
                        </a:lnTo>
                        <a:lnTo>
                          <a:pt x="3" y="0"/>
                        </a:lnTo>
                        <a:lnTo>
                          <a:pt x="0"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5" name="Freeform 114"/>
                  <p:cNvSpPr>
                    <a:spLocks/>
                  </p:cNvSpPr>
                  <p:nvPr/>
                </p:nvSpPr>
                <p:spPr bwMode="auto">
                  <a:xfrm>
                    <a:off x="3768" y="1844"/>
                    <a:ext cx="17" cy="17"/>
                  </a:xfrm>
                  <a:custGeom>
                    <a:avLst/>
                    <a:gdLst>
                      <a:gd name="T0" fmla="*/ 16 w 17"/>
                      <a:gd name="T1" fmla="*/ 10 h 17"/>
                      <a:gd name="T2" fmla="*/ 12 w 17"/>
                      <a:gd name="T3" fmla="*/ 5 h 17"/>
                      <a:gd name="T4" fmla="*/ 10 w 17"/>
                      <a:gd name="T5" fmla="*/ 0 h 17"/>
                      <a:gd name="T6" fmla="*/ 4 w 17"/>
                      <a:gd name="T7" fmla="*/ 0 h 17"/>
                      <a:gd name="T8" fmla="*/ 0 w 17"/>
                      <a:gd name="T9" fmla="*/ 16 h 17"/>
                      <a:gd name="T10" fmla="*/ 4 w 17"/>
                      <a:gd name="T11" fmla="*/ 5 h 17"/>
                      <a:gd name="T12" fmla="*/ 8 w 17"/>
                      <a:gd name="T13" fmla="*/ 5 h 17"/>
                      <a:gd name="T14" fmla="*/ 16 w 17"/>
                      <a:gd name="T15" fmla="*/ 1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10"/>
                        </a:moveTo>
                        <a:lnTo>
                          <a:pt x="12" y="5"/>
                        </a:lnTo>
                        <a:lnTo>
                          <a:pt x="10" y="0"/>
                        </a:lnTo>
                        <a:lnTo>
                          <a:pt x="4" y="0"/>
                        </a:lnTo>
                        <a:lnTo>
                          <a:pt x="0" y="16"/>
                        </a:lnTo>
                        <a:lnTo>
                          <a:pt x="4" y="5"/>
                        </a:lnTo>
                        <a:lnTo>
                          <a:pt x="8" y="5"/>
                        </a:lnTo>
                        <a:lnTo>
                          <a:pt x="16" y="1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6" name="Freeform 115"/>
                  <p:cNvSpPr>
                    <a:spLocks/>
                  </p:cNvSpPr>
                  <p:nvPr/>
                </p:nvSpPr>
                <p:spPr bwMode="auto">
                  <a:xfrm>
                    <a:off x="3781" y="1849"/>
                    <a:ext cx="17" cy="17"/>
                  </a:xfrm>
                  <a:custGeom>
                    <a:avLst/>
                    <a:gdLst>
                      <a:gd name="T0" fmla="*/ 0 w 17"/>
                      <a:gd name="T1" fmla="*/ 8 h 17"/>
                      <a:gd name="T2" fmla="*/ 2 w 17"/>
                      <a:gd name="T3" fmla="*/ 0 h 17"/>
                      <a:gd name="T4" fmla="*/ 8 w 17"/>
                      <a:gd name="T5" fmla="*/ 0 h 17"/>
                      <a:gd name="T6" fmla="*/ 16 w 17"/>
                      <a:gd name="T7" fmla="*/ 16 h 17"/>
                      <a:gd name="T8" fmla="*/ 10 w 17"/>
                      <a:gd name="T9" fmla="*/ 8 h 17"/>
                      <a:gd name="T10" fmla="*/ 8 w 17"/>
                      <a:gd name="T11" fmla="*/ 8 h 17"/>
                      <a:gd name="T12" fmla="*/ 0 w 17"/>
                      <a:gd name="T13" fmla="*/ 8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0" y="8"/>
                        </a:moveTo>
                        <a:lnTo>
                          <a:pt x="2" y="0"/>
                        </a:lnTo>
                        <a:lnTo>
                          <a:pt x="8" y="0"/>
                        </a:lnTo>
                        <a:lnTo>
                          <a:pt x="16" y="16"/>
                        </a:lnTo>
                        <a:lnTo>
                          <a:pt x="10" y="8"/>
                        </a:lnTo>
                        <a:lnTo>
                          <a:pt x="8" y="8"/>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7" name="Freeform 116"/>
                  <p:cNvSpPr>
                    <a:spLocks/>
                  </p:cNvSpPr>
                  <p:nvPr/>
                </p:nvSpPr>
                <p:spPr bwMode="auto">
                  <a:xfrm>
                    <a:off x="3758" y="1856"/>
                    <a:ext cx="17" cy="27"/>
                  </a:xfrm>
                  <a:custGeom>
                    <a:avLst/>
                    <a:gdLst>
                      <a:gd name="T0" fmla="*/ 0 w 17"/>
                      <a:gd name="T1" fmla="*/ 0 h 27"/>
                      <a:gd name="T2" fmla="*/ 8 w 17"/>
                      <a:gd name="T3" fmla="*/ 6 h 27"/>
                      <a:gd name="T4" fmla="*/ 14 w 17"/>
                      <a:gd name="T5" fmla="*/ 15 h 27"/>
                      <a:gd name="T6" fmla="*/ 14 w 17"/>
                      <a:gd name="T7" fmla="*/ 26 h 27"/>
                      <a:gd name="T8" fmla="*/ 16 w 17"/>
                      <a:gd name="T9" fmla="*/ 17 h 27"/>
                      <a:gd name="T10" fmla="*/ 16 w 17"/>
                      <a:gd name="T11" fmla="*/ 10 h 27"/>
                      <a:gd name="T12" fmla="*/ 12 w 17"/>
                      <a:gd name="T13" fmla="*/ 7 h 27"/>
                      <a:gd name="T14" fmla="*/ 0 w 17"/>
                      <a:gd name="T15" fmla="*/ 0 h 2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27">
                        <a:moveTo>
                          <a:pt x="0" y="0"/>
                        </a:moveTo>
                        <a:lnTo>
                          <a:pt x="8" y="6"/>
                        </a:lnTo>
                        <a:lnTo>
                          <a:pt x="14" y="15"/>
                        </a:lnTo>
                        <a:lnTo>
                          <a:pt x="14" y="26"/>
                        </a:lnTo>
                        <a:lnTo>
                          <a:pt x="16" y="17"/>
                        </a:lnTo>
                        <a:lnTo>
                          <a:pt x="16" y="10"/>
                        </a:lnTo>
                        <a:lnTo>
                          <a:pt x="12" y="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8" name="Freeform 117"/>
                  <p:cNvSpPr>
                    <a:spLocks/>
                  </p:cNvSpPr>
                  <p:nvPr/>
                </p:nvSpPr>
                <p:spPr bwMode="auto">
                  <a:xfrm>
                    <a:off x="3738" y="1846"/>
                    <a:ext cx="17" cy="17"/>
                  </a:xfrm>
                  <a:custGeom>
                    <a:avLst/>
                    <a:gdLst>
                      <a:gd name="T0" fmla="*/ 0 w 17"/>
                      <a:gd name="T1" fmla="*/ 8 h 17"/>
                      <a:gd name="T2" fmla="*/ 6 w 17"/>
                      <a:gd name="T3" fmla="*/ 8 h 17"/>
                      <a:gd name="T4" fmla="*/ 16 w 17"/>
                      <a:gd name="T5" fmla="*/ 16 h 17"/>
                      <a:gd name="T6" fmla="*/ 9 w 17"/>
                      <a:gd name="T7" fmla="*/ 6 h 17"/>
                      <a:gd name="T8" fmla="*/ 0 w 17"/>
                      <a:gd name="T9" fmla="*/ 0 h 17"/>
                      <a:gd name="T10" fmla="*/ 0 w 17"/>
                      <a:gd name="T11" fmla="*/ 8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7">
                        <a:moveTo>
                          <a:pt x="0" y="8"/>
                        </a:moveTo>
                        <a:lnTo>
                          <a:pt x="6" y="8"/>
                        </a:lnTo>
                        <a:lnTo>
                          <a:pt x="16" y="16"/>
                        </a:lnTo>
                        <a:lnTo>
                          <a:pt x="9" y="6"/>
                        </a:lnTo>
                        <a:lnTo>
                          <a:pt x="0" y="0"/>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9" name="Freeform 118"/>
                  <p:cNvSpPr>
                    <a:spLocks/>
                  </p:cNvSpPr>
                  <p:nvPr/>
                </p:nvSpPr>
                <p:spPr bwMode="auto">
                  <a:xfrm>
                    <a:off x="3755" y="1885"/>
                    <a:ext cx="17" cy="17"/>
                  </a:xfrm>
                  <a:custGeom>
                    <a:avLst/>
                    <a:gdLst>
                      <a:gd name="T0" fmla="*/ 16 w 17"/>
                      <a:gd name="T1" fmla="*/ 0 h 17"/>
                      <a:gd name="T2" fmla="*/ 8 w 17"/>
                      <a:gd name="T3" fmla="*/ 10 h 17"/>
                      <a:gd name="T4" fmla="*/ 0 w 17"/>
                      <a:gd name="T5" fmla="*/ 16 h 17"/>
                      <a:gd name="T6" fmla="*/ 10 w 17"/>
                      <a:gd name="T7" fmla="*/ 12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8" y="10"/>
                        </a:lnTo>
                        <a:lnTo>
                          <a:pt x="0" y="16"/>
                        </a:lnTo>
                        <a:lnTo>
                          <a:pt x="10" y="1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0" name="Freeform 119"/>
                  <p:cNvSpPr>
                    <a:spLocks/>
                  </p:cNvSpPr>
                  <p:nvPr/>
                </p:nvSpPr>
                <p:spPr bwMode="auto">
                  <a:xfrm>
                    <a:off x="3770" y="1878"/>
                    <a:ext cx="17" cy="17"/>
                  </a:xfrm>
                  <a:custGeom>
                    <a:avLst/>
                    <a:gdLst>
                      <a:gd name="T0" fmla="*/ 0 w 17"/>
                      <a:gd name="T1" fmla="*/ 0 h 17"/>
                      <a:gd name="T2" fmla="*/ 1 w 17"/>
                      <a:gd name="T3" fmla="*/ 5 h 17"/>
                      <a:gd name="T4" fmla="*/ 9 w 17"/>
                      <a:gd name="T5" fmla="*/ 13 h 17"/>
                      <a:gd name="T6" fmla="*/ 16 w 17"/>
                      <a:gd name="T7" fmla="*/ 16 h 17"/>
                      <a:gd name="T8" fmla="*/ 4 w 17"/>
                      <a:gd name="T9" fmla="*/ 14 h 17"/>
                      <a:gd name="T10" fmla="*/ 1 w 17"/>
                      <a:gd name="T11" fmla="*/ 9 h 17"/>
                      <a:gd name="T12" fmla="*/ 0 w 17"/>
                      <a:gd name="T13" fmla="*/ 4 h 17"/>
                      <a:gd name="T14" fmla="*/ 0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0" y="0"/>
                        </a:moveTo>
                        <a:lnTo>
                          <a:pt x="1" y="5"/>
                        </a:lnTo>
                        <a:lnTo>
                          <a:pt x="9" y="13"/>
                        </a:lnTo>
                        <a:lnTo>
                          <a:pt x="16" y="16"/>
                        </a:lnTo>
                        <a:lnTo>
                          <a:pt x="4" y="14"/>
                        </a:lnTo>
                        <a:lnTo>
                          <a:pt x="1" y="9"/>
                        </a:lnTo>
                        <a:lnTo>
                          <a:pt x="0" y="4"/>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1" name="Freeform 120"/>
                  <p:cNvSpPr>
                    <a:spLocks/>
                  </p:cNvSpPr>
                  <p:nvPr/>
                </p:nvSpPr>
                <p:spPr bwMode="auto">
                  <a:xfrm>
                    <a:off x="3698" y="1793"/>
                    <a:ext cx="55" cy="57"/>
                  </a:xfrm>
                  <a:custGeom>
                    <a:avLst/>
                    <a:gdLst>
                      <a:gd name="T0" fmla="*/ 45 w 55"/>
                      <a:gd name="T1" fmla="*/ 56 h 57"/>
                      <a:gd name="T2" fmla="*/ 54 w 55"/>
                      <a:gd name="T3" fmla="*/ 27 h 57"/>
                      <a:gd name="T4" fmla="*/ 36 w 55"/>
                      <a:gd name="T5" fmla="*/ 11 h 57"/>
                      <a:gd name="T6" fmla="*/ 8 w 55"/>
                      <a:gd name="T7" fmla="*/ 0 h 57"/>
                      <a:gd name="T8" fmla="*/ 0 w 55"/>
                      <a:gd name="T9" fmla="*/ 31 h 57"/>
                      <a:gd name="T10" fmla="*/ 26 w 55"/>
                      <a:gd name="T11" fmla="*/ 41 h 57"/>
                      <a:gd name="T12" fmla="*/ 45 w 55"/>
                      <a:gd name="T13" fmla="*/ 56 h 5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5" h="57">
                        <a:moveTo>
                          <a:pt x="45" y="56"/>
                        </a:moveTo>
                        <a:lnTo>
                          <a:pt x="54" y="27"/>
                        </a:lnTo>
                        <a:lnTo>
                          <a:pt x="36" y="11"/>
                        </a:lnTo>
                        <a:lnTo>
                          <a:pt x="8" y="0"/>
                        </a:lnTo>
                        <a:lnTo>
                          <a:pt x="0" y="31"/>
                        </a:lnTo>
                        <a:lnTo>
                          <a:pt x="26" y="41"/>
                        </a:lnTo>
                        <a:lnTo>
                          <a:pt x="45" y="56"/>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2" name="Oval 121"/>
                  <p:cNvSpPr>
                    <a:spLocks noChangeArrowheads="1"/>
                  </p:cNvSpPr>
                  <p:nvPr/>
                </p:nvSpPr>
                <p:spPr bwMode="auto">
                  <a:xfrm>
                    <a:off x="3735" y="1821"/>
                    <a:ext cx="5" cy="11"/>
                  </a:xfrm>
                  <a:prstGeom prst="ellipse">
                    <a:avLst/>
                  </a:prstGeom>
                  <a:solidFill>
                    <a:srgbClr val="FFFFFF"/>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703" name="Freeform 122"/>
                  <p:cNvSpPr>
                    <a:spLocks/>
                  </p:cNvSpPr>
                  <p:nvPr/>
                </p:nvSpPr>
                <p:spPr bwMode="auto">
                  <a:xfrm>
                    <a:off x="3723" y="1822"/>
                    <a:ext cx="17" cy="40"/>
                  </a:xfrm>
                  <a:custGeom>
                    <a:avLst/>
                    <a:gdLst>
                      <a:gd name="T0" fmla="*/ 1 w 17"/>
                      <a:gd name="T1" fmla="*/ 26 h 40"/>
                      <a:gd name="T2" fmla="*/ 2 w 17"/>
                      <a:gd name="T3" fmla="*/ 19 h 40"/>
                      <a:gd name="T4" fmla="*/ 2 w 17"/>
                      <a:gd name="T5" fmla="*/ 12 h 40"/>
                      <a:gd name="T6" fmla="*/ 1 w 17"/>
                      <a:gd name="T7" fmla="*/ 8 h 40"/>
                      <a:gd name="T8" fmla="*/ 0 w 17"/>
                      <a:gd name="T9" fmla="*/ 4 h 40"/>
                      <a:gd name="T10" fmla="*/ 1 w 17"/>
                      <a:gd name="T11" fmla="*/ 1 h 40"/>
                      <a:gd name="T12" fmla="*/ 3 w 17"/>
                      <a:gd name="T13" fmla="*/ 0 h 40"/>
                      <a:gd name="T14" fmla="*/ 9 w 17"/>
                      <a:gd name="T15" fmla="*/ 2 h 40"/>
                      <a:gd name="T16" fmla="*/ 10 w 17"/>
                      <a:gd name="T17" fmla="*/ 6 h 40"/>
                      <a:gd name="T18" fmla="*/ 11 w 17"/>
                      <a:gd name="T19" fmla="*/ 9 h 40"/>
                      <a:gd name="T20" fmla="*/ 12 w 17"/>
                      <a:gd name="T21" fmla="*/ 14 h 40"/>
                      <a:gd name="T22" fmla="*/ 12 w 17"/>
                      <a:gd name="T23" fmla="*/ 20 h 40"/>
                      <a:gd name="T24" fmla="*/ 16 w 17"/>
                      <a:gd name="T25" fmla="*/ 28 h 40"/>
                      <a:gd name="T26" fmla="*/ 8 w 17"/>
                      <a:gd name="T27" fmla="*/ 39 h 40"/>
                      <a:gd name="T28" fmla="*/ 3 w 17"/>
                      <a:gd name="T29" fmla="*/ 36 h 40"/>
                      <a:gd name="T30" fmla="*/ 1 w 17"/>
                      <a:gd name="T31" fmla="*/ 26 h 4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 h="40">
                        <a:moveTo>
                          <a:pt x="1" y="26"/>
                        </a:moveTo>
                        <a:lnTo>
                          <a:pt x="2" y="19"/>
                        </a:lnTo>
                        <a:lnTo>
                          <a:pt x="2" y="12"/>
                        </a:lnTo>
                        <a:lnTo>
                          <a:pt x="1" y="8"/>
                        </a:lnTo>
                        <a:lnTo>
                          <a:pt x="0" y="4"/>
                        </a:lnTo>
                        <a:lnTo>
                          <a:pt x="1" y="1"/>
                        </a:lnTo>
                        <a:lnTo>
                          <a:pt x="3" y="0"/>
                        </a:lnTo>
                        <a:lnTo>
                          <a:pt x="9" y="2"/>
                        </a:lnTo>
                        <a:lnTo>
                          <a:pt x="10" y="6"/>
                        </a:lnTo>
                        <a:lnTo>
                          <a:pt x="11" y="9"/>
                        </a:lnTo>
                        <a:lnTo>
                          <a:pt x="12" y="14"/>
                        </a:lnTo>
                        <a:lnTo>
                          <a:pt x="12" y="20"/>
                        </a:lnTo>
                        <a:lnTo>
                          <a:pt x="16" y="28"/>
                        </a:lnTo>
                        <a:lnTo>
                          <a:pt x="8" y="39"/>
                        </a:lnTo>
                        <a:lnTo>
                          <a:pt x="3" y="36"/>
                        </a:lnTo>
                        <a:lnTo>
                          <a:pt x="1" y="2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4" name="Freeform 123"/>
                  <p:cNvSpPr>
                    <a:spLocks/>
                  </p:cNvSpPr>
                  <p:nvPr/>
                </p:nvSpPr>
                <p:spPr bwMode="auto">
                  <a:xfrm>
                    <a:off x="3729" y="1849"/>
                    <a:ext cx="17" cy="17"/>
                  </a:xfrm>
                  <a:custGeom>
                    <a:avLst/>
                    <a:gdLst>
                      <a:gd name="T0" fmla="*/ 10 w 17"/>
                      <a:gd name="T1" fmla="*/ 0 h 17"/>
                      <a:gd name="T2" fmla="*/ 16 w 17"/>
                      <a:gd name="T3" fmla="*/ 1 h 17"/>
                      <a:gd name="T4" fmla="*/ 3 w 17"/>
                      <a:gd name="T5" fmla="*/ 16 h 17"/>
                      <a:gd name="T6" fmla="*/ 0 w 17"/>
                      <a:gd name="T7" fmla="*/ 12 h 17"/>
                      <a:gd name="T8" fmla="*/ 1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0" y="0"/>
                        </a:moveTo>
                        <a:lnTo>
                          <a:pt x="16" y="1"/>
                        </a:lnTo>
                        <a:lnTo>
                          <a:pt x="3" y="16"/>
                        </a:lnTo>
                        <a:lnTo>
                          <a:pt x="0" y="12"/>
                        </a:lnTo>
                        <a:lnTo>
                          <a:pt x="10" y="0"/>
                        </a:lnTo>
                      </a:path>
                    </a:pathLst>
                  </a:custGeom>
                  <a:solidFill>
                    <a:srgbClr val="FFC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5" name="Freeform 124"/>
                  <p:cNvSpPr>
                    <a:spLocks/>
                  </p:cNvSpPr>
                  <p:nvPr/>
                </p:nvSpPr>
                <p:spPr bwMode="auto">
                  <a:xfrm>
                    <a:off x="3743" y="1804"/>
                    <a:ext cx="17" cy="35"/>
                  </a:xfrm>
                  <a:custGeom>
                    <a:avLst/>
                    <a:gdLst>
                      <a:gd name="T0" fmla="*/ 0 w 17"/>
                      <a:gd name="T1" fmla="*/ 8 h 35"/>
                      <a:gd name="T2" fmla="*/ 1 w 17"/>
                      <a:gd name="T3" fmla="*/ 15 h 35"/>
                      <a:gd name="T4" fmla="*/ 2 w 17"/>
                      <a:gd name="T5" fmla="*/ 18 h 35"/>
                      <a:gd name="T6" fmla="*/ 2 w 17"/>
                      <a:gd name="T7" fmla="*/ 22 h 35"/>
                      <a:gd name="T8" fmla="*/ 2 w 17"/>
                      <a:gd name="T9" fmla="*/ 25 h 35"/>
                      <a:gd name="T10" fmla="*/ 2 w 17"/>
                      <a:gd name="T11" fmla="*/ 29 h 35"/>
                      <a:gd name="T12" fmla="*/ 4 w 17"/>
                      <a:gd name="T13" fmla="*/ 33 h 35"/>
                      <a:gd name="T14" fmla="*/ 7 w 17"/>
                      <a:gd name="T15" fmla="*/ 33 h 35"/>
                      <a:gd name="T16" fmla="*/ 11 w 17"/>
                      <a:gd name="T17" fmla="*/ 34 h 35"/>
                      <a:gd name="T18" fmla="*/ 14 w 17"/>
                      <a:gd name="T19" fmla="*/ 32 h 35"/>
                      <a:gd name="T20" fmla="*/ 16 w 17"/>
                      <a:gd name="T21" fmla="*/ 30 h 35"/>
                      <a:gd name="T22" fmla="*/ 16 w 17"/>
                      <a:gd name="T23" fmla="*/ 27 h 35"/>
                      <a:gd name="T24" fmla="*/ 16 w 17"/>
                      <a:gd name="T25" fmla="*/ 20 h 35"/>
                      <a:gd name="T26" fmla="*/ 16 w 17"/>
                      <a:gd name="T27" fmla="*/ 16 h 35"/>
                      <a:gd name="T28" fmla="*/ 16 w 17"/>
                      <a:gd name="T29" fmla="*/ 11 h 35"/>
                      <a:gd name="T30" fmla="*/ 14 w 17"/>
                      <a:gd name="T31" fmla="*/ 7 h 35"/>
                      <a:gd name="T32" fmla="*/ 12 w 17"/>
                      <a:gd name="T33" fmla="*/ 0 h 35"/>
                      <a:gd name="T34" fmla="*/ 2 w 17"/>
                      <a:gd name="T35" fmla="*/ 0 h 35"/>
                      <a:gd name="T36" fmla="*/ 0 w 17"/>
                      <a:gd name="T37" fmla="*/ 8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7" h="35">
                        <a:moveTo>
                          <a:pt x="0" y="8"/>
                        </a:moveTo>
                        <a:lnTo>
                          <a:pt x="1" y="15"/>
                        </a:lnTo>
                        <a:lnTo>
                          <a:pt x="2" y="18"/>
                        </a:lnTo>
                        <a:lnTo>
                          <a:pt x="2" y="22"/>
                        </a:lnTo>
                        <a:lnTo>
                          <a:pt x="2" y="25"/>
                        </a:lnTo>
                        <a:lnTo>
                          <a:pt x="2" y="29"/>
                        </a:lnTo>
                        <a:lnTo>
                          <a:pt x="4" y="33"/>
                        </a:lnTo>
                        <a:lnTo>
                          <a:pt x="7" y="33"/>
                        </a:lnTo>
                        <a:lnTo>
                          <a:pt x="11" y="34"/>
                        </a:lnTo>
                        <a:lnTo>
                          <a:pt x="14" y="32"/>
                        </a:lnTo>
                        <a:lnTo>
                          <a:pt x="16" y="30"/>
                        </a:lnTo>
                        <a:lnTo>
                          <a:pt x="16" y="27"/>
                        </a:lnTo>
                        <a:lnTo>
                          <a:pt x="16" y="20"/>
                        </a:lnTo>
                        <a:lnTo>
                          <a:pt x="16" y="16"/>
                        </a:lnTo>
                        <a:lnTo>
                          <a:pt x="16" y="11"/>
                        </a:lnTo>
                        <a:lnTo>
                          <a:pt x="14" y="7"/>
                        </a:lnTo>
                        <a:lnTo>
                          <a:pt x="12" y="0"/>
                        </a:lnTo>
                        <a:lnTo>
                          <a:pt x="2" y="0"/>
                        </a:lnTo>
                        <a:lnTo>
                          <a:pt x="0" y="8"/>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706" name="Freeform 125"/>
                  <p:cNvSpPr>
                    <a:spLocks/>
                  </p:cNvSpPr>
                  <p:nvPr/>
                </p:nvSpPr>
                <p:spPr bwMode="auto">
                  <a:xfrm>
                    <a:off x="3748" y="1826"/>
                    <a:ext cx="17" cy="17"/>
                  </a:xfrm>
                  <a:custGeom>
                    <a:avLst/>
                    <a:gdLst>
                      <a:gd name="T0" fmla="*/ 16 w 17"/>
                      <a:gd name="T1" fmla="*/ 4 h 17"/>
                      <a:gd name="T2" fmla="*/ 8 w 17"/>
                      <a:gd name="T3" fmla="*/ 0 h 17"/>
                      <a:gd name="T4" fmla="*/ 2 w 17"/>
                      <a:gd name="T5" fmla="*/ 0 h 17"/>
                      <a:gd name="T6" fmla="*/ 0 w 17"/>
                      <a:gd name="T7" fmla="*/ 4 h 17"/>
                      <a:gd name="T8" fmla="*/ 0 w 17"/>
                      <a:gd name="T9" fmla="*/ 16 h 17"/>
                      <a:gd name="T10" fmla="*/ 2 w 17"/>
                      <a:gd name="T11" fmla="*/ 4 h 17"/>
                      <a:gd name="T12" fmla="*/ 5 w 17"/>
                      <a:gd name="T13" fmla="*/ 2 h 17"/>
                      <a:gd name="T14" fmla="*/ 16 w 17"/>
                      <a:gd name="T15" fmla="*/ 4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4"/>
                        </a:moveTo>
                        <a:lnTo>
                          <a:pt x="8" y="0"/>
                        </a:lnTo>
                        <a:lnTo>
                          <a:pt x="2" y="0"/>
                        </a:lnTo>
                        <a:lnTo>
                          <a:pt x="0" y="4"/>
                        </a:lnTo>
                        <a:lnTo>
                          <a:pt x="0" y="16"/>
                        </a:lnTo>
                        <a:lnTo>
                          <a:pt x="2" y="4"/>
                        </a:lnTo>
                        <a:lnTo>
                          <a:pt x="5" y="2"/>
                        </a:lnTo>
                        <a:lnTo>
                          <a:pt x="16" y="4"/>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623" name="Group 126"/>
                <p:cNvGrpSpPr>
                  <a:grpSpLocks/>
                </p:cNvGrpSpPr>
                <p:nvPr/>
              </p:nvGrpSpPr>
              <p:grpSpPr bwMode="auto">
                <a:xfrm>
                  <a:off x="3829" y="2680"/>
                  <a:ext cx="187" cy="124"/>
                  <a:chOff x="3829" y="2680"/>
                  <a:chExt cx="187" cy="124"/>
                </a:xfrm>
              </p:grpSpPr>
              <p:sp>
                <p:nvSpPr>
                  <p:cNvPr id="14687" name="Freeform 127"/>
                  <p:cNvSpPr>
                    <a:spLocks/>
                  </p:cNvSpPr>
                  <p:nvPr/>
                </p:nvSpPr>
                <p:spPr bwMode="auto">
                  <a:xfrm>
                    <a:off x="3829" y="2680"/>
                    <a:ext cx="187" cy="124"/>
                  </a:xfrm>
                  <a:custGeom>
                    <a:avLst/>
                    <a:gdLst>
                      <a:gd name="T0" fmla="*/ 75 w 187"/>
                      <a:gd name="T1" fmla="*/ 4 h 124"/>
                      <a:gd name="T2" fmla="*/ 74 w 187"/>
                      <a:gd name="T3" fmla="*/ 36 h 124"/>
                      <a:gd name="T4" fmla="*/ 123 w 187"/>
                      <a:gd name="T5" fmla="*/ 66 h 124"/>
                      <a:gd name="T6" fmla="*/ 164 w 187"/>
                      <a:gd name="T7" fmla="*/ 79 h 124"/>
                      <a:gd name="T8" fmla="*/ 186 w 187"/>
                      <a:gd name="T9" fmla="*/ 92 h 124"/>
                      <a:gd name="T10" fmla="*/ 185 w 187"/>
                      <a:gd name="T11" fmla="*/ 109 h 124"/>
                      <a:gd name="T12" fmla="*/ 156 w 187"/>
                      <a:gd name="T13" fmla="*/ 120 h 124"/>
                      <a:gd name="T14" fmla="*/ 111 w 187"/>
                      <a:gd name="T15" fmla="*/ 123 h 124"/>
                      <a:gd name="T16" fmla="*/ 74 w 187"/>
                      <a:gd name="T17" fmla="*/ 116 h 124"/>
                      <a:gd name="T18" fmla="*/ 51 w 187"/>
                      <a:gd name="T19" fmla="*/ 107 h 124"/>
                      <a:gd name="T20" fmla="*/ 49 w 187"/>
                      <a:gd name="T21" fmla="*/ 117 h 124"/>
                      <a:gd name="T22" fmla="*/ 20 w 187"/>
                      <a:gd name="T23" fmla="*/ 116 h 124"/>
                      <a:gd name="T24" fmla="*/ 2 w 187"/>
                      <a:gd name="T25" fmla="*/ 111 h 124"/>
                      <a:gd name="T26" fmla="*/ 2 w 187"/>
                      <a:gd name="T27" fmla="*/ 95 h 124"/>
                      <a:gd name="T28" fmla="*/ 0 w 187"/>
                      <a:gd name="T29" fmla="*/ 85 h 124"/>
                      <a:gd name="T30" fmla="*/ 0 w 187"/>
                      <a:gd name="T31" fmla="*/ 61 h 124"/>
                      <a:gd name="T32" fmla="*/ 5 w 187"/>
                      <a:gd name="T33" fmla="*/ 47 h 124"/>
                      <a:gd name="T34" fmla="*/ 14 w 187"/>
                      <a:gd name="T35" fmla="*/ 32 h 124"/>
                      <a:gd name="T36" fmla="*/ 16 w 187"/>
                      <a:gd name="T37" fmla="*/ 0 h 124"/>
                      <a:gd name="T38" fmla="*/ 75 w 187"/>
                      <a:gd name="T39" fmla="*/ 4 h 1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87" h="124">
                        <a:moveTo>
                          <a:pt x="75" y="4"/>
                        </a:moveTo>
                        <a:lnTo>
                          <a:pt x="74" y="36"/>
                        </a:lnTo>
                        <a:lnTo>
                          <a:pt x="123" y="66"/>
                        </a:lnTo>
                        <a:lnTo>
                          <a:pt x="164" y="79"/>
                        </a:lnTo>
                        <a:lnTo>
                          <a:pt x="186" y="92"/>
                        </a:lnTo>
                        <a:lnTo>
                          <a:pt x="185" y="109"/>
                        </a:lnTo>
                        <a:lnTo>
                          <a:pt x="156" y="120"/>
                        </a:lnTo>
                        <a:lnTo>
                          <a:pt x="111" y="123"/>
                        </a:lnTo>
                        <a:lnTo>
                          <a:pt x="74" y="116"/>
                        </a:lnTo>
                        <a:lnTo>
                          <a:pt x="51" y="107"/>
                        </a:lnTo>
                        <a:lnTo>
                          <a:pt x="49" y="117"/>
                        </a:lnTo>
                        <a:lnTo>
                          <a:pt x="20" y="116"/>
                        </a:lnTo>
                        <a:lnTo>
                          <a:pt x="2" y="111"/>
                        </a:lnTo>
                        <a:lnTo>
                          <a:pt x="2" y="95"/>
                        </a:lnTo>
                        <a:lnTo>
                          <a:pt x="0" y="85"/>
                        </a:lnTo>
                        <a:lnTo>
                          <a:pt x="0" y="61"/>
                        </a:lnTo>
                        <a:lnTo>
                          <a:pt x="5" y="47"/>
                        </a:lnTo>
                        <a:lnTo>
                          <a:pt x="14" y="32"/>
                        </a:lnTo>
                        <a:lnTo>
                          <a:pt x="16" y="0"/>
                        </a:lnTo>
                        <a:lnTo>
                          <a:pt x="75"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8" name="Freeform 128"/>
                  <p:cNvSpPr>
                    <a:spLocks/>
                  </p:cNvSpPr>
                  <p:nvPr/>
                </p:nvSpPr>
                <p:spPr bwMode="auto">
                  <a:xfrm>
                    <a:off x="3891" y="2724"/>
                    <a:ext cx="57" cy="40"/>
                  </a:xfrm>
                  <a:custGeom>
                    <a:avLst/>
                    <a:gdLst>
                      <a:gd name="T0" fmla="*/ 14 w 57"/>
                      <a:gd name="T1" fmla="*/ 0 h 40"/>
                      <a:gd name="T2" fmla="*/ 0 w 57"/>
                      <a:gd name="T3" fmla="*/ 21 h 40"/>
                      <a:gd name="T4" fmla="*/ 50 w 57"/>
                      <a:gd name="T5" fmla="*/ 39 h 40"/>
                      <a:gd name="T6" fmla="*/ 56 w 57"/>
                      <a:gd name="T7" fmla="*/ 25 h 40"/>
                      <a:gd name="T8" fmla="*/ 14 w 57"/>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 h="40">
                        <a:moveTo>
                          <a:pt x="14" y="0"/>
                        </a:moveTo>
                        <a:lnTo>
                          <a:pt x="0" y="21"/>
                        </a:lnTo>
                        <a:lnTo>
                          <a:pt x="50" y="39"/>
                        </a:lnTo>
                        <a:lnTo>
                          <a:pt x="56"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9" name="Freeform 129"/>
                  <p:cNvSpPr>
                    <a:spLocks/>
                  </p:cNvSpPr>
                  <p:nvPr/>
                </p:nvSpPr>
                <p:spPr bwMode="auto">
                  <a:xfrm>
                    <a:off x="3946" y="2751"/>
                    <a:ext cx="65" cy="25"/>
                  </a:xfrm>
                  <a:custGeom>
                    <a:avLst/>
                    <a:gdLst>
                      <a:gd name="T0" fmla="*/ 8 w 65"/>
                      <a:gd name="T1" fmla="*/ 0 h 25"/>
                      <a:gd name="T2" fmla="*/ 0 w 65"/>
                      <a:gd name="T3" fmla="*/ 12 h 25"/>
                      <a:gd name="T4" fmla="*/ 32 w 65"/>
                      <a:gd name="T5" fmla="*/ 22 h 25"/>
                      <a:gd name="T6" fmla="*/ 46 w 65"/>
                      <a:gd name="T7" fmla="*/ 24 h 25"/>
                      <a:gd name="T8" fmla="*/ 64 w 65"/>
                      <a:gd name="T9" fmla="*/ 23 h 25"/>
                      <a:gd name="T10" fmla="*/ 45 w 65"/>
                      <a:gd name="T11" fmla="*/ 11 h 25"/>
                      <a:gd name="T12" fmla="*/ 8 w 65"/>
                      <a:gd name="T13" fmla="*/ 0 h 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5">
                        <a:moveTo>
                          <a:pt x="8" y="0"/>
                        </a:moveTo>
                        <a:lnTo>
                          <a:pt x="0" y="12"/>
                        </a:lnTo>
                        <a:lnTo>
                          <a:pt x="32" y="22"/>
                        </a:lnTo>
                        <a:lnTo>
                          <a:pt x="46" y="24"/>
                        </a:lnTo>
                        <a:lnTo>
                          <a:pt x="64" y="23"/>
                        </a:lnTo>
                        <a:lnTo>
                          <a:pt x="45" y="11"/>
                        </a:lnTo>
                        <a:lnTo>
                          <a:pt x="8"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0" name="Freeform 130"/>
                  <p:cNvSpPr>
                    <a:spLocks/>
                  </p:cNvSpPr>
                  <p:nvPr/>
                </p:nvSpPr>
                <p:spPr bwMode="auto">
                  <a:xfrm>
                    <a:off x="3830" y="2724"/>
                    <a:ext cx="182" cy="75"/>
                  </a:xfrm>
                  <a:custGeom>
                    <a:avLst/>
                    <a:gdLst>
                      <a:gd name="T0" fmla="*/ 181 w 182"/>
                      <a:gd name="T1" fmla="*/ 63 h 75"/>
                      <a:gd name="T2" fmla="*/ 181 w 182"/>
                      <a:gd name="T3" fmla="*/ 51 h 75"/>
                      <a:gd name="T4" fmla="*/ 157 w 182"/>
                      <a:gd name="T5" fmla="*/ 55 h 75"/>
                      <a:gd name="T6" fmla="*/ 120 w 182"/>
                      <a:gd name="T7" fmla="*/ 47 h 75"/>
                      <a:gd name="T8" fmla="*/ 98 w 182"/>
                      <a:gd name="T9" fmla="*/ 41 h 75"/>
                      <a:gd name="T10" fmla="*/ 56 w 182"/>
                      <a:gd name="T11" fmla="*/ 23 h 75"/>
                      <a:gd name="T12" fmla="*/ 38 w 182"/>
                      <a:gd name="T13" fmla="*/ 21 h 75"/>
                      <a:gd name="T14" fmla="*/ 20 w 182"/>
                      <a:gd name="T15" fmla="*/ 12 h 75"/>
                      <a:gd name="T16" fmla="*/ 11 w 182"/>
                      <a:gd name="T17" fmla="*/ 0 h 75"/>
                      <a:gd name="T18" fmla="*/ 0 w 182"/>
                      <a:gd name="T19" fmla="*/ 15 h 75"/>
                      <a:gd name="T20" fmla="*/ 0 w 182"/>
                      <a:gd name="T21" fmla="*/ 47 h 75"/>
                      <a:gd name="T22" fmla="*/ 14 w 182"/>
                      <a:gd name="T23" fmla="*/ 51 h 75"/>
                      <a:gd name="T24" fmla="*/ 46 w 182"/>
                      <a:gd name="T25" fmla="*/ 57 h 75"/>
                      <a:gd name="T26" fmla="*/ 59 w 182"/>
                      <a:gd name="T27" fmla="*/ 59 h 75"/>
                      <a:gd name="T28" fmla="*/ 81 w 182"/>
                      <a:gd name="T29" fmla="*/ 69 h 75"/>
                      <a:gd name="T30" fmla="*/ 105 w 182"/>
                      <a:gd name="T31" fmla="*/ 74 h 75"/>
                      <a:gd name="T32" fmla="*/ 122 w 182"/>
                      <a:gd name="T33" fmla="*/ 74 h 75"/>
                      <a:gd name="T34" fmla="*/ 149 w 182"/>
                      <a:gd name="T35" fmla="*/ 74 h 75"/>
                      <a:gd name="T36" fmla="*/ 181 w 182"/>
                      <a:gd name="T37" fmla="*/ 63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2" h="75">
                        <a:moveTo>
                          <a:pt x="181" y="63"/>
                        </a:moveTo>
                        <a:lnTo>
                          <a:pt x="181" y="51"/>
                        </a:lnTo>
                        <a:lnTo>
                          <a:pt x="157" y="55"/>
                        </a:lnTo>
                        <a:lnTo>
                          <a:pt x="120" y="47"/>
                        </a:lnTo>
                        <a:lnTo>
                          <a:pt x="98" y="41"/>
                        </a:lnTo>
                        <a:lnTo>
                          <a:pt x="56" y="23"/>
                        </a:lnTo>
                        <a:lnTo>
                          <a:pt x="38" y="21"/>
                        </a:lnTo>
                        <a:lnTo>
                          <a:pt x="20" y="12"/>
                        </a:lnTo>
                        <a:lnTo>
                          <a:pt x="11" y="0"/>
                        </a:lnTo>
                        <a:lnTo>
                          <a:pt x="0" y="15"/>
                        </a:lnTo>
                        <a:lnTo>
                          <a:pt x="0" y="47"/>
                        </a:lnTo>
                        <a:lnTo>
                          <a:pt x="14" y="51"/>
                        </a:lnTo>
                        <a:lnTo>
                          <a:pt x="46" y="57"/>
                        </a:lnTo>
                        <a:lnTo>
                          <a:pt x="59" y="59"/>
                        </a:lnTo>
                        <a:lnTo>
                          <a:pt x="81" y="69"/>
                        </a:lnTo>
                        <a:lnTo>
                          <a:pt x="105" y="74"/>
                        </a:lnTo>
                        <a:lnTo>
                          <a:pt x="122" y="74"/>
                        </a:lnTo>
                        <a:lnTo>
                          <a:pt x="149" y="74"/>
                        </a:lnTo>
                        <a:lnTo>
                          <a:pt x="181" y="63"/>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91" name="Freeform 131"/>
                  <p:cNvSpPr>
                    <a:spLocks/>
                  </p:cNvSpPr>
                  <p:nvPr/>
                </p:nvSpPr>
                <p:spPr bwMode="auto">
                  <a:xfrm>
                    <a:off x="3843" y="2682"/>
                    <a:ext cx="60" cy="61"/>
                  </a:xfrm>
                  <a:custGeom>
                    <a:avLst/>
                    <a:gdLst>
                      <a:gd name="T0" fmla="*/ 58 w 60"/>
                      <a:gd name="T1" fmla="*/ 4 h 61"/>
                      <a:gd name="T2" fmla="*/ 56 w 60"/>
                      <a:gd name="T3" fmla="*/ 34 h 61"/>
                      <a:gd name="T4" fmla="*/ 59 w 60"/>
                      <a:gd name="T5" fmla="*/ 40 h 61"/>
                      <a:gd name="T6" fmla="*/ 46 w 60"/>
                      <a:gd name="T7" fmla="*/ 60 h 61"/>
                      <a:gd name="T8" fmla="*/ 28 w 60"/>
                      <a:gd name="T9" fmla="*/ 60 h 61"/>
                      <a:gd name="T10" fmla="*/ 7 w 60"/>
                      <a:gd name="T11" fmla="*/ 51 h 61"/>
                      <a:gd name="T12" fmla="*/ 0 w 60"/>
                      <a:gd name="T13" fmla="*/ 39 h 61"/>
                      <a:gd name="T14" fmla="*/ 4 w 60"/>
                      <a:gd name="T15" fmla="*/ 31 h 61"/>
                      <a:gd name="T16" fmla="*/ 5 w 60"/>
                      <a:gd name="T17" fmla="*/ 0 h 61"/>
                      <a:gd name="T18" fmla="*/ 58 w 60"/>
                      <a:gd name="T19" fmla="*/ 4 h 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0" h="61">
                        <a:moveTo>
                          <a:pt x="58" y="4"/>
                        </a:moveTo>
                        <a:lnTo>
                          <a:pt x="56" y="34"/>
                        </a:lnTo>
                        <a:lnTo>
                          <a:pt x="59" y="40"/>
                        </a:lnTo>
                        <a:lnTo>
                          <a:pt x="46" y="60"/>
                        </a:lnTo>
                        <a:lnTo>
                          <a:pt x="28" y="60"/>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624" name="Group 132"/>
                <p:cNvGrpSpPr>
                  <a:grpSpLocks/>
                </p:cNvGrpSpPr>
                <p:nvPr/>
              </p:nvGrpSpPr>
              <p:grpSpPr bwMode="auto">
                <a:xfrm>
                  <a:off x="3832" y="2461"/>
                  <a:ext cx="80" cy="251"/>
                  <a:chOff x="3832" y="2461"/>
                  <a:chExt cx="80" cy="251"/>
                </a:xfrm>
              </p:grpSpPr>
              <p:sp>
                <p:nvSpPr>
                  <p:cNvPr id="14685" name="Freeform 133"/>
                  <p:cNvSpPr>
                    <a:spLocks/>
                  </p:cNvSpPr>
                  <p:nvPr/>
                </p:nvSpPr>
                <p:spPr bwMode="auto">
                  <a:xfrm>
                    <a:off x="3832" y="2461"/>
                    <a:ext cx="80" cy="251"/>
                  </a:xfrm>
                  <a:custGeom>
                    <a:avLst/>
                    <a:gdLst>
                      <a:gd name="T0" fmla="*/ 7 w 80"/>
                      <a:gd name="T1" fmla="*/ 5 h 251"/>
                      <a:gd name="T2" fmla="*/ 2 w 80"/>
                      <a:gd name="T3" fmla="*/ 90 h 251"/>
                      <a:gd name="T4" fmla="*/ 3 w 80"/>
                      <a:gd name="T5" fmla="*/ 160 h 251"/>
                      <a:gd name="T6" fmla="*/ 0 w 80"/>
                      <a:gd name="T7" fmla="*/ 238 h 251"/>
                      <a:gd name="T8" fmla="*/ 39 w 80"/>
                      <a:gd name="T9" fmla="*/ 250 h 251"/>
                      <a:gd name="T10" fmla="*/ 77 w 80"/>
                      <a:gd name="T11" fmla="*/ 250 h 251"/>
                      <a:gd name="T12" fmla="*/ 79 w 80"/>
                      <a:gd name="T13" fmla="*/ 0 h 251"/>
                      <a:gd name="T14" fmla="*/ 7 w 80"/>
                      <a:gd name="T15" fmla="*/ 5 h 2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251">
                        <a:moveTo>
                          <a:pt x="7" y="5"/>
                        </a:moveTo>
                        <a:lnTo>
                          <a:pt x="2" y="90"/>
                        </a:lnTo>
                        <a:lnTo>
                          <a:pt x="3" y="160"/>
                        </a:lnTo>
                        <a:lnTo>
                          <a:pt x="0" y="238"/>
                        </a:lnTo>
                        <a:lnTo>
                          <a:pt x="39" y="250"/>
                        </a:lnTo>
                        <a:lnTo>
                          <a:pt x="77" y="250"/>
                        </a:lnTo>
                        <a:lnTo>
                          <a:pt x="79" y="0"/>
                        </a:lnTo>
                        <a:lnTo>
                          <a:pt x="7" y="5"/>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6" name="Freeform 134"/>
                  <p:cNvSpPr>
                    <a:spLocks/>
                  </p:cNvSpPr>
                  <p:nvPr/>
                </p:nvSpPr>
                <p:spPr bwMode="auto">
                  <a:xfrm>
                    <a:off x="3839" y="2465"/>
                    <a:ext cx="69" cy="240"/>
                  </a:xfrm>
                  <a:custGeom>
                    <a:avLst/>
                    <a:gdLst>
                      <a:gd name="T0" fmla="*/ 6 w 69"/>
                      <a:gd name="T1" fmla="*/ 7 h 240"/>
                      <a:gd name="T2" fmla="*/ 0 w 69"/>
                      <a:gd name="T3" fmla="*/ 78 h 240"/>
                      <a:gd name="T4" fmla="*/ 1 w 69"/>
                      <a:gd name="T5" fmla="*/ 135 h 240"/>
                      <a:gd name="T6" fmla="*/ 1 w 69"/>
                      <a:gd name="T7" fmla="*/ 222 h 240"/>
                      <a:gd name="T8" fmla="*/ 34 w 69"/>
                      <a:gd name="T9" fmla="*/ 239 h 240"/>
                      <a:gd name="T10" fmla="*/ 64 w 69"/>
                      <a:gd name="T11" fmla="*/ 239 h 240"/>
                      <a:gd name="T12" fmla="*/ 68 w 69"/>
                      <a:gd name="T13" fmla="*/ 0 h 240"/>
                      <a:gd name="T14" fmla="*/ 6 w 69"/>
                      <a:gd name="T15" fmla="*/ 7 h 24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240">
                        <a:moveTo>
                          <a:pt x="6" y="7"/>
                        </a:moveTo>
                        <a:lnTo>
                          <a:pt x="0" y="78"/>
                        </a:lnTo>
                        <a:lnTo>
                          <a:pt x="1" y="135"/>
                        </a:lnTo>
                        <a:lnTo>
                          <a:pt x="1" y="222"/>
                        </a:lnTo>
                        <a:lnTo>
                          <a:pt x="34" y="239"/>
                        </a:lnTo>
                        <a:lnTo>
                          <a:pt x="64" y="239"/>
                        </a:lnTo>
                        <a:lnTo>
                          <a:pt x="68" y="0"/>
                        </a:lnTo>
                        <a:lnTo>
                          <a:pt x="6" y="7"/>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625" name="Group 135"/>
                <p:cNvGrpSpPr>
                  <a:grpSpLocks/>
                </p:cNvGrpSpPr>
                <p:nvPr/>
              </p:nvGrpSpPr>
              <p:grpSpPr bwMode="auto">
                <a:xfrm>
                  <a:off x="3873" y="2715"/>
                  <a:ext cx="191" cy="125"/>
                  <a:chOff x="3873" y="2715"/>
                  <a:chExt cx="191" cy="125"/>
                </a:xfrm>
              </p:grpSpPr>
              <p:sp>
                <p:nvSpPr>
                  <p:cNvPr id="14680" name="Freeform 136"/>
                  <p:cNvSpPr>
                    <a:spLocks/>
                  </p:cNvSpPr>
                  <p:nvPr/>
                </p:nvSpPr>
                <p:spPr bwMode="auto">
                  <a:xfrm>
                    <a:off x="3873" y="2715"/>
                    <a:ext cx="191" cy="125"/>
                  </a:xfrm>
                  <a:custGeom>
                    <a:avLst/>
                    <a:gdLst>
                      <a:gd name="T0" fmla="*/ 77 w 191"/>
                      <a:gd name="T1" fmla="*/ 4 h 125"/>
                      <a:gd name="T2" fmla="*/ 76 w 191"/>
                      <a:gd name="T3" fmla="*/ 36 h 125"/>
                      <a:gd name="T4" fmla="*/ 125 w 191"/>
                      <a:gd name="T5" fmla="*/ 67 h 125"/>
                      <a:gd name="T6" fmla="*/ 167 w 191"/>
                      <a:gd name="T7" fmla="*/ 80 h 125"/>
                      <a:gd name="T8" fmla="*/ 190 w 191"/>
                      <a:gd name="T9" fmla="*/ 91 h 125"/>
                      <a:gd name="T10" fmla="*/ 189 w 191"/>
                      <a:gd name="T11" fmla="*/ 109 h 125"/>
                      <a:gd name="T12" fmla="*/ 159 w 191"/>
                      <a:gd name="T13" fmla="*/ 120 h 125"/>
                      <a:gd name="T14" fmla="*/ 113 w 191"/>
                      <a:gd name="T15" fmla="*/ 124 h 125"/>
                      <a:gd name="T16" fmla="*/ 76 w 191"/>
                      <a:gd name="T17" fmla="*/ 116 h 125"/>
                      <a:gd name="T18" fmla="*/ 53 w 191"/>
                      <a:gd name="T19" fmla="*/ 107 h 125"/>
                      <a:gd name="T20" fmla="*/ 51 w 191"/>
                      <a:gd name="T21" fmla="*/ 116 h 125"/>
                      <a:gd name="T22" fmla="*/ 21 w 191"/>
                      <a:gd name="T23" fmla="*/ 116 h 125"/>
                      <a:gd name="T24" fmla="*/ 2 w 191"/>
                      <a:gd name="T25" fmla="*/ 111 h 125"/>
                      <a:gd name="T26" fmla="*/ 2 w 191"/>
                      <a:gd name="T27" fmla="*/ 94 h 125"/>
                      <a:gd name="T28" fmla="*/ 0 w 191"/>
                      <a:gd name="T29" fmla="*/ 85 h 125"/>
                      <a:gd name="T30" fmla="*/ 0 w 191"/>
                      <a:gd name="T31" fmla="*/ 61 h 125"/>
                      <a:gd name="T32" fmla="*/ 6 w 191"/>
                      <a:gd name="T33" fmla="*/ 48 h 125"/>
                      <a:gd name="T34" fmla="*/ 15 w 191"/>
                      <a:gd name="T35" fmla="*/ 33 h 125"/>
                      <a:gd name="T36" fmla="*/ 17 w 191"/>
                      <a:gd name="T37" fmla="*/ 0 h 125"/>
                      <a:gd name="T38" fmla="*/ 77 w 191"/>
                      <a:gd name="T39" fmla="*/ 4 h 12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91" h="125">
                        <a:moveTo>
                          <a:pt x="77" y="4"/>
                        </a:moveTo>
                        <a:lnTo>
                          <a:pt x="76" y="36"/>
                        </a:lnTo>
                        <a:lnTo>
                          <a:pt x="125" y="67"/>
                        </a:lnTo>
                        <a:lnTo>
                          <a:pt x="167" y="80"/>
                        </a:lnTo>
                        <a:lnTo>
                          <a:pt x="190" y="91"/>
                        </a:lnTo>
                        <a:lnTo>
                          <a:pt x="189" y="109"/>
                        </a:lnTo>
                        <a:lnTo>
                          <a:pt x="159" y="120"/>
                        </a:lnTo>
                        <a:lnTo>
                          <a:pt x="113" y="124"/>
                        </a:lnTo>
                        <a:lnTo>
                          <a:pt x="76" y="116"/>
                        </a:lnTo>
                        <a:lnTo>
                          <a:pt x="53" y="107"/>
                        </a:lnTo>
                        <a:lnTo>
                          <a:pt x="51" y="116"/>
                        </a:lnTo>
                        <a:lnTo>
                          <a:pt x="21" y="116"/>
                        </a:lnTo>
                        <a:lnTo>
                          <a:pt x="2" y="111"/>
                        </a:lnTo>
                        <a:lnTo>
                          <a:pt x="2" y="94"/>
                        </a:lnTo>
                        <a:lnTo>
                          <a:pt x="0" y="85"/>
                        </a:lnTo>
                        <a:lnTo>
                          <a:pt x="0" y="61"/>
                        </a:lnTo>
                        <a:lnTo>
                          <a:pt x="6" y="48"/>
                        </a:lnTo>
                        <a:lnTo>
                          <a:pt x="15" y="33"/>
                        </a:lnTo>
                        <a:lnTo>
                          <a:pt x="17" y="0"/>
                        </a:lnTo>
                        <a:lnTo>
                          <a:pt x="77"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1" name="Freeform 137"/>
                  <p:cNvSpPr>
                    <a:spLocks/>
                  </p:cNvSpPr>
                  <p:nvPr/>
                </p:nvSpPr>
                <p:spPr bwMode="auto">
                  <a:xfrm>
                    <a:off x="3937" y="2759"/>
                    <a:ext cx="58" cy="40"/>
                  </a:xfrm>
                  <a:custGeom>
                    <a:avLst/>
                    <a:gdLst>
                      <a:gd name="T0" fmla="*/ 14 w 58"/>
                      <a:gd name="T1" fmla="*/ 0 h 40"/>
                      <a:gd name="T2" fmla="*/ 0 w 58"/>
                      <a:gd name="T3" fmla="*/ 22 h 40"/>
                      <a:gd name="T4" fmla="*/ 50 w 58"/>
                      <a:gd name="T5" fmla="*/ 39 h 40"/>
                      <a:gd name="T6" fmla="*/ 57 w 58"/>
                      <a:gd name="T7" fmla="*/ 25 h 40"/>
                      <a:gd name="T8" fmla="*/ 14 w 58"/>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8" h="40">
                        <a:moveTo>
                          <a:pt x="14" y="0"/>
                        </a:moveTo>
                        <a:lnTo>
                          <a:pt x="0" y="22"/>
                        </a:lnTo>
                        <a:lnTo>
                          <a:pt x="50" y="39"/>
                        </a:lnTo>
                        <a:lnTo>
                          <a:pt x="57"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2" name="Freeform 138"/>
                  <p:cNvSpPr>
                    <a:spLocks/>
                  </p:cNvSpPr>
                  <p:nvPr/>
                </p:nvSpPr>
                <p:spPr bwMode="auto">
                  <a:xfrm>
                    <a:off x="3993" y="2787"/>
                    <a:ext cx="65" cy="24"/>
                  </a:xfrm>
                  <a:custGeom>
                    <a:avLst/>
                    <a:gdLst>
                      <a:gd name="T0" fmla="*/ 7 w 65"/>
                      <a:gd name="T1" fmla="*/ 0 h 24"/>
                      <a:gd name="T2" fmla="*/ 0 w 65"/>
                      <a:gd name="T3" fmla="*/ 11 h 24"/>
                      <a:gd name="T4" fmla="*/ 31 w 65"/>
                      <a:gd name="T5" fmla="*/ 20 h 24"/>
                      <a:gd name="T6" fmla="*/ 46 w 65"/>
                      <a:gd name="T7" fmla="*/ 23 h 24"/>
                      <a:gd name="T8" fmla="*/ 64 w 65"/>
                      <a:gd name="T9" fmla="*/ 21 h 24"/>
                      <a:gd name="T10" fmla="*/ 45 w 65"/>
                      <a:gd name="T11" fmla="*/ 10 h 24"/>
                      <a:gd name="T12" fmla="*/ 7 w 65"/>
                      <a:gd name="T13" fmla="*/ 0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4">
                        <a:moveTo>
                          <a:pt x="7" y="0"/>
                        </a:moveTo>
                        <a:lnTo>
                          <a:pt x="0" y="11"/>
                        </a:lnTo>
                        <a:lnTo>
                          <a:pt x="31" y="20"/>
                        </a:lnTo>
                        <a:lnTo>
                          <a:pt x="46" y="23"/>
                        </a:lnTo>
                        <a:lnTo>
                          <a:pt x="64" y="21"/>
                        </a:lnTo>
                        <a:lnTo>
                          <a:pt x="45" y="10"/>
                        </a:lnTo>
                        <a:lnTo>
                          <a:pt x="7"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3" name="Freeform 139"/>
                  <p:cNvSpPr>
                    <a:spLocks/>
                  </p:cNvSpPr>
                  <p:nvPr/>
                </p:nvSpPr>
                <p:spPr bwMode="auto">
                  <a:xfrm>
                    <a:off x="3875" y="2759"/>
                    <a:ext cx="184" cy="75"/>
                  </a:xfrm>
                  <a:custGeom>
                    <a:avLst/>
                    <a:gdLst>
                      <a:gd name="T0" fmla="*/ 183 w 184"/>
                      <a:gd name="T1" fmla="*/ 62 h 75"/>
                      <a:gd name="T2" fmla="*/ 183 w 184"/>
                      <a:gd name="T3" fmla="*/ 51 h 75"/>
                      <a:gd name="T4" fmla="*/ 159 w 184"/>
                      <a:gd name="T5" fmla="*/ 54 h 75"/>
                      <a:gd name="T6" fmla="*/ 121 w 184"/>
                      <a:gd name="T7" fmla="*/ 47 h 75"/>
                      <a:gd name="T8" fmla="*/ 99 w 184"/>
                      <a:gd name="T9" fmla="*/ 42 h 75"/>
                      <a:gd name="T10" fmla="*/ 57 w 184"/>
                      <a:gd name="T11" fmla="*/ 24 h 75"/>
                      <a:gd name="T12" fmla="*/ 38 w 184"/>
                      <a:gd name="T13" fmla="*/ 22 h 75"/>
                      <a:gd name="T14" fmla="*/ 20 w 184"/>
                      <a:gd name="T15" fmla="*/ 13 h 75"/>
                      <a:gd name="T16" fmla="*/ 11 w 184"/>
                      <a:gd name="T17" fmla="*/ 0 h 75"/>
                      <a:gd name="T18" fmla="*/ 0 w 184"/>
                      <a:gd name="T19" fmla="*/ 16 h 75"/>
                      <a:gd name="T20" fmla="*/ 0 w 184"/>
                      <a:gd name="T21" fmla="*/ 46 h 75"/>
                      <a:gd name="T22" fmla="*/ 14 w 184"/>
                      <a:gd name="T23" fmla="*/ 51 h 75"/>
                      <a:gd name="T24" fmla="*/ 47 w 184"/>
                      <a:gd name="T25" fmla="*/ 56 h 75"/>
                      <a:gd name="T26" fmla="*/ 60 w 184"/>
                      <a:gd name="T27" fmla="*/ 59 h 75"/>
                      <a:gd name="T28" fmla="*/ 81 w 184"/>
                      <a:gd name="T29" fmla="*/ 69 h 75"/>
                      <a:gd name="T30" fmla="*/ 106 w 184"/>
                      <a:gd name="T31" fmla="*/ 74 h 75"/>
                      <a:gd name="T32" fmla="*/ 124 w 184"/>
                      <a:gd name="T33" fmla="*/ 74 h 75"/>
                      <a:gd name="T34" fmla="*/ 151 w 184"/>
                      <a:gd name="T35" fmla="*/ 74 h 75"/>
                      <a:gd name="T36" fmla="*/ 183 w 184"/>
                      <a:gd name="T37" fmla="*/ 62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4" h="75">
                        <a:moveTo>
                          <a:pt x="183" y="62"/>
                        </a:moveTo>
                        <a:lnTo>
                          <a:pt x="183" y="51"/>
                        </a:lnTo>
                        <a:lnTo>
                          <a:pt x="159" y="54"/>
                        </a:lnTo>
                        <a:lnTo>
                          <a:pt x="121" y="47"/>
                        </a:lnTo>
                        <a:lnTo>
                          <a:pt x="99" y="42"/>
                        </a:lnTo>
                        <a:lnTo>
                          <a:pt x="57" y="24"/>
                        </a:lnTo>
                        <a:lnTo>
                          <a:pt x="38" y="22"/>
                        </a:lnTo>
                        <a:lnTo>
                          <a:pt x="20" y="13"/>
                        </a:lnTo>
                        <a:lnTo>
                          <a:pt x="11" y="0"/>
                        </a:lnTo>
                        <a:lnTo>
                          <a:pt x="0" y="16"/>
                        </a:lnTo>
                        <a:lnTo>
                          <a:pt x="0" y="46"/>
                        </a:lnTo>
                        <a:lnTo>
                          <a:pt x="14" y="51"/>
                        </a:lnTo>
                        <a:lnTo>
                          <a:pt x="47" y="56"/>
                        </a:lnTo>
                        <a:lnTo>
                          <a:pt x="60" y="59"/>
                        </a:lnTo>
                        <a:lnTo>
                          <a:pt x="81" y="69"/>
                        </a:lnTo>
                        <a:lnTo>
                          <a:pt x="106" y="74"/>
                        </a:lnTo>
                        <a:lnTo>
                          <a:pt x="124" y="74"/>
                        </a:lnTo>
                        <a:lnTo>
                          <a:pt x="151" y="74"/>
                        </a:lnTo>
                        <a:lnTo>
                          <a:pt x="183" y="62"/>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84" name="Freeform 140"/>
                  <p:cNvSpPr>
                    <a:spLocks/>
                  </p:cNvSpPr>
                  <p:nvPr/>
                </p:nvSpPr>
                <p:spPr bwMode="auto">
                  <a:xfrm>
                    <a:off x="3888" y="2718"/>
                    <a:ext cx="61" cy="60"/>
                  </a:xfrm>
                  <a:custGeom>
                    <a:avLst/>
                    <a:gdLst>
                      <a:gd name="T0" fmla="*/ 58 w 61"/>
                      <a:gd name="T1" fmla="*/ 4 h 60"/>
                      <a:gd name="T2" fmla="*/ 56 w 61"/>
                      <a:gd name="T3" fmla="*/ 33 h 60"/>
                      <a:gd name="T4" fmla="*/ 60 w 61"/>
                      <a:gd name="T5" fmla="*/ 40 h 60"/>
                      <a:gd name="T6" fmla="*/ 46 w 61"/>
                      <a:gd name="T7" fmla="*/ 59 h 60"/>
                      <a:gd name="T8" fmla="*/ 28 w 61"/>
                      <a:gd name="T9" fmla="*/ 59 h 60"/>
                      <a:gd name="T10" fmla="*/ 7 w 61"/>
                      <a:gd name="T11" fmla="*/ 51 h 60"/>
                      <a:gd name="T12" fmla="*/ 0 w 61"/>
                      <a:gd name="T13" fmla="*/ 39 h 60"/>
                      <a:gd name="T14" fmla="*/ 4 w 61"/>
                      <a:gd name="T15" fmla="*/ 31 h 60"/>
                      <a:gd name="T16" fmla="*/ 5 w 61"/>
                      <a:gd name="T17" fmla="*/ 0 h 60"/>
                      <a:gd name="T18" fmla="*/ 58 w 61"/>
                      <a:gd name="T19" fmla="*/ 4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 h="60">
                        <a:moveTo>
                          <a:pt x="58" y="4"/>
                        </a:moveTo>
                        <a:lnTo>
                          <a:pt x="56" y="33"/>
                        </a:lnTo>
                        <a:lnTo>
                          <a:pt x="60" y="40"/>
                        </a:lnTo>
                        <a:lnTo>
                          <a:pt x="46" y="59"/>
                        </a:lnTo>
                        <a:lnTo>
                          <a:pt x="28" y="59"/>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626" name="Oval 141"/>
                <p:cNvSpPr>
                  <a:spLocks noChangeArrowheads="1"/>
                </p:cNvSpPr>
                <p:nvPr/>
              </p:nvSpPr>
              <p:spPr bwMode="auto">
                <a:xfrm>
                  <a:off x="3593" y="2719"/>
                  <a:ext cx="219" cy="109"/>
                </a:xfrm>
                <a:prstGeom prst="ellipse">
                  <a:avLst/>
                </a:prstGeom>
                <a:solidFill>
                  <a:srgbClr val="606060"/>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627" name="Rectangle 142"/>
                <p:cNvSpPr>
                  <a:spLocks noChangeArrowheads="1"/>
                </p:cNvSpPr>
                <p:nvPr/>
              </p:nvSpPr>
              <p:spPr bwMode="auto">
                <a:xfrm>
                  <a:off x="3675" y="2491"/>
                  <a:ext cx="54" cy="256"/>
                </a:xfrm>
                <a:prstGeom prst="rect">
                  <a:avLst/>
                </a:prstGeom>
                <a:solidFill>
                  <a:srgbClr val="606060"/>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grpSp>
              <p:nvGrpSpPr>
                <p:cNvPr id="14628" name="Group 143"/>
                <p:cNvGrpSpPr>
                  <a:grpSpLocks/>
                </p:cNvGrpSpPr>
                <p:nvPr/>
              </p:nvGrpSpPr>
              <p:grpSpPr bwMode="auto">
                <a:xfrm>
                  <a:off x="3569" y="2391"/>
                  <a:ext cx="299" cy="137"/>
                  <a:chOff x="3569" y="2391"/>
                  <a:chExt cx="299" cy="137"/>
                </a:xfrm>
              </p:grpSpPr>
              <p:sp>
                <p:nvSpPr>
                  <p:cNvPr id="14678" name="Freeform 144"/>
                  <p:cNvSpPr>
                    <a:spLocks/>
                  </p:cNvSpPr>
                  <p:nvPr/>
                </p:nvSpPr>
                <p:spPr bwMode="auto">
                  <a:xfrm>
                    <a:off x="3569" y="2391"/>
                    <a:ext cx="299" cy="137"/>
                  </a:xfrm>
                  <a:custGeom>
                    <a:avLst/>
                    <a:gdLst>
                      <a:gd name="T0" fmla="*/ 298 w 299"/>
                      <a:gd name="T1" fmla="*/ 71 h 137"/>
                      <a:gd name="T2" fmla="*/ 296 w 299"/>
                      <a:gd name="T3" fmla="*/ 113 h 137"/>
                      <a:gd name="T4" fmla="*/ 198 w 299"/>
                      <a:gd name="T5" fmla="*/ 136 h 137"/>
                      <a:gd name="T6" fmla="*/ 90 w 299"/>
                      <a:gd name="T7" fmla="*/ 136 h 137"/>
                      <a:gd name="T8" fmla="*/ 5 w 299"/>
                      <a:gd name="T9" fmla="*/ 101 h 137"/>
                      <a:gd name="T10" fmla="*/ 0 w 299"/>
                      <a:gd name="T11" fmla="*/ 4 h 137"/>
                      <a:gd name="T12" fmla="*/ 168 w 299"/>
                      <a:gd name="T13" fmla="*/ 0 h 137"/>
                      <a:gd name="T14" fmla="*/ 298 w 299"/>
                      <a:gd name="T15" fmla="*/ 71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9" h="137">
                        <a:moveTo>
                          <a:pt x="298" y="71"/>
                        </a:moveTo>
                        <a:lnTo>
                          <a:pt x="296" y="113"/>
                        </a:lnTo>
                        <a:lnTo>
                          <a:pt x="198" y="136"/>
                        </a:lnTo>
                        <a:lnTo>
                          <a:pt x="90" y="136"/>
                        </a:lnTo>
                        <a:lnTo>
                          <a:pt x="5" y="101"/>
                        </a:lnTo>
                        <a:lnTo>
                          <a:pt x="0" y="4"/>
                        </a:lnTo>
                        <a:lnTo>
                          <a:pt x="168" y="0"/>
                        </a:lnTo>
                        <a:lnTo>
                          <a:pt x="298" y="71"/>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9" name="Freeform 145"/>
                  <p:cNvSpPr>
                    <a:spLocks/>
                  </p:cNvSpPr>
                  <p:nvPr/>
                </p:nvSpPr>
                <p:spPr bwMode="auto">
                  <a:xfrm>
                    <a:off x="3575" y="2443"/>
                    <a:ext cx="285" cy="79"/>
                  </a:xfrm>
                  <a:custGeom>
                    <a:avLst/>
                    <a:gdLst>
                      <a:gd name="T0" fmla="*/ 284 w 285"/>
                      <a:gd name="T1" fmla="*/ 26 h 79"/>
                      <a:gd name="T2" fmla="*/ 283 w 285"/>
                      <a:gd name="T3" fmla="*/ 57 h 79"/>
                      <a:gd name="T4" fmla="*/ 195 w 285"/>
                      <a:gd name="T5" fmla="*/ 78 h 79"/>
                      <a:gd name="T6" fmla="*/ 80 w 285"/>
                      <a:gd name="T7" fmla="*/ 78 h 79"/>
                      <a:gd name="T8" fmla="*/ 0 w 285"/>
                      <a:gd name="T9" fmla="*/ 41 h 79"/>
                      <a:gd name="T10" fmla="*/ 0 w 285"/>
                      <a:gd name="T11" fmla="*/ 0 h 79"/>
                      <a:gd name="T12" fmla="*/ 76 w 285"/>
                      <a:gd name="T13" fmla="*/ 41 h 79"/>
                      <a:gd name="T14" fmla="*/ 193 w 285"/>
                      <a:gd name="T15" fmla="*/ 43 h 79"/>
                      <a:gd name="T16" fmla="*/ 284 w 285"/>
                      <a:gd name="T17" fmla="*/ 26 h 7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5" h="79">
                        <a:moveTo>
                          <a:pt x="284" y="26"/>
                        </a:moveTo>
                        <a:lnTo>
                          <a:pt x="283" y="57"/>
                        </a:lnTo>
                        <a:lnTo>
                          <a:pt x="195" y="78"/>
                        </a:lnTo>
                        <a:lnTo>
                          <a:pt x="80" y="78"/>
                        </a:lnTo>
                        <a:lnTo>
                          <a:pt x="0" y="41"/>
                        </a:lnTo>
                        <a:lnTo>
                          <a:pt x="0" y="0"/>
                        </a:lnTo>
                        <a:lnTo>
                          <a:pt x="76" y="41"/>
                        </a:lnTo>
                        <a:lnTo>
                          <a:pt x="193" y="43"/>
                        </a:lnTo>
                        <a:lnTo>
                          <a:pt x="284" y="26"/>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629" name="Freeform 146"/>
                <p:cNvSpPr>
                  <a:spLocks/>
                </p:cNvSpPr>
                <p:nvPr/>
              </p:nvSpPr>
              <p:spPr bwMode="auto">
                <a:xfrm>
                  <a:off x="3559" y="2249"/>
                  <a:ext cx="408" cy="493"/>
                </a:xfrm>
                <a:custGeom>
                  <a:avLst/>
                  <a:gdLst>
                    <a:gd name="T0" fmla="*/ 405 w 408"/>
                    <a:gd name="T1" fmla="*/ 276 h 493"/>
                    <a:gd name="T2" fmla="*/ 403 w 408"/>
                    <a:gd name="T3" fmla="*/ 227 h 493"/>
                    <a:gd name="T4" fmla="*/ 403 w 408"/>
                    <a:gd name="T5" fmla="*/ 175 h 493"/>
                    <a:gd name="T6" fmla="*/ 402 w 408"/>
                    <a:gd name="T7" fmla="*/ 134 h 493"/>
                    <a:gd name="T8" fmla="*/ 384 w 408"/>
                    <a:gd name="T9" fmla="*/ 111 h 493"/>
                    <a:gd name="T10" fmla="*/ 363 w 408"/>
                    <a:gd name="T11" fmla="*/ 98 h 493"/>
                    <a:gd name="T12" fmla="*/ 315 w 408"/>
                    <a:gd name="T13" fmla="*/ 75 h 493"/>
                    <a:gd name="T14" fmla="*/ 244 w 408"/>
                    <a:gd name="T15" fmla="*/ 52 h 493"/>
                    <a:gd name="T16" fmla="*/ 230 w 408"/>
                    <a:gd name="T17" fmla="*/ 51 h 493"/>
                    <a:gd name="T18" fmla="*/ 221 w 408"/>
                    <a:gd name="T19" fmla="*/ 52 h 493"/>
                    <a:gd name="T20" fmla="*/ 219 w 408"/>
                    <a:gd name="T21" fmla="*/ 48 h 493"/>
                    <a:gd name="T22" fmla="*/ 215 w 408"/>
                    <a:gd name="T23" fmla="*/ 43 h 493"/>
                    <a:gd name="T24" fmla="*/ 210 w 408"/>
                    <a:gd name="T25" fmla="*/ 44 h 493"/>
                    <a:gd name="T26" fmla="*/ 204 w 408"/>
                    <a:gd name="T27" fmla="*/ 44 h 493"/>
                    <a:gd name="T28" fmla="*/ 201 w 408"/>
                    <a:gd name="T29" fmla="*/ 35 h 493"/>
                    <a:gd name="T30" fmla="*/ 196 w 408"/>
                    <a:gd name="T31" fmla="*/ 30 h 493"/>
                    <a:gd name="T32" fmla="*/ 190 w 408"/>
                    <a:gd name="T33" fmla="*/ 29 h 493"/>
                    <a:gd name="T34" fmla="*/ 183 w 408"/>
                    <a:gd name="T35" fmla="*/ 29 h 493"/>
                    <a:gd name="T36" fmla="*/ 184 w 408"/>
                    <a:gd name="T37" fmla="*/ 21 h 493"/>
                    <a:gd name="T38" fmla="*/ 176 w 408"/>
                    <a:gd name="T39" fmla="*/ 0 h 493"/>
                    <a:gd name="T40" fmla="*/ 10 w 408"/>
                    <a:gd name="T41" fmla="*/ 6 h 493"/>
                    <a:gd name="T42" fmla="*/ 11 w 408"/>
                    <a:gd name="T43" fmla="*/ 28 h 493"/>
                    <a:gd name="T44" fmla="*/ 8 w 408"/>
                    <a:gd name="T45" fmla="*/ 48 h 493"/>
                    <a:gd name="T46" fmla="*/ 5 w 408"/>
                    <a:gd name="T47" fmla="*/ 62 h 493"/>
                    <a:gd name="T48" fmla="*/ 3 w 408"/>
                    <a:gd name="T49" fmla="*/ 79 h 493"/>
                    <a:gd name="T50" fmla="*/ 0 w 408"/>
                    <a:gd name="T51" fmla="*/ 108 h 493"/>
                    <a:gd name="T52" fmla="*/ 3 w 408"/>
                    <a:gd name="T53" fmla="*/ 124 h 493"/>
                    <a:gd name="T54" fmla="*/ 8 w 408"/>
                    <a:gd name="T55" fmla="*/ 139 h 493"/>
                    <a:gd name="T56" fmla="*/ 14 w 408"/>
                    <a:gd name="T57" fmla="*/ 153 h 493"/>
                    <a:gd name="T58" fmla="*/ 21 w 408"/>
                    <a:gd name="T59" fmla="*/ 158 h 493"/>
                    <a:gd name="T60" fmla="*/ 33 w 408"/>
                    <a:gd name="T61" fmla="*/ 162 h 493"/>
                    <a:gd name="T62" fmla="*/ 49 w 408"/>
                    <a:gd name="T63" fmla="*/ 169 h 493"/>
                    <a:gd name="T64" fmla="*/ 56 w 408"/>
                    <a:gd name="T65" fmla="*/ 180 h 493"/>
                    <a:gd name="T66" fmla="*/ 65 w 408"/>
                    <a:gd name="T67" fmla="*/ 189 h 493"/>
                    <a:gd name="T68" fmla="*/ 78 w 408"/>
                    <a:gd name="T69" fmla="*/ 197 h 493"/>
                    <a:gd name="T70" fmla="*/ 94 w 408"/>
                    <a:gd name="T71" fmla="*/ 204 h 493"/>
                    <a:gd name="T72" fmla="*/ 119 w 408"/>
                    <a:gd name="T73" fmla="*/ 208 h 493"/>
                    <a:gd name="T74" fmla="*/ 141 w 408"/>
                    <a:gd name="T75" fmla="*/ 208 h 493"/>
                    <a:gd name="T76" fmla="*/ 157 w 408"/>
                    <a:gd name="T77" fmla="*/ 205 h 493"/>
                    <a:gd name="T78" fmla="*/ 172 w 408"/>
                    <a:gd name="T79" fmla="*/ 204 h 493"/>
                    <a:gd name="T80" fmla="*/ 183 w 408"/>
                    <a:gd name="T81" fmla="*/ 211 h 493"/>
                    <a:gd name="T82" fmla="*/ 205 w 408"/>
                    <a:gd name="T83" fmla="*/ 210 h 493"/>
                    <a:gd name="T84" fmla="*/ 291 w 408"/>
                    <a:gd name="T85" fmla="*/ 226 h 493"/>
                    <a:gd name="T86" fmla="*/ 315 w 408"/>
                    <a:gd name="T87" fmla="*/ 229 h 493"/>
                    <a:gd name="T88" fmla="*/ 306 w 408"/>
                    <a:gd name="T89" fmla="*/ 296 h 493"/>
                    <a:gd name="T90" fmla="*/ 305 w 408"/>
                    <a:gd name="T91" fmla="*/ 330 h 493"/>
                    <a:gd name="T92" fmla="*/ 310 w 408"/>
                    <a:gd name="T93" fmla="*/ 374 h 493"/>
                    <a:gd name="T94" fmla="*/ 315 w 408"/>
                    <a:gd name="T95" fmla="*/ 425 h 493"/>
                    <a:gd name="T96" fmla="*/ 315 w 408"/>
                    <a:gd name="T97" fmla="*/ 478 h 493"/>
                    <a:gd name="T98" fmla="*/ 336 w 408"/>
                    <a:gd name="T99" fmla="*/ 486 h 493"/>
                    <a:gd name="T100" fmla="*/ 361 w 408"/>
                    <a:gd name="T101" fmla="*/ 489 h 493"/>
                    <a:gd name="T102" fmla="*/ 383 w 408"/>
                    <a:gd name="T103" fmla="*/ 492 h 493"/>
                    <a:gd name="T104" fmla="*/ 407 w 408"/>
                    <a:gd name="T105" fmla="*/ 488 h 493"/>
                    <a:gd name="T106" fmla="*/ 405 w 408"/>
                    <a:gd name="T107" fmla="*/ 439 h 493"/>
                    <a:gd name="T108" fmla="*/ 405 w 408"/>
                    <a:gd name="T109" fmla="*/ 359 h 493"/>
                    <a:gd name="T110" fmla="*/ 405 w 408"/>
                    <a:gd name="T111" fmla="*/ 289 h 493"/>
                    <a:gd name="T112" fmla="*/ 405 w 408"/>
                    <a:gd name="T113" fmla="*/ 276 h 49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08" h="493">
                      <a:moveTo>
                        <a:pt x="405" y="276"/>
                      </a:moveTo>
                      <a:lnTo>
                        <a:pt x="403" y="227"/>
                      </a:lnTo>
                      <a:lnTo>
                        <a:pt x="403" y="175"/>
                      </a:lnTo>
                      <a:lnTo>
                        <a:pt x="402" y="134"/>
                      </a:lnTo>
                      <a:lnTo>
                        <a:pt x="384" y="111"/>
                      </a:lnTo>
                      <a:lnTo>
                        <a:pt x="363" y="98"/>
                      </a:lnTo>
                      <a:lnTo>
                        <a:pt x="315" y="75"/>
                      </a:lnTo>
                      <a:lnTo>
                        <a:pt x="244" y="52"/>
                      </a:lnTo>
                      <a:lnTo>
                        <a:pt x="230" y="51"/>
                      </a:lnTo>
                      <a:lnTo>
                        <a:pt x="221" y="52"/>
                      </a:lnTo>
                      <a:lnTo>
                        <a:pt x="219" y="48"/>
                      </a:lnTo>
                      <a:lnTo>
                        <a:pt x="215" y="43"/>
                      </a:lnTo>
                      <a:lnTo>
                        <a:pt x="210" y="44"/>
                      </a:lnTo>
                      <a:lnTo>
                        <a:pt x="204" y="44"/>
                      </a:lnTo>
                      <a:lnTo>
                        <a:pt x="201" y="35"/>
                      </a:lnTo>
                      <a:lnTo>
                        <a:pt x="196" y="30"/>
                      </a:lnTo>
                      <a:lnTo>
                        <a:pt x="190" y="29"/>
                      </a:lnTo>
                      <a:lnTo>
                        <a:pt x="183" y="29"/>
                      </a:lnTo>
                      <a:lnTo>
                        <a:pt x="184" y="21"/>
                      </a:lnTo>
                      <a:lnTo>
                        <a:pt x="176" y="0"/>
                      </a:lnTo>
                      <a:lnTo>
                        <a:pt x="10" y="6"/>
                      </a:lnTo>
                      <a:lnTo>
                        <a:pt x="11" y="28"/>
                      </a:lnTo>
                      <a:lnTo>
                        <a:pt x="8" y="48"/>
                      </a:lnTo>
                      <a:lnTo>
                        <a:pt x="5" y="62"/>
                      </a:lnTo>
                      <a:lnTo>
                        <a:pt x="3" y="79"/>
                      </a:lnTo>
                      <a:lnTo>
                        <a:pt x="0" y="108"/>
                      </a:lnTo>
                      <a:lnTo>
                        <a:pt x="3" y="124"/>
                      </a:lnTo>
                      <a:lnTo>
                        <a:pt x="8" y="139"/>
                      </a:lnTo>
                      <a:lnTo>
                        <a:pt x="14" y="153"/>
                      </a:lnTo>
                      <a:lnTo>
                        <a:pt x="21" y="158"/>
                      </a:lnTo>
                      <a:lnTo>
                        <a:pt x="33" y="162"/>
                      </a:lnTo>
                      <a:lnTo>
                        <a:pt x="49" y="169"/>
                      </a:lnTo>
                      <a:lnTo>
                        <a:pt x="56" y="180"/>
                      </a:lnTo>
                      <a:lnTo>
                        <a:pt x="65" y="189"/>
                      </a:lnTo>
                      <a:lnTo>
                        <a:pt x="78" y="197"/>
                      </a:lnTo>
                      <a:lnTo>
                        <a:pt x="94" y="204"/>
                      </a:lnTo>
                      <a:lnTo>
                        <a:pt x="119" y="208"/>
                      </a:lnTo>
                      <a:lnTo>
                        <a:pt x="141" y="208"/>
                      </a:lnTo>
                      <a:lnTo>
                        <a:pt x="157" y="205"/>
                      </a:lnTo>
                      <a:lnTo>
                        <a:pt x="172" y="204"/>
                      </a:lnTo>
                      <a:lnTo>
                        <a:pt x="183" y="211"/>
                      </a:lnTo>
                      <a:lnTo>
                        <a:pt x="205" y="210"/>
                      </a:lnTo>
                      <a:lnTo>
                        <a:pt x="291" y="226"/>
                      </a:lnTo>
                      <a:lnTo>
                        <a:pt x="315" y="229"/>
                      </a:lnTo>
                      <a:lnTo>
                        <a:pt x="306" y="296"/>
                      </a:lnTo>
                      <a:lnTo>
                        <a:pt x="305" y="330"/>
                      </a:lnTo>
                      <a:lnTo>
                        <a:pt x="310" y="374"/>
                      </a:lnTo>
                      <a:lnTo>
                        <a:pt x="315" y="425"/>
                      </a:lnTo>
                      <a:lnTo>
                        <a:pt x="315" y="478"/>
                      </a:lnTo>
                      <a:lnTo>
                        <a:pt x="336" y="486"/>
                      </a:lnTo>
                      <a:lnTo>
                        <a:pt x="361" y="489"/>
                      </a:lnTo>
                      <a:lnTo>
                        <a:pt x="383" y="492"/>
                      </a:lnTo>
                      <a:lnTo>
                        <a:pt x="407" y="488"/>
                      </a:lnTo>
                      <a:lnTo>
                        <a:pt x="405" y="439"/>
                      </a:lnTo>
                      <a:lnTo>
                        <a:pt x="405" y="359"/>
                      </a:lnTo>
                      <a:lnTo>
                        <a:pt x="405" y="289"/>
                      </a:lnTo>
                      <a:lnTo>
                        <a:pt x="405" y="276"/>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0" name="Freeform 147"/>
                <p:cNvSpPr>
                  <a:spLocks/>
                </p:cNvSpPr>
                <p:nvPr/>
              </p:nvSpPr>
              <p:spPr bwMode="auto">
                <a:xfrm>
                  <a:off x="3564" y="2270"/>
                  <a:ext cx="399" cy="465"/>
                </a:xfrm>
                <a:custGeom>
                  <a:avLst/>
                  <a:gdLst>
                    <a:gd name="T0" fmla="*/ 13 w 399"/>
                    <a:gd name="T1" fmla="*/ 23 h 465"/>
                    <a:gd name="T2" fmla="*/ 3 w 399"/>
                    <a:gd name="T3" fmla="*/ 50 h 465"/>
                    <a:gd name="T4" fmla="*/ 11 w 399"/>
                    <a:gd name="T5" fmla="*/ 128 h 465"/>
                    <a:gd name="T6" fmla="*/ 33 w 399"/>
                    <a:gd name="T7" fmla="*/ 128 h 465"/>
                    <a:gd name="T8" fmla="*/ 57 w 399"/>
                    <a:gd name="T9" fmla="*/ 157 h 465"/>
                    <a:gd name="T10" fmla="*/ 114 w 399"/>
                    <a:gd name="T11" fmla="*/ 176 h 465"/>
                    <a:gd name="T12" fmla="*/ 167 w 399"/>
                    <a:gd name="T13" fmla="*/ 176 h 465"/>
                    <a:gd name="T14" fmla="*/ 147 w 399"/>
                    <a:gd name="T15" fmla="*/ 148 h 465"/>
                    <a:gd name="T16" fmla="*/ 173 w 399"/>
                    <a:gd name="T17" fmla="*/ 175 h 465"/>
                    <a:gd name="T18" fmla="*/ 199 w 399"/>
                    <a:gd name="T19" fmla="*/ 182 h 465"/>
                    <a:gd name="T20" fmla="*/ 182 w 399"/>
                    <a:gd name="T21" fmla="*/ 164 h 465"/>
                    <a:gd name="T22" fmla="*/ 210 w 399"/>
                    <a:gd name="T23" fmla="*/ 184 h 465"/>
                    <a:gd name="T24" fmla="*/ 301 w 399"/>
                    <a:gd name="T25" fmla="*/ 200 h 465"/>
                    <a:gd name="T26" fmla="*/ 303 w 399"/>
                    <a:gd name="T27" fmla="*/ 291 h 465"/>
                    <a:gd name="T28" fmla="*/ 313 w 399"/>
                    <a:gd name="T29" fmla="*/ 451 h 465"/>
                    <a:gd name="T30" fmla="*/ 367 w 399"/>
                    <a:gd name="T31" fmla="*/ 464 h 465"/>
                    <a:gd name="T32" fmla="*/ 396 w 399"/>
                    <a:gd name="T33" fmla="*/ 350 h 465"/>
                    <a:gd name="T34" fmla="*/ 391 w 399"/>
                    <a:gd name="T35" fmla="*/ 202 h 465"/>
                    <a:gd name="T36" fmla="*/ 393 w 399"/>
                    <a:gd name="T37" fmla="*/ 133 h 465"/>
                    <a:gd name="T38" fmla="*/ 366 w 399"/>
                    <a:gd name="T39" fmla="*/ 92 h 465"/>
                    <a:gd name="T40" fmla="*/ 285 w 399"/>
                    <a:gd name="T41" fmla="*/ 53 h 465"/>
                    <a:gd name="T42" fmla="*/ 218 w 399"/>
                    <a:gd name="T43" fmla="*/ 34 h 465"/>
                    <a:gd name="T44" fmla="*/ 179 w 399"/>
                    <a:gd name="T45" fmla="*/ 72 h 465"/>
                    <a:gd name="T46" fmla="*/ 207 w 399"/>
                    <a:gd name="T47" fmla="*/ 46 h 465"/>
                    <a:gd name="T48" fmla="*/ 210 w 399"/>
                    <a:gd name="T49" fmla="*/ 27 h 465"/>
                    <a:gd name="T50" fmla="*/ 196 w 399"/>
                    <a:gd name="T51" fmla="*/ 34 h 465"/>
                    <a:gd name="T52" fmla="*/ 177 w 399"/>
                    <a:gd name="T53" fmla="*/ 48 h 465"/>
                    <a:gd name="T54" fmla="*/ 195 w 399"/>
                    <a:gd name="T55" fmla="*/ 24 h 465"/>
                    <a:gd name="T56" fmla="*/ 181 w 399"/>
                    <a:gd name="T57" fmla="*/ 13 h 465"/>
                    <a:gd name="T58" fmla="*/ 154 w 399"/>
                    <a:gd name="T59" fmla="*/ 39 h 465"/>
                    <a:gd name="T60" fmla="*/ 174 w 399"/>
                    <a:gd name="T61" fmla="*/ 7 h 465"/>
                    <a:gd name="T62" fmla="*/ 161 w 399"/>
                    <a:gd name="T63" fmla="*/ 2 h 465"/>
                    <a:gd name="T64" fmla="*/ 141 w 399"/>
                    <a:gd name="T65" fmla="*/ 22 h 465"/>
                    <a:gd name="T66" fmla="*/ 104 w 399"/>
                    <a:gd name="T67" fmla="*/ 14 h 465"/>
                    <a:gd name="T68" fmla="*/ 93 w 399"/>
                    <a:gd name="T69" fmla="*/ 25 h 465"/>
                    <a:gd name="T70" fmla="*/ 57 w 399"/>
                    <a:gd name="T71" fmla="*/ 33 h 465"/>
                    <a:gd name="T72" fmla="*/ 50 w 399"/>
                    <a:gd name="T73" fmla="*/ 16 h 465"/>
                    <a:gd name="T74" fmla="*/ 35 w 399"/>
                    <a:gd name="T75" fmla="*/ 32 h 465"/>
                    <a:gd name="T76" fmla="*/ 20 w 399"/>
                    <a:gd name="T77" fmla="*/ 14 h 46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399" h="465">
                      <a:moveTo>
                        <a:pt x="14" y="8"/>
                      </a:moveTo>
                      <a:lnTo>
                        <a:pt x="13" y="23"/>
                      </a:lnTo>
                      <a:lnTo>
                        <a:pt x="8" y="17"/>
                      </a:lnTo>
                      <a:lnTo>
                        <a:pt x="3" y="50"/>
                      </a:lnTo>
                      <a:lnTo>
                        <a:pt x="0" y="89"/>
                      </a:lnTo>
                      <a:lnTo>
                        <a:pt x="11" y="128"/>
                      </a:lnTo>
                      <a:lnTo>
                        <a:pt x="35" y="137"/>
                      </a:lnTo>
                      <a:lnTo>
                        <a:pt x="33" y="128"/>
                      </a:lnTo>
                      <a:lnTo>
                        <a:pt x="46" y="142"/>
                      </a:lnTo>
                      <a:lnTo>
                        <a:pt x="57" y="157"/>
                      </a:lnTo>
                      <a:lnTo>
                        <a:pt x="83" y="172"/>
                      </a:lnTo>
                      <a:lnTo>
                        <a:pt x="114" y="176"/>
                      </a:lnTo>
                      <a:lnTo>
                        <a:pt x="152" y="178"/>
                      </a:lnTo>
                      <a:lnTo>
                        <a:pt x="167" y="176"/>
                      </a:lnTo>
                      <a:lnTo>
                        <a:pt x="154" y="168"/>
                      </a:lnTo>
                      <a:lnTo>
                        <a:pt x="147" y="148"/>
                      </a:lnTo>
                      <a:lnTo>
                        <a:pt x="159" y="164"/>
                      </a:lnTo>
                      <a:lnTo>
                        <a:pt x="173" y="175"/>
                      </a:lnTo>
                      <a:lnTo>
                        <a:pt x="186" y="184"/>
                      </a:lnTo>
                      <a:lnTo>
                        <a:pt x="199" y="182"/>
                      </a:lnTo>
                      <a:lnTo>
                        <a:pt x="190" y="174"/>
                      </a:lnTo>
                      <a:lnTo>
                        <a:pt x="182" y="164"/>
                      </a:lnTo>
                      <a:lnTo>
                        <a:pt x="196" y="170"/>
                      </a:lnTo>
                      <a:lnTo>
                        <a:pt x="210" y="184"/>
                      </a:lnTo>
                      <a:lnTo>
                        <a:pt x="255" y="191"/>
                      </a:lnTo>
                      <a:lnTo>
                        <a:pt x="301" y="200"/>
                      </a:lnTo>
                      <a:lnTo>
                        <a:pt x="314" y="204"/>
                      </a:lnTo>
                      <a:lnTo>
                        <a:pt x="303" y="291"/>
                      </a:lnTo>
                      <a:lnTo>
                        <a:pt x="312" y="372"/>
                      </a:lnTo>
                      <a:lnTo>
                        <a:pt x="313" y="451"/>
                      </a:lnTo>
                      <a:lnTo>
                        <a:pt x="342" y="459"/>
                      </a:lnTo>
                      <a:lnTo>
                        <a:pt x="367" y="464"/>
                      </a:lnTo>
                      <a:lnTo>
                        <a:pt x="398" y="463"/>
                      </a:lnTo>
                      <a:lnTo>
                        <a:pt x="396" y="350"/>
                      </a:lnTo>
                      <a:lnTo>
                        <a:pt x="396" y="255"/>
                      </a:lnTo>
                      <a:lnTo>
                        <a:pt x="391" y="202"/>
                      </a:lnTo>
                      <a:lnTo>
                        <a:pt x="395" y="169"/>
                      </a:lnTo>
                      <a:lnTo>
                        <a:pt x="393" y="133"/>
                      </a:lnTo>
                      <a:lnTo>
                        <a:pt x="387" y="109"/>
                      </a:lnTo>
                      <a:lnTo>
                        <a:pt x="366" y="92"/>
                      </a:lnTo>
                      <a:lnTo>
                        <a:pt x="338" y="76"/>
                      </a:lnTo>
                      <a:lnTo>
                        <a:pt x="285" y="53"/>
                      </a:lnTo>
                      <a:lnTo>
                        <a:pt x="242" y="37"/>
                      </a:lnTo>
                      <a:lnTo>
                        <a:pt x="218" y="34"/>
                      </a:lnTo>
                      <a:lnTo>
                        <a:pt x="209" y="53"/>
                      </a:lnTo>
                      <a:lnTo>
                        <a:pt x="179" y="72"/>
                      </a:lnTo>
                      <a:lnTo>
                        <a:pt x="195" y="55"/>
                      </a:lnTo>
                      <a:lnTo>
                        <a:pt x="207" y="46"/>
                      </a:lnTo>
                      <a:lnTo>
                        <a:pt x="211" y="33"/>
                      </a:lnTo>
                      <a:lnTo>
                        <a:pt x="210" y="27"/>
                      </a:lnTo>
                      <a:lnTo>
                        <a:pt x="201" y="27"/>
                      </a:lnTo>
                      <a:lnTo>
                        <a:pt x="196" y="34"/>
                      </a:lnTo>
                      <a:lnTo>
                        <a:pt x="190" y="41"/>
                      </a:lnTo>
                      <a:lnTo>
                        <a:pt x="177" y="48"/>
                      </a:lnTo>
                      <a:lnTo>
                        <a:pt x="190" y="34"/>
                      </a:lnTo>
                      <a:lnTo>
                        <a:pt x="195" y="24"/>
                      </a:lnTo>
                      <a:lnTo>
                        <a:pt x="191" y="17"/>
                      </a:lnTo>
                      <a:lnTo>
                        <a:pt x="181" y="13"/>
                      </a:lnTo>
                      <a:lnTo>
                        <a:pt x="167" y="29"/>
                      </a:lnTo>
                      <a:lnTo>
                        <a:pt x="154" y="39"/>
                      </a:lnTo>
                      <a:lnTo>
                        <a:pt x="169" y="16"/>
                      </a:lnTo>
                      <a:lnTo>
                        <a:pt x="174" y="7"/>
                      </a:lnTo>
                      <a:lnTo>
                        <a:pt x="174" y="0"/>
                      </a:lnTo>
                      <a:lnTo>
                        <a:pt x="161" y="2"/>
                      </a:lnTo>
                      <a:lnTo>
                        <a:pt x="149" y="14"/>
                      </a:lnTo>
                      <a:lnTo>
                        <a:pt x="141" y="22"/>
                      </a:lnTo>
                      <a:lnTo>
                        <a:pt x="103" y="26"/>
                      </a:lnTo>
                      <a:lnTo>
                        <a:pt x="104" y="14"/>
                      </a:lnTo>
                      <a:lnTo>
                        <a:pt x="93" y="9"/>
                      </a:lnTo>
                      <a:lnTo>
                        <a:pt x="93" y="25"/>
                      </a:lnTo>
                      <a:lnTo>
                        <a:pt x="82" y="29"/>
                      </a:lnTo>
                      <a:lnTo>
                        <a:pt x="57" y="33"/>
                      </a:lnTo>
                      <a:lnTo>
                        <a:pt x="59" y="16"/>
                      </a:lnTo>
                      <a:lnTo>
                        <a:pt x="50" y="16"/>
                      </a:lnTo>
                      <a:lnTo>
                        <a:pt x="49" y="33"/>
                      </a:lnTo>
                      <a:lnTo>
                        <a:pt x="35" y="32"/>
                      </a:lnTo>
                      <a:lnTo>
                        <a:pt x="20" y="27"/>
                      </a:lnTo>
                      <a:lnTo>
                        <a:pt x="20" y="14"/>
                      </a:lnTo>
                      <a:lnTo>
                        <a:pt x="14" y="8"/>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1" name="Freeform 148"/>
                <p:cNvSpPr>
                  <a:spLocks/>
                </p:cNvSpPr>
                <p:nvPr/>
              </p:nvSpPr>
              <p:spPr bwMode="auto">
                <a:xfrm>
                  <a:off x="3619" y="2347"/>
                  <a:ext cx="55" cy="17"/>
                </a:xfrm>
                <a:custGeom>
                  <a:avLst/>
                  <a:gdLst>
                    <a:gd name="T0" fmla="*/ 0 w 55"/>
                    <a:gd name="T1" fmla="*/ 0 h 17"/>
                    <a:gd name="T2" fmla="*/ 26 w 55"/>
                    <a:gd name="T3" fmla="*/ 16 h 17"/>
                    <a:gd name="T4" fmla="*/ 54 w 55"/>
                    <a:gd name="T5" fmla="*/ 13 h 17"/>
                    <a:gd name="T6" fmla="*/ 0 w 55"/>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5" h="17">
                      <a:moveTo>
                        <a:pt x="0" y="0"/>
                      </a:moveTo>
                      <a:lnTo>
                        <a:pt x="26" y="16"/>
                      </a:lnTo>
                      <a:lnTo>
                        <a:pt x="54" y="13"/>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2" name="Freeform 149"/>
                <p:cNvSpPr>
                  <a:spLocks/>
                </p:cNvSpPr>
                <p:nvPr/>
              </p:nvSpPr>
              <p:spPr bwMode="auto">
                <a:xfrm>
                  <a:off x="3566" y="2327"/>
                  <a:ext cx="34" cy="17"/>
                </a:xfrm>
                <a:custGeom>
                  <a:avLst/>
                  <a:gdLst>
                    <a:gd name="T0" fmla="*/ 0 w 34"/>
                    <a:gd name="T1" fmla="*/ 0 h 17"/>
                    <a:gd name="T2" fmla="*/ 9 w 34"/>
                    <a:gd name="T3" fmla="*/ 10 h 17"/>
                    <a:gd name="T4" fmla="*/ 33 w 34"/>
                    <a:gd name="T5" fmla="*/ 14 h 17"/>
                    <a:gd name="T6" fmla="*/ 8 w 34"/>
                    <a:gd name="T7" fmla="*/ 16 h 17"/>
                    <a:gd name="T8" fmla="*/ 0 w 34"/>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7">
                      <a:moveTo>
                        <a:pt x="0" y="0"/>
                      </a:moveTo>
                      <a:lnTo>
                        <a:pt x="9" y="10"/>
                      </a:lnTo>
                      <a:lnTo>
                        <a:pt x="33" y="14"/>
                      </a:lnTo>
                      <a:lnTo>
                        <a:pt x="8" y="1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3" name="Freeform 150"/>
                <p:cNvSpPr>
                  <a:spLocks/>
                </p:cNvSpPr>
                <p:nvPr/>
              </p:nvSpPr>
              <p:spPr bwMode="auto">
                <a:xfrm>
                  <a:off x="3704" y="2316"/>
                  <a:ext cx="51" cy="37"/>
                </a:xfrm>
                <a:custGeom>
                  <a:avLst/>
                  <a:gdLst>
                    <a:gd name="T0" fmla="*/ 0 w 51"/>
                    <a:gd name="T1" fmla="*/ 0 h 37"/>
                    <a:gd name="T2" fmla="*/ 22 w 51"/>
                    <a:gd name="T3" fmla="*/ 3 h 37"/>
                    <a:gd name="T4" fmla="*/ 27 w 51"/>
                    <a:gd name="T5" fmla="*/ 8 h 37"/>
                    <a:gd name="T6" fmla="*/ 27 w 51"/>
                    <a:gd name="T7" fmla="*/ 19 h 37"/>
                    <a:gd name="T8" fmla="*/ 28 w 51"/>
                    <a:gd name="T9" fmla="*/ 31 h 37"/>
                    <a:gd name="T10" fmla="*/ 50 w 51"/>
                    <a:gd name="T11" fmla="*/ 36 h 37"/>
                    <a:gd name="T12" fmla="*/ 24 w 51"/>
                    <a:gd name="T13" fmla="*/ 34 h 37"/>
                    <a:gd name="T14" fmla="*/ 20 w 51"/>
                    <a:gd name="T15" fmla="*/ 12 h 37"/>
                    <a:gd name="T16" fmla="*/ 0 w 51"/>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37">
                      <a:moveTo>
                        <a:pt x="0" y="0"/>
                      </a:moveTo>
                      <a:lnTo>
                        <a:pt x="22" y="3"/>
                      </a:lnTo>
                      <a:lnTo>
                        <a:pt x="27" y="8"/>
                      </a:lnTo>
                      <a:lnTo>
                        <a:pt x="27" y="19"/>
                      </a:lnTo>
                      <a:lnTo>
                        <a:pt x="28" y="31"/>
                      </a:lnTo>
                      <a:lnTo>
                        <a:pt x="50" y="36"/>
                      </a:lnTo>
                      <a:lnTo>
                        <a:pt x="24" y="34"/>
                      </a:lnTo>
                      <a:lnTo>
                        <a:pt x="20" y="12"/>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4" name="Freeform 151"/>
                <p:cNvSpPr>
                  <a:spLocks/>
                </p:cNvSpPr>
                <p:nvPr/>
              </p:nvSpPr>
              <p:spPr bwMode="auto">
                <a:xfrm>
                  <a:off x="3755" y="2397"/>
                  <a:ext cx="165" cy="54"/>
                </a:xfrm>
                <a:custGeom>
                  <a:avLst/>
                  <a:gdLst>
                    <a:gd name="T0" fmla="*/ 0 w 165"/>
                    <a:gd name="T1" fmla="*/ 0 h 54"/>
                    <a:gd name="T2" fmla="*/ 41 w 165"/>
                    <a:gd name="T3" fmla="*/ 2 h 54"/>
                    <a:gd name="T4" fmla="*/ 84 w 165"/>
                    <a:gd name="T5" fmla="*/ 16 h 54"/>
                    <a:gd name="T6" fmla="*/ 116 w 165"/>
                    <a:gd name="T7" fmla="*/ 18 h 54"/>
                    <a:gd name="T8" fmla="*/ 142 w 165"/>
                    <a:gd name="T9" fmla="*/ 25 h 54"/>
                    <a:gd name="T10" fmla="*/ 152 w 165"/>
                    <a:gd name="T11" fmla="*/ 43 h 54"/>
                    <a:gd name="T12" fmla="*/ 164 w 165"/>
                    <a:gd name="T13" fmla="*/ 53 h 54"/>
                    <a:gd name="T14" fmla="*/ 152 w 165"/>
                    <a:gd name="T15" fmla="*/ 50 h 54"/>
                    <a:gd name="T16" fmla="*/ 140 w 165"/>
                    <a:gd name="T17" fmla="*/ 30 h 54"/>
                    <a:gd name="T18" fmla="*/ 106 w 165"/>
                    <a:gd name="T19" fmla="*/ 21 h 54"/>
                    <a:gd name="T20" fmla="*/ 84 w 165"/>
                    <a:gd name="T21" fmla="*/ 21 h 54"/>
                    <a:gd name="T22" fmla="*/ 68 w 165"/>
                    <a:gd name="T23" fmla="*/ 16 h 54"/>
                    <a:gd name="T24" fmla="*/ 39 w 165"/>
                    <a:gd name="T25" fmla="*/ 6 h 54"/>
                    <a:gd name="T26" fmla="*/ 0 w 165"/>
                    <a:gd name="T27" fmla="*/ 0 h 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65" h="54">
                      <a:moveTo>
                        <a:pt x="0" y="0"/>
                      </a:moveTo>
                      <a:lnTo>
                        <a:pt x="41" y="2"/>
                      </a:lnTo>
                      <a:lnTo>
                        <a:pt x="84" y="16"/>
                      </a:lnTo>
                      <a:lnTo>
                        <a:pt x="116" y="18"/>
                      </a:lnTo>
                      <a:lnTo>
                        <a:pt x="142" y="25"/>
                      </a:lnTo>
                      <a:lnTo>
                        <a:pt x="152" y="43"/>
                      </a:lnTo>
                      <a:lnTo>
                        <a:pt x="164" y="53"/>
                      </a:lnTo>
                      <a:lnTo>
                        <a:pt x="152" y="50"/>
                      </a:lnTo>
                      <a:lnTo>
                        <a:pt x="140" y="30"/>
                      </a:lnTo>
                      <a:lnTo>
                        <a:pt x="106" y="21"/>
                      </a:lnTo>
                      <a:lnTo>
                        <a:pt x="84" y="21"/>
                      </a:lnTo>
                      <a:lnTo>
                        <a:pt x="68" y="16"/>
                      </a:lnTo>
                      <a:lnTo>
                        <a:pt x="39" y="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5" name="Freeform 152"/>
                <p:cNvSpPr>
                  <a:spLocks/>
                </p:cNvSpPr>
                <p:nvPr/>
              </p:nvSpPr>
              <p:spPr bwMode="auto">
                <a:xfrm>
                  <a:off x="3590" y="1679"/>
                  <a:ext cx="143" cy="204"/>
                </a:xfrm>
                <a:custGeom>
                  <a:avLst/>
                  <a:gdLst>
                    <a:gd name="T0" fmla="*/ 96 w 143"/>
                    <a:gd name="T1" fmla="*/ 7 h 204"/>
                    <a:gd name="T2" fmla="*/ 108 w 143"/>
                    <a:gd name="T3" fmla="*/ 18 h 204"/>
                    <a:gd name="T4" fmla="*/ 115 w 143"/>
                    <a:gd name="T5" fmla="*/ 33 h 204"/>
                    <a:gd name="T6" fmla="*/ 121 w 143"/>
                    <a:gd name="T7" fmla="*/ 48 h 204"/>
                    <a:gd name="T8" fmla="*/ 125 w 143"/>
                    <a:gd name="T9" fmla="*/ 56 h 204"/>
                    <a:gd name="T10" fmla="*/ 125 w 143"/>
                    <a:gd name="T11" fmla="*/ 65 h 204"/>
                    <a:gd name="T12" fmla="*/ 122 w 143"/>
                    <a:gd name="T13" fmla="*/ 76 h 204"/>
                    <a:gd name="T14" fmla="*/ 128 w 143"/>
                    <a:gd name="T15" fmla="*/ 84 h 204"/>
                    <a:gd name="T16" fmla="*/ 137 w 143"/>
                    <a:gd name="T17" fmla="*/ 106 h 204"/>
                    <a:gd name="T18" fmla="*/ 142 w 143"/>
                    <a:gd name="T19" fmla="*/ 117 h 204"/>
                    <a:gd name="T20" fmla="*/ 142 w 143"/>
                    <a:gd name="T21" fmla="*/ 121 h 204"/>
                    <a:gd name="T22" fmla="*/ 141 w 143"/>
                    <a:gd name="T23" fmla="*/ 125 h 204"/>
                    <a:gd name="T24" fmla="*/ 137 w 143"/>
                    <a:gd name="T25" fmla="*/ 127 h 204"/>
                    <a:gd name="T26" fmla="*/ 131 w 143"/>
                    <a:gd name="T27" fmla="*/ 127 h 204"/>
                    <a:gd name="T28" fmla="*/ 128 w 143"/>
                    <a:gd name="T29" fmla="*/ 129 h 204"/>
                    <a:gd name="T30" fmla="*/ 128 w 143"/>
                    <a:gd name="T31" fmla="*/ 137 h 204"/>
                    <a:gd name="T32" fmla="*/ 130 w 143"/>
                    <a:gd name="T33" fmla="*/ 148 h 204"/>
                    <a:gd name="T34" fmla="*/ 126 w 143"/>
                    <a:gd name="T35" fmla="*/ 153 h 204"/>
                    <a:gd name="T36" fmla="*/ 127 w 143"/>
                    <a:gd name="T37" fmla="*/ 161 h 204"/>
                    <a:gd name="T38" fmla="*/ 124 w 143"/>
                    <a:gd name="T39" fmla="*/ 166 h 204"/>
                    <a:gd name="T40" fmla="*/ 121 w 143"/>
                    <a:gd name="T41" fmla="*/ 179 h 204"/>
                    <a:gd name="T42" fmla="*/ 117 w 143"/>
                    <a:gd name="T43" fmla="*/ 183 h 204"/>
                    <a:gd name="T44" fmla="*/ 110 w 143"/>
                    <a:gd name="T45" fmla="*/ 183 h 204"/>
                    <a:gd name="T46" fmla="*/ 101 w 143"/>
                    <a:gd name="T47" fmla="*/ 181 h 204"/>
                    <a:gd name="T48" fmla="*/ 91 w 143"/>
                    <a:gd name="T49" fmla="*/ 179 h 204"/>
                    <a:gd name="T50" fmla="*/ 92 w 143"/>
                    <a:gd name="T51" fmla="*/ 203 h 204"/>
                    <a:gd name="T52" fmla="*/ 16 w 143"/>
                    <a:gd name="T53" fmla="*/ 171 h 204"/>
                    <a:gd name="T54" fmla="*/ 22 w 143"/>
                    <a:gd name="T55" fmla="*/ 153 h 204"/>
                    <a:gd name="T56" fmla="*/ 21 w 143"/>
                    <a:gd name="T57" fmla="*/ 138 h 204"/>
                    <a:gd name="T58" fmla="*/ 0 w 143"/>
                    <a:gd name="T59" fmla="*/ 111 h 204"/>
                    <a:gd name="T60" fmla="*/ 0 w 143"/>
                    <a:gd name="T61" fmla="*/ 39 h 204"/>
                    <a:gd name="T62" fmla="*/ 14 w 143"/>
                    <a:gd name="T63" fmla="*/ 19 h 204"/>
                    <a:gd name="T64" fmla="*/ 31 w 143"/>
                    <a:gd name="T65" fmla="*/ 9 h 204"/>
                    <a:gd name="T66" fmla="*/ 50 w 143"/>
                    <a:gd name="T67" fmla="*/ 0 h 204"/>
                    <a:gd name="T68" fmla="*/ 74 w 143"/>
                    <a:gd name="T69" fmla="*/ 4 h 204"/>
                    <a:gd name="T70" fmla="*/ 96 w 143"/>
                    <a:gd name="T71" fmla="*/ 7 h 20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43" h="204">
                      <a:moveTo>
                        <a:pt x="96" y="7"/>
                      </a:moveTo>
                      <a:lnTo>
                        <a:pt x="108" y="18"/>
                      </a:lnTo>
                      <a:lnTo>
                        <a:pt x="115" y="33"/>
                      </a:lnTo>
                      <a:lnTo>
                        <a:pt x="121" y="48"/>
                      </a:lnTo>
                      <a:lnTo>
                        <a:pt x="125" y="56"/>
                      </a:lnTo>
                      <a:lnTo>
                        <a:pt x="125" y="65"/>
                      </a:lnTo>
                      <a:lnTo>
                        <a:pt x="122" y="76"/>
                      </a:lnTo>
                      <a:lnTo>
                        <a:pt x="128" y="84"/>
                      </a:lnTo>
                      <a:lnTo>
                        <a:pt x="137" y="106"/>
                      </a:lnTo>
                      <a:lnTo>
                        <a:pt x="142" y="117"/>
                      </a:lnTo>
                      <a:lnTo>
                        <a:pt x="142" y="121"/>
                      </a:lnTo>
                      <a:lnTo>
                        <a:pt x="141" y="125"/>
                      </a:lnTo>
                      <a:lnTo>
                        <a:pt x="137" y="127"/>
                      </a:lnTo>
                      <a:lnTo>
                        <a:pt x="131" y="127"/>
                      </a:lnTo>
                      <a:lnTo>
                        <a:pt x="128" y="129"/>
                      </a:lnTo>
                      <a:lnTo>
                        <a:pt x="128" y="137"/>
                      </a:lnTo>
                      <a:lnTo>
                        <a:pt x="130" y="148"/>
                      </a:lnTo>
                      <a:lnTo>
                        <a:pt x="126" y="153"/>
                      </a:lnTo>
                      <a:lnTo>
                        <a:pt x="127" y="161"/>
                      </a:lnTo>
                      <a:lnTo>
                        <a:pt x="124" y="166"/>
                      </a:lnTo>
                      <a:lnTo>
                        <a:pt x="121" y="179"/>
                      </a:lnTo>
                      <a:lnTo>
                        <a:pt x="117" y="183"/>
                      </a:lnTo>
                      <a:lnTo>
                        <a:pt x="110" y="183"/>
                      </a:lnTo>
                      <a:lnTo>
                        <a:pt x="101" y="181"/>
                      </a:lnTo>
                      <a:lnTo>
                        <a:pt x="91" y="179"/>
                      </a:lnTo>
                      <a:lnTo>
                        <a:pt x="92" y="203"/>
                      </a:lnTo>
                      <a:lnTo>
                        <a:pt x="16" y="171"/>
                      </a:lnTo>
                      <a:lnTo>
                        <a:pt x="22" y="153"/>
                      </a:lnTo>
                      <a:lnTo>
                        <a:pt x="21" y="138"/>
                      </a:lnTo>
                      <a:lnTo>
                        <a:pt x="0" y="111"/>
                      </a:lnTo>
                      <a:lnTo>
                        <a:pt x="0" y="39"/>
                      </a:lnTo>
                      <a:lnTo>
                        <a:pt x="14" y="19"/>
                      </a:lnTo>
                      <a:lnTo>
                        <a:pt x="31" y="9"/>
                      </a:lnTo>
                      <a:lnTo>
                        <a:pt x="50" y="0"/>
                      </a:lnTo>
                      <a:lnTo>
                        <a:pt x="74" y="4"/>
                      </a:lnTo>
                      <a:lnTo>
                        <a:pt x="96" y="7"/>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6" name="Freeform 153"/>
                <p:cNvSpPr>
                  <a:spLocks/>
                </p:cNvSpPr>
                <p:nvPr/>
              </p:nvSpPr>
              <p:spPr bwMode="auto">
                <a:xfrm>
                  <a:off x="3716" y="1801"/>
                  <a:ext cx="17" cy="17"/>
                </a:xfrm>
                <a:custGeom>
                  <a:avLst/>
                  <a:gdLst>
                    <a:gd name="T0" fmla="*/ 16 w 17"/>
                    <a:gd name="T1" fmla="*/ 5 h 17"/>
                    <a:gd name="T2" fmla="*/ 12 w 17"/>
                    <a:gd name="T3" fmla="*/ 16 h 17"/>
                    <a:gd name="T4" fmla="*/ 4 w 17"/>
                    <a:gd name="T5" fmla="*/ 10 h 17"/>
                    <a:gd name="T6" fmla="*/ 2 w 17"/>
                    <a:gd name="T7" fmla="*/ 16 h 17"/>
                    <a:gd name="T8" fmla="*/ 0 w 17"/>
                    <a:gd name="T9" fmla="*/ 5 h 17"/>
                    <a:gd name="T10" fmla="*/ 6 w 17"/>
                    <a:gd name="T11" fmla="*/ 0 h 17"/>
                    <a:gd name="T12" fmla="*/ 16 w 17"/>
                    <a:gd name="T13" fmla="*/ 5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5"/>
                      </a:moveTo>
                      <a:lnTo>
                        <a:pt x="12" y="16"/>
                      </a:lnTo>
                      <a:lnTo>
                        <a:pt x="4" y="10"/>
                      </a:lnTo>
                      <a:lnTo>
                        <a:pt x="2" y="16"/>
                      </a:lnTo>
                      <a:lnTo>
                        <a:pt x="0" y="5"/>
                      </a:lnTo>
                      <a:lnTo>
                        <a:pt x="6" y="0"/>
                      </a:lnTo>
                      <a:lnTo>
                        <a:pt x="16" y="5"/>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7" name="Freeform 154"/>
                <p:cNvSpPr>
                  <a:spLocks/>
                </p:cNvSpPr>
                <p:nvPr/>
              </p:nvSpPr>
              <p:spPr bwMode="auto">
                <a:xfrm>
                  <a:off x="3714" y="1793"/>
                  <a:ext cx="17" cy="17"/>
                </a:xfrm>
                <a:custGeom>
                  <a:avLst/>
                  <a:gdLst>
                    <a:gd name="T0" fmla="*/ 16 w 17"/>
                    <a:gd name="T1" fmla="*/ 0 h 17"/>
                    <a:gd name="T2" fmla="*/ 5 w 17"/>
                    <a:gd name="T3" fmla="*/ 4 h 17"/>
                    <a:gd name="T4" fmla="*/ 5 w 17"/>
                    <a:gd name="T5" fmla="*/ 8 h 17"/>
                    <a:gd name="T6" fmla="*/ 0 w 17"/>
                    <a:gd name="T7" fmla="*/ 16 h 17"/>
                    <a:gd name="T8" fmla="*/ 0 w 17"/>
                    <a:gd name="T9" fmla="*/ 6 h 17"/>
                    <a:gd name="T10" fmla="*/ 0 w 17"/>
                    <a:gd name="T11" fmla="*/ 2 h 17"/>
                    <a:gd name="T12" fmla="*/ 16 w 17"/>
                    <a:gd name="T13" fmla="*/ 0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0"/>
                      </a:moveTo>
                      <a:lnTo>
                        <a:pt x="5" y="4"/>
                      </a:lnTo>
                      <a:lnTo>
                        <a:pt x="5" y="8"/>
                      </a:lnTo>
                      <a:lnTo>
                        <a:pt x="0" y="16"/>
                      </a:lnTo>
                      <a:lnTo>
                        <a:pt x="0" y="6"/>
                      </a:lnTo>
                      <a:lnTo>
                        <a:pt x="0"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8" name="Freeform 155"/>
                <p:cNvSpPr>
                  <a:spLocks/>
                </p:cNvSpPr>
                <p:nvPr/>
              </p:nvSpPr>
              <p:spPr bwMode="auto">
                <a:xfrm>
                  <a:off x="3708" y="1769"/>
                  <a:ext cx="17" cy="17"/>
                </a:xfrm>
                <a:custGeom>
                  <a:avLst/>
                  <a:gdLst>
                    <a:gd name="T0" fmla="*/ 0 w 17"/>
                    <a:gd name="T1" fmla="*/ 0 h 17"/>
                    <a:gd name="T2" fmla="*/ 10 w 17"/>
                    <a:gd name="T3" fmla="*/ 9 h 17"/>
                    <a:gd name="T4" fmla="*/ 16 w 17"/>
                    <a:gd name="T5" fmla="*/ 16 h 17"/>
                    <a:gd name="T6" fmla="*/ 5 w 17"/>
                    <a:gd name="T7" fmla="*/ 11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10" y="9"/>
                      </a:lnTo>
                      <a:lnTo>
                        <a:pt x="16" y="16"/>
                      </a:lnTo>
                      <a:lnTo>
                        <a:pt x="5" y="11"/>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39" name="Freeform 156"/>
                <p:cNvSpPr>
                  <a:spLocks/>
                </p:cNvSpPr>
                <p:nvPr/>
              </p:nvSpPr>
              <p:spPr bwMode="auto">
                <a:xfrm>
                  <a:off x="3693" y="1754"/>
                  <a:ext cx="17" cy="17"/>
                </a:xfrm>
                <a:custGeom>
                  <a:avLst/>
                  <a:gdLst>
                    <a:gd name="T0" fmla="*/ 16 w 17"/>
                    <a:gd name="T1" fmla="*/ 0 h 17"/>
                    <a:gd name="T2" fmla="*/ 12 w 17"/>
                    <a:gd name="T3" fmla="*/ 9 h 17"/>
                    <a:gd name="T4" fmla="*/ 13 w 17"/>
                    <a:gd name="T5" fmla="*/ 12 h 17"/>
                    <a:gd name="T6" fmla="*/ 13 w 17"/>
                    <a:gd name="T7" fmla="*/ 13 h 17"/>
                    <a:gd name="T8" fmla="*/ 14 w 17"/>
                    <a:gd name="T9" fmla="*/ 16 h 17"/>
                    <a:gd name="T10" fmla="*/ 11 w 17"/>
                    <a:gd name="T11" fmla="*/ 10 h 17"/>
                    <a:gd name="T12" fmla="*/ 9 w 17"/>
                    <a:gd name="T13" fmla="*/ 10 h 17"/>
                    <a:gd name="T14" fmla="*/ 5 w 17"/>
                    <a:gd name="T15" fmla="*/ 9 h 17"/>
                    <a:gd name="T16" fmla="*/ 0 w 17"/>
                    <a:gd name="T17" fmla="*/ 8 h 17"/>
                    <a:gd name="T18" fmla="*/ 5 w 17"/>
                    <a:gd name="T19" fmla="*/ 2 h 17"/>
                    <a:gd name="T20" fmla="*/ 16 w 17"/>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 h="17">
                      <a:moveTo>
                        <a:pt x="16" y="0"/>
                      </a:moveTo>
                      <a:lnTo>
                        <a:pt x="12" y="9"/>
                      </a:lnTo>
                      <a:lnTo>
                        <a:pt x="13" y="12"/>
                      </a:lnTo>
                      <a:lnTo>
                        <a:pt x="13" y="13"/>
                      </a:lnTo>
                      <a:lnTo>
                        <a:pt x="14" y="16"/>
                      </a:lnTo>
                      <a:lnTo>
                        <a:pt x="11" y="10"/>
                      </a:lnTo>
                      <a:lnTo>
                        <a:pt x="9" y="10"/>
                      </a:lnTo>
                      <a:lnTo>
                        <a:pt x="5" y="9"/>
                      </a:lnTo>
                      <a:lnTo>
                        <a:pt x="0" y="8"/>
                      </a:lnTo>
                      <a:lnTo>
                        <a:pt x="5"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40" name="Freeform 157"/>
                <p:cNvSpPr>
                  <a:spLocks/>
                </p:cNvSpPr>
                <p:nvPr/>
              </p:nvSpPr>
              <p:spPr bwMode="auto">
                <a:xfrm>
                  <a:off x="3686" y="1735"/>
                  <a:ext cx="27" cy="17"/>
                </a:xfrm>
                <a:custGeom>
                  <a:avLst/>
                  <a:gdLst>
                    <a:gd name="T0" fmla="*/ 26 w 27"/>
                    <a:gd name="T1" fmla="*/ 8 h 17"/>
                    <a:gd name="T2" fmla="*/ 25 w 27"/>
                    <a:gd name="T3" fmla="*/ 13 h 17"/>
                    <a:gd name="T4" fmla="*/ 22 w 27"/>
                    <a:gd name="T5" fmla="*/ 16 h 17"/>
                    <a:gd name="T6" fmla="*/ 18 w 27"/>
                    <a:gd name="T7" fmla="*/ 10 h 17"/>
                    <a:gd name="T8" fmla="*/ 13 w 27"/>
                    <a:gd name="T9" fmla="*/ 8 h 17"/>
                    <a:gd name="T10" fmla="*/ 4 w 27"/>
                    <a:gd name="T11" fmla="*/ 8 h 17"/>
                    <a:gd name="T12" fmla="*/ 0 w 27"/>
                    <a:gd name="T13" fmla="*/ 8 h 17"/>
                    <a:gd name="T14" fmla="*/ 7 w 27"/>
                    <a:gd name="T15" fmla="*/ 4 h 17"/>
                    <a:gd name="T16" fmla="*/ 11 w 27"/>
                    <a:gd name="T17" fmla="*/ 1 h 17"/>
                    <a:gd name="T18" fmla="*/ 11 w 27"/>
                    <a:gd name="T19" fmla="*/ 0 h 17"/>
                    <a:gd name="T20" fmla="*/ 15 w 27"/>
                    <a:gd name="T21" fmla="*/ 2 h 17"/>
                    <a:gd name="T22" fmla="*/ 15 w 27"/>
                    <a:gd name="T23" fmla="*/ 0 h 17"/>
                    <a:gd name="T24" fmla="*/ 18 w 27"/>
                    <a:gd name="T25" fmla="*/ 4 h 17"/>
                    <a:gd name="T26" fmla="*/ 21 w 27"/>
                    <a:gd name="T27" fmla="*/ 4 h 17"/>
                    <a:gd name="T28" fmla="*/ 26 w 27"/>
                    <a:gd name="T29" fmla="*/ 8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7" h="17">
                      <a:moveTo>
                        <a:pt x="26" y="8"/>
                      </a:moveTo>
                      <a:lnTo>
                        <a:pt x="25" y="13"/>
                      </a:lnTo>
                      <a:lnTo>
                        <a:pt x="22" y="16"/>
                      </a:lnTo>
                      <a:lnTo>
                        <a:pt x="18" y="10"/>
                      </a:lnTo>
                      <a:lnTo>
                        <a:pt x="13" y="8"/>
                      </a:lnTo>
                      <a:lnTo>
                        <a:pt x="4" y="8"/>
                      </a:lnTo>
                      <a:lnTo>
                        <a:pt x="0" y="8"/>
                      </a:lnTo>
                      <a:lnTo>
                        <a:pt x="7" y="4"/>
                      </a:lnTo>
                      <a:lnTo>
                        <a:pt x="11" y="1"/>
                      </a:lnTo>
                      <a:lnTo>
                        <a:pt x="11" y="0"/>
                      </a:lnTo>
                      <a:lnTo>
                        <a:pt x="15" y="2"/>
                      </a:lnTo>
                      <a:lnTo>
                        <a:pt x="15" y="0"/>
                      </a:lnTo>
                      <a:lnTo>
                        <a:pt x="18" y="4"/>
                      </a:lnTo>
                      <a:lnTo>
                        <a:pt x="21" y="4"/>
                      </a:lnTo>
                      <a:lnTo>
                        <a:pt x="2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41" name="Freeform 158"/>
                <p:cNvSpPr>
                  <a:spLocks/>
                </p:cNvSpPr>
                <p:nvPr/>
              </p:nvSpPr>
              <p:spPr bwMode="auto">
                <a:xfrm>
                  <a:off x="3639" y="1751"/>
                  <a:ext cx="17" cy="41"/>
                </a:xfrm>
                <a:custGeom>
                  <a:avLst/>
                  <a:gdLst>
                    <a:gd name="T0" fmla="*/ 16 w 17"/>
                    <a:gd name="T1" fmla="*/ 8 h 41"/>
                    <a:gd name="T2" fmla="*/ 10 w 17"/>
                    <a:gd name="T3" fmla="*/ 3 h 41"/>
                    <a:gd name="T4" fmla="*/ 4 w 17"/>
                    <a:gd name="T5" fmla="*/ 4 h 41"/>
                    <a:gd name="T6" fmla="*/ 2 w 17"/>
                    <a:gd name="T7" fmla="*/ 11 h 41"/>
                    <a:gd name="T8" fmla="*/ 1 w 17"/>
                    <a:gd name="T9" fmla="*/ 20 h 41"/>
                    <a:gd name="T10" fmla="*/ 2 w 17"/>
                    <a:gd name="T11" fmla="*/ 27 h 41"/>
                    <a:gd name="T12" fmla="*/ 4 w 17"/>
                    <a:gd name="T13" fmla="*/ 32 h 41"/>
                    <a:gd name="T14" fmla="*/ 6 w 17"/>
                    <a:gd name="T15" fmla="*/ 24 h 41"/>
                    <a:gd name="T16" fmla="*/ 9 w 17"/>
                    <a:gd name="T17" fmla="*/ 19 h 41"/>
                    <a:gd name="T18" fmla="*/ 14 w 17"/>
                    <a:gd name="T19" fmla="*/ 15 h 41"/>
                    <a:gd name="T20" fmla="*/ 10 w 17"/>
                    <a:gd name="T21" fmla="*/ 22 h 41"/>
                    <a:gd name="T22" fmla="*/ 5 w 17"/>
                    <a:gd name="T23" fmla="*/ 28 h 41"/>
                    <a:gd name="T24" fmla="*/ 5 w 17"/>
                    <a:gd name="T25" fmla="*/ 34 h 41"/>
                    <a:gd name="T26" fmla="*/ 7 w 17"/>
                    <a:gd name="T27" fmla="*/ 39 h 41"/>
                    <a:gd name="T28" fmla="*/ 9 w 17"/>
                    <a:gd name="T29" fmla="*/ 40 h 41"/>
                    <a:gd name="T30" fmla="*/ 3 w 17"/>
                    <a:gd name="T31" fmla="*/ 38 h 41"/>
                    <a:gd name="T32" fmla="*/ 0 w 17"/>
                    <a:gd name="T33" fmla="*/ 30 h 41"/>
                    <a:gd name="T34" fmla="*/ 0 w 17"/>
                    <a:gd name="T35" fmla="*/ 19 h 41"/>
                    <a:gd name="T36" fmla="*/ 0 w 17"/>
                    <a:gd name="T37" fmla="*/ 9 h 41"/>
                    <a:gd name="T38" fmla="*/ 4 w 17"/>
                    <a:gd name="T39" fmla="*/ 2 h 41"/>
                    <a:gd name="T40" fmla="*/ 8 w 17"/>
                    <a:gd name="T41" fmla="*/ 0 h 41"/>
                    <a:gd name="T42" fmla="*/ 12 w 17"/>
                    <a:gd name="T43" fmla="*/ 2 h 41"/>
                    <a:gd name="T44" fmla="*/ 16 w 17"/>
                    <a:gd name="T45" fmla="*/ 8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 h="41">
                      <a:moveTo>
                        <a:pt x="16" y="8"/>
                      </a:moveTo>
                      <a:lnTo>
                        <a:pt x="10" y="3"/>
                      </a:lnTo>
                      <a:lnTo>
                        <a:pt x="4" y="4"/>
                      </a:lnTo>
                      <a:lnTo>
                        <a:pt x="2" y="11"/>
                      </a:lnTo>
                      <a:lnTo>
                        <a:pt x="1" y="20"/>
                      </a:lnTo>
                      <a:lnTo>
                        <a:pt x="2" y="27"/>
                      </a:lnTo>
                      <a:lnTo>
                        <a:pt x="4" y="32"/>
                      </a:lnTo>
                      <a:lnTo>
                        <a:pt x="6" y="24"/>
                      </a:lnTo>
                      <a:lnTo>
                        <a:pt x="9" y="19"/>
                      </a:lnTo>
                      <a:lnTo>
                        <a:pt x="14" y="15"/>
                      </a:lnTo>
                      <a:lnTo>
                        <a:pt x="10" y="22"/>
                      </a:lnTo>
                      <a:lnTo>
                        <a:pt x="5" y="28"/>
                      </a:lnTo>
                      <a:lnTo>
                        <a:pt x="5" y="34"/>
                      </a:lnTo>
                      <a:lnTo>
                        <a:pt x="7" y="39"/>
                      </a:lnTo>
                      <a:lnTo>
                        <a:pt x="9" y="40"/>
                      </a:lnTo>
                      <a:lnTo>
                        <a:pt x="3" y="38"/>
                      </a:lnTo>
                      <a:lnTo>
                        <a:pt x="0" y="30"/>
                      </a:lnTo>
                      <a:lnTo>
                        <a:pt x="0" y="19"/>
                      </a:lnTo>
                      <a:lnTo>
                        <a:pt x="0" y="9"/>
                      </a:lnTo>
                      <a:lnTo>
                        <a:pt x="4" y="2"/>
                      </a:lnTo>
                      <a:lnTo>
                        <a:pt x="8" y="0"/>
                      </a:lnTo>
                      <a:lnTo>
                        <a:pt x="12" y="2"/>
                      </a:lnTo>
                      <a:lnTo>
                        <a:pt x="1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42" name="Freeform 159"/>
                <p:cNvSpPr>
                  <a:spLocks/>
                </p:cNvSpPr>
                <p:nvPr/>
              </p:nvSpPr>
              <p:spPr bwMode="auto">
                <a:xfrm>
                  <a:off x="3633" y="1745"/>
                  <a:ext cx="26" cy="55"/>
                </a:xfrm>
                <a:custGeom>
                  <a:avLst/>
                  <a:gdLst>
                    <a:gd name="T0" fmla="*/ 25 w 26"/>
                    <a:gd name="T1" fmla="*/ 13 h 55"/>
                    <a:gd name="T2" fmla="*/ 21 w 26"/>
                    <a:gd name="T3" fmla="*/ 4 h 55"/>
                    <a:gd name="T4" fmla="*/ 15 w 26"/>
                    <a:gd name="T5" fmla="*/ 2 h 55"/>
                    <a:gd name="T6" fmla="*/ 7 w 26"/>
                    <a:gd name="T7" fmla="*/ 4 h 55"/>
                    <a:gd name="T8" fmla="*/ 4 w 26"/>
                    <a:gd name="T9" fmla="*/ 9 h 55"/>
                    <a:gd name="T10" fmla="*/ 2 w 26"/>
                    <a:gd name="T11" fmla="*/ 17 h 55"/>
                    <a:gd name="T12" fmla="*/ 2 w 26"/>
                    <a:gd name="T13" fmla="*/ 23 h 55"/>
                    <a:gd name="T14" fmla="*/ 3 w 26"/>
                    <a:gd name="T15" fmla="*/ 28 h 55"/>
                    <a:gd name="T16" fmla="*/ 3 w 26"/>
                    <a:gd name="T17" fmla="*/ 34 h 55"/>
                    <a:gd name="T18" fmla="*/ 4 w 26"/>
                    <a:gd name="T19" fmla="*/ 42 h 55"/>
                    <a:gd name="T20" fmla="*/ 10 w 26"/>
                    <a:gd name="T21" fmla="*/ 50 h 55"/>
                    <a:gd name="T22" fmla="*/ 13 w 26"/>
                    <a:gd name="T23" fmla="*/ 50 h 55"/>
                    <a:gd name="T24" fmla="*/ 17 w 26"/>
                    <a:gd name="T25" fmla="*/ 50 h 55"/>
                    <a:gd name="T26" fmla="*/ 17 w 26"/>
                    <a:gd name="T27" fmla="*/ 50 h 55"/>
                    <a:gd name="T28" fmla="*/ 14 w 26"/>
                    <a:gd name="T29" fmla="*/ 54 h 55"/>
                    <a:gd name="T30" fmla="*/ 10 w 26"/>
                    <a:gd name="T31" fmla="*/ 53 h 55"/>
                    <a:gd name="T32" fmla="*/ 6 w 26"/>
                    <a:gd name="T33" fmla="*/ 50 h 55"/>
                    <a:gd name="T34" fmla="*/ 2 w 26"/>
                    <a:gd name="T35" fmla="*/ 42 h 55"/>
                    <a:gd name="T36" fmla="*/ 2 w 26"/>
                    <a:gd name="T37" fmla="*/ 30 h 55"/>
                    <a:gd name="T38" fmla="*/ 0 w 26"/>
                    <a:gd name="T39" fmla="*/ 22 h 55"/>
                    <a:gd name="T40" fmla="*/ 0 w 26"/>
                    <a:gd name="T41" fmla="*/ 14 h 55"/>
                    <a:gd name="T42" fmla="*/ 3 w 26"/>
                    <a:gd name="T43" fmla="*/ 8 h 55"/>
                    <a:gd name="T44" fmla="*/ 5 w 26"/>
                    <a:gd name="T45" fmla="*/ 2 h 55"/>
                    <a:gd name="T46" fmla="*/ 12 w 26"/>
                    <a:gd name="T47" fmla="*/ 0 h 55"/>
                    <a:gd name="T48" fmla="*/ 21 w 26"/>
                    <a:gd name="T49" fmla="*/ 2 h 55"/>
                    <a:gd name="T50" fmla="*/ 24 w 26"/>
                    <a:gd name="T51" fmla="*/ 4 h 55"/>
                    <a:gd name="T52" fmla="*/ 25 w 26"/>
                    <a:gd name="T53" fmla="*/ 13 h 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26" h="55">
                      <a:moveTo>
                        <a:pt x="25" y="13"/>
                      </a:moveTo>
                      <a:lnTo>
                        <a:pt x="21" y="4"/>
                      </a:lnTo>
                      <a:lnTo>
                        <a:pt x="15" y="2"/>
                      </a:lnTo>
                      <a:lnTo>
                        <a:pt x="7" y="4"/>
                      </a:lnTo>
                      <a:lnTo>
                        <a:pt x="4" y="9"/>
                      </a:lnTo>
                      <a:lnTo>
                        <a:pt x="2" y="17"/>
                      </a:lnTo>
                      <a:lnTo>
                        <a:pt x="2" y="23"/>
                      </a:lnTo>
                      <a:lnTo>
                        <a:pt x="3" y="28"/>
                      </a:lnTo>
                      <a:lnTo>
                        <a:pt x="3" y="34"/>
                      </a:lnTo>
                      <a:lnTo>
                        <a:pt x="4" y="42"/>
                      </a:lnTo>
                      <a:lnTo>
                        <a:pt x="10" y="50"/>
                      </a:lnTo>
                      <a:lnTo>
                        <a:pt x="13" y="50"/>
                      </a:lnTo>
                      <a:lnTo>
                        <a:pt x="17" y="50"/>
                      </a:lnTo>
                      <a:lnTo>
                        <a:pt x="14" y="54"/>
                      </a:lnTo>
                      <a:lnTo>
                        <a:pt x="10" y="53"/>
                      </a:lnTo>
                      <a:lnTo>
                        <a:pt x="6" y="50"/>
                      </a:lnTo>
                      <a:lnTo>
                        <a:pt x="2" y="42"/>
                      </a:lnTo>
                      <a:lnTo>
                        <a:pt x="2" y="30"/>
                      </a:lnTo>
                      <a:lnTo>
                        <a:pt x="0" y="22"/>
                      </a:lnTo>
                      <a:lnTo>
                        <a:pt x="0" y="14"/>
                      </a:lnTo>
                      <a:lnTo>
                        <a:pt x="3" y="8"/>
                      </a:lnTo>
                      <a:lnTo>
                        <a:pt x="5" y="2"/>
                      </a:lnTo>
                      <a:lnTo>
                        <a:pt x="12" y="0"/>
                      </a:lnTo>
                      <a:lnTo>
                        <a:pt x="21" y="2"/>
                      </a:lnTo>
                      <a:lnTo>
                        <a:pt x="24" y="4"/>
                      </a:lnTo>
                      <a:lnTo>
                        <a:pt x="25" y="13"/>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43" name="Freeform 160"/>
                <p:cNvSpPr>
                  <a:spLocks/>
                </p:cNvSpPr>
                <p:nvPr/>
              </p:nvSpPr>
              <p:spPr bwMode="auto">
                <a:xfrm>
                  <a:off x="3648" y="1803"/>
                  <a:ext cx="24" cy="46"/>
                </a:xfrm>
                <a:custGeom>
                  <a:avLst/>
                  <a:gdLst>
                    <a:gd name="T0" fmla="*/ 0 w 24"/>
                    <a:gd name="T1" fmla="*/ 0 h 46"/>
                    <a:gd name="T2" fmla="*/ 3 w 24"/>
                    <a:gd name="T3" fmla="*/ 10 h 46"/>
                    <a:gd name="T4" fmla="*/ 7 w 24"/>
                    <a:gd name="T5" fmla="*/ 20 h 46"/>
                    <a:gd name="T6" fmla="*/ 12 w 24"/>
                    <a:gd name="T7" fmla="*/ 29 h 46"/>
                    <a:gd name="T8" fmla="*/ 19 w 24"/>
                    <a:gd name="T9" fmla="*/ 41 h 46"/>
                    <a:gd name="T10" fmla="*/ 23 w 24"/>
                    <a:gd name="T11" fmla="*/ 45 h 46"/>
                    <a:gd name="T12" fmla="*/ 15 w 24"/>
                    <a:gd name="T13" fmla="*/ 40 h 46"/>
                    <a:gd name="T14" fmla="*/ 9 w 24"/>
                    <a:gd name="T15" fmla="*/ 29 h 46"/>
                    <a:gd name="T16" fmla="*/ 3 w 24"/>
                    <a:gd name="T17" fmla="*/ 17 h 46"/>
                    <a:gd name="T18" fmla="*/ 0 w 24"/>
                    <a:gd name="T19" fmla="*/ 0 h 4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 h="46">
                      <a:moveTo>
                        <a:pt x="0" y="0"/>
                      </a:moveTo>
                      <a:lnTo>
                        <a:pt x="3" y="10"/>
                      </a:lnTo>
                      <a:lnTo>
                        <a:pt x="7" y="20"/>
                      </a:lnTo>
                      <a:lnTo>
                        <a:pt x="12" y="29"/>
                      </a:lnTo>
                      <a:lnTo>
                        <a:pt x="19" y="41"/>
                      </a:lnTo>
                      <a:lnTo>
                        <a:pt x="23" y="45"/>
                      </a:lnTo>
                      <a:lnTo>
                        <a:pt x="15" y="40"/>
                      </a:lnTo>
                      <a:lnTo>
                        <a:pt x="9" y="29"/>
                      </a:lnTo>
                      <a:lnTo>
                        <a:pt x="3" y="1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44" name="Freeform 161"/>
                <p:cNvSpPr>
                  <a:spLocks/>
                </p:cNvSpPr>
                <p:nvPr/>
              </p:nvSpPr>
              <p:spPr bwMode="auto">
                <a:xfrm>
                  <a:off x="3579" y="1650"/>
                  <a:ext cx="130" cy="170"/>
                </a:xfrm>
                <a:custGeom>
                  <a:avLst/>
                  <a:gdLst>
                    <a:gd name="T0" fmla="*/ 119 w 130"/>
                    <a:gd name="T1" fmla="*/ 48 h 170"/>
                    <a:gd name="T2" fmla="*/ 99 w 130"/>
                    <a:gd name="T3" fmla="*/ 44 h 170"/>
                    <a:gd name="T4" fmla="*/ 86 w 130"/>
                    <a:gd name="T5" fmla="*/ 47 h 170"/>
                    <a:gd name="T6" fmla="*/ 78 w 130"/>
                    <a:gd name="T7" fmla="*/ 59 h 170"/>
                    <a:gd name="T8" fmla="*/ 83 w 130"/>
                    <a:gd name="T9" fmla="*/ 73 h 170"/>
                    <a:gd name="T10" fmla="*/ 89 w 130"/>
                    <a:gd name="T11" fmla="*/ 79 h 170"/>
                    <a:gd name="T12" fmla="*/ 91 w 130"/>
                    <a:gd name="T13" fmla="*/ 92 h 170"/>
                    <a:gd name="T14" fmla="*/ 87 w 130"/>
                    <a:gd name="T15" fmla="*/ 101 h 170"/>
                    <a:gd name="T16" fmla="*/ 90 w 130"/>
                    <a:gd name="T17" fmla="*/ 114 h 170"/>
                    <a:gd name="T18" fmla="*/ 82 w 130"/>
                    <a:gd name="T19" fmla="*/ 114 h 170"/>
                    <a:gd name="T20" fmla="*/ 80 w 130"/>
                    <a:gd name="T21" fmla="*/ 99 h 170"/>
                    <a:gd name="T22" fmla="*/ 75 w 130"/>
                    <a:gd name="T23" fmla="*/ 92 h 170"/>
                    <a:gd name="T24" fmla="*/ 65 w 130"/>
                    <a:gd name="T25" fmla="*/ 92 h 170"/>
                    <a:gd name="T26" fmla="*/ 56 w 130"/>
                    <a:gd name="T27" fmla="*/ 95 h 170"/>
                    <a:gd name="T28" fmla="*/ 53 w 130"/>
                    <a:gd name="T29" fmla="*/ 106 h 170"/>
                    <a:gd name="T30" fmla="*/ 52 w 130"/>
                    <a:gd name="T31" fmla="*/ 120 h 170"/>
                    <a:gd name="T32" fmla="*/ 53 w 130"/>
                    <a:gd name="T33" fmla="*/ 130 h 170"/>
                    <a:gd name="T34" fmla="*/ 53 w 130"/>
                    <a:gd name="T35" fmla="*/ 137 h 170"/>
                    <a:gd name="T36" fmla="*/ 52 w 130"/>
                    <a:gd name="T37" fmla="*/ 146 h 170"/>
                    <a:gd name="T38" fmla="*/ 46 w 130"/>
                    <a:gd name="T39" fmla="*/ 154 h 170"/>
                    <a:gd name="T40" fmla="*/ 42 w 130"/>
                    <a:gd name="T41" fmla="*/ 159 h 170"/>
                    <a:gd name="T42" fmla="*/ 31 w 130"/>
                    <a:gd name="T43" fmla="*/ 169 h 170"/>
                    <a:gd name="T44" fmla="*/ 10 w 130"/>
                    <a:gd name="T45" fmla="*/ 140 h 170"/>
                    <a:gd name="T46" fmla="*/ 4 w 130"/>
                    <a:gd name="T47" fmla="*/ 117 h 170"/>
                    <a:gd name="T48" fmla="*/ 1 w 130"/>
                    <a:gd name="T49" fmla="*/ 81 h 170"/>
                    <a:gd name="T50" fmla="*/ 0 w 130"/>
                    <a:gd name="T51" fmla="*/ 54 h 170"/>
                    <a:gd name="T52" fmla="*/ 2 w 130"/>
                    <a:gd name="T53" fmla="*/ 29 h 170"/>
                    <a:gd name="T54" fmla="*/ 8 w 130"/>
                    <a:gd name="T55" fmla="*/ 15 h 170"/>
                    <a:gd name="T56" fmla="*/ 21 w 130"/>
                    <a:gd name="T57" fmla="*/ 5 h 170"/>
                    <a:gd name="T58" fmla="*/ 32 w 130"/>
                    <a:gd name="T59" fmla="*/ 2 h 170"/>
                    <a:gd name="T60" fmla="*/ 55 w 130"/>
                    <a:gd name="T61" fmla="*/ 0 h 170"/>
                    <a:gd name="T62" fmla="*/ 77 w 130"/>
                    <a:gd name="T63" fmla="*/ 2 h 170"/>
                    <a:gd name="T64" fmla="*/ 104 w 130"/>
                    <a:gd name="T65" fmla="*/ 8 h 170"/>
                    <a:gd name="T66" fmla="*/ 116 w 130"/>
                    <a:gd name="T67" fmla="*/ 16 h 170"/>
                    <a:gd name="T68" fmla="*/ 123 w 130"/>
                    <a:gd name="T69" fmla="*/ 24 h 170"/>
                    <a:gd name="T70" fmla="*/ 129 w 130"/>
                    <a:gd name="T71" fmla="*/ 36 h 170"/>
                    <a:gd name="T72" fmla="*/ 128 w 130"/>
                    <a:gd name="T73" fmla="*/ 42 h 170"/>
                    <a:gd name="T74" fmla="*/ 119 w 130"/>
                    <a:gd name="T75" fmla="*/ 48 h 1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30" h="170">
                      <a:moveTo>
                        <a:pt x="119" y="48"/>
                      </a:moveTo>
                      <a:lnTo>
                        <a:pt x="99" y="44"/>
                      </a:lnTo>
                      <a:lnTo>
                        <a:pt x="86" y="47"/>
                      </a:lnTo>
                      <a:lnTo>
                        <a:pt x="78" y="59"/>
                      </a:lnTo>
                      <a:lnTo>
                        <a:pt x="83" y="73"/>
                      </a:lnTo>
                      <a:lnTo>
                        <a:pt x="89" y="79"/>
                      </a:lnTo>
                      <a:lnTo>
                        <a:pt x="91" y="92"/>
                      </a:lnTo>
                      <a:lnTo>
                        <a:pt x="87" y="101"/>
                      </a:lnTo>
                      <a:lnTo>
                        <a:pt x="90" y="114"/>
                      </a:lnTo>
                      <a:lnTo>
                        <a:pt x="82" y="114"/>
                      </a:lnTo>
                      <a:lnTo>
                        <a:pt x="80" y="99"/>
                      </a:lnTo>
                      <a:lnTo>
                        <a:pt x="75" y="92"/>
                      </a:lnTo>
                      <a:lnTo>
                        <a:pt x="65" y="92"/>
                      </a:lnTo>
                      <a:lnTo>
                        <a:pt x="56" y="95"/>
                      </a:lnTo>
                      <a:lnTo>
                        <a:pt x="53" y="106"/>
                      </a:lnTo>
                      <a:lnTo>
                        <a:pt x="52" y="120"/>
                      </a:lnTo>
                      <a:lnTo>
                        <a:pt x="53" y="130"/>
                      </a:lnTo>
                      <a:lnTo>
                        <a:pt x="53" y="137"/>
                      </a:lnTo>
                      <a:lnTo>
                        <a:pt x="52" y="146"/>
                      </a:lnTo>
                      <a:lnTo>
                        <a:pt x="46" y="154"/>
                      </a:lnTo>
                      <a:lnTo>
                        <a:pt x="42" y="159"/>
                      </a:lnTo>
                      <a:lnTo>
                        <a:pt x="31" y="169"/>
                      </a:lnTo>
                      <a:lnTo>
                        <a:pt x="10" y="140"/>
                      </a:lnTo>
                      <a:lnTo>
                        <a:pt x="4" y="117"/>
                      </a:lnTo>
                      <a:lnTo>
                        <a:pt x="1" y="81"/>
                      </a:lnTo>
                      <a:lnTo>
                        <a:pt x="0" y="54"/>
                      </a:lnTo>
                      <a:lnTo>
                        <a:pt x="2" y="29"/>
                      </a:lnTo>
                      <a:lnTo>
                        <a:pt x="8" y="15"/>
                      </a:lnTo>
                      <a:lnTo>
                        <a:pt x="21" y="5"/>
                      </a:lnTo>
                      <a:lnTo>
                        <a:pt x="32" y="2"/>
                      </a:lnTo>
                      <a:lnTo>
                        <a:pt x="55" y="0"/>
                      </a:lnTo>
                      <a:lnTo>
                        <a:pt x="77" y="2"/>
                      </a:lnTo>
                      <a:lnTo>
                        <a:pt x="104" y="8"/>
                      </a:lnTo>
                      <a:lnTo>
                        <a:pt x="116" y="16"/>
                      </a:lnTo>
                      <a:lnTo>
                        <a:pt x="123" y="24"/>
                      </a:lnTo>
                      <a:lnTo>
                        <a:pt x="129" y="36"/>
                      </a:lnTo>
                      <a:lnTo>
                        <a:pt x="128" y="42"/>
                      </a:lnTo>
                      <a:lnTo>
                        <a:pt x="119" y="48"/>
                      </a:lnTo>
                    </a:path>
                  </a:pathLst>
                </a:custGeom>
                <a:solidFill>
                  <a:srgbClr val="603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45" name="Freeform 162"/>
                <p:cNvSpPr>
                  <a:spLocks/>
                </p:cNvSpPr>
                <p:nvPr/>
              </p:nvSpPr>
              <p:spPr bwMode="auto">
                <a:xfrm>
                  <a:off x="3582" y="1652"/>
                  <a:ext cx="123" cy="163"/>
                </a:xfrm>
                <a:custGeom>
                  <a:avLst/>
                  <a:gdLst>
                    <a:gd name="T0" fmla="*/ 117 w 123"/>
                    <a:gd name="T1" fmla="*/ 25 h 163"/>
                    <a:gd name="T2" fmla="*/ 120 w 123"/>
                    <a:gd name="T3" fmla="*/ 38 h 163"/>
                    <a:gd name="T4" fmla="*/ 91 w 123"/>
                    <a:gd name="T5" fmla="*/ 40 h 163"/>
                    <a:gd name="T6" fmla="*/ 66 w 123"/>
                    <a:gd name="T7" fmla="*/ 32 h 163"/>
                    <a:gd name="T8" fmla="*/ 78 w 123"/>
                    <a:gd name="T9" fmla="*/ 37 h 163"/>
                    <a:gd name="T10" fmla="*/ 81 w 123"/>
                    <a:gd name="T11" fmla="*/ 42 h 163"/>
                    <a:gd name="T12" fmla="*/ 69 w 123"/>
                    <a:gd name="T13" fmla="*/ 41 h 163"/>
                    <a:gd name="T14" fmla="*/ 66 w 123"/>
                    <a:gd name="T15" fmla="*/ 43 h 163"/>
                    <a:gd name="T16" fmla="*/ 73 w 123"/>
                    <a:gd name="T17" fmla="*/ 55 h 163"/>
                    <a:gd name="T18" fmla="*/ 71 w 123"/>
                    <a:gd name="T19" fmla="*/ 57 h 163"/>
                    <a:gd name="T20" fmla="*/ 78 w 123"/>
                    <a:gd name="T21" fmla="*/ 71 h 163"/>
                    <a:gd name="T22" fmla="*/ 55 w 123"/>
                    <a:gd name="T23" fmla="*/ 64 h 163"/>
                    <a:gd name="T24" fmla="*/ 85 w 123"/>
                    <a:gd name="T25" fmla="*/ 79 h 163"/>
                    <a:gd name="T26" fmla="*/ 68 w 123"/>
                    <a:gd name="T27" fmla="*/ 76 h 163"/>
                    <a:gd name="T28" fmla="*/ 83 w 123"/>
                    <a:gd name="T29" fmla="*/ 85 h 163"/>
                    <a:gd name="T30" fmla="*/ 78 w 123"/>
                    <a:gd name="T31" fmla="*/ 90 h 163"/>
                    <a:gd name="T32" fmla="*/ 54 w 123"/>
                    <a:gd name="T33" fmla="*/ 87 h 163"/>
                    <a:gd name="T34" fmla="*/ 37 w 123"/>
                    <a:gd name="T35" fmla="*/ 89 h 163"/>
                    <a:gd name="T36" fmla="*/ 38 w 123"/>
                    <a:gd name="T37" fmla="*/ 96 h 163"/>
                    <a:gd name="T38" fmla="*/ 34 w 123"/>
                    <a:gd name="T39" fmla="*/ 99 h 163"/>
                    <a:gd name="T40" fmla="*/ 48 w 123"/>
                    <a:gd name="T41" fmla="*/ 112 h 163"/>
                    <a:gd name="T42" fmla="*/ 35 w 123"/>
                    <a:gd name="T43" fmla="*/ 111 h 163"/>
                    <a:gd name="T44" fmla="*/ 48 w 123"/>
                    <a:gd name="T45" fmla="*/ 129 h 163"/>
                    <a:gd name="T46" fmla="*/ 39 w 123"/>
                    <a:gd name="T47" fmla="*/ 128 h 163"/>
                    <a:gd name="T48" fmla="*/ 43 w 123"/>
                    <a:gd name="T49" fmla="*/ 147 h 163"/>
                    <a:gd name="T50" fmla="*/ 27 w 123"/>
                    <a:gd name="T51" fmla="*/ 119 h 163"/>
                    <a:gd name="T52" fmla="*/ 42 w 123"/>
                    <a:gd name="T53" fmla="*/ 151 h 163"/>
                    <a:gd name="T54" fmla="*/ 24 w 123"/>
                    <a:gd name="T55" fmla="*/ 139 h 163"/>
                    <a:gd name="T56" fmla="*/ 28 w 123"/>
                    <a:gd name="T57" fmla="*/ 152 h 163"/>
                    <a:gd name="T58" fmla="*/ 18 w 123"/>
                    <a:gd name="T59" fmla="*/ 151 h 163"/>
                    <a:gd name="T60" fmla="*/ 3 w 123"/>
                    <a:gd name="T61" fmla="*/ 97 h 163"/>
                    <a:gd name="T62" fmla="*/ 10 w 123"/>
                    <a:gd name="T63" fmla="*/ 64 h 163"/>
                    <a:gd name="T64" fmla="*/ 24 w 123"/>
                    <a:gd name="T65" fmla="*/ 67 h 163"/>
                    <a:gd name="T66" fmla="*/ 1 w 123"/>
                    <a:gd name="T67" fmla="*/ 56 h 163"/>
                    <a:gd name="T68" fmla="*/ 16 w 123"/>
                    <a:gd name="T69" fmla="*/ 36 h 163"/>
                    <a:gd name="T70" fmla="*/ 26 w 123"/>
                    <a:gd name="T71" fmla="*/ 36 h 163"/>
                    <a:gd name="T72" fmla="*/ 5 w 123"/>
                    <a:gd name="T73" fmla="*/ 18 h 163"/>
                    <a:gd name="T74" fmla="*/ 30 w 123"/>
                    <a:gd name="T75" fmla="*/ 10 h 163"/>
                    <a:gd name="T76" fmla="*/ 23 w 123"/>
                    <a:gd name="T77" fmla="*/ 4 h 163"/>
                    <a:gd name="T78" fmla="*/ 53 w 123"/>
                    <a:gd name="T79" fmla="*/ 3 h 163"/>
                    <a:gd name="T80" fmla="*/ 65 w 123"/>
                    <a:gd name="T81" fmla="*/ 8 h 163"/>
                    <a:gd name="T82" fmla="*/ 67 w 123"/>
                    <a:gd name="T83" fmla="*/ 1 h 163"/>
                    <a:gd name="T84" fmla="*/ 91 w 123"/>
                    <a:gd name="T85" fmla="*/ 14 h 163"/>
                    <a:gd name="T86" fmla="*/ 87 w 123"/>
                    <a:gd name="T87" fmla="*/ 4 h 16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23" h="163">
                      <a:moveTo>
                        <a:pt x="102" y="10"/>
                      </a:moveTo>
                      <a:lnTo>
                        <a:pt x="113" y="16"/>
                      </a:lnTo>
                      <a:lnTo>
                        <a:pt x="117" y="25"/>
                      </a:lnTo>
                      <a:lnTo>
                        <a:pt x="120" y="30"/>
                      </a:lnTo>
                      <a:lnTo>
                        <a:pt x="122" y="35"/>
                      </a:lnTo>
                      <a:lnTo>
                        <a:pt x="120" y="38"/>
                      </a:lnTo>
                      <a:lnTo>
                        <a:pt x="114" y="42"/>
                      </a:lnTo>
                      <a:lnTo>
                        <a:pt x="101" y="40"/>
                      </a:lnTo>
                      <a:lnTo>
                        <a:pt x="91" y="40"/>
                      </a:lnTo>
                      <a:lnTo>
                        <a:pt x="85" y="36"/>
                      </a:lnTo>
                      <a:lnTo>
                        <a:pt x="75" y="33"/>
                      </a:lnTo>
                      <a:lnTo>
                        <a:pt x="66" y="32"/>
                      </a:lnTo>
                      <a:lnTo>
                        <a:pt x="56" y="33"/>
                      </a:lnTo>
                      <a:lnTo>
                        <a:pt x="71" y="35"/>
                      </a:lnTo>
                      <a:lnTo>
                        <a:pt x="78" y="37"/>
                      </a:lnTo>
                      <a:lnTo>
                        <a:pt x="84" y="40"/>
                      </a:lnTo>
                      <a:lnTo>
                        <a:pt x="85" y="41"/>
                      </a:lnTo>
                      <a:lnTo>
                        <a:pt x="81" y="42"/>
                      </a:lnTo>
                      <a:lnTo>
                        <a:pt x="78" y="46"/>
                      </a:lnTo>
                      <a:lnTo>
                        <a:pt x="73" y="42"/>
                      </a:lnTo>
                      <a:lnTo>
                        <a:pt x="69" y="41"/>
                      </a:lnTo>
                      <a:lnTo>
                        <a:pt x="60" y="39"/>
                      </a:lnTo>
                      <a:lnTo>
                        <a:pt x="57" y="39"/>
                      </a:lnTo>
                      <a:lnTo>
                        <a:pt x="66" y="43"/>
                      </a:lnTo>
                      <a:lnTo>
                        <a:pt x="73" y="47"/>
                      </a:lnTo>
                      <a:lnTo>
                        <a:pt x="76" y="51"/>
                      </a:lnTo>
                      <a:lnTo>
                        <a:pt x="73" y="55"/>
                      </a:lnTo>
                      <a:lnTo>
                        <a:pt x="66" y="51"/>
                      </a:lnTo>
                      <a:lnTo>
                        <a:pt x="60" y="50"/>
                      </a:lnTo>
                      <a:lnTo>
                        <a:pt x="71" y="57"/>
                      </a:lnTo>
                      <a:lnTo>
                        <a:pt x="74" y="60"/>
                      </a:lnTo>
                      <a:lnTo>
                        <a:pt x="76" y="67"/>
                      </a:lnTo>
                      <a:lnTo>
                        <a:pt x="78" y="71"/>
                      </a:lnTo>
                      <a:lnTo>
                        <a:pt x="71" y="66"/>
                      </a:lnTo>
                      <a:lnTo>
                        <a:pt x="65" y="65"/>
                      </a:lnTo>
                      <a:lnTo>
                        <a:pt x="55" y="64"/>
                      </a:lnTo>
                      <a:lnTo>
                        <a:pt x="70" y="70"/>
                      </a:lnTo>
                      <a:lnTo>
                        <a:pt x="79" y="74"/>
                      </a:lnTo>
                      <a:lnTo>
                        <a:pt x="85" y="79"/>
                      </a:lnTo>
                      <a:lnTo>
                        <a:pt x="85" y="85"/>
                      </a:lnTo>
                      <a:lnTo>
                        <a:pt x="78" y="80"/>
                      </a:lnTo>
                      <a:lnTo>
                        <a:pt x="68" y="76"/>
                      </a:lnTo>
                      <a:lnTo>
                        <a:pt x="64" y="76"/>
                      </a:lnTo>
                      <a:lnTo>
                        <a:pt x="74" y="81"/>
                      </a:lnTo>
                      <a:lnTo>
                        <a:pt x="83" y="85"/>
                      </a:lnTo>
                      <a:lnTo>
                        <a:pt x="86" y="89"/>
                      </a:lnTo>
                      <a:lnTo>
                        <a:pt x="85" y="93"/>
                      </a:lnTo>
                      <a:lnTo>
                        <a:pt x="78" y="90"/>
                      </a:lnTo>
                      <a:lnTo>
                        <a:pt x="72" y="87"/>
                      </a:lnTo>
                      <a:lnTo>
                        <a:pt x="59" y="86"/>
                      </a:lnTo>
                      <a:lnTo>
                        <a:pt x="54" y="87"/>
                      </a:lnTo>
                      <a:lnTo>
                        <a:pt x="42" y="88"/>
                      </a:lnTo>
                      <a:lnTo>
                        <a:pt x="29" y="85"/>
                      </a:lnTo>
                      <a:lnTo>
                        <a:pt x="37" y="89"/>
                      </a:lnTo>
                      <a:lnTo>
                        <a:pt x="51" y="93"/>
                      </a:lnTo>
                      <a:lnTo>
                        <a:pt x="49" y="99"/>
                      </a:lnTo>
                      <a:lnTo>
                        <a:pt x="38" y="96"/>
                      </a:lnTo>
                      <a:lnTo>
                        <a:pt x="28" y="91"/>
                      </a:lnTo>
                      <a:lnTo>
                        <a:pt x="21" y="87"/>
                      </a:lnTo>
                      <a:lnTo>
                        <a:pt x="34" y="99"/>
                      </a:lnTo>
                      <a:lnTo>
                        <a:pt x="42" y="102"/>
                      </a:lnTo>
                      <a:lnTo>
                        <a:pt x="49" y="105"/>
                      </a:lnTo>
                      <a:lnTo>
                        <a:pt x="48" y="112"/>
                      </a:lnTo>
                      <a:lnTo>
                        <a:pt x="38" y="109"/>
                      </a:lnTo>
                      <a:lnTo>
                        <a:pt x="30" y="107"/>
                      </a:lnTo>
                      <a:lnTo>
                        <a:pt x="35" y="111"/>
                      </a:lnTo>
                      <a:lnTo>
                        <a:pt x="43" y="114"/>
                      </a:lnTo>
                      <a:lnTo>
                        <a:pt x="48" y="115"/>
                      </a:lnTo>
                      <a:lnTo>
                        <a:pt x="48" y="129"/>
                      </a:lnTo>
                      <a:lnTo>
                        <a:pt x="38" y="124"/>
                      </a:lnTo>
                      <a:lnTo>
                        <a:pt x="31" y="120"/>
                      </a:lnTo>
                      <a:lnTo>
                        <a:pt x="39" y="128"/>
                      </a:lnTo>
                      <a:lnTo>
                        <a:pt x="49" y="133"/>
                      </a:lnTo>
                      <a:lnTo>
                        <a:pt x="49" y="140"/>
                      </a:lnTo>
                      <a:lnTo>
                        <a:pt x="43" y="147"/>
                      </a:lnTo>
                      <a:lnTo>
                        <a:pt x="38" y="139"/>
                      </a:lnTo>
                      <a:lnTo>
                        <a:pt x="31" y="129"/>
                      </a:lnTo>
                      <a:lnTo>
                        <a:pt x="27" y="119"/>
                      </a:lnTo>
                      <a:lnTo>
                        <a:pt x="31" y="134"/>
                      </a:lnTo>
                      <a:lnTo>
                        <a:pt x="35" y="140"/>
                      </a:lnTo>
                      <a:lnTo>
                        <a:pt x="42" y="151"/>
                      </a:lnTo>
                      <a:lnTo>
                        <a:pt x="37" y="158"/>
                      </a:lnTo>
                      <a:lnTo>
                        <a:pt x="29" y="149"/>
                      </a:lnTo>
                      <a:lnTo>
                        <a:pt x="24" y="139"/>
                      </a:lnTo>
                      <a:lnTo>
                        <a:pt x="18" y="128"/>
                      </a:lnTo>
                      <a:lnTo>
                        <a:pt x="23" y="144"/>
                      </a:lnTo>
                      <a:lnTo>
                        <a:pt x="28" y="152"/>
                      </a:lnTo>
                      <a:lnTo>
                        <a:pt x="33" y="159"/>
                      </a:lnTo>
                      <a:lnTo>
                        <a:pt x="29" y="162"/>
                      </a:lnTo>
                      <a:lnTo>
                        <a:pt x="18" y="151"/>
                      </a:lnTo>
                      <a:lnTo>
                        <a:pt x="9" y="133"/>
                      </a:lnTo>
                      <a:lnTo>
                        <a:pt x="5" y="120"/>
                      </a:lnTo>
                      <a:lnTo>
                        <a:pt x="3" y="97"/>
                      </a:lnTo>
                      <a:lnTo>
                        <a:pt x="2" y="80"/>
                      </a:lnTo>
                      <a:lnTo>
                        <a:pt x="0" y="60"/>
                      </a:lnTo>
                      <a:lnTo>
                        <a:pt x="10" y="64"/>
                      </a:lnTo>
                      <a:lnTo>
                        <a:pt x="22" y="70"/>
                      </a:lnTo>
                      <a:lnTo>
                        <a:pt x="39" y="75"/>
                      </a:lnTo>
                      <a:lnTo>
                        <a:pt x="24" y="67"/>
                      </a:lnTo>
                      <a:lnTo>
                        <a:pt x="18" y="63"/>
                      </a:lnTo>
                      <a:lnTo>
                        <a:pt x="7" y="57"/>
                      </a:lnTo>
                      <a:lnTo>
                        <a:pt x="1" y="56"/>
                      </a:lnTo>
                      <a:lnTo>
                        <a:pt x="1" y="46"/>
                      </a:lnTo>
                      <a:lnTo>
                        <a:pt x="2" y="33"/>
                      </a:lnTo>
                      <a:lnTo>
                        <a:pt x="16" y="36"/>
                      </a:lnTo>
                      <a:lnTo>
                        <a:pt x="25" y="39"/>
                      </a:lnTo>
                      <a:lnTo>
                        <a:pt x="36" y="46"/>
                      </a:lnTo>
                      <a:lnTo>
                        <a:pt x="26" y="36"/>
                      </a:lnTo>
                      <a:lnTo>
                        <a:pt x="14" y="31"/>
                      </a:lnTo>
                      <a:lnTo>
                        <a:pt x="3" y="28"/>
                      </a:lnTo>
                      <a:lnTo>
                        <a:pt x="5" y="18"/>
                      </a:lnTo>
                      <a:lnTo>
                        <a:pt x="9" y="11"/>
                      </a:lnTo>
                      <a:lnTo>
                        <a:pt x="20" y="7"/>
                      </a:lnTo>
                      <a:lnTo>
                        <a:pt x="30" y="10"/>
                      </a:lnTo>
                      <a:lnTo>
                        <a:pt x="39" y="19"/>
                      </a:lnTo>
                      <a:lnTo>
                        <a:pt x="33" y="9"/>
                      </a:lnTo>
                      <a:lnTo>
                        <a:pt x="23" y="4"/>
                      </a:lnTo>
                      <a:lnTo>
                        <a:pt x="34" y="2"/>
                      </a:lnTo>
                      <a:lnTo>
                        <a:pt x="42" y="1"/>
                      </a:lnTo>
                      <a:lnTo>
                        <a:pt x="53" y="3"/>
                      </a:lnTo>
                      <a:lnTo>
                        <a:pt x="61" y="10"/>
                      </a:lnTo>
                      <a:lnTo>
                        <a:pt x="73" y="13"/>
                      </a:lnTo>
                      <a:lnTo>
                        <a:pt x="65" y="8"/>
                      </a:lnTo>
                      <a:lnTo>
                        <a:pt x="59" y="3"/>
                      </a:lnTo>
                      <a:lnTo>
                        <a:pt x="55" y="0"/>
                      </a:lnTo>
                      <a:lnTo>
                        <a:pt x="67" y="1"/>
                      </a:lnTo>
                      <a:lnTo>
                        <a:pt x="78" y="2"/>
                      </a:lnTo>
                      <a:lnTo>
                        <a:pt x="84" y="6"/>
                      </a:lnTo>
                      <a:lnTo>
                        <a:pt x="91" y="14"/>
                      </a:lnTo>
                      <a:lnTo>
                        <a:pt x="96" y="24"/>
                      </a:lnTo>
                      <a:lnTo>
                        <a:pt x="93" y="12"/>
                      </a:lnTo>
                      <a:lnTo>
                        <a:pt x="87" y="4"/>
                      </a:lnTo>
                      <a:lnTo>
                        <a:pt x="102" y="10"/>
                      </a:lnTo>
                    </a:path>
                  </a:pathLst>
                </a:custGeom>
                <a:solidFill>
                  <a:srgbClr val="A05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646" name="Group 163"/>
                <p:cNvGrpSpPr>
                  <a:grpSpLocks/>
                </p:cNvGrpSpPr>
                <p:nvPr/>
              </p:nvGrpSpPr>
              <p:grpSpPr bwMode="auto">
                <a:xfrm>
                  <a:off x="3831" y="2060"/>
                  <a:ext cx="142" cy="108"/>
                  <a:chOff x="3831" y="2060"/>
                  <a:chExt cx="142" cy="108"/>
                </a:xfrm>
              </p:grpSpPr>
              <p:sp>
                <p:nvSpPr>
                  <p:cNvPr id="14668" name="Freeform 164"/>
                  <p:cNvSpPr>
                    <a:spLocks/>
                  </p:cNvSpPr>
                  <p:nvPr/>
                </p:nvSpPr>
                <p:spPr bwMode="auto">
                  <a:xfrm>
                    <a:off x="3831" y="2060"/>
                    <a:ext cx="135" cy="108"/>
                  </a:xfrm>
                  <a:custGeom>
                    <a:avLst/>
                    <a:gdLst>
                      <a:gd name="T0" fmla="*/ 0 w 135"/>
                      <a:gd name="T1" fmla="*/ 64 h 108"/>
                      <a:gd name="T2" fmla="*/ 16 w 135"/>
                      <a:gd name="T3" fmla="*/ 59 h 108"/>
                      <a:gd name="T4" fmla="*/ 23 w 135"/>
                      <a:gd name="T5" fmla="*/ 58 h 108"/>
                      <a:gd name="T6" fmla="*/ 26 w 135"/>
                      <a:gd name="T7" fmla="*/ 53 h 108"/>
                      <a:gd name="T8" fmla="*/ 30 w 135"/>
                      <a:gd name="T9" fmla="*/ 46 h 108"/>
                      <a:gd name="T10" fmla="*/ 38 w 135"/>
                      <a:gd name="T11" fmla="*/ 36 h 108"/>
                      <a:gd name="T12" fmla="*/ 53 w 135"/>
                      <a:gd name="T13" fmla="*/ 20 h 108"/>
                      <a:gd name="T14" fmla="*/ 55 w 135"/>
                      <a:gd name="T15" fmla="*/ 15 h 108"/>
                      <a:gd name="T16" fmla="*/ 59 w 135"/>
                      <a:gd name="T17" fmla="*/ 10 h 108"/>
                      <a:gd name="T18" fmla="*/ 67 w 135"/>
                      <a:gd name="T19" fmla="*/ 8 h 108"/>
                      <a:gd name="T20" fmla="*/ 91 w 135"/>
                      <a:gd name="T21" fmla="*/ 3 h 108"/>
                      <a:gd name="T22" fmla="*/ 97 w 135"/>
                      <a:gd name="T23" fmla="*/ 0 h 108"/>
                      <a:gd name="T24" fmla="*/ 103 w 135"/>
                      <a:gd name="T25" fmla="*/ 4 h 108"/>
                      <a:gd name="T26" fmla="*/ 106 w 135"/>
                      <a:gd name="T27" fmla="*/ 7 h 108"/>
                      <a:gd name="T28" fmla="*/ 119 w 135"/>
                      <a:gd name="T29" fmla="*/ 13 h 108"/>
                      <a:gd name="T30" fmla="*/ 125 w 135"/>
                      <a:gd name="T31" fmla="*/ 16 h 108"/>
                      <a:gd name="T32" fmla="*/ 127 w 135"/>
                      <a:gd name="T33" fmla="*/ 19 h 108"/>
                      <a:gd name="T34" fmla="*/ 130 w 135"/>
                      <a:gd name="T35" fmla="*/ 29 h 108"/>
                      <a:gd name="T36" fmla="*/ 131 w 135"/>
                      <a:gd name="T37" fmla="*/ 34 h 108"/>
                      <a:gd name="T38" fmla="*/ 132 w 135"/>
                      <a:gd name="T39" fmla="*/ 37 h 108"/>
                      <a:gd name="T40" fmla="*/ 134 w 135"/>
                      <a:gd name="T41" fmla="*/ 42 h 108"/>
                      <a:gd name="T42" fmla="*/ 134 w 135"/>
                      <a:gd name="T43" fmla="*/ 46 h 108"/>
                      <a:gd name="T44" fmla="*/ 131 w 135"/>
                      <a:gd name="T45" fmla="*/ 48 h 108"/>
                      <a:gd name="T46" fmla="*/ 126 w 135"/>
                      <a:gd name="T47" fmla="*/ 48 h 108"/>
                      <a:gd name="T48" fmla="*/ 117 w 135"/>
                      <a:gd name="T49" fmla="*/ 43 h 108"/>
                      <a:gd name="T50" fmla="*/ 106 w 135"/>
                      <a:gd name="T51" fmla="*/ 40 h 108"/>
                      <a:gd name="T52" fmla="*/ 96 w 135"/>
                      <a:gd name="T53" fmla="*/ 42 h 108"/>
                      <a:gd name="T54" fmla="*/ 107 w 135"/>
                      <a:gd name="T55" fmla="*/ 45 h 108"/>
                      <a:gd name="T56" fmla="*/ 114 w 135"/>
                      <a:gd name="T57" fmla="*/ 48 h 108"/>
                      <a:gd name="T58" fmla="*/ 122 w 135"/>
                      <a:gd name="T59" fmla="*/ 53 h 108"/>
                      <a:gd name="T60" fmla="*/ 124 w 135"/>
                      <a:gd name="T61" fmla="*/ 57 h 108"/>
                      <a:gd name="T62" fmla="*/ 124 w 135"/>
                      <a:gd name="T63" fmla="*/ 61 h 108"/>
                      <a:gd name="T64" fmla="*/ 121 w 135"/>
                      <a:gd name="T65" fmla="*/ 64 h 108"/>
                      <a:gd name="T66" fmla="*/ 117 w 135"/>
                      <a:gd name="T67" fmla="*/ 63 h 108"/>
                      <a:gd name="T68" fmla="*/ 105 w 135"/>
                      <a:gd name="T69" fmla="*/ 59 h 108"/>
                      <a:gd name="T70" fmla="*/ 95 w 135"/>
                      <a:gd name="T71" fmla="*/ 58 h 108"/>
                      <a:gd name="T72" fmla="*/ 86 w 135"/>
                      <a:gd name="T73" fmla="*/ 59 h 108"/>
                      <a:gd name="T74" fmla="*/ 82 w 135"/>
                      <a:gd name="T75" fmla="*/ 63 h 108"/>
                      <a:gd name="T76" fmla="*/ 76 w 135"/>
                      <a:gd name="T77" fmla="*/ 70 h 108"/>
                      <a:gd name="T78" fmla="*/ 72 w 135"/>
                      <a:gd name="T79" fmla="*/ 78 h 108"/>
                      <a:gd name="T80" fmla="*/ 67 w 135"/>
                      <a:gd name="T81" fmla="*/ 86 h 108"/>
                      <a:gd name="T82" fmla="*/ 64 w 135"/>
                      <a:gd name="T83" fmla="*/ 92 h 108"/>
                      <a:gd name="T84" fmla="*/ 57 w 135"/>
                      <a:gd name="T85" fmla="*/ 98 h 108"/>
                      <a:gd name="T86" fmla="*/ 51 w 135"/>
                      <a:gd name="T87" fmla="*/ 100 h 108"/>
                      <a:gd name="T88" fmla="*/ 44 w 135"/>
                      <a:gd name="T89" fmla="*/ 101 h 108"/>
                      <a:gd name="T90" fmla="*/ 36 w 135"/>
                      <a:gd name="T91" fmla="*/ 100 h 108"/>
                      <a:gd name="T92" fmla="*/ 30 w 135"/>
                      <a:gd name="T93" fmla="*/ 99 h 108"/>
                      <a:gd name="T94" fmla="*/ 22 w 135"/>
                      <a:gd name="T95" fmla="*/ 102 h 108"/>
                      <a:gd name="T96" fmla="*/ 0 w 135"/>
                      <a:gd name="T97" fmla="*/ 107 h 108"/>
                      <a:gd name="T98" fmla="*/ 0 w 135"/>
                      <a:gd name="T99" fmla="*/ 64 h 10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135" h="108">
                        <a:moveTo>
                          <a:pt x="0" y="64"/>
                        </a:moveTo>
                        <a:lnTo>
                          <a:pt x="16" y="59"/>
                        </a:lnTo>
                        <a:lnTo>
                          <a:pt x="23" y="58"/>
                        </a:lnTo>
                        <a:lnTo>
                          <a:pt x="26" y="53"/>
                        </a:lnTo>
                        <a:lnTo>
                          <a:pt x="30" y="46"/>
                        </a:lnTo>
                        <a:lnTo>
                          <a:pt x="38" y="36"/>
                        </a:lnTo>
                        <a:lnTo>
                          <a:pt x="53" y="20"/>
                        </a:lnTo>
                        <a:lnTo>
                          <a:pt x="55" y="15"/>
                        </a:lnTo>
                        <a:lnTo>
                          <a:pt x="59" y="10"/>
                        </a:lnTo>
                        <a:lnTo>
                          <a:pt x="67" y="8"/>
                        </a:lnTo>
                        <a:lnTo>
                          <a:pt x="91" y="3"/>
                        </a:lnTo>
                        <a:lnTo>
                          <a:pt x="97" y="0"/>
                        </a:lnTo>
                        <a:lnTo>
                          <a:pt x="103" y="4"/>
                        </a:lnTo>
                        <a:lnTo>
                          <a:pt x="106" y="7"/>
                        </a:lnTo>
                        <a:lnTo>
                          <a:pt x="119" y="13"/>
                        </a:lnTo>
                        <a:lnTo>
                          <a:pt x="125" y="16"/>
                        </a:lnTo>
                        <a:lnTo>
                          <a:pt x="127" y="19"/>
                        </a:lnTo>
                        <a:lnTo>
                          <a:pt x="130" y="29"/>
                        </a:lnTo>
                        <a:lnTo>
                          <a:pt x="131" y="34"/>
                        </a:lnTo>
                        <a:lnTo>
                          <a:pt x="132" y="37"/>
                        </a:lnTo>
                        <a:lnTo>
                          <a:pt x="134" y="42"/>
                        </a:lnTo>
                        <a:lnTo>
                          <a:pt x="134" y="46"/>
                        </a:lnTo>
                        <a:lnTo>
                          <a:pt x="131" y="48"/>
                        </a:lnTo>
                        <a:lnTo>
                          <a:pt x="126" y="48"/>
                        </a:lnTo>
                        <a:lnTo>
                          <a:pt x="117" y="43"/>
                        </a:lnTo>
                        <a:lnTo>
                          <a:pt x="106" y="40"/>
                        </a:lnTo>
                        <a:lnTo>
                          <a:pt x="96" y="42"/>
                        </a:lnTo>
                        <a:lnTo>
                          <a:pt x="107" y="45"/>
                        </a:lnTo>
                        <a:lnTo>
                          <a:pt x="114" y="48"/>
                        </a:lnTo>
                        <a:lnTo>
                          <a:pt x="122" y="53"/>
                        </a:lnTo>
                        <a:lnTo>
                          <a:pt x="124" y="57"/>
                        </a:lnTo>
                        <a:lnTo>
                          <a:pt x="124" y="61"/>
                        </a:lnTo>
                        <a:lnTo>
                          <a:pt x="121" y="64"/>
                        </a:lnTo>
                        <a:lnTo>
                          <a:pt x="117" y="63"/>
                        </a:lnTo>
                        <a:lnTo>
                          <a:pt x="105" y="59"/>
                        </a:lnTo>
                        <a:lnTo>
                          <a:pt x="95" y="58"/>
                        </a:lnTo>
                        <a:lnTo>
                          <a:pt x="86" y="59"/>
                        </a:lnTo>
                        <a:lnTo>
                          <a:pt x="82" y="63"/>
                        </a:lnTo>
                        <a:lnTo>
                          <a:pt x="76" y="70"/>
                        </a:lnTo>
                        <a:lnTo>
                          <a:pt x="72" y="78"/>
                        </a:lnTo>
                        <a:lnTo>
                          <a:pt x="67" y="86"/>
                        </a:lnTo>
                        <a:lnTo>
                          <a:pt x="64" y="92"/>
                        </a:lnTo>
                        <a:lnTo>
                          <a:pt x="57" y="98"/>
                        </a:lnTo>
                        <a:lnTo>
                          <a:pt x="51" y="100"/>
                        </a:lnTo>
                        <a:lnTo>
                          <a:pt x="44" y="101"/>
                        </a:lnTo>
                        <a:lnTo>
                          <a:pt x="36" y="100"/>
                        </a:lnTo>
                        <a:lnTo>
                          <a:pt x="30" y="99"/>
                        </a:lnTo>
                        <a:lnTo>
                          <a:pt x="22" y="102"/>
                        </a:lnTo>
                        <a:lnTo>
                          <a:pt x="0" y="107"/>
                        </a:lnTo>
                        <a:lnTo>
                          <a:pt x="0" y="64"/>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9" name="Freeform 165"/>
                  <p:cNvSpPr>
                    <a:spLocks/>
                  </p:cNvSpPr>
                  <p:nvPr/>
                </p:nvSpPr>
                <p:spPr bwMode="auto">
                  <a:xfrm>
                    <a:off x="3915" y="2079"/>
                    <a:ext cx="44" cy="17"/>
                  </a:xfrm>
                  <a:custGeom>
                    <a:avLst/>
                    <a:gdLst>
                      <a:gd name="T0" fmla="*/ 43 w 44"/>
                      <a:gd name="T1" fmla="*/ 16 h 17"/>
                      <a:gd name="T2" fmla="*/ 36 w 44"/>
                      <a:gd name="T3" fmla="*/ 11 h 17"/>
                      <a:gd name="T4" fmla="*/ 30 w 44"/>
                      <a:gd name="T5" fmla="*/ 9 h 17"/>
                      <a:gd name="T6" fmla="*/ 23 w 44"/>
                      <a:gd name="T7" fmla="*/ 6 h 17"/>
                      <a:gd name="T8" fmla="*/ 17 w 44"/>
                      <a:gd name="T9" fmla="*/ 3 h 17"/>
                      <a:gd name="T10" fmla="*/ 7 w 44"/>
                      <a:gd name="T11" fmla="*/ 4 h 17"/>
                      <a:gd name="T12" fmla="*/ 0 w 44"/>
                      <a:gd name="T13" fmla="*/ 6 h 17"/>
                      <a:gd name="T14" fmla="*/ 11 w 44"/>
                      <a:gd name="T15" fmla="*/ 2 h 17"/>
                      <a:gd name="T16" fmla="*/ 19 w 44"/>
                      <a:gd name="T17" fmla="*/ 0 h 17"/>
                      <a:gd name="T18" fmla="*/ 30 w 44"/>
                      <a:gd name="T19" fmla="*/ 7 h 17"/>
                      <a:gd name="T20" fmla="*/ 36 w 44"/>
                      <a:gd name="T21" fmla="*/ 8 h 17"/>
                      <a:gd name="T22" fmla="*/ 43 w 44"/>
                      <a:gd name="T23" fmla="*/ 13 h 17"/>
                      <a:gd name="T24" fmla="*/ 43 w 44"/>
                      <a:gd name="T25" fmla="*/ 1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4" h="17">
                        <a:moveTo>
                          <a:pt x="43" y="16"/>
                        </a:moveTo>
                        <a:lnTo>
                          <a:pt x="36" y="11"/>
                        </a:lnTo>
                        <a:lnTo>
                          <a:pt x="30" y="9"/>
                        </a:lnTo>
                        <a:lnTo>
                          <a:pt x="23" y="6"/>
                        </a:lnTo>
                        <a:lnTo>
                          <a:pt x="17" y="3"/>
                        </a:lnTo>
                        <a:lnTo>
                          <a:pt x="7" y="4"/>
                        </a:lnTo>
                        <a:lnTo>
                          <a:pt x="0" y="6"/>
                        </a:lnTo>
                        <a:lnTo>
                          <a:pt x="11" y="2"/>
                        </a:lnTo>
                        <a:lnTo>
                          <a:pt x="19" y="0"/>
                        </a:lnTo>
                        <a:lnTo>
                          <a:pt x="30" y="7"/>
                        </a:lnTo>
                        <a:lnTo>
                          <a:pt x="36" y="8"/>
                        </a:lnTo>
                        <a:lnTo>
                          <a:pt x="43" y="13"/>
                        </a:lnTo>
                        <a:lnTo>
                          <a:pt x="43"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0" name="Freeform 166"/>
                  <p:cNvSpPr>
                    <a:spLocks/>
                  </p:cNvSpPr>
                  <p:nvPr/>
                </p:nvSpPr>
                <p:spPr bwMode="auto">
                  <a:xfrm>
                    <a:off x="3899" y="2065"/>
                    <a:ext cx="37" cy="17"/>
                  </a:xfrm>
                  <a:custGeom>
                    <a:avLst/>
                    <a:gdLst>
                      <a:gd name="T0" fmla="*/ 26 w 37"/>
                      <a:gd name="T1" fmla="*/ 0 h 17"/>
                      <a:gd name="T2" fmla="*/ 31 w 37"/>
                      <a:gd name="T3" fmla="*/ 0 h 17"/>
                      <a:gd name="T4" fmla="*/ 36 w 37"/>
                      <a:gd name="T5" fmla="*/ 5 h 17"/>
                      <a:gd name="T6" fmla="*/ 32 w 37"/>
                      <a:gd name="T7" fmla="*/ 3 h 17"/>
                      <a:gd name="T8" fmla="*/ 27 w 37"/>
                      <a:gd name="T9" fmla="*/ 1 h 17"/>
                      <a:gd name="T10" fmla="*/ 15 w 37"/>
                      <a:gd name="T11" fmla="*/ 8 h 17"/>
                      <a:gd name="T12" fmla="*/ 9 w 37"/>
                      <a:gd name="T13" fmla="*/ 12 h 17"/>
                      <a:gd name="T14" fmla="*/ 1 w 37"/>
                      <a:gd name="T15" fmla="*/ 16 h 17"/>
                      <a:gd name="T16" fmla="*/ 0 w 37"/>
                      <a:gd name="T17" fmla="*/ 12 h 17"/>
                      <a:gd name="T18" fmla="*/ 8 w 37"/>
                      <a:gd name="T19" fmla="*/ 10 h 17"/>
                      <a:gd name="T20" fmla="*/ 17 w 37"/>
                      <a:gd name="T21" fmla="*/ 5 h 17"/>
                      <a:gd name="T22" fmla="*/ 26 w 37"/>
                      <a:gd name="T23" fmla="*/ 0 h 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7" h="17">
                        <a:moveTo>
                          <a:pt x="26" y="0"/>
                        </a:moveTo>
                        <a:lnTo>
                          <a:pt x="31" y="0"/>
                        </a:lnTo>
                        <a:lnTo>
                          <a:pt x="36" y="5"/>
                        </a:lnTo>
                        <a:lnTo>
                          <a:pt x="32" y="3"/>
                        </a:lnTo>
                        <a:lnTo>
                          <a:pt x="27" y="1"/>
                        </a:lnTo>
                        <a:lnTo>
                          <a:pt x="15" y="8"/>
                        </a:lnTo>
                        <a:lnTo>
                          <a:pt x="9" y="12"/>
                        </a:lnTo>
                        <a:lnTo>
                          <a:pt x="1" y="16"/>
                        </a:lnTo>
                        <a:lnTo>
                          <a:pt x="0" y="12"/>
                        </a:lnTo>
                        <a:lnTo>
                          <a:pt x="8" y="10"/>
                        </a:lnTo>
                        <a:lnTo>
                          <a:pt x="17" y="5"/>
                        </a:lnTo>
                        <a:lnTo>
                          <a:pt x="2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1" name="Freeform 167"/>
                  <p:cNvSpPr>
                    <a:spLocks/>
                  </p:cNvSpPr>
                  <p:nvPr/>
                </p:nvSpPr>
                <p:spPr bwMode="auto">
                  <a:xfrm>
                    <a:off x="3914" y="2098"/>
                    <a:ext cx="17" cy="17"/>
                  </a:xfrm>
                  <a:custGeom>
                    <a:avLst/>
                    <a:gdLst>
                      <a:gd name="T0" fmla="*/ 16 w 17"/>
                      <a:gd name="T1" fmla="*/ 6 h 17"/>
                      <a:gd name="T2" fmla="*/ 13 w 17"/>
                      <a:gd name="T3" fmla="*/ 16 h 17"/>
                      <a:gd name="T4" fmla="*/ 8 w 17"/>
                      <a:gd name="T5" fmla="*/ 9 h 17"/>
                      <a:gd name="T6" fmla="*/ 1 w 17"/>
                      <a:gd name="T7" fmla="*/ 9 h 17"/>
                      <a:gd name="T8" fmla="*/ 0 w 17"/>
                      <a:gd name="T9" fmla="*/ 0 h 17"/>
                      <a:gd name="T10" fmla="*/ 4 w 17"/>
                      <a:gd name="T11" fmla="*/ 3 h 17"/>
                      <a:gd name="T12" fmla="*/ 16 w 17"/>
                      <a:gd name="T13" fmla="*/ 6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6"/>
                        </a:moveTo>
                        <a:lnTo>
                          <a:pt x="13" y="16"/>
                        </a:lnTo>
                        <a:lnTo>
                          <a:pt x="8" y="9"/>
                        </a:lnTo>
                        <a:lnTo>
                          <a:pt x="1" y="9"/>
                        </a:lnTo>
                        <a:lnTo>
                          <a:pt x="0" y="0"/>
                        </a:lnTo>
                        <a:lnTo>
                          <a:pt x="4" y="3"/>
                        </a:lnTo>
                        <a:lnTo>
                          <a:pt x="16" y="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2" name="Freeform 168"/>
                  <p:cNvSpPr>
                    <a:spLocks/>
                  </p:cNvSpPr>
                  <p:nvPr/>
                </p:nvSpPr>
                <p:spPr bwMode="auto">
                  <a:xfrm>
                    <a:off x="3956" y="2095"/>
                    <a:ext cx="17" cy="17"/>
                  </a:xfrm>
                  <a:custGeom>
                    <a:avLst/>
                    <a:gdLst>
                      <a:gd name="T0" fmla="*/ 0 w 17"/>
                      <a:gd name="T1" fmla="*/ 0 h 17"/>
                      <a:gd name="T2" fmla="*/ 0 w 17"/>
                      <a:gd name="T3" fmla="*/ 4 h 17"/>
                      <a:gd name="T4" fmla="*/ 0 w 17"/>
                      <a:gd name="T5" fmla="*/ 12 h 17"/>
                      <a:gd name="T6" fmla="*/ 16 w 17"/>
                      <a:gd name="T7" fmla="*/ 16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0" y="4"/>
                        </a:lnTo>
                        <a:lnTo>
                          <a:pt x="0" y="12"/>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3" name="Freeform 169"/>
                  <p:cNvSpPr>
                    <a:spLocks/>
                  </p:cNvSpPr>
                  <p:nvPr/>
                </p:nvSpPr>
                <p:spPr bwMode="auto">
                  <a:xfrm>
                    <a:off x="3946" y="2114"/>
                    <a:ext cx="17" cy="17"/>
                  </a:xfrm>
                  <a:custGeom>
                    <a:avLst/>
                    <a:gdLst>
                      <a:gd name="T0" fmla="*/ 0 w 17"/>
                      <a:gd name="T1" fmla="*/ 0 h 17"/>
                      <a:gd name="T2" fmla="*/ 0 w 17"/>
                      <a:gd name="T3" fmla="*/ 9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9"/>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4" name="Freeform 170"/>
                  <p:cNvSpPr>
                    <a:spLocks/>
                  </p:cNvSpPr>
                  <p:nvPr/>
                </p:nvSpPr>
                <p:spPr bwMode="auto">
                  <a:xfrm>
                    <a:off x="3894" y="2087"/>
                    <a:ext cx="17" cy="17"/>
                  </a:xfrm>
                  <a:custGeom>
                    <a:avLst/>
                    <a:gdLst>
                      <a:gd name="T0" fmla="*/ 16 w 17"/>
                      <a:gd name="T1" fmla="*/ 0 h 17"/>
                      <a:gd name="T2" fmla="*/ 13 w 17"/>
                      <a:gd name="T3" fmla="*/ 4 h 17"/>
                      <a:gd name="T4" fmla="*/ 13 w 17"/>
                      <a:gd name="T5" fmla="*/ 9 h 17"/>
                      <a:gd name="T6" fmla="*/ 0 w 17"/>
                      <a:gd name="T7" fmla="*/ 16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13" y="4"/>
                        </a:lnTo>
                        <a:lnTo>
                          <a:pt x="13" y="9"/>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5" name="Freeform 171"/>
                  <p:cNvSpPr>
                    <a:spLocks/>
                  </p:cNvSpPr>
                  <p:nvPr/>
                </p:nvSpPr>
                <p:spPr bwMode="auto">
                  <a:xfrm>
                    <a:off x="3866" y="2086"/>
                    <a:ext cx="23" cy="30"/>
                  </a:xfrm>
                  <a:custGeom>
                    <a:avLst/>
                    <a:gdLst>
                      <a:gd name="T0" fmla="*/ 22 w 23"/>
                      <a:gd name="T1" fmla="*/ 0 h 30"/>
                      <a:gd name="T2" fmla="*/ 18 w 23"/>
                      <a:gd name="T3" fmla="*/ 9 h 30"/>
                      <a:gd name="T4" fmla="*/ 14 w 23"/>
                      <a:gd name="T5" fmla="*/ 16 h 30"/>
                      <a:gd name="T6" fmla="*/ 0 w 23"/>
                      <a:gd name="T7" fmla="*/ 29 h 30"/>
                      <a:gd name="T8" fmla="*/ 13 w 23"/>
                      <a:gd name="T9" fmla="*/ 13 h 30"/>
                      <a:gd name="T10" fmla="*/ 22 w 23"/>
                      <a:gd name="T11" fmla="*/ 0 h 3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 h="30">
                        <a:moveTo>
                          <a:pt x="22" y="0"/>
                        </a:moveTo>
                        <a:lnTo>
                          <a:pt x="18" y="9"/>
                        </a:lnTo>
                        <a:lnTo>
                          <a:pt x="14" y="16"/>
                        </a:lnTo>
                        <a:lnTo>
                          <a:pt x="0" y="29"/>
                        </a:lnTo>
                        <a:lnTo>
                          <a:pt x="13" y="13"/>
                        </a:lnTo>
                        <a:lnTo>
                          <a:pt x="22"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6" name="Freeform 172"/>
                  <p:cNvSpPr>
                    <a:spLocks/>
                  </p:cNvSpPr>
                  <p:nvPr/>
                </p:nvSpPr>
                <p:spPr bwMode="auto">
                  <a:xfrm>
                    <a:off x="3855" y="2127"/>
                    <a:ext cx="17" cy="21"/>
                  </a:xfrm>
                  <a:custGeom>
                    <a:avLst/>
                    <a:gdLst>
                      <a:gd name="T0" fmla="*/ 0 w 17"/>
                      <a:gd name="T1" fmla="*/ 0 h 21"/>
                      <a:gd name="T2" fmla="*/ 9 w 17"/>
                      <a:gd name="T3" fmla="*/ 7 h 21"/>
                      <a:gd name="T4" fmla="*/ 12 w 17"/>
                      <a:gd name="T5" fmla="*/ 14 h 21"/>
                      <a:gd name="T6" fmla="*/ 16 w 17"/>
                      <a:gd name="T7" fmla="*/ 20 h 21"/>
                      <a:gd name="T8" fmla="*/ 16 w 17"/>
                      <a:gd name="T9" fmla="*/ 11 h 21"/>
                      <a:gd name="T10" fmla="*/ 16 w 17"/>
                      <a:gd name="T11" fmla="*/ 5 h 21"/>
                      <a:gd name="T12" fmla="*/ 0 w 17"/>
                      <a:gd name="T13" fmla="*/ 0 h 2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21">
                        <a:moveTo>
                          <a:pt x="0" y="0"/>
                        </a:moveTo>
                        <a:lnTo>
                          <a:pt x="9" y="7"/>
                        </a:lnTo>
                        <a:lnTo>
                          <a:pt x="12" y="14"/>
                        </a:lnTo>
                        <a:lnTo>
                          <a:pt x="16" y="20"/>
                        </a:lnTo>
                        <a:lnTo>
                          <a:pt x="16" y="11"/>
                        </a:lnTo>
                        <a:lnTo>
                          <a:pt x="16" y="5"/>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77" name="Freeform 173"/>
                  <p:cNvSpPr>
                    <a:spLocks/>
                  </p:cNvSpPr>
                  <p:nvPr/>
                </p:nvSpPr>
                <p:spPr bwMode="auto">
                  <a:xfrm>
                    <a:off x="3906" y="2106"/>
                    <a:ext cx="17" cy="17"/>
                  </a:xfrm>
                  <a:custGeom>
                    <a:avLst/>
                    <a:gdLst>
                      <a:gd name="T0" fmla="*/ 0 w 17"/>
                      <a:gd name="T1" fmla="*/ 0 h 17"/>
                      <a:gd name="T2" fmla="*/ 0 w 17"/>
                      <a:gd name="T3" fmla="*/ 6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6"/>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647" name="Group 174"/>
                <p:cNvGrpSpPr>
                  <a:grpSpLocks/>
                </p:cNvGrpSpPr>
                <p:nvPr/>
              </p:nvGrpSpPr>
              <p:grpSpPr bwMode="auto">
                <a:xfrm>
                  <a:off x="3541" y="1826"/>
                  <a:ext cx="310" cy="460"/>
                  <a:chOff x="3541" y="1826"/>
                  <a:chExt cx="310" cy="460"/>
                </a:xfrm>
              </p:grpSpPr>
              <p:sp>
                <p:nvSpPr>
                  <p:cNvPr id="14654" name="Freeform 175"/>
                  <p:cNvSpPr>
                    <a:spLocks/>
                  </p:cNvSpPr>
                  <p:nvPr/>
                </p:nvSpPr>
                <p:spPr bwMode="auto">
                  <a:xfrm>
                    <a:off x="3708" y="1826"/>
                    <a:ext cx="17" cy="17"/>
                  </a:xfrm>
                  <a:custGeom>
                    <a:avLst/>
                    <a:gdLst>
                      <a:gd name="T0" fmla="*/ 16 w 17"/>
                      <a:gd name="T1" fmla="*/ 0 h 17"/>
                      <a:gd name="T2" fmla="*/ 11 w 17"/>
                      <a:gd name="T3" fmla="*/ 5 h 17"/>
                      <a:gd name="T4" fmla="*/ 6 w 17"/>
                      <a:gd name="T5" fmla="*/ 7 h 17"/>
                      <a:gd name="T6" fmla="*/ 3 w 17"/>
                      <a:gd name="T7" fmla="*/ 10 h 17"/>
                      <a:gd name="T8" fmla="*/ 0 w 17"/>
                      <a:gd name="T9" fmla="*/ 16 h 17"/>
                      <a:gd name="T10" fmla="*/ 4 w 17"/>
                      <a:gd name="T11" fmla="*/ 14 h 17"/>
                      <a:gd name="T12" fmla="*/ 11 w 17"/>
                      <a:gd name="T13" fmla="*/ 10 h 17"/>
                      <a:gd name="T14" fmla="*/ 16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0"/>
                        </a:moveTo>
                        <a:lnTo>
                          <a:pt x="11" y="5"/>
                        </a:lnTo>
                        <a:lnTo>
                          <a:pt x="6" y="7"/>
                        </a:lnTo>
                        <a:lnTo>
                          <a:pt x="3" y="10"/>
                        </a:lnTo>
                        <a:lnTo>
                          <a:pt x="0" y="16"/>
                        </a:lnTo>
                        <a:lnTo>
                          <a:pt x="4" y="14"/>
                        </a:lnTo>
                        <a:lnTo>
                          <a:pt x="11" y="10"/>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5" name="Freeform 176"/>
                  <p:cNvSpPr>
                    <a:spLocks/>
                  </p:cNvSpPr>
                  <p:nvPr/>
                </p:nvSpPr>
                <p:spPr bwMode="auto">
                  <a:xfrm>
                    <a:off x="3713" y="1841"/>
                    <a:ext cx="17" cy="17"/>
                  </a:xfrm>
                  <a:custGeom>
                    <a:avLst/>
                    <a:gdLst>
                      <a:gd name="T0" fmla="*/ 16 w 17"/>
                      <a:gd name="T1" fmla="*/ 0 h 17"/>
                      <a:gd name="T2" fmla="*/ 0 w 17"/>
                      <a:gd name="T3" fmla="*/ 0 h 17"/>
                      <a:gd name="T4" fmla="*/ 0 w 17"/>
                      <a:gd name="T5" fmla="*/ 16 h 17"/>
                      <a:gd name="T6" fmla="*/ 16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16" y="0"/>
                        </a:moveTo>
                        <a:lnTo>
                          <a:pt x="0" y="0"/>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6" name="Freeform 177"/>
                  <p:cNvSpPr>
                    <a:spLocks/>
                  </p:cNvSpPr>
                  <p:nvPr/>
                </p:nvSpPr>
                <p:spPr bwMode="auto">
                  <a:xfrm>
                    <a:off x="3674" y="1887"/>
                    <a:ext cx="84" cy="271"/>
                  </a:xfrm>
                  <a:custGeom>
                    <a:avLst/>
                    <a:gdLst>
                      <a:gd name="T0" fmla="*/ 12 w 84"/>
                      <a:gd name="T1" fmla="*/ 0 h 271"/>
                      <a:gd name="T2" fmla="*/ 20 w 84"/>
                      <a:gd name="T3" fmla="*/ 11 h 271"/>
                      <a:gd name="T4" fmla="*/ 22 w 84"/>
                      <a:gd name="T5" fmla="*/ 27 h 271"/>
                      <a:gd name="T6" fmla="*/ 34 w 84"/>
                      <a:gd name="T7" fmla="*/ 43 h 271"/>
                      <a:gd name="T8" fmla="*/ 58 w 84"/>
                      <a:gd name="T9" fmla="*/ 115 h 271"/>
                      <a:gd name="T10" fmla="*/ 72 w 84"/>
                      <a:gd name="T11" fmla="*/ 181 h 271"/>
                      <a:gd name="T12" fmla="*/ 83 w 84"/>
                      <a:gd name="T13" fmla="*/ 270 h 271"/>
                      <a:gd name="T14" fmla="*/ 49 w 84"/>
                      <a:gd name="T15" fmla="*/ 231 h 271"/>
                      <a:gd name="T16" fmla="*/ 0 w 84"/>
                      <a:gd name="T17" fmla="*/ 35 h 271"/>
                      <a:gd name="T18" fmla="*/ 12 w 84"/>
                      <a:gd name="T19" fmla="*/ 0 h 2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4" h="271">
                        <a:moveTo>
                          <a:pt x="12" y="0"/>
                        </a:moveTo>
                        <a:lnTo>
                          <a:pt x="20" y="11"/>
                        </a:lnTo>
                        <a:lnTo>
                          <a:pt x="22" y="27"/>
                        </a:lnTo>
                        <a:lnTo>
                          <a:pt x="34" y="43"/>
                        </a:lnTo>
                        <a:lnTo>
                          <a:pt x="58" y="115"/>
                        </a:lnTo>
                        <a:lnTo>
                          <a:pt x="72" y="181"/>
                        </a:lnTo>
                        <a:lnTo>
                          <a:pt x="83" y="270"/>
                        </a:lnTo>
                        <a:lnTo>
                          <a:pt x="49" y="231"/>
                        </a:lnTo>
                        <a:lnTo>
                          <a:pt x="0" y="35"/>
                        </a:lnTo>
                        <a:lnTo>
                          <a:pt x="12" y="0"/>
                        </a:lnTo>
                      </a:path>
                    </a:pathLst>
                  </a:custGeom>
                  <a:solidFill>
                    <a:srgbClr val="40000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7" name="Freeform 178"/>
                  <p:cNvSpPr>
                    <a:spLocks/>
                  </p:cNvSpPr>
                  <p:nvPr/>
                </p:nvSpPr>
                <p:spPr bwMode="auto">
                  <a:xfrm>
                    <a:off x="3541" y="1835"/>
                    <a:ext cx="310" cy="451"/>
                  </a:xfrm>
                  <a:custGeom>
                    <a:avLst/>
                    <a:gdLst>
                      <a:gd name="T0" fmla="*/ 58 w 310"/>
                      <a:gd name="T1" fmla="*/ 23 h 451"/>
                      <a:gd name="T2" fmla="*/ 67 w 310"/>
                      <a:gd name="T3" fmla="*/ 0 h 451"/>
                      <a:gd name="T4" fmla="*/ 143 w 310"/>
                      <a:gd name="T5" fmla="*/ 41 h 451"/>
                      <a:gd name="T6" fmla="*/ 146 w 310"/>
                      <a:gd name="T7" fmla="*/ 72 h 451"/>
                      <a:gd name="T8" fmla="*/ 152 w 310"/>
                      <a:gd name="T9" fmla="*/ 84 h 451"/>
                      <a:gd name="T10" fmla="*/ 161 w 310"/>
                      <a:gd name="T11" fmla="*/ 96 h 451"/>
                      <a:gd name="T12" fmla="*/ 166 w 310"/>
                      <a:gd name="T13" fmla="*/ 118 h 451"/>
                      <a:gd name="T14" fmla="*/ 183 w 310"/>
                      <a:gd name="T15" fmla="*/ 170 h 451"/>
                      <a:gd name="T16" fmla="*/ 196 w 310"/>
                      <a:gd name="T17" fmla="*/ 232 h 451"/>
                      <a:gd name="T18" fmla="*/ 202 w 310"/>
                      <a:gd name="T19" fmla="*/ 273 h 451"/>
                      <a:gd name="T20" fmla="*/ 263 w 310"/>
                      <a:gd name="T21" fmla="*/ 275 h 451"/>
                      <a:gd name="T22" fmla="*/ 273 w 310"/>
                      <a:gd name="T23" fmla="*/ 283 h 451"/>
                      <a:gd name="T24" fmla="*/ 301 w 310"/>
                      <a:gd name="T25" fmla="*/ 283 h 451"/>
                      <a:gd name="T26" fmla="*/ 309 w 310"/>
                      <a:gd name="T27" fmla="*/ 299 h 451"/>
                      <a:gd name="T28" fmla="*/ 309 w 310"/>
                      <a:gd name="T29" fmla="*/ 317 h 451"/>
                      <a:gd name="T30" fmla="*/ 307 w 310"/>
                      <a:gd name="T31" fmla="*/ 335 h 451"/>
                      <a:gd name="T32" fmla="*/ 281 w 310"/>
                      <a:gd name="T33" fmla="*/ 341 h 451"/>
                      <a:gd name="T34" fmla="*/ 269 w 310"/>
                      <a:gd name="T35" fmla="*/ 365 h 451"/>
                      <a:gd name="T36" fmla="*/ 245 w 310"/>
                      <a:gd name="T37" fmla="*/ 373 h 451"/>
                      <a:gd name="T38" fmla="*/ 227 w 310"/>
                      <a:gd name="T39" fmla="*/ 373 h 451"/>
                      <a:gd name="T40" fmla="*/ 206 w 310"/>
                      <a:gd name="T41" fmla="*/ 378 h 451"/>
                      <a:gd name="T42" fmla="*/ 205 w 310"/>
                      <a:gd name="T43" fmla="*/ 389 h 451"/>
                      <a:gd name="T44" fmla="*/ 206 w 310"/>
                      <a:gd name="T45" fmla="*/ 412 h 451"/>
                      <a:gd name="T46" fmla="*/ 204 w 310"/>
                      <a:gd name="T47" fmla="*/ 428 h 451"/>
                      <a:gd name="T48" fmla="*/ 193 w 310"/>
                      <a:gd name="T49" fmla="*/ 430 h 451"/>
                      <a:gd name="T50" fmla="*/ 179 w 310"/>
                      <a:gd name="T51" fmla="*/ 433 h 451"/>
                      <a:gd name="T52" fmla="*/ 166 w 310"/>
                      <a:gd name="T53" fmla="*/ 449 h 451"/>
                      <a:gd name="T54" fmla="*/ 150 w 310"/>
                      <a:gd name="T55" fmla="*/ 449 h 451"/>
                      <a:gd name="T56" fmla="*/ 135 w 310"/>
                      <a:gd name="T57" fmla="*/ 447 h 451"/>
                      <a:gd name="T58" fmla="*/ 114 w 310"/>
                      <a:gd name="T59" fmla="*/ 438 h 451"/>
                      <a:gd name="T60" fmla="*/ 89 w 310"/>
                      <a:gd name="T61" fmla="*/ 441 h 451"/>
                      <a:gd name="T62" fmla="*/ 65 w 310"/>
                      <a:gd name="T63" fmla="*/ 450 h 451"/>
                      <a:gd name="T64" fmla="*/ 42 w 310"/>
                      <a:gd name="T65" fmla="*/ 444 h 451"/>
                      <a:gd name="T66" fmla="*/ 26 w 310"/>
                      <a:gd name="T67" fmla="*/ 420 h 451"/>
                      <a:gd name="T68" fmla="*/ 27 w 310"/>
                      <a:gd name="T69" fmla="*/ 395 h 451"/>
                      <a:gd name="T70" fmla="*/ 21 w 310"/>
                      <a:gd name="T71" fmla="*/ 363 h 451"/>
                      <a:gd name="T72" fmla="*/ 18 w 310"/>
                      <a:gd name="T73" fmla="*/ 322 h 451"/>
                      <a:gd name="T74" fmla="*/ 10 w 310"/>
                      <a:gd name="T75" fmla="*/ 284 h 451"/>
                      <a:gd name="T76" fmla="*/ 0 w 310"/>
                      <a:gd name="T77" fmla="*/ 227 h 451"/>
                      <a:gd name="T78" fmla="*/ 2 w 310"/>
                      <a:gd name="T79" fmla="*/ 170 h 451"/>
                      <a:gd name="T80" fmla="*/ 2 w 310"/>
                      <a:gd name="T81" fmla="*/ 119 h 451"/>
                      <a:gd name="T82" fmla="*/ 4 w 310"/>
                      <a:gd name="T83" fmla="*/ 85 h 451"/>
                      <a:gd name="T84" fmla="*/ 10 w 310"/>
                      <a:gd name="T85" fmla="*/ 70 h 451"/>
                      <a:gd name="T86" fmla="*/ 24 w 310"/>
                      <a:gd name="T87" fmla="*/ 57 h 451"/>
                      <a:gd name="T88" fmla="*/ 39 w 310"/>
                      <a:gd name="T89" fmla="*/ 36 h 451"/>
                      <a:gd name="T90" fmla="*/ 58 w 310"/>
                      <a:gd name="T91" fmla="*/ 23 h 45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10" h="451">
                        <a:moveTo>
                          <a:pt x="58" y="23"/>
                        </a:moveTo>
                        <a:lnTo>
                          <a:pt x="67" y="0"/>
                        </a:lnTo>
                        <a:lnTo>
                          <a:pt x="143" y="41"/>
                        </a:lnTo>
                        <a:lnTo>
                          <a:pt x="146" y="72"/>
                        </a:lnTo>
                        <a:lnTo>
                          <a:pt x="152" y="84"/>
                        </a:lnTo>
                        <a:lnTo>
                          <a:pt x="161" y="96"/>
                        </a:lnTo>
                        <a:lnTo>
                          <a:pt x="166" y="118"/>
                        </a:lnTo>
                        <a:lnTo>
                          <a:pt x="183" y="170"/>
                        </a:lnTo>
                        <a:lnTo>
                          <a:pt x="196" y="232"/>
                        </a:lnTo>
                        <a:lnTo>
                          <a:pt x="202" y="273"/>
                        </a:lnTo>
                        <a:lnTo>
                          <a:pt x="263" y="275"/>
                        </a:lnTo>
                        <a:lnTo>
                          <a:pt x="273" y="283"/>
                        </a:lnTo>
                        <a:lnTo>
                          <a:pt x="301" y="283"/>
                        </a:lnTo>
                        <a:lnTo>
                          <a:pt x="309" y="299"/>
                        </a:lnTo>
                        <a:lnTo>
                          <a:pt x="309" y="317"/>
                        </a:lnTo>
                        <a:lnTo>
                          <a:pt x="307" y="335"/>
                        </a:lnTo>
                        <a:lnTo>
                          <a:pt x="281" y="341"/>
                        </a:lnTo>
                        <a:lnTo>
                          <a:pt x="269" y="365"/>
                        </a:lnTo>
                        <a:lnTo>
                          <a:pt x="245" y="373"/>
                        </a:lnTo>
                        <a:lnTo>
                          <a:pt x="227" y="373"/>
                        </a:lnTo>
                        <a:lnTo>
                          <a:pt x="206" y="378"/>
                        </a:lnTo>
                        <a:lnTo>
                          <a:pt x="205" y="389"/>
                        </a:lnTo>
                        <a:lnTo>
                          <a:pt x="206" y="412"/>
                        </a:lnTo>
                        <a:lnTo>
                          <a:pt x="204" y="428"/>
                        </a:lnTo>
                        <a:lnTo>
                          <a:pt x="193" y="430"/>
                        </a:lnTo>
                        <a:lnTo>
                          <a:pt x="179" y="433"/>
                        </a:lnTo>
                        <a:lnTo>
                          <a:pt x="166" y="449"/>
                        </a:lnTo>
                        <a:lnTo>
                          <a:pt x="150" y="449"/>
                        </a:lnTo>
                        <a:lnTo>
                          <a:pt x="135" y="447"/>
                        </a:lnTo>
                        <a:lnTo>
                          <a:pt x="114" y="438"/>
                        </a:lnTo>
                        <a:lnTo>
                          <a:pt x="89" y="441"/>
                        </a:lnTo>
                        <a:lnTo>
                          <a:pt x="65" y="450"/>
                        </a:lnTo>
                        <a:lnTo>
                          <a:pt x="42" y="444"/>
                        </a:lnTo>
                        <a:lnTo>
                          <a:pt x="26" y="420"/>
                        </a:lnTo>
                        <a:lnTo>
                          <a:pt x="27" y="395"/>
                        </a:lnTo>
                        <a:lnTo>
                          <a:pt x="21" y="363"/>
                        </a:lnTo>
                        <a:lnTo>
                          <a:pt x="18" y="322"/>
                        </a:lnTo>
                        <a:lnTo>
                          <a:pt x="10" y="284"/>
                        </a:lnTo>
                        <a:lnTo>
                          <a:pt x="0" y="227"/>
                        </a:lnTo>
                        <a:lnTo>
                          <a:pt x="2" y="170"/>
                        </a:lnTo>
                        <a:lnTo>
                          <a:pt x="2" y="119"/>
                        </a:lnTo>
                        <a:lnTo>
                          <a:pt x="4" y="85"/>
                        </a:lnTo>
                        <a:lnTo>
                          <a:pt x="10" y="70"/>
                        </a:lnTo>
                        <a:lnTo>
                          <a:pt x="24" y="57"/>
                        </a:lnTo>
                        <a:lnTo>
                          <a:pt x="39" y="36"/>
                        </a:lnTo>
                        <a:lnTo>
                          <a:pt x="58" y="23"/>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8" name="Freeform 179"/>
                  <p:cNvSpPr>
                    <a:spLocks/>
                  </p:cNvSpPr>
                  <p:nvPr/>
                </p:nvSpPr>
                <p:spPr bwMode="auto">
                  <a:xfrm>
                    <a:off x="3546" y="1862"/>
                    <a:ext cx="197" cy="420"/>
                  </a:xfrm>
                  <a:custGeom>
                    <a:avLst/>
                    <a:gdLst>
                      <a:gd name="T0" fmla="*/ 170 w 197"/>
                      <a:gd name="T1" fmla="*/ 347 h 420"/>
                      <a:gd name="T2" fmla="*/ 124 w 197"/>
                      <a:gd name="T3" fmla="*/ 342 h 420"/>
                      <a:gd name="T4" fmla="*/ 85 w 197"/>
                      <a:gd name="T5" fmla="*/ 326 h 420"/>
                      <a:gd name="T6" fmla="*/ 69 w 197"/>
                      <a:gd name="T7" fmla="*/ 288 h 420"/>
                      <a:gd name="T8" fmla="*/ 74 w 197"/>
                      <a:gd name="T9" fmla="*/ 263 h 420"/>
                      <a:gd name="T10" fmla="*/ 44 w 197"/>
                      <a:gd name="T11" fmla="*/ 209 h 420"/>
                      <a:gd name="T12" fmla="*/ 72 w 197"/>
                      <a:gd name="T13" fmla="*/ 233 h 420"/>
                      <a:gd name="T14" fmla="*/ 57 w 197"/>
                      <a:gd name="T15" fmla="*/ 185 h 420"/>
                      <a:gd name="T16" fmla="*/ 33 w 197"/>
                      <a:gd name="T17" fmla="*/ 123 h 420"/>
                      <a:gd name="T18" fmla="*/ 69 w 197"/>
                      <a:gd name="T19" fmla="*/ 176 h 420"/>
                      <a:gd name="T20" fmla="*/ 74 w 197"/>
                      <a:gd name="T21" fmla="*/ 94 h 420"/>
                      <a:gd name="T22" fmla="*/ 92 w 197"/>
                      <a:gd name="T23" fmla="*/ 66 h 420"/>
                      <a:gd name="T24" fmla="*/ 118 w 197"/>
                      <a:gd name="T25" fmla="*/ 53 h 420"/>
                      <a:gd name="T26" fmla="*/ 68 w 197"/>
                      <a:gd name="T27" fmla="*/ 31 h 420"/>
                      <a:gd name="T28" fmla="*/ 45 w 197"/>
                      <a:gd name="T29" fmla="*/ 57 h 420"/>
                      <a:gd name="T30" fmla="*/ 60 w 197"/>
                      <a:gd name="T31" fmla="*/ 31 h 420"/>
                      <a:gd name="T32" fmla="*/ 88 w 197"/>
                      <a:gd name="T33" fmla="*/ 20 h 420"/>
                      <a:gd name="T34" fmla="*/ 68 w 197"/>
                      <a:gd name="T35" fmla="*/ 11 h 420"/>
                      <a:gd name="T36" fmla="*/ 51 w 197"/>
                      <a:gd name="T37" fmla="*/ 0 h 420"/>
                      <a:gd name="T38" fmla="*/ 28 w 197"/>
                      <a:gd name="T39" fmla="*/ 23 h 420"/>
                      <a:gd name="T40" fmla="*/ 8 w 197"/>
                      <a:gd name="T41" fmla="*/ 45 h 420"/>
                      <a:gd name="T42" fmla="*/ 0 w 197"/>
                      <a:gd name="T43" fmla="*/ 83 h 420"/>
                      <a:gd name="T44" fmla="*/ 1 w 197"/>
                      <a:gd name="T45" fmla="*/ 157 h 420"/>
                      <a:gd name="T46" fmla="*/ 9 w 197"/>
                      <a:gd name="T47" fmla="*/ 244 h 420"/>
                      <a:gd name="T48" fmla="*/ 20 w 197"/>
                      <a:gd name="T49" fmla="*/ 329 h 420"/>
                      <a:gd name="T50" fmla="*/ 25 w 197"/>
                      <a:gd name="T51" fmla="*/ 383 h 420"/>
                      <a:gd name="T52" fmla="*/ 36 w 197"/>
                      <a:gd name="T53" fmla="*/ 408 h 420"/>
                      <a:gd name="T54" fmla="*/ 61 w 197"/>
                      <a:gd name="T55" fmla="*/ 419 h 420"/>
                      <a:gd name="T56" fmla="*/ 78 w 197"/>
                      <a:gd name="T57" fmla="*/ 413 h 420"/>
                      <a:gd name="T58" fmla="*/ 91 w 197"/>
                      <a:gd name="T59" fmla="*/ 391 h 420"/>
                      <a:gd name="T60" fmla="*/ 96 w 197"/>
                      <a:gd name="T61" fmla="*/ 385 h 420"/>
                      <a:gd name="T62" fmla="*/ 117 w 197"/>
                      <a:gd name="T63" fmla="*/ 407 h 420"/>
                      <a:gd name="T64" fmla="*/ 142 w 197"/>
                      <a:gd name="T65" fmla="*/ 415 h 420"/>
                      <a:gd name="T66" fmla="*/ 163 w 197"/>
                      <a:gd name="T67" fmla="*/ 410 h 420"/>
                      <a:gd name="T68" fmla="*/ 149 w 197"/>
                      <a:gd name="T69" fmla="*/ 393 h 420"/>
                      <a:gd name="T70" fmla="*/ 128 w 197"/>
                      <a:gd name="T71" fmla="*/ 363 h 420"/>
                      <a:gd name="T72" fmla="*/ 161 w 197"/>
                      <a:gd name="T73" fmla="*/ 388 h 420"/>
                      <a:gd name="T74" fmla="*/ 189 w 197"/>
                      <a:gd name="T75" fmla="*/ 399 h 420"/>
                      <a:gd name="T76" fmla="*/ 196 w 197"/>
                      <a:gd name="T77" fmla="*/ 383 h 42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97" h="420">
                        <a:moveTo>
                          <a:pt x="196" y="352"/>
                        </a:moveTo>
                        <a:lnTo>
                          <a:pt x="170" y="347"/>
                        </a:lnTo>
                        <a:lnTo>
                          <a:pt x="148" y="345"/>
                        </a:lnTo>
                        <a:lnTo>
                          <a:pt x="124" y="342"/>
                        </a:lnTo>
                        <a:lnTo>
                          <a:pt x="97" y="337"/>
                        </a:lnTo>
                        <a:lnTo>
                          <a:pt x="85" y="326"/>
                        </a:lnTo>
                        <a:lnTo>
                          <a:pt x="52" y="273"/>
                        </a:lnTo>
                        <a:lnTo>
                          <a:pt x="69" y="288"/>
                        </a:lnTo>
                        <a:lnTo>
                          <a:pt x="80" y="301"/>
                        </a:lnTo>
                        <a:lnTo>
                          <a:pt x="74" y="263"/>
                        </a:lnTo>
                        <a:lnTo>
                          <a:pt x="62" y="249"/>
                        </a:lnTo>
                        <a:lnTo>
                          <a:pt x="44" y="209"/>
                        </a:lnTo>
                        <a:lnTo>
                          <a:pt x="61" y="228"/>
                        </a:lnTo>
                        <a:lnTo>
                          <a:pt x="72" y="233"/>
                        </a:lnTo>
                        <a:lnTo>
                          <a:pt x="69" y="206"/>
                        </a:lnTo>
                        <a:lnTo>
                          <a:pt x="57" y="185"/>
                        </a:lnTo>
                        <a:lnTo>
                          <a:pt x="45" y="170"/>
                        </a:lnTo>
                        <a:lnTo>
                          <a:pt x="33" y="123"/>
                        </a:lnTo>
                        <a:lnTo>
                          <a:pt x="56" y="162"/>
                        </a:lnTo>
                        <a:lnTo>
                          <a:pt x="69" y="176"/>
                        </a:lnTo>
                        <a:lnTo>
                          <a:pt x="71" y="117"/>
                        </a:lnTo>
                        <a:lnTo>
                          <a:pt x="74" y="94"/>
                        </a:lnTo>
                        <a:lnTo>
                          <a:pt x="81" y="83"/>
                        </a:lnTo>
                        <a:lnTo>
                          <a:pt x="92" y="66"/>
                        </a:lnTo>
                        <a:lnTo>
                          <a:pt x="109" y="58"/>
                        </a:lnTo>
                        <a:lnTo>
                          <a:pt x="118" y="53"/>
                        </a:lnTo>
                        <a:lnTo>
                          <a:pt x="94" y="23"/>
                        </a:lnTo>
                        <a:lnTo>
                          <a:pt x="68" y="31"/>
                        </a:lnTo>
                        <a:lnTo>
                          <a:pt x="51" y="44"/>
                        </a:lnTo>
                        <a:lnTo>
                          <a:pt x="45" y="57"/>
                        </a:lnTo>
                        <a:lnTo>
                          <a:pt x="50" y="37"/>
                        </a:lnTo>
                        <a:lnTo>
                          <a:pt x="60" y="31"/>
                        </a:lnTo>
                        <a:lnTo>
                          <a:pt x="75" y="23"/>
                        </a:lnTo>
                        <a:lnTo>
                          <a:pt x="88" y="20"/>
                        </a:lnTo>
                        <a:lnTo>
                          <a:pt x="80" y="15"/>
                        </a:lnTo>
                        <a:lnTo>
                          <a:pt x="68" y="11"/>
                        </a:lnTo>
                        <a:lnTo>
                          <a:pt x="57" y="6"/>
                        </a:lnTo>
                        <a:lnTo>
                          <a:pt x="51" y="0"/>
                        </a:lnTo>
                        <a:lnTo>
                          <a:pt x="37" y="12"/>
                        </a:lnTo>
                        <a:lnTo>
                          <a:pt x="28" y="23"/>
                        </a:lnTo>
                        <a:lnTo>
                          <a:pt x="20" y="37"/>
                        </a:lnTo>
                        <a:lnTo>
                          <a:pt x="8" y="45"/>
                        </a:lnTo>
                        <a:lnTo>
                          <a:pt x="5" y="60"/>
                        </a:lnTo>
                        <a:lnTo>
                          <a:pt x="0" y="83"/>
                        </a:lnTo>
                        <a:lnTo>
                          <a:pt x="0" y="119"/>
                        </a:lnTo>
                        <a:lnTo>
                          <a:pt x="1" y="157"/>
                        </a:lnTo>
                        <a:lnTo>
                          <a:pt x="2" y="200"/>
                        </a:lnTo>
                        <a:lnTo>
                          <a:pt x="9" y="244"/>
                        </a:lnTo>
                        <a:lnTo>
                          <a:pt x="16" y="290"/>
                        </a:lnTo>
                        <a:lnTo>
                          <a:pt x="20" y="329"/>
                        </a:lnTo>
                        <a:lnTo>
                          <a:pt x="26" y="358"/>
                        </a:lnTo>
                        <a:lnTo>
                          <a:pt x="25" y="383"/>
                        </a:lnTo>
                        <a:lnTo>
                          <a:pt x="27" y="397"/>
                        </a:lnTo>
                        <a:lnTo>
                          <a:pt x="36" y="408"/>
                        </a:lnTo>
                        <a:lnTo>
                          <a:pt x="46" y="418"/>
                        </a:lnTo>
                        <a:lnTo>
                          <a:pt x="61" y="419"/>
                        </a:lnTo>
                        <a:lnTo>
                          <a:pt x="68" y="415"/>
                        </a:lnTo>
                        <a:lnTo>
                          <a:pt x="78" y="413"/>
                        </a:lnTo>
                        <a:lnTo>
                          <a:pt x="101" y="407"/>
                        </a:lnTo>
                        <a:lnTo>
                          <a:pt x="91" y="391"/>
                        </a:lnTo>
                        <a:lnTo>
                          <a:pt x="80" y="369"/>
                        </a:lnTo>
                        <a:lnTo>
                          <a:pt x="96" y="385"/>
                        </a:lnTo>
                        <a:lnTo>
                          <a:pt x="108" y="399"/>
                        </a:lnTo>
                        <a:lnTo>
                          <a:pt x="117" y="407"/>
                        </a:lnTo>
                        <a:lnTo>
                          <a:pt x="129" y="415"/>
                        </a:lnTo>
                        <a:lnTo>
                          <a:pt x="142" y="415"/>
                        </a:lnTo>
                        <a:lnTo>
                          <a:pt x="155" y="415"/>
                        </a:lnTo>
                        <a:lnTo>
                          <a:pt x="163" y="410"/>
                        </a:lnTo>
                        <a:lnTo>
                          <a:pt x="166" y="405"/>
                        </a:lnTo>
                        <a:lnTo>
                          <a:pt x="149" y="393"/>
                        </a:lnTo>
                        <a:lnTo>
                          <a:pt x="133" y="372"/>
                        </a:lnTo>
                        <a:lnTo>
                          <a:pt x="128" y="363"/>
                        </a:lnTo>
                        <a:lnTo>
                          <a:pt x="141" y="367"/>
                        </a:lnTo>
                        <a:lnTo>
                          <a:pt x="161" y="388"/>
                        </a:lnTo>
                        <a:lnTo>
                          <a:pt x="170" y="397"/>
                        </a:lnTo>
                        <a:lnTo>
                          <a:pt x="189" y="399"/>
                        </a:lnTo>
                        <a:lnTo>
                          <a:pt x="196" y="394"/>
                        </a:lnTo>
                        <a:lnTo>
                          <a:pt x="196" y="383"/>
                        </a:lnTo>
                        <a:lnTo>
                          <a:pt x="196" y="352"/>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9" name="Freeform 180"/>
                  <p:cNvSpPr>
                    <a:spLocks/>
                  </p:cNvSpPr>
                  <p:nvPr/>
                </p:nvSpPr>
                <p:spPr bwMode="auto">
                  <a:xfrm>
                    <a:off x="3561" y="2070"/>
                    <a:ext cx="58" cy="195"/>
                  </a:xfrm>
                  <a:custGeom>
                    <a:avLst/>
                    <a:gdLst>
                      <a:gd name="T0" fmla="*/ 57 w 58"/>
                      <a:gd name="T1" fmla="*/ 194 h 195"/>
                      <a:gd name="T2" fmla="*/ 46 w 58"/>
                      <a:gd name="T3" fmla="*/ 188 h 195"/>
                      <a:gd name="T4" fmla="*/ 36 w 58"/>
                      <a:gd name="T5" fmla="*/ 172 h 195"/>
                      <a:gd name="T6" fmla="*/ 26 w 58"/>
                      <a:gd name="T7" fmla="*/ 144 h 195"/>
                      <a:gd name="T8" fmla="*/ 22 w 58"/>
                      <a:gd name="T9" fmla="*/ 120 h 195"/>
                      <a:gd name="T10" fmla="*/ 14 w 58"/>
                      <a:gd name="T11" fmla="*/ 93 h 195"/>
                      <a:gd name="T12" fmla="*/ 11 w 58"/>
                      <a:gd name="T13" fmla="*/ 68 h 195"/>
                      <a:gd name="T14" fmla="*/ 5 w 58"/>
                      <a:gd name="T15" fmla="*/ 28 h 195"/>
                      <a:gd name="T16" fmla="*/ 0 w 58"/>
                      <a:gd name="T17" fmla="*/ 0 h 195"/>
                      <a:gd name="T18" fmla="*/ 12 w 58"/>
                      <a:gd name="T19" fmla="*/ 57 h 195"/>
                      <a:gd name="T20" fmla="*/ 22 w 58"/>
                      <a:gd name="T21" fmla="*/ 101 h 195"/>
                      <a:gd name="T22" fmla="*/ 32 w 58"/>
                      <a:gd name="T23" fmla="*/ 131 h 195"/>
                      <a:gd name="T24" fmla="*/ 49 w 58"/>
                      <a:gd name="T25" fmla="*/ 163 h 195"/>
                      <a:gd name="T26" fmla="*/ 57 w 58"/>
                      <a:gd name="T27" fmla="*/ 194 h 19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8" h="195">
                        <a:moveTo>
                          <a:pt x="57" y="194"/>
                        </a:moveTo>
                        <a:lnTo>
                          <a:pt x="46" y="188"/>
                        </a:lnTo>
                        <a:lnTo>
                          <a:pt x="36" y="172"/>
                        </a:lnTo>
                        <a:lnTo>
                          <a:pt x="26" y="144"/>
                        </a:lnTo>
                        <a:lnTo>
                          <a:pt x="22" y="120"/>
                        </a:lnTo>
                        <a:lnTo>
                          <a:pt x="14" y="93"/>
                        </a:lnTo>
                        <a:lnTo>
                          <a:pt x="11" y="68"/>
                        </a:lnTo>
                        <a:lnTo>
                          <a:pt x="5" y="28"/>
                        </a:lnTo>
                        <a:lnTo>
                          <a:pt x="0" y="0"/>
                        </a:lnTo>
                        <a:lnTo>
                          <a:pt x="12" y="57"/>
                        </a:lnTo>
                        <a:lnTo>
                          <a:pt x="22" y="101"/>
                        </a:lnTo>
                        <a:lnTo>
                          <a:pt x="32" y="131"/>
                        </a:lnTo>
                        <a:lnTo>
                          <a:pt x="49" y="163"/>
                        </a:lnTo>
                        <a:lnTo>
                          <a:pt x="57" y="194"/>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0" name="Freeform 181"/>
                  <p:cNvSpPr>
                    <a:spLocks/>
                  </p:cNvSpPr>
                  <p:nvPr/>
                </p:nvSpPr>
                <p:spPr bwMode="auto">
                  <a:xfrm>
                    <a:off x="3619" y="1914"/>
                    <a:ext cx="227" cy="293"/>
                  </a:xfrm>
                  <a:custGeom>
                    <a:avLst/>
                    <a:gdLst>
                      <a:gd name="T0" fmla="*/ 68 w 227"/>
                      <a:gd name="T1" fmla="*/ 11 h 293"/>
                      <a:gd name="T2" fmla="*/ 88 w 227"/>
                      <a:gd name="T3" fmla="*/ 53 h 293"/>
                      <a:gd name="T4" fmla="*/ 84 w 227"/>
                      <a:gd name="T5" fmla="*/ 95 h 293"/>
                      <a:gd name="T6" fmla="*/ 86 w 227"/>
                      <a:gd name="T7" fmla="*/ 143 h 293"/>
                      <a:gd name="T8" fmla="*/ 86 w 227"/>
                      <a:gd name="T9" fmla="*/ 155 h 293"/>
                      <a:gd name="T10" fmla="*/ 84 w 227"/>
                      <a:gd name="T11" fmla="*/ 171 h 293"/>
                      <a:gd name="T12" fmla="*/ 94 w 227"/>
                      <a:gd name="T13" fmla="*/ 182 h 293"/>
                      <a:gd name="T14" fmla="*/ 102 w 227"/>
                      <a:gd name="T15" fmla="*/ 195 h 293"/>
                      <a:gd name="T16" fmla="*/ 117 w 227"/>
                      <a:gd name="T17" fmla="*/ 195 h 293"/>
                      <a:gd name="T18" fmla="*/ 168 w 227"/>
                      <a:gd name="T19" fmla="*/ 198 h 293"/>
                      <a:gd name="T20" fmla="*/ 193 w 227"/>
                      <a:gd name="T21" fmla="*/ 208 h 293"/>
                      <a:gd name="T22" fmla="*/ 226 w 227"/>
                      <a:gd name="T23" fmla="*/ 219 h 293"/>
                      <a:gd name="T24" fmla="*/ 225 w 227"/>
                      <a:gd name="T25" fmla="*/ 252 h 293"/>
                      <a:gd name="T26" fmla="*/ 205 w 227"/>
                      <a:gd name="T27" fmla="*/ 245 h 293"/>
                      <a:gd name="T28" fmla="*/ 200 w 227"/>
                      <a:gd name="T29" fmla="*/ 230 h 293"/>
                      <a:gd name="T30" fmla="*/ 198 w 227"/>
                      <a:gd name="T31" fmla="*/ 258 h 293"/>
                      <a:gd name="T32" fmla="*/ 185 w 227"/>
                      <a:gd name="T33" fmla="*/ 280 h 293"/>
                      <a:gd name="T34" fmla="*/ 148 w 227"/>
                      <a:gd name="T35" fmla="*/ 290 h 293"/>
                      <a:gd name="T36" fmla="*/ 153 w 227"/>
                      <a:gd name="T37" fmla="*/ 274 h 293"/>
                      <a:gd name="T38" fmla="*/ 172 w 227"/>
                      <a:gd name="T39" fmla="*/ 245 h 293"/>
                      <a:gd name="T40" fmla="*/ 157 w 227"/>
                      <a:gd name="T41" fmla="*/ 233 h 293"/>
                      <a:gd name="T42" fmla="*/ 148 w 227"/>
                      <a:gd name="T43" fmla="*/ 260 h 293"/>
                      <a:gd name="T44" fmla="*/ 123 w 227"/>
                      <a:gd name="T45" fmla="*/ 288 h 293"/>
                      <a:gd name="T46" fmla="*/ 89 w 227"/>
                      <a:gd name="T47" fmla="*/ 288 h 293"/>
                      <a:gd name="T48" fmla="*/ 127 w 227"/>
                      <a:gd name="T49" fmla="*/ 255 h 293"/>
                      <a:gd name="T50" fmla="*/ 142 w 227"/>
                      <a:gd name="T51" fmla="*/ 233 h 293"/>
                      <a:gd name="T52" fmla="*/ 134 w 227"/>
                      <a:gd name="T53" fmla="*/ 222 h 293"/>
                      <a:gd name="T54" fmla="*/ 120 w 227"/>
                      <a:gd name="T55" fmla="*/ 244 h 293"/>
                      <a:gd name="T56" fmla="*/ 96 w 227"/>
                      <a:gd name="T57" fmla="*/ 268 h 293"/>
                      <a:gd name="T58" fmla="*/ 76 w 227"/>
                      <a:gd name="T59" fmla="*/ 282 h 293"/>
                      <a:gd name="T60" fmla="*/ 49 w 227"/>
                      <a:gd name="T61" fmla="*/ 285 h 293"/>
                      <a:gd name="T62" fmla="*/ 66 w 227"/>
                      <a:gd name="T63" fmla="*/ 268 h 293"/>
                      <a:gd name="T64" fmla="*/ 86 w 227"/>
                      <a:gd name="T65" fmla="*/ 245 h 293"/>
                      <a:gd name="T66" fmla="*/ 80 w 227"/>
                      <a:gd name="T67" fmla="*/ 233 h 293"/>
                      <a:gd name="T68" fmla="*/ 71 w 227"/>
                      <a:gd name="T69" fmla="*/ 253 h 293"/>
                      <a:gd name="T70" fmla="*/ 50 w 227"/>
                      <a:gd name="T71" fmla="*/ 273 h 293"/>
                      <a:gd name="T72" fmla="*/ 24 w 227"/>
                      <a:gd name="T73" fmla="*/ 276 h 293"/>
                      <a:gd name="T74" fmla="*/ 11 w 227"/>
                      <a:gd name="T75" fmla="*/ 248 h 293"/>
                      <a:gd name="T76" fmla="*/ 57 w 227"/>
                      <a:gd name="T77" fmla="*/ 239 h 293"/>
                      <a:gd name="T78" fmla="*/ 85 w 227"/>
                      <a:gd name="T79" fmla="*/ 218 h 293"/>
                      <a:gd name="T80" fmla="*/ 90 w 227"/>
                      <a:gd name="T81" fmla="*/ 198 h 293"/>
                      <a:gd name="T82" fmla="*/ 79 w 227"/>
                      <a:gd name="T83" fmla="*/ 208 h 293"/>
                      <a:gd name="T84" fmla="*/ 48 w 227"/>
                      <a:gd name="T85" fmla="*/ 234 h 293"/>
                      <a:gd name="T86" fmla="*/ 11 w 227"/>
                      <a:gd name="T87" fmla="*/ 248 h 293"/>
                      <a:gd name="T88" fmla="*/ 4 w 227"/>
                      <a:gd name="T89" fmla="*/ 192 h 293"/>
                      <a:gd name="T90" fmla="*/ 24 w 227"/>
                      <a:gd name="T91" fmla="*/ 185 h 293"/>
                      <a:gd name="T92" fmla="*/ 68 w 227"/>
                      <a:gd name="T93" fmla="*/ 190 h 293"/>
                      <a:gd name="T94" fmla="*/ 76 w 227"/>
                      <a:gd name="T95" fmla="*/ 179 h 293"/>
                      <a:gd name="T96" fmla="*/ 53 w 227"/>
                      <a:gd name="T97" fmla="*/ 184 h 293"/>
                      <a:gd name="T98" fmla="*/ 4 w 227"/>
                      <a:gd name="T99" fmla="*/ 171 h 293"/>
                      <a:gd name="T100" fmla="*/ 1 w 227"/>
                      <a:gd name="T101" fmla="*/ 121 h 293"/>
                      <a:gd name="T102" fmla="*/ 3 w 227"/>
                      <a:gd name="T103" fmla="*/ 65 h 293"/>
                      <a:gd name="T104" fmla="*/ 27 w 227"/>
                      <a:gd name="T105" fmla="*/ 37 h 293"/>
                      <a:gd name="T106" fmla="*/ 3 w 227"/>
                      <a:gd name="T107" fmla="*/ 50 h 293"/>
                      <a:gd name="T108" fmla="*/ 16 w 227"/>
                      <a:gd name="T109" fmla="*/ 17 h 293"/>
                      <a:gd name="T110" fmla="*/ 42 w 227"/>
                      <a:gd name="T111" fmla="*/ 0 h 29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27" h="293">
                        <a:moveTo>
                          <a:pt x="42" y="0"/>
                        </a:moveTo>
                        <a:lnTo>
                          <a:pt x="68" y="11"/>
                        </a:lnTo>
                        <a:lnTo>
                          <a:pt x="80" y="25"/>
                        </a:lnTo>
                        <a:lnTo>
                          <a:pt x="88" y="53"/>
                        </a:lnTo>
                        <a:lnTo>
                          <a:pt x="88" y="79"/>
                        </a:lnTo>
                        <a:lnTo>
                          <a:pt x="84" y="95"/>
                        </a:lnTo>
                        <a:lnTo>
                          <a:pt x="86" y="122"/>
                        </a:lnTo>
                        <a:lnTo>
                          <a:pt x="86" y="143"/>
                        </a:lnTo>
                        <a:lnTo>
                          <a:pt x="83" y="148"/>
                        </a:lnTo>
                        <a:lnTo>
                          <a:pt x="86" y="155"/>
                        </a:lnTo>
                        <a:lnTo>
                          <a:pt x="89" y="163"/>
                        </a:lnTo>
                        <a:lnTo>
                          <a:pt x="84" y="171"/>
                        </a:lnTo>
                        <a:lnTo>
                          <a:pt x="84" y="179"/>
                        </a:lnTo>
                        <a:lnTo>
                          <a:pt x="94" y="182"/>
                        </a:lnTo>
                        <a:lnTo>
                          <a:pt x="92" y="190"/>
                        </a:lnTo>
                        <a:lnTo>
                          <a:pt x="102" y="195"/>
                        </a:lnTo>
                        <a:lnTo>
                          <a:pt x="111" y="192"/>
                        </a:lnTo>
                        <a:lnTo>
                          <a:pt x="117" y="195"/>
                        </a:lnTo>
                        <a:lnTo>
                          <a:pt x="143" y="200"/>
                        </a:lnTo>
                        <a:lnTo>
                          <a:pt x="168" y="198"/>
                        </a:lnTo>
                        <a:lnTo>
                          <a:pt x="183" y="200"/>
                        </a:lnTo>
                        <a:lnTo>
                          <a:pt x="193" y="208"/>
                        </a:lnTo>
                        <a:lnTo>
                          <a:pt x="218" y="208"/>
                        </a:lnTo>
                        <a:lnTo>
                          <a:pt x="226" y="219"/>
                        </a:lnTo>
                        <a:lnTo>
                          <a:pt x="226" y="231"/>
                        </a:lnTo>
                        <a:lnTo>
                          <a:pt x="225" y="252"/>
                        </a:lnTo>
                        <a:lnTo>
                          <a:pt x="205" y="258"/>
                        </a:lnTo>
                        <a:lnTo>
                          <a:pt x="205" y="245"/>
                        </a:lnTo>
                        <a:lnTo>
                          <a:pt x="204" y="234"/>
                        </a:lnTo>
                        <a:lnTo>
                          <a:pt x="200" y="230"/>
                        </a:lnTo>
                        <a:lnTo>
                          <a:pt x="199" y="242"/>
                        </a:lnTo>
                        <a:lnTo>
                          <a:pt x="198" y="258"/>
                        </a:lnTo>
                        <a:lnTo>
                          <a:pt x="193" y="268"/>
                        </a:lnTo>
                        <a:lnTo>
                          <a:pt x="185" y="280"/>
                        </a:lnTo>
                        <a:lnTo>
                          <a:pt x="164" y="286"/>
                        </a:lnTo>
                        <a:lnTo>
                          <a:pt x="148" y="290"/>
                        </a:lnTo>
                        <a:lnTo>
                          <a:pt x="130" y="292"/>
                        </a:lnTo>
                        <a:lnTo>
                          <a:pt x="153" y="274"/>
                        </a:lnTo>
                        <a:lnTo>
                          <a:pt x="169" y="258"/>
                        </a:lnTo>
                        <a:lnTo>
                          <a:pt x="172" y="245"/>
                        </a:lnTo>
                        <a:lnTo>
                          <a:pt x="170" y="234"/>
                        </a:lnTo>
                        <a:lnTo>
                          <a:pt x="157" y="233"/>
                        </a:lnTo>
                        <a:lnTo>
                          <a:pt x="152" y="245"/>
                        </a:lnTo>
                        <a:lnTo>
                          <a:pt x="148" y="260"/>
                        </a:lnTo>
                        <a:lnTo>
                          <a:pt x="136" y="276"/>
                        </a:lnTo>
                        <a:lnTo>
                          <a:pt x="123" y="288"/>
                        </a:lnTo>
                        <a:lnTo>
                          <a:pt x="109" y="290"/>
                        </a:lnTo>
                        <a:lnTo>
                          <a:pt x="89" y="288"/>
                        </a:lnTo>
                        <a:lnTo>
                          <a:pt x="111" y="266"/>
                        </a:lnTo>
                        <a:lnTo>
                          <a:pt x="127" y="255"/>
                        </a:lnTo>
                        <a:lnTo>
                          <a:pt x="139" y="242"/>
                        </a:lnTo>
                        <a:lnTo>
                          <a:pt x="142" y="233"/>
                        </a:lnTo>
                        <a:lnTo>
                          <a:pt x="141" y="223"/>
                        </a:lnTo>
                        <a:lnTo>
                          <a:pt x="134" y="222"/>
                        </a:lnTo>
                        <a:lnTo>
                          <a:pt x="125" y="231"/>
                        </a:lnTo>
                        <a:lnTo>
                          <a:pt x="120" y="244"/>
                        </a:lnTo>
                        <a:lnTo>
                          <a:pt x="109" y="260"/>
                        </a:lnTo>
                        <a:lnTo>
                          <a:pt x="96" y="268"/>
                        </a:lnTo>
                        <a:lnTo>
                          <a:pt x="86" y="276"/>
                        </a:lnTo>
                        <a:lnTo>
                          <a:pt x="76" y="282"/>
                        </a:lnTo>
                        <a:lnTo>
                          <a:pt x="63" y="285"/>
                        </a:lnTo>
                        <a:lnTo>
                          <a:pt x="49" y="285"/>
                        </a:lnTo>
                        <a:lnTo>
                          <a:pt x="35" y="282"/>
                        </a:lnTo>
                        <a:lnTo>
                          <a:pt x="66" y="268"/>
                        </a:lnTo>
                        <a:lnTo>
                          <a:pt x="78" y="260"/>
                        </a:lnTo>
                        <a:lnTo>
                          <a:pt x="86" y="245"/>
                        </a:lnTo>
                        <a:lnTo>
                          <a:pt x="88" y="233"/>
                        </a:lnTo>
                        <a:lnTo>
                          <a:pt x="80" y="233"/>
                        </a:lnTo>
                        <a:lnTo>
                          <a:pt x="77" y="244"/>
                        </a:lnTo>
                        <a:lnTo>
                          <a:pt x="71" y="253"/>
                        </a:lnTo>
                        <a:lnTo>
                          <a:pt x="61" y="263"/>
                        </a:lnTo>
                        <a:lnTo>
                          <a:pt x="50" y="273"/>
                        </a:lnTo>
                        <a:lnTo>
                          <a:pt x="36" y="281"/>
                        </a:lnTo>
                        <a:lnTo>
                          <a:pt x="24" y="276"/>
                        </a:lnTo>
                        <a:lnTo>
                          <a:pt x="20" y="268"/>
                        </a:lnTo>
                        <a:lnTo>
                          <a:pt x="11" y="248"/>
                        </a:lnTo>
                        <a:lnTo>
                          <a:pt x="27" y="244"/>
                        </a:lnTo>
                        <a:lnTo>
                          <a:pt x="57" y="239"/>
                        </a:lnTo>
                        <a:lnTo>
                          <a:pt x="76" y="228"/>
                        </a:lnTo>
                        <a:lnTo>
                          <a:pt x="85" y="218"/>
                        </a:lnTo>
                        <a:lnTo>
                          <a:pt x="89" y="205"/>
                        </a:lnTo>
                        <a:lnTo>
                          <a:pt x="90" y="198"/>
                        </a:lnTo>
                        <a:lnTo>
                          <a:pt x="85" y="198"/>
                        </a:lnTo>
                        <a:lnTo>
                          <a:pt x="79" y="208"/>
                        </a:lnTo>
                        <a:lnTo>
                          <a:pt x="69" y="225"/>
                        </a:lnTo>
                        <a:lnTo>
                          <a:pt x="48" y="234"/>
                        </a:lnTo>
                        <a:lnTo>
                          <a:pt x="27" y="243"/>
                        </a:lnTo>
                        <a:lnTo>
                          <a:pt x="11" y="248"/>
                        </a:lnTo>
                        <a:lnTo>
                          <a:pt x="5" y="216"/>
                        </a:lnTo>
                        <a:lnTo>
                          <a:pt x="4" y="192"/>
                        </a:lnTo>
                        <a:lnTo>
                          <a:pt x="4" y="171"/>
                        </a:lnTo>
                        <a:lnTo>
                          <a:pt x="24" y="185"/>
                        </a:lnTo>
                        <a:lnTo>
                          <a:pt x="49" y="192"/>
                        </a:lnTo>
                        <a:lnTo>
                          <a:pt x="68" y="190"/>
                        </a:lnTo>
                        <a:lnTo>
                          <a:pt x="73" y="187"/>
                        </a:lnTo>
                        <a:lnTo>
                          <a:pt x="76" y="179"/>
                        </a:lnTo>
                        <a:lnTo>
                          <a:pt x="64" y="179"/>
                        </a:lnTo>
                        <a:lnTo>
                          <a:pt x="53" y="184"/>
                        </a:lnTo>
                        <a:lnTo>
                          <a:pt x="24" y="185"/>
                        </a:lnTo>
                        <a:lnTo>
                          <a:pt x="4" y="171"/>
                        </a:lnTo>
                        <a:lnTo>
                          <a:pt x="3" y="141"/>
                        </a:lnTo>
                        <a:lnTo>
                          <a:pt x="1" y="121"/>
                        </a:lnTo>
                        <a:lnTo>
                          <a:pt x="0" y="100"/>
                        </a:lnTo>
                        <a:lnTo>
                          <a:pt x="3" y="65"/>
                        </a:lnTo>
                        <a:lnTo>
                          <a:pt x="9" y="53"/>
                        </a:lnTo>
                        <a:lnTo>
                          <a:pt x="27" y="37"/>
                        </a:lnTo>
                        <a:lnTo>
                          <a:pt x="21" y="39"/>
                        </a:lnTo>
                        <a:lnTo>
                          <a:pt x="3" y="50"/>
                        </a:lnTo>
                        <a:lnTo>
                          <a:pt x="10" y="28"/>
                        </a:lnTo>
                        <a:lnTo>
                          <a:pt x="16" y="17"/>
                        </a:lnTo>
                        <a:lnTo>
                          <a:pt x="21" y="9"/>
                        </a:lnTo>
                        <a:lnTo>
                          <a:pt x="42"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1" name="Freeform 182"/>
                  <p:cNvSpPr>
                    <a:spLocks/>
                  </p:cNvSpPr>
                  <p:nvPr/>
                </p:nvSpPr>
                <p:spPr bwMode="auto">
                  <a:xfrm>
                    <a:off x="3635" y="2022"/>
                    <a:ext cx="57" cy="67"/>
                  </a:xfrm>
                  <a:custGeom>
                    <a:avLst/>
                    <a:gdLst>
                      <a:gd name="T0" fmla="*/ 56 w 57"/>
                      <a:gd name="T1" fmla="*/ 0 h 67"/>
                      <a:gd name="T2" fmla="*/ 56 w 57"/>
                      <a:gd name="T3" fmla="*/ 5 h 67"/>
                      <a:gd name="T4" fmla="*/ 49 w 57"/>
                      <a:gd name="T5" fmla="*/ 18 h 67"/>
                      <a:gd name="T6" fmla="*/ 42 w 57"/>
                      <a:gd name="T7" fmla="*/ 25 h 67"/>
                      <a:gd name="T8" fmla="*/ 27 w 57"/>
                      <a:gd name="T9" fmla="*/ 40 h 67"/>
                      <a:gd name="T10" fmla="*/ 20 w 57"/>
                      <a:gd name="T11" fmla="*/ 46 h 67"/>
                      <a:gd name="T12" fmla="*/ 6 w 57"/>
                      <a:gd name="T13" fmla="*/ 60 h 67"/>
                      <a:gd name="T14" fmla="*/ 22 w 57"/>
                      <a:gd name="T15" fmla="*/ 53 h 67"/>
                      <a:gd name="T16" fmla="*/ 37 w 57"/>
                      <a:gd name="T17" fmla="*/ 47 h 67"/>
                      <a:gd name="T18" fmla="*/ 53 w 57"/>
                      <a:gd name="T19" fmla="*/ 46 h 67"/>
                      <a:gd name="T20" fmla="*/ 52 w 57"/>
                      <a:gd name="T21" fmla="*/ 52 h 67"/>
                      <a:gd name="T22" fmla="*/ 27 w 57"/>
                      <a:gd name="T23" fmla="*/ 58 h 67"/>
                      <a:gd name="T24" fmla="*/ 14 w 57"/>
                      <a:gd name="T25" fmla="*/ 65 h 67"/>
                      <a:gd name="T26" fmla="*/ 6 w 57"/>
                      <a:gd name="T27" fmla="*/ 66 h 67"/>
                      <a:gd name="T28" fmla="*/ 0 w 57"/>
                      <a:gd name="T29" fmla="*/ 63 h 67"/>
                      <a:gd name="T30" fmla="*/ 0 w 57"/>
                      <a:gd name="T31" fmla="*/ 56 h 67"/>
                      <a:gd name="T32" fmla="*/ 4 w 57"/>
                      <a:gd name="T33" fmla="*/ 50 h 67"/>
                      <a:gd name="T34" fmla="*/ 12 w 57"/>
                      <a:gd name="T35" fmla="*/ 41 h 67"/>
                      <a:gd name="T36" fmla="*/ 20 w 57"/>
                      <a:gd name="T37" fmla="*/ 28 h 67"/>
                      <a:gd name="T38" fmla="*/ 28 w 57"/>
                      <a:gd name="T39" fmla="*/ 14 h 67"/>
                      <a:gd name="T40" fmla="*/ 39 w 57"/>
                      <a:gd name="T41" fmla="*/ 5 h 67"/>
                      <a:gd name="T42" fmla="*/ 49 w 57"/>
                      <a:gd name="T43" fmla="*/ 1 h 67"/>
                      <a:gd name="T44" fmla="*/ 56 w 57"/>
                      <a:gd name="T45" fmla="*/ 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57" h="67">
                        <a:moveTo>
                          <a:pt x="56" y="0"/>
                        </a:moveTo>
                        <a:lnTo>
                          <a:pt x="56" y="5"/>
                        </a:lnTo>
                        <a:lnTo>
                          <a:pt x="49" y="18"/>
                        </a:lnTo>
                        <a:lnTo>
                          <a:pt x="42" y="25"/>
                        </a:lnTo>
                        <a:lnTo>
                          <a:pt x="27" y="40"/>
                        </a:lnTo>
                        <a:lnTo>
                          <a:pt x="20" y="46"/>
                        </a:lnTo>
                        <a:lnTo>
                          <a:pt x="6" y="60"/>
                        </a:lnTo>
                        <a:lnTo>
                          <a:pt x="22" y="53"/>
                        </a:lnTo>
                        <a:lnTo>
                          <a:pt x="37" y="47"/>
                        </a:lnTo>
                        <a:lnTo>
                          <a:pt x="53" y="46"/>
                        </a:lnTo>
                        <a:lnTo>
                          <a:pt x="52" y="52"/>
                        </a:lnTo>
                        <a:lnTo>
                          <a:pt x="27" y="58"/>
                        </a:lnTo>
                        <a:lnTo>
                          <a:pt x="14" y="65"/>
                        </a:lnTo>
                        <a:lnTo>
                          <a:pt x="6" y="66"/>
                        </a:lnTo>
                        <a:lnTo>
                          <a:pt x="0" y="63"/>
                        </a:lnTo>
                        <a:lnTo>
                          <a:pt x="0" y="56"/>
                        </a:lnTo>
                        <a:lnTo>
                          <a:pt x="4" y="50"/>
                        </a:lnTo>
                        <a:lnTo>
                          <a:pt x="12" y="41"/>
                        </a:lnTo>
                        <a:lnTo>
                          <a:pt x="20" y="28"/>
                        </a:lnTo>
                        <a:lnTo>
                          <a:pt x="28" y="14"/>
                        </a:lnTo>
                        <a:lnTo>
                          <a:pt x="39" y="5"/>
                        </a:lnTo>
                        <a:lnTo>
                          <a:pt x="49" y="1"/>
                        </a:lnTo>
                        <a:lnTo>
                          <a:pt x="56"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2" name="Freeform 183"/>
                  <p:cNvSpPr>
                    <a:spLocks/>
                  </p:cNvSpPr>
                  <p:nvPr/>
                </p:nvSpPr>
                <p:spPr bwMode="auto">
                  <a:xfrm>
                    <a:off x="3636" y="1967"/>
                    <a:ext cx="53" cy="87"/>
                  </a:xfrm>
                  <a:custGeom>
                    <a:avLst/>
                    <a:gdLst>
                      <a:gd name="T0" fmla="*/ 42 w 53"/>
                      <a:gd name="T1" fmla="*/ 0 h 87"/>
                      <a:gd name="T2" fmla="*/ 50 w 53"/>
                      <a:gd name="T3" fmla="*/ 1 h 87"/>
                      <a:gd name="T4" fmla="*/ 52 w 53"/>
                      <a:gd name="T5" fmla="*/ 9 h 87"/>
                      <a:gd name="T6" fmla="*/ 51 w 53"/>
                      <a:gd name="T7" fmla="*/ 16 h 87"/>
                      <a:gd name="T8" fmla="*/ 47 w 53"/>
                      <a:gd name="T9" fmla="*/ 25 h 87"/>
                      <a:gd name="T10" fmla="*/ 41 w 53"/>
                      <a:gd name="T11" fmla="*/ 27 h 87"/>
                      <a:gd name="T12" fmla="*/ 30 w 53"/>
                      <a:gd name="T13" fmla="*/ 37 h 87"/>
                      <a:gd name="T14" fmla="*/ 19 w 53"/>
                      <a:gd name="T15" fmla="*/ 49 h 87"/>
                      <a:gd name="T16" fmla="*/ 11 w 53"/>
                      <a:gd name="T17" fmla="*/ 65 h 87"/>
                      <a:gd name="T18" fmla="*/ 3 w 53"/>
                      <a:gd name="T19" fmla="*/ 81 h 87"/>
                      <a:gd name="T20" fmla="*/ 0 w 53"/>
                      <a:gd name="T21" fmla="*/ 86 h 87"/>
                      <a:gd name="T22" fmla="*/ 3 w 53"/>
                      <a:gd name="T23" fmla="*/ 67 h 87"/>
                      <a:gd name="T24" fmla="*/ 5 w 53"/>
                      <a:gd name="T25" fmla="*/ 50 h 87"/>
                      <a:gd name="T26" fmla="*/ 9 w 53"/>
                      <a:gd name="T27" fmla="*/ 35 h 87"/>
                      <a:gd name="T28" fmla="*/ 16 w 53"/>
                      <a:gd name="T29" fmla="*/ 21 h 87"/>
                      <a:gd name="T30" fmla="*/ 35 w 53"/>
                      <a:gd name="T31" fmla="*/ 2 h 87"/>
                      <a:gd name="T32" fmla="*/ 42 w 53"/>
                      <a:gd name="T33" fmla="*/ 0 h 8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3" h="87">
                        <a:moveTo>
                          <a:pt x="42" y="0"/>
                        </a:moveTo>
                        <a:lnTo>
                          <a:pt x="50" y="1"/>
                        </a:lnTo>
                        <a:lnTo>
                          <a:pt x="52" y="9"/>
                        </a:lnTo>
                        <a:lnTo>
                          <a:pt x="51" y="16"/>
                        </a:lnTo>
                        <a:lnTo>
                          <a:pt x="47" y="25"/>
                        </a:lnTo>
                        <a:lnTo>
                          <a:pt x="41" y="27"/>
                        </a:lnTo>
                        <a:lnTo>
                          <a:pt x="30" y="37"/>
                        </a:lnTo>
                        <a:lnTo>
                          <a:pt x="19" y="49"/>
                        </a:lnTo>
                        <a:lnTo>
                          <a:pt x="11" y="65"/>
                        </a:lnTo>
                        <a:lnTo>
                          <a:pt x="3" y="81"/>
                        </a:lnTo>
                        <a:lnTo>
                          <a:pt x="0" y="86"/>
                        </a:lnTo>
                        <a:lnTo>
                          <a:pt x="3" y="67"/>
                        </a:lnTo>
                        <a:lnTo>
                          <a:pt x="5" y="50"/>
                        </a:lnTo>
                        <a:lnTo>
                          <a:pt x="9" y="35"/>
                        </a:lnTo>
                        <a:lnTo>
                          <a:pt x="16" y="21"/>
                        </a:lnTo>
                        <a:lnTo>
                          <a:pt x="35" y="2"/>
                        </a:lnTo>
                        <a:lnTo>
                          <a:pt x="42"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3" name="Freeform 184"/>
                  <p:cNvSpPr>
                    <a:spLocks/>
                  </p:cNvSpPr>
                  <p:nvPr/>
                </p:nvSpPr>
                <p:spPr bwMode="auto">
                  <a:xfrm>
                    <a:off x="3643" y="1882"/>
                    <a:ext cx="56" cy="51"/>
                  </a:xfrm>
                  <a:custGeom>
                    <a:avLst/>
                    <a:gdLst>
                      <a:gd name="T0" fmla="*/ 55 w 56"/>
                      <a:gd name="T1" fmla="*/ 50 h 51"/>
                      <a:gd name="T2" fmla="*/ 45 w 56"/>
                      <a:gd name="T3" fmla="*/ 39 h 51"/>
                      <a:gd name="T4" fmla="*/ 29 w 56"/>
                      <a:gd name="T5" fmla="*/ 32 h 51"/>
                      <a:gd name="T6" fmla="*/ 19 w 56"/>
                      <a:gd name="T7" fmla="*/ 28 h 51"/>
                      <a:gd name="T8" fmla="*/ 0 w 56"/>
                      <a:gd name="T9" fmla="*/ 0 h 51"/>
                      <a:gd name="T10" fmla="*/ 14 w 56"/>
                      <a:gd name="T11" fmla="*/ 11 h 51"/>
                      <a:gd name="T12" fmla="*/ 27 w 56"/>
                      <a:gd name="T13" fmla="*/ 18 h 51"/>
                      <a:gd name="T14" fmla="*/ 37 w 56"/>
                      <a:gd name="T15" fmla="*/ 25 h 51"/>
                      <a:gd name="T16" fmla="*/ 41 w 56"/>
                      <a:gd name="T17" fmla="*/ 32 h 51"/>
                      <a:gd name="T18" fmla="*/ 55 w 56"/>
                      <a:gd name="T19" fmla="*/ 50 h 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6" h="51">
                        <a:moveTo>
                          <a:pt x="55" y="50"/>
                        </a:moveTo>
                        <a:lnTo>
                          <a:pt x="45" y="39"/>
                        </a:lnTo>
                        <a:lnTo>
                          <a:pt x="29" y="32"/>
                        </a:lnTo>
                        <a:lnTo>
                          <a:pt x="19" y="28"/>
                        </a:lnTo>
                        <a:lnTo>
                          <a:pt x="0" y="0"/>
                        </a:lnTo>
                        <a:lnTo>
                          <a:pt x="14" y="11"/>
                        </a:lnTo>
                        <a:lnTo>
                          <a:pt x="27" y="18"/>
                        </a:lnTo>
                        <a:lnTo>
                          <a:pt x="37" y="25"/>
                        </a:lnTo>
                        <a:lnTo>
                          <a:pt x="41" y="32"/>
                        </a:lnTo>
                        <a:lnTo>
                          <a:pt x="55" y="5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4" name="Freeform 185"/>
                  <p:cNvSpPr>
                    <a:spLocks/>
                  </p:cNvSpPr>
                  <p:nvPr/>
                </p:nvSpPr>
                <p:spPr bwMode="auto">
                  <a:xfrm>
                    <a:off x="3708" y="1973"/>
                    <a:ext cx="32" cy="131"/>
                  </a:xfrm>
                  <a:custGeom>
                    <a:avLst/>
                    <a:gdLst>
                      <a:gd name="T0" fmla="*/ 31 w 32"/>
                      <a:gd name="T1" fmla="*/ 130 h 131"/>
                      <a:gd name="T2" fmla="*/ 16 w 32"/>
                      <a:gd name="T3" fmla="*/ 130 h 131"/>
                      <a:gd name="T4" fmla="*/ 11 w 32"/>
                      <a:gd name="T5" fmla="*/ 128 h 131"/>
                      <a:gd name="T6" fmla="*/ 11 w 32"/>
                      <a:gd name="T7" fmla="*/ 123 h 131"/>
                      <a:gd name="T8" fmla="*/ 7 w 32"/>
                      <a:gd name="T9" fmla="*/ 118 h 131"/>
                      <a:gd name="T10" fmla="*/ 3 w 32"/>
                      <a:gd name="T11" fmla="*/ 114 h 131"/>
                      <a:gd name="T12" fmla="*/ 5 w 32"/>
                      <a:gd name="T13" fmla="*/ 109 h 131"/>
                      <a:gd name="T14" fmla="*/ 5 w 32"/>
                      <a:gd name="T15" fmla="*/ 102 h 131"/>
                      <a:gd name="T16" fmla="*/ 1 w 32"/>
                      <a:gd name="T17" fmla="*/ 95 h 131"/>
                      <a:gd name="T18" fmla="*/ 1 w 32"/>
                      <a:gd name="T19" fmla="*/ 87 h 131"/>
                      <a:gd name="T20" fmla="*/ 4 w 32"/>
                      <a:gd name="T21" fmla="*/ 77 h 131"/>
                      <a:gd name="T22" fmla="*/ 4 w 32"/>
                      <a:gd name="T23" fmla="*/ 57 h 131"/>
                      <a:gd name="T24" fmla="*/ 0 w 32"/>
                      <a:gd name="T25" fmla="*/ 38 h 131"/>
                      <a:gd name="T26" fmla="*/ 1 w 32"/>
                      <a:gd name="T27" fmla="*/ 24 h 131"/>
                      <a:gd name="T28" fmla="*/ 1 w 32"/>
                      <a:gd name="T29" fmla="*/ 0 h 131"/>
                      <a:gd name="T30" fmla="*/ 11 w 32"/>
                      <a:gd name="T31" fmla="*/ 36 h 131"/>
                      <a:gd name="T32" fmla="*/ 19 w 32"/>
                      <a:gd name="T33" fmla="*/ 70 h 131"/>
                      <a:gd name="T34" fmla="*/ 25 w 32"/>
                      <a:gd name="T35" fmla="*/ 106 h 131"/>
                      <a:gd name="T36" fmla="*/ 31 w 32"/>
                      <a:gd name="T37" fmla="*/ 130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32" h="131">
                        <a:moveTo>
                          <a:pt x="31" y="130"/>
                        </a:moveTo>
                        <a:lnTo>
                          <a:pt x="16" y="130"/>
                        </a:lnTo>
                        <a:lnTo>
                          <a:pt x="11" y="128"/>
                        </a:lnTo>
                        <a:lnTo>
                          <a:pt x="11" y="123"/>
                        </a:lnTo>
                        <a:lnTo>
                          <a:pt x="7" y="118"/>
                        </a:lnTo>
                        <a:lnTo>
                          <a:pt x="3" y="114"/>
                        </a:lnTo>
                        <a:lnTo>
                          <a:pt x="5" y="109"/>
                        </a:lnTo>
                        <a:lnTo>
                          <a:pt x="5" y="102"/>
                        </a:lnTo>
                        <a:lnTo>
                          <a:pt x="1" y="95"/>
                        </a:lnTo>
                        <a:lnTo>
                          <a:pt x="1" y="87"/>
                        </a:lnTo>
                        <a:lnTo>
                          <a:pt x="4" y="77"/>
                        </a:lnTo>
                        <a:lnTo>
                          <a:pt x="4" y="57"/>
                        </a:lnTo>
                        <a:lnTo>
                          <a:pt x="0" y="38"/>
                        </a:lnTo>
                        <a:lnTo>
                          <a:pt x="1" y="24"/>
                        </a:lnTo>
                        <a:lnTo>
                          <a:pt x="1" y="0"/>
                        </a:lnTo>
                        <a:lnTo>
                          <a:pt x="11" y="36"/>
                        </a:lnTo>
                        <a:lnTo>
                          <a:pt x="19" y="70"/>
                        </a:lnTo>
                        <a:lnTo>
                          <a:pt x="25" y="106"/>
                        </a:lnTo>
                        <a:lnTo>
                          <a:pt x="31" y="13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5" name="Freeform 186"/>
                  <p:cNvSpPr>
                    <a:spLocks/>
                  </p:cNvSpPr>
                  <p:nvPr/>
                </p:nvSpPr>
                <p:spPr bwMode="auto">
                  <a:xfrm>
                    <a:off x="3637" y="2113"/>
                    <a:ext cx="57" cy="25"/>
                  </a:xfrm>
                  <a:custGeom>
                    <a:avLst/>
                    <a:gdLst>
                      <a:gd name="T0" fmla="*/ 12 w 57"/>
                      <a:gd name="T1" fmla="*/ 12 h 25"/>
                      <a:gd name="T2" fmla="*/ 24 w 57"/>
                      <a:gd name="T3" fmla="*/ 5 h 25"/>
                      <a:gd name="T4" fmla="*/ 35 w 57"/>
                      <a:gd name="T5" fmla="*/ 1 h 25"/>
                      <a:gd name="T6" fmla="*/ 50 w 57"/>
                      <a:gd name="T7" fmla="*/ 0 h 25"/>
                      <a:gd name="T8" fmla="*/ 56 w 57"/>
                      <a:gd name="T9" fmla="*/ 1 h 25"/>
                      <a:gd name="T10" fmla="*/ 53 w 57"/>
                      <a:gd name="T11" fmla="*/ 9 h 25"/>
                      <a:gd name="T12" fmla="*/ 47 w 57"/>
                      <a:gd name="T13" fmla="*/ 15 h 25"/>
                      <a:gd name="T14" fmla="*/ 34 w 57"/>
                      <a:gd name="T15" fmla="*/ 20 h 25"/>
                      <a:gd name="T16" fmla="*/ 14 w 57"/>
                      <a:gd name="T17" fmla="*/ 24 h 25"/>
                      <a:gd name="T18" fmla="*/ 0 w 57"/>
                      <a:gd name="T19" fmla="*/ 23 h 25"/>
                      <a:gd name="T20" fmla="*/ 12 w 57"/>
                      <a:gd name="T21" fmla="*/ 12 h 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7" h="25">
                        <a:moveTo>
                          <a:pt x="12" y="12"/>
                        </a:moveTo>
                        <a:lnTo>
                          <a:pt x="24" y="5"/>
                        </a:lnTo>
                        <a:lnTo>
                          <a:pt x="35" y="1"/>
                        </a:lnTo>
                        <a:lnTo>
                          <a:pt x="50" y="0"/>
                        </a:lnTo>
                        <a:lnTo>
                          <a:pt x="56" y="1"/>
                        </a:lnTo>
                        <a:lnTo>
                          <a:pt x="53" y="9"/>
                        </a:lnTo>
                        <a:lnTo>
                          <a:pt x="47" y="15"/>
                        </a:lnTo>
                        <a:lnTo>
                          <a:pt x="34" y="20"/>
                        </a:lnTo>
                        <a:lnTo>
                          <a:pt x="14" y="24"/>
                        </a:lnTo>
                        <a:lnTo>
                          <a:pt x="0" y="23"/>
                        </a:lnTo>
                        <a:lnTo>
                          <a:pt x="12" y="12"/>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6" name="Freeform 187"/>
                  <p:cNvSpPr>
                    <a:spLocks/>
                  </p:cNvSpPr>
                  <p:nvPr/>
                </p:nvSpPr>
                <p:spPr bwMode="auto">
                  <a:xfrm>
                    <a:off x="3706" y="2126"/>
                    <a:ext cx="34" cy="55"/>
                  </a:xfrm>
                  <a:custGeom>
                    <a:avLst/>
                    <a:gdLst>
                      <a:gd name="T0" fmla="*/ 18 w 34"/>
                      <a:gd name="T1" fmla="*/ 15 h 55"/>
                      <a:gd name="T2" fmla="*/ 22 w 34"/>
                      <a:gd name="T3" fmla="*/ 3 h 55"/>
                      <a:gd name="T4" fmla="*/ 28 w 34"/>
                      <a:gd name="T5" fmla="*/ 0 h 55"/>
                      <a:gd name="T6" fmla="*/ 32 w 34"/>
                      <a:gd name="T7" fmla="*/ 2 h 55"/>
                      <a:gd name="T8" fmla="*/ 33 w 34"/>
                      <a:gd name="T9" fmla="*/ 9 h 55"/>
                      <a:gd name="T10" fmla="*/ 30 w 34"/>
                      <a:gd name="T11" fmla="*/ 19 h 55"/>
                      <a:gd name="T12" fmla="*/ 25 w 34"/>
                      <a:gd name="T13" fmla="*/ 29 h 55"/>
                      <a:gd name="T14" fmla="*/ 19 w 34"/>
                      <a:gd name="T15" fmla="*/ 38 h 55"/>
                      <a:gd name="T16" fmla="*/ 12 w 34"/>
                      <a:gd name="T17" fmla="*/ 46 h 55"/>
                      <a:gd name="T18" fmla="*/ 0 w 34"/>
                      <a:gd name="T19" fmla="*/ 54 h 55"/>
                      <a:gd name="T20" fmla="*/ 10 w 34"/>
                      <a:gd name="T21" fmla="*/ 38 h 55"/>
                      <a:gd name="T22" fmla="*/ 14 w 34"/>
                      <a:gd name="T23" fmla="*/ 27 h 55"/>
                      <a:gd name="T24" fmla="*/ 18 w 34"/>
                      <a:gd name="T25" fmla="*/ 15 h 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4" h="55">
                        <a:moveTo>
                          <a:pt x="18" y="15"/>
                        </a:moveTo>
                        <a:lnTo>
                          <a:pt x="22" y="3"/>
                        </a:lnTo>
                        <a:lnTo>
                          <a:pt x="28" y="0"/>
                        </a:lnTo>
                        <a:lnTo>
                          <a:pt x="32" y="2"/>
                        </a:lnTo>
                        <a:lnTo>
                          <a:pt x="33" y="9"/>
                        </a:lnTo>
                        <a:lnTo>
                          <a:pt x="30" y="19"/>
                        </a:lnTo>
                        <a:lnTo>
                          <a:pt x="25" y="29"/>
                        </a:lnTo>
                        <a:lnTo>
                          <a:pt x="19" y="38"/>
                        </a:lnTo>
                        <a:lnTo>
                          <a:pt x="12" y="46"/>
                        </a:lnTo>
                        <a:lnTo>
                          <a:pt x="0" y="54"/>
                        </a:lnTo>
                        <a:lnTo>
                          <a:pt x="10" y="38"/>
                        </a:lnTo>
                        <a:lnTo>
                          <a:pt x="14" y="27"/>
                        </a:lnTo>
                        <a:lnTo>
                          <a:pt x="18" y="15"/>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67" name="Freeform 188"/>
                  <p:cNvSpPr>
                    <a:spLocks/>
                  </p:cNvSpPr>
                  <p:nvPr/>
                </p:nvSpPr>
                <p:spPr bwMode="auto">
                  <a:xfrm>
                    <a:off x="3603" y="1840"/>
                    <a:ext cx="82" cy="66"/>
                  </a:xfrm>
                  <a:custGeom>
                    <a:avLst/>
                    <a:gdLst>
                      <a:gd name="T0" fmla="*/ 81 w 82"/>
                      <a:gd name="T1" fmla="*/ 65 h 66"/>
                      <a:gd name="T2" fmla="*/ 78 w 82"/>
                      <a:gd name="T3" fmla="*/ 38 h 66"/>
                      <a:gd name="T4" fmla="*/ 61 w 82"/>
                      <a:gd name="T5" fmla="*/ 29 h 66"/>
                      <a:gd name="T6" fmla="*/ 39 w 82"/>
                      <a:gd name="T7" fmla="*/ 17 h 66"/>
                      <a:gd name="T8" fmla="*/ 22 w 82"/>
                      <a:gd name="T9" fmla="*/ 9 h 66"/>
                      <a:gd name="T10" fmla="*/ 7 w 82"/>
                      <a:gd name="T11" fmla="*/ 0 h 66"/>
                      <a:gd name="T12" fmla="*/ 0 w 82"/>
                      <a:gd name="T13" fmla="*/ 19 h 66"/>
                      <a:gd name="T14" fmla="*/ 15 w 82"/>
                      <a:gd name="T15" fmla="*/ 30 h 66"/>
                      <a:gd name="T16" fmla="*/ 32 w 82"/>
                      <a:gd name="T17" fmla="*/ 38 h 66"/>
                      <a:gd name="T18" fmla="*/ 46 w 82"/>
                      <a:gd name="T19" fmla="*/ 43 h 66"/>
                      <a:gd name="T20" fmla="*/ 62 w 82"/>
                      <a:gd name="T21" fmla="*/ 54 h 66"/>
                      <a:gd name="T22" fmla="*/ 81 w 82"/>
                      <a:gd name="T23" fmla="*/ 65 h 6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2" h="66">
                        <a:moveTo>
                          <a:pt x="81" y="65"/>
                        </a:moveTo>
                        <a:lnTo>
                          <a:pt x="78" y="38"/>
                        </a:lnTo>
                        <a:lnTo>
                          <a:pt x="61" y="29"/>
                        </a:lnTo>
                        <a:lnTo>
                          <a:pt x="39" y="17"/>
                        </a:lnTo>
                        <a:lnTo>
                          <a:pt x="22" y="9"/>
                        </a:lnTo>
                        <a:lnTo>
                          <a:pt x="7" y="0"/>
                        </a:lnTo>
                        <a:lnTo>
                          <a:pt x="0" y="19"/>
                        </a:lnTo>
                        <a:lnTo>
                          <a:pt x="15" y="30"/>
                        </a:lnTo>
                        <a:lnTo>
                          <a:pt x="32" y="38"/>
                        </a:lnTo>
                        <a:lnTo>
                          <a:pt x="46" y="43"/>
                        </a:lnTo>
                        <a:lnTo>
                          <a:pt x="62" y="54"/>
                        </a:lnTo>
                        <a:lnTo>
                          <a:pt x="81" y="65"/>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648" name="Group 189"/>
                <p:cNvGrpSpPr>
                  <a:grpSpLocks/>
                </p:cNvGrpSpPr>
                <p:nvPr/>
              </p:nvGrpSpPr>
              <p:grpSpPr bwMode="auto">
                <a:xfrm>
                  <a:off x="3512" y="2145"/>
                  <a:ext cx="168" cy="294"/>
                  <a:chOff x="3512" y="2145"/>
                  <a:chExt cx="168" cy="294"/>
                </a:xfrm>
              </p:grpSpPr>
              <p:sp>
                <p:nvSpPr>
                  <p:cNvPr id="14652" name="Freeform 190"/>
                  <p:cNvSpPr>
                    <a:spLocks/>
                  </p:cNvSpPr>
                  <p:nvPr/>
                </p:nvSpPr>
                <p:spPr bwMode="auto">
                  <a:xfrm>
                    <a:off x="3512" y="2145"/>
                    <a:ext cx="168" cy="294"/>
                  </a:xfrm>
                  <a:custGeom>
                    <a:avLst/>
                    <a:gdLst>
                      <a:gd name="T0" fmla="*/ 93 w 168"/>
                      <a:gd name="T1" fmla="*/ 43 h 294"/>
                      <a:gd name="T2" fmla="*/ 62 w 168"/>
                      <a:gd name="T3" fmla="*/ 40 h 294"/>
                      <a:gd name="T4" fmla="*/ 44 w 168"/>
                      <a:gd name="T5" fmla="*/ 34 h 294"/>
                      <a:gd name="T6" fmla="*/ 38 w 168"/>
                      <a:gd name="T7" fmla="*/ 23 h 294"/>
                      <a:gd name="T8" fmla="*/ 38 w 168"/>
                      <a:gd name="T9" fmla="*/ 13 h 294"/>
                      <a:gd name="T10" fmla="*/ 33 w 168"/>
                      <a:gd name="T11" fmla="*/ 5 h 294"/>
                      <a:gd name="T12" fmla="*/ 16 w 168"/>
                      <a:gd name="T13" fmla="*/ 0 h 294"/>
                      <a:gd name="T14" fmla="*/ 0 w 168"/>
                      <a:gd name="T15" fmla="*/ 2 h 294"/>
                      <a:gd name="T16" fmla="*/ 19 w 168"/>
                      <a:gd name="T17" fmla="*/ 228 h 294"/>
                      <a:gd name="T18" fmla="*/ 33 w 168"/>
                      <a:gd name="T19" fmla="*/ 248 h 294"/>
                      <a:gd name="T20" fmla="*/ 50 w 168"/>
                      <a:gd name="T21" fmla="*/ 269 h 294"/>
                      <a:gd name="T22" fmla="*/ 74 w 168"/>
                      <a:gd name="T23" fmla="*/ 285 h 294"/>
                      <a:gd name="T24" fmla="*/ 102 w 168"/>
                      <a:gd name="T25" fmla="*/ 290 h 294"/>
                      <a:gd name="T26" fmla="*/ 140 w 168"/>
                      <a:gd name="T27" fmla="*/ 293 h 294"/>
                      <a:gd name="T28" fmla="*/ 162 w 168"/>
                      <a:gd name="T29" fmla="*/ 288 h 294"/>
                      <a:gd name="T30" fmla="*/ 167 w 168"/>
                      <a:gd name="T31" fmla="*/ 272 h 294"/>
                      <a:gd name="T32" fmla="*/ 164 w 168"/>
                      <a:gd name="T33" fmla="*/ 251 h 294"/>
                      <a:gd name="T34" fmla="*/ 149 w 168"/>
                      <a:gd name="T35" fmla="*/ 189 h 294"/>
                      <a:gd name="T36" fmla="*/ 135 w 168"/>
                      <a:gd name="T37" fmla="*/ 126 h 294"/>
                      <a:gd name="T38" fmla="*/ 129 w 168"/>
                      <a:gd name="T39" fmla="*/ 78 h 294"/>
                      <a:gd name="T40" fmla="*/ 129 w 168"/>
                      <a:gd name="T41" fmla="*/ 66 h 294"/>
                      <a:gd name="T42" fmla="*/ 121 w 168"/>
                      <a:gd name="T43" fmla="*/ 48 h 294"/>
                      <a:gd name="T44" fmla="*/ 111 w 168"/>
                      <a:gd name="T45" fmla="*/ 43 h 294"/>
                      <a:gd name="T46" fmla="*/ 93 w 168"/>
                      <a:gd name="T47" fmla="*/ 43 h 2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68" h="294">
                        <a:moveTo>
                          <a:pt x="93" y="43"/>
                        </a:moveTo>
                        <a:lnTo>
                          <a:pt x="62" y="40"/>
                        </a:lnTo>
                        <a:lnTo>
                          <a:pt x="44" y="34"/>
                        </a:lnTo>
                        <a:lnTo>
                          <a:pt x="38" y="23"/>
                        </a:lnTo>
                        <a:lnTo>
                          <a:pt x="38" y="13"/>
                        </a:lnTo>
                        <a:lnTo>
                          <a:pt x="33" y="5"/>
                        </a:lnTo>
                        <a:lnTo>
                          <a:pt x="16" y="0"/>
                        </a:lnTo>
                        <a:lnTo>
                          <a:pt x="0" y="2"/>
                        </a:lnTo>
                        <a:lnTo>
                          <a:pt x="19" y="228"/>
                        </a:lnTo>
                        <a:lnTo>
                          <a:pt x="33" y="248"/>
                        </a:lnTo>
                        <a:lnTo>
                          <a:pt x="50" y="269"/>
                        </a:lnTo>
                        <a:lnTo>
                          <a:pt x="74" y="285"/>
                        </a:lnTo>
                        <a:lnTo>
                          <a:pt x="102" y="290"/>
                        </a:lnTo>
                        <a:lnTo>
                          <a:pt x="140" y="293"/>
                        </a:lnTo>
                        <a:lnTo>
                          <a:pt x="162" y="288"/>
                        </a:lnTo>
                        <a:lnTo>
                          <a:pt x="167" y="272"/>
                        </a:lnTo>
                        <a:lnTo>
                          <a:pt x="164" y="251"/>
                        </a:lnTo>
                        <a:lnTo>
                          <a:pt x="149" y="189"/>
                        </a:lnTo>
                        <a:lnTo>
                          <a:pt x="135" y="126"/>
                        </a:lnTo>
                        <a:lnTo>
                          <a:pt x="129" y="78"/>
                        </a:lnTo>
                        <a:lnTo>
                          <a:pt x="129" y="66"/>
                        </a:lnTo>
                        <a:lnTo>
                          <a:pt x="121" y="48"/>
                        </a:lnTo>
                        <a:lnTo>
                          <a:pt x="111" y="43"/>
                        </a:lnTo>
                        <a:lnTo>
                          <a:pt x="93" y="43"/>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3" name="Freeform 191"/>
                  <p:cNvSpPr>
                    <a:spLocks/>
                  </p:cNvSpPr>
                  <p:nvPr/>
                </p:nvSpPr>
                <p:spPr bwMode="auto">
                  <a:xfrm>
                    <a:off x="3516" y="2160"/>
                    <a:ext cx="144" cy="269"/>
                  </a:xfrm>
                  <a:custGeom>
                    <a:avLst/>
                    <a:gdLst>
                      <a:gd name="T0" fmla="*/ 93 w 144"/>
                      <a:gd name="T1" fmla="*/ 54 h 269"/>
                      <a:gd name="T2" fmla="*/ 67 w 144"/>
                      <a:gd name="T3" fmla="*/ 52 h 269"/>
                      <a:gd name="T4" fmla="*/ 38 w 144"/>
                      <a:gd name="T5" fmla="*/ 46 h 269"/>
                      <a:gd name="T6" fmla="*/ 22 w 144"/>
                      <a:gd name="T7" fmla="*/ 34 h 269"/>
                      <a:gd name="T8" fmla="*/ 12 w 144"/>
                      <a:gd name="T9" fmla="*/ 25 h 269"/>
                      <a:gd name="T10" fmla="*/ 0 w 144"/>
                      <a:gd name="T11" fmla="*/ 0 h 269"/>
                      <a:gd name="T12" fmla="*/ 18 w 144"/>
                      <a:gd name="T13" fmla="*/ 206 h 269"/>
                      <a:gd name="T14" fmla="*/ 30 w 144"/>
                      <a:gd name="T15" fmla="*/ 225 h 269"/>
                      <a:gd name="T16" fmla="*/ 43 w 144"/>
                      <a:gd name="T17" fmla="*/ 242 h 269"/>
                      <a:gd name="T18" fmla="*/ 60 w 144"/>
                      <a:gd name="T19" fmla="*/ 255 h 269"/>
                      <a:gd name="T20" fmla="*/ 75 w 144"/>
                      <a:gd name="T21" fmla="*/ 261 h 269"/>
                      <a:gd name="T22" fmla="*/ 93 w 144"/>
                      <a:gd name="T23" fmla="*/ 264 h 269"/>
                      <a:gd name="T24" fmla="*/ 110 w 144"/>
                      <a:gd name="T25" fmla="*/ 268 h 269"/>
                      <a:gd name="T26" fmla="*/ 129 w 144"/>
                      <a:gd name="T27" fmla="*/ 268 h 269"/>
                      <a:gd name="T28" fmla="*/ 138 w 144"/>
                      <a:gd name="T29" fmla="*/ 264 h 269"/>
                      <a:gd name="T30" fmla="*/ 143 w 144"/>
                      <a:gd name="T31" fmla="*/ 255 h 269"/>
                      <a:gd name="T32" fmla="*/ 140 w 144"/>
                      <a:gd name="T33" fmla="*/ 239 h 269"/>
                      <a:gd name="T34" fmla="*/ 128 w 144"/>
                      <a:gd name="T35" fmla="*/ 204 h 269"/>
                      <a:gd name="T36" fmla="*/ 107 w 144"/>
                      <a:gd name="T37" fmla="*/ 80 h 269"/>
                      <a:gd name="T38" fmla="*/ 104 w 144"/>
                      <a:gd name="T39" fmla="*/ 63 h 269"/>
                      <a:gd name="T40" fmla="*/ 93 w 144"/>
                      <a:gd name="T41" fmla="*/ 54 h 26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44" h="269">
                        <a:moveTo>
                          <a:pt x="93" y="54"/>
                        </a:moveTo>
                        <a:lnTo>
                          <a:pt x="67" y="52"/>
                        </a:lnTo>
                        <a:lnTo>
                          <a:pt x="38" y="46"/>
                        </a:lnTo>
                        <a:lnTo>
                          <a:pt x="22" y="34"/>
                        </a:lnTo>
                        <a:lnTo>
                          <a:pt x="12" y="25"/>
                        </a:lnTo>
                        <a:lnTo>
                          <a:pt x="0" y="0"/>
                        </a:lnTo>
                        <a:lnTo>
                          <a:pt x="18" y="206"/>
                        </a:lnTo>
                        <a:lnTo>
                          <a:pt x="30" y="225"/>
                        </a:lnTo>
                        <a:lnTo>
                          <a:pt x="43" y="242"/>
                        </a:lnTo>
                        <a:lnTo>
                          <a:pt x="60" y="255"/>
                        </a:lnTo>
                        <a:lnTo>
                          <a:pt x="75" y="261"/>
                        </a:lnTo>
                        <a:lnTo>
                          <a:pt x="93" y="264"/>
                        </a:lnTo>
                        <a:lnTo>
                          <a:pt x="110" y="268"/>
                        </a:lnTo>
                        <a:lnTo>
                          <a:pt x="129" y="268"/>
                        </a:lnTo>
                        <a:lnTo>
                          <a:pt x="138" y="264"/>
                        </a:lnTo>
                        <a:lnTo>
                          <a:pt x="143" y="255"/>
                        </a:lnTo>
                        <a:lnTo>
                          <a:pt x="140" y="239"/>
                        </a:lnTo>
                        <a:lnTo>
                          <a:pt x="128" y="204"/>
                        </a:lnTo>
                        <a:lnTo>
                          <a:pt x="107" y="80"/>
                        </a:lnTo>
                        <a:lnTo>
                          <a:pt x="104" y="63"/>
                        </a:lnTo>
                        <a:lnTo>
                          <a:pt x="93" y="54"/>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649" name="Freeform 192"/>
                <p:cNvSpPr>
                  <a:spLocks/>
                </p:cNvSpPr>
                <p:nvPr/>
              </p:nvSpPr>
              <p:spPr bwMode="auto">
                <a:xfrm>
                  <a:off x="3920" y="2478"/>
                  <a:ext cx="17" cy="248"/>
                </a:xfrm>
                <a:custGeom>
                  <a:avLst/>
                  <a:gdLst>
                    <a:gd name="T0" fmla="*/ 10 w 17"/>
                    <a:gd name="T1" fmla="*/ 0 h 248"/>
                    <a:gd name="T2" fmla="*/ 16 w 17"/>
                    <a:gd name="T3" fmla="*/ 12 h 248"/>
                    <a:gd name="T4" fmla="*/ 10 w 17"/>
                    <a:gd name="T5" fmla="*/ 22 h 248"/>
                    <a:gd name="T6" fmla="*/ 5 w 17"/>
                    <a:gd name="T7" fmla="*/ 43 h 248"/>
                    <a:gd name="T8" fmla="*/ 12 w 17"/>
                    <a:gd name="T9" fmla="*/ 62 h 248"/>
                    <a:gd name="T10" fmla="*/ 8 w 17"/>
                    <a:gd name="T11" fmla="*/ 172 h 248"/>
                    <a:gd name="T12" fmla="*/ 8 w 17"/>
                    <a:gd name="T13" fmla="*/ 243 h 248"/>
                    <a:gd name="T14" fmla="*/ 0 w 17"/>
                    <a:gd name="T15" fmla="*/ 247 h 248"/>
                    <a:gd name="T16" fmla="*/ 1 w 17"/>
                    <a:gd name="T17" fmla="*/ 100 h 248"/>
                    <a:gd name="T18" fmla="*/ 8 w 17"/>
                    <a:gd name="T19" fmla="*/ 65 h 248"/>
                    <a:gd name="T20" fmla="*/ 4 w 17"/>
                    <a:gd name="T21" fmla="*/ 48 h 248"/>
                    <a:gd name="T22" fmla="*/ 2 w 17"/>
                    <a:gd name="T23" fmla="*/ 42 h 248"/>
                    <a:gd name="T24" fmla="*/ 5 w 17"/>
                    <a:gd name="T25" fmla="*/ 24 h 248"/>
                    <a:gd name="T26" fmla="*/ 10 w 17"/>
                    <a:gd name="T27" fmla="*/ 14 h 248"/>
                    <a:gd name="T28" fmla="*/ 10 w 17"/>
                    <a:gd name="T29" fmla="*/ 0 h 2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7" h="248">
                      <a:moveTo>
                        <a:pt x="10" y="0"/>
                      </a:moveTo>
                      <a:lnTo>
                        <a:pt x="16" y="12"/>
                      </a:lnTo>
                      <a:lnTo>
                        <a:pt x="10" y="22"/>
                      </a:lnTo>
                      <a:lnTo>
                        <a:pt x="5" y="43"/>
                      </a:lnTo>
                      <a:lnTo>
                        <a:pt x="12" y="62"/>
                      </a:lnTo>
                      <a:lnTo>
                        <a:pt x="8" y="172"/>
                      </a:lnTo>
                      <a:lnTo>
                        <a:pt x="8" y="243"/>
                      </a:lnTo>
                      <a:lnTo>
                        <a:pt x="0" y="247"/>
                      </a:lnTo>
                      <a:lnTo>
                        <a:pt x="1" y="100"/>
                      </a:lnTo>
                      <a:lnTo>
                        <a:pt x="8" y="65"/>
                      </a:lnTo>
                      <a:lnTo>
                        <a:pt x="4" y="48"/>
                      </a:lnTo>
                      <a:lnTo>
                        <a:pt x="2" y="42"/>
                      </a:lnTo>
                      <a:lnTo>
                        <a:pt x="5" y="24"/>
                      </a:lnTo>
                      <a:lnTo>
                        <a:pt x="10" y="14"/>
                      </a:lnTo>
                      <a:lnTo>
                        <a:pt x="1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0" name="Freeform 193"/>
                <p:cNvSpPr>
                  <a:spLocks/>
                </p:cNvSpPr>
                <p:nvPr/>
              </p:nvSpPr>
              <p:spPr bwMode="auto">
                <a:xfrm>
                  <a:off x="3871" y="2481"/>
                  <a:ext cx="32" cy="17"/>
                </a:xfrm>
                <a:custGeom>
                  <a:avLst/>
                  <a:gdLst>
                    <a:gd name="T0" fmla="*/ 31 w 32"/>
                    <a:gd name="T1" fmla="*/ 0 h 17"/>
                    <a:gd name="T2" fmla="*/ 16 w 32"/>
                    <a:gd name="T3" fmla="*/ 12 h 17"/>
                    <a:gd name="T4" fmla="*/ 3 w 32"/>
                    <a:gd name="T5" fmla="*/ 16 h 17"/>
                    <a:gd name="T6" fmla="*/ 0 w 32"/>
                    <a:gd name="T7" fmla="*/ 16 h 17"/>
                    <a:gd name="T8" fmla="*/ 8 w 32"/>
                    <a:gd name="T9" fmla="*/ 4 h 17"/>
                    <a:gd name="T10" fmla="*/ 31 w 32"/>
                    <a:gd name="T11" fmla="*/ 0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 h="17">
                      <a:moveTo>
                        <a:pt x="31" y="0"/>
                      </a:moveTo>
                      <a:lnTo>
                        <a:pt x="16" y="12"/>
                      </a:lnTo>
                      <a:lnTo>
                        <a:pt x="3" y="16"/>
                      </a:lnTo>
                      <a:lnTo>
                        <a:pt x="0" y="16"/>
                      </a:lnTo>
                      <a:lnTo>
                        <a:pt x="8" y="4"/>
                      </a:lnTo>
                      <a:lnTo>
                        <a:pt x="31"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651" name="Freeform 194"/>
                <p:cNvSpPr>
                  <a:spLocks/>
                </p:cNvSpPr>
                <p:nvPr/>
              </p:nvSpPr>
              <p:spPr bwMode="auto">
                <a:xfrm>
                  <a:off x="3746" y="1840"/>
                  <a:ext cx="42" cy="143"/>
                </a:xfrm>
                <a:custGeom>
                  <a:avLst/>
                  <a:gdLst>
                    <a:gd name="T0" fmla="*/ 0 w 42"/>
                    <a:gd name="T1" fmla="*/ 0 h 143"/>
                    <a:gd name="T2" fmla="*/ 6 w 42"/>
                    <a:gd name="T3" fmla="*/ 3 h 143"/>
                    <a:gd name="T4" fmla="*/ 5 w 42"/>
                    <a:gd name="T5" fmla="*/ 12 h 143"/>
                    <a:gd name="T6" fmla="*/ 10 w 42"/>
                    <a:gd name="T7" fmla="*/ 8 h 143"/>
                    <a:gd name="T8" fmla="*/ 9 w 42"/>
                    <a:gd name="T9" fmla="*/ 17 h 143"/>
                    <a:gd name="T10" fmla="*/ 16 w 42"/>
                    <a:gd name="T11" fmla="*/ 16 h 143"/>
                    <a:gd name="T12" fmla="*/ 11 w 42"/>
                    <a:gd name="T13" fmla="*/ 24 h 143"/>
                    <a:gd name="T14" fmla="*/ 25 w 42"/>
                    <a:gd name="T15" fmla="*/ 25 h 143"/>
                    <a:gd name="T16" fmla="*/ 17 w 42"/>
                    <a:gd name="T17" fmla="*/ 35 h 143"/>
                    <a:gd name="T18" fmla="*/ 28 w 42"/>
                    <a:gd name="T19" fmla="*/ 35 h 143"/>
                    <a:gd name="T20" fmla="*/ 20 w 42"/>
                    <a:gd name="T21" fmla="*/ 45 h 143"/>
                    <a:gd name="T22" fmla="*/ 33 w 42"/>
                    <a:gd name="T23" fmla="*/ 44 h 143"/>
                    <a:gd name="T24" fmla="*/ 25 w 42"/>
                    <a:gd name="T25" fmla="*/ 58 h 143"/>
                    <a:gd name="T26" fmla="*/ 36 w 42"/>
                    <a:gd name="T27" fmla="*/ 57 h 143"/>
                    <a:gd name="T28" fmla="*/ 27 w 42"/>
                    <a:gd name="T29" fmla="*/ 70 h 143"/>
                    <a:gd name="T30" fmla="*/ 41 w 42"/>
                    <a:gd name="T31" fmla="*/ 72 h 143"/>
                    <a:gd name="T32" fmla="*/ 28 w 42"/>
                    <a:gd name="T33" fmla="*/ 83 h 143"/>
                    <a:gd name="T34" fmla="*/ 41 w 42"/>
                    <a:gd name="T35" fmla="*/ 88 h 143"/>
                    <a:gd name="T36" fmla="*/ 28 w 42"/>
                    <a:gd name="T37" fmla="*/ 93 h 143"/>
                    <a:gd name="T38" fmla="*/ 40 w 42"/>
                    <a:gd name="T39" fmla="*/ 102 h 143"/>
                    <a:gd name="T40" fmla="*/ 27 w 42"/>
                    <a:gd name="T41" fmla="*/ 108 h 143"/>
                    <a:gd name="T42" fmla="*/ 38 w 42"/>
                    <a:gd name="T43" fmla="*/ 119 h 143"/>
                    <a:gd name="T44" fmla="*/ 27 w 42"/>
                    <a:gd name="T45" fmla="*/ 124 h 143"/>
                    <a:gd name="T46" fmla="*/ 33 w 42"/>
                    <a:gd name="T47" fmla="*/ 133 h 143"/>
                    <a:gd name="T48" fmla="*/ 24 w 42"/>
                    <a:gd name="T49" fmla="*/ 142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2" h="143">
                      <a:moveTo>
                        <a:pt x="0" y="0"/>
                      </a:moveTo>
                      <a:lnTo>
                        <a:pt x="6" y="3"/>
                      </a:lnTo>
                      <a:lnTo>
                        <a:pt x="5" y="12"/>
                      </a:lnTo>
                      <a:lnTo>
                        <a:pt x="10" y="8"/>
                      </a:lnTo>
                      <a:lnTo>
                        <a:pt x="9" y="17"/>
                      </a:lnTo>
                      <a:lnTo>
                        <a:pt x="16" y="16"/>
                      </a:lnTo>
                      <a:lnTo>
                        <a:pt x="11" y="24"/>
                      </a:lnTo>
                      <a:lnTo>
                        <a:pt x="25" y="25"/>
                      </a:lnTo>
                      <a:lnTo>
                        <a:pt x="17" y="35"/>
                      </a:lnTo>
                      <a:lnTo>
                        <a:pt x="28" y="35"/>
                      </a:lnTo>
                      <a:lnTo>
                        <a:pt x="20" y="45"/>
                      </a:lnTo>
                      <a:lnTo>
                        <a:pt x="33" y="44"/>
                      </a:lnTo>
                      <a:lnTo>
                        <a:pt x="25" y="58"/>
                      </a:lnTo>
                      <a:lnTo>
                        <a:pt x="36" y="57"/>
                      </a:lnTo>
                      <a:lnTo>
                        <a:pt x="27" y="70"/>
                      </a:lnTo>
                      <a:lnTo>
                        <a:pt x="41" y="72"/>
                      </a:lnTo>
                      <a:lnTo>
                        <a:pt x="28" y="83"/>
                      </a:lnTo>
                      <a:lnTo>
                        <a:pt x="41" y="88"/>
                      </a:lnTo>
                      <a:lnTo>
                        <a:pt x="28" y="93"/>
                      </a:lnTo>
                      <a:lnTo>
                        <a:pt x="40" y="102"/>
                      </a:lnTo>
                      <a:lnTo>
                        <a:pt x="27" y="108"/>
                      </a:lnTo>
                      <a:lnTo>
                        <a:pt x="38" y="119"/>
                      </a:lnTo>
                      <a:lnTo>
                        <a:pt x="27" y="124"/>
                      </a:lnTo>
                      <a:lnTo>
                        <a:pt x="33" y="133"/>
                      </a:lnTo>
                      <a:lnTo>
                        <a:pt x="24" y="142"/>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grpSp>
      <p:grpSp>
        <p:nvGrpSpPr>
          <p:cNvPr id="14342" name="Group 195"/>
          <p:cNvGrpSpPr>
            <a:grpSpLocks/>
          </p:cNvGrpSpPr>
          <p:nvPr/>
        </p:nvGrpSpPr>
        <p:grpSpPr bwMode="auto">
          <a:xfrm>
            <a:off x="414338" y="1481138"/>
            <a:ext cx="4056062" cy="3214687"/>
            <a:chOff x="261" y="933"/>
            <a:chExt cx="2555" cy="2025"/>
          </a:xfrm>
        </p:grpSpPr>
        <p:sp>
          <p:nvSpPr>
            <p:cNvPr id="14344" name="Rectangle 196"/>
            <p:cNvSpPr>
              <a:spLocks noChangeArrowheads="1"/>
            </p:cNvSpPr>
            <p:nvPr/>
          </p:nvSpPr>
          <p:spPr bwMode="auto">
            <a:xfrm>
              <a:off x="261" y="933"/>
              <a:ext cx="2551" cy="20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345" name="Freeform 197"/>
            <p:cNvSpPr>
              <a:spLocks/>
            </p:cNvSpPr>
            <p:nvPr/>
          </p:nvSpPr>
          <p:spPr bwMode="auto">
            <a:xfrm>
              <a:off x="412" y="1016"/>
              <a:ext cx="2341" cy="187"/>
            </a:xfrm>
            <a:custGeom>
              <a:avLst/>
              <a:gdLst>
                <a:gd name="T0" fmla="*/ 0 w 2341"/>
                <a:gd name="T1" fmla="*/ 0 h 187"/>
                <a:gd name="T2" fmla="*/ 2340 w 2341"/>
                <a:gd name="T3" fmla="*/ 0 h 187"/>
                <a:gd name="T4" fmla="*/ 2340 w 2341"/>
                <a:gd name="T5" fmla="*/ 186 h 187"/>
                <a:gd name="T6" fmla="*/ 0 w 2341"/>
                <a:gd name="T7" fmla="*/ 186 h 187"/>
                <a:gd name="T8" fmla="*/ 0 w 2341"/>
                <a:gd name="T9" fmla="*/ 0 h 1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187">
                  <a:moveTo>
                    <a:pt x="0" y="0"/>
                  </a:moveTo>
                  <a:lnTo>
                    <a:pt x="2340" y="0"/>
                  </a:lnTo>
                  <a:lnTo>
                    <a:pt x="2340" y="186"/>
                  </a:lnTo>
                  <a:lnTo>
                    <a:pt x="0" y="186"/>
                  </a:lnTo>
                  <a:lnTo>
                    <a:pt x="0" y="0"/>
                  </a:lnTo>
                </a:path>
              </a:pathLst>
            </a:custGeom>
            <a:solidFill>
              <a:srgbClr val="B97D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46" name="Freeform 198"/>
            <p:cNvSpPr>
              <a:spLocks/>
            </p:cNvSpPr>
            <p:nvPr/>
          </p:nvSpPr>
          <p:spPr bwMode="auto">
            <a:xfrm>
              <a:off x="412" y="120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47C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47" name="Freeform 199"/>
            <p:cNvSpPr>
              <a:spLocks/>
            </p:cNvSpPr>
            <p:nvPr/>
          </p:nvSpPr>
          <p:spPr bwMode="auto">
            <a:xfrm>
              <a:off x="412" y="126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880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48" name="Freeform 200"/>
            <p:cNvSpPr>
              <a:spLocks/>
            </p:cNvSpPr>
            <p:nvPr/>
          </p:nvSpPr>
          <p:spPr bwMode="auto">
            <a:xfrm>
              <a:off x="412" y="1322"/>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B884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49" name="Freeform 201"/>
            <p:cNvSpPr>
              <a:spLocks/>
            </p:cNvSpPr>
            <p:nvPr/>
          </p:nvSpPr>
          <p:spPr bwMode="auto">
            <a:xfrm>
              <a:off x="412" y="138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C88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0" name="Freeform 202"/>
            <p:cNvSpPr>
              <a:spLocks/>
            </p:cNvSpPr>
            <p:nvPr/>
          </p:nvSpPr>
          <p:spPr bwMode="auto">
            <a:xfrm>
              <a:off x="412" y="14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C8C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1" name="Freeform 203"/>
            <p:cNvSpPr>
              <a:spLocks/>
            </p:cNvSpPr>
            <p:nvPr/>
          </p:nvSpPr>
          <p:spPr bwMode="auto">
            <a:xfrm>
              <a:off x="412" y="1503"/>
              <a:ext cx="2341" cy="60"/>
            </a:xfrm>
            <a:custGeom>
              <a:avLst/>
              <a:gdLst>
                <a:gd name="T0" fmla="*/ 0 w 2341"/>
                <a:gd name="T1" fmla="*/ 0 h 60"/>
                <a:gd name="T2" fmla="*/ 2340 w 2341"/>
                <a:gd name="T3" fmla="*/ 0 h 60"/>
                <a:gd name="T4" fmla="*/ 2340 w 2341"/>
                <a:gd name="T5" fmla="*/ 59 h 60"/>
                <a:gd name="T6" fmla="*/ 0 w 2341"/>
                <a:gd name="T7" fmla="*/ 59 h 60"/>
                <a:gd name="T8" fmla="*/ 0 w 2341"/>
                <a:gd name="T9" fmla="*/ 0 h 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0">
                  <a:moveTo>
                    <a:pt x="0" y="0"/>
                  </a:moveTo>
                  <a:lnTo>
                    <a:pt x="2340" y="0"/>
                  </a:lnTo>
                  <a:lnTo>
                    <a:pt x="2340" y="59"/>
                  </a:lnTo>
                  <a:lnTo>
                    <a:pt x="0" y="59"/>
                  </a:lnTo>
                  <a:lnTo>
                    <a:pt x="0" y="0"/>
                  </a:lnTo>
                </a:path>
              </a:pathLst>
            </a:custGeom>
            <a:solidFill>
              <a:srgbClr val="C090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2" name="Freeform 204"/>
            <p:cNvSpPr>
              <a:spLocks/>
            </p:cNvSpPr>
            <p:nvPr/>
          </p:nvSpPr>
          <p:spPr bwMode="auto">
            <a:xfrm>
              <a:off x="412" y="156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094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3" name="Freeform 205"/>
            <p:cNvSpPr>
              <a:spLocks/>
            </p:cNvSpPr>
            <p:nvPr/>
          </p:nvSpPr>
          <p:spPr bwMode="auto">
            <a:xfrm>
              <a:off x="412" y="162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498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4" name="Freeform 206"/>
            <p:cNvSpPr>
              <a:spLocks/>
            </p:cNvSpPr>
            <p:nvPr/>
          </p:nvSpPr>
          <p:spPr bwMode="auto">
            <a:xfrm>
              <a:off x="412" y="1682"/>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C89C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5" name="Freeform 207"/>
            <p:cNvSpPr>
              <a:spLocks/>
            </p:cNvSpPr>
            <p:nvPr/>
          </p:nvSpPr>
          <p:spPr bwMode="auto">
            <a:xfrm>
              <a:off x="412" y="17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8A0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6" name="Freeform 208"/>
            <p:cNvSpPr>
              <a:spLocks/>
            </p:cNvSpPr>
            <p:nvPr/>
          </p:nvSpPr>
          <p:spPr bwMode="auto">
            <a:xfrm>
              <a:off x="412" y="180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CA4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7" name="Freeform 209"/>
            <p:cNvSpPr>
              <a:spLocks/>
            </p:cNvSpPr>
            <p:nvPr/>
          </p:nvSpPr>
          <p:spPr bwMode="auto">
            <a:xfrm>
              <a:off x="412" y="186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CA8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8" name="Freeform 210"/>
            <p:cNvSpPr>
              <a:spLocks/>
            </p:cNvSpPr>
            <p:nvPr/>
          </p:nvSpPr>
          <p:spPr bwMode="auto">
            <a:xfrm>
              <a:off x="412" y="1923"/>
              <a:ext cx="2341" cy="60"/>
            </a:xfrm>
            <a:custGeom>
              <a:avLst/>
              <a:gdLst>
                <a:gd name="T0" fmla="*/ 0 w 2341"/>
                <a:gd name="T1" fmla="*/ 0 h 60"/>
                <a:gd name="T2" fmla="*/ 2340 w 2341"/>
                <a:gd name="T3" fmla="*/ 0 h 60"/>
                <a:gd name="T4" fmla="*/ 2340 w 2341"/>
                <a:gd name="T5" fmla="*/ 59 h 60"/>
                <a:gd name="T6" fmla="*/ 0 w 2341"/>
                <a:gd name="T7" fmla="*/ 59 h 60"/>
                <a:gd name="T8" fmla="*/ 0 w 2341"/>
                <a:gd name="T9" fmla="*/ 0 h 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0">
                  <a:moveTo>
                    <a:pt x="0" y="0"/>
                  </a:moveTo>
                  <a:lnTo>
                    <a:pt x="2340" y="0"/>
                  </a:lnTo>
                  <a:lnTo>
                    <a:pt x="2340" y="59"/>
                  </a:lnTo>
                  <a:lnTo>
                    <a:pt x="0" y="59"/>
                  </a:lnTo>
                  <a:lnTo>
                    <a:pt x="0" y="0"/>
                  </a:lnTo>
                </a:path>
              </a:pathLst>
            </a:custGeom>
            <a:solidFill>
              <a:srgbClr val="D0AC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59" name="Freeform 211"/>
            <p:cNvSpPr>
              <a:spLocks/>
            </p:cNvSpPr>
            <p:nvPr/>
          </p:nvSpPr>
          <p:spPr bwMode="auto">
            <a:xfrm>
              <a:off x="412" y="198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0B0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0" name="Freeform 212"/>
            <p:cNvSpPr>
              <a:spLocks/>
            </p:cNvSpPr>
            <p:nvPr/>
          </p:nvSpPr>
          <p:spPr bwMode="auto">
            <a:xfrm>
              <a:off x="412" y="2042"/>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D4B4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1" name="Freeform 213"/>
            <p:cNvSpPr>
              <a:spLocks/>
            </p:cNvSpPr>
            <p:nvPr/>
          </p:nvSpPr>
          <p:spPr bwMode="auto">
            <a:xfrm>
              <a:off x="412" y="210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4B8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2" name="Freeform 214"/>
            <p:cNvSpPr>
              <a:spLocks/>
            </p:cNvSpPr>
            <p:nvPr/>
          </p:nvSpPr>
          <p:spPr bwMode="auto">
            <a:xfrm>
              <a:off x="412" y="216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8BC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3" name="Freeform 215"/>
            <p:cNvSpPr>
              <a:spLocks/>
            </p:cNvSpPr>
            <p:nvPr/>
          </p:nvSpPr>
          <p:spPr bwMode="auto">
            <a:xfrm>
              <a:off x="412" y="222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8C0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4" name="Freeform 216"/>
            <p:cNvSpPr>
              <a:spLocks/>
            </p:cNvSpPr>
            <p:nvPr/>
          </p:nvSpPr>
          <p:spPr bwMode="auto">
            <a:xfrm>
              <a:off x="412" y="228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CC4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5" name="Freeform 217"/>
            <p:cNvSpPr>
              <a:spLocks/>
            </p:cNvSpPr>
            <p:nvPr/>
          </p:nvSpPr>
          <p:spPr bwMode="auto">
            <a:xfrm>
              <a:off x="412" y="23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CC8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6" name="Freeform 218"/>
            <p:cNvSpPr>
              <a:spLocks/>
            </p:cNvSpPr>
            <p:nvPr/>
          </p:nvSpPr>
          <p:spPr bwMode="auto">
            <a:xfrm>
              <a:off x="412" y="240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0CC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7" name="Freeform 219"/>
            <p:cNvSpPr>
              <a:spLocks/>
            </p:cNvSpPr>
            <p:nvPr/>
          </p:nvSpPr>
          <p:spPr bwMode="auto">
            <a:xfrm>
              <a:off x="412" y="246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0D0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8" name="Freeform 220"/>
            <p:cNvSpPr>
              <a:spLocks/>
            </p:cNvSpPr>
            <p:nvPr/>
          </p:nvSpPr>
          <p:spPr bwMode="auto">
            <a:xfrm>
              <a:off x="412" y="252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4D4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69" name="Freeform 221"/>
            <p:cNvSpPr>
              <a:spLocks/>
            </p:cNvSpPr>
            <p:nvPr/>
          </p:nvSpPr>
          <p:spPr bwMode="auto">
            <a:xfrm>
              <a:off x="412" y="258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4D8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0" name="Freeform 222"/>
            <p:cNvSpPr>
              <a:spLocks/>
            </p:cNvSpPr>
            <p:nvPr/>
          </p:nvSpPr>
          <p:spPr bwMode="auto">
            <a:xfrm>
              <a:off x="412" y="26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8DC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1" name="Freeform 223"/>
            <p:cNvSpPr>
              <a:spLocks/>
            </p:cNvSpPr>
            <p:nvPr/>
          </p:nvSpPr>
          <p:spPr bwMode="auto">
            <a:xfrm>
              <a:off x="412" y="2703"/>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E8E0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2" name="Freeform 224"/>
            <p:cNvSpPr>
              <a:spLocks/>
            </p:cNvSpPr>
            <p:nvPr/>
          </p:nvSpPr>
          <p:spPr bwMode="auto">
            <a:xfrm>
              <a:off x="412" y="2764"/>
              <a:ext cx="2341" cy="60"/>
            </a:xfrm>
            <a:custGeom>
              <a:avLst/>
              <a:gdLst>
                <a:gd name="T0" fmla="*/ 0 w 2341"/>
                <a:gd name="T1" fmla="*/ 0 h 60"/>
                <a:gd name="T2" fmla="*/ 2340 w 2341"/>
                <a:gd name="T3" fmla="*/ 0 h 60"/>
                <a:gd name="T4" fmla="*/ 2340 w 2341"/>
                <a:gd name="T5" fmla="*/ 59 h 60"/>
                <a:gd name="T6" fmla="*/ 0 w 2341"/>
                <a:gd name="T7" fmla="*/ 59 h 60"/>
                <a:gd name="T8" fmla="*/ 0 w 2341"/>
                <a:gd name="T9" fmla="*/ 0 h 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0">
                  <a:moveTo>
                    <a:pt x="0" y="0"/>
                  </a:moveTo>
                  <a:lnTo>
                    <a:pt x="2340" y="0"/>
                  </a:lnTo>
                  <a:lnTo>
                    <a:pt x="2340" y="59"/>
                  </a:lnTo>
                  <a:lnTo>
                    <a:pt x="0" y="59"/>
                  </a:lnTo>
                  <a:lnTo>
                    <a:pt x="0" y="0"/>
                  </a:lnTo>
                </a:path>
              </a:pathLst>
            </a:custGeom>
            <a:solidFill>
              <a:srgbClr val="ECE4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3" name="Freeform 225"/>
            <p:cNvSpPr>
              <a:spLocks/>
            </p:cNvSpPr>
            <p:nvPr/>
          </p:nvSpPr>
          <p:spPr bwMode="auto">
            <a:xfrm>
              <a:off x="412" y="282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F0E8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4" name="Rectangle 226"/>
            <p:cNvSpPr>
              <a:spLocks noChangeArrowheads="1"/>
            </p:cNvSpPr>
            <p:nvPr/>
          </p:nvSpPr>
          <p:spPr bwMode="auto">
            <a:xfrm>
              <a:off x="327" y="1402"/>
              <a:ext cx="24" cy="903"/>
            </a:xfrm>
            <a:prstGeom prst="rect">
              <a:avLst/>
            </a:prstGeom>
            <a:solidFill>
              <a:srgbClr val="CECECE"/>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grpSp>
          <p:nvGrpSpPr>
            <p:cNvPr id="14375" name="Group 227"/>
            <p:cNvGrpSpPr>
              <a:grpSpLocks/>
            </p:cNvGrpSpPr>
            <p:nvPr/>
          </p:nvGrpSpPr>
          <p:grpSpPr bwMode="auto">
            <a:xfrm>
              <a:off x="791" y="1650"/>
              <a:ext cx="893" cy="1190"/>
              <a:chOff x="791" y="1650"/>
              <a:chExt cx="893" cy="1190"/>
            </a:xfrm>
          </p:grpSpPr>
          <p:grpSp>
            <p:nvGrpSpPr>
              <p:cNvPr id="14429" name="Group 228"/>
              <p:cNvGrpSpPr>
                <a:grpSpLocks/>
              </p:cNvGrpSpPr>
              <p:nvPr/>
            </p:nvGrpSpPr>
            <p:grpSpPr bwMode="auto">
              <a:xfrm>
                <a:off x="934" y="1718"/>
                <a:ext cx="750" cy="1122"/>
                <a:chOff x="934" y="1718"/>
                <a:chExt cx="750" cy="1122"/>
              </a:xfrm>
            </p:grpSpPr>
            <p:grpSp>
              <p:nvGrpSpPr>
                <p:cNvPr id="14519" name="Group 229"/>
                <p:cNvGrpSpPr>
                  <a:grpSpLocks/>
                </p:cNvGrpSpPr>
                <p:nvPr/>
              </p:nvGrpSpPr>
              <p:grpSpPr bwMode="auto">
                <a:xfrm>
                  <a:off x="934" y="2026"/>
                  <a:ext cx="750" cy="814"/>
                  <a:chOff x="934" y="2026"/>
                  <a:chExt cx="750" cy="814"/>
                </a:xfrm>
              </p:grpSpPr>
              <p:sp>
                <p:nvSpPr>
                  <p:cNvPr id="14572" name="Freeform 230"/>
                  <p:cNvSpPr>
                    <a:spLocks/>
                  </p:cNvSpPr>
                  <p:nvPr/>
                </p:nvSpPr>
                <p:spPr bwMode="auto">
                  <a:xfrm>
                    <a:off x="1105" y="2136"/>
                    <a:ext cx="265" cy="519"/>
                  </a:xfrm>
                  <a:custGeom>
                    <a:avLst/>
                    <a:gdLst>
                      <a:gd name="T0" fmla="*/ 176 w 265"/>
                      <a:gd name="T1" fmla="*/ 9 h 519"/>
                      <a:gd name="T2" fmla="*/ 264 w 265"/>
                      <a:gd name="T3" fmla="*/ 472 h 519"/>
                      <a:gd name="T4" fmla="*/ 0 w 265"/>
                      <a:gd name="T5" fmla="*/ 518 h 519"/>
                      <a:gd name="T6" fmla="*/ 68 w 265"/>
                      <a:gd name="T7" fmla="*/ 0 h 51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5" h="519">
                        <a:moveTo>
                          <a:pt x="176" y="9"/>
                        </a:moveTo>
                        <a:lnTo>
                          <a:pt x="264" y="472"/>
                        </a:lnTo>
                        <a:lnTo>
                          <a:pt x="0" y="518"/>
                        </a:lnTo>
                        <a:lnTo>
                          <a:pt x="68" y="0"/>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573" name="Group 231"/>
                  <p:cNvGrpSpPr>
                    <a:grpSpLocks/>
                  </p:cNvGrpSpPr>
                  <p:nvPr/>
                </p:nvGrpSpPr>
                <p:grpSpPr bwMode="auto">
                  <a:xfrm>
                    <a:off x="934" y="2026"/>
                    <a:ext cx="742" cy="215"/>
                    <a:chOff x="934" y="2026"/>
                    <a:chExt cx="742" cy="215"/>
                  </a:xfrm>
                </p:grpSpPr>
                <p:sp>
                  <p:nvSpPr>
                    <p:cNvPr id="14575" name="Freeform 232"/>
                    <p:cNvSpPr>
                      <a:spLocks/>
                    </p:cNvSpPr>
                    <p:nvPr/>
                  </p:nvSpPr>
                  <p:spPr bwMode="auto">
                    <a:xfrm>
                      <a:off x="934" y="2026"/>
                      <a:ext cx="742" cy="184"/>
                    </a:xfrm>
                    <a:custGeom>
                      <a:avLst/>
                      <a:gdLst>
                        <a:gd name="T0" fmla="*/ 741 w 742"/>
                        <a:gd name="T1" fmla="*/ 95 h 184"/>
                        <a:gd name="T2" fmla="*/ 274 w 742"/>
                        <a:gd name="T3" fmla="*/ 183 h 184"/>
                        <a:gd name="T4" fmla="*/ 0 w 742"/>
                        <a:gd name="T5" fmla="*/ 46 h 184"/>
                        <a:gd name="T6" fmla="*/ 351 w 742"/>
                        <a:gd name="T7" fmla="*/ 0 h 184"/>
                        <a:gd name="T8" fmla="*/ 741 w 742"/>
                        <a:gd name="T9" fmla="*/ 95 h 1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42" h="184">
                          <a:moveTo>
                            <a:pt x="741" y="95"/>
                          </a:moveTo>
                          <a:lnTo>
                            <a:pt x="274" y="183"/>
                          </a:lnTo>
                          <a:lnTo>
                            <a:pt x="0" y="46"/>
                          </a:lnTo>
                          <a:lnTo>
                            <a:pt x="351" y="0"/>
                          </a:lnTo>
                          <a:lnTo>
                            <a:pt x="741" y="95"/>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76" name="Freeform 233"/>
                    <p:cNvSpPr>
                      <a:spLocks/>
                    </p:cNvSpPr>
                    <p:nvPr/>
                  </p:nvSpPr>
                  <p:spPr bwMode="auto">
                    <a:xfrm>
                      <a:off x="1208" y="2121"/>
                      <a:ext cx="466" cy="120"/>
                    </a:xfrm>
                    <a:custGeom>
                      <a:avLst/>
                      <a:gdLst>
                        <a:gd name="T0" fmla="*/ 465 w 466"/>
                        <a:gd name="T1" fmla="*/ 0 h 120"/>
                        <a:gd name="T2" fmla="*/ 0 w 466"/>
                        <a:gd name="T3" fmla="*/ 88 h 120"/>
                        <a:gd name="T4" fmla="*/ 0 w 466"/>
                        <a:gd name="T5" fmla="*/ 119 h 120"/>
                        <a:gd name="T6" fmla="*/ 465 w 466"/>
                        <a:gd name="T7" fmla="*/ 31 h 120"/>
                        <a:gd name="T8" fmla="*/ 465 w 466"/>
                        <a:gd name="T9" fmla="*/ 0 h 1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6" h="120">
                          <a:moveTo>
                            <a:pt x="465" y="0"/>
                          </a:moveTo>
                          <a:lnTo>
                            <a:pt x="0" y="88"/>
                          </a:lnTo>
                          <a:lnTo>
                            <a:pt x="0" y="119"/>
                          </a:lnTo>
                          <a:lnTo>
                            <a:pt x="465" y="31"/>
                          </a:lnTo>
                          <a:lnTo>
                            <a:pt x="465" y="0"/>
                          </a:lnTo>
                        </a:path>
                      </a:pathLst>
                    </a:custGeom>
                    <a:solidFill>
                      <a:srgbClr val="E0E0E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77" name="Freeform 234"/>
                    <p:cNvSpPr>
                      <a:spLocks/>
                    </p:cNvSpPr>
                    <p:nvPr/>
                  </p:nvSpPr>
                  <p:spPr bwMode="auto">
                    <a:xfrm>
                      <a:off x="934" y="2072"/>
                      <a:ext cx="275" cy="169"/>
                    </a:xfrm>
                    <a:custGeom>
                      <a:avLst/>
                      <a:gdLst>
                        <a:gd name="T0" fmla="*/ 274 w 275"/>
                        <a:gd name="T1" fmla="*/ 168 h 169"/>
                        <a:gd name="T2" fmla="*/ 274 w 275"/>
                        <a:gd name="T3" fmla="*/ 137 h 169"/>
                        <a:gd name="T4" fmla="*/ 0 w 275"/>
                        <a:gd name="T5" fmla="*/ 0 h 169"/>
                        <a:gd name="T6" fmla="*/ 0 w 275"/>
                        <a:gd name="T7" fmla="*/ 21 h 169"/>
                        <a:gd name="T8" fmla="*/ 274 w 275"/>
                        <a:gd name="T9" fmla="*/ 168 h 1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5" h="169">
                          <a:moveTo>
                            <a:pt x="274" y="168"/>
                          </a:moveTo>
                          <a:lnTo>
                            <a:pt x="274" y="137"/>
                          </a:lnTo>
                          <a:lnTo>
                            <a:pt x="0" y="0"/>
                          </a:lnTo>
                          <a:lnTo>
                            <a:pt x="0" y="21"/>
                          </a:lnTo>
                          <a:lnTo>
                            <a:pt x="274" y="168"/>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574" name="Freeform 235"/>
                  <p:cNvSpPr>
                    <a:spLocks/>
                  </p:cNvSpPr>
                  <p:nvPr/>
                </p:nvSpPr>
                <p:spPr bwMode="auto">
                  <a:xfrm>
                    <a:off x="1362" y="2175"/>
                    <a:ext cx="322" cy="665"/>
                  </a:xfrm>
                  <a:custGeom>
                    <a:avLst/>
                    <a:gdLst>
                      <a:gd name="T0" fmla="*/ 177 w 322"/>
                      <a:gd name="T1" fmla="*/ 0 h 665"/>
                      <a:gd name="T2" fmla="*/ 321 w 322"/>
                      <a:gd name="T3" fmla="*/ 613 h 665"/>
                      <a:gd name="T4" fmla="*/ 0 w 322"/>
                      <a:gd name="T5" fmla="*/ 664 h 665"/>
                      <a:gd name="T6" fmla="*/ 52 w 322"/>
                      <a:gd name="T7" fmla="*/ 13 h 66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2" h="665">
                        <a:moveTo>
                          <a:pt x="177" y="0"/>
                        </a:moveTo>
                        <a:lnTo>
                          <a:pt x="321" y="613"/>
                        </a:lnTo>
                        <a:lnTo>
                          <a:pt x="0" y="664"/>
                        </a:lnTo>
                        <a:lnTo>
                          <a:pt x="52" y="13"/>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520" name="Group 236"/>
                <p:cNvGrpSpPr>
                  <a:grpSpLocks/>
                </p:cNvGrpSpPr>
                <p:nvPr/>
              </p:nvGrpSpPr>
              <p:grpSpPr bwMode="auto">
                <a:xfrm>
                  <a:off x="1040" y="1718"/>
                  <a:ext cx="517" cy="472"/>
                  <a:chOff x="1040" y="1718"/>
                  <a:chExt cx="517" cy="472"/>
                </a:xfrm>
              </p:grpSpPr>
              <p:grpSp>
                <p:nvGrpSpPr>
                  <p:cNvPr id="14521" name="Group 237"/>
                  <p:cNvGrpSpPr>
                    <a:grpSpLocks/>
                  </p:cNvGrpSpPr>
                  <p:nvPr/>
                </p:nvGrpSpPr>
                <p:grpSpPr bwMode="auto">
                  <a:xfrm>
                    <a:off x="1158" y="1718"/>
                    <a:ext cx="399" cy="427"/>
                    <a:chOff x="1158" y="1718"/>
                    <a:chExt cx="399" cy="427"/>
                  </a:xfrm>
                </p:grpSpPr>
                <p:grpSp>
                  <p:nvGrpSpPr>
                    <p:cNvPr id="14554" name="Group 238"/>
                    <p:cNvGrpSpPr>
                      <a:grpSpLocks/>
                    </p:cNvGrpSpPr>
                    <p:nvPr/>
                  </p:nvGrpSpPr>
                  <p:grpSpPr bwMode="auto">
                    <a:xfrm>
                      <a:off x="1158" y="1718"/>
                      <a:ext cx="399" cy="427"/>
                      <a:chOff x="1158" y="1718"/>
                      <a:chExt cx="399" cy="427"/>
                    </a:xfrm>
                  </p:grpSpPr>
                  <p:grpSp>
                    <p:nvGrpSpPr>
                      <p:cNvPr id="14563" name="Group 239"/>
                      <p:cNvGrpSpPr>
                        <a:grpSpLocks/>
                      </p:cNvGrpSpPr>
                      <p:nvPr/>
                    </p:nvGrpSpPr>
                    <p:grpSpPr bwMode="auto">
                      <a:xfrm>
                        <a:off x="1158" y="1958"/>
                        <a:ext cx="399" cy="187"/>
                        <a:chOff x="1158" y="1958"/>
                        <a:chExt cx="399" cy="187"/>
                      </a:xfrm>
                    </p:grpSpPr>
                    <p:sp>
                      <p:nvSpPr>
                        <p:cNvPr id="14569" name="Freeform 240"/>
                        <p:cNvSpPr>
                          <a:spLocks/>
                        </p:cNvSpPr>
                        <p:nvPr/>
                      </p:nvSpPr>
                      <p:spPr bwMode="auto">
                        <a:xfrm>
                          <a:off x="1158" y="1958"/>
                          <a:ext cx="230" cy="187"/>
                        </a:xfrm>
                        <a:custGeom>
                          <a:avLst/>
                          <a:gdLst>
                            <a:gd name="T0" fmla="*/ 229 w 230"/>
                            <a:gd name="T1" fmla="*/ 57 h 187"/>
                            <a:gd name="T2" fmla="*/ 229 w 230"/>
                            <a:gd name="T3" fmla="*/ 186 h 187"/>
                            <a:gd name="T4" fmla="*/ 0 w 230"/>
                            <a:gd name="T5" fmla="*/ 91 h 187"/>
                            <a:gd name="T6" fmla="*/ 0 w 230"/>
                            <a:gd name="T7" fmla="*/ 0 h 187"/>
                            <a:gd name="T8" fmla="*/ 229 w 230"/>
                            <a:gd name="T9" fmla="*/ 57 h 1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 h="187">
                              <a:moveTo>
                                <a:pt x="229" y="57"/>
                              </a:moveTo>
                              <a:lnTo>
                                <a:pt x="229" y="186"/>
                              </a:lnTo>
                              <a:lnTo>
                                <a:pt x="0" y="91"/>
                              </a:lnTo>
                              <a:lnTo>
                                <a:pt x="0" y="0"/>
                              </a:lnTo>
                              <a:lnTo>
                                <a:pt x="229" y="57"/>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70" name="Freeform 241"/>
                        <p:cNvSpPr>
                          <a:spLocks/>
                        </p:cNvSpPr>
                        <p:nvPr/>
                      </p:nvSpPr>
                      <p:spPr bwMode="auto">
                        <a:xfrm>
                          <a:off x="1387" y="2002"/>
                          <a:ext cx="170" cy="143"/>
                        </a:xfrm>
                        <a:custGeom>
                          <a:avLst/>
                          <a:gdLst>
                            <a:gd name="T0" fmla="*/ 0 w 170"/>
                            <a:gd name="T1" fmla="*/ 13 h 143"/>
                            <a:gd name="T2" fmla="*/ 0 w 170"/>
                            <a:gd name="T3" fmla="*/ 142 h 143"/>
                            <a:gd name="T4" fmla="*/ 169 w 170"/>
                            <a:gd name="T5" fmla="*/ 110 h 143"/>
                            <a:gd name="T6" fmla="*/ 169 w 170"/>
                            <a:gd name="T7" fmla="*/ 0 h 143"/>
                            <a:gd name="T8" fmla="*/ 0 w 170"/>
                            <a:gd name="T9" fmla="*/ 13 h 1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0" h="143">
                              <a:moveTo>
                                <a:pt x="0" y="13"/>
                              </a:moveTo>
                              <a:lnTo>
                                <a:pt x="0" y="142"/>
                              </a:lnTo>
                              <a:lnTo>
                                <a:pt x="169" y="110"/>
                              </a:lnTo>
                              <a:lnTo>
                                <a:pt x="169" y="0"/>
                              </a:lnTo>
                              <a:lnTo>
                                <a:pt x="0" y="13"/>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71" name="Freeform 242"/>
                        <p:cNvSpPr>
                          <a:spLocks/>
                        </p:cNvSpPr>
                        <p:nvPr/>
                      </p:nvSpPr>
                      <p:spPr bwMode="auto">
                        <a:xfrm>
                          <a:off x="1158" y="1958"/>
                          <a:ext cx="399" cy="58"/>
                        </a:xfrm>
                        <a:custGeom>
                          <a:avLst/>
                          <a:gdLst>
                            <a:gd name="T0" fmla="*/ 398 w 399"/>
                            <a:gd name="T1" fmla="*/ 44 h 58"/>
                            <a:gd name="T2" fmla="*/ 227 w 399"/>
                            <a:gd name="T3" fmla="*/ 57 h 58"/>
                            <a:gd name="T4" fmla="*/ 0 w 399"/>
                            <a:gd name="T5" fmla="*/ 0 h 58"/>
                            <a:gd name="T6" fmla="*/ 167 w 399"/>
                            <a:gd name="T7" fmla="*/ 0 h 58"/>
                            <a:gd name="T8" fmla="*/ 398 w 399"/>
                            <a:gd name="T9" fmla="*/ 44 h 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9" h="58">
                              <a:moveTo>
                                <a:pt x="398" y="44"/>
                              </a:moveTo>
                              <a:lnTo>
                                <a:pt x="227" y="57"/>
                              </a:lnTo>
                              <a:lnTo>
                                <a:pt x="0" y="0"/>
                              </a:lnTo>
                              <a:lnTo>
                                <a:pt x="167" y="0"/>
                              </a:lnTo>
                              <a:lnTo>
                                <a:pt x="398" y="44"/>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564" name="Freeform 243"/>
                      <p:cNvSpPr>
                        <a:spLocks/>
                      </p:cNvSpPr>
                      <p:nvPr/>
                    </p:nvSpPr>
                    <p:spPr bwMode="auto">
                      <a:xfrm>
                        <a:off x="1282" y="1943"/>
                        <a:ext cx="146" cy="54"/>
                      </a:xfrm>
                      <a:custGeom>
                        <a:avLst/>
                        <a:gdLst>
                          <a:gd name="T0" fmla="*/ 145 w 146"/>
                          <a:gd name="T1" fmla="*/ 30 h 54"/>
                          <a:gd name="T2" fmla="*/ 145 w 146"/>
                          <a:gd name="T3" fmla="*/ 47 h 54"/>
                          <a:gd name="T4" fmla="*/ 77 w 146"/>
                          <a:gd name="T5" fmla="*/ 53 h 54"/>
                          <a:gd name="T6" fmla="*/ 0 w 146"/>
                          <a:gd name="T7" fmla="*/ 34 h 54"/>
                          <a:gd name="T8" fmla="*/ 0 w 146"/>
                          <a:gd name="T9" fmla="*/ 0 h 54"/>
                          <a:gd name="T10" fmla="*/ 145 w 146"/>
                          <a:gd name="T11" fmla="*/ 30 h 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 h="54">
                            <a:moveTo>
                              <a:pt x="145" y="30"/>
                            </a:moveTo>
                            <a:lnTo>
                              <a:pt x="145" y="47"/>
                            </a:lnTo>
                            <a:lnTo>
                              <a:pt x="77" y="53"/>
                            </a:lnTo>
                            <a:lnTo>
                              <a:pt x="0" y="34"/>
                            </a:lnTo>
                            <a:lnTo>
                              <a:pt x="0" y="0"/>
                            </a:lnTo>
                            <a:lnTo>
                              <a:pt x="145" y="3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565" name="Group 244"/>
                      <p:cNvGrpSpPr>
                        <a:grpSpLocks/>
                      </p:cNvGrpSpPr>
                      <p:nvPr/>
                    </p:nvGrpSpPr>
                    <p:grpSpPr bwMode="auto">
                      <a:xfrm>
                        <a:off x="1203" y="1718"/>
                        <a:ext cx="324" cy="267"/>
                        <a:chOff x="1203" y="1718"/>
                        <a:chExt cx="324" cy="267"/>
                      </a:xfrm>
                    </p:grpSpPr>
                    <p:sp>
                      <p:nvSpPr>
                        <p:cNvPr id="14566" name="Freeform 245"/>
                        <p:cNvSpPr>
                          <a:spLocks/>
                        </p:cNvSpPr>
                        <p:nvPr/>
                      </p:nvSpPr>
                      <p:spPr bwMode="auto">
                        <a:xfrm>
                          <a:off x="1203" y="1718"/>
                          <a:ext cx="186" cy="260"/>
                        </a:xfrm>
                        <a:custGeom>
                          <a:avLst/>
                          <a:gdLst>
                            <a:gd name="T0" fmla="*/ 159 w 186"/>
                            <a:gd name="T1" fmla="*/ 259 h 260"/>
                            <a:gd name="T2" fmla="*/ 185 w 186"/>
                            <a:gd name="T3" fmla="*/ 9 h 260"/>
                            <a:gd name="T4" fmla="*/ 26 w 186"/>
                            <a:gd name="T5" fmla="*/ 0 h 260"/>
                            <a:gd name="T6" fmla="*/ 0 w 186"/>
                            <a:gd name="T7" fmla="*/ 223 h 260"/>
                            <a:gd name="T8" fmla="*/ 159 w 186"/>
                            <a:gd name="T9" fmla="*/ 259 h 2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6" h="260">
                              <a:moveTo>
                                <a:pt x="159" y="259"/>
                              </a:moveTo>
                              <a:lnTo>
                                <a:pt x="185" y="9"/>
                              </a:lnTo>
                              <a:lnTo>
                                <a:pt x="26" y="0"/>
                              </a:lnTo>
                              <a:lnTo>
                                <a:pt x="0" y="223"/>
                              </a:lnTo>
                              <a:lnTo>
                                <a:pt x="159" y="259"/>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67" name="Freeform 246"/>
                        <p:cNvSpPr>
                          <a:spLocks/>
                        </p:cNvSpPr>
                        <p:nvPr/>
                      </p:nvSpPr>
                      <p:spPr bwMode="auto">
                        <a:xfrm>
                          <a:off x="1362" y="1726"/>
                          <a:ext cx="165" cy="259"/>
                        </a:xfrm>
                        <a:custGeom>
                          <a:avLst/>
                          <a:gdLst>
                            <a:gd name="T0" fmla="*/ 26 w 165"/>
                            <a:gd name="T1" fmla="*/ 0 h 259"/>
                            <a:gd name="T2" fmla="*/ 164 w 165"/>
                            <a:gd name="T3" fmla="*/ 57 h 259"/>
                            <a:gd name="T4" fmla="*/ 145 w 165"/>
                            <a:gd name="T5" fmla="*/ 258 h 259"/>
                            <a:gd name="T6" fmla="*/ 0 w 165"/>
                            <a:gd name="T7" fmla="*/ 251 h 259"/>
                            <a:gd name="T8" fmla="*/ 26 w 165"/>
                            <a:gd name="T9" fmla="*/ 0 h 2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5" h="259">
                              <a:moveTo>
                                <a:pt x="26" y="0"/>
                              </a:moveTo>
                              <a:lnTo>
                                <a:pt x="164" y="57"/>
                              </a:lnTo>
                              <a:lnTo>
                                <a:pt x="145" y="258"/>
                              </a:lnTo>
                              <a:lnTo>
                                <a:pt x="0" y="251"/>
                              </a:lnTo>
                              <a:lnTo>
                                <a:pt x="26" y="0"/>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68" name="Freeform 247"/>
                        <p:cNvSpPr>
                          <a:spLocks/>
                        </p:cNvSpPr>
                        <p:nvPr/>
                      </p:nvSpPr>
                      <p:spPr bwMode="auto">
                        <a:xfrm>
                          <a:off x="1224" y="1744"/>
                          <a:ext cx="134" cy="196"/>
                        </a:xfrm>
                        <a:custGeom>
                          <a:avLst/>
                          <a:gdLst>
                            <a:gd name="T0" fmla="*/ 133 w 134"/>
                            <a:gd name="T1" fmla="*/ 9 h 196"/>
                            <a:gd name="T2" fmla="*/ 114 w 134"/>
                            <a:gd name="T3" fmla="*/ 195 h 196"/>
                            <a:gd name="T4" fmla="*/ 0 w 134"/>
                            <a:gd name="T5" fmla="*/ 173 h 196"/>
                            <a:gd name="T6" fmla="*/ 20 w 134"/>
                            <a:gd name="T7" fmla="*/ 0 h 196"/>
                            <a:gd name="T8" fmla="*/ 133 w 134"/>
                            <a:gd name="T9" fmla="*/ 9 h 1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4" h="196">
                              <a:moveTo>
                                <a:pt x="133" y="9"/>
                              </a:moveTo>
                              <a:lnTo>
                                <a:pt x="114" y="195"/>
                              </a:lnTo>
                              <a:lnTo>
                                <a:pt x="0" y="173"/>
                              </a:lnTo>
                              <a:lnTo>
                                <a:pt x="20" y="0"/>
                              </a:lnTo>
                              <a:lnTo>
                                <a:pt x="133" y="9"/>
                              </a:lnTo>
                            </a:path>
                          </a:pathLst>
                        </a:custGeom>
                        <a:solidFill>
                          <a:srgbClr val="0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grpSp>
                  <p:nvGrpSpPr>
                    <p:cNvPr id="14555" name="Group 248"/>
                    <p:cNvGrpSpPr>
                      <a:grpSpLocks/>
                    </p:cNvGrpSpPr>
                    <p:nvPr/>
                  </p:nvGrpSpPr>
                  <p:grpSpPr bwMode="auto">
                    <a:xfrm>
                      <a:off x="1174" y="1978"/>
                      <a:ext cx="131" cy="122"/>
                      <a:chOff x="1174" y="1978"/>
                      <a:chExt cx="131" cy="122"/>
                    </a:xfrm>
                  </p:grpSpPr>
                  <p:sp>
                    <p:nvSpPr>
                      <p:cNvPr id="14556" name="Freeform 249"/>
                      <p:cNvSpPr>
                        <a:spLocks/>
                      </p:cNvSpPr>
                      <p:nvPr/>
                    </p:nvSpPr>
                    <p:spPr bwMode="auto">
                      <a:xfrm>
                        <a:off x="1174" y="1978"/>
                        <a:ext cx="131" cy="122"/>
                      </a:xfrm>
                      <a:custGeom>
                        <a:avLst/>
                        <a:gdLst>
                          <a:gd name="T0" fmla="*/ 0 w 131"/>
                          <a:gd name="T1" fmla="*/ 0 h 122"/>
                          <a:gd name="T2" fmla="*/ 130 w 131"/>
                          <a:gd name="T3" fmla="*/ 36 h 122"/>
                          <a:gd name="T4" fmla="*/ 130 w 131"/>
                          <a:gd name="T5" fmla="*/ 121 h 122"/>
                          <a:gd name="T6" fmla="*/ 0 w 131"/>
                          <a:gd name="T7" fmla="*/ 68 h 122"/>
                          <a:gd name="T8" fmla="*/ 0 w 131"/>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 h="122">
                            <a:moveTo>
                              <a:pt x="0" y="0"/>
                            </a:moveTo>
                            <a:lnTo>
                              <a:pt x="130" y="36"/>
                            </a:lnTo>
                            <a:lnTo>
                              <a:pt x="130" y="121"/>
                            </a:lnTo>
                            <a:lnTo>
                              <a:pt x="0" y="68"/>
                            </a:lnTo>
                            <a:lnTo>
                              <a:pt x="0" y="0"/>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57" name="Line 250"/>
                      <p:cNvSpPr>
                        <a:spLocks noChangeShapeType="1"/>
                      </p:cNvSpPr>
                      <p:nvPr/>
                    </p:nvSpPr>
                    <p:spPr bwMode="auto">
                      <a:xfrm flipH="1" flipV="1">
                        <a:off x="1185" y="2008"/>
                        <a:ext cx="36" cy="11"/>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58" name="Line 251"/>
                      <p:cNvSpPr>
                        <a:spLocks noChangeShapeType="1"/>
                      </p:cNvSpPr>
                      <p:nvPr/>
                    </p:nvSpPr>
                    <p:spPr bwMode="auto">
                      <a:xfrm>
                        <a:off x="1238" y="2023"/>
                        <a:ext cx="46" cy="14"/>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59" name="Line 252"/>
                      <p:cNvSpPr>
                        <a:spLocks noChangeShapeType="1"/>
                      </p:cNvSpPr>
                      <p:nvPr/>
                    </p:nvSpPr>
                    <p:spPr bwMode="auto">
                      <a:xfrm>
                        <a:off x="1229" y="1993"/>
                        <a:ext cx="0" cy="79"/>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60" name="Line 253"/>
                      <p:cNvSpPr>
                        <a:spLocks noChangeShapeType="1"/>
                      </p:cNvSpPr>
                      <p:nvPr/>
                    </p:nvSpPr>
                    <p:spPr bwMode="auto">
                      <a:xfrm>
                        <a:off x="1291" y="2011"/>
                        <a:ext cx="0" cy="86"/>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61" name="Line 254"/>
                      <p:cNvSpPr>
                        <a:spLocks noChangeShapeType="1"/>
                      </p:cNvSpPr>
                      <p:nvPr/>
                    </p:nvSpPr>
                    <p:spPr bwMode="auto">
                      <a:xfrm>
                        <a:off x="1175" y="2009"/>
                        <a:ext cx="119" cy="40"/>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62" name="Line 255"/>
                      <p:cNvSpPr>
                        <a:spLocks noChangeShapeType="1"/>
                      </p:cNvSpPr>
                      <p:nvPr/>
                    </p:nvSpPr>
                    <p:spPr bwMode="auto">
                      <a:xfrm flipH="1" flipV="1">
                        <a:off x="1174" y="1997"/>
                        <a:ext cx="120" cy="37"/>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grpSp>
              <p:grpSp>
                <p:nvGrpSpPr>
                  <p:cNvPr id="14522" name="Group 256"/>
                  <p:cNvGrpSpPr>
                    <a:grpSpLocks/>
                  </p:cNvGrpSpPr>
                  <p:nvPr/>
                </p:nvGrpSpPr>
                <p:grpSpPr bwMode="auto">
                  <a:xfrm>
                    <a:off x="1040" y="1980"/>
                    <a:ext cx="313" cy="210"/>
                    <a:chOff x="1040" y="1980"/>
                    <a:chExt cx="313" cy="210"/>
                  </a:xfrm>
                </p:grpSpPr>
                <p:grpSp>
                  <p:nvGrpSpPr>
                    <p:cNvPr id="14523" name="Group 257"/>
                    <p:cNvGrpSpPr>
                      <a:grpSpLocks/>
                    </p:cNvGrpSpPr>
                    <p:nvPr/>
                  </p:nvGrpSpPr>
                  <p:grpSpPr bwMode="auto">
                    <a:xfrm>
                      <a:off x="1281" y="2094"/>
                      <a:ext cx="53" cy="50"/>
                      <a:chOff x="1281" y="2094"/>
                      <a:chExt cx="53" cy="50"/>
                    </a:xfrm>
                  </p:grpSpPr>
                  <p:sp>
                    <p:nvSpPr>
                      <p:cNvPr id="14552" name="Freeform 258"/>
                      <p:cNvSpPr>
                        <a:spLocks/>
                      </p:cNvSpPr>
                      <p:nvPr/>
                    </p:nvSpPr>
                    <p:spPr bwMode="auto">
                      <a:xfrm>
                        <a:off x="1317" y="2094"/>
                        <a:ext cx="17" cy="50"/>
                      </a:xfrm>
                      <a:custGeom>
                        <a:avLst/>
                        <a:gdLst>
                          <a:gd name="T0" fmla="*/ 10 w 17"/>
                          <a:gd name="T1" fmla="*/ 0 h 50"/>
                          <a:gd name="T2" fmla="*/ 16 w 17"/>
                          <a:gd name="T3" fmla="*/ 46 h 50"/>
                          <a:gd name="T4" fmla="*/ 4 w 17"/>
                          <a:gd name="T5" fmla="*/ 49 h 50"/>
                          <a:gd name="T6" fmla="*/ 0 w 17"/>
                          <a:gd name="T7" fmla="*/ 2 h 50"/>
                          <a:gd name="T8" fmla="*/ 10 w 1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0">
                            <a:moveTo>
                              <a:pt x="10" y="0"/>
                            </a:moveTo>
                            <a:lnTo>
                              <a:pt x="16" y="46"/>
                            </a:lnTo>
                            <a:lnTo>
                              <a:pt x="4" y="49"/>
                            </a:lnTo>
                            <a:lnTo>
                              <a:pt x="0" y="2"/>
                            </a:lnTo>
                            <a:lnTo>
                              <a:pt x="10"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53" name="Freeform 259"/>
                      <p:cNvSpPr>
                        <a:spLocks/>
                      </p:cNvSpPr>
                      <p:nvPr/>
                    </p:nvSpPr>
                    <p:spPr bwMode="auto">
                      <a:xfrm>
                        <a:off x="1281" y="2100"/>
                        <a:ext cx="41" cy="44"/>
                      </a:xfrm>
                      <a:custGeom>
                        <a:avLst/>
                        <a:gdLst>
                          <a:gd name="T0" fmla="*/ 37 w 41"/>
                          <a:gd name="T1" fmla="*/ 2 h 44"/>
                          <a:gd name="T2" fmla="*/ 40 w 41"/>
                          <a:gd name="T3" fmla="*/ 43 h 44"/>
                          <a:gd name="T4" fmla="*/ 0 w 41"/>
                          <a:gd name="T5" fmla="*/ 22 h 44"/>
                          <a:gd name="T6" fmla="*/ 16 w 41"/>
                          <a:gd name="T7" fmla="*/ 15 h 44"/>
                          <a:gd name="T8" fmla="*/ 30 w 41"/>
                          <a:gd name="T9" fmla="*/ 25 h 44"/>
                          <a:gd name="T10" fmla="*/ 25 w 41"/>
                          <a:gd name="T11" fmla="*/ 0 h 44"/>
                          <a:gd name="T12" fmla="*/ 37 w 41"/>
                          <a:gd name="T13" fmla="*/ 2 h 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 h="44">
                            <a:moveTo>
                              <a:pt x="37" y="2"/>
                            </a:moveTo>
                            <a:lnTo>
                              <a:pt x="40" y="43"/>
                            </a:lnTo>
                            <a:lnTo>
                              <a:pt x="0" y="22"/>
                            </a:lnTo>
                            <a:lnTo>
                              <a:pt x="16" y="15"/>
                            </a:lnTo>
                            <a:lnTo>
                              <a:pt x="30" y="25"/>
                            </a:lnTo>
                            <a:lnTo>
                              <a:pt x="25" y="0"/>
                            </a:lnTo>
                            <a:lnTo>
                              <a:pt x="37" y="2"/>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524" name="Group 260"/>
                    <p:cNvGrpSpPr>
                      <a:grpSpLocks/>
                    </p:cNvGrpSpPr>
                    <p:nvPr/>
                  </p:nvGrpSpPr>
                  <p:grpSpPr bwMode="auto">
                    <a:xfrm>
                      <a:off x="1040" y="1980"/>
                      <a:ext cx="313" cy="210"/>
                      <a:chOff x="1040" y="1980"/>
                      <a:chExt cx="313" cy="210"/>
                    </a:xfrm>
                  </p:grpSpPr>
                  <p:sp>
                    <p:nvSpPr>
                      <p:cNvPr id="14525" name="Freeform 261"/>
                      <p:cNvSpPr>
                        <a:spLocks/>
                      </p:cNvSpPr>
                      <p:nvPr/>
                    </p:nvSpPr>
                    <p:spPr bwMode="auto">
                      <a:xfrm>
                        <a:off x="1041" y="1980"/>
                        <a:ext cx="306" cy="186"/>
                      </a:xfrm>
                      <a:custGeom>
                        <a:avLst/>
                        <a:gdLst>
                          <a:gd name="T0" fmla="*/ 305 w 306"/>
                          <a:gd name="T1" fmla="*/ 79 h 186"/>
                          <a:gd name="T2" fmla="*/ 159 w 306"/>
                          <a:gd name="T3" fmla="*/ 185 h 186"/>
                          <a:gd name="T4" fmla="*/ 0 w 306"/>
                          <a:gd name="T5" fmla="*/ 81 h 186"/>
                          <a:gd name="T6" fmla="*/ 122 w 306"/>
                          <a:gd name="T7" fmla="*/ 0 h 186"/>
                          <a:gd name="T8" fmla="*/ 305 w 306"/>
                          <a:gd name="T9" fmla="*/ 79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6" h="186">
                            <a:moveTo>
                              <a:pt x="305" y="79"/>
                            </a:moveTo>
                            <a:lnTo>
                              <a:pt x="159" y="185"/>
                            </a:lnTo>
                            <a:lnTo>
                              <a:pt x="0" y="81"/>
                            </a:lnTo>
                            <a:lnTo>
                              <a:pt x="122" y="0"/>
                            </a:lnTo>
                            <a:lnTo>
                              <a:pt x="305" y="79"/>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26" name="Freeform 262"/>
                      <p:cNvSpPr>
                        <a:spLocks/>
                      </p:cNvSpPr>
                      <p:nvPr/>
                    </p:nvSpPr>
                    <p:spPr bwMode="auto">
                      <a:xfrm>
                        <a:off x="1199" y="2058"/>
                        <a:ext cx="154" cy="131"/>
                      </a:xfrm>
                      <a:custGeom>
                        <a:avLst/>
                        <a:gdLst>
                          <a:gd name="T0" fmla="*/ 147 w 154"/>
                          <a:gd name="T1" fmla="*/ 0 h 131"/>
                          <a:gd name="T2" fmla="*/ 0 w 154"/>
                          <a:gd name="T3" fmla="*/ 108 h 131"/>
                          <a:gd name="T4" fmla="*/ 4 w 154"/>
                          <a:gd name="T5" fmla="*/ 130 h 131"/>
                          <a:gd name="T6" fmla="*/ 153 w 154"/>
                          <a:gd name="T7" fmla="*/ 21 h 131"/>
                          <a:gd name="T8" fmla="*/ 147 w 154"/>
                          <a:gd name="T9" fmla="*/ 0 h 1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4" h="131">
                            <a:moveTo>
                              <a:pt x="147" y="0"/>
                            </a:moveTo>
                            <a:lnTo>
                              <a:pt x="0" y="108"/>
                            </a:lnTo>
                            <a:lnTo>
                              <a:pt x="4" y="130"/>
                            </a:lnTo>
                            <a:lnTo>
                              <a:pt x="153" y="21"/>
                            </a:lnTo>
                            <a:lnTo>
                              <a:pt x="147"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27" name="Freeform 263"/>
                      <p:cNvSpPr>
                        <a:spLocks/>
                      </p:cNvSpPr>
                      <p:nvPr/>
                    </p:nvSpPr>
                    <p:spPr bwMode="auto">
                      <a:xfrm>
                        <a:off x="1040" y="2061"/>
                        <a:ext cx="164" cy="129"/>
                      </a:xfrm>
                      <a:custGeom>
                        <a:avLst/>
                        <a:gdLst>
                          <a:gd name="T0" fmla="*/ 163 w 164"/>
                          <a:gd name="T1" fmla="*/ 128 h 129"/>
                          <a:gd name="T2" fmla="*/ 158 w 164"/>
                          <a:gd name="T3" fmla="*/ 104 h 129"/>
                          <a:gd name="T4" fmla="*/ 0 w 164"/>
                          <a:gd name="T5" fmla="*/ 0 h 129"/>
                          <a:gd name="T6" fmla="*/ 6 w 164"/>
                          <a:gd name="T7" fmla="*/ 19 h 129"/>
                          <a:gd name="T8" fmla="*/ 163 w 164"/>
                          <a:gd name="T9" fmla="*/ 128 h 12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 h="129">
                            <a:moveTo>
                              <a:pt x="163" y="128"/>
                            </a:moveTo>
                            <a:lnTo>
                              <a:pt x="158" y="104"/>
                            </a:lnTo>
                            <a:lnTo>
                              <a:pt x="0" y="0"/>
                            </a:lnTo>
                            <a:lnTo>
                              <a:pt x="6" y="19"/>
                            </a:lnTo>
                            <a:lnTo>
                              <a:pt x="163" y="128"/>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28" name="Freeform 264"/>
                      <p:cNvSpPr>
                        <a:spLocks/>
                      </p:cNvSpPr>
                      <p:nvPr/>
                    </p:nvSpPr>
                    <p:spPr bwMode="auto">
                      <a:xfrm>
                        <a:off x="1164" y="2067"/>
                        <a:ext cx="123" cy="82"/>
                      </a:xfrm>
                      <a:custGeom>
                        <a:avLst/>
                        <a:gdLst>
                          <a:gd name="T0" fmla="*/ 122 w 123"/>
                          <a:gd name="T1" fmla="*/ 21 h 82"/>
                          <a:gd name="T2" fmla="*/ 80 w 123"/>
                          <a:gd name="T3" fmla="*/ 0 h 82"/>
                          <a:gd name="T4" fmla="*/ 0 w 123"/>
                          <a:gd name="T5" fmla="*/ 57 h 82"/>
                          <a:gd name="T6" fmla="*/ 40 w 123"/>
                          <a:gd name="T7" fmla="*/ 81 h 82"/>
                          <a:gd name="T8" fmla="*/ 122 w 123"/>
                          <a:gd name="T9" fmla="*/ 21 h 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3" h="82">
                            <a:moveTo>
                              <a:pt x="122" y="21"/>
                            </a:moveTo>
                            <a:lnTo>
                              <a:pt x="80" y="0"/>
                            </a:lnTo>
                            <a:lnTo>
                              <a:pt x="0" y="57"/>
                            </a:lnTo>
                            <a:lnTo>
                              <a:pt x="40" y="81"/>
                            </a:lnTo>
                            <a:lnTo>
                              <a:pt x="122" y="21"/>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29" name="Freeform 265"/>
                      <p:cNvSpPr>
                        <a:spLocks/>
                      </p:cNvSpPr>
                      <p:nvPr/>
                    </p:nvSpPr>
                    <p:spPr bwMode="auto">
                      <a:xfrm>
                        <a:off x="1055" y="2010"/>
                        <a:ext cx="182" cy="110"/>
                      </a:xfrm>
                      <a:custGeom>
                        <a:avLst/>
                        <a:gdLst>
                          <a:gd name="T0" fmla="*/ 181 w 182"/>
                          <a:gd name="T1" fmla="*/ 53 h 110"/>
                          <a:gd name="T2" fmla="*/ 102 w 182"/>
                          <a:gd name="T3" fmla="*/ 109 h 110"/>
                          <a:gd name="T4" fmla="*/ 0 w 182"/>
                          <a:gd name="T5" fmla="*/ 47 h 110"/>
                          <a:gd name="T6" fmla="*/ 74 w 182"/>
                          <a:gd name="T7" fmla="*/ 0 h 110"/>
                          <a:gd name="T8" fmla="*/ 181 w 182"/>
                          <a:gd name="T9" fmla="*/ 53 h 1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2" h="110">
                            <a:moveTo>
                              <a:pt x="181" y="53"/>
                            </a:moveTo>
                            <a:lnTo>
                              <a:pt x="102" y="109"/>
                            </a:lnTo>
                            <a:lnTo>
                              <a:pt x="0" y="47"/>
                            </a:lnTo>
                            <a:lnTo>
                              <a:pt x="74" y="0"/>
                            </a:lnTo>
                            <a:lnTo>
                              <a:pt x="181" y="53"/>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30" name="Freeform 266"/>
                      <p:cNvSpPr>
                        <a:spLocks/>
                      </p:cNvSpPr>
                      <p:nvPr/>
                    </p:nvSpPr>
                    <p:spPr bwMode="auto">
                      <a:xfrm>
                        <a:off x="1132" y="1986"/>
                        <a:ext cx="200" cy="101"/>
                      </a:xfrm>
                      <a:custGeom>
                        <a:avLst/>
                        <a:gdLst>
                          <a:gd name="T0" fmla="*/ 157 w 200"/>
                          <a:gd name="T1" fmla="*/ 100 h 101"/>
                          <a:gd name="T2" fmla="*/ 199 w 200"/>
                          <a:gd name="T3" fmla="*/ 72 h 101"/>
                          <a:gd name="T4" fmla="*/ 32 w 200"/>
                          <a:gd name="T5" fmla="*/ 0 h 101"/>
                          <a:gd name="T6" fmla="*/ 0 w 200"/>
                          <a:gd name="T7" fmla="*/ 21 h 101"/>
                          <a:gd name="T8" fmla="*/ 157 w 200"/>
                          <a:gd name="T9" fmla="*/ 100 h 1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 h="101">
                            <a:moveTo>
                              <a:pt x="157" y="100"/>
                            </a:moveTo>
                            <a:lnTo>
                              <a:pt x="199" y="72"/>
                            </a:lnTo>
                            <a:lnTo>
                              <a:pt x="32" y="0"/>
                            </a:lnTo>
                            <a:lnTo>
                              <a:pt x="0" y="21"/>
                            </a:lnTo>
                            <a:lnTo>
                              <a:pt x="157" y="100"/>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31" name="Line 267"/>
                      <p:cNvSpPr>
                        <a:spLocks noChangeShapeType="1"/>
                      </p:cNvSpPr>
                      <p:nvPr/>
                    </p:nvSpPr>
                    <p:spPr bwMode="auto">
                      <a:xfrm flipH="1" flipV="1">
                        <a:off x="1156" y="1992"/>
                        <a:ext cx="173" cy="7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2" name="Line 268"/>
                      <p:cNvSpPr>
                        <a:spLocks noChangeShapeType="1"/>
                      </p:cNvSpPr>
                      <p:nvPr/>
                    </p:nvSpPr>
                    <p:spPr bwMode="auto">
                      <a:xfrm flipH="1" flipV="1">
                        <a:off x="1146" y="1996"/>
                        <a:ext cx="168" cy="7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3" name="Line 269"/>
                      <p:cNvSpPr>
                        <a:spLocks noChangeShapeType="1"/>
                      </p:cNvSpPr>
                      <p:nvPr/>
                    </p:nvSpPr>
                    <p:spPr bwMode="auto">
                      <a:xfrm flipH="1" flipV="1">
                        <a:off x="1140" y="2002"/>
                        <a:ext cx="164" cy="82"/>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4" name="Line 270"/>
                      <p:cNvSpPr>
                        <a:spLocks noChangeShapeType="1"/>
                      </p:cNvSpPr>
                      <p:nvPr/>
                    </p:nvSpPr>
                    <p:spPr bwMode="auto">
                      <a:xfrm flipH="1" flipV="1">
                        <a:off x="1119" y="2017"/>
                        <a:ext cx="161" cy="8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5" name="Line 271"/>
                      <p:cNvSpPr>
                        <a:spLocks noChangeShapeType="1"/>
                      </p:cNvSpPr>
                      <p:nvPr/>
                    </p:nvSpPr>
                    <p:spPr bwMode="auto">
                      <a:xfrm flipH="1" flipV="1">
                        <a:off x="1107" y="2025"/>
                        <a:ext cx="160" cy="8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6" name="Line 272"/>
                      <p:cNvSpPr>
                        <a:spLocks noChangeShapeType="1"/>
                      </p:cNvSpPr>
                      <p:nvPr/>
                    </p:nvSpPr>
                    <p:spPr bwMode="auto">
                      <a:xfrm flipH="1" flipV="1">
                        <a:off x="1094" y="2032"/>
                        <a:ext cx="160"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7" name="Line 273"/>
                      <p:cNvSpPr>
                        <a:spLocks noChangeShapeType="1"/>
                      </p:cNvSpPr>
                      <p:nvPr/>
                    </p:nvSpPr>
                    <p:spPr bwMode="auto">
                      <a:xfrm flipH="1" flipV="1">
                        <a:off x="1084" y="2040"/>
                        <a:ext cx="154"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8" name="Line 274"/>
                      <p:cNvSpPr>
                        <a:spLocks noChangeShapeType="1"/>
                      </p:cNvSpPr>
                      <p:nvPr/>
                    </p:nvSpPr>
                    <p:spPr bwMode="auto">
                      <a:xfrm flipH="1" flipV="1">
                        <a:off x="1070" y="2049"/>
                        <a:ext cx="154" cy="9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39" name="Line 275"/>
                      <p:cNvSpPr>
                        <a:spLocks noChangeShapeType="1"/>
                      </p:cNvSpPr>
                      <p:nvPr/>
                    </p:nvSpPr>
                    <p:spPr bwMode="auto">
                      <a:xfrm flipH="1">
                        <a:off x="1192" y="2081"/>
                        <a:ext cx="81" cy="6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0" name="Line 276"/>
                      <p:cNvSpPr>
                        <a:spLocks noChangeShapeType="1"/>
                      </p:cNvSpPr>
                      <p:nvPr/>
                    </p:nvSpPr>
                    <p:spPr bwMode="auto">
                      <a:xfrm flipH="1">
                        <a:off x="1176" y="2073"/>
                        <a:ext cx="80" cy="5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1" name="Line 277"/>
                      <p:cNvSpPr>
                        <a:spLocks noChangeShapeType="1"/>
                      </p:cNvSpPr>
                      <p:nvPr/>
                    </p:nvSpPr>
                    <p:spPr bwMode="auto">
                      <a:xfrm flipH="1">
                        <a:off x="1142" y="2055"/>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2" name="Line 278"/>
                      <p:cNvSpPr>
                        <a:spLocks noChangeShapeType="1"/>
                      </p:cNvSpPr>
                      <p:nvPr/>
                    </p:nvSpPr>
                    <p:spPr bwMode="auto">
                      <a:xfrm flipH="1">
                        <a:off x="1124" y="2046"/>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3" name="Line 279"/>
                      <p:cNvSpPr>
                        <a:spLocks noChangeShapeType="1"/>
                      </p:cNvSpPr>
                      <p:nvPr/>
                    </p:nvSpPr>
                    <p:spPr bwMode="auto">
                      <a:xfrm flipH="1">
                        <a:off x="1108" y="2037"/>
                        <a:ext cx="75" cy="5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4" name="Line 280"/>
                      <p:cNvSpPr>
                        <a:spLocks noChangeShapeType="1"/>
                      </p:cNvSpPr>
                      <p:nvPr/>
                    </p:nvSpPr>
                    <p:spPr bwMode="auto">
                      <a:xfrm flipH="1">
                        <a:off x="1093" y="2029"/>
                        <a:ext cx="72" cy="51"/>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5" name="Line 281"/>
                      <p:cNvSpPr>
                        <a:spLocks noChangeShapeType="1"/>
                      </p:cNvSpPr>
                      <p:nvPr/>
                    </p:nvSpPr>
                    <p:spPr bwMode="auto">
                      <a:xfrm flipH="1">
                        <a:off x="1076" y="2020"/>
                        <a:ext cx="74" cy="5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6" name="Line 282"/>
                      <p:cNvSpPr>
                        <a:spLocks noChangeShapeType="1"/>
                      </p:cNvSpPr>
                      <p:nvPr/>
                    </p:nvSpPr>
                    <p:spPr bwMode="auto">
                      <a:xfrm flipH="1">
                        <a:off x="1268" y="2048"/>
                        <a:ext cx="39" cy="26"/>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7" name="Line 283"/>
                      <p:cNvSpPr>
                        <a:spLocks noChangeShapeType="1"/>
                      </p:cNvSpPr>
                      <p:nvPr/>
                    </p:nvSpPr>
                    <p:spPr bwMode="auto">
                      <a:xfrm flipH="1">
                        <a:off x="1245" y="2037"/>
                        <a:ext cx="35"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8" name="Line 284"/>
                      <p:cNvSpPr>
                        <a:spLocks noChangeShapeType="1"/>
                      </p:cNvSpPr>
                      <p:nvPr/>
                    </p:nvSpPr>
                    <p:spPr bwMode="auto">
                      <a:xfrm flipH="1">
                        <a:off x="1221" y="2027"/>
                        <a:ext cx="38"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49" name="Line 285"/>
                      <p:cNvSpPr>
                        <a:spLocks noChangeShapeType="1"/>
                      </p:cNvSpPr>
                      <p:nvPr/>
                    </p:nvSpPr>
                    <p:spPr bwMode="auto">
                      <a:xfrm flipH="1">
                        <a:off x="1199" y="2017"/>
                        <a:ext cx="36"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50" name="Line 286"/>
                      <p:cNvSpPr>
                        <a:spLocks noChangeShapeType="1"/>
                      </p:cNvSpPr>
                      <p:nvPr/>
                    </p:nvSpPr>
                    <p:spPr bwMode="auto">
                      <a:xfrm flipH="1">
                        <a:off x="1177" y="2007"/>
                        <a:ext cx="33"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4551" name="Line 287"/>
                      <p:cNvSpPr>
                        <a:spLocks noChangeShapeType="1"/>
                      </p:cNvSpPr>
                      <p:nvPr/>
                    </p:nvSpPr>
                    <p:spPr bwMode="auto">
                      <a:xfrm flipH="1">
                        <a:off x="1153" y="1995"/>
                        <a:ext cx="34" cy="2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grpSp>
            </p:grpSp>
          </p:grpSp>
          <p:grpSp>
            <p:nvGrpSpPr>
              <p:cNvPr id="14430" name="Group 288"/>
              <p:cNvGrpSpPr>
                <a:grpSpLocks/>
              </p:cNvGrpSpPr>
              <p:nvPr/>
            </p:nvGrpSpPr>
            <p:grpSpPr bwMode="auto">
              <a:xfrm>
                <a:off x="791" y="1650"/>
                <a:ext cx="552" cy="1190"/>
                <a:chOff x="791" y="1650"/>
                <a:chExt cx="552" cy="1190"/>
              </a:xfrm>
            </p:grpSpPr>
            <p:grpSp>
              <p:nvGrpSpPr>
                <p:cNvPr id="14431" name="Group 289"/>
                <p:cNvGrpSpPr>
                  <a:grpSpLocks/>
                </p:cNvGrpSpPr>
                <p:nvPr/>
              </p:nvGrpSpPr>
              <p:grpSpPr bwMode="auto">
                <a:xfrm>
                  <a:off x="989" y="1902"/>
                  <a:ext cx="76" cy="190"/>
                  <a:chOff x="989" y="1902"/>
                  <a:chExt cx="76" cy="190"/>
                </a:xfrm>
              </p:grpSpPr>
              <p:sp>
                <p:nvSpPr>
                  <p:cNvPr id="14517" name="Freeform 290"/>
                  <p:cNvSpPr>
                    <a:spLocks/>
                  </p:cNvSpPr>
                  <p:nvPr/>
                </p:nvSpPr>
                <p:spPr bwMode="auto">
                  <a:xfrm>
                    <a:off x="989" y="1902"/>
                    <a:ext cx="76" cy="190"/>
                  </a:xfrm>
                  <a:custGeom>
                    <a:avLst/>
                    <a:gdLst>
                      <a:gd name="T0" fmla="*/ 0 w 76"/>
                      <a:gd name="T1" fmla="*/ 67 h 190"/>
                      <a:gd name="T2" fmla="*/ 14 w 76"/>
                      <a:gd name="T3" fmla="*/ 42 h 190"/>
                      <a:gd name="T4" fmla="*/ 28 w 76"/>
                      <a:gd name="T5" fmla="*/ 30 h 190"/>
                      <a:gd name="T6" fmla="*/ 34 w 76"/>
                      <a:gd name="T7" fmla="*/ 11 h 190"/>
                      <a:gd name="T8" fmla="*/ 37 w 76"/>
                      <a:gd name="T9" fmla="*/ 3 h 190"/>
                      <a:gd name="T10" fmla="*/ 53 w 76"/>
                      <a:gd name="T11" fmla="*/ 0 h 190"/>
                      <a:gd name="T12" fmla="*/ 75 w 76"/>
                      <a:gd name="T13" fmla="*/ 17 h 190"/>
                      <a:gd name="T14" fmla="*/ 69 w 76"/>
                      <a:gd name="T15" fmla="*/ 50 h 190"/>
                      <a:gd name="T16" fmla="*/ 63 w 76"/>
                      <a:gd name="T17" fmla="*/ 69 h 190"/>
                      <a:gd name="T18" fmla="*/ 48 w 76"/>
                      <a:gd name="T19" fmla="*/ 128 h 190"/>
                      <a:gd name="T20" fmla="*/ 25 w 76"/>
                      <a:gd name="T21" fmla="*/ 189 h 190"/>
                      <a:gd name="T22" fmla="*/ 0 w 76"/>
                      <a:gd name="T23" fmla="*/ 67 h 1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6" h="190">
                        <a:moveTo>
                          <a:pt x="0" y="67"/>
                        </a:moveTo>
                        <a:lnTo>
                          <a:pt x="14" y="42"/>
                        </a:lnTo>
                        <a:lnTo>
                          <a:pt x="28" y="30"/>
                        </a:lnTo>
                        <a:lnTo>
                          <a:pt x="34" y="11"/>
                        </a:lnTo>
                        <a:lnTo>
                          <a:pt x="37" y="3"/>
                        </a:lnTo>
                        <a:lnTo>
                          <a:pt x="53" y="0"/>
                        </a:lnTo>
                        <a:lnTo>
                          <a:pt x="75" y="17"/>
                        </a:lnTo>
                        <a:lnTo>
                          <a:pt x="69" y="50"/>
                        </a:lnTo>
                        <a:lnTo>
                          <a:pt x="63" y="69"/>
                        </a:lnTo>
                        <a:lnTo>
                          <a:pt x="48" y="128"/>
                        </a:lnTo>
                        <a:lnTo>
                          <a:pt x="25" y="189"/>
                        </a:lnTo>
                        <a:lnTo>
                          <a:pt x="0" y="67"/>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8" name="Freeform 291"/>
                  <p:cNvSpPr>
                    <a:spLocks/>
                  </p:cNvSpPr>
                  <p:nvPr/>
                </p:nvSpPr>
                <p:spPr bwMode="auto">
                  <a:xfrm>
                    <a:off x="1001" y="1918"/>
                    <a:ext cx="59" cy="135"/>
                  </a:xfrm>
                  <a:custGeom>
                    <a:avLst/>
                    <a:gdLst>
                      <a:gd name="T0" fmla="*/ 24 w 59"/>
                      <a:gd name="T1" fmla="*/ 0 h 135"/>
                      <a:gd name="T2" fmla="*/ 30 w 59"/>
                      <a:gd name="T3" fmla="*/ 9 h 135"/>
                      <a:gd name="T4" fmla="*/ 44 w 59"/>
                      <a:gd name="T5" fmla="*/ 16 h 135"/>
                      <a:gd name="T6" fmla="*/ 58 w 59"/>
                      <a:gd name="T7" fmla="*/ 15 h 135"/>
                      <a:gd name="T8" fmla="*/ 49 w 59"/>
                      <a:gd name="T9" fmla="*/ 45 h 135"/>
                      <a:gd name="T10" fmla="*/ 39 w 59"/>
                      <a:gd name="T11" fmla="*/ 44 h 135"/>
                      <a:gd name="T12" fmla="*/ 31 w 59"/>
                      <a:gd name="T13" fmla="*/ 38 h 135"/>
                      <a:gd name="T14" fmla="*/ 36 w 59"/>
                      <a:gd name="T15" fmla="*/ 47 h 135"/>
                      <a:gd name="T16" fmla="*/ 47 w 59"/>
                      <a:gd name="T17" fmla="*/ 50 h 135"/>
                      <a:gd name="T18" fmla="*/ 39 w 59"/>
                      <a:gd name="T19" fmla="*/ 84 h 135"/>
                      <a:gd name="T20" fmla="*/ 33 w 59"/>
                      <a:gd name="T21" fmla="*/ 109 h 135"/>
                      <a:gd name="T22" fmla="*/ 30 w 59"/>
                      <a:gd name="T23" fmla="*/ 94 h 135"/>
                      <a:gd name="T24" fmla="*/ 27 w 59"/>
                      <a:gd name="T25" fmla="*/ 68 h 135"/>
                      <a:gd name="T26" fmla="*/ 27 w 59"/>
                      <a:gd name="T27" fmla="*/ 53 h 135"/>
                      <a:gd name="T28" fmla="*/ 25 w 59"/>
                      <a:gd name="T29" fmla="*/ 60 h 135"/>
                      <a:gd name="T30" fmla="*/ 25 w 59"/>
                      <a:gd name="T31" fmla="*/ 77 h 135"/>
                      <a:gd name="T32" fmla="*/ 27 w 59"/>
                      <a:gd name="T33" fmla="*/ 101 h 135"/>
                      <a:gd name="T34" fmla="*/ 29 w 59"/>
                      <a:gd name="T35" fmla="*/ 116 h 135"/>
                      <a:gd name="T36" fmla="*/ 24 w 59"/>
                      <a:gd name="T37" fmla="*/ 134 h 135"/>
                      <a:gd name="T38" fmla="*/ 14 w 59"/>
                      <a:gd name="T39" fmla="*/ 87 h 135"/>
                      <a:gd name="T40" fmla="*/ 10 w 59"/>
                      <a:gd name="T41" fmla="*/ 70 h 135"/>
                      <a:gd name="T42" fmla="*/ 3 w 59"/>
                      <a:gd name="T43" fmla="*/ 46 h 135"/>
                      <a:gd name="T44" fmla="*/ 0 w 59"/>
                      <a:gd name="T45" fmla="*/ 39 h 135"/>
                      <a:gd name="T46" fmla="*/ 4 w 59"/>
                      <a:gd name="T47" fmla="*/ 30 h 135"/>
                      <a:gd name="T48" fmla="*/ 17 w 59"/>
                      <a:gd name="T49" fmla="*/ 21 h 135"/>
                      <a:gd name="T50" fmla="*/ 21 w 59"/>
                      <a:gd name="T51" fmla="*/ 29 h 135"/>
                      <a:gd name="T52" fmla="*/ 19 w 59"/>
                      <a:gd name="T53" fmla="*/ 16 h 135"/>
                      <a:gd name="T54" fmla="*/ 24 w 59"/>
                      <a:gd name="T55" fmla="*/ 0 h 13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9" h="135">
                        <a:moveTo>
                          <a:pt x="24" y="0"/>
                        </a:moveTo>
                        <a:lnTo>
                          <a:pt x="30" y="9"/>
                        </a:lnTo>
                        <a:lnTo>
                          <a:pt x="44" y="16"/>
                        </a:lnTo>
                        <a:lnTo>
                          <a:pt x="58" y="15"/>
                        </a:lnTo>
                        <a:lnTo>
                          <a:pt x="49" y="45"/>
                        </a:lnTo>
                        <a:lnTo>
                          <a:pt x="39" y="44"/>
                        </a:lnTo>
                        <a:lnTo>
                          <a:pt x="31" y="38"/>
                        </a:lnTo>
                        <a:lnTo>
                          <a:pt x="36" y="47"/>
                        </a:lnTo>
                        <a:lnTo>
                          <a:pt x="47" y="50"/>
                        </a:lnTo>
                        <a:lnTo>
                          <a:pt x="39" y="84"/>
                        </a:lnTo>
                        <a:lnTo>
                          <a:pt x="33" y="109"/>
                        </a:lnTo>
                        <a:lnTo>
                          <a:pt x="30" y="94"/>
                        </a:lnTo>
                        <a:lnTo>
                          <a:pt x="27" y="68"/>
                        </a:lnTo>
                        <a:lnTo>
                          <a:pt x="27" y="53"/>
                        </a:lnTo>
                        <a:lnTo>
                          <a:pt x="25" y="60"/>
                        </a:lnTo>
                        <a:lnTo>
                          <a:pt x="25" y="77"/>
                        </a:lnTo>
                        <a:lnTo>
                          <a:pt x="27" y="101"/>
                        </a:lnTo>
                        <a:lnTo>
                          <a:pt x="29" y="116"/>
                        </a:lnTo>
                        <a:lnTo>
                          <a:pt x="24" y="134"/>
                        </a:lnTo>
                        <a:lnTo>
                          <a:pt x="14" y="87"/>
                        </a:lnTo>
                        <a:lnTo>
                          <a:pt x="10" y="70"/>
                        </a:lnTo>
                        <a:lnTo>
                          <a:pt x="3" y="46"/>
                        </a:lnTo>
                        <a:lnTo>
                          <a:pt x="0" y="39"/>
                        </a:lnTo>
                        <a:lnTo>
                          <a:pt x="4" y="30"/>
                        </a:lnTo>
                        <a:lnTo>
                          <a:pt x="17" y="21"/>
                        </a:lnTo>
                        <a:lnTo>
                          <a:pt x="21" y="29"/>
                        </a:lnTo>
                        <a:lnTo>
                          <a:pt x="19" y="16"/>
                        </a:lnTo>
                        <a:lnTo>
                          <a:pt x="24"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432" name="Group 292"/>
                <p:cNvGrpSpPr>
                  <a:grpSpLocks/>
                </p:cNvGrpSpPr>
                <p:nvPr/>
              </p:nvGrpSpPr>
              <p:grpSpPr bwMode="auto">
                <a:xfrm>
                  <a:off x="977" y="1793"/>
                  <a:ext cx="100" cy="136"/>
                  <a:chOff x="977" y="1793"/>
                  <a:chExt cx="100" cy="136"/>
                </a:xfrm>
              </p:grpSpPr>
              <p:sp>
                <p:nvSpPr>
                  <p:cNvPr id="14502" name="Freeform 293"/>
                  <p:cNvSpPr>
                    <a:spLocks/>
                  </p:cNvSpPr>
                  <p:nvPr/>
                </p:nvSpPr>
                <p:spPr bwMode="auto">
                  <a:xfrm>
                    <a:off x="1003" y="1803"/>
                    <a:ext cx="70" cy="126"/>
                  </a:xfrm>
                  <a:custGeom>
                    <a:avLst/>
                    <a:gdLst>
                      <a:gd name="T0" fmla="*/ 0 w 70"/>
                      <a:gd name="T1" fmla="*/ 46 h 126"/>
                      <a:gd name="T2" fmla="*/ 3 w 70"/>
                      <a:gd name="T3" fmla="*/ 55 h 126"/>
                      <a:gd name="T4" fmla="*/ 7 w 70"/>
                      <a:gd name="T5" fmla="*/ 59 h 126"/>
                      <a:gd name="T6" fmla="*/ 9 w 70"/>
                      <a:gd name="T7" fmla="*/ 66 h 126"/>
                      <a:gd name="T8" fmla="*/ 12 w 70"/>
                      <a:gd name="T9" fmla="*/ 71 h 126"/>
                      <a:gd name="T10" fmla="*/ 16 w 70"/>
                      <a:gd name="T11" fmla="*/ 77 h 126"/>
                      <a:gd name="T12" fmla="*/ 19 w 70"/>
                      <a:gd name="T13" fmla="*/ 80 h 126"/>
                      <a:gd name="T14" fmla="*/ 25 w 70"/>
                      <a:gd name="T15" fmla="*/ 84 h 126"/>
                      <a:gd name="T16" fmla="*/ 26 w 70"/>
                      <a:gd name="T17" fmla="*/ 89 h 126"/>
                      <a:gd name="T18" fmla="*/ 26 w 70"/>
                      <a:gd name="T19" fmla="*/ 95 h 126"/>
                      <a:gd name="T20" fmla="*/ 24 w 70"/>
                      <a:gd name="T21" fmla="*/ 111 h 126"/>
                      <a:gd name="T22" fmla="*/ 34 w 70"/>
                      <a:gd name="T23" fmla="*/ 120 h 126"/>
                      <a:gd name="T24" fmla="*/ 42 w 70"/>
                      <a:gd name="T25" fmla="*/ 125 h 126"/>
                      <a:gd name="T26" fmla="*/ 49 w 70"/>
                      <a:gd name="T27" fmla="*/ 125 h 126"/>
                      <a:gd name="T28" fmla="*/ 55 w 70"/>
                      <a:gd name="T29" fmla="*/ 125 h 126"/>
                      <a:gd name="T30" fmla="*/ 58 w 70"/>
                      <a:gd name="T31" fmla="*/ 114 h 126"/>
                      <a:gd name="T32" fmla="*/ 59 w 70"/>
                      <a:gd name="T33" fmla="*/ 91 h 126"/>
                      <a:gd name="T34" fmla="*/ 63 w 70"/>
                      <a:gd name="T35" fmla="*/ 83 h 126"/>
                      <a:gd name="T36" fmla="*/ 66 w 70"/>
                      <a:gd name="T37" fmla="*/ 72 h 126"/>
                      <a:gd name="T38" fmla="*/ 67 w 70"/>
                      <a:gd name="T39" fmla="*/ 61 h 126"/>
                      <a:gd name="T40" fmla="*/ 68 w 70"/>
                      <a:gd name="T41" fmla="*/ 46 h 126"/>
                      <a:gd name="T42" fmla="*/ 69 w 70"/>
                      <a:gd name="T43" fmla="*/ 38 h 126"/>
                      <a:gd name="T44" fmla="*/ 68 w 70"/>
                      <a:gd name="T45" fmla="*/ 33 h 126"/>
                      <a:gd name="T46" fmla="*/ 66 w 70"/>
                      <a:gd name="T47" fmla="*/ 23 h 126"/>
                      <a:gd name="T48" fmla="*/ 63 w 70"/>
                      <a:gd name="T49" fmla="*/ 19 h 126"/>
                      <a:gd name="T50" fmla="*/ 58 w 70"/>
                      <a:gd name="T51" fmla="*/ 17 h 126"/>
                      <a:gd name="T52" fmla="*/ 56 w 70"/>
                      <a:gd name="T53" fmla="*/ 12 h 126"/>
                      <a:gd name="T54" fmla="*/ 51 w 70"/>
                      <a:gd name="T55" fmla="*/ 8 h 126"/>
                      <a:gd name="T56" fmla="*/ 46 w 70"/>
                      <a:gd name="T57" fmla="*/ 12 h 126"/>
                      <a:gd name="T58" fmla="*/ 43 w 70"/>
                      <a:gd name="T59" fmla="*/ 5 h 126"/>
                      <a:gd name="T60" fmla="*/ 37 w 70"/>
                      <a:gd name="T61" fmla="*/ 2 h 126"/>
                      <a:gd name="T62" fmla="*/ 31 w 70"/>
                      <a:gd name="T63" fmla="*/ 9 h 126"/>
                      <a:gd name="T64" fmla="*/ 29 w 70"/>
                      <a:gd name="T65" fmla="*/ 0 h 126"/>
                      <a:gd name="T66" fmla="*/ 21 w 70"/>
                      <a:gd name="T67" fmla="*/ 1 h 126"/>
                      <a:gd name="T68" fmla="*/ 17 w 70"/>
                      <a:gd name="T69" fmla="*/ 15 h 126"/>
                      <a:gd name="T70" fmla="*/ 16 w 70"/>
                      <a:gd name="T71" fmla="*/ 23 h 126"/>
                      <a:gd name="T72" fmla="*/ 15 w 70"/>
                      <a:gd name="T73" fmla="*/ 33 h 126"/>
                      <a:gd name="T74" fmla="*/ 13 w 70"/>
                      <a:gd name="T75" fmla="*/ 46 h 126"/>
                      <a:gd name="T76" fmla="*/ 11 w 70"/>
                      <a:gd name="T77" fmla="*/ 41 h 126"/>
                      <a:gd name="T78" fmla="*/ 10 w 70"/>
                      <a:gd name="T79" fmla="*/ 31 h 126"/>
                      <a:gd name="T80" fmla="*/ 9 w 70"/>
                      <a:gd name="T81" fmla="*/ 25 h 126"/>
                      <a:gd name="T82" fmla="*/ 7 w 70"/>
                      <a:gd name="T83" fmla="*/ 22 h 126"/>
                      <a:gd name="T84" fmla="*/ 3 w 70"/>
                      <a:gd name="T85" fmla="*/ 19 h 126"/>
                      <a:gd name="T86" fmla="*/ 1 w 70"/>
                      <a:gd name="T87" fmla="*/ 20 h 126"/>
                      <a:gd name="T88" fmla="*/ 0 w 70"/>
                      <a:gd name="T89" fmla="*/ 23 h 126"/>
                      <a:gd name="T90" fmla="*/ 1 w 70"/>
                      <a:gd name="T91" fmla="*/ 28 h 126"/>
                      <a:gd name="T92" fmla="*/ 2 w 70"/>
                      <a:gd name="T93" fmla="*/ 38 h 126"/>
                      <a:gd name="T94" fmla="*/ 0 w 70"/>
                      <a:gd name="T95" fmla="*/ 46 h 12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0" h="126">
                        <a:moveTo>
                          <a:pt x="0" y="46"/>
                        </a:moveTo>
                        <a:lnTo>
                          <a:pt x="3" y="55"/>
                        </a:lnTo>
                        <a:lnTo>
                          <a:pt x="7" y="59"/>
                        </a:lnTo>
                        <a:lnTo>
                          <a:pt x="9" y="66"/>
                        </a:lnTo>
                        <a:lnTo>
                          <a:pt x="12" y="71"/>
                        </a:lnTo>
                        <a:lnTo>
                          <a:pt x="16" y="77"/>
                        </a:lnTo>
                        <a:lnTo>
                          <a:pt x="19" y="80"/>
                        </a:lnTo>
                        <a:lnTo>
                          <a:pt x="25" y="84"/>
                        </a:lnTo>
                        <a:lnTo>
                          <a:pt x="26" y="89"/>
                        </a:lnTo>
                        <a:lnTo>
                          <a:pt x="26" y="95"/>
                        </a:lnTo>
                        <a:lnTo>
                          <a:pt x="24" y="111"/>
                        </a:lnTo>
                        <a:lnTo>
                          <a:pt x="34" y="120"/>
                        </a:lnTo>
                        <a:lnTo>
                          <a:pt x="42" y="125"/>
                        </a:lnTo>
                        <a:lnTo>
                          <a:pt x="49" y="125"/>
                        </a:lnTo>
                        <a:lnTo>
                          <a:pt x="55" y="125"/>
                        </a:lnTo>
                        <a:lnTo>
                          <a:pt x="58" y="114"/>
                        </a:lnTo>
                        <a:lnTo>
                          <a:pt x="59" y="91"/>
                        </a:lnTo>
                        <a:lnTo>
                          <a:pt x="63" y="83"/>
                        </a:lnTo>
                        <a:lnTo>
                          <a:pt x="66" y="72"/>
                        </a:lnTo>
                        <a:lnTo>
                          <a:pt x="67" y="61"/>
                        </a:lnTo>
                        <a:lnTo>
                          <a:pt x="68" y="46"/>
                        </a:lnTo>
                        <a:lnTo>
                          <a:pt x="69" y="38"/>
                        </a:lnTo>
                        <a:lnTo>
                          <a:pt x="68" y="33"/>
                        </a:lnTo>
                        <a:lnTo>
                          <a:pt x="66" y="23"/>
                        </a:lnTo>
                        <a:lnTo>
                          <a:pt x="63" y="19"/>
                        </a:lnTo>
                        <a:lnTo>
                          <a:pt x="58" y="17"/>
                        </a:lnTo>
                        <a:lnTo>
                          <a:pt x="56" y="12"/>
                        </a:lnTo>
                        <a:lnTo>
                          <a:pt x="51" y="8"/>
                        </a:lnTo>
                        <a:lnTo>
                          <a:pt x="46" y="12"/>
                        </a:lnTo>
                        <a:lnTo>
                          <a:pt x="43" y="5"/>
                        </a:lnTo>
                        <a:lnTo>
                          <a:pt x="37" y="2"/>
                        </a:lnTo>
                        <a:lnTo>
                          <a:pt x="31" y="9"/>
                        </a:lnTo>
                        <a:lnTo>
                          <a:pt x="29" y="0"/>
                        </a:lnTo>
                        <a:lnTo>
                          <a:pt x="21" y="1"/>
                        </a:lnTo>
                        <a:lnTo>
                          <a:pt x="17" y="15"/>
                        </a:lnTo>
                        <a:lnTo>
                          <a:pt x="16" y="23"/>
                        </a:lnTo>
                        <a:lnTo>
                          <a:pt x="15" y="33"/>
                        </a:lnTo>
                        <a:lnTo>
                          <a:pt x="13" y="46"/>
                        </a:lnTo>
                        <a:lnTo>
                          <a:pt x="11" y="41"/>
                        </a:lnTo>
                        <a:lnTo>
                          <a:pt x="10" y="31"/>
                        </a:lnTo>
                        <a:lnTo>
                          <a:pt x="9" y="25"/>
                        </a:lnTo>
                        <a:lnTo>
                          <a:pt x="7" y="22"/>
                        </a:lnTo>
                        <a:lnTo>
                          <a:pt x="3" y="19"/>
                        </a:lnTo>
                        <a:lnTo>
                          <a:pt x="1" y="20"/>
                        </a:lnTo>
                        <a:lnTo>
                          <a:pt x="0" y="23"/>
                        </a:lnTo>
                        <a:lnTo>
                          <a:pt x="1" y="28"/>
                        </a:lnTo>
                        <a:lnTo>
                          <a:pt x="2" y="38"/>
                        </a:lnTo>
                        <a:lnTo>
                          <a:pt x="0" y="4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3" name="Freeform 294"/>
                  <p:cNvSpPr>
                    <a:spLocks/>
                  </p:cNvSpPr>
                  <p:nvPr/>
                </p:nvSpPr>
                <p:spPr bwMode="auto">
                  <a:xfrm>
                    <a:off x="1033" y="1811"/>
                    <a:ext cx="36" cy="48"/>
                  </a:xfrm>
                  <a:custGeom>
                    <a:avLst/>
                    <a:gdLst>
                      <a:gd name="T0" fmla="*/ 2 w 36"/>
                      <a:gd name="T1" fmla="*/ 1 h 48"/>
                      <a:gd name="T2" fmla="*/ 4 w 36"/>
                      <a:gd name="T3" fmla="*/ 11 h 48"/>
                      <a:gd name="T4" fmla="*/ 6 w 36"/>
                      <a:gd name="T5" fmla="*/ 17 h 48"/>
                      <a:gd name="T6" fmla="*/ 3 w 36"/>
                      <a:gd name="T7" fmla="*/ 32 h 48"/>
                      <a:gd name="T8" fmla="*/ 5 w 36"/>
                      <a:gd name="T9" fmla="*/ 35 h 48"/>
                      <a:gd name="T10" fmla="*/ 8 w 36"/>
                      <a:gd name="T11" fmla="*/ 37 h 48"/>
                      <a:gd name="T12" fmla="*/ 11 w 36"/>
                      <a:gd name="T13" fmla="*/ 36 h 48"/>
                      <a:gd name="T14" fmla="*/ 14 w 36"/>
                      <a:gd name="T15" fmla="*/ 28 h 48"/>
                      <a:gd name="T16" fmla="*/ 16 w 36"/>
                      <a:gd name="T17" fmla="*/ 22 h 48"/>
                      <a:gd name="T18" fmla="*/ 15 w 36"/>
                      <a:gd name="T19" fmla="*/ 13 h 48"/>
                      <a:gd name="T20" fmla="*/ 14 w 36"/>
                      <a:gd name="T21" fmla="*/ 3 h 48"/>
                      <a:gd name="T22" fmla="*/ 16 w 36"/>
                      <a:gd name="T23" fmla="*/ 5 h 48"/>
                      <a:gd name="T24" fmla="*/ 17 w 36"/>
                      <a:gd name="T25" fmla="*/ 13 h 48"/>
                      <a:gd name="T26" fmla="*/ 18 w 36"/>
                      <a:gd name="T27" fmla="*/ 19 h 48"/>
                      <a:gd name="T28" fmla="*/ 18 w 36"/>
                      <a:gd name="T29" fmla="*/ 24 h 48"/>
                      <a:gd name="T30" fmla="*/ 15 w 36"/>
                      <a:gd name="T31" fmla="*/ 29 h 48"/>
                      <a:gd name="T32" fmla="*/ 13 w 36"/>
                      <a:gd name="T33" fmla="*/ 35 h 48"/>
                      <a:gd name="T34" fmla="*/ 12 w 36"/>
                      <a:gd name="T35" fmla="*/ 41 h 48"/>
                      <a:gd name="T36" fmla="*/ 15 w 36"/>
                      <a:gd name="T37" fmla="*/ 43 h 48"/>
                      <a:gd name="T38" fmla="*/ 20 w 36"/>
                      <a:gd name="T39" fmla="*/ 43 h 48"/>
                      <a:gd name="T40" fmla="*/ 23 w 36"/>
                      <a:gd name="T41" fmla="*/ 37 h 48"/>
                      <a:gd name="T42" fmla="*/ 28 w 36"/>
                      <a:gd name="T43" fmla="*/ 30 h 48"/>
                      <a:gd name="T44" fmla="*/ 28 w 36"/>
                      <a:gd name="T45" fmla="*/ 25 h 48"/>
                      <a:gd name="T46" fmla="*/ 27 w 36"/>
                      <a:gd name="T47" fmla="*/ 16 h 48"/>
                      <a:gd name="T48" fmla="*/ 29 w 36"/>
                      <a:gd name="T49" fmla="*/ 23 h 48"/>
                      <a:gd name="T50" fmla="*/ 29 w 36"/>
                      <a:gd name="T51" fmla="*/ 30 h 48"/>
                      <a:gd name="T52" fmla="*/ 25 w 36"/>
                      <a:gd name="T53" fmla="*/ 37 h 48"/>
                      <a:gd name="T54" fmla="*/ 25 w 36"/>
                      <a:gd name="T55" fmla="*/ 41 h 48"/>
                      <a:gd name="T56" fmla="*/ 26 w 36"/>
                      <a:gd name="T57" fmla="*/ 45 h 48"/>
                      <a:gd name="T58" fmla="*/ 28 w 36"/>
                      <a:gd name="T59" fmla="*/ 46 h 48"/>
                      <a:gd name="T60" fmla="*/ 31 w 36"/>
                      <a:gd name="T61" fmla="*/ 44 h 48"/>
                      <a:gd name="T62" fmla="*/ 35 w 36"/>
                      <a:gd name="T63" fmla="*/ 39 h 48"/>
                      <a:gd name="T64" fmla="*/ 31 w 36"/>
                      <a:gd name="T65" fmla="*/ 45 h 48"/>
                      <a:gd name="T66" fmla="*/ 30 w 36"/>
                      <a:gd name="T67" fmla="*/ 47 h 48"/>
                      <a:gd name="T68" fmla="*/ 26 w 36"/>
                      <a:gd name="T69" fmla="*/ 47 h 48"/>
                      <a:gd name="T70" fmla="*/ 24 w 36"/>
                      <a:gd name="T71" fmla="*/ 45 h 48"/>
                      <a:gd name="T72" fmla="*/ 24 w 36"/>
                      <a:gd name="T73" fmla="*/ 40 h 48"/>
                      <a:gd name="T74" fmla="*/ 21 w 36"/>
                      <a:gd name="T75" fmla="*/ 44 h 48"/>
                      <a:gd name="T76" fmla="*/ 17 w 36"/>
                      <a:gd name="T77" fmla="*/ 45 h 48"/>
                      <a:gd name="T78" fmla="*/ 13 w 36"/>
                      <a:gd name="T79" fmla="*/ 45 h 48"/>
                      <a:gd name="T80" fmla="*/ 12 w 36"/>
                      <a:gd name="T81" fmla="*/ 41 h 48"/>
                      <a:gd name="T82" fmla="*/ 11 w 36"/>
                      <a:gd name="T83" fmla="*/ 37 h 48"/>
                      <a:gd name="T84" fmla="*/ 9 w 36"/>
                      <a:gd name="T85" fmla="*/ 39 h 48"/>
                      <a:gd name="T86" fmla="*/ 7 w 36"/>
                      <a:gd name="T87" fmla="*/ 39 h 48"/>
                      <a:gd name="T88" fmla="*/ 3 w 36"/>
                      <a:gd name="T89" fmla="*/ 36 h 48"/>
                      <a:gd name="T90" fmla="*/ 2 w 36"/>
                      <a:gd name="T91" fmla="*/ 31 h 48"/>
                      <a:gd name="T92" fmla="*/ 5 w 36"/>
                      <a:gd name="T93" fmla="*/ 18 h 48"/>
                      <a:gd name="T94" fmla="*/ 2 w 36"/>
                      <a:gd name="T95" fmla="*/ 11 h 48"/>
                      <a:gd name="T96" fmla="*/ 0 w 36"/>
                      <a:gd name="T97" fmla="*/ 0 h 48"/>
                      <a:gd name="T98" fmla="*/ 2 w 36"/>
                      <a:gd name="T99" fmla="*/ 1 h 4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6" h="48">
                        <a:moveTo>
                          <a:pt x="2" y="1"/>
                        </a:moveTo>
                        <a:lnTo>
                          <a:pt x="4" y="11"/>
                        </a:lnTo>
                        <a:lnTo>
                          <a:pt x="6" y="17"/>
                        </a:lnTo>
                        <a:lnTo>
                          <a:pt x="3" y="32"/>
                        </a:lnTo>
                        <a:lnTo>
                          <a:pt x="5" y="35"/>
                        </a:lnTo>
                        <a:lnTo>
                          <a:pt x="8" y="37"/>
                        </a:lnTo>
                        <a:lnTo>
                          <a:pt x="11" y="36"/>
                        </a:lnTo>
                        <a:lnTo>
                          <a:pt x="14" y="28"/>
                        </a:lnTo>
                        <a:lnTo>
                          <a:pt x="16" y="22"/>
                        </a:lnTo>
                        <a:lnTo>
                          <a:pt x="15" y="13"/>
                        </a:lnTo>
                        <a:lnTo>
                          <a:pt x="14" y="3"/>
                        </a:lnTo>
                        <a:lnTo>
                          <a:pt x="16" y="5"/>
                        </a:lnTo>
                        <a:lnTo>
                          <a:pt x="17" y="13"/>
                        </a:lnTo>
                        <a:lnTo>
                          <a:pt x="18" y="19"/>
                        </a:lnTo>
                        <a:lnTo>
                          <a:pt x="18" y="24"/>
                        </a:lnTo>
                        <a:lnTo>
                          <a:pt x="15" y="29"/>
                        </a:lnTo>
                        <a:lnTo>
                          <a:pt x="13" y="35"/>
                        </a:lnTo>
                        <a:lnTo>
                          <a:pt x="12" y="41"/>
                        </a:lnTo>
                        <a:lnTo>
                          <a:pt x="15" y="43"/>
                        </a:lnTo>
                        <a:lnTo>
                          <a:pt x="20" y="43"/>
                        </a:lnTo>
                        <a:lnTo>
                          <a:pt x="23" y="37"/>
                        </a:lnTo>
                        <a:lnTo>
                          <a:pt x="28" y="30"/>
                        </a:lnTo>
                        <a:lnTo>
                          <a:pt x="28" y="25"/>
                        </a:lnTo>
                        <a:lnTo>
                          <a:pt x="27" y="16"/>
                        </a:lnTo>
                        <a:lnTo>
                          <a:pt x="29" y="23"/>
                        </a:lnTo>
                        <a:lnTo>
                          <a:pt x="29" y="30"/>
                        </a:lnTo>
                        <a:lnTo>
                          <a:pt x="25" y="37"/>
                        </a:lnTo>
                        <a:lnTo>
                          <a:pt x="25" y="41"/>
                        </a:lnTo>
                        <a:lnTo>
                          <a:pt x="26" y="45"/>
                        </a:lnTo>
                        <a:lnTo>
                          <a:pt x="28" y="46"/>
                        </a:lnTo>
                        <a:lnTo>
                          <a:pt x="31" y="44"/>
                        </a:lnTo>
                        <a:lnTo>
                          <a:pt x="35" y="39"/>
                        </a:lnTo>
                        <a:lnTo>
                          <a:pt x="31" y="45"/>
                        </a:lnTo>
                        <a:lnTo>
                          <a:pt x="30" y="47"/>
                        </a:lnTo>
                        <a:lnTo>
                          <a:pt x="26" y="47"/>
                        </a:lnTo>
                        <a:lnTo>
                          <a:pt x="24" y="45"/>
                        </a:lnTo>
                        <a:lnTo>
                          <a:pt x="24" y="40"/>
                        </a:lnTo>
                        <a:lnTo>
                          <a:pt x="21" y="44"/>
                        </a:lnTo>
                        <a:lnTo>
                          <a:pt x="17" y="45"/>
                        </a:lnTo>
                        <a:lnTo>
                          <a:pt x="13" y="45"/>
                        </a:lnTo>
                        <a:lnTo>
                          <a:pt x="12" y="41"/>
                        </a:lnTo>
                        <a:lnTo>
                          <a:pt x="11" y="37"/>
                        </a:lnTo>
                        <a:lnTo>
                          <a:pt x="9" y="39"/>
                        </a:lnTo>
                        <a:lnTo>
                          <a:pt x="7" y="39"/>
                        </a:lnTo>
                        <a:lnTo>
                          <a:pt x="3" y="36"/>
                        </a:lnTo>
                        <a:lnTo>
                          <a:pt x="2" y="31"/>
                        </a:lnTo>
                        <a:lnTo>
                          <a:pt x="5" y="18"/>
                        </a:lnTo>
                        <a:lnTo>
                          <a:pt x="2" y="11"/>
                        </a:lnTo>
                        <a:lnTo>
                          <a:pt x="0" y="0"/>
                        </a:lnTo>
                        <a:lnTo>
                          <a:pt x="2" y="1"/>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4" name="Freeform 295"/>
                  <p:cNvSpPr>
                    <a:spLocks/>
                  </p:cNvSpPr>
                  <p:nvPr/>
                </p:nvSpPr>
                <p:spPr bwMode="auto">
                  <a:xfrm>
                    <a:off x="1040" y="1837"/>
                    <a:ext cx="17" cy="17"/>
                  </a:xfrm>
                  <a:custGeom>
                    <a:avLst/>
                    <a:gdLst>
                      <a:gd name="T0" fmla="*/ 0 w 17"/>
                      <a:gd name="T1" fmla="*/ 16 h 17"/>
                      <a:gd name="T2" fmla="*/ 6 w 17"/>
                      <a:gd name="T3" fmla="*/ 8 h 17"/>
                      <a:gd name="T4" fmla="*/ 16 w 17"/>
                      <a:gd name="T5" fmla="*/ 8 h 17"/>
                      <a:gd name="T6" fmla="*/ 3 w 17"/>
                      <a:gd name="T7" fmla="*/ 0 h 17"/>
                      <a:gd name="T8" fmla="*/ 0 w 17"/>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16"/>
                        </a:moveTo>
                        <a:lnTo>
                          <a:pt x="6" y="8"/>
                        </a:lnTo>
                        <a:lnTo>
                          <a:pt x="16" y="8"/>
                        </a:lnTo>
                        <a:lnTo>
                          <a:pt x="3" y="0"/>
                        </a:lnTo>
                        <a:lnTo>
                          <a:pt x="0"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5" name="Freeform 296"/>
                  <p:cNvSpPr>
                    <a:spLocks/>
                  </p:cNvSpPr>
                  <p:nvPr/>
                </p:nvSpPr>
                <p:spPr bwMode="auto">
                  <a:xfrm>
                    <a:off x="1047" y="1844"/>
                    <a:ext cx="17" cy="17"/>
                  </a:xfrm>
                  <a:custGeom>
                    <a:avLst/>
                    <a:gdLst>
                      <a:gd name="T0" fmla="*/ 16 w 17"/>
                      <a:gd name="T1" fmla="*/ 10 h 17"/>
                      <a:gd name="T2" fmla="*/ 12 w 17"/>
                      <a:gd name="T3" fmla="*/ 5 h 17"/>
                      <a:gd name="T4" fmla="*/ 10 w 17"/>
                      <a:gd name="T5" fmla="*/ 0 h 17"/>
                      <a:gd name="T6" fmla="*/ 4 w 17"/>
                      <a:gd name="T7" fmla="*/ 0 h 17"/>
                      <a:gd name="T8" fmla="*/ 0 w 17"/>
                      <a:gd name="T9" fmla="*/ 16 h 17"/>
                      <a:gd name="T10" fmla="*/ 4 w 17"/>
                      <a:gd name="T11" fmla="*/ 5 h 17"/>
                      <a:gd name="T12" fmla="*/ 8 w 17"/>
                      <a:gd name="T13" fmla="*/ 5 h 17"/>
                      <a:gd name="T14" fmla="*/ 16 w 17"/>
                      <a:gd name="T15" fmla="*/ 1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10"/>
                        </a:moveTo>
                        <a:lnTo>
                          <a:pt x="12" y="5"/>
                        </a:lnTo>
                        <a:lnTo>
                          <a:pt x="10" y="0"/>
                        </a:lnTo>
                        <a:lnTo>
                          <a:pt x="4" y="0"/>
                        </a:lnTo>
                        <a:lnTo>
                          <a:pt x="0" y="16"/>
                        </a:lnTo>
                        <a:lnTo>
                          <a:pt x="4" y="5"/>
                        </a:lnTo>
                        <a:lnTo>
                          <a:pt x="8" y="5"/>
                        </a:lnTo>
                        <a:lnTo>
                          <a:pt x="16" y="1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6" name="Freeform 297"/>
                  <p:cNvSpPr>
                    <a:spLocks/>
                  </p:cNvSpPr>
                  <p:nvPr/>
                </p:nvSpPr>
                <p:spPr bwMode="auto">
                  <a:xfrm>
                    <a:off x="1060" y="1849"/>
                    <a:ext cx="17" cy="17"/>
                  </a:xfrm>
                  <a:custGeom>
                    <a:avLst/>
                    <a:gdLst>
                      <a:gd name="T0" fmla="*/ 0 w 17"/>
                      <a:gd name="T1" fmla="*/ 8 h 17"/>
                      <a:gd name="T2" fmla="*/ 2 w 17"/>
                      <a:gd name="T3" fmla="*/ 0 h 17"/>
                      <a:gd name="T4" fmla="*/ 8 w 17"/>
                      <a:gd name="T5" fmla="*/ 0 h 17"/>
                      <a:gd name="T6" fmla="*/ 16 w 17"/>
                      <a:gd name="T7" fmla="*/ 16 h 17"/>
                      <a:gd name="T8" fmla="*/ 10 w 17"/>
                      <a:gd name="T9" fmla="*/ 8 h 17"/>
                      <a:gd name="T10" fmla="*/ 8 w 17"/>
                      <a:gd name="T11" fmla="*/ 8 h 17"/>
                      <a:gd name="T12" fmla="*/ 0 w 17"/>
                      <a:gd name="T13" fmla="*/ 8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0" y="8"/>
                        </a:moveTo>
                        <a:lnTo>
                          <a:pt x="2" y="0"/>
                        </a:lnTo>
                        <a:lnTo>
                          <a:pt x="8" y="0"/>
                        </a:lnTo>
                        <a:lnTo>
                          <a:pt x="16" y="16"/>
                        </a:lnTo>
                        <a:lnTo>
                          <a:pt x="10" y="8"/>
                        </a:lnTo>
                        <a:lnTo>
                          <a:pt x="8" y="8"/>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7" name="Freeform 298"/>
                  <p:cNvSpPr>
                    <a:spLocks/>
                  </p:cNvSpPr>
                  <p:nvPr/>
                </p:nvSpPr>
                <p:spPr bwMode="auto">
                  <a:xfrm>
                    <a:off x="1037" y="1856"/>
                    <a:ext cx="17" cy="27"/>
                  </a:xfrm>
                  <a:custGeom>
                    <a:avLst/>
                    <a:gdLst>
                      <a:gd name="T0" fmla="*/ 0 w 17"/>
                      <a:gd name="T1" fmla="*/ 0 h 27"/>
                      <a:gd name="T2" fmla="*/ 8 w 17"/>
                      <a:gd name="T3" fmla="*/ 6 h 27"/>
                      <a:gd name="T4" fmla="*/ 14 w 17"/>
                      <a:gd name="T5" fmla="*/ 15 h 27"/>
                      <a:gd name="T6" fmla="*/ 14 w 17"/>
                      <a:gd name="T7" fmla="*/ 26 h 27"/>
                      <a:gd name="T8" fmla="*/ 16 w 17"/>
                      <a:gd name="T9" fmla="*/ 17 h 27"/>
                      <a:gd name="T10" fmla="*/ 16 w 17"/>
                      <a:gd name="T11" fmla="*/ 10 h 27"/>
                      <a:gd name="T12" fmla="*/ 12 w 17"/>
                      <a:gd name="T13" fmla="*/ 7 h 27"/>
                      <a:gd name="T14" fmla="*/ 0 w 17"/>
                      <a:gd name="T15" fmla="*/ 0 h 2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27">
                        <a:moveTo>
                          <a:pt x="0" y="0"/>
                        </a:moveTo>
                        <a:lnTo>
                          <a:pt x="8" y="6"/>
                        </a:lnTo>
                        <a:lnTo>
                          <a:pt x="14" y="15"/>
                        </a:lnTo>
                        <a:lnTo>
                          <a:pt x="14" y="26"/>
                        </a:lnTo>
                        <a:lnTo>
                          <a:pt x="16" y="17"/>
                        </a:lnTo>
                        <a:lnTo>
                          <a:pt x="16" y="10"/>
                        </a:lnTo>
                        <a:lnTo>
                          <a:pt x="12" y="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8" name="Freeform 299"/>
                  <p:cNvSpPr>
                    <a:spLocks/>
                  </p:cNvSpPr>
                  <p:nvPr/>
                </p:nvSpPr>
                <p:spPr bwMode="auto">
                  <a:xfrm>
                    <a:off x="1017" y="1846"/>
                    <a:ext cx="17" cy="17"/>
                  </a:xfrm>
                  <a:custGeom>
                    <a:avLst/>
                    <a:gdLst>
                      <a:gd name="T0" fmla="*/ 0 w 17"/>
                      <a:gd name="T1" fmla="*/ 8 h 17"/>
                      <a:gd name="T2" fmla="*/ 6 w 17"/>
                      <a:gd name="T3" fmla="*/ 8 h 17"/>
                      <a:gd name="T4" fmla="*/ 16 w 17"/>
                      <a:gd name="T5" fmla="*/ 16 h 17"/>
                      <a:gd name="T6" fmla="*/ 9 w 17"/>
                      <a:gd name="T7" fmla="*/ 6 h 17"/>
                      <a:gd name="T8" fmla="*/ 0 w 17"/>
                      <a:gd name="T9" fmla="*/ 0 h 17"/>
                      <a:gd name="T10" fmla="*/ 0 w 17"/>
                      <a:gd name="T11" fmla="*/ 8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7">
                        <a:moveTo>
                          <a:pt x="0" y="8"/>
                        </a:moveTo>
                        <a:lnTo>
                          <a:pt x="6" y="8"/>
                        </a:lnTo>
                        <a:lnTo>
                          <a:pt x="16" y="16"/>
                        </a:lnTo>
                        <a:lnTo>
                          <a:pt x="9" y="6"/>
                        </a:lnTo>
                        <a:lnTo>
                          <a:pt x="0" y="0"/>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9" name="Freeform 300"/>
                  <p:cNvSpPr>
                    <a:spLocks/>
                  </p:cNvSpPr>
                  <p:nvPr/>
                </p:nvSpPr>
                <p:spPr bwMode="auto">
                  <a:xfrm>
                    <a:off x="1034" y="1885"/>
                    <a:ext cx="17" cy="17"/>
                  </a:xfrm>
                  <a:custGeom>
                    <a:avLst/>
                    <a:gdLst>
                      <a:gd name="T0" fmla="*/ 16 w 17"/>
                      <a:gd name="T1" fmla="*/ 0 h 17"/>
                      <a:gd name="T2" fmla="*/ 8 w 17"/>
                      <a:gd name="T3" fmla="*/ 10 h 17"/>
                      <a:gd name="T4" fmla="*/ 0 w 17"/>
                      <a:gd name="T5" fmla="*/ 16 h 17"/>
                      <a:gd name="T6" fmla="*/ 10 w 17"/>
                      <a:gd name="T7" fmla="*/ 12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8" y="10"/>
                        </a:lnTo>
                        <a:lnTo>
                          <a:pt x="0" y="16"/>
                        </a:lnTo>
                        <a:lnTo>
                          <a:pt x="10" y="1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0" name="Freeform 301"/>
                  <p:cNvSpPr>
                    <a:spLocks/>
                  </p:cNvSpPr>
                  <p:nvPr/>
                </p:nvSpPr>
                <p:spPr bwMode="auto">
                  <a:xfrm>
                    <a:off x="1049" y="1878"/>
                    <a:ext cx="17" cy="17"/>
                  </a:xfrm>
                  <a:custGeom>
                    <a:avLst/>
                    <a:gdLst>
                      <a:gd name="T0" fmla="*/ 0 w 17"/>
                      <a:gd name="T1" fmla="*/ 0 h 17"/>
                      <a:gd name="T2" fmla="*/ 1 w 17"/>
                      <a:gd name="T3" fmla="*/ 5 h 17"/>
                      <a:gd name="T4" fmla="*/ 9 w 17"/>
                      <a:gd name="T5" fmla="*/ 13 h 17"/>
                      <a:gd name="T6" fmla="*/ 16 w 17"/>
                      <a:gd name="T7" fmla="*/ 16 h 17"/>
                      <a:gd name="T8" fmla="*/ 4 w 17"/>
                      <a:gd name="T9" fmla="*/ 14 h 17"/>
                      <a:gd name="T10" fmla="*/ 1 w 17"/>
                      <a:gd name="T11" fmla="*/ 9 h 17"/>
                      <a:gd name="T12" fmla="*/ 0 w 17"/>
                      <a:gd name="T13" fmla="*/ 4 h 17"/>
                      <a:gd name="T14" fmla="*/ 0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0" y="0"/>
                        </a:moveTo>
                        <a:lnTo>
                          <a:pt x="1" y="5"/>
                        </a:lnTo>
                        <a:lnTo>
                          <a:pt x="9" y="13"/>
                        </a:lnTo>
                        <a:lnTo>
                          <a:pt x="16" y="16"/>
                        </a:lnTo>
                        <a:lnTo>
                          <a:pt x="4" y="14"/>
                        </a:lnTo>
                        <a:lnTo>
                          <a:pt x="1" y="9"/>
                        </a:lnTo>
                        <a:lnTo>
                          <a:pt x="0" y="4"/>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1" name="Freeform 302"/>
                  <p:cNvSpPr>
                    <a:spLocks/>
                  </p:cNvSpPr>
                  <p:nvPr/>
                </p:nvSpPr>
                <p:spPr bwMode="auto">
                  <a:xfrm>
                    <a:off x="977" y="1793"/>
                    <a:ext cx="55" cy="57"/>
                  </a:xfrm>
                  <a:custGeom>
                    <a:avLst/>
                    <a:gdLst>
                      <a:gd name="T0" fmla="*/ 45 w 55"/>
                      <a:gd name="T1" fmla="*/ 56 h 57"/>
                      <a:gd name="T2" fmla="*/ 54 w 55"/>
                      <a:gd name="T3" fmla="*/ 27 h 57"/>
                      <a:gd name="T4" fmla="*/ 36 w 55"/>
                      <a:gd name="T5" fmla="*/ 11 h 57"/>
                      <a:gd name="T6" fmla="*/ 8 w 55"/>
                      <a:gd name="T7" fmla="*/ 0 h 57"/>
                      <a:gd name="T8" fmla="*/ 0 w 55"/>
                      <a:gd name="T9" fmla="*/ 31 h 57"/>
                      <a:gd name="T10" fmla="*/ 26 w 55"/>
                      <a:gd name="T11" fmla="*/ 41 h 57"/>
                      <a:gd name="T12" fmla="*/ 45 w 55"/>
                      <a:gd name="T13" fmla="*/ 56 h 5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5" h="57">
                        <a:moveTo>
                          <a:pt x="45" y="56"/>
                        </a:moveTo>
                        <a:lnTo>
                          <a:pt x="54" y="27"/>
                        </a:lnTo>
                        <a:lnTo>
                          <a:pt x="36" y="11"/>
                        </a:lnTo>
                        <a:lnTo>
                          <a:pt x="8" y="0"/>
                        </a:lnTo>
                        <a:lnTo>
                          <a:pt x="0" y="31"/>
                        </a:lnTo>
                        <a:lnTo>
                          <a:pt x="26" y="41"/>
                        </a:lnTo>
                        <a:lnTo>
                          <a:pt x="45" y="56"/>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2" name="Oval 303"/>
                  <p:cNvSpPr>
                    <a:spLocks noChangeArrowheads="1"/>
                  </p:cNvSpPr>
                  <p:nvPr/>
                </p:nvSpPr>
                <p:spPr bwMode="auto">
                  <a:xfrm>
                    <a:off x="1014" y="1821"/>
                    <a:ext cx="5" cy="11"/>
                  </a:xfrm>
                  <a:prstGeom prst="ellipse">
                    <a:avLst/>
                  </a:prstGeom>
                  <a:solidFill>
                    <a:srgbClr val="FFFFFF"/>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513" name="Freeform 304"/>
                  <p:cNvSpPr>
                    <a:spLocks/>
                  </p:cNvSpPr>
                  <p:nvPr/>
                </p:nvSpPr>
                <p:spPr bwMode="auto">
                  <a:xfrm>
                    <a:off x="1002" y="1822"/>
                    <a:ext cx="17" cy="40"/>
                  </a:xfrm>
                  <a:custGeom>
                    <a:avLst/>
                    <a:gdLst>
                      <a:gd name="T0" fmla="*/ 1 w 17"/>
                      <a:gd name="T1" fmla="*/ 26 h 40"/>
                      <a:gd name="T2" fmla="*/ 2 w 17"/>
                      <a:gd name="T3" fmla="*/ 19 h 40"/>
                      <a:gd name="T4" fmla="*/ 2 w 17"/>
                      <a:gd name="T5" fmla="*/ 12 h 40"/>
                      <a:gd name="T6" fmla="*/ 1 w 17"/>
                      <a:gd name="T7" fmla="*/ 8 h 40"/>
                      <a:gd name="T8" fmla="*/ 0 w 17"/>
                      <a:gd name="T9" fmla="*/ 4 h 40"/>
                      <a:gd name="T10" fmla="*/ 1 w 17"/>
                      <a:gd name="T11" fmla="*/ 1 h 40"/>
                      <a:gd name="T12" fmla="*/ 3 w 17"/>
                      <a:gd name="T13" fmla="*/ 0 h 40"/>
                      <a:gd name="T14" fmla="*/ 9 w 17"/>
                      <a:gd name="T15" fmla="*/ 2 h 40"/>
                      <a:gd name="T16" fmla="*/ 10 w 17"/>
                      <a:gd name="T17" fmla="*/ 6 h 40"/>
                      <a:gd name="T18" fmla="*/ 11 w 17"/>
                      <a:gd name="T19" fmla="*/ 9 h 40"/>
                      <a:gd name="T20" fmla="*/ 12 w 17"/>
                      <a:gd name="T21" fmla="*/ 14 h 40"/>
                      <a:gd name="T22" fmla="*/ 12 w 17"/>
                      <a:gd name="T23" fmla="*/ 20 h 40"/>
                      <a:gd name="T24" fmla="*/ 16 w 17"/>
                      <a:gd name="T25" fmla="*/ 28 h 40"/>
                      <a:gd name="T26" fmla="*/ 8 w 17"/>
                      <a:gd name="T27" fmla="*/ 39 h 40"/>
                      <a:gd name="T28" fmla="*/ 3 w 17"/>
                      <a:gd name="T29" fmla="*/ 36 h 40"/>
                      <a:gd name="T30" fmla="*/ 1 w 17"/>
                      <a:gd name="T31" fmla="*/ 26 h 4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 h="40">
                        <a:moveTo>
                          <a:pt x="1" y="26"/>
                        </a:moveTo>
                        <a:lnTo>
                          <a:pt x="2" y="19"/>
                        </a:lnTo>
                        <a:lnTo>
                          <a:pt x="2" y="12"/>
                        </a:lnTo>
                        <a:lnTo>
                          <a:pt x="1" y="8"/>
                        </a:lnTo>
                        <a:lnTo>
                          <a:pt x="0" y="4"/>
                        </a:lnTo>
                        <a:lnTo>
                          <a:pt x="1" y="1"/>
                        </a:lnTo>
                        <a:lnTo>
                          <a:pt x="3" y="0"/>
                        </a:lnTo>
                        <a:lnTo>
                          <a:pt x="9" y="2"/>
                        </a:lnTo>
                        <a:lnTo>
                          <a:pt x="10" y="6"/>
                        </a:lnTo>
                        <a:lnTo>
                          <a:pt x="11" y="9"/>
                        </a:lnTo>
                        <a:lnTo>
                          <a:pt x="12" y="14"/>
                        </a:lnTo>
                        <a:lnTo>
                          <a:pt x="12" y="20"/>
                        </a:lnTo>
                        <a:lnTo>
                          <a:pt x="16" y="28"/>
                        </a:lnTo>
                        <a:lnTo>
                          <a:pt x="8" y="39"/>
                        </a:lnTo>
                        <a:lnTo>
                          <a:pt x="3" y="36"/>
                        </a:lnTo>
                        <a:lnTo>
                          <a:pt x="1" y="2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4" name="Freeform 305"/>
                  <p:cNvSpPr>
                    <a:spLocks/>
                  </p:cNvSpPr>
                  <p:nvPr/>
                </p:nvSpPr>
                <p:spPr bwMode="auto">
                  <a:xfrm>
                    <a:off x="1008" y="1849"/>
                    <a:ext cx="17" cy="17"/>
                  </a:xfrm>
                  <a:custGeom>
                    <a:avLst/>
                    <a:gdLst>
                      <a:gd name="T0" fmla="*/ 10 w 17"/>
                      <a:gd name="T1" fmla="*/ 0 h 17"/>
                      <a:gd name="T2" fmla="*/ 16 w 17"/>
                      <a:gd name="T3" fmla="*/ 1 h 17"/>
                      <a:gd name="T4" fmla="*/ 3 w 17"/>
                      <a:gd name="T5" fmla="*/ 16 h 17"/>
                      <a:gd name="T6" fmla="*/ 0 w 17"/>
                      <a:gd name="T7" fmla="*/ 12 h 17"/>
                      <a:gd name="T8" fmla="*/ 1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0" y="0"/>
                        </a:moveTo>
                        <a:lnTo>
                          <a:pt x="16" y="1"/>
                        </a:lnTo>
                        <a:lnTo>
                          <a:pt x="3" y="16"/>
                        </a:lnTo>
                        <a:lnTo>
                          <a:pt x="0" y="12"/>
                        </a:lnTo>
                        <a:lnTo>
                          <a:pt x="10" y="0"/>
                        </a:lnTo>
                      </a:path>
                    </a:pathLst>
                  </a:custGeom>
                  <a:solidFill>
                    <a:srgbClr val="FFC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5" name="Freeform 306"/>
                  <p:cNvSpPr>
                    <a:spLocks/>
                  </p:cNvSpPr>
                  <p:nvPr/>
                </p:nvSpPr>
                <p:spPr bwMode="auto">
                  <a:xfrm>
                    <a:off x="1022" y="1804"/>
                    <a:ext cx="17" cy="35"/>
                  </a:xfrm>
                  <a:custGeom>
                    <a:avLst/>
                    <a:gdLst>
                      <a:gd name="T0" fmla="*/ 0 w 17"/>
                      <a:gd name="T1" fmla="*/ 8 h 35"/>
                      <a:gd name="T2" fmla="*/ 1 w 17"/>
                      <a:gd name="T3" fmla="*/ 15 h 35"/>
                      <a:gd name="T4" fmla="*/ 2 w 17"/>
                      <a:gd name="T5" fmla="*/ 18 h 35"/>
                      <a:gd name="T6" fmla="*/ 2 w 17"/>
                      <a:gd name="T7" fmla="*/ 22 h 35"/>
                      <a:gd name="T8" fmla="*/ 2 w 17"/>
                      <a:gd name="T9" fmla="*/ 25 h 35"/>
                      <a:gd name="T10" fmla="*/ 2 w 17"/>
                      <a:gd name="T11" fmla="*/ 29 h 35"/>
                      <a:gd name="T12" fmla="*/ 4 w 17"/>
                      <a:gd name="T13" fmla="*/ 33 h 35"/>
                      <a:gd name="T14" fmla="*/ 7 w 17"/>
                      <a:gd name="T15" fmla="*/ 33 h 35"/>
                      <a:gd name="T16" fmla="*/ 11 w 17"/>
                      <a:gd name="T17" fmla="*/ 34 h 35"/>
                      <a:gd name="T18" fmla="*/ 14 w 17"/>
                      <a:gd name="T19" fmla="*/ 32 h 35"/>
                      <a:gd name="T20" fmla="*/ 16 w 17"/>
                      <a:gd name="T21" fmla="*/ 30 h 35"/>
                      <a:gd name="T22" fmla="*/ 16 w 17"/>
                      <a:gd name="T23" fmla="*/ 27 h 35"/>
                      <a:gd name="T24" fmla="*/ 16 w 17"/>
                      <a:gd name="T25" fmla="*/ 20 h 35"/>
                      <a:gd name="T26" fmla="*/ 16 w 17"/>
                      <a:gd name="T27" fmla="*/ 16 h 35"/>
                      <a:gd name="T28" fmla="*/ 16 w 17"/>
                      <a:gd name="T29" fmla="*/ 11 h 35"/>
                      <a:gd name="T30" fmla="*/ 14 w 17"/>
                      <a:gd name="T31" fmla="*/ 7 h 35"/>
                      <a:gd name="T32" fmla="*/ 12 w 17"/>
                      <a:gd name="T33" fmla="*/ 0 h 35"/>
                      <a:gd name="T34" fmla="*/ 2 w 17"/>
                      <a:gd name="T35" fmla="*/ 0 h 35"/>
                      <a:gd name="T36" fmla="*/ 0 w 17"/>
                      <a:gd name="T37" fmla="*/ 8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7" h="35">
                        <a:moveTo>
                          <a:pt x="0" y="8"/>
                        </a:moveTo>
                        <a:lnTo>
                          <a:pt x="1" y="15"/>
                        </a:lnTo>
                        <a:lnTo>
                          <a:pt x="2" y="18"/>
                        </a:lnTo>
                        <a:lnTo>
                          <a:pt x="2" y="22"/>
                        </a:lnTo>
                        <a:lnTo>
                          <a:pt x="2" y="25"/>
                        </a:lnTo>
                        <a:lnTo>
                          <a:pt x="2" y="29"/>
                        </a:lnTo>
                        <a:lnTo>
                          <a:pt x="4" y="33"/>
                        </a:lnTo>
                        <a:lnTo>
                          <a:pt x="7" y="33"/>
                        </a:lnTo>
                        <a:lnTo>
                          <a:pt x="11" y="34"/>
                        </a:lnTo>
                        <a:lnTo>
                          <a:pt x="14" y="32"/>
                        </a:lnTo>
                        <a:lnTo>
                          <a:pt x="16" y="30"/>
                        </a:lnTo>
                        <a:lnTo>
                          <a:pt x="16" y="27"/>
                        </a:lnTo>
                        <a:lnTo>
                          <a:pt x="16" y="20"/>
                        </a:lnTo>
                        <a:lnTo>
                          <a:pt x="16" y="16"/>
                        </a:lnTo>
                        <a:lnTo>
                          <a:pt x="16" y="11"/>
                        </a:lnTo>
                        <a:lnTo>
                          <a:pt x="14" y="7"/>
                        </a:lnTo>
                        <a:lnTo>
                          <a:pt x="12" y="0"/>
                        </a:lnTo>
                        <a:lnTo>
                          <a:pt x="2" y="0"/>
                        </a:lnTo>
                        <a:lnTo>
                          <a:pt x="0" y="8"/>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16" name="Freeform 307"/>
                  <p:cNvSpPr>
                    <a:spLocks/>
                  </p:cNvSpPr>
                  <p:nvPr/>
                </p:nvSpPr>
                <p:spPr bwMode="auto">
                  <a:xfrm>
                    <a:off x="1027" y="1826"/>
                    <a:ext cx="17" cy="17"/>
                  </a:xfrm>
                  <a:custGeom>
                    <a:avLst/>
                    <a:gdLst>
                      <a:gd name="T0" fmla="*/ 16 w 17"/>
                      <a:gd name="T1" fmla="*/ 4 h 17"/>
                      <a:gd name="T2" fmla="*/ 8 w 17"/>
                      <a:gd name="T3" fmla="*/ 0 h 17"/>
                      <a:gd name="T4" fmla="*/ 2 w 17"/>
                      <a:gd name="T5" fmla="*/ 0 h 17"/>
                      <a:gd name="T6" fmla="*/ 0 w 17"/>
                      <a:gd name="T7" fmla="*/ 4 h 17"/>
                      <a:gd name="T8" fmla="*/ 0 w 17"/>
                      <a:gd name="T9" fmla="*/ 16 h 17"/>
                      <a:gd name="T10" fmla="*/ 2 w 17"/>
                      <a:gd name="T11" fmla="*/ 4 h 17"/>
                      <a:gd name="T12" fmla="*/ 5 w 17"/>
                      <a:gd name="T13" fmla="*/ 2 h 17"/>
                      <a:gd name="T14" fmla="*/ 16 w 17"/>
                      <a:gd name="T15" fmla="*/ 4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4"/>
                        </a:moveTo>
                        <a:lnTo>
                          <a:pt x="8" y="0"/>
                        </a:lnTo>
                        <a:lnTo>
                          <a:pt x="2" y="0"/>
                        </a:lnTo>
                        <a:lnTo>
                          <a:pt x="0" y="4"/>
                        </a:lnTo>
                        <a:lnTo>
                          <a:pt x="0" y="16"/>
                        </a:lnTo>
                        <a:lnTo>
                          <a:pt x="2" y="4"/>
                        </a:lnTo>
                        <a:lnTo>
                          <a:pt x="5" y="2"/>
                        </a:lnTo>
                        <a:lnTo>
                          <a:pt x="16" y="4"/>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433" name="Group 308"/>
                <p:cNvGrpSpPr>
                  <a:grpSpLocks/>
                </p:cNvGrpSpPr>
                <p:nvPr/>
              </p:nvGrpSpPr>
              <p:grpSpPr bwMode="auto">
                <a:xfrm>
                  <a:off x="1108" y="2680"/>
                  <a:ext cx="187" cy="124"/>
                  <a:chOff x="1108" y="2680"/>
                  <a:chExt cx="187" cy="124"/>
                </a:xfrm>
              </p:grpSpPr>
              <p:sp>
                <p:nvSpPr>
                  <p:cNvPr id="14497" name="Freeform 309"/>
                  <p:cNvSpPr>
                    <a:spLocks/>
                  </p:cNvSpPr>
                  <p:nvPr/>
                </p:nvSpPr>
                <p:spPr bwMode="auto">
                  <a:xfrm>
                    <a:off x="1108" y="2680"/>
                    <a:ext cx="187" cy="124"/>
                  </a:xfrm>
                  <a:custGeom>
                    <a:avLst/>
                    <a:gdLst>
                      <a:gd name="T0" fmla="*/ 75 w 187"/>
                      <a:gd name="T1" fmla="*/ 4 h 124"/>
                      <a:gd name="T2" fmla="*/ 74 w 187"/>
                      <a:gd name="T3" fmla="*/ 36 h 124"/>
                      <a:gd name="T4" fmla="*/ 123 w 187"/>
                      <a:gd name="T5" fmla="*/ 66 h 124"/>
                      <a:gd name="T6" fmla="*/ 164 w 187"/>
                      <a:gd name="T7" fmla="*/ 79 h 124"/>
                      <a:gd name="T8" fmla="*/ 186 w 187"/>
                      <a:gd name="T9" fmla="*/ 92 h 124"/>
                      <a:gd name="T10" fmla="*/ 185 w 187"/>
                      <a:gd name="T11" fmla="*/ 109 h 124"/>
                      <a:gd name="T12" fmla="*/ 156 w 187"/>
                      <a:gd name="T13" fmla="*/ 120 h 124"/>
                      <a:gd name="T14" fmla="*/ 111 w 187"/>
                      <a:gd name="T15" fmla="*/ 123 h 124"/>
                      <a:gd name="T16" fmla="*/ 74 w 187"/>
                      <a:gd name="T17" fmla="*/ 116 h 124"/>
                      <a:gd name="T18" fmla="*/ 51 w 187"/>
                      <a:gd name="T19" fmla="*/ 107 h 124"/>
                      <a:gd name="T20" fmla="*/ 49 w 187"/>
                      <a:gd name="T21" fmla="*/ 117 h 124"/>
                      <a:gd name="T22" fmla="*/ 20 w 187"/>
                      <a:gd name="T23" fmla="*/ 116 h 124"/>
                      <a:gd name="T24" fmla="*/ 2 w 187"/>
                      <a:gd name="T25" fmla="*/ 111 h 124"/>
                      <a:gd name="T26" fmla="*/ 2 w 187"/>
                      <a:gd name="T27" fmla="*/ 95 h 124"/>
                      <a:gd name="T28" fmla="*/ 0 w 187"/>
                      <a:gd name="T29" fmla="*/ 85 h 124"/>
                      <a:gd name="T30" fmla="*/ 0 w 187"/>
                      <a:gd name="T31" fmla="*/ 61 h 124"/>
                      <a:gd name="T32" fmla="*/ 5 w 187"/>
                      <a:gd name="T33" fmla="*/ 47 h 124"/>
                      <a:gd name="T34" fmla="*/ 14 w 187"/>
                      <a:gd name="T35" fmla="*/ 32 h 124"/>
                      <a:gd name="T36" fmla="*/ 16 w 187"/>
                      <a:gd name="T37" fmla="*/ 0 h 124"/>
                      <a:gd name="T38" fmla="*/ 75 w 187"/>
                      <a:gd name="T39" fmla="*/ 4 h 1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87" h="124">
                        <a:moveTo>
                          <a:pt x="75" y="4"/>
                        </a:moveTo>
                        <a:lnTo>
                          <a:pt x="74" y="36"/>
                        </a:lnTo>
                        <a:lnTo>
                          <a:pt x="123" y="66"/>
                        </a:lnTo>
                        <a:lnTo>
                          <a:pt x="164" y="79"/>
                        </a:lnTo>
                        <a:lnTo>
                          <a:pt x="186" y="92"/>
                        </a:lnTo>
                        <a:lnTo>
                          <a:pt x="185" y="109"/>
                        </a:lnTo>
                        <a:lnTo>
                          <a:pt x="156" y="120"/>
                        </a:lnTo>
                        <a:lnTo>
                          <a:pt x="111" y="123"/>
                        </a:lnTo>
                        <a:lnTo>
                          <a:pt x="74" y="116"/>
                        </a:lnTo>
                        <a:lnTo>
                          <a:pt x="51" y="107"/>
                        </a:lnTo>
                        <a:lnTo>
                          <a:pt x="49" y="117"/>
                        </a:lnTo>
                        <a:lnTo>
                          <a:pt x="20" y="116"/>
                        </a:lnTo>
                        <a:lnTo>
                          <a:pt x="2" y="111"/>
                        </a:lnTo>
                        <a:lnTo>
                          <a:pt x="2" y="95"/>
                        </a:lnTo>
                        <a:lnTo>
                          <a:pt x="0" y="85"/>
                        </a:lnTo>
                        <a:lnTo>
                          <a:pt x="0" y="61"/>
                        </a:lnTo>
                        <a:lnTo>
                          <a:pt x="5" y="47"/>
                        </a:lnTo>
                        <a:lnTo>
                          <a:pt x="14" y="32"/>
                        </a:lnTo>
                        <a:lnTo>
                          <a:pt x="16" y="0"/>
                        </a:lnTo>
                        <a:lnTo>
                          <a:pt x="75"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8" name="Freeform 310"/>
                  <p:cNvSpPr>
                    <a:spLocks/>
                  </p:cNvSpPr>
                  <p:nvPr/>
                </p:nvSpPr>
                <p:spPr bwMode="auto">
                  <a:xfrm>
                    <a:off x="1170" y="2724"/>
                    <a:ext cx="57" cy="40"/>
                  </a:xfrm>
                  <a:custGeom>
                    <a:avLst/>
                    <a:gdLst>
                      <a:gd name="T0" fmla="*/ 14 w 57"/>
                      <a:gd name="T1" fmla="*/ 0 h 40"/>
                      <a:gd name="T2" fmla="*/ 0 w 57"/>
                      <a:gd name="T3" fmla="*/ 21 h 40"/>
                      <a:gd name="T4" fmla="*/ 50 w 57"/>
                      <a:gd name="T5" fmla="*/ 39 h 40"/>
                      <a:gd name="T6" fmla="*/ 56 w 57"/>
                      <a:gd name="T7" fmla="*/ 25 h 40"/>
                      <a:gd name="T8" fmla="*/ 14 w 57"/>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 h="40">
                        <a:moveTo>
                          <a:pt x="14" y="0"/>
                        </a:moveTo>
                        <a:lnTo>
                          <a:pt x="0" y="21"/>
                        </a:lnTo>
                        <a:lnTo>
                          <a:pt x="50" y="39"/>
                        </a:lnTo>
                        <a:lnTo>
                          <a:pt x="56"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9" name="Freeform 311"/>
                  <p:cNvSpPr>
                    <a:spLocks/>
                  </p:cNvSpPr>
                  <p:nvPr/>
                </p:nvSpPr>
                <p:spPr bwMode="auto">
                  <a:xfrm>
                    <a:off x="1225" y="2751"/>
                    <a:ext cx="65" cy="25"/>
                  </a:xfrm>
                  <a:custGeom>
                    <a:avLst/>
                    <a:gdLst>
                      <a:gd name="T0" fmla="*/ 8 w 65"/>
                      <a:gd name="T1" fmla="*/ 0 h 25"/>
                      <a:gd name="T2" fmla="*/ 0 w 65"/>
                      <a:gd name="T3" fmla="*/ 12 h 25"/>
                      <a:gd name="T4" fmla="*/ 32 w 65"/>
                      <a:gd name="T5" fmla="*/ 22 h 25"/>
                      <a:gd name="T6" fmla="*/ 46 w 65"/>
                      <a:gd name="T7" fmla="*/ 24 h 25"/>
                      <a:gd name="T8" fmla="*/ 64 w 65"/>
                      <a:gd name="T9" fmla="*/ 23 h 25"/>
                      <a:gd name="T10" fmla="*/ 45 w 65"/>
                      <a:gd name="T11" fmla="*/ 11 h 25"/>
                      <a:gd name="T12" fmla="*/ 8 w 65"/>
                      <a:gd name="T13" fmla="*/ 0 h 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5">
                        <a:moveTo>
                          <a:pt x="8" y="0"/>
                        </a:moveTo>
                        <a:lnTo>
                          <a:pt x="0" y="12"/>
                        </a:lnTo>
                        <a:lnTo>
                          <a:pt x="32" y="22"/>
                        </a:lnTo>
                        <a:lnTo>
                          <a:pt x="46" y="24"/>
                        </a:lnTo>
                        <a:lnTo>
                          <a:pt x="64" y="23"/>
                        </a:lnTo>
                        <a:lnTo>
                          <a:pt x="45" y="11"/>
                        </a:lnTo>
                        <a:lnTo>
                          <a:pt x="8"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0" name="Freeform 312"/>
                  <p:cNvSpPr>
                    <a:spLocks/>
                  </p:cNvSpPr>
                  <p:nvPr/>
                </p:nvSpPr>
                <p:spPr bwMode="auto">
                  <a:xfrm>
                    <a:off x="1109" y="2724"/>
                    <a:ext cx="182" cy="75"/>
                  </a:xfrm>
                  <a:custGeom>
                    <a:avLst/>
                    <a:gdLst>
                      <a:gd name="T0" fmla="*/ 181 w 182"/>
                      <a:gd name="T1" fmla="*/ 63 h 75"/>
                      <a:gd name="T2" fmla="*/ 181 w 182"/>
                      <a:gd name="T3" fmla="*/ 51 h 75"/>
                      <a:gd name="T4" fmla="*/ 157 w 182"/>
                      <a:gd name="T5" fmla="*/ 55 h 75"/>
                      <a:gd name="T6" fmla="*/ 120 w 182"/>
                      <a:gd name="T7" fmla="*/ 47 h 75"/>
                      <a:gd name="T8" fmla="*/ 98 w 182"/>
                      <a:gd name="T9" fmla="*/ 41 h 75"/>
                      <a:gd name="T10" fmla="*/ 56 w 182"/>
                      <a:gd name="T11" fmla="*/ 23 h 75"/>
                      <a:gd name="T12" fmla="*/ 38 w 182"/>
                      <a:gd name="T13" fmla="*/ 21 h 75"/>
                      <a:gd name="T14" fmla="*/ 20 w 182"/>
                      <a:gd name="T15" fmla="*/ 12 h 75"/>
                      <a:gd name="T16" fmla="*/ 11 w 182"/>
                      <a:gd name="T17" fmla="*/ 0 h 75"/>
                      <a:gd name="T18" fmla="*/ 0 w 182"/>
                      <a:gd name="T19" fmla="*/ 15 h 75"/>
                      <a:gd name="T20" fmla="*/ 0 w 182"/>
                      <a:gd name="T21" fmla="*/ 47 h 75"/>
                      <a:gd name="T22" fmla="*/ 14 w 182"/>
                      <a:gd name="T23" fmla="*/ 51 h 75"/>
                      <a:gd name="T24" fmla="*/ 46 w 182"/>
                      <a:gd name="T25" fmla="*/ 57 h 75"/>
                      <a:gd name="T26" fmla="*/ 59 w 182"/>
                      <a:gd name="T27" fmla="*/ 59 h 75"/>
                      <a:gd name="T28" fmla="*/ 81 w 182"/>
                      <a:gd name="T29" fmla="*/ 69 h 75"/>
                      <a:gd name="T30" fmla="*/ 105 w 182"/>
                      <a:gd name="T31" fmla="*/ 74 h 75"/>
                      <a:gd name="T32" fmla="*/ 122 w 182"/>
                      <a:gd name="T33" fmla="*/ 74 h 75"/>
                      <a:gd name="T34" fmla="*/ 149 w 182"/>
                      <a:gd name="T35" fmla="*/ 74 h 75"/>
                      <a:gd name="T36" fmla="*/ 181 w 182"/>
                      <a:gd name="T37" fmla="*/ 63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2" h="75">
                        <a:moveTo>
                          <a:pt x="181" y="63"/>
                        </a:moveTo>
                        <a:lnTo>
                          <a:pt x="181" y="51"/>
                        </a:lnTo>
                        <a:lnTo>
                          <a:pt x="157" y="55"/>
                        </a:lnTo>
                        <a:lnTo>
                          <a:pt x="120" y="47"/>
                        </a:lnTo>
                        <a:lnTo>
                          <a:pt x="98" y="41"/>
                        </a:lnTo>
                        <a:lnTo>
                          <a:pt x="56" y="23"/>
                        </a:lnTo>
                        <a:lnTo>
                          <a:pt x="38" y="21"/>
                        </a:lnTo>
                        <a:lnTo>
                          <a:pt x="20" y="12"/>
                        </a:lnTo>
                        <a:lnTo>
                          <a:pt x="11" y="0"/>
                        </a:lnTo>
                        <a:lnTo>
                          <a:pt x="0" y="15"/>
                        </a:lnTo>
                        <a:lnTo>
                          <a:pt x="0" y="47"/>
                        </a:lnTo>
                        <a:lnTo>
                          <a:pt x="14" y="51"/>
                        </a:lnTo>
                        <a:lnTo>
                          <a:pt x="46" y="57"/>
                        </a:lnTo>
                        <a:lnTo>
                          <a:pt x="59" y="59"/>
                        </a:lnTo>
                        <a:lnTo>
                          <a:pt x="81" y="69"/>
                        </a:lnTo>
                        <a:lnTo>
                          <a:pt x="105" y="74"/>
                        </a:lnTo>
                        <a:lnTo>
                          <a:pt x="122" y="74"/>
                        </a:lnTo>
                        <a:lnTo>
                          <a:pt x="149" y="74"/>
                        </a:lnTo>
                        <a:lnTo>
                          <a:pt x="181" y="63"/>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501" name="Freeform 313"/>
                  <p:cNvSpPr>
                    <a:spLocks/>
                  </p:cNvSpPr>
                  <p:nvPr/>
                </p:nvSpPr>
                <p:spPr bwMode="auto">
                  <a:xfrm>
                    <a:off x="1122" y="2682"/>
                    <a:ext cx="60" cy="61"/>
                  </a:xfrm>
                  <a:custGeom>
                    <a:avLst/>
                    <a:gdLst>
                      <a:gd name="T0" fmla="*/ 58 w 60"/>
                      <a:gd name="T1" fmla="*/ 4 h 61"/>
                      <a:gd name="T2" fmla="*/ 56 w 60"/>
                      <a:gd name="T3" fmla="*/ 34 h 61"/>
                      <a:gd name="T4" fmla="*/ 59 w 60"/>
                      <a:gd name="T5" fmla="*/ 40 h 61"/>
                      <a:gd name="T6" fmla="*/ 46 w 60"/>
                      <a:gd name="T7" fmla="*/ 60 h 61"/>
                      <a:gd name="T8" fmla="*/ 28 w 60"/>
                      <a:gd name="T9" fmla="*/ 60 h 61"/>
                      <a:gd name="T10" fmla="*/ 7 w 60"/>
                      <a:gd name="T11" fmla="*/ 51 h 61"/>
                      <a:gd name="T12" fmla="*/ 0 w 60"/>
                      <a:gd name="T13" fmla="*/ 39 h 61"/>
                      <a:gd name="T14" fmla="*/ 4 w 60"/>
                      <a:gd name="T15" fmla="*/ 31 h 61"/>
                      <a:gd name="T16" fmla="*/ 5 w 60"/>
                      <a:gd name="T17" fmla="*/ 0 h 61"/>
                      <a:gd name="T18" fmla="*/ 58 w 60"/>
                      <a:gd name="T19" fmla="*/ 4 h 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0" h="61">
                        <a:moveTo>
                          <a:pt x="58" y="4"/>
                        </a:moveTo>
                        <a:lnTo>
                          <a:pt x="56" y="34"/>
                        </a:lnTo>
                        <a:lnTo>
                          <a:pt x="59" y="40"/>
                        </a:lnTo>
                        <a:lnTo>
                          <a:pt x="46" y="60"/>
                        </a:lnTo>
                        <a:lnTo>
                          <a:pt x="28" y="60"/>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434" name="Group 314"/>
                <p:cNvGrpSpPr>
                  <a:grpSpLocks/>
                </p:cNvGrpSpPr>
                <p:nvPr/>
              </p:nvGrpSpPr>
              <p:grpSpPr bwMode="auto">
                <a:xfrm>
                  <a:off x="1111" y="2461"/>
                  <a:ext cx="80" cy="251"/>
                  <a:chOff x="1111" y="2461"/>
                  <a:chExt cx="80" cy="251"/>
                </a:xfrm>
              </p:grpSpPr>
              <p:sp>
                <p:nvSpPr>
                  <p:cNvPr id="14495" name="Freeform 315"/>
                  <p:cNvSpPr>
                    <a:spLocks/>
                  </p:cNvSpPr>
                  <p:nvPr/>
                </p:nvSpPr>
                <p:spPr bwMode="auto">
                  <a:xfrm>
                    <a:off x="1111" y="2461"/>
                    <a:ext cx="80" cy="251"/>
                  </a:xfrm>
                  <a:custGeom>
                    <a:avLst/>
                    <a:gdLst>
                      <a:gd name="T0" fmla="*/ 7 w 80"/>
                      <a:gd name="T1" fmla="*/ 5 h 251"/>
                      <a:gd name="T2" fmla="*/ 2 w 80"/>
                      <a:gd name="T3" fmla="*/ 90 h 251"/>
                      <a:gd name="T4" fmla="*/ 3 w 80"/>
                      <a:gd name="T5" fmla="*/ 160 h 251"/>
                      <a:gd name="T6" fmla="*/ 0 w 80"/>
                      <a:gd name="T7" fmla="*/ 238 h 251"/>
                      <a:gd name="T8" fmla="*/ 39 w 80"/>
                      <a:gd name="T9" fmla="*/ 250 h 251"/>
                      <a:gd name="T10" fmla="*/ 77 w 80"/>
                      <a:gd name="T11" fmla="*/ 250 h 251"/>
                      <a:gd name="T12" fmla="*/ 79 w 80"/>
                      <a:gd name="T13" fmla="*/ 0 h 251"/>
                      <a:gd name="T14" fmla="*/ 7 w 80"/>
                      <a:gd name="T15" fmla="*/ 5 h 2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251">
                        <a:moveTo>
                          <a:pt x="7" y="5"/>
                        </a:moveTo>
                        <a:lnTo>
                          <a:pt x="2" y="90"/>
                        </a:lnTo>
                        <a:lnTo>
                          <a:pt x="3" y="160"/>
                        </a:lnTo>
                        <a:lnTo>
                          <a:pt x="0" y="238"/>
                        </a:lnTo>
                        <a:lnTo>
                          <a:pt x="39" y="250"/>
                        </a:lnTo>
                        <a:lnTo>
                          <a:pt x="77" y="250"/>
                        </a:lnTo>
                        <a:lnTo>
                          <a:pt x="79" y="0"/>
                        </a:lnTo>
                        <a:lnTo>
                          <a:pt x="7" y="5"/>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6" name="Freeform 316"/>
                  <p:cNvSpPr>
                    <a:spLocks/>
                  </p:cNvSpPr>
                  <p:nvPr/>
                </p:nvSpPr>
                <p:spPr bwMode="auto">
                  <a:xfrm>
                    <a:off x="1118" y="2465"/>
                    <a:ext cx="69" cy="240"/>
                  </a:xfrm>
                  <a:custGeom>
                    <a:avLst/>
                    <a:gdLst>
                      <a:gd name="T0" fmla="*/ 6 w 69"/>
                      <a:gd name="T1" fmla="*/ 7 h 240"/>
                      <a:gd name="T2" fmla="*/ 0 w 69"/>
                      <a:gd name="T3" fmla="*/ 78 h 240"/>
                      <a:gd name="T4" fmla="*/ 1 w 69"/>
                      <a:gd name="T5" fmla="*/ 135 h 240"/>
                      <a:gd name="T6" fmla="*/ 1 w 69"/>
                      <a:gd name="T7" fmla="*/ 222 h 240"/>
                      <a:gd name="T8" fmla="*/ 34 w 69"/>
                      <a:gd name="T9" fmla="*/ 239 h 240"/>
                      <a:gd name="T10" fmla="*/ 64 w 69"/>
                      <a:gd name="T11" fmla="*/ 239 h 240"/>
                      <a:gd name="T12" fmla="*/ 68 w 69"/>
                      <a:gd name="T13" fmla="*/ 0 h 240"/>
                      <a:gd name="T14" fmla="*/ 6 w 69"/>
                      <a:gd name="T15" fmla="*/ 7 h 24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240">
                        <a:moveTo>
                          <a:pt x="6" y="7"/>
                        </a:moveTo>
                        <a:lnTo>
                          <a:pt x="0" y="78"/>
                        </a:lnTo>
                        <a:lnTo>
                          <a:pt x="1" y="135"/>
                        </a:lnTo>
                        <a:lnTo>
                          <a:pt x="1" y="222"/>
                        </a:lnTo>
                        <a:lnTo>
                          <a:pt x="34" y="239"/>
                        </a:lnTo>
                        <a:lnTo>
                          <a:pt x="64" y="239"/>
                        </a:lnTo>
                        <a:lnTo>
                          <a:pt x="68" y="0"/>
                        </a:lnTo>
                        <a:lnTo>
                          <a:pt x="6" y="7"/>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435" name="Group 317"/>
                <p:cNvGrpSpPr>
                  <a:grpSpLocks/>
                </p:cNvGrpSpPr>
                <p:nvPr/>
              </p:nvGrpSpPr>
              <p:grpSpPr bwMode="auto">
                <a:xfrm>
                  <a:off x="1152" y="2715"/>
                  <a:ext cx="191" cy="125"/>
                  <a:chOff x="1152" y="2715"/>
                  <a:chExt cx="191" cy="125"/>
                </a:xfrm>
              </p:grpSpPr>
              <p:sp>
                <p:nvSpPr>
                  <p:cNvPr id="14490" name="Freeform 318"/>
                  <p:cNvSpPr>
                    <a:spLocks/>
                  </p:cNvSpPr>
                  <p:nvPr/>
                </p:nvSpPr>
                <p:spPr bwMode="auto">
                  <a:xfrm>
                    <a:off x="1152" y="2715"/>
                    <a:ext cx="191" cy="125"/>
                  </a:xfrm>
                  <a:custGeom>
                    <a:avLst/>
                    <a:gdLst>
                      <a:gd name="T0" fmla="*/ 77 w 191"/>
                      <a:gd name="T1" fmla="*/ 4 h 125"/>
                      <a:gd name="T2" fmla="*/ 76 w 191"/>
                      <a:gd name="T3" fmla="*/ 36 h 125"/>
                      <a:gd name="T4" fmla="*/ 125 w 191"/>
                      <a:gd name="T5" fmla="*/ 67 h 125"/>
                      <a:gd name="T6" fmla="*/ 167 w 191"/>
                      <a:gd name="T7" fmla="*/ 80 h 125"/>
                      <a:gd name="T8" fmla="*/ 190 w 191"/>
                      <a:gd name="T9" fmla="*/ 91 h 125"/>
                      <a:gd name="T10" fmla="*/ 189 w 191"/>
                      <a:gd name="T11" fmla="*/ 109 h 125"/>
                      <a:gd name="T12" fmla="*/ 159 w 191"/>
                      <a:gd name="T13" fmla="*/ 120 h 125"/>
                      <a:gd name="T14" fmla="*/ 113 w 191"/>
                      <a:gd name="T15" fmla="*/ 124 h 125"/>
                      <a:gd name="T16" fmla="*/ 76 w 191"/>
                      <a:gd name="T17" fmla="*/ 116 h 125"/>
                      <a:gd name="T18" fmla="*/ 53 w 191"/>
                      <a:gd name="T19" fmla="*/ 107 h 125"/>
                      <a:gd name="T20" fmla="*/ 51 w 191"/>
                      <a:gd name="T21" fmla="*/ 116 h 125"/>
                      <a:gd name="T22" fmla="*/ 21 w 191"/>
                      <a:gd name="T23" fmla="*/ 116 h 125"/>
                      <a:gd name="T24" fmla="*/ 2 w 191"/>
                      <a:gd name="T25" fmla="*/ 111 h 125"/>
                      <a:gd name="T26" fmla="*/ 2 w 191"/>
                      <a:gd name="T27" fmla="*/ 94 h 125"/>
                      <a:gd name="T28" fmla="*/ 0 w 191"/>
                      <a:gd name="T29" fmla="*/ 85 h 125"/>
                      <a:gd name="T30" fmla="*/ 0 w 191"/>
                      <a:gd name="T31" fmla="*/ 61 h 125"/>
                      <a:gd name="T32" fmla="*/ 6 w 191"/>
                      <a:gd name="T33" fmla="*/ 48 h 125"/>
                      <a:gd name="T34" fmla="*/ 15 w 191"/>
                      <a:gd name="T35" fmla="*/ 33 h 125"/>
                      <a:gd name="T36" fmla="*/ 17 w 191"/>
                      <a:gd name="T37" fmla="*/ 0 h 125"/>
                      <a:gd name="T38" fmla="*/ 77 w 191"/>
                      <a:gd name="T39" fmla="*/ 4 h 12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91" h="125">
                        <a:moveTo>
                          <a:pt x="77" y="4"/>
                        </a:moveTo>
                        <a:lnTo>
                          <a:pt x="76" y="36"/>
                        </a:lnTo>
                        <a:lnTo>
                          <a:pt x="125" y="67"/>
                        </a:lnTo>
                        <a:lnTo>
                          <a:pt x="167" y="80"/>
                        </a:lnTo>
                        <a:lnTo>
                          <a:pt x="190" y="91"/>
                        </a:lnTo>
                        <a:lnTo>
                          <a:pt x="189" y="109"/>
                        </a:lnTo>
                        <a:lnTo>
                          <a:pt x="159" y="120"/>
                        </a:lnTo>
                        <a:lnTo>
                          <a:pt x="113" y="124"/>
                        </a:lnTo>
                        <a:lnTo>
                          <a:pt x="76" y="116"/>
                        </a:lnTo>
                        <a:lnTo>
                          <a:pt x="53" y="107"/>
                        </a:lnTo>
                        <a:lnTo>
                          <a:pt x="51" y="116"/>
                        </a:lnTo>
                        <a:lnTo>
                          <a:pt x="21" y="116"/>
                        </a:lnTo>
                        <a:lnTo>
                          <a:pt x="2" y="111"/>
                        </a:lnTo>
                        <a:lnTo>
                          <a:pt x="2" y="94"/>
                        </a:lnTo>
                        <a:lnTo>
                          <a:pt x="0" y="85"/>
                        </a:lnTo>
                        <a:lnTo>
                          <a:pt x="0" y="61"/>
                        </a:lnTo>
                        <a:lnTo>
                          <a:pt x="6" y="48"/>
                        </a:lnTo>
                        <a:lnTo>
                          <a:pt x="15" y="33"/>
                        </a:lnTo>
                        <a:lnTo>
                          <a:pt x="17" y="0"/>
                        </a:lnTo>
                        <a:lnTo>
                          <a:pt x="77"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1" name="Freeform 319"/>
                  <p:cNvSpPr>
                    <a:spLocks/>
                  </p:cNvSpPr>
                  <p:nvPr/>
                </p:nvSpPr>
                <p:spPr bwMode="auto">
                  <a:xfrm>
                    <a:off x="1216" y="2759"/>
                    <a:ext cx="58" cy="40"/>
                  </a:xfrm>
                  <a:custGeom>
                    <a:avLst/>
                    <a:gdLst>
                      <a:gd name="T0" fmla="*/ 14 w 58"/>
                      <a:gd name="T1" fmla="*/ 0 h 40"/>
                      <a:gd name="T2" fmla="*/ 0 w 58"/>
                      <a:gd name="T3" fmla="*/ 22 h 40"/>
                      <a:gd name="T4" fmla="*/ 50 w 58"/>
                      <a:gd name="T5" fmla="*/ 39 h 40"/>
                      <a:gd name="T6" fmla="*/ 57 w 58"/>
                      <a:gd name="T7" fmla="*/ 25 h 40"/>
                      <a:gd name="T8" fmla="*/ 14 w 58"/>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8" h="40">
                        <a:moveTo>
                          <a:pt x="14" y="0"/>
                        </a:moveTo>
                        <a:lnTo>
                          <a:pt x="0" y="22"/>
                        </a:lnTo>
                        <a:lnTo>
                          <a:pt x="50" y="39"/>
                        </a:lnTo>
                        <a:lnTo>
                          <a:pt x="57"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2" name="Freeform 320"/>
                  <p:cNvSpPr>
                    <a:spLocks/>
                  </p:cNvSpPr>
                  <p:nvPr/>
                </p:nvSpPr>
                <p:spPr bwMode="auto">
                  <a:xfrm>
                    <a:off x="1272" y="2787"/>
                    <a:ext cx="65" cy="24"/>
                  </a:xfrm>
                  <a:custGeom>
                    <a:avLst/>
                    <a:gdLst>
                      <a:gd name="T0" fmla="*/ 7 w 65"/>
                      <a:gd name="T1" fmla="*/ 0 h 24"/>
                      <a:gd name="T2" fmla="*/ 0 w 65"/>
                      <a:gd name="T3" fmla="*/ 11 h 24"/>
                      <a:gd name="T4" fmla="*/ 31 w 65"/>
                      <a:gd name="T5" fmla="*/ 20 h 24"/>
                      <a:gd name="T6" fmla="*/ 46 w 65"/>
                      <a:gd name="T7" fmla="*/ 23 h 24"/>
                      <a:gd name="T8" fmla="*/ 64 w 65"/>
                      <a:gd name="T9" fmla="*/ 21 h 24"/>
                      <a:gd name="T10" fmla="*/ 45 w 65"/>
                      <a:gd name="T11" fmla="*/ 10 h 24"/>
                      <a:gd name="T12" fmla="*/ 7 w 65"/>
                      <a:gd name="T13" fmla="*/ 0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4">
                        <a:moveTo>
                          <a:pt x="7" y="0"/>
                        </a:moveTo>
                        <a:lnTo>
                          <a:pt x="0" y="11"/>
                        </a:lnTo>
                        <a:lnTo>
                          <a:pt x="31" y="20"/>
                        </a:lnTo>
                        <a:lnTo>
                          <a:pt x="46" y="23"/>
                        </a:lnTo>
                        <a:lnTo>
                          <a:pt x="64" y="21"/>
                        </a:lnTo>
                        <a:lnTo>
                          <a:pt x="45" y="10"/>
                        </a:lnTo>
                        <a:lnTo>
                          <a:pt x="7"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3" name="Freeform 321"/>
                  <p:cNvSpPr>
                    <a:spLocks/>
                  </p:cNvSpPr>
                  <p:nvPr/>
                </p:nvSpPr>
                <p:spPr bwMode="auto">
                  <a:xfrm>
                    <a:off x="1154" y="2759"/>
                    <a:ext cx="184" cy="75"/>
                  </a:xfrm>
                  <a:custGeom>
                    <a:avLst/>
                    <a:gdLst>
                      <a:gd name="T0" fmla="*/ 183 w 184"/>
                      <a:gd name="T1" fmla="*/ 62 h 75"/>
                      <a:gd name="T2" fmla="*/ 183 w 184"/>
                      <a:gd name="T3" fmla="*/ 51 h 75"/>
                      <a:gd name="T4" fmla="*/ 159 w 184"/>
                      <a:gd name="T5" fmla="*/ 54 h 75"/>
                      <a:gd name="T6" fmla="*/ 121 w 184"/>
                      <a:gd name="T7" fmla="*/ 47 h 75"/>
                      <a:gd name="T8" fmla="*/ 99 w 184"/>
                      <a:gd name="T9" fmla="*/ 42 h 75"/>
                      <a:gd name="T10" fmla="*/ 57 w 184"/>
                      <a:gd name="T11" fmla="*/ 24 h 75"/>
                      <a:gd name="T12" fmla="*/ 38 w 184"/>
                      <a:gd name="T13" fmla="*/ 22 h 75"/>
                      <a:gd name="T14" fmla="*/ 20 w 184"/>
                      <a:gd name="T15" fmla="*/ 13 h 75"/>
                      <a:gd name="T16" fmla="*/ 11 w 184"/>
                      <a:gd name="T17" fmla="*/ 0 h 75"/>
                      <a:gd name="T18" fmla="*/ 0 w 184"/>
                      <a:gd name="T19" fmla="*/ 16 h 75"/>
                      <a:gd name="T20" fmla="*/ 0 w 184"/>
                      <a:gd name="T21" fmla="*/ 46 h 75"/>
                      <a:gd name="T22" fmla="*/ 14 w 184"/>
                      <a:gd name="T23" fmla="*/ 51 h 75"/>
                      <a:gd name="T24" fmla="*/ 47 w 184"/>
                      <a:gd name="T25" fmla="*/ 56 h 75"/>
                      <a:gd name="T26" fmla="*/ 60 w 184"/>
                      <a:gd name="T27" fmla="*/ 59 h 75"/>
                      <a:gd name="T28" fmla="*/ 81 w 184"/>
                      <a:gd name="T29" fmla="*/ 69 h 75"/>
                      <a:gd name="T30" fmla="*/ 106 w 184"/>
                      <a:gd name="T31" fmla="*/ 74 h 75"/>
                      <a:gd name="T32" fmla="*/ 124 w 184"/>
                      <a:gd name="T33" fmla="*/ 74 h 75"/>
                      <a:gd name="T34" fmla="*/ 151 w 184"/>
                      <a:gd name="T35" fmla="*/ 74 h 75"/>
                      <a:gd name="T36" fmla="*/ 183 w 184"/>
                      <a:gd name="T37" fmla="*/ 62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4" h="75">
                        <a:moveTo>
                          <a:pt x="183" y="62"/>
                        </a:moveTo>
                        <a:lnTo>
                          <a:pt x="183" y="51"/>
                        </a:lnTo>
                        <a:lnTo>
                          <a:pt x="159" y="54"/>
                        </a:lnTo>
                        <a:lnTo>
                          <a:pt x="121" y="47"/>
                        </a:lnTo>
                        <a:lnTo>
                          <a:pt x="99" y="42"/>
                        </a:lnTo>
                        <a:lnTo>
                          <a:pt x="57" y="24"/>
                        </a:lnTo>
                        <a:lnTo>
                          <a:pt x="38" y="22"/>
                        </a:lnTo>
                        <a:lnTo>
                          <a:pt x="20" y="13"/>
                        </a:lnTo>
                        <a:lnTo>
                          <a:pt x="11" y="0"/>
                        </a:lnTo>
                        <a:lnTo>
                          <a:pt x="0" y="16"/>
                        </a:lnTo>
                        <a:lnTo>
                          <a:pt x="0" y="46"/>
                        </a:lnTo>
                        <a:lnTo>
                          <a:pt x="14" y="51"/>
                        </a:lnTo>
                        <a:lnTo>
                          <a:pt x="47" y="56"/>
                        </a:lnTo>
                        <a:lnTo>
                          <a:pt x="60" y="59"/>
                        </a:lnTo>
                        <a:lnTo>
                          <a:pt x="81" y="69"/>
                        </a:lnTo>
                        <a:lnTo>
                          <a:pt x="106" y="74"/>
                        </a:lnTo>
                        <a:lnTo>
                          <a:pt x="124" y="74"/>
                        </a:lnTo>
                        <a:lnTo>
                          <a:pt x="151" y="74"/>
                        </a:lnTo>
                        <a:lnTo>
                          <a:pt x="183" y="62"/>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94" name="Freeform 322"/>
                  <p:cNvSpPr>
                    <a:spLocks/>
                  </p:cNvSpPr>
                  <p:nvPr/>
                </p:nvSpPr>
                <p:spPr bwMode="auto">
                  <a:xfrm>
                    <a:off x="1167" y="2718"/>
                    <a:ext cx="61" cy="60"/>
                  </a:xfrm>
                  <a:custGeom>
                    <a:avLst/>
                    <a:gdLst>
                      <a:gd name="T0" fmla="*/ 58 w 61"/>
                      <a:gd name="T1" fmla="*/ 4 h 60"/>
                      <a:gd name="T2" fmla="*/ 56 w 61"/>
                      <a:gd name="T3" fmla="*/ 33 h 60"/>
                      <a:gd name="T4" fmla="*/ 60 w 61"/>
                      <a:gd name="T5" fmla="*/ 40 h 60"/>
                      <a:gd name="T6" fmla="*/ 46 w 61"/>
                      <a:gd name="T7" fmla="*/ 59 h 60"/>
                      <a:gd name="T8" fmla="*/ 28 w 61"/>
                      <a:gd name="T9" fmla="*/ 59 h 60"/>
                      <a:gd name="T10" fmla="*/ 7 w 61"/>
                      <a:gd name="T11" fmla="*/ 51 h 60"/>
                      <a:gd name="T12" fmla="*/ 0 w 61"/>
                      <a:gd name="T13" fmla="*/ 39 h 60"/>
                      <a:gd name="T14" fmla="*/ 4 w 61"/>
                      <a:gd name="T15" fmla="*/ 31 h 60"/>
                      <a:gd name="T16" fmla="*/ 5 w 61"/>
                      <a:gd name="T17" fmla="*/ 0 h 60"/>
                      <a:gd name="T18" fmla="*/ 58 w 61"/>
                      <a:gd name="T19" fmla="*/ 4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 h="60">
                        <a:moveTo>
                          <a:pt x="58" y="4"/>
                        </a:moveTo>
                        <a:lnTo>
                          <a:pt x="56" y="33"/>
                        </a:lnTo>
                        <a:lnTo>
                          <a:pt x="60" y="40"/>
                        </a:lnTo>
                        <a:lnTo>
                          <a:pt x="46" y="59"/>
                        </a:lnTo>
                        <a:lnTo>
                          <a:pt x="28" y="59"/>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436" name="Oval 323"/>
                <p:cNvSpPr>
                  <a:spLocks noChangeArrowheads="1"/>
                </p:cNvSpPr>
                <p:nvPr/>
              </p:nvSpPr>
              <p:spPr bwMode="auto">
                <a:xfrm>
                  <a:off x="872" y="2719"/>
                  <a:ext cx="219" cy="109"/>
                </a:xfrm>
                <a:prstGeom prst="ellipse">
                  <a:avLst/>
                </a:prstGeom>
                <a:solidFill>
                  <a:srgbClr val="606060"/>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437" name="Rectangle 324"/>
                <p:cNvSpPr>
                  <a:spLocks noChangeArrowheads="1"/>
                </p:cNvSpPr>
                <p:nvPr/>
              </p:nvSpPr>
              <p:spPr bwMode="auto">
                <a:xfrm>
                  <a:off x="954" y="2491"/>
                  <a:ext cx="54" cy="256"/>
                </a:xfrm>
                <a:prstGeom prst="rect">
                  <a:avLst/>
                </a:prstGeom>
                <a:solidFill>
                  <a:srgbClr val="606060"/>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grpSp>
              <p:nvGrpSpPr>
                <p:cNvPr id="14438" name="Group 325"/>
                <p:cNvGrpSpPr>
                  <a:grpSpLocks/>
                </p:cNvGrpSpPr>
                <p:nvPr/>
              </p:nvGrpSpPr>
              <p:grpSpPr bwMode="auto">
                <a:xfrm>
                  <a:off x="848" y="2391"/>
                  <a:ext cx="299" cy="137"/>
                  <a:chOff x="848" y="2391"/>
                  <a:chExt cx="299" cy="137"/>
                </a:xfrm>
              </p:grpSpPr>
              <p:sp>
                <p:nvSpPr>
                  <p:cNvPr id="14488" name="Freeform 326"/>
                  <p:cNvSpPr>
                    <a:spLocks/>
                  </p:cNvSpPr>
                  <p:nvPr/>
                </p:nvSpPr>
                <p:spPr bwMode="auto">
                  <a:xfrm>
                    <a:off x="848" y="2391"/>
                    <a:ext cx="299" cy="137"/>
                  </a:xfrm>
                  <a:custGeom>
                    <a:avLst/>
                    <a:gdLst>
                      <a:gd name="T0" fmla="*/ 298 w 299"/>
                      <a:gd name="T1" fmla="*/ 71 h 137"/>
                      <a:gd name="T2" fmla="*/ 296 w 299"/>
                      <a:gd name="T3" fmla="*/ 113 h 137"/>
                      <a:gd name="T4" fmla="*/ 198 w 299"/>
                      <a:gd name="T5" fmla="*/ 136 h 137"/>
                      <a:gd name="T6" fmla="*/ 90 w 299"/>
                      <a:gd name="T7" fmla="*/ 136 h 137"/>
                      <a:gd name="T8" fmla="*/ 5 w 299"/>
                      <a:gd name="T9" fmla="*/ 101 h 137"/>
                      <a:gd name="T10" fmla="*/ 0 w 299"/>
                      <a:gd name="T11" fmla="*/ 4 h 137"/>
                      <a:gd name="T12" fmla="*/ 168 w 299"/>
                      <a:gd name="T13" fmla="*/ 0 h 137"/>
                      <a:gd name="T14" fmla="*/ 298 w 299"/>
                      <a:gd name="T15" fmla="*/ 71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9" h="137">
                        <a:moveTo>
                          <a:pt x="298" y="71"/>
                        </a:moveTo>
                        <a:lnTo>
                          <a:pt x="296" y="113"/>
                        </a:lnTo>
                        <a:lnTo>
                          <a:pt x="198" y="136"/>
                        </a:lnTo>
                        <a:lnTo>
                          <a:pt x="90" y="136"/>
                        </a:lnTo>
                        <a:lnTo>
                          <a:pt x="5" y="101"/>
                        </a:lnTo>
                        <a:lnTo>
                          <a:pt x="0" y="4"/>
                        </a:lnTo>
                        <a:lnTo>
                          <a:pt x="168" y="0"/>
                        </a:lnTo>
                        <a:lnTo>
                          <a:pt x="298" y="71"/>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9" name="Freeform 327"/>
                  <p:cNvSpPr>
                    <a:spLocks/>
                  </p:cNvSpPr>
                  <p:nvPr/>
                </p:nvSpPr>
                <p:spPr bwMode="auto">
                  <a:xfrm>
                    <a:off x="854" y="2443"/>
                    <a:ext cx="285" cy="79"/>
                  </a:xfrm>
                  <a:custGeom>
                    <a:avLst/>
                    <a:gdLst>
                      <a:gd name="T0" fmla="*/ 284 w 285"/>
                      <a:gd name="T1" fmla="*/ 26 h 79"/>
                      <a:gd name="T2" fmla="*/ 283 w 285"/>
                      <a:gd name="T3" fmla="*/ 57 h 79"/>
                      <a:gd name="T4" fmla="*/ 195 w 285"/>
                      <a:gd name="T5" fmla="*/ 78 h 79"/>
                      <a:gd name="T6" fmla="*/ 80 w 285"/>
                      <a:gd name="T7" fmla="*/ 78 h 79"/>
                      <a:gd name="T8" fmla="*/ 0 w 285"/>
                      <a:gd name="T9" fmla="*/ 41 h 79"/>
                      <a:gd name="T10" fmla="*/ 0 w 285"/>
                      <a:gd name="T11" fmla="*/ 0 h 79"/>
                      <a:gd name="T12" fmla="*/ 76 w 285"/>
                      <a:gd name="T13" fmla="*/ 41 h 79"/>
                      <a:gd name="T14" fmla="*/ 193 w 285"/>
                      <a:gd name="T15" fmla="*/ 43 h 79"/>
                      <a:gd name="T16" fmla="*/ 284 w 285"/>
                      <a:gd name="T17" fmla="*/ 26 h 7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5" h="79">
                        <a:moveTo>
                          <a:pt x="284" y="26"/>
                        </a:moveTo>
                        <a:lnTo>
                          <a:pt x="283" y="57"/>
                        </a:lnTo>
                        <a:lnTo>
                          <a:pt x="195" y="78"/>
                        </a:lnTo>
                        <a:lnTo>
                          <a:pt x="80" y="78"/>
                        </a:lnTo>
                        <a:lnTo>
                          <a:pt x="0" y="41"/>
                        </a:lnTo>
                        <a:lnTo>
                          <a:pt x="0" y="0"/>
                        </a:lnTo>
                        <a:lnTo>
                          <a:pt x="76" y="41"/>
                        </a:lnTo>
                        <a:lnTo>
                          <a:pt x="193" y="43"/>
                        </a:lnTo>
                        <a:lnTo>
                          <a:pt x="284" y="26"/>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439" name="Freeform 328"/>
                <p:cNvSpPr>
                  <a:spLocks/>
                </p:cNvSpPr>
                <p:nvPr/>
              </p:nvSpPr>
              <p:spPr bwMode="auto">
                <a:xfrm>
                  <a:off x="838" y="2249"/>
                  <a:ext cx="408" cy="493"/>
                </a:xfrm>
                <a:custGeom>
                  <a:avLst/>
                  <a:gdLst>
                    <a:gd name="T0" fmla="*/ 405 w 408"/>
                    <a:gd name="T1" fmla="*/ 276 h 493"/>
                    <a:gd name="T2" fmla="*/ 403 w 408"/>
                    <a:gd name="T3" fmla="*/ 227 h 493"/>
                    <a:gd name="T4" fmla="*/ 403 w 408"/>
                    <a:gd name="T5" fmla="*/ 175 h 493"/>
                    <a:gd name="T6" fmla="*/ 402 w 408"/>
                    <a:gd name="T7" fmla="*/ 134 h 493"/>
                    <a:gd name="T8" fmla="*/ 384 w 408"/>
                    <a:gd name="T9" fmla="*/ 111 h 493"/>
                    <a:gd name="T10" fmla="*/ 363 w 408"/>
                    <a:gd name="T11" fmla="*/ 98 h 493"/>
                    <a:gd name="T12" fmla="*/ 315 w 408"/>
                    <a:gd name="T13" fmla="*/ 75 h 493"/>
                    <a:gd name="T14" fmla="*/ 244 w 408"/>
                    <a:gd name="T15" fmla="*/ 52 h 493"/>
                    <a:gd name="T16" fmla="*/ 230 w 408"/>
                    <a:gd name="T17" fmla="*/ 51 h 493"/>
                    <a:gd name="T18" fmla="*/ 221 w 408"/>
                    <a:gd name="T19" fmla="*/ 52 h 493"/>
                    <a:gd name="T20" fmla="*/ 219 w 408"/>
                    <a:gd name="T21" fmla="*/ 48 h 493"/>
                    <a:gd name="T22" fmla="*/ 215 w 408"/>
                    <a:gd name="T23" fmla="*/ 43 h 493"/>
                    <a:gd name="T24" fmla="*/ 210 w 408"/>
                    <a:gd name="T25" fmla="*/ 44 h 493"/>
                    <a:gd name="T26" fmla="*/ 204 w 408"/>
                    <a:gd name="T27" fmla="*/ 44 h 493"/>
                    <a:gd name="T28" fmla="*/ 201 w 408"/>
                    <a:gd name="T29" fmla="*/ 35 h 493"/>
                    <a:gd name="T30" fmla="*/ 196 w 408"/>
                    <a:gd name="T31" fmla="*/ 30 h 493"/>
                    <a:gd name="T32" fmla="*/ 190 w 408"/>
                    <a:gd name="T33" fmla="*/ 29 h 493"/>
                    <a:gd name="T34" fmla="*/ 183 w 408"/>
                    <a:gd name="T35" fmla="*/ 29 h 493"/>
                    <a:gd name="T36" fmla="*/ 184 w 408"/>
                    <a:gd name="T37" fmla="*/ 21 h 493"/>
                    <a:gd name="T38" fmla="*/ 176 w 408"/>
                    <a:gd name="T39" fmla="*/ 0 h 493"/>
                    <a:gd name="T40" fmla="*/ 10 w 408"/>
                    <a:gd name="T41" fmla="*/ 6 h 493"/>
                    <a:gd name="T42" fmla="*/ 11 w 408"/>
                    <a:gd name="T43" fmla="*/ 28 h 493"/>
                    <a:gd name="T44" fmla="*/ 8 w 408"/>
                    <a:gd name="T45" fmla="*/ 48 h 493"/>
                    <a:gd name="T46" fmla="*/ 5 w 408"/>
                    <a:gd name="T47" fmla="*/ 62 h 493"/>
                    <a:gd name="T48" fmla="*/ 3 w 408"/>
                    <a:gd name="T49" fmla="*/ 79 h 493"/>
                    <a:gd name="T50" fmla="*/ 0 w 408"/>
                    <a:gd name="T51" fmla="*/ 108 h 493"/>
                    <a:gd name="T52" fmla="*/ 3 w 408"/>
                    <a:gd name="T53" fmla="*/ 124 h 493"/>
                    <a:gd name="T54" fmla="*/ 8 w 408"/>
                    <a:gd name="T55" fmla="*/ 139 h 493"/>
                    <a:gd name="T56" fmla="*/ 14 w 408"/>
                    <a:gd name="T57" fmla="*/ 153 h 493"/>
                    <a:gd name="T58" fmla="*/ 21 w 408"/>
                    <a:gd name="T59" fmla="*/ 158 h 493"/>
                    <a:gd name="T60" fmla="*/ 33 w 408"/>
                    <a:gd name="T61" fmla="*/ 162 h 493"/>
                    <a:gd name="T62" fmla="*/ 49 w 408"/>
                    <a:gd name="T63" fmla="*/ 169 h 493"/>
                    <a:gd name="T64" fmla="*/ 56 w 408"/>
                    <a:gd name="T65" fmla="*/ 180 h 493"/>
                    <a:gd name="T66" fmla="*/ 65 w 408"/>
                    <a:gd name="T67" fmla="*/ 189 h 493"/>
                    <a:gd name="T68" fmla="*/ 78 w 408"/>
                    <a:gd name="T69" fmla="*/ 197 h 493"/>
                    <a:gd name="T70" fmla="*/ 94 w 408"/>
                    <a:gd name="T71" fmla="*/ 204 h 493"/>
                    <a:gd name="T72" fmla="*/ 119 w 408"/>
                    <a:gd name="T73" fmla="*/ 208 h 493"/>
                    <a:gd name="T74" fmla="*/ 141 w 408"/>
                    <a:gd name="T75" fmla="*/ 208 h 493"/>
                    <a:gd name="T76" fmla="*/ 157 w 408"/>
                    <a:gd name="T77" fmla="*/ 205 h 493"/>
                    <a:gd name="T78" fmla="*/ 172 w 408"/>
                    <a:gd name="T79" fmla="*/ 204 h 493"/>
                    <a:gd name="T80" fmla="*/ 183 w 408"/>
                    <a:gd name="T81" fmla="*/ 211 h 493"/>
                    <a:gd name="T82" fmla="*/ 205 w 408"/>
                    <a:gd name="T83" fmla="*/ 210 h 493"/>
                    <a:gd name="T84" fmla="*/ 291 w 408"/>
                    <a:gd name="T85" fmla="*/ 226 h 493"/>
                    <a:gd name="T86" fmla="*/ 315 w 408"/>
                    <a:gd name="T87" fmla="*/ 229 h 493"/>
                    <a:gd name="T88" fmla="*/ 306 w 408"/>
                    <a:gd name="T89" fmla="*/ 296 h 493"/>
                    <a:gd name="T90" fmla="*/ 305 w 408"/>
                    <a:gd name="T91" fmla="*/ 330 h 493"/>
                    <a:gd name="T92" fmla="*/ 310 w 408"/>
                    <a:gd name="T93" fmla="*/ 374 h 493"/>
                    <a:gd name="T94" fmla="*/ 315 w 408"/>
                    <a:gd name="T95" fmla="*/ 425 h 493"/>
                    <a:gd name="T96" fmla="*/ 315 w 408"/>
                    <a:gd name="T97" fmla="*/ 478 h 493"/>
                    <a:gd name="T98" fmla="*/ 336 w 408"/>
                    <a:gd name="T99" fmla="*/ 486 h 493"/>
                    <a:gd name="T100" fmla="*/ 361 w 408"/>
                    <a:gd name="T101" fmla="*/ 489 h 493"/>
                    <a:gd name="T102" fmla="*/ 383 w 408"/>
                    <a:gd name="T103" fmla="*/ 492 h 493"/>
                    <a:gd name="T104" fmla="*/ 407 w 408"/>
                    <a:gd name="T105" fmla="*/ 488 h 493"/>
                    <a:gd name="T106" fmla="*/ 405 w 408"/>
                    <a:gd name="T107" fmla="*/ 439 h 493"/>
                    <a:gd name="T108" fmla="*/ 405 w 408"/>
                    <a:gd name="T109" fmla="*/ 359 h 493"/>
                    <a:gd name="T110" fmla="*/ 405 w 408"/>
                    <a:gd name="T111" fmla="*/ 289 h 493"/>
                    <a:gd name="T112" fmla="*/ 405 w 408"/>
                    <a:gd name="T113" fmla="*/ 276 h 49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08" h="493">
                      <a:moveTo>
                        <a:pt x="405" y="276"/>
                      </a:moveTo>
                      <a:lnTo>
                        <a:pt x="403" y="227"/>
                      </a:lnTo>
                      <a:lnTo>
                        <a:pt x="403" y="175"/>
                      </a:lnTo>
                      <a:lnTo>
                        <a:pt x="402" y="134"/>
                      </a:lnTo>
                      <a:lnTo>
                        <a:pt x="384" y="111"/>
                      </a:lnTo>
                      <a:lnTo>
                        <a:pt x="363" y="98"/>
                      </a:lnTo>
                      <a:lnTo>
                        <a:pt x="315" y="75"/>
                      </a:lnTo>
                      <a:lnTo>
                        <a:pt x="244" y="52"/>
                      </a:lnTo>
                      <a:lnTo>
                        <a:pt x="230" y="51"/>
                      </a:lnTo>
                      <a:lnTo>
                        <a:pt x="221" y="52"/>
                      </a:lnTo>
                      <a:lnTo>
                        <a:pt x="219" y="48"/>
                      </a:lnTo>
                      <a:lnTo>
                        <a:pt x="215" y="43"/>
                      </a:lnTo>
                      <a:lnTo>
                        <a:pt x="210" y="44"/>
                      </a:lnTo>
                      <a:lnTo>
                        <a:pt x="204" y="44"/>
                      </a:lnTo>
                      <a:lnTo>
                        <a:pt x="201" y="35"/>
                      </a:lnTo>
                      <a:lnTo>
                        <a:pt x="196" y="30"/>
                      </a:lnTo>
                      <a:lnTo>
                        <a:pt x="190" y="29"/>
                      </a:lnTo>
                      <a:lnTo>
                        <a:pt x="183" y="29"/>
                      </a:lnTo>
                      <a:lnTo>
                        <a:pt x="184" y="21"/>
                      </a:lnTo>
                      <a:lnTo>
                        <a:pt x="176" y="0"/>
                      </a:lnTo>
                      <a:lnTo>
                        <a:pt x="10" y="6"/>
                      </a:lnTo>
                      <a:lnTo>
                        <a:pt x="11" y="28"/>
                      </a:lnTo>
                      <a:lnTo>
                        <a:pt x="8" y="48"/>
                      </a:lnTo>
                      <a:lnTo>
                        <a:pt x="5" y="62"/>
                      </a:lnTo>
                      <a:lnTo>
                        <a:pt x="3" y="79"/>
                      </a:lnTo>
                      <a:lnTo>
                        <a:pt x="0" y="108"/>
                      </a:lnTo>
                      <a:lnTo>
                        <a:pt x="3" y="124"/>
                      </a:lnTo>
                      <a:lnTo>
                        <a:pt x="8" y="139"/>
                      </a:lnTo>
                      <a:lnTo>
                        <a:pt x="14" y="153"/>
                      </a:lnTo>
                      <a:lnTo>
                        <a:pt x="21" y="158"/>
                      </a:lnTo>
                      <a:lnTo>
                        <a:pt x="33" y="162"/>
                      </a:lnTo>
                      <a:lnTo>
                        <a:pt x="49" y="169"/>
                      </a:lnTo>
                      <a:lnTo>
                        <a:pt x="56" y="180"/>
                      </a:lnTo>
                      <a:lnTo>
                        <a:pt x="65" y="189"/>
                      </a:lnTo>
                      <a:lnTo>
                        <a:pt x="78" y="197"/>
                      </a:lnTo>
                      <a:lnTo>
                        <a:pt x="94" y="204"/>
                      </a:lnTo>
                      <a:lnTo>
                        <a:pt x="119" y="208"/>
                      </a:lnTo>
                      <a:lnTo>
                        <a:pt x="141" y="208"/>
                      </a:lnTo>
                      <a:lnTo>
                        <a:pt x="157" y="205"/>
                      </a:lnTo>
                      <a:lnTo>
                        <a:pt x="172" y="204"/>
                      </a:lnTo>
                      <a:lnTo>
                        <a:pt x="183" y="211"/>
                      </a:lnTo>
                      <a:lnTo>
                        <a:pt x="205" y="210"/>
                      </a:lnTo>
                      <a:lnTo>
                        <a:pt x="291" y="226"/>
                      </a:lnTo>
                      <a:lnTo>
                        <a:pt x="315" y="229"/>
                      </a:lnTo>
                      <a:lnTo>
                        <a:pt x="306" y="296"/>
                      </a:lnTo>
                      <a:lnTo>
                        <a:pt x="305" y="330"/>
                      </a:lnTo>
                      <a:lnTo>
                        <a:pt x="310" y="374"/>
                      </a:lnTo>
                      <a:lnTo>
                        <a:pt x="315" y="425"/>
                      </a:lnTo>
                      <a:lnTo>
                        <a:pt x="315" y="478"/>
                      </a:lnTo>
                      <a:lnTo>
                        <a:pt x="336" y="486"/>
                      </a:lnTo>
                      <a:lnTo>
                        <a:pt x="361" y="489"/>
                      </a:lnTo>
                      <a:lnTo>
                        <a:pt x="383" y="492"/>
                      </a:lnTo>
                      <a:lnTo>
                        <a:pt x="407" y="488"/>
                      </a:lnTo>
                      <a:lnTo>
                        <a:pt x="405" y="439"/>
                      </a:lnTo>
                      <a:lnTo>
                        <a:pt x="405" y="359"/>
                      </a:lnTo>
                      <a:lnTo>
                        <a:pt x="405" y="289"/>
                      </a:lnTo>
                      <a:lnTo>
                        <a:pt x="405" y="276"/>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0" name="Freeform 329"/>
                <p:cNvSpPr>
                  <a:spLocks/>
                </p:cNvSpPr>
                <p:nvPr/>
              </p:nvSpPr>
              <p:spPr bwMode="auto">
                <a:xfrm>
                  <a:off x="843" y="2270"/>
                  <a:ext cx="399" cy="465"/>
                </a:xfrm>
                <a:custGeom>
                  <a:avLst/>
                  <a:gdLst>
                    <a:gd name="T0" fmla="*/ 13 w 399"/>
                    <a:gd name="T1" fmla="*/ 23 h 465"/>
                    <a:gd name="T2" fmla="*/ 3 w 399"/>
                    <a:gd name="T3" fmla="*/ 50 h 465"/>
                    <a:gd name="T4" fmla="*/ 11 w 399"/>
                    <a:gd name="T5" fmla="*/ 128 h 465"/>
                    <a:gd name="T6" fmla="*/ 33 w 399"/>
                    <a:gd name="T7" fmla="*/ 128 h 465"/>
                    <a:gd name="T8" fmla="*/ 57 w 399"/>
                    <a:gd name="T9" fmla="*/ 157 h 465"/>
                    <a:gd name="T10" fmla="*/ 114 w 399"/>
                    <a:gd name="T11" fmla="*/ 176 h 465"/>
                    <a:gd name="T12" fmla="*/ 167 w 399"/>
                    <a:gd name="T13" fmla="*/ 176 h 465"/>
                    <a:gd name="T14" fmla="*/ 147 w 399"/>
                    <a:gd name="T15" fmla="*/ 148 h 465"/>
                    <a:gd name="T16" fmla="*/ 173 w 399"/>
                    <a:gd name="T17" fmla="*/ 175 h 465"/>
                    <a:gd name="T18" fmla="*/ 199 w 399"/>
                    <a:gd name="T19" fmla="*/ 182 h 465"/>
                    <a:gd name="T20" fmla="*/ 182 w 399"/>
                    <a:gd name="T21" fmla="*/ 164 h 465"/>
                    <a:gd name="T22" fmla="*/ 210 w 399"/>
                    <a:gd name="T23" fmla="*/ 184 h 465"/>
                    <a:gd name="T24" fmla="*/ 301 w 399"/>
                    <a:gd name="T25" fmla="*/ 200 h 465"/>
                    <a:gd name="T26" fmla="*/ 303 w 399"/>
                    <a:gd name="T27" fmla="*/ 291 h 465"/>
                    <a:gd name="T28" fmla="*/ 313 w 399"/>
                    <a:gd name="T29" fmla="*/ 451 h 465"/>
                    <a:gd name="T30" fmla="*/ 367 w 399"/>
                    <a:gd name="T31" fmla="*/ 464 h 465"/>
                    <a:gd name="T32" fmla="*/ 396 w 399"/>
                    <a:gd name="T33" fmla="*/ 350 h 465"/>
                    <a:gd name="T34" fmla="*/ 391 w 399"/>
                    <a:gd name="T35" fmla="*/ 202 h 465"/>
                    <a:gd name="T36" fmla="*/ 393 w 399"/>
                    <a:gd name="T37" fmla="*/ 133 h 465"/>
                    <a:gd name="T38" fmla="*/ 366 w 399"/>
                    <a:gd name="T39" fmla="*/ 92 h 465"/>
                    <a:gd name="T40" fmla="*/ 285 w 399"/>
                    <a:gd name="T41" fmla="*/ 53 h 465"/>
                    <a:gd name="T42" fmla="*/ 218 w 399"/>
                    <a:gd name="T43" fmla="*/ 34 h 465"/>
                    <a:gd name="T44" fmla="*/ 179 w 399"/>
                    <a:gd name="T45" fmla="*/ 72 h 465"/>
                    <a:gd name="T46" fmla="*/ 207 w 399"/>
                    <a:gd name="T47" fmla="*/ 46 h 465"/>
                    <a:gd name="T48" fmla="*/ 210 w 399"/>
                    <a:gd name="T49" fmla="*/ 27 h 465"/>
                    <a:gd name="T50" fmla="*/ 196 w 399"/>
                    <a:gd name="T51" fmla="*/ 34 h 465"/>
                    <a:gd name="T52" fmla="*/ 177 w 399"/>
                    <a:gd name="T53" fmla="*/ 48 h 465"/>
                    <a:gd name="T54" fmla="*/ 195 w 399"/>
                    <a:gd name="T55" fmla="*/ 24 h 465"/>
                    <a:gd name="T56" fmla="*/ 181 w 399"/>
                    <a:gd name="T57" fmla="*/ 13 h 465"/>
                    <a:gd name="T58" fmla="*/ 154 w 399"/>
                    <a:gd name="T59" fmla="*/ 39 h 465"/>
                    <a:gd name="T60" fmla="*/ 174 w 399"/>
                    <a:gd name="T61" fmla="*/ 7 h 465"/>
                    <a:gd name="T62" fmla="*/ 161 w 399"/>
                    <a:gd name="T63" fmla="*/ 2 h 465"/>
                    <a:gd name="T64" fmla="*/ 141 w 399"/>
                    <a:gd name="T65" fmla="*/ 22 h 465"/>
                    <a:gd name="T66" fmla="*/ 104 w 399"/>
                    <a:gd name="T67" fmla="*/ 14 h 465"/>
                    <a:gd name="T68" fmla="*/ 93 w 399"/>
                    <a:gd name="T69" fmla="*/ 25 h 465"/>
                    <a:gd name="T70" fmla="*/ 57 w 399"/>
                    <a:gd name="T71" fmla="*/ 33 h 465"/>
                    <a:gd name="T72" fmla="*/ 50 w 399"/>
                    <a:gd name="T73" fmla="*/ 16 h 465"/>
                    <a:gd name="T74" fmla="*/ 35 w 399"/>
                    <a:gd name="T75" fmla="*/ 32 h 465"/>
                    <a:gd name="T76" fmla="*/ 20 w 399"/>
                    <a:gd name="T77" fmla="*/ 14 h 46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399" h="465">
                      <a:moveTo>
                        <a:pt x="14" y="8"/>
                      </a:moveTo>
                      <a:lnTo>
                        <a:pt x="13" y="23"/>
                      </a:lnTo>
                      <a:lnTo>
                        <a:pt x="8" y="17"/>
                      </a:lnTo>
                      <a:lnTo>
                        <a:pt x="3" y="50"/>
                      </a:lnTo>
                      <a:lnTo>
                        <a:pt x="0" y="89"/>
                      </a:lnTo>
                      <a:lnTo>
                        <a:pt x="11" y="128"/>
                      </a:lnTo>
                      <a:lnTo>
                        <a:pt x="35" y="137"/>
                      </a:lnTo>
                      <a:lnTo>
                        <a:pt x="33" y="128"/>
                      </a:lnTo>
                      <a:lnTo>
                        <a:pt x="46" y="142"/>
                      </a:lnTo>
                      <a:lnTo>
                        <a:pt x="57" y="157"/>
                      </a:lnTo>
                      <a:lnTo>
                        <a:pt x="83" y="172"/>
                      </a:lnTo>
                      <a:lnTo>
                        <a:pt x="114" y="176"/>
                      </a:lnTo>
                      <a:lnTo>
                        <a:pt x="152" y="178"/>
                      </a:lnTo>
                      <a:lnTo>
                        <a:pt x="167" y="176"/>
                      </a:lnTo>
                      <a:lnTo>
                        <a:pt x="154" y="168"/>
                      </a:lnTo>
                      <a:lnTo>
                        <a:pt x="147" y="148"/>
                      </a:lnTo>
                      <a:lnTo>
                        <a:pt x="159" y="164"/>
                      </a:lnTo>
                      <a:lnTo>
                        <a:pt x="173" y="175"/>
                      </a:lnTo>
                      <a:lnTo>
                        <a:pt x="186" y="184"/>
                      </a:lnTo>
                      <a:lnTo>
                        <a:pt x="199" y="182"/>
                      </a:lnTo>
                      <a:lnTo>
                        <a:pt x="190" y="174"/>
                      </a:lnTo>
                      <a:lnTo>
                        <a:pt x="182" y="164"/>
                      </a:lnTo>
                      <a:lnTo>
                        <a:pt x="196" y="170"/>
                      </a:lnTo>
                      <a:lnTo>
                        <a:pt x="210" y="184"/>
                      </a:lnTo>
                      <a:lnTo>
                        <a:pt x="255" y="191"/>
                      </a:lnTo>
                      <a:lnTo>
                        <a:pt x="301" y="200"/>
                      </a:lnTo>
                      <a:lnTo>
                        <a:pt x="314" y="204"/>
                      </a:lnTo>
                      <a:lnTo>
                        <a:pt x="303" y="291"/>
                      </a:lnTo>
                      <a:lnTo>
                        <a:pt x="312" y="372"/>
                      </a:lnTo>
                      <a:lnTo>
                        <a:pt x="313" y="451"/>
                      </a:lnTo>
                      <a:lnTo>
                        <a:pt x="342" y="459"/>
                      </a:lnTo>
                      <a:lnTo>
                        <a:pt x="367" y="464"/>
                      </a:lnTo>
                      <a:lnTo>
                        <a:pt x="398" y="463"/>
                      </a:lnTo>
                      <a:lnTo>
                        <a:pt x="396" y="350"/>
                      </a:lnTo>
                      <a:lnTo>
                        <a:pt x="396" y="255"/>
                      </a:lnTo>
                      <a:lnTo>
                        <a:pt x="391" y="202"/>
                      </a:lnTo>
                      <a:lnTo>
                        <a:pt x="395" y="169"/>
                      </a:lnTo>
                      <a:lnTo>
                        <a:pt x="393" y="133"/>
                      </a:lnTo>
                      <a:lnTo>
                        <a:pt x="387" y="109"/>
                      </a:lnTo>
                      <a:lnTo>
                        <a:pt x="366" y="92"/>
                      </a:lnTo>
                      <a:lnTo>
                        <a:pt x="338" y="76"/>
                      </a:lnTo>
                      <a:lnTo>
                        <a:pt x="285" y="53"/>
                      </a:lnTo>
                      <a:lnTo>
                        <a:pt x="242" y="37"/>
                      </a:lnTo>
                      <a:lnTo>
                        <a:pt x="218" y="34"/>
                      </a:lnTo>
                      <a:lnTo>
                        <a:pt x="209" y="53"/>
                      </a:lnTo>
                      <a:lnTo>
                        <a:pt x="179" y="72"/>
                      </a:lnTo>
                      <a:lnTo>
                        <a:pt x="195" y="55"/>
                      </a:lnTo>
                      <a:lnTo>
                        <a:pt x="207" y="46"/>
                      </a:lnTo>
                      <a:lnTo>
                        <a:pt x="211" y="33"/>
                      </a:lnTo>
                      <a:lnTo>
                        <a:pt x="210" y="27"/>
                      </a:lnTo>
                      <a:lnTo>
                        <a:pt x="201" y="27"/>
                      </a:lnTo>
                      <a:lnTo>
                        <a:pt x="196" y="34"/>
                      </a:lnTo>
                      <a:lnTo>
                        <a:pt x="190" y="41"/>
                      </a:lnTo>
                      <a:lnTo>
                        <a:pt x="177" y="48"/>
                      </a:lnTo>
                      <a:lnTo>
                        <a:pt x="190" y="34"/>
                      </a:lnTo>
                      <a:lnTo>
                        <a:pt x="195" y="24"/>
                      </a:lnTo>
                      <a:lnTo>
                        <a:pt x="191" y="17"/>
                      </a:lnTo>
                      <a:lnTo>
                        <a:pt x="181" y="13"/>
                      </a:lnTo>
                      <a:lnTo>
                        <a:pt x="167" y="29"/>
                      </a:lnTo>
                      <a:lnTo>
                        <a:pt x="154" y="39"/>
                      </a:lnTo>
                      <a:lnTo>
                        <a:pt x="169" y="16"/>
                      </a:lnTo>
                      <a:lnTo>
                        <a:pt x="174" y="7"/>
                      </a:lnTo>
                      <a:lnTo>
                        <a:pt x="174" y="0"/>
                      </a:lnTo>
                      <a:lnTo>
                        <a:pt x="161" y="2"/>
                      </a:lnTo>
                      <a:lnTo>
                        <a:pt x="149" y="14"/>
                      </a:lnTo>
                      <a:lnTo>
                        <a:pt x="141" y="22"/>
                      </a:lnTo>
                      <a:lnTo>
                        <a:pt x="103" y="26"/>
                      </a:lnTo>
                      <a:lnTo>
                        <a:pt x="104" y="14"/>
                      </a:lnTo>
                      <a:lnTo>
                        <a:pt x="93" y="9"/>
                      </a:lnTo>
                      <a:lnTo>
                        <a:pt x="93" y="25"/>
                      </a:lnTo>
                      <a:lnTo>
                        <a:pt x="82" y="29"/>
                      </a:lnTo>
                      <a:lnTo>
                        <a:pt x="57" y="33"/>
                      </a:lnTo>
                      <a:lnTo>
                        <a:pt x="59" y="16"/>
                      </a:lnTo>
                      <a:lnTo>
                        <a:pt x="50" y="16"/>
                      </a:lnTo>
                      <a:lnTo>
                        <a:pt x="49" y="33"/>
                      </a:lnTo>
                      <a:lnTo>
                        <a:pt x="35" y="32"/>
                      </a:lnTo>
                      <a:lnTo>
                        <a:pt x="20" y="27"/>
                      </a:lnTo>
                      <a:lnTo>
                        <a:pt x="20" y="14"/>
                      </a:lnTo>
                      <a:lnTo>
                        <a:pt x="14" y="8"/>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1" name="Freeform 330"/>
                <p:cNvSpPr>
                  <a:spLocks/>
                </p:cNvSpPr>
                <p:nvPr/>
              </p:nvSpPr>
              <p:spPr bwMode="auto">
                <a:xfrm>
                  <a:off x="898" y="2347"/>
                  <a:ext cx="55" cy="17"/>
                </a:xfrm>
                <a:custGeom>
                  <a:avLst/>
                  <a:gdLst>
                    <a:gd name="T0" fmla="*/ 0 w 55"/>
                    <a:gd name="T1" fmla="*/ 0 h 17"/>
                    <a:gd name="T2" fmla="*/ 26 w 55"/>
                    <a:gd name="T3" fmla="*/ 16 h 17"/>
                    <a:gd name="T4" fmla="*/ 54 w 55"/>
                    <a:gd name="T5" fmla="*/ 13 h 17"/>
                    <a:gd name="T6" fmla="*/ 0 w 55"/>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5" h="17">
                      <a:moveTo>
                        <a:pt x="0" y="0"/>
                      </a:moveTo>
                      <a:lnTo>
                        <a:pt x="26" y="16"/>
                      </a:lnTo>
                      <a:lnTo>
                        <a:pt x="54" y="13"/>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2" name="Freeform 331"/>
                <p:cNvSpPr>
                  <a:spLocks/>
                </p:cNvSpPr>
                <p:nvPr/>
              </p:nvSpPr>
              <p:spPr bwMode="auto">
                <a:xfrm>
                  <a:off x="845" y="2327"/>
                  <a:ext cx="34" cy="17"/>
                </a:xfrm>
                <a:custGeom>
                  <a:avLst/>
                  <a:gdLst>
                    <a:gd name="T0" fmla="*/ 0 w 34"/>
                    <a:gd name="T1" fmla="*/ 0 h 17"/>
                    <a:gd name="T2" fmla="*/ 9 w 34"/>
                    <a:gd name="T3" fmla="*/ 10 h 17"/>
                    <a:gd name="T4" fmla="*/ 33 w 34"/>
                    <a:gd name="T5" fmla="*/ 14 h 17"/>
                    <a:gd name="T6" fmla="*/ 8 w 34"/>
                    <a:gd name="T7" fmla="*/ 16 h 17"/>
                    <a:gd name="T8" fmla="*/ 0 w 34"/>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7">
                      <a:moveTo>
                        <a:pt x="0" y="0"/>
                      </a:moveTo>
                      <a:lnTo>
                        <a:pt x="9" y="10"/>
                      </a:lnTo>
                      <a:lnTo>
                        <a:pt x="33" y="14"/>
                      </a:lnTo>
                      <a:lnTo>
                        <a:pt x="8" y="1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3" name="Freeform 332"/>
                <p:cNvSpPr>
                  <a:spLocks/>
                </p:cNvSpPr>
                <p:nvPr/>
              </p:nvSpPr>
              <p:spPr bwMode="auto">
                <a:xfrm>
                  <a:off x="983" y="2316"/>
                  <a:ext cx="51" cy="37"/>
                </a:xfrm>
                <a:custGeom>
                  <a:avLst/>
                  <a:gdLst>
                    <a:gd name="T0" fmla="*/ 0 w 51"/>
                    <a:gd name="T1" fmla="*/ 0 h 37"/>
                    <a:gd name="T2" fmla="*/ 22 w 51"/>
                    <a:gd name="T3" fmla="*/ 3 h 37"/>
                    <a:gd name="T4" fmla="*/ 27 w 51"/>
                    <a:gd name="T5" fmla="*/ 8 h 37"/>
                    <a:gd name="T6" fmla="*/ 27 w 51"/>
                    <a:gd name="T7" fmla="*/ 19 h 37"/>
                    <a:gd name="T8" fmla="*/ 28 w 51"/>
                    <a:gd name="T9" fmla="*/ 31 h 37"/>
                    <a:gd name="T10" fmla="*/ 50 w 51"/>
                    <a:gd name="T11" fmla="*/ 36 h 37"/>
                    <a:gd name="T12" fmla="*/ 24 w 51"/>
                    <a:gd name="T13" fmla="*/ 34 h 37"/>
                    <a:gd name="T14" fmla="*/ 20 w 51"/>
                    <a:gd name="T15" fmla="*/ 12 h 37"/>
                    <a:gd name="T16" fmla="*/ 0 w 51"/>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37">
                      <a:moveTo>
                        <a:pt x="0" y="0"/>
                      </a:moveTo>
                      <a:lnTo>
                        <a:pt x="22" y="3"/>
                      </a:lnTo>
                      <a:lnTo>
                        <a:pt x="27" y="8"/>
                      </a:lnTo>
                      <a:lnTo>
                        <a:pt x="27" y="19"/>
                      </a:lnTo>
                      <a:lnTo>
                        <a:pt x="28" y="31"/>
                      </a:lnTo>
                      <a:lnTo>
                        <a:pt x="50" y="36"/>
                      </a:lnTo>
                      <a:lnTo>
                        <a:pt x="24" y="34"/>
                      </a:lnTo>
                      <a:lnTo>
                        <a:pt x="20" y="12"/>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4" name="Freeform 333"/>
                <p:cNvSpPr>
                  <a:spLocks/>
                </p:cNvSpPr>
                <p:nvPr/>
              </p:nvSpPr>
              <p:spPr bwMode="auto">
                <a:xfrm>
                  <a:off x="1034" y="2397"/>
                  <a:ext cx="165" cy="54"/>
                </a:xfrm>
                <a:custGeom>
                  <a:avLst/>
                  <a:gdLst>
                    <a:gd name="T0" fmla="*/ 0 w 165"/>
                    <a:gd name="T1" fmla="*/ 0 h 54"/>
                    <a:gd name="T2" fmla="*/ 41 w 165"/>
                    <a:gd name="T3" fmla="*/ 2 h 54"/>
                    <a:gd name="T4" fmla="*/ 84 w 165"/>
                    <a:gd name="T5" fmla="*/ 16 h 54"/>
                    <a:gd name="T6" fmla="*/ 116 w 165"/>
                    <a:gd name="T7" fmla="*/ 18 h 54"/>
                    <a:gd name="T8" fmla="*/ 142 w 165"/>
                    <a:gd name="T9" fmla="*/ 25 h 54"/>
                    <a:gd name="T10" fmla="*/ 152 w 165"/>
                    <a:gd name="T11" fmla="*/ 43 h 54"/>
                    <a:gd name="T12" fmla="*/ 164 w 165"/>
                    <a:gd name="T13" fmla="*/ 53 h 54"/>
                    <a:gd name="T14" fmla="*/ 152 w 165"/>
                    <a:gd name="T15" fmla="*/ 50 h 54"/>
                    <a:gd name="T16" fmla="*/ 140 w 165"/>
                    <a:gd name="T17" fmla="*/ 30 h 54"/>
                    <a:gd name="T18" fmla="*/ 106 w 165"/>
                    <a:gd name="T19" fmla="*/ 21 h 54"/>
                    <a:gd name="T20" fmla="*/ 84 w 165"/>
                    <a:gd name="T21" fmla="*/ 21 h 54"/>
                    <a:gd name="T22" fmla="*/ 68 w 165"/>
                    <a:gd name="T23" fmla="*/ 16 h 54"/>
                    <a:gd name="T24" fmla="*/ 39 w 165"/>
                    <a:gd name="T25" fmla="*/ 6 h 54"/>
                    <a:gd name="T26" fmla="*/ 0 w 165"/>
                    <a:gd name="T27" fmla="*/ 0 h 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65" h="54">
                      <a:moveTo>
                        <a:pt x="0" y="0"/>
                      </a:moveTo>
                      <a:lnTo>
                        <a:pt x="41" y="2"/>
                      </a:lnTo>
                      <a:lnTo>
                        <a:pt x="84" y="16"/>
                      </a:lnTo>
                      <a:lnTo>
                        <a:pt x="116" y="18"/>
                      </a:lnTo>
                      <a:lnTo>
                        <a:pt x="142" y="25"/>
                      </a:lnTo>
                      <a:lnTo>
                        <a:pt x="152" y="43"/>
                      </a:lnTo>
                      <a:lnTo>
                        <a:pt x="164" y="53"/>
                      </a:lnTo>
                      <a:lnTo>
                        <a:pt x="152" y="50"/>
                      </a:lnTo>
                      <a:lnTo>
                        <a:pt x="140" y="30"/>
                      </a:lnTo>
                      <a:lnTo>
                        <a:pt x="106" y="21"/>
                      </a:lnTo>
                      <a:lnTo>
                        <a:pt x="84" y="21"/>
                      </a:lnTo>
                      <a:lnTo>
                        <a:pt x="68" y="16"/>
                      </a:lnTo>
                      <a:lnTo>
                        <a:pt x="39" y="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5" name="Freeform 334"/>
                <p:cNvSpPr>
                  <a:spLocks/>
                </p:cNvSpPr>
                <p:nvPr/>
              </p:nvSpPr>
              <p:spPr bwMode="auto">
                <a:xfrm>
                  <a:off x="869" y="1679"/>
                  <a:ext cx="143" cy="204"/>
                </a:xfrm>
                <a:custGeom>
                  <a:avLst/>
                  <a:gdLst>
                    <a:gd name="T0" fmla="*/ 96 w 143"/>
                    <a:gd name="T1" fmla="*/ 7 h 204"/>
                    <a:gd name="T2" fmla="*/ 108 w 143"/>
                    <a:gd name="T3" fmla="*/ 18 h 204"/>
                    <a:gd name="T4" fmla="*/ 115 w 143"/>
                    <a:gd name="T5" fmla="*/ 33 h 204"/>
                    <a:gd name="T6" fmla="*/ 121 w 143"/>
                    <a:gd name="T7" fmla="*/ 48 h 204"/>
                    <a:gd name="T8" fmla="*/ 125 w 143"/>
                    <a:gd name="T9" fmla="*/ 56 h 204"/>
                    <a:gd name="T10" fmla="*/ 125 w 143"/>
                    <a:gd name="T11" fmla="*/ 65 h 204"/>
                    <a:gd name="T12" fmla="*/ 122 w 143"/>
                    <a:gd name="T13" fmla="*/ 76 h 204"/>
                    <a:gd name="T14" fmla="*/ 128 w 143"/>
                    <a:gd name="T15" fmla="*/ 84 h 204"/>
                    <a:gd name="T16" fmla="*/ 137 w 143"/>
                    <a:gd name="T17" fmla="*/ 106 h 204"/>
                    <a:gd name="T18" fmla="*/ 142 w 143"/>
                    <a:gd name="T19" fmla="*/ 117 h 204"/>
                    <a:gd name="T20" fmla="*/ 142 w 143"/>
                    <a:gd name="T21" fmla="*/ 121 h 204"/>
                    <a:gd name="T22" fmla="*/ 141 w 143"/>
                    <a:gd name="T23" fmla="*/ 125 h 204"/>
                    <a:gd name="T24" fmla="*/ 137 w 143"/>
                    <a:gd name="T25" fmla="*/ 127 h 204"/>
                    <a:gd name="T26" fmla="*/ 131 w 143"/>
                    <a:gd name="T27" fmla="*/ 127 h 204"/>
                    <a:gd name="T28" fmla="*/ 128 w 143"/>
                    <a:gd name="T29" fmla="*/ 129 h 204"/>
                    <a:gd name="T30" fmla="*/ 128 w 143"/>
                    <a:gd name="T31" fmla="*/ 137 h 204"/>
                    <a:gd name="T32" fmla="*/ 130 w 143"/>
                    <a:gd name="T33" fmla="*/ 148 h 204"/>
                    <a:gd name="T34" fmla="*/ 126 w 143"/>
                    <a:gd name="T35" fmla="*/ 153 h 204"/>
                    <a:gd name="T36" fmla="*/ 127 w 143"/>
                    <a:gd name="T37" fmla="*/ 161 h 204"/>
                    <a:gd name="T38" fmla="*/ 124 w 143"/>
                    <a:gd name="T39" fmla="*/ 166 h 204"/>
                    <a:gd name="T40" fmla="*/ 121 w 143"/>
                    <a:gd name="T41" fmla="*/ 179 h 204"/>
                    <a:gd name="T42" fmla="*/ 117 w 143"/>
                    <a:gd name="T43" fmla="*/ 183 h 204"/>
                    <a:gd name="T44" fmla="*/ 110 w 143"/>
                    <a:gd name="T45" fmla="*/ 183 h 204"/>
                    <a:gd name="T46" fmla="*/ 101 w 143"/>
                    <a:gd name="T47" fmla="*/ 181 h 204"/>
                    <a:gd name="T48" fmla="*/ 91 w 143"/>
                    <a:gd name="T49" fmla="*/ 179 h 204"/>
                    <a:gd name="T50" fmla="*/ 92 w 143"/>
                    <a:gd name="T51" fmla="*/ 203 h 204"/>
                    <a:gd name="T52" fmla="*/ 16 w 143"/>
                    <a:gd name="T53" fmla="*/ 171 h 204"/>
                    <a:gd name="T54" fmla="*/ 22 w 143"/>
                    <a:gd name="T55" fmla="*/ 153 h 204"/>
                    <a:gd name="T56" fmla="*/ 21 w 143"/>
                    <a:gd name="T57" fmla="*/ 138 h 204"/>
                    <a:gd name="T58" fmla="*/ 0 w 143"/>
                    <a:gd name="T59" fmla="*/ 111 h 204"/>
                    <a:gd name="T60" fmla="*/ 0 w 143"/>
                    <a:gd name="T61" fmla="*/ 39 h 204"/>
                    <a:gd name="T62" fmla="*/ 14 w 143"/>
                    <a:gd name="T63" fmla="*/ 19 h 204"/>
                    <a:gd name="T64" fmla="*/ 31 w 143"/>
                    <a:gd name="T65" fmla="*/ 9 h 204"/>
                    <a:gd name="T66" fmla="*/ 50 w 143"/>
                    <a:gd name="T67" fmla="*/ 0 h 204"/>
                    <a:gd name="T68" fmla="*/ 74 w 143"/>
                    <a:gd name="T69" fmla="*/ 4 h 204"/>
                    <a:gd name="T70" fmla="*/ 96 w 143"/>
                    <a:gd name="T71" fmla="*/ 7 h 20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43" h="204">
                      <a:moveTo>
                        <a:pt x="96" y="7"/>
                      </a:moveTo>
                      <a:lnTo>
                        <a:pt x="108" y="18"/>
                      </a:lnTo>
                      <a:lnTo>
                        <a:pt x="115" y="33"/>
                      </a:lnTo>
                      <a:lnTo>
                        <a:pt x="121" y="48"/>
                      </a:lnTo>
                      <a:lnTo>
                        <a:pt x="125" y="56"/>
                      </a:lnTo>
                      <a:lnTo>
                        <a:pt x="125" y="65"/>
                      </a:lnTo>
                      <a:lnTo>
                        <a:pt x="122" y="76"/>
                      </a:lnTo>
                      <a:lnTo>
                        <a:pt x="128" y="84"/>
                      </a:lnTo>
                      <a:lnTo>
                        <a:pt x="137" y="106"/>
                      </a:lnTo>
                      <a:lnTo>
                        <a:pt x="142" y="117"/>
                      </a:lnTo>
                      <a:lnTo>
                        <a:pt x="142" y="121"/>
                      </a:lnTo>
                      <a:lnTo>
                        <a:pt x="141" y="125"/>
                      </a:lnTo>
                      <a:lnTo>
                        <a:pt x="137" y="127"/>
                      </a:lnTo>
                      <a:lnTo>
                        <a:pt x="131" y="127"/>
                      </a:lnTo>
                      <a:lnTo>
                        <a:pt x="128" y="129"/>
                      </a:lnTo>
                      <a:lnTo>
                        <a:pt x="128" y="137"/>
                      </a:lnTo>
                      <a:lnTo>
                        <a:pt x="130" y="148"/>
                      </a:lnTo>
                      <a:lnTo>
                        <a:pt x="126" y="153"/>
                      </a:lnTo>
                      <a:lnTo>
                        <a:pt x="127" y="161"/>
                      </a:lnTo>
                      <a:lnTo>
                        <a:pt x="124" y="166"/>
                      </a:lnTo>
                      <a:lnTo>
                        <a:pt x="121" y="179"/>
                      </a:lnTo>
                      <a:lnTo>
                        <a:pt x="117" y="183"/>
                      </a:lnTo>
                      <a:lnTo>
                        <a:pt x="110" y="183"/>
                      </a:lnTo>
                      <a:lnTo>
                        <a:pt x="101" y="181"/>
                      </a:lnTo>
                      <a:lnTo>
                        <a:pt x="91" y="179"/>
                      </a:lnTo>
                      <a:lnTo>
                        <a:pt x="92" y="203"/>
                      </a:lnTo>
                      <a:lnTo>
                        <a:pt x="16" y="171"/>
                      </a:lnTo>
                      <a:lnTo>
                        <a:pt x="22" y="153"/>
                      </a:lnTo>
                      <a:lnTo>
                        <a:pt x="21" y="138"/>
                      </a:lnTo>
                      <a:lnTo>
                        <a:pt x="0" y="111"/>
                      </a:lnTo>
                      <a:lnTo>
                        <a:pt x="0" y="39"/>
                      </a:lnTo>
                      <a:lnTo>
                        <a:pt x="14" y="19"/>
                      </a:lnTo>
                      <a:lnTo>
                        <a:pt x="31" y="9"/>
                      </a:lnTo>
                      <a:lnTo>
                        <a:pt x="50" y="0"/>
                      </a:lnTo>
                      <a:lnTo>
                        <a:pt x="74" y="4"/>
                      </a:lnTo>
                      <a:lnTo>
                        <a:pt x="96" y="7"/>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6" name="Freeform 335"/>
                <p:cNvSpPr>
                  <a:spLocks/>
                </p:cNvSpPr>
                <p:nvPr/>
              </p:nvSpPr>
              <p:spPr bwMode="auto">
                <a:xfrm>
                  <a:off x="995" y="1801"/>
                  <a:ext cx="17" cy="17"/>
                </a:xfrm>
                <a:custGeom>
                  <a:avLst/>
                  <a:gdLst>
                    <a:gd name="T0" fmla="*/ 16 w 17"/>
                    <a:gd name="T1" fmla="*/ 5 h 17"/>
                    <a:gd name="T2" fmla="*/ 12 w 17"/>
                    <a:gd name="T3" fmla="*/ 16 h 17"/>
                    <a:gd name="T4" fmla="*/ 4 w 17"/>
                    <a:gd name="T5" fmla="*/ 10 h 17"/>
                    <a:gd name="T6" fmla="*/ 2 w 17"/>
                    <a:gd name="T7" fmla="*/ 16 h 17"/>
                    <a:gd name="T8" fmla="*/ 0 w 17"/>
                    <a:gd name="T9" fmla="*/ 5 h 17"/>
                    <a:gd name="T10" fmla="*/ 6 w 17"/>
                    <a:gd name="T11" fmla="*/ 0 h 17"/>
                    <a:gd name="T12" fmla="*/ 16 w 17"/>
                    <a:gd name="T13" fmla="*/ 5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5"/>
                      </a:moveTo>
                      <a:lnTo>
                        <a:pt x="12" y="16"/>
                      </a:lnTo>
                      <a:lnTo>
                        <a:pt x="4" y="10"/>
                      </a:lnTo>
                      <a:lnTo>
                        <a:pt x="2" y="16"/>
                      </a:lnTo>
                      <a:lnTo>
                        <a:pt x="0" y="5"/>
                      </a:lnTo>
                      <a:lnTo>
                        <a:pt x="6" y="0"/>
                      </a:lnTo>
                      <a:lnTo>
                        <a:pt x="16" y="5"/>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7" name="Freeform 336"/>
                <p:cNvSpPr>
                  <a:spLocks/>
                </p:cNvSpPr>
                <p:nvPr/>
              </p:nvSpPr>
              <p:spPr bwMode="auto">
                <a:xfrm>
                  <a:off x="993" y="1793"/>
                  <a:ext cx="17" cy="17"/>
                </a:xfrm>
                <a:custGeom>
                  <a:avLst/>
                  <a:gdLst>
                    <a:gd name="T0" fmla="*/ 16 w 17"/>
                    <a:gd name="T1" fmla="*/ 0 h 17"/>
                    <a:gd name="T2" fmla="*/ 5 w 17"/>
                    <a:gd name="T3" fmla="*/ 4 h 17"/>
                    <a:gd name="T4" fmla="*/ 5 w 17"/>
                    <a:gd name="T5" fmla="*/ 8 h 17"/>
                    <a:gd name="T6" fmla="*/ 0 w 17"/>
                    <a:gd name="T7" fmla="*/ 16 h 17"/>
                    <a:gd name="T8" fmla="*/ 0 w 17"/>
                    <a:gd name="T9" fmla="*/ 6 h 17"/>
                    <a:gd name="T10" fmla="*/ 0 w 17"/>
                    <a:gd name="T11" fmla="*/ 2 h 17"/>
                    <a:gd name="T12" fmla="*/ 16 w 17"/>
                    <a:gd name="T13" fmla="*/ 0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0"/>
                      </a:moveTo>
                      <a:lnTo>
                        <a:pt x="5" y="4"/>
                      </a:lnTo>
                      <a:lnTo>
                        <a:pt x="5" y="8"/>
                      </a:lnTo>
                      <a:lnTo>
                        <a:pt x="0" y="16"/>
                      </a:lnTo>
                      <a:lnTo>
                        <a:pt x="0" y="6"/>
                      </a:lnTo>
                      <a:lnTo>
                        <a:pt x="0"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8" name="Freeform 337"/>
                <p:cNvSpPr>
                  <a:spLocks/>
                </p:cNvSpPr>
                <p:nvPr/>
              </p:nvSpPr>
              <p:spPr bwMode="auto">
                <a:xfrm>
                  <a:off x="987" y="1769"/>
                  <a:ext cx="17" cy="17"/>
                </a:xfrm>
                <a:custGeom>
                  <a:avLst/>
                  <a:gdLst>
                    <a:gd name="T0" fmla="*/ 0 w 17"/>
                    <a:gd name="T1" fmla="*/ 0 h 17"/>
                    <a:gd name="T2" fmla="*/ 10 w 17"/>
                    <a:gd name="T3" fmla="*/ 9 h 17"/>
                    <a:gd name="T4" fmla="*/ 16 w 17"/>
                    <a:gd name="T5" fmla="*/ 16 h 17"/>
                    <a:gd name="T6" fmla="*/ 5 w 17"/>
                    <a:gd name="T7" fmla="*/ 11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10" y="9"/>
                      </a:lnTo>
                      <a:lnTo>
                        <a:pt x="16" y="16"/>
                      </a:lnTo>
                      <a:lnTo>
                        <a:pt x="5" y="11"/>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49" name="Freeform 338"/>
                <p:cNvSpPr>
                  <a:spLocks/>
                </p:cNvSpPr>
                <p:nvPr/>
              </p:nvSpPr>
              <p:spPr bwMode="auto">
                <a:xfrm>
                  <a:off x="972" y="1754"/>
                  <a:ext cx="17" cy="17"/>
                </a:xfrm>
                <a:custGeom>
                  <a:avLst/>
                  <a:gdLst>
                    <a:gd name="T0" fmla="*/ 16 w 17"/>
                    <a:gd name="T1" fmla="*/ 0 h 17"/>
                    <a:gd name="T2" fmla="*/ 12 w 17"/>
                    <a:gd name="T3" fmla="*/ 9 h 17"/>
                    <a:gd name="T4" fmla="*/ 13 w 17"/>
                    <a:gd name="T5" fmla="*/ 12 h 17"/>
                    <a:gd name="T6" fmla="*/ 13 w 17"/>
                    <a:gd name="T7" fmla="*/ 13 h 17"/>
                    <a:gd name="T8" fmla="*/ 14 w 17"/>
                    <a:gd name="T9" fmla="*/ 16 h 17"/>
                    <a:gd name="T10" fmla="*/ 11 w 17"/>
                    <a:gd name="T11" fmla="*/ 10 h 17"/>
                    <a:gd name="T12" fmla="*/ 9 w 17"/>
                    <a:gd name="T13" fmla="*/ 10 h 17"/>
                    <a:gd name="T14" fmla="*/ 5 w 17"/>
                    <a:gd name="T15" fmla="*/ 9 h 17"/>
                    <a:gd name="T16" fmla="*/ 0 w 17"/>
                    <a:gd name="T17" fmla="*/ 8 h 17"/>
                    <a:gd name="T18" fmla="*/ 5 w 17"/>
                    <a:gd name="T19" fmla="*/ 2 h 17"/>
                    <a:gd name="T20" fmla="*/ 16 w 17"/>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 h="17">
                      <a:moveTo>
                        <a:pt x="16" y="0"/>
                      </a:moveTo>
                      <a:lnTo>
                        <a:pt x="12" y="9"/>
                      </a:lnTo>
                      <a:lnTo>
                        <a:pt x="13" y="12"/>
                      </a:lnTo>
                      <a:lnTo>
                        <a:pt x="13" y="13"/>
                      </a:lnTo>
                      <a:lnTo>
                        <a:pt x="14" y="16"/>
                      </a:lnTo>
                      <a:lnTo>
                        <a:pt x="11" y="10"/>
                      </a:lnTo>
                      <a:lnTo>
                        <a:pt x="9" y="10"/>
                      </a:lnTo>
                      <a:lnTo>
                        <a:pt x="5" y="9"/>
                      </a:lnTo>
                      <a:lnTo>
                        <a:pt x="0" y="8"/>
                      </a:lnTo>
                      <a:lnTo>
                        <a:pt x="5"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50" name="Freeform 339"/>
                <p:cNvSpPr>
                  <a:spLocks/>
                </p:cNvSpPr>
                <p:nvPr/>
              </p:nvSpPr>
              <p:spPr bwMode="auto">
                <a:xfrm>
                  <a:off x="965" y="1735"/>
                  <a:ext cx="27" cy="17"/>
                </a:xfrm>
                <a:custGeom>
                  <a:avLst/>
                  <a:gdLst>
                    <a:gd name="T0" fmla="*/ 26 w 27"/>
                    <a:gd name="T1" fmla="*/ 8 h 17"/>
                    <a:gd name="T2" fmla="*/ 25 w 27"/>
                    <a:gd name="T3" fmla="*/ 13 h 17"/>
                    <a:gd name="T4" fmla="*/ 22 w 27"/>
                    <a:gd name="T5" fmla="*/ 16 h 17"/>
                    <a:gd name="T6" fmla="*/ 18 w 27"/>
                    <a:gd name="T7" fmla="*/ 10 h 17"/>
                    <a:gd name="T8" fmla="*/ 13 w 27"/>
                    <a:gd name="T9" fmla="*/ 8 h 17"/>
                    <a:gd name="T10" fmla="*/ 4 w 27"/>
                    <a:gd name="T11" fmla="*/ 8 h 17"/>
                    <a:gd name="T12" fmla="*/ 0 w 27"/>
                    <a:gd name="T13" fmla="*/ 8 h 17"/>
                    <a:gd name="T14" fmla="*/ 7 w 27"/>
                    <a:gd name="T15" fmla="*/ 4 h 17"/>
                    <a:gd name="T16" fmla="*/ 11 w 27"/>
                    <a:gd name="T17" fmla="*/ 1 h 17"/>
                    <a:gd name="T18" fmla="*/ 11 w 27"/>
                    <a:gd name="T19" fmla="*/ 0 h 17"/>
                    <a:gd name="T20" fmla="*/ 15 w 27"/>
                    <a:gd name="T21" fmla="*/ 2 h 17"/>
                    <a:gd name="T22" fmla="*/ 15 w 27"/>
                    <a:gd name="T23" fmla="*/ 0 h 17"/>
                    <a:gd name="T24" fmla="*/ 18 w 27"/>
                    <a:gd name="T25" fmla="*/ 4 h 17"/>
                    <a:gd name="T26" fmla="*/ 21 w 27"/>
                    <a:gd name="T27" fmla="*/ 4 h 17"/>
                    <a:gd name="T28" fmla="*/ 26 w 27"/>
                    <a:gd name="T29" fmla="*/ 8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7" h="17">
                      <a:moveTo>
                        <a:pt x="26" y="8"/>
                      </a:moveTo>
                      <a:lnTo>
                        <a:pt x="25" y="13"/>
                      </a:lnTo>
                      <a:lnTo>
                        <a:pt x="22" y="16"/>
                      </a:lnTo>
                      <a:lnTo>
                        <a:pt x="18" y="10"/>
                      </a:lnTo>
                      <a:lnTo>
                        <a:pt x="13" y="8"/>
                      </a:lnTo>
                      <a:lnTo>
                        <a:pt x="4" y="8"/>
                      </a:lnTo>
                      <a:lnTo>
                        <a:pt x="0" y="8"/>
                      </a:lnTo>
                      <a:lnTo>
                        <a:pt x="7" y="4"/>
                      </a:lnTo>
                      <a:lnTo>
                        <a:pt x="11" y="1"/>
                      </a:lnTo>
                      <a:lnTo>
                        <a:pt x="11" y="0"/>
                      </a:lnTo>
                      <a:lnTo>
                        <a:pt x="15" y="2"/>
                      </a:lnTo>
                      <a:lnTo>
                        <a:pt x="15" y="0"/>
                      </a:lnTo>
                      <a:lnTo>
                        <a:pt x="18" y="4"/>
                      </a:lnTo>
                      <a:lnTo>
                        <a:pt x="21" y="4"/>
                      </a:lnTo>
                      <a:lnTo>
                        <a:pt x="2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51" name="Freeform 340"/>
                <p:cNvSpPr>
                  <a:spLocks/>
                </p:cNvSpPr>
                <p:nvPr/>
              </p:nvSpPr>
              <p:spPr bwMode="auto">
                <a:xfrm>
                  <a:off x="918" y="1751"/>
                  <a:ext cx="17" cy="41"/>
                </a:xfrm>
                <a:custGeom>
                  <a:avLst/>
                  <a:gdLst>
                    <a:gd name="T0" fmla="*/ 16 w 17"/>
                    <a:gd name="T1" fmla="*/ 8 h 41"/>
                    <a:gd name="T2" fmla="*/ 10 w 17"/>
                    <a:gd name="T3" fmla="*/ 3 h 41"/>
                    <a:gd name="T4" fmla="*/ 4 w 17"/>
                    <a:gd name="T5" fmla="*/ 4 h 41"/>
                    <a:gd name="T6" fmla="*/ 2 w 17"/>
                    <a:gd name="T7" fmla="*/ 11 h 41"/>
                    <a:gd name="T8" fmla="*/ 1 w 17"/>
                    <a:gd name="T9" fmla="*/ 20 h 41"/>
                    <a:gd name="T10" fmla="*/ 2 w 17"/>
                    <a:gd name="T11" fmla="*/ 27 h 41"/>
                    <a:gd name="T12" fmla="*/ 4 w 17"/>
                    <a:gd name="T13" fmla="*/ 32 h 41"/>
                    <a:gd name="T14" fmla="*/ 6 w 17"/>
                    <a:gd name="T15" fmla="*/ 24 h 41"/>
                    <a:gd name="T16" fmla="*/ 9 w 17"/>
                    <a:gd name="T17" fmla="*/ 19 h 41"/>
                    <a:gd name="T18" fmla="*/ 14 w 17"/>
                    <a:gd name="T19" fmla="*/ 15 h 41"/>
                    <a:gd name="T20" fmla="*/ 10 w 17"/>
                    <a:gd name="T21" fmla="*/ 22 h 41"/>
                    <a:gd name="T22" fmla="*/ 5 w 17"/>
                    <a:gd name="T23" fmla="*/ 28 h 41"/>
                    <a:gd name="T24" fmla="*/ 5 w 17"/>
                    <a:gd name="T25" fmla="*/ 34 h 41"/>
                    <a:gd name="T26" fmla="*/ 7 w 17"/>
                    <a:gd name="T27" fmla="*/ 39 h 41"/>
                    <a:gd name="T28" fmla="*/ 9 w 17"/>
                    <a:gd name="T29" fmla="*/ 40 h 41"/>
                    <a:gd name="T30" fmla="*/ 3 w 17"/>
                    <a:gd name="T31" fmla="*/ 38 h 41"/>
                    <a:gd name="T32" fmla="*/ 0 w 17"/>
                    <a:gd name="T33" fmla="*/ 30 h 41"/>
                    <a:gd name="T34" fmla="*/ 0 w 17"/>
                    <a:gd name="T35" fmla="*/ 19 h 41"/>
                    <a:gd name="T36" fmla="*/ 0 w 17"/>
                    <a:gd name="T37" fmla="*/ 9 h 41"/>
                    <a:gd name="T38" fmla="*/ 4 w 17"/>
                    <a:gd name="T39" fmla="*/ 2 h 41"/>
                    <a:gd name="T40" fmla="*/ 8 w 17"/>
                    <a:gd name="T41" fmla="*/ 0 h 41"/>
                    <a:gd name="T42" fmla="*/ 12 w 17"/>
                    <a:gd name="T43" fmla="*/ 2 h 41"/>
                    <a:gd name="T44" fmla="*/ 16 w 17"/>
                    <a:gd name="T45" fmla="*/ 8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 h="41">
                      <a:moveTo>
                        <a:pt x="16" y="8"/>
                      </a:moveTo>
                      <a:lnTo>
                        <a:pt x="10" y="3"/>
                      </a:lnTo>
                      <a:lnTo>
                        <a:pt x="4" y="4"/>
                      </a:lnTo>
                      <a:lnTo>
                        <a:pt x="2" y="11"/>
                      </a:lnTo>
                      <a:lnTo>
                        <a:pt x="1" y="20"/>
                      </a:lnTo>
                      <a:lnTo>
                        <a:pt x="2" y="27"/>
                      </a:lnTo>
                      <a:lnTo>
                        <a:pt x="4" y="32"/>
                      </a:lnTo>
                      <a:lnTo>
                        <a:pt x="6" y="24"/>
                      </a:lnTo>
                      <a:lnTo>
                        <a:pt x="9" y="19"/>
                      </a:lnTo>
                      <a:lnTo>
                        <a:pt x="14" y="15"/>
                      </a:lnTo>
                      <a:lnTo>
                        <a:pt x="10" y="22"/>
                      </a:lnTo>
                      <a:lnTo>
                        <a:pt x="5" y="28"/>
                      </a:lnTo>
                      <a:lnTo>
                        <a:pt x="5" y="34"/>
                      </a:lnTo>
                      <a:lnTo>
                        <a:pt x="7" y="39"/>
                      </a:lnTo>
                      <a:lnTo>
                        <a:pt x="9" y="40"/>
                      </a:lnTo>
                      <a:lnTo>
                        <a:pt x="3" y="38"/>
                      </a:lnTo>
                      <a:lnTo>
                        <a:pt x="0" y="30"/>
                      </a:lnTo>
                      <a:lnTo>
                        <a:pt x="0" y="19"/>
                      </a:lnTo>
                      <a:lnTo>
                        <a:pt x="0" y="9"/>
                      </a:lnTo>
                      <a:lnTo>
                        <a:pt x="4" y="2"/>
                      </a:lnTo>
                      <a:lnTo>
                        <a:pt x="8" y="0"/>
                      </a:lnTo>
                      <a:lnTo>
                        <a:pt x="12" y="2"/>
                      </a:lnTo>
                      <a:lnTo>
                        <a:pt x="1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52" name="Freeform 341"/>
                <p:cNvSpPr>
                  <a:spLocks/>
                </p:cNvSpPr>
                <p:nvPr/>
              </p:nvSpPr>
              <p:spPr bwMode="auto">
                <a:xfrm>
                  <a:off x="912" y="1745"/>
                  <a:ext cx="26" cy="55"/>
                </a:xfrm>
                <a:custGeom>
                  <a:avLst/>
                  <a:gdLst>
                    <a:gd name="T0" fmla="*/ 25 w 26"/>
                    <a:gd name="T1" fmla="*/ 13 h 55"/>
                    <a:gd name="T2" fmla="*/ 21 w 26"/>
                    <a:gd name="T3" fmla="*/ 4 h 55"/>
                    <a:gd name="T4" fmla="*/ 15 w 26"/>
                    <a:gd name="T5" fmla="*/ 2 h 55"/>
                    <a:gd name="T6" fmla="*/ 7 w 26"/>
                    <a:gd name="T7" fmla="*/ 4 h 55"/>
                    <a:gd name="T8" fmla="*/ 4 w 26"/>
                    <a:gd name="T9" fmla="*/ 9 h 55"/>
                    <a:gd name="T10" fmla="*/ 2 w 26"/>
                    <a:gd name="T11" fmla="*/ 17 h 55"/>
                    <a:gd name="T12" fmla="*/ 2 w 26"/>
                    <a:gd name="T13" fmla="*/ 23 h 55"/>
                    <a:gd name="T14" fmla="*/ 3 w 26"/>
                    <a:gd name="T15" fmla="*/ 28 h 55"/>
                    <a:gd name="T16" fmla="*/ 3 w 26"/>
                    <a:gd name="T17" fmla="*/ 34 h 55"/>
                    <a:gd name="T18" fmla="*/ 4 w 26"/>
                    <a:gd name="T19" fmla="*/ 42 h 55"/>
                    <a:gd name="T20" fmla="*/ 10 w 26"/>
                    <a:gd name="T21" fmla="*/ 50 h 55"/>
                    <a:gd name="T22" fmla="*/ 13 w 26"/>
                    <a:gd name="T23" fmla="*/ 50 h 55"/>
                    <a:gd name="T24" fmla="*/ 17 w 26"/>
                    <a:gd name="T25" fmla="*/ 50 h 55"/>
                    <a:gd name="T26" fmla="*/ 17 w 26"/>
                    <a:gd name="T27" fmla="*/ 50 h 55"/>
                    <a:gd name="T28" fmla="*/ 14 w 26"/>
                    <a:gd name="T29" fmla="*/ 54 h 55"/>
                    <a:gd name="T30" fmla="*/ 10 w 26"/>
                    <a:gd name="T31" fmla="*/ 53 h 55"/>
                    <a:gd name="T32" fmla="*/ 6 w 26"/>
                    <a:gd name="T33" fmla="*/ 50 h 55"/>
                    <a:gd name="T34" fmla="*/ 2 w 26"/>
                    <a:gd name="T35" fmla="*/ 42 h 55"/>
                    <a:gd name="T36" fmla="*/ 2 w 26"/>
                    <a:gd name="T37" fmla="*/ 30 h 55"/>
                    <a:gd name="T38" fmla="*/ 0 w 26"/>
                    <a:gd name="T39" fmla="*/ 22 h 55"/>
                    <a:gd name="T40" fmla="*/ 0 w 26"/>
                    <a:gd name="T41" fmla="*/ 14 h 55"/>
                    <a:gd name="T42" fmla="*/ 3 w 26"/>
                    <a:gd name="T43" fmla="*/ 8 h 55"/>
                    <a:gd name="T44" fmla="*/ 5 w 26"/>
                    <a:gd name="T45" fmla="*/ 2 h 55"/>
                    <a:gd name="T46" fmla="*/ 12 w 26"/>
                    <a:gd name="T47" fmla="*/ 0 h 55"/>
                    <a:gd name="T48" fmla="*/ 21 w 26"/>
                    <a:gd name="T49" fmla="*/ 2 h 55"/>
                    <a:gd name="T50" fmla="*/ 24 w 26"/>
                    <a:gd name="T51" fmla="*/ 4 h 55"/>
                    <a:gd name="T52" fmla="*/ 25 w 26"/>
                    <a:gd name="T53" fmla="*/ 13 h 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26" h="55">
                      <a:moveTo>
                        <a:pt x="25" y="13"/>
                      </a:moveTo>
                      <a:lnTo>
                        <a:pt x="21" y="4"/>
                      </a:lnTo>
                      <a:lnTo>
                        <a:pt x="15" y="2"/>
                      </a:lnTo>
                      <a:lnTo>
                        <a:pt x="7" y="4"/>
                      </a:lnTo>
                      <a:lnTo>
                        <a:pt x="4" y="9"/>
                      </a:lnTo>
                      <a:lnTo>
                        <a:pt x="2" y="17"/>
                      </a:lnTo>
                      <a:lnTo>
                        <a:pt x="2" y="23"/>
                      </a:lnTo>
                      <a:lnTo>
                        <a:pt x="3" y="28"/>
                      </a:lnTo>
                      <a:lnTo>
                        <a:pt x="3" y="34"/>
                      </a:lnTo>
                      <a:lnTo>
                        <a:pt x="4" y="42"/>
                      </a:lnTo>
                      <a:lnTo>
                        <a:pt x="10" y="50"/>
                      </a:lnTo>
                      <a:lnTo>
                        <a:pt x="13" y="50"/>
                      </a:lnTo>
                      <a:lnTo>
                        <a:pt x="17" y="50"/>
                      </a:lnTo>
                      <a:lnTo>
                        <a:pt x="14" y="54"/>
                      </a:lnTo>
                      <a:lnTo>
                        <a:pt x="10" y="53"/>
                      </a:lnTo>
                      <a:lnTo>
                        <a:pt x="6" y="50"/>
                      </a:lnTo>
                      <a:lnTo>
                        <a:pt x="2" y="42"/>
                      </a:lnTo>
                      <a:lnTo>
                        <a:pt x="2" y="30"/>
                      </a:lnTo>
                      <a:lnTo>
                        <a:pt x="0" y="22"/>
                      </a:lnTo>
                      <a:lnTo>
                        <a:pt x="0" y="14"/>
                      </a:lnTo>
                      <a:lnTo>
                        <a:pt x="3" y="8"/>
                      </a:lnTo>
                      <a:lnTo>
                        <a:pt x="5" y="2"/>
                      </a:lnTo>
                      <a:lnTo>
                        <a:pt x="12" y="0"/>
                      </a:lnTo>
                      <a:lnTo>
                        <a:pt x="21" y="2"/>
                      </a:lnTo>
                      <a:lnTo>
                        <a:pt x="24" y="4"/>
                      </a:lnTo>
                      <a:lnTo>
                        <a:pt x="25" y="13"/>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53" name="Freeform 342"/>
                <p:cNvSpPr>
                  <a:spLocks/>
                </p:cNvSpPr>
                <p:nvPr/>
              </p:nvSpPr>
              <p:spPr bwMode="auto">
                <a:xfrm>
                  <a:off x="927" y="1803"/>
                  <a:ext cx="24" cy="46"/>
                </a:xfrm>
                <a:custGeom>
                  <a:avLst/>
                  <a:gdLst>
                    <a:gd name="T0" fmla="*/ 0 w 24"/>
                    <a:gd name="T1" fmla="*/ 0 h 46"/>
                    <a:gd name="T2" fmla="*/ 3 w 24"/>
                    <a:gd name="T3" fmla="*/ 10 h 46"/>
                    <a:gd name="T4" fmla="*/ 7 w 24"/>
                    <a:gd name="T5" fmla="*/ 20 h 46"/>
                    <a:gd name="T6" fmla="*/ 12 w 24"/>
                    <a:gd name="T7" fmla="*/ 29 h 46"/>
                    <a:gd name="T8" fmla="*/ 19 w 24"/>
                    <a:gd name="T9" fmla="*/ 41 h 46"/>
                    <a:gd name="T10" fmla="*/ 23 w 24"/>
                    <a:gd name="T11" fmla="*/ 45 h 46"/>
                    <a:gd name="T12" fmla="*/ 15 w 24"/>
                    <a:gd name="T13" fmla="*/ 40 h 46"/>
                    <a:gd name="T14" fmla="*/ 9 w 24"/>
                    <a:gd name="T15" fmla="*/ 29 h 46"/>
                    <a:gd name="T16" fmla="*/ 3 w 24"/>
                    <a:gd name="T17" fmla="*/ 17 h 46"/>
                    <a:gd name="T18" fmla="*/ 0 w 24"/>
                    <a:gd name="T19" fmla="*/ 0 h 4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 h="46">
                      <a:moveTo>
                        <a:pt x="0" y="0"/>
                      </a:moveTo>
                      <a:lnTo>
                        <a:pt x="3" y="10"/>
                      </a:lnTo>
                      <a:lnTo>
                        <a:pt x="7" y="20"/>
                      </a:lnTo>
                      <a:lnTo>
                        <a:pt x="12" y="29"/>
                      </a:lnTo>
                      <a:lnTo>
                        <a:pt x="19" y="41"/>
                      </a:lnTo>
                      <a:lnTo>
                        <a:pt x="23" y="45"/>
                      </a:lnTo>
                      <a:lnTo>
                        <a:pt x="15" y="40"/>
                      </a:lnTo>
                      <a:lnTo>
                        <a:pt x="9" y="29"/>
                      </a:lnTo>
                      <a:lnTo>
                        <a:pt x="3" y="1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54" name="Freeform 343"/>
                <p:cNvSpPr>
                  <a:spLocks/>
                </p:cNvSpPr>
                <p:nvPr/>
              </p:nvSpPr>
              <p:spPr bwMode="auto">
                <a:xfrm>
                  <a:off x="858" y="1650"/>
                  <a:ext cx="130" cy="170"/>
                </a:xfrm>
                <a:custGeom>
                  <a:avLst/>
                  <a:gdLst>
                    <a:gd name="T0" fmla="*/ 119 w 130"/>
                    <a:gd name="T1" fmla="*/ 48 h 170"/>
                    <a:gd name="T2" fmla="*/ 99 w 130"/>
                    <a:gd name="T3" fmla="*/ 44 h 170"/>
                    <a:gd name="T4" fmla="*/ 86 w 130"/>
                    <a:gd name="T5" fmla="*/ 47 h 170"/>
                    <a:gd name="T6" fmla="*/ 78 w 130"/>
                    <a:gd name="T7" fmla="*/ 59 h 170"/>
                    <a:gd name="T8" fmla="*/ 83 w 130"/>
                    <a:gd name="T9" fmla="*/ 73 h 170"/>
                    <a:gd name="T10" fmla="*/ 89 w 130"/>
                    <a:gd name="T11" fmla="*/ 79 h 170"/>
                    <a:gd name="T12" fmla="*/ 91 w 130"/>
                    <a:gd name="T13" fmla="*/ 92 h 170"/>
                    <a:gd name="T14" fmla="*/ 87 w 130"/>
                    <a:gd name="T15" fmla="*/ 101 h 170"/>
                    <a:gd name="T16" fmla="*/ 90 w 130"/>
                    <a:gd name="T17" fmla="*/ 114 h 170"/>
                    <a:gd name="T18" fmla="*/ 82 w 130"/>
                    <a:gd name="T19" fmla="*/ 114 h 170"/>
                    <a:gd name="T20" fmla="*/ 80 w 130"/>
                    <a:gd name="T21" fmla="*/ 99 h 170"/>
                    <a:gd name="T22" fmla="*/ 75 w 130"/>
                    <a:gd name="T23" fmla="*/ 92 h 170"/>
                    <a:gd name="T24" fmla="*/ 65 w 130"/>
                    <a:gd name="T25" fmla="*/ 92 h 170"/>
                    <a:gd name="T26" fmla="*/ 56 w 130"/>
                    <a:gd name="T27" fmla="*/ 95 h 170"/>
                    <a:gd name="T28" fmla="*/ 53 w 130"/>
                    <a:gd name="T29" fmla="*/ 106 h 170"/>
                    <a:gd name="T30" fmla="*/ 52 w 130"/>
                    <a:gd name="T31" fmla="*/ 120 h 170"/>
                    <a:gd name="T32" fmla="*/ 53 w 130"/>
                    <a:gd name="T33" fmla="*/ 130 h 170"/>
                    <a:gd name="T34" fmla="*/ 53 w 130"/>
                    <a:gd name="T35" fmla="*/ 137 h 170"/>
                    <a:gd name="T36" fmla="*/ 52 w 130"/>
                    <a:gd name="T37" fmla="*/ 146 h 170"/>
                    <a:gd name="T38" fmla="*/ 46 w 130"/>
                    <a:gd name="T39" fmla="*/ 154 h 170"/>
                    <a:gd name="T40" fmla="*/ 42 w 130"/>
                    <a:gd name="T41" fmla="*/ 159 h 170"/>
                    <a:gd name="T42" fmla="*/ 31 w 130"/>
                    <a:gd name="T43" fmla="*/ 169 h 170"/>
                    <a:gd name="T44" fmla="*/ 10 w 130"/>
                    <a:gd name="T45" fmla="*/ 140 h 170"/>
                    <a:gd name="T46" fmla="*/ 4 w 130"/>
                    <a:gd name="T47" fmla="*/ 117 h 170"/>
                    <a:gd name="T48" fmla="*/ 1 w 130"/>
                    <a:gd name="T49" fmla="*/ 81 h 170"/>
                    <a:gd name="T50" fmla="*/ 0 w 130"/>
                    <a:gd name="T51" fmla="*/ 54 h 170"/>
                    <a:gd name="T52" fmla="*/ 2 w 130"/>
                    <a:gd name="T53" fmla="*/ 29 h 170"/>
                    <a:gd name="T54" fmla="*/ 8 w 130"/>
                    <a:gd name="T55" fmla="*/ 15 h 170"/>
                    <a:gd name="T56" fmla="*/ 21 w 130"/>
                    <a:gd name="T57" fmla="*/ 5 h 170"/>
                    <a:gd name="T58" fmla="*/ 32 w 130"/>
                    <a:gd name="T59" fmla="*/ 2 h 170"/>
                    <a:gd name="T60" fmla="*/ 55 w 130"/>
                    <a:gd name="T61" fmla="*/ 0 h 170"/>
                    <a:gd name="T62" fmla="*/ 77 w 130"/>
                    <a:gd name="T63" fmla="*/ 2 h 170"/>
                    <a:gd name="T64" fmla="*/ 104 w 130"/>
                    <a:gd name="T65" fmla="*/ 8 h 170"/>
                    <a:gd name="T66" fmla="*/ 116 w 130"/>
                    <a:gd name="T67" fmla="*/ 16 h 170"/>
                    <a:gd name="T68" fmla="*/ 123 w 130"/>
                    <a:gd name="T69" fmla="*/ 24 h 170"/>
                    <a:gd name="T70" fmla="*/ 129 w 130"/>
                    <a:gd name="T71" fmla="*/ 36 h 170"/>
                    <a:gd name="T72" fmla="*/ 128 w 130"/>
                    <a:gd name="T73" fmla="*/ 42 h 170"/>
                    <a:gd name="T74" fmla="*/ 119 w 130"/>
                    <a:gd name="T75" fmla="*/ 48 h 1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30" h="170">
                      <a:moveTo>
                        <a:pt x="119" y="48"/>
                      </a:moveTo>
                      <a:lnTo>
                        <a:pt x="99" y="44"/>
                      </a:lnTo>
                      <a:lnTo>
                        <a:pt x="86" y="47"/>
                      </a:lnTo>
                      <a:lnTo>
                        <a:pt x="78" y="59"/>
                      </a:lnTo>
                      <a:lnTo>
                        <a:pt x="83" y="73"/>
                      </a:lnTo>
                      <a:lnTo>
                        <a:pt x="89" y="79"/>
                      </a:lnTo>
                      <a:lnTo>
                        <a:pt x="91" y="92"/>
                      </a:lnTo>
                      <a:lnTo>
                        <a:pt x="87" y="101"/>
                      </a:lnTo>
                      <a:lnTo>
                        <a:pt x="90" y="114"/>
                      </a:lnTo>
                      <a:lnTo>
                        <a:pt x="82" y="114"/>
                      </a:lnTo>
                      <a:lnTo>
                        <a:pt x="80" y="99"/>
                      </a:lnTo>
                      <a:lnTo>
                        <a:pt x="75" y="92"/>
                      </a:lnTo>
                      <a:lnTo>
                        <a:pt x="65" y="92"/>
                      </a:lnTo>
                      <a:lnTo>
                        <a:pt x="56" y="95"/>
                      </a:lnTo>
                      <a:lnTo>
                        <a:pt x="53" y="106"/>
                      </a:lnTo>
                      <a:lnTo>
                        <a:pt x="52" y="120"/>
                      </a:lnTo>
                      <a:lnTo>
                        <a:pt x="53" y="130"/>
                      </a:lnTo>
                      <a:lnTo>
                        <a:pt x="53" y="137"/>
                      </a:lnTo>
                      <a:lnTo>
                        <a:pt x="52" y="146"/>
                      </a:lnTo>
                      <a:lnTo>
                        <a:pt x="46" y="154"/>
                      </a:lnTo>
                      <a:lnTo>
                        <a:pt x="42" y="159"/>
                      </a:lnTo>
                      <a:lnTo>
                        <a:pt x="31" y="169"/>
                      </a:lnTo>
                      <a:lnTo>
                        <a:pt x="10" y="140"/>
                      </a:lnTo>
                      <a:lnTo>
                        <a:pt x="4" y="117"/>
                      </a:lnTo>
                      <a:lnTo>
                        <a:pt x="1" y="81"/>
                      </a:lnTo>
                      <a:lnTo>
                        <a:pt x="0" y="54"/>
                      </a:lnTo>
                      <a:lnTo>
                        <a:pt x="2" y="29"/>
                      </a:lnTo>
                      <a:lnTo>
                        <a:pt x="8" y="15"/>
                      </a:lnTo>
                      <a:lnTo>
                        <a:pt x="21" y="5"/>
                      </a:lnTo>
                      <a:lnTo>
                        <a:pt x="32" y="2"/>
                      </a:lnTo>
                      <a:lnTo>
                        <a:pt x="55" y="0"/>
                      </a:lnTo>
                      <a:lnTo>
                        <a:pt x="77" y="2"/>
                      </a:lnTo>
                      <a:lnTo>
                        <a:pt x="104" y="8"/>
                      </a:lnTo>
                      <a:lnTo>
                        <a:pt x="116" y="16"/>
                      </a:lnTo>
                      <a:lnTo>
                        <a:pt x="123" y="24"/>
                      </a:lnTo>
                      <a:lnTo>
                        <a:pt x="129" y="36"/>
                      </a:lnTo>
                      <a:lnTo>
                        <a:pt x="128" y="42"/>
                      </a:lnTo>
                      <a:lnTo>
                        <a:pt x="119" y="48"/>
                      </a:lnTo>
                    </a:path>
                  </a:pathLst>
                </a:custGeom>
                <a:solidFill>
                  <a:srgbClr val="603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55" name="Freeform 344"/>
                <p:cNvSpPr>
                  <a:spLocks/>
                </p:cNvSpPr>
                <p:nvPr/>
              </p:nvSpPr>
              <p:spPr bwMode="auto">
                <a:xfrm>
                  <a:off x="861" y="1652"/>
                  <a:ext cx="123" cy="163"/>
                </a:xfrm>
                <a:custGeom>
                  <a:avLst/>
                  <a:gdLst>
                    <a:gd name="T0" fmla="*/ 117 w 123"/>
                    <a:gd name="T1" fmla="*/ 25 h 163"/>
                    <a:gd name="T2" fmla="*/ 120 w 123"/>
                    <a:gd name="T3" fmla="*/ 38 h 163"/>
                    <a:gd name="T4" fmla="*/ 91 w 123"/>
                    <a:gd name="T5" fmla="*/ 40 h 163"/>
                    <a:gd name="T6" fmla="*/ 66 w 123"/>
                    <a:gd name="T7" fmla="*/ 32 h 163"/>
                    <a:gd name="T8" fmla="*/ 78 w 123"/>
                    <a:gd name="T9" fmla="*/ 37 h 163"/>
                    <a:gd name="T10" fmla="*/ 81 w 123"/>
                    <a:gd name="T11" fmla="*/ 42 h 163"/>
                    <a:gd name="T12" fmla="*/ 69 w 123"/>
                    <a:gd name="T13" fmla="*/ 41 h 163"/>
                    <a:gd name="T14" fmla="*/ 66 w 123"/>
                    <a:gd name="T15" fmla="*/ 43 h 163"/>
                    <a:gd name="T16" fmla="*/ 73 w 123"/>
                    <a:gd name="T17" fmla="*/ 55 h 163"/>
                    <a:gd name="T18" fmla="*/ 71 w 123"/>
                    <a:gd name="T19" fmla="*/ 57 h 163"/>
                    <a:gd name="T20" fmla="*/ 78 w 123"/>
                    <a:gd name="T21" fmla="*/ 71 h 163"/>
                    <a:gd name="T22" fmla="*/ 55 w 123"/>
                    <a:gd name="T23" fmla="*/ 64 h 163"/>
                    <a:gd name="T24" fmla="*/ 85 w 123"/>
                    <a:gd name="T25" fmla="*/ 79 h 163"/>
                    <a:gd name="T26" fmla="*/ 68 w 123"/>
                    <a:gd name="T27" fmla="*/ 76 h 163"/>
                    <a:gd name="T28" fmla="*/ 83 w 123"/>
                    <a:gd name="T29" fmla="*/ 85 h 163"/>
                    <a:gd name="T30" fmla="*/ 78 w 123"/>
                    <a:gd name="T31" fmla="*/ 90 h 163"/>
                    <a:gd name="T32" fmla="*/ 54 w 123"/>
                    <a:gd name="T33" fmla="*/ 87 h 163"/>
                    <a:gd name="T34" fmla="*/ 37 w 123"/>
                    <a:gd name="T35" fmla="*/ 89 h 163"/>
                    <a:gd name="T36" fmla="*/ 38 w 123"/>
                    <a:gd name="T37" fmla="*/ 96 h 163"/>
                    <a:gd name="T38" fmla="*/ 34 w 123"/>
                    <a:gd name="T39" fmla="*/ 99 h 163"/>
                    <a:gd name="T40" fmla="*/ 48 w 123"/>
                    <a:gd name="T41" fmla="*/ 112 h 163"/>
                    <a:gd name="T42" fmla="*/ 35 w 123"/>
                    <a:gd name="T43" fmla="*/ 111 h 163"/>
                    <a:gd name="T44" fmla="*/ 48 w 123"/>
                    <a:gd name="T45" fmla="*/ 129 h 163"/>
                    <a:gd name="T46" fmla="*/ 39 w 123"/>
                    <a:gd name="T47" fmla="*/ 128 h 163"/>
                    <a:gd name="T48" fmla="*/ 43 w 123"/>
                    <a:gd name="T49" fmla="*/ 147 h 163"/>
                    <a:gd name="T50" fmla="*/ 27 w 123"/>
                    <a:gd name="T51" fmla="*/ 119 h 163"/>
                    <a:gd name="T52" fmla="*/ 42 w 123"/>
                    <a:gd name="T53" fmla="*/ 151 h 163"/>
                    <a:gd name="T54" fmla="*/ 24 w 123"/>
                    <a:gd name="T55" fmla="*/ 139 h 163"/>
                    <a:gd name="T56" fmla="*/ 28 w 123"/>
                    <a:gd name="T57" fmla="*/ 152 h 163"/>
                    <a:gd name="T58" fmla="*/ 18 w 123"/>
                    <a:gd name="T59" fmla="*/ 151 h 163"/>
                    <a:gd name="T60" fmla="*/ 3 w 123"/>
                    <a:gd name="T61" fmla="*/ 97 h 163"/>
                    <a:gd name="T62" fmla="*/ 10 w 123"/>
                    <a:gd name="T63" fmla="*/ 64 h 163"/>
                    <a:gd name="T64" fmla="*/ 24 w 123"/>
                    <a:gd name="T65" fmla="*/ 67 h 163"/>
                    <a:gd name="T66" fmla="*/ 1 w 123"/>
                    <a:gd name="T67" fmla="*/ 56 h 163"/>
                    <a:gd name="T68" fmla="*/ 16 w 123"/>
                    <a:gd name="T69" fmla="*/ 36 h 163"/>
                    <a:gd name="T70" fmla="*/ 26 w 123"/>
                    <a:gd name="T71" fmla="*/ 36 h 163"/>
                    <a:gd name="T72" fmla="*/ 5 w 123"/>
                    <a:gd name="T73" fmla="*/ 18 h 163"/>
                    <a:gd name="T74" fmla="*/ 30 w 123"/>
                    <a:gd name="T75" fmla="*/ 10 h 163"/>
                    <a:gd name="T76" fmla="*/ 23 w 123"/>
                    <a:gd name="T77" fmla="*/ 4 h 163"/>
                    <a:gd name="T78" fmla="*/ 53 w 123"/>
                    <a:gd name="T79" fmla="*/ 3 h 163"/>
                    <a:gd name="T80" fmla="*/ 65 w 123"/>
                    <a:gd name="T81" fmla="*/ 8 h 163"/>
                    <a:gd name="T82" fmla="*/ 67 w 123"/>
                    <a:gd name="T83" fmla="*/ 1 h 163"/>
                    <a:gd name="T84" fmla="*/ 91 w 123"/>
                    <a:gd name="T85" fmla="*/ 14 h 163"/>
                    <a:gd name="T86" fmla="*/ 87 w 123"/>
                    <a:gd name="T87" fmla="*/ 4 h 16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23" h="163">
                      <a:moveTo>
                        <a:pt x="102" y="10"/>
                      </a:moveTo>
                      <a:lnTo>
                        <a:pt x="113" y="16"/>
                      </a:lnTo>
                      <a:lnTo>
                        <a:pt x="117" y="25"/>
                      </a:lnTo>
                      <a:lnTo>
                        <a:pt x="120" y="30"/>
                      </a:lnTo>
                      <a:lnTo>
                        <a:pt x="122" y="35"/>
                      </a:lnTo>
                      <a:lnTo>
                        <a:pt x="120" y="38"/>
                      </a:lnTo>
                      <a:lnTo>
                        <a:pt x="114" y="42"/>
                      </a:lnTo>
                      <a:lnTo>
                        <a:pt x="101" y="40"/>
                      </a:lnTo>
                      <a:lnTo>
                        <a:pt x="91" y="40"/>
                      </a:lnTo>
                      <a:lnTo>
                        <a:pt x="85" y="36"/>
                      </a:lnTo>
                      <a:lnTo>
                        <a:pt x="75" y="33"/>
                      </a:lnTo>
                      <a:lnTo>
                        <a:pt x="66" y="32"/>
                      </a:lnTo>
                      <a:lnTo>
                        <a:pt x="56" y="33"/>
                      </a:lnTo>
                      <a:lnTo>
                        <a:pt x="71" y="35"/>
                      </a:lnTo>
                      <a:lnTo>
                        <a:pt x="78" y="37"/>
                      </a:lnTo>
                      <a:lnTo>
                        <a:pt x="84" y="40"/>
                      </a:lnTo>
                      <a:lnTo>
                        <a:pt x="85" y="41"/>
                      </a:lnTo>
                      <a:lnTo>
                        <a:pt x="81" y="42"/>
                      </a:lnTo>
                      <a:lnTo>
                        <a:pt x="78" y="46"/>
                      </a:lnTo>
                      <a:lnTo>
                        <a:pt x="73" y="42"/>
                      </a:lnTo>
                      <a:lnTo>
                        <a:pt x="69" y="41"/>
                      </a:lnTo>
                      <a:lnTo>
                        <a:pt x="60" y="39"/>
                      </a:lnTo>
                      <a:lnTo>
                        <a:pt x="57" y="39"/>
                      </a:lnTo>
                      <a:lnTo>
                        <a:pt x="66" y="43"/>
                      </a:lnTo>
                      <a:lnTo>
                        <a:pt x="73" y="47"/>
                      </a:lnTo>
                      <a:lnTo>
                        <a:pt x="76" y="51"/>
                      </a:lnTo>
                      <a:lnTo>
                        <a:pt x="73" y="55"/>
                      </a:lnTo>
                      <a:lnTo>
                        <a:pt x="66" y="51"/>
                      </a:lnTo>
                      <a:lnTo>
                        <a:pt x="60" y="50"/>
                      </a:lnTo>
                      <a:lnTo>
                        <a:pt x="71" y="57"/>
                      </a:lnTo>
                      <a:lnTo>
                        <a:pt x="74" y="60"/>
                      </a:lnTo>
                      <a:lnTo>
                        <a:pt x="76" y="67"/>
                      </a:lnTo>
                      <a:lnTo>
                        <a:pt x="78" y="71"/>
                      </a:lnTo>
                      <a:lnTo>
                        <a:pt x="71" y="66"/>
                      </a:lnTo>
                      <a:lnTo>
                        <a:pt x="65" y="65"/>
                      </a:lnTo>
                      <a:lnTo>
                        <a:pt x="55" y="64"/>
                      </a:lnTo>
                      <a:lnTo>
                        <a:pt x="70" y="70"/>
                      </a:lnTo>
                      <a:lnTo>
                        <a:pt x="79" y="74"/>
                      </a:lnTo>
                      <a:lnTo>
                        <a:pt x="85" y="79"/>
                      </a:lnTo>
                      <a:lnTo>
                        <a:pt x="85" y="85"/>
                      </a:lnTo>
                      <a:lnTo>
                        <a:pt x="78" y="80"/>
                      </a:lnTo>
                      <a:lnTo>
                        <a:pt x="68" y="76"/>
                      </a:lnTo>
                      <a:lnTo>
                        <a:pt x="64" y="76"/>
                      </a:lnTo>
                      <a:lnTo>
                        <a:pt x="74" y="81"/>
                      </a:lnTo>
                      <a:lnTo>
                        <a:pt x="83" y="85"/>
                      </a:lnTo>
                      <a:lnTo>
                        <a:pt x="86" y="89"/>
                      </a:lnTo>
                      <a:lnTo>
                        <a:pt x="85" y="93"/>
                      </a:lnTo>
                      <a:lnTo>
                        <a:pt x="78" y="90"/>
                      </a:lnTo>
                      <a:lnTo>
                        <a:pt x="72" y="87"/>
                      </a:lnTo>
                      <a:lnTo>
                        <a:pt x="59" y="86"/>
                      </a:lnTo>
                      <a:lnTo>
                        <a:pt x="54" y="87"/>
                      </a:lnTo>
                      <a:lnTo>
                        <a:pt x="42" y="88"/>
                      </a:lnTo>
                      <a:lnTo>
                        <a:pt x="29" y="85"/>
                      </a:lnTo>
                      <a:lnTo>
                        <a:pt x="37" y="89"/>
                      </a:lnTo>
                      <a:lnTo>
                        <a:pt x="51" y="93"/>
                      </a:lnTo>
                      <a:lnTo>
                        <a:pt x="49" y="99"/>
                      </a:lnTo>
                      <a:lnTo>
                        <a:pt x="38" y="96"/>
                      </a:lnTo>
                      <a:lnTo>
                        <a:pt x="28" y="91"/>
                      </a:lnTo>
                      <a:lnTo>
                        <a:pt x="21" y="87"/>
                      </a:lnTo>
                      <a:lnTo>
                        <a:pt x="34" y="99"/>
                      </a:lnTo>
                      <a:lnTo>
                        <a:pt x="42" y="102"/>
                      </a:lnTo>
                      <a:lnTo>
                        <a:pt x="49" y="105"/>
                      </a:lnTo>
                      <a:lnTo>
                        <a:pt x="48" y="112"/>
                      </a:lnTo>
                      <a:lnTo>
                        <a:pt x="38" y="109"/>
                      </a:lnTo>
                      <a:lnTo>
                        <a:pt x="30" y="107"/>
                      </a:lnTo>
                      <a:lnTo>
                        <a:pt x="35" y="111"/>
                      </a:lnTo>
                      <a:lnTo>
                        <a:pt x="43" y="114"/>
                      </a:lnTo>
                      <a:lnTo>
                        <a:pt x="48" y="115"/>
                      </a:lnTo>
                      <a:lnTo>
                        <a:pt x="48" y="129"/>
                      </a:lnTo>
                      <a:lnTo>
                        <a:pt x="38" y="124"/>
                      </a:lnTo>
                      <a:lnTo>
                        <a:pt x="31" y="120"/>
                      </a:lnTo>
                      <a:lnTo>
                        <a:pt x="39" y="128"/>
                      </a:lnTo>
                      <a:lnTo>
                        <a:pt x="49" y="133"/>
                      </a:lnTo>
                      <a:lnTo>
                        <a:pt x="49" y="140"/>
                      </a:lnTo>
                      <a:lnTo>
                        <a:pt x="43" y="147"/>
                      </a:lnTo>
                      <a:lnTo>
                        <a:pt x="38" y="139"/>
                      </a:lnTo>
                      <a:lnTo>
                        <a:pt x="31" y="129"/>
                      </a:lnTo>
                      <a:lnTo>
                        <a:pt x="27" y="119"/>
                      </a:lnTo>
                      <a:lnTo>
                        <a:pt x="31" y="134"/>
                      </a:lnTo>
                      <a:lnTo>
                        <a:pt x="35" y="140"/>
                      </a:lnTo>
                      <a:lnTo>
                        <a:pt x="42" y="151"/>
                      </a:lnTo>
                      <a:lnTo>
                        <a:pt x="37" y="158"/>
                      </a:lnTo>
                      <a:lnTo>
                        <a:pt x="29" y="149"/>
                      </a:lnTo>
                      <a:lnTo>
                        <a:pt x="24" y="139"/>
                      </a:lnTo>
                      <a:lnTo>
                        <a:pt x="18" y="128"/>
                      </a:lnTo>
                      <a:lnTo>
                        <a:pt x="23" y="144"/>
                      </a:lnTo>
                      <a:lnTo>
                        <a:pt x="28" y="152"/>
                      </a:lnTo>
                      <a:lnTo>
                        <a:pt x="33" y="159"/>
                      </a:lnTo>
                      <a:lnTo>
                        <a:pt x="29" y="162"/>
                      </a:lnTo>
                      <a:lnTo>
                        <a:pt x="18" y="151"/>
                      </a:lnTo>
                      <a:lnTo>
                        <a:pt x="9" y="133"/>
                      </a:lnTo>
                      <a:lnTo>
                        <a:pt x="5" y="120"/>
                      </a:lnTo>
                      <a:lnTo>
                        <a:pt x="3" y="97"/>
                      </a:lnTo>
                      <a:lnTo>
                        <a:pt x="2" y="80"/>
                      </a:lnTo>
                      <a:lnTo>
                        <a:pt x="0" y="60"/>
                      </a:lnTo>
                      <a:lnTo>
                        <a:pt x="10" y="64"/>
                      </a:lnTo>
                      <a:lnTo>
                        <a:pt x="22" y="70"/>
                      </a:lnTo>
                      <a:lnTo>
                        <a:pt x="39" y="75"/>
                      </a:lnTo>
                      <a:lnTo>
                        <a:pt x="24" y="67"/>
                      </a:lnTo>
                      <a:lnTo>
                        <a:pt x="18" y="63"/>
                      </a:lnTo>
                      <a:lnTo>
                        <a:pt x="7" y="57"/>
                      </a:lnTo>
                      <a:lnTo>
                        <a:pt x="1" y="56"/>
                      </a:lnTo>
                      <a:lnTo>
                        <a:pt x="1" y="46"/>
                      </a:lnTo>
                      <a:lnTo>
                        <a:pt x="2" y="33"/>
                      </a:lnTo>
                      <a:lnTo>
                        <a:pt x="16" y="36"/>
                      </a:lnTo>
                      <a:lnTo>
                        <a:pt x="25" y="39"/>
                      </a:lnTo>
                      <a:lnTo>
                        <a:pt x="36" y="46"/>
                      </a:lnTo>
                      <a:lnTo>
                        <a:pt x="26" y="36"/>
                      </a:lnTo>
                      <a:lnTo>
                        <a:pt x="14" y="31"/>
                      </a:lnTo>
                      <a:lnTo>
                        <a:pt x="3" y="28"/>
                      </a:lnTo>
                      <a:lnTo>
                        <a:pt x="5" y="18"/>
                      </a:lnTo>
                      <a:lnTo>
                        <a:pt x="9" y="11"/>
                      </a:lnTo>
                      <a:lnTo>
                        <a:pt x="20" y="7"/>
                      </a:lnTo>
                      <a:lnTo>
                        <a:pt x="30" y="10"/>
                      </a:lnTo>
                      <a:lnTo>
                        <a:pt x="39" y="19"/>
                      </a:lnTo>
                      <a:lnTo>
                        <a:pt x="33" y="9"/>
                      </a:lnTo>
                      <a:lnTo>
                        <a:pt x="23" y="4"/>
                      </a:lnTo>
                      <a:lnTo>
                        <a:pt x="34" y="2"/>
                      </a:lnTo>
                      <a:lnTo>
                        <a:pt x="42" y="1"/>
                      </a:lnTo>
                      <a:lnTo>
                        <a:pt x="53" y="3"/>
                      </a:lnTo>
                      <a:lnTo>
                        <a:pt x="61" y="10"/>
                      </a:lnTo>
                      <a:lnTo>
                        <a:pt x="73" y="13"/>
                      </a:lnTo>
                      <a:lnTo>
                        <a:pt x="65" y="8"/>
                      </a:lnTo>
                      <a:lnTo>
                        <a:pt x="59" y="3"/>
                      </a:lnTo>
                      <a:lnTo>
                        <a:pt x="55" y="0"/>
                      </a:lnTo>
                      <a:lnTo>
                        <a:pt x="67" y="1"/>
                      </a:lnTo>
                      <a:lnTo>
                        <a:pt x="78" y="2"/>
                      </a:lnTo>
                      <a:lnTo>
                        <a:pt x="84" y="6"/>
                      </a:lnTo>
                      <a:lnTo>
                        <a:pt x="91" y="14"/>
                      </a:lnTo>
                      <a:lnTo>
                        <a:pt x="96" y="24"/>
                      </a:lnTo>
                      <a:lnTo>
                        <a:pt x="93" y="12"/>
                      </a:lnTo>
                      <a:lnTo>
                        <a:pt x="87" y="4"/>
                      </a:lnTo>
                      <a:lnTo>
                        <a:pt x="102" y="10"/>
                      </a:lnTo>
                    </a:path>
                  </a:pathLst>
                </a:custGeom>
                <a:solidFill>
                  <a:srgbClr val="A05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nvGrpSpPr>
                <p:cNvPr id="14456" name="Group 345"/>
                <p:cNvGrpSpPr>
                  <a:grpSpLocks/>
                </p:cNvGrpSpPr>
                <p:nvPr/>
              </p:nvGrpSpPr>
              <p:grpSpPr bwMode="auto">
                <a:xfrm>
                  <a:off x="1110" y="2060"/>
                  <a:ext cx="142" cy="108"/>
                  <a:chOff x="1110" y="2060"/>
                  <a:chExt cx="142" cy="108"/>
                </a:xfrm>
              </p:grpSpPr>
              <p:sp>
                <p:nvSpPr>
                  <p:cNvPr id="14478" name="Freeform 346"/>
                  <p:cNvSpPr>
                    <a:spLocks/>
                  </p:cNvSpPr>
                  <p:nvPr/>
                </p:nvSpPr>
                <p:spPr bwMode="auto">
                  <a:xfrm>
                    <a:off x="1110" y="2060"/>
                    <a:ext cx="135" cy="108"/>
                  </a:xfrm>
                  <a:custGeom>
                    <a:avLst/>
                    <a:gdLst>
                      <a:gd name="T0" fmla="*/ 0 w 135"/>
                      <a:gd name="T1" fmla="*/ 64 h 108"/>
                      <a:gd name="T2" fmla="*/ 16 w 135"/>
                      <a:gd name="T3" fmla="*/ 59 h 108"/>
                      <a:gd name="T4" fmla="*/ 23 w 135"/>
                      <a:gd name="T5" fmla="*/ 58 h 108"/>
                      <a:gd name="T6" fmla="*/ 26 w 135"/>
                      <a:gd name="T7" fmla="*/ 53 h 108"/>
                      <a:gd name="T8" fmla="*/ 30 w 135"/>
                      <a:gd name="T9" fmla="*/ 46 h 108"/>
                      <a:gd name="T10" fmla="*/ 38 w 135"/>
                      <a:gd name="T11" fmla="*/ 36 h 108"/>
                      <a:gd name="T12" fmla="*/ 53 w 135"/>
                      <a:gd name="T13" fmla="*/ 20 h 108"/>
                      <a:gd name="T14" fmla="*/ 55 w 135"/>
                      <a:gd name="T15" fmla="*/ 15 h 108"/>
                      <a:gd name="T16" fmla="*/ 59 w 135"/>
                      <a:gd name="T17" fmla="*/ 10 h 108"/>
                      <a:gd name="T18" fmla="*/ 67 w 135"/>
                      <a:gd name="T19" fmla="*/ 8 h 108"/>
                      <a:gd name="T20" fmla="*/ 91 w 135"/>
                      <a:gd name="T21" fmla="*/ 3 h 108"/>
                      <a:gd name="T22" fmla="*/ 97 w 135"/>
                      <a:gd name="T23" fmla="*/ 0 h 108"/>
                      <a:gd name="T24" fmla="*/ 103 w 135"/>
                      <a:gd name="T25" fmla="*/ 4 h 108"/>
                      <a:gd name="T26" fmla="*/ 106 w 135"/>
                      <a:gd name="T27" fmla="*/ 7 h 108"/>
                      <a:gd name="T28" fmla="*/ 119 w 135"/>
                      <a:gd name="T29" fmla="*/ 13 h 108"/>
                      <a:gd name="T30" fmla="*/ 125 w 135"/>
                      <a:gd name="T31" fmla="*/ 16 h 108"/>
                      <a:gd name="T32" fmla="*/ 127 w 135"/>
                      <a:gd name="T33" fmla="*/ 19 h 108"/>
                      <a:gd name="T34" fmla="*/ 130 w 135"/>
                      <a:gd name="T35" fmla="*/ 29 h 108"/>
                      <a:gd name="T36" fmla="*/ 131 w 135"/>
                      <a:gd name="T37" fmla="*/ 34 h 108"/>
                      <a:gd name="T38" fmla="*/ 132 w 135"/>
                      <a:gd name="T39" fmla="*/ 37 h 108"/>
                      <a:gd name="T40" fmla="*/ 134 w 135"/>
                      <a:gd name="T41" fmla="*/ 42 h 108"/>
                      <a:gd name="T42" fmla="*/ 134 w 135"/>
                      <a:gd name="T43" fmla="*/ 46 h 108"/>
                      <a:gd name="T44" fmla="*/ 131 w 135"/>
                      <a:gd name="T45" fmla="*/ 48 h 108"/>
                      <a:gd name="T46" fmla="*/ 126 w 135"/>
                      <a:gd name="T47" fmla="*/ 48 h 108"/>
                      <a:gd name="T48" fmla="*/ 117 w 135"/>
                      <a:gd name="T49" fmla="*/ 43 h 108"/>
                      <a:gd name="T50" fmla="*/ 106 w 135"/>
                      <a:gd name="T51" fmla="*/ 40 h 108"/>
                      <a:gd name="T52" fmla="*/ 96 w 135"/>
                      <a:gd name="T53" fmla="*/ 42 h 108"/>
                      <a:gd name="T54" fmla="*/ 107 w 135"/>
                      <a:gd name="T55" fmla="*/ 45 h 108"/>
                      <a:gd name="T56" fmla="*/ 114 w 135"/>
                      <a:gd name="T57" fmla="*/ 48 h 108"/>
                      <a:gd name="T58" fmla="*/ 122 w 135"/>
                      <a:gd name="T59" fmla="*/ 53 h 108"/>
                      <a:gd name="T60" fmla="*/ 124 w 135"/>
                      <a:gd name="T61" fmla="*/ 57 h 108"/>
                      <a:gd name="T62" fmla="*/ 124 w 135"/>
                      <a:gd name="T63" fmla="*/ 61 h 108"/>
                      <a:gd name="T64" fmla="*/ 121 w 135"/>
                      <a:gd name="T65" fmla="*/ 64 h 108"/>
                      <a:gd name="T66" fmla="*/ 117 w 135"/>
                      <a:gd name="T67" fmla="*/ 63 h 108"/>
                      <a:gd name="T68" fmla="*/ 105 w 135"/>
                      <a:gd name="T69" fmla="*/ 59 h 108"/>
                      <a:gd name="T70" fmla="*/ 95 w 135"/>
                      <a:gd name="T71" fmla="*/ 58 h 108"/>
                      <a:gd name="T72" fmla="*/ 86 w 135"/>
                      <a:gd name="T73" fmla="*/ 59 h 108"/>
                      <a:gd name="T74" fmla="*/ 82 w 135"/>
                      <a:gd name="T75" fmla="*/ 63 h 108"/>
                      <a:gd name="T76" fmla="*/ 76 w 135"/>
                      <a:gd name="T77" fmla="*/ 70 h 108"/>
                      <a:gd name="T78" fmla="*/ 72 w 135"/>
                      <a:gd name="T79" fmla="*/ 78 h 108"/>
                      <a:gd name="T80" fmla="*/ 67 w 135"/>
                      <a:gd name="T81" fmla="*/ 86 h 108"/>
                      <a:gd name="T82" fmla="*/ 64 w 135"/>
                      <a:gd name="T83" fmla="*/ 92 h 108"/>
                      <a:gd name="T84" fmla="*/ 57 w 135"/>
                      <a:gd name="T85" fmla="*/ 98 h 108"/>
                      <a:gd name="T86" fmla="*/ 51 w 135"/>
                      <a:gd name="T87" fmla="*/ 100 h 108"/>
                      <a:gd name="T88" fmla="*/ 44 w 135"/>
                      <a:gd name="T89" fmla="*/ 101 h 108"/>
                      <a:gd name="T90" fmla="*/ 36 w 135"/>
                      <a:gd name="T91" fmla="*/ 100 h 108"/>
                      <a:gd name="T92" fmla="*/ 30 w 135"/>
                      <a:gd name="T93" fmla="*/ 99 h 108"/>
                      <a:gd name="T94" fmla="*/ 22 w 135"/>
                      <a:gd name="T95" fmla="*/ 102 h 108"/>
                      <a:gd name="T96" fmla="*/ 0 w 135"/>
                      <a:gd name="T97" fmla="*/ 107 h 108"/>
                      <a:gd name="T98" fmla="*/ 0 w 135"/>
                      <a:gd name="T99" fmla="*/ 64 h 10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135" h="108">
                        <a:moveTo>
                          <a:pt x="0" y="64"/>
                        </a:moveTo>
                        <a:lnTo>
                          <a:pt x="16" y="59"/>
                        </a:lnTo>
                        <a:lnTo>
                          <a:pt x="23" y="58"/>
                        </a:lnTo>
                        <a:lnTo>
                          <a:pt x="26" y="53"/>
                        </a:lnTo>
                        <a:lnTo>
                          <a:pt x="30" y="46"/>
                        </a:lnTo>
                        <a:lnTo>
                          <a:pt x="38" y="36"/>
                        </a:lnTo>
                        <a:lnTo>
                          <a:pt x="53" y="20"/>
                        </a:lnTo>
                        <a:lnTo>
                          <a:pt x="55" y="15"/>
                        </a:lnTo>
                        <a:lnTo>
                          <a:pt x="59" y="10"/>
                        </a:lnTo>
                        <a:lnTo>
                          <a:pt x="67" y="8"/>
                        </a:lnTo>
                        <a:lnTo>
                          <a:pt x="91" y="3"/>
                        </a:lnTo>
                        <a:lnTo>
                          <a:pt x="97" y="0"/>
                        </a:lnTo>
                        <a:lnTo>
                          <a:pt x="103" y="4"/>
                        </a:lnTo>
                        <a:lnTo>
                          <a:pt x="106" y="7"/>
                        </a:lnTo>
                        <a:lnTo>
                          <a:pt x="119" y="13"/>
                        </a:lnTo>
                        <a:lnTo>
                          <a:pt x="125" y="16"/>
                        </a:lnTo>
                        <a:lnTo>
                          <a:pt x="127" y="19"/>
                        </a:lnTo>
                        <a:lnTo>
                          <a:pt x="130" y="29"/>
                        </a:lnTo>
                        <a:lnTo>
                          <a:pt x="131" y="34"/>
                        </a:lnTo>
                        <a:lnTo>
                          <a:pt x="132" y="37"/>
                        </a:lnTo>
                        <a:lnTo>
                          <a:pt x="134" y="42"/>
                        </a:lnTo>
                        <a:lnTo>
                          <a:pt x="134" y="46"/>
                        </a:lnTo>
                        <a:lnTo>
                          <a:pt x="131" y="48"/>
                        </a:lnTo>
                        <a:lnTo>
                          <a:pt x="126" y="48"/>
                        </a:lnTo>
                        <a:lnTo>
                          <a:pt x="117" y="43"/>
                        </a:lnTo>
                        <a:lnTo>
                          <a:pt x="106" y="40"/>
                        </a:lnTo>
                        <a:lnTo>
                          <a:pt x="96" y="42"/>
                        </a:lnTo>
                        <a:lnTo>
                          <a:pt x="107" y="45"/>
                        </a:lnTo>
                        <a:lnTo>
                          <a:pt x="114" y="48"/>
                        </a:lnTo>
                        <a:lnTo>
                          <a:pt x="122" y="53"/>
                        </a:lnTo>
                        <a:lnTo>
                          <a:pt x="124" y="57"/>
                        </a:lnTo>
                        <a:lnTo>
                          <a:pt x="124" y="61"/>
                        </a:lnTo>
                        <a:lnTo>
                          <a:pt x="121" y="64"/>
                        </a:lnTo>
                        <a:lnTo>
                          <a:pt x="117" y="63"/>
                        </a:lnTo>
                        <a:lnTo>
                          <a:pt x="105" y="59"/>
                        </a:lnTo>
                        <a:lnTo>
                          <a:pt x="95" y="58"/>
                        </a:lnTo>
                        <a:lnTo>
                          <a:pt x="86" y="59"/>
                        </a:lnTo>
                        <a:lnTo>
                          <a:pt x="82" y="63"/>
                        </a:lnTo>
                        <a:lnTo>
                          <a:pt x="76" y="70"/>
                        </a:lnTo>
                        <a:lnTo>
                          <a:pt x="72" y="78"/>
                        </a:lnTo>
                        <a:lnTo>
                          <a:pt x="67" y="86"/>
                        </a:lnTo>
                        <a:lnTo>
                          <a:pt x="64" y="92"/>
                        </a:lnTo>
                        <a:lnTo>
                          <a:pt x="57" y="98"/>
                        </a:lnTo>
                        <a:lnTo>
                          <a:pt x="51" y="100"/>
                        </a:lnTo>
                        <a:lnTo>
                          <a:pt x="44" y="101"/>
                        </a:lnTo>
                        <a:lnTo>
                          <a:pt x="36" y="100"/>
                        </a:lnTo>
                        <a:lnTo>
                          <a:pt x="30" y="99"/>
                        </a:lnTo>
                        <a:lnTo>
                          <a:pt x="22" y="102"/>
                        </a:lnTo>
                        <a:lnTo>
                          <a:pt x="0" y="107"/>
                        </a:lnTo>
                        <a:lnTo>
                          <a:pt x="0" y="64"/>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9" name="Freeform 347"/>
                  <p:cNvSpPr>
                    <a:spLocks/>
                  </p:cNvSpPr>
                  <p:nvPr/>
                </p:nvSpPr>
                <p:spPr bwMode="auto">
                  <a:xfrm>
                    <a:off x="1194" y="2079"/>
                    <a:ext cx="44" cy="17"/>
                  </a:xfrm>
                  <a:custGeom>
                    <a:avLst/>
                    <a:gdLst>
                      <a:gd name="T0" fmla="*/ 43 w 44"/>
                      <a:gd name="T1" fmla="*/ 16 h 17"/>
                      <a:gd name="T2" fmla="*/ 36 w 44"/>
                      <a:gd name="T3" fmla="*/ 11 h 17"/>
                      <a:gd name="T4" fmla="*/ 30 w 44"/>
                      <a:gd name="T5" fmla="*/ 9 h 17"/>
                      <a:gd name="T6" fmla="*/ 23 w 44"/>
                      <a:gd name="T7" fmla="*/ 6 h 17"/>
                      <a:gd name="T8" fmla="*/ 17 w 44"/>
                      <a:gd name="T9" fmla="*/ 3 h 17"/>
                      <a:gd name="T10" fmla="*/ 7 w 44"/>
                      <a:gd name="T11" fmla="*/ 4 h 17"/>
                      <a:gd name="T12" fmla="*/ 0 w 44"/>
                      <a:gd name="T13" fmla="*/ 6 h 17"/>
                      <a:gd name="T14" fmla="*/ 11 w 44"/>
                      <a:gd name="T15" fmla="*/ 2 h 17"/>
                      <a:gd name="T16" fmla="*/ 19 w 44"/>
                      <a:gd name="T17" fmla="*/ 0 h 17"/>
                      <a:gd name="T18" fmla="*/ 30 w 44"/>
                      <a:gd name="T19" fmla="*/ 7 h 17"/>
                      <a:gd name="T20" fmla="*/ 36 w 44"/>
                      <a:gd name="T21" fmla="*/ 8 h 17"/>
                      <a:gd name="T22" fmla="*/ 43 w 44"/>
                      <a:gd name="T23" fmla="*/ 13 h 17"/>
                      <a:gd name="T24" fmla="*/ 43 w 44"/>
                      <a:gd name="T25" fmla="*/ 1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4" h="17">
                        <a:moveTo>
                          <a:pt x="43" y="16"/>
                        </a:moveTo>
                        <a:lnTo>
                          <a:pt x="36" y="11"/>
                        </a:lnTo>
                        <a:lnTo>
                          <a:pt x="30" y="9"/>
                        </a:lnTo>
                        <a:lnTo>
                          <a:pt x="23" y="6"/>
                        </a:lnTo>
                        <a:lnTo>
                          <a:pt x="17" y="3"/>
                        </a:lnTo>
                        <a:lnTo>
                          <a:pt x="7" y="4"/>
                        </a:lnTo>
                        <a:lnTo>
                          <a:pt x="0" y="6"/>
                        </a:lnTo>
                        <a:lnTo>
                          <a:pt x="11" y="2"/>
                        </a:lnTo>
                        <a:lnTo>
                          <a:pt x="19" y="0"/>
                        </a:lnTo>
                        <a:lnTo>
                          <a:pt x="30" y="7"/>
                        </a:lnTo>
                        <a:lnTo>
                          <a:pt x="36" y="8"/>
                        </a:lnTo>
                        <a:lnTo>
                          <a:pt x="43" y="13"/>
                        </a:lnTo>
                        <a:lnTo>
                          <a:pt x="43"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0" name="Freeform 348"/>
                  <p:cNvSpPr>
                    <a:spLocks/>
                  </p:cNvSpPr>
                  <p:nvPr/>
                </p:nvSpPr>
                <p:spPr bwMode="auto">
                  <a:xfrm>
                    <a:off x="1178" y="2065"/>
                    <a:ext cx="37" cy="17"/>
                  </a:xfrm>
                  <a:custGeom>
                    <a:avLst/>
                    <a:gdLst>
                      <a:gd name="T0" fmla="*/ 26 w 37"/>
                      <a:gd name="T1" fmla="*/ 0 h 17"/>
                      <a:gd name="T2" fmla="*/ 31 w 37"/>
                      <a:gd name="T3" fmla="*/ 0 h 17"/>
                      <a:gd name="T4" fmla="*/ 36 w 37"/>
                      <a:gd name="T5" fmla="*/ 5 h 17"/>
                      <a:gd name="T6" fmla="*/ 32 w 37"/>
                      <a:gd name="T7" fmla="*/ 3 h 17"/>
                      <a:gd name="T8" fmla="*/ 27 w 37"/>
                      <a:gd name="T9" fmla="*/ 1 h 17"/>
                      <a:gd name="T10" fmla="*/ 15 w 37"/>
                      <a:gd name="T11" fmla="*/ 8 h 17"/>
                      <a:gd name="T12" fmla="*/ 9 w 37"/>
                      <a:gd name="T13" fmla="*/ 12 h 17"/>
                      <a:gd name="T14" fmla="*/ 1 w 37"/>
                      <a:gd name="T15" fmla="*/ 16 h 17"/>
                      <a:gd name="T16" fmla="*/ 0 w 37"/>
                      <a:gd name="T17" fmla="*/ 12 h 17"/>
                      <a:gd name="T18" fmla="*/ 8 w 37"/>
                      <a:gd name="T19" fmla="*/ 10 h 17"/>
                      <a:gd name="T20" fmla="*/ 17 w 37"/>
                      <a:gd name="T21" fmla="*/ 5 h 17"/>
                      <a:gd name="T22" fmla="*/ 26 w 37"/>
                      <a:gd name="T23" fmla="*/ 0 h 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7" h="17">
                        <a:moveTo>
                          <a:pt x="26" y="0"/>
                        </a:moveTo>
                        <a:lnTo>
                          <a:pt x="31" y="0"/>
                        </a:lnTo>
                        <a:lnTo>
                          <a:pt x="36" y="5"/>
                        </a:lnTo>
                        <a:lnTo>
                          <a:pt x="32" y="3"/>
                        </a:lnTo>
                        <a:lnTo>
                          <a:pt x="27" y="1"/>
                        </a:lnTo>
                        <a:lnTo>
                          <a:pt x="15" y="8"/>
                        </a:lnTo>
                        <a:lnTo>
                          <a:pt x="9" y="12"/>
                        </a:lnTo>
                        <a:lnTo>
                          <a:pt x="1" y="16"/>
                        </a:lnTo>
                        <a:lnTo>
                          <a:pt x="0" y="12"/>
                        </a:lnTo>
                        <a:lnTo>
                          <a:pt x="8" y="10"/>
                        </a:lnTo>
                        <a:lnTo>
                          <a:pt x="17" y="5"/>
                        </a:lnTo>
                        <a:lnTo>
                          <a:pt x="2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1" name="Freeform 349"/>
                  <p:cNvSpPr>
                    <a:spLocks/>
                  </p:cNvSpPr>
                  <p:nvPr/>
                </p:nvSpPr>
                <p:spPr bwMode="auto">
                  <a:xfrm>
                    <a:off x="1193" y="2098"/>
                    <a:ext cx="17" cy="17"/>
                  </a:xfrm>
                  <a:custGeom>
                    <a:avLst/>
                    <a:gdLst>
                      <a:gd name="T0" fmla="*/ 16 w 17"/>
                      <a:gd name="T1" fmla="*/ 6 h 17"/>
                      <a:gd name="T2" fmla="*/ 13 w 17"/>
                      <a:gd name="T3" fmla="*/ 16 h 17"/>
                      <a:gd name="T4" fmla="*/ 8 w 17"/>
                      <a:gd name="T5" fmla="*/ 9 h 17"/>
                      <a:gd name="T6" fmla="*/ 1 w 17"/>
                      <a:gd name="T7" fmla="*/ 9 h 17"/>
                      <a:gd name="T8" fmla="*/ 0 w 17"/>
                      <a:gd name="T9" fmla="*/ 0 h 17"/>
                      <a:gd name="T10" fmla="*/ 4 w 17"/>
                      <a:gd name="T11" fmla="*/ 3 h 17"/>
                      <a:gd name="T12" fmla="*/ 16 w 17"/>
                      <a:gd name="T13" fmla="*/ 6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6"/>
                        </a:moveTo>
                        <a:lnTo>
                          <a:pt x="13" y="16"/>
                        </a:lnTo>
                        <a:lnTo>
                          <a:pt x="8" y="9"/>
                        </a:lnTo>
                        <a:lnTo>
                          <a:pt x="1" y="9"/>
                        </a:lnTo>
                        <a:lnTo>
                          <a:pt x="0" y="0"/>
                        </a:lnTo>
                        <a:lnTo>
                          <a:pt x="4" y="3"/>
                        </a:lnTo>
                        <a:lnTo>
                          <a:pt x="16" y="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2" name="Freeform 350"/>
                  <p:cNvSpPr>
                    <a:spLocks/>
                  </p:cNvSpPr>
                  <p:nvPr/>
                </p:nvSpPr>
                <p:spPr bwMode="auto">
                  <a:xfrm>
                    <a:off x="1235" y="2095"/>
                    <a:ext cx="17" cy="17"/>
                  </a:xfrm>
                  <a:custGeom>
                    <a:avLst/>
                    <a:gdLst>
                      <a:gd name="T0" fmla="*/ 0 w 17"/>
                      <a:gd name="T1" fmla="*/ 0 h 17"/>
                      <a:gd name="T2" fmla="*/ 0 w 17"/>
                      <a:gd name="T3" fmla="*/ 4 h 17"/>
                      <a:gd name="T4" fmla="*/ 0 w 17"/>
                      <a:gd name="T5" fmla="*/ 12 h 17"/>
                      <a:gd name="T6" fmla="*/ 16 w 17"/>
                      <a:gd name="T7" fmla="*/ 16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0" y="4"/>
                        </a:lnTo>
                        <a:lnTo>
                          <a:pt x="0" y="12"/>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3" name="Freeform 351"/>
                  <p:cNvSpPr>
                    <a:spLocks/>
                  </p:cNvSpPr>
                  <p:nvPr/>
                </p:nvSpPr>
                <p:spPr bwMode="auto">
                  <a:xfrm>
                    <a:off x="1225" y="2114"/>
                    <a:ext cx="17" cy="17"/>
                  </a:xfrm>
                  <a:custGeom>
                    <a:avLst/>
                    <a:gdLst>
                      <a:gd name="T0" fmla="*/ 0 w 17"/>
                      <a:gd name="T1" fmla="*/ 0 h 17"/>
                      <a:gd name="T2" fmla="*/ 0 w 17"/>
                      <a:gd name="T3" fmla="*/ 9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9"/>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4" name="Freeform 352"/>
                  <p:cNvSpPr>
                    <a:spLocks/>
                  </p:cNvSpPr>
                  <p:nvPr/>
                </p:nvSpPr>
                <p:spPr bwMode="auto">
                  <a:xfrm>
                    <a:off x="1173" y="2087"/>
                    <a:ext cx="17" cy="17"/>
                  </a:xfrm>
                  <a:custGeom>
                    <a:avLst/>
                    <a:gdLst>
                      <a:gd name="T0" fmla="*/ 16 w 17"/>
                      <a:gd name="T1" fmla="*/ 0 h 17"/>
                      <a:gd name="T2" fmla="*/ 13 w 17"/>
                      <a:gd name="T3" fmla="*/ 4 h 17"/>
                      <a:gd name="T4" fmla="*/ 13 w 17"/>
                      <a:gd name="T5" fmla="*/ 9 h 17"/>
                      <a:gd name="T6" fmla="*/ 0 w 17"/>
                      <a:gd name="T7" fmla="*/ 16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13" y="4"/>
                        </a:lnTo>
                        <a:lnTo>
                          <a:pt x="13" y="9"/>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5" name="Freeform 353"/>
                  <p:cNvSpPr>
                    <a:spLocks/>
                  </p:cNvSpPr>
                  <p:nvPr/>
                </p:nvSpPr>
                <p:spPr bwMode="auto">
                  <a:xfrm>
                    <a:off x="1145" y="2086"/>
                    <a:ext cx="23" cy="30"/>
                  </a:xfrm>
                  <a:custGeom>
                    <a:avLst/>
                    <a:gdLst>
                      <a:gd name="T0" fmla="*/ 22 w 23"/>
                      <a:gd name="T1" fmla="*/ 0 h 30"/>
                      <a:gd name="T2" fmla="*/ 18 w 23"/>
                      <a:gd name="T3" fmla="*/ 9 h 30"/>
                      <a:gd name="T4" fmla="*/ 14 w 23"/>
                      <a:gd name="T5" fmla="*/ 16 h 30"/>
                      <a:gd name="T6" fmla="*/ 0 w 23"/>
                      <a:gd name="T7" fmla="*/ 29 h 30"/>
                      <a:gd name="T8" fmla="*/ 13 w 23"/>
                      <a:gd name="T9" fmla="*/ 13 h 30"/>
                      <a:gd name="T10" fmla="*/ 22 w 23"/>
                      <a:gd name="T11" fmla="*/ 0 h 3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 h="30">
                        <a:moveTo>
                          <a:pt x="22" y="0"/>
                        </a:moveTo>
                        <a:lnTo>
                          <a:pt x="18" y="9"/>
                        </a:lnTo>
                        <a:lnTo>
                          <a:pt x="14" y="16"/>
                        </a:lnTo>
                        <a:lnTo>
                          <a:pt x="0" y="29"/>
                        </a:lnTo>
                        <a:lnTo>
                          <a:pt x="13" y="13"/>
                        </a:lnTo>
                        <a:lnTo>
                          <a:pt x="22"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6" name="Freeform 354"/>
                  <p:cNvSpPr>
                    <a:spLocks/>
                  </p:cNvSpPr>
                  <p:nvPr/>
                </p:nvSpPr>
                <p:spPr bwMode="auto">
                  <a:xfrm>
                    <a:off x="1134" y="2127"/>
                    <a:ext cx="17" cy="21"/>
                  </a:xfrm>
                  <a:custGeom>
                    <a:avLst/>
                    <a:gdLst>
                      <a:gd name="T0" fmla="*/ 0 w 17"/>
                      <a:gd name="T1" fmla="*/ 0 h 21"/>
                      <a:gd name="T2" fmla="*/ 9 w 17"/>
                      <a:gd name="T3" fmla="*/ 7 h 21"/>
                      <a:gd name="T4" fmla="*/ 12 w 17"/>
                      <a:gd name="T5" fmla="*/ 14 h 21"/>
                      <a:gd name="T6" fmla="*/ 16 w 17"/>
                      <a:gd name="T7" fmla="*/ 20 h 21"/>
                      <a:gd name="T8" fmla="*/ 16 w 17"/>
                      <a:gd name="T9" fmla="*/ 11 h 21"/>
                      <a:gd name="T10" fmla="*/ 16 w 17"/>
                      <a:gd name="T11" fmla="*/ 5 h 21"/>
                      <a:gd name="T12" fmla="*/ 0 w 17"/>
                      <a:gd name="T13" fmla="*/ 0 h 2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21">
                        <a:moveTo>
                          <a:pt x="0" y="0"/>
                        </a:moveTo>
                        <a:lnTo>
                          <a:pt x="9" y="7"/>
                        </a:lnTo>
                        <a:lnTo>
                          <a:pt x="12" y="14"/>
                        </a:lnTo>
                        <a:lnTo>
                          <a:pt x="16" y="20"/>
                        </a:lnTo>
                        <a:lnTo>
                          <a:pt x="16" y="11"/>
                        </a:lnTo>
                        <a:lnTo>
                          <a:pt x="16" y="5"/>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87" name="Freeform 355"/>
                  <p:cNvSpPr>
                    <a:spLocks/>
                  </p:cNvSpPr>
                  <p:nvPr/>
                </p:nvSpPr>
                <p:spPr bwMode="auto">
                  <a:xfrm>
                    <a:off x="1185" y="2106"/>
                    <a:ext cx="17" cy="17"/>
                  </a:xfrm>
                  <a:custGeom>
                    <a:avLst/>
                    <a:gdLst>
                      <a:gd name="T0" fmla="*/ 0 w 17"/>
                      <a:gd name="T1" fmla="*/ 0 h 17"/>
                      <a:gd name="T2" fmla="*/ 0 w 17"/>
                      <a:gd name="T3" fmla="*/ 6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6"/>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457" name="Group 356"/>
                <p:cNvGrpSpPr>
                  <a:grpSpLocks/>
                </p:cNvGrpSpPr>
                <p:nvPr/>
              </p:nvGrpSpPr>
              <p:grpSpPr bwMode="auto">
                <a:xfrm>
                  <a:off x="820" y="1826"/>
                  <a:ext cx="310" cy="460"/>
                  <a:chOff x="820" y="1826"/>
                  <a:chExt cx="310" cy="460"/>
                </a:xfrm>
              </p:grpSpPr>
              <p:sp>
                <p:nvSpPr>
                  <p:cNvPr id="14464" name="Freeform 357"/>
                  <p:cNvSpPr>
                    <a:spLocks/>
                  </p:cNvSpPr>
                  <p:nvPr/>
                </p:nvSpPr>
                <p:spPr bwMode="auto">
                  <a:xfrm>
                    <a:off x="987" y="1826"/>
                    <a:ext cx="17" cy="17"/>
                  </a:xfrm>
                  <a:custGeom>
                    <a:avLst/>
                    <a:gdLst>
                      <a:gd name="T0" fmla="*/ 16 w 17"/>
                      <a:gd name="T1" fmla="*/ 0 h 17"/>
                      <a:gd name="T2" fmla="*/ 11 w 17"/>
                      <a:gd name="T3" fmla="*/ 5 h 17"/>
                      <a:gd name="T4" fmla="*/ 6 w 17"/>
                      <a:gd name="T5" fmla="*/ 7 h 17"/>
                      <a:gd name="T6" fmla="*/ 3 w 17"/>
                      <a:gd name="T7" fmla="*/ 10 h 17"/>
                      <a:gd name="T8" fmla="*/ 0 w 17"/>
                      <a:gd name="T9" fmla="*/ 16 h 17"/>
                      <a:gd name="T10" fmla="*/ 4 w 17"/>
                      <a:gd name="T11" fmla="*/ 14 h 17"/>
                      <a:gd name="T12" fmla="*/ 11 w 17"/>
                      <a:gd name="T13" fmla="*/ 10 h 17"/>
                      <a:gd name="T14" fmla="*/ 16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0"/>
                        </a:moveTo>
                        <a:lnTo>
                          <a:pt x="11" y="5"/>
                        </a:lnTo>
                        <a:lnTo>
                          <a:pt x="6" y="7"/>
                        </a:lnTo>
                        <a:lnTo>
                          <a:pt x="3" y="10"/>
                        </a:lnTo>
                        <a:lnTo>
                          <a:pt x="0" y="16"/>
                        </a:lnTo>
                        <a:lnTo>
                          <a:pt x="4" y="14"/>
                        </a:lnTo>
                        <a:lnTo>
                          <a:pt x="11" y="10"/>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5" name="Freeform 358"/>
                  <p:cNvSpPr>
                    <a:spLocks/>
                  </p:cNvSpPr>
                  <p:nvPr/>
                </p:nvSpPr>
                <p:spPr bwMode="auto">
                  <a:xfrm>
                    <a:off x="992" y="1841"/>
                    <a:ext cx="17" cy="17"/>
                  </a:xfrm>
                  <a:custGeom>
                    <a:avLst/>
                    <a:gdLst>
                      <a:gd name="T0" fmla="*/ 16 w 17"/>
                      <a:gd name="T1" fmla="*/ 0 h 17"/>
                      <a:gd name="T2" fmla="*/ 0 w 17"/>
                      <a:gd name="T3" fmla="*/ 0 h 17"/>
                      <a:gd name="T4" fmla="*/ 0 w 17"/>
                      <a:gd name="T5" fmla="*/ 16 h 17"/>
                      <a:gd name="T6" fmla="*/ 16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16" y="0"/>
                        </a:moveTo>
                        <a:lnTo>
                          <a:pt x="0" y="0"/>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6" name="Freeform 359"/>
                  <p:cNvSpPr>
                    <a:spLocks/>
                  </p:cNvSpPr>
                  <p:nvPr/>
                </p:nvSpPr>
                <p:spPr bwMode="auto">
                  <a:xfrm>
                    <a:off x="953" y="1887"/>
                    <a:ext cx="84" cy="271"/>
                  </a:xfrm>
                  <a:custGeom>
                    <a:avLst/>
                    <a:gdLst>
                      <a:gd name="T0" fmla="*/ 12 w 84"/>
                      <a:gd name="T1" fmla="*/ 0 h 271"/>
                      <a:gd name="T2" fmla="*/ 20 w 84"/>
                      <a:gd name="T3" fmla="*/ 11 h 271"/>
                      <a:gd name="T4" fmla="*/ 22 w 84"/>
                      <a:gd name="T5" fmla="*/ 27 h 271"/>
                      <a:gd name="T6" fmla="*/ 34 w 84"/>
                      <a:gd name="T7" fmla="*/ 43 h 271"/>
                      <a:gd name="T8" fmla="*/ 58 w 84"/>
                      <a:gd name="T9" fmla="*/ 115 h 271"/>
                      <a:gd name="T10" fmla="*/ 72 w 84"/>
                      <a:gd name="T11" fmla="*/ 181 h 271"/>
                      <a:gd name="T12" fmla="*/ 83 w 84"/>
                      <a:gd name="T13" fmla="*/ 270 h 271"/>
                      <a:gd name="T14" fmla="*/ 49 w 84"/>
                      <a:gd name="T15" fmla="*/ 231 h 271"/>
                      <a:gd name="T16" fmla="*/ 0 w 84"/>
                      <a:gd name="T17" fmla="*/ 35 h 271"/>
                      <a:gd name="T18" fmla="*/ 12 w 84"/>
                      <a:gd name="T19" fmla="*/ 0 h 2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4" h="271">
                        <a:moveTo>
                          <a:pt x="12" y="0"/>
                        </a:moveTo>
                        <a:lnTo>
                          <a:pt x="20" y="11"/>
                        </a:lnTo>
                        <a:lnTo>
                          <a:pt x="22" y="27"/>
                        </a:lnTo>
                        <a:lnTo>
                          <a:pt x="34" y="43"/>
                        </a:lnTo>
                        <a:lnTo>
                          <a:pt x="58" y="115"/>
                        </a:lnTo>
                        <a:lnTo>
                          <a:pt x="72" y="181"/>
                        </a:lnTo>
                        <a:lnTo>
                          <a:pt x="83" y="270"/>
                        </a:lnTo>
                        <a:lnTo>
                          <a:pt x="49" y="231"/>
                        </a:lnTo>
                        <a:lnTo>
                          <a:pt x="0" y="35"/>
                        </a:lnTo>
                        <a:lnTo>
                          <a:pt x="12" y="0"/>
                        </a:lnTo>
                      </a:path>
                    </a:pathLst>
                  </a:custGeom>
                  <a:solidFill>
                    <a:srgbClr val="40000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7" name="Freeform 360"/>
                  <p:cNvSpPr>
                    <a:spLocks/>
                  </p:cNvSpPr>
                  <p:nvPr/>
                </p:nvSpPr>
                <p:spPr bwMode="auto">
                  <a:xfrm>
                    <a:off x="820" y="1835"/>
                    <a:ext cx="310" cy="451"/>
                  </a:xfrm>
                  <a:custGeom>
                    <a:avLst/>
                    <a:gdLst>
                      <a:gd name="T0" fmla="*/ 58 w 310"/>
                      <a:gd name="T1" fmla="*/ 23 h 451"/>
                      <a:gd name="T2" fmla="*/ 67 w 310"/>
                      <a:gd name="T3" fmla="*/ 0 h 451"/>
                      <a:gd name="T4" fmla="*/ 143 w 310"/>
                      <a:gd name="T5" fmla="*/ 41 h 451"/>
                      <a:gd name="T6" fmla="*/ 146 w 310"/>
                      <a:gd name="T7" fmla="*/ 72 h 451"/>
                      <a:gd name="T8" fmla="*/ 152 w 310"/>
                      <a:gd name="T9" fmla="*/ 84 h 451"/>
                      <a:gd name="T10" fmla="*/ 161 w 310"/>
                      <a:gd name="T11" fmla="*/ 96 h 451"/>
                      <a:gd name="T12" fmla="*/ 166 w 310"/>
                      <a:gd name="T13" fmla="*/ 118 h 451"/>
                      <a:gd name="T14" fmla="*/ 183 w 310"/>
                      <a:gd name="T15" fmla="*/ 170 h 451"/>
                      <a:gd name="T16" fmla="*/ 196 w 310"/>
                      <a:gd name="T17" fmla="*/ 232 h 451"/>
                      <a:gd name="T18" fmla="*/ 202 w 310"/>
                      <a:gd name="T19" fmla="*/ 273 h 451"/>
                      <a:gd name="T20" fmla="*/ 263 w 310"/>
                      <a:gd name="T21" fmla="*/ 275 h 451"/>
                      <a:gd name="T22" fmla="*/ 273 w 310"/>
                      <a:gd name="T23" fmla="*/ 283 h 451"/>
                      <a:gd name="T24" fmla="*/ 301 w 310"/>
                      <a:gd name="T25" fmla="*/ 283 h 451"/>
                      <a:gd name="T26" fmla="*/ 309 w 310"/>
                      <a:gd name="T27" fmla="*/ 299 h 451"/>
                      <a:gd name="T28" fmla="*/ 309 w 310"/>
                      <a:gd name="T29" fmla="*/ 317 h 451"/>
                      <a:gd name="T30" fmla="*/ 307 w 310"/>
                      <a:gd name="T31" fmla="*/ 335 h 451"/>
                      <a:gd name="T32" fmla="*/ 281 w 310"/>
                      <a:gd name="T33" fmla="*/ 341 h 451"/>
                      <a:gd name="T34" fmla="*/ 269 w 310"/>
                      <a:gd name="T35" fmla="*/ 365 h 451"/>
                      <a:gd name="T36" fmla="*/ 245 w 310"/>
                      <a:gd name="T37" fmla="*/ 373 h 451"/>
                      <a:gd name="T38" fmla="*/ 227 w 310"/>
                      <a:gd name="T39" fmla="*/ 373 h 451"/>
                      <a:gd name="T40" fmla="*/ 206 w 310"/>
                      <a:gd name="T41" fmla="*/ 378 h 451"/>
                      <a:gd name="T42" fmla="*/ 205 w 310"/>
                      <a:gd name="T43" fmla="*/ 389 h 451"/>
                      <a:gd name="T44" fmla="*/ 206 w 310"/>
                      <a:gd name="T45" fmla="*/ 412 h 451"/>
                      <a:gd name="T46" fmla="*/ 204 w 310"/>
                      <a:gd name="T47" fmla="*/ 428 h 451"/>
                      <a:gd name="T48" fmla="*/ 193 w 310"/>
                      <a:gd name="T49" fmla="*/ 430 h 451"/>
                      <a:gd name="T50" fmla="*/ 179 w 310"/>
                      <a:gd name="T51" fmla="*/ 433 h 451"/>
                      <a:gd name="T52" fmla="*/ 166 w 310"/>
                      <a:gd name="T53" fmla="*/ 449 h 451"/>
                      <a:gd name="T54" fmla="*/ 150 w 310"/>
                      <a:gd name="T55" fmla="*/ 449 h 451"/>
                      <a:gd name="T56" fmla="*/ 135 w 310"/>
                      <a:gd name="T57" fmla="*/ 447 h 451"/>
                      <a:gd name="T58" fmla="*/ 114 w 310"/>
                      <a:gd name="T59" fmla="*/ 438 h 451"/>
                      <a:gd name="T60" fmla="*/ 89 w 310"/>
                      <a:gd name="T61" fmla="*/ 441 h 451"/>
                      <a:gd name="T62" fmla="*/ 65 w 310"/>
                      <a:gd name="T63" fmla="*/ 450 h 451"/>
                      <a:gd name="T64" fmla="*/ 42 w 310"/>
                      <a:gd name="T65" fmla="*/ 444 h 451"/>
                      <a:gd name="T66" fmla="*/ 26 w 310"/>
                      <a:gd name="T67" fmla="*/ 420 h 451"/>
                      <a:gd name="T68" fmla="*/ 27 w 310"/>
                      <a:gd name="T69" fmla="*/ 395 h 451"/>
                      <a:gd name="T70" fmla="*/ 21 w 310"/>
                      <a:gd name="T71" fmla="*/ 363 h 451"/>
                      <a:gd name="T72" fmla="*/ 18 w 310"/>
                      <a:gd name="T73" fmla="*/ 322 h 451"/>
                      <a:gd name="T74" fmla="*/ 10 w 310"/>
                      <a:gd name="T75" fmla="*/ 284 h 451"/>
                      <a:gd name="T76" fmla="*/ 0 w 310"/>
                      <a:gd name="T77" fmla="*/ 227 h 451"/>
                      <a:gd name="T78" fmla="*/ 2 w 310"/>
                      <a:gd name="T79" fmla="*/ 170 h 451"/>
                      <a:gd name="T80" fmla="*/ 2 w 310"/>
                      <a:gd name="T81" fmla="*/ 119 h 451"/>
                      <a:gd name="T82" fmla="*/ 4 w 310"/>
                      <a:gd name="T83" fmla="*/ 85 h 451"/>
                      <a:gd name="T84" fmla="*/ 10 w 310"/>
                      <a:gd name="T85" fmla="*/ 70 h 451"/>
                      <a:gd name="T86" fmla="*/ 24 w 310"/>
                      <a:gd name="T87" fmla="*/ 57 h 451"/>
                      <a:gd name="T88" fmla="*/ 39 w 310"/>
                      <a:gd name="T89" fmla="*/ 36 h 451"/>
                      <a:gd name="T90" fmla="*/ 58 w 310"/>
                      <a:gd name="T91" fmla="*/ 23 h 45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10" h="451">
                        <a:moveTo>
                          <a:pt x="58" y="23"/>
                        </a:moveTo>
                        <a:lnTo>
                          <a:pt x="67" y="0"/>
                        </a:lnTo>
                        <a:lnTo>
                          <a:pt x="143" y="41"/>
                        </a:lnTo>
                        <a:lnTo>
                          <a:pt x="146" y="72"/>
                        </a:lnTo>
                        <a:lnTo>
                          <a:pt x="152" y="84"/>
                        </a:lnTo>
                        <a:lnTo>
                          <a:pt x="161" y="96"/>
                        </a:lnTo>
                        <a:lnTo>
                          <a:pt x="166" y="118"/>
                        </a:lnTo>
                        <a:lnTo>
                          <a:pt x="183" y="170"/>
                        </a:lnTo>
                        <a:lnTo>
                          <a:pt x="196" y="232"/>
                        </a:lnTo>
                        <a:lnTo>
                          <a:pt x="202" y="273"/>
                        </a:lnTo>
                        <a:lnTo>
                          <a:pt x="263" y="275"/>
                        </a:lnTo>
                        <a:lnTo>
                          <a:pt x="273" y="283"/>
                        </a:lnTo>
                        <a:lnTo>
                          <a:pt x="301" y="283"/>
                        </a:lnTo>
                        <a:lnTo>
                          <a:pt x="309" y="299"/>
                        </a:lnTo>
                        <a:lnTo>
                          <a:pt x="309" y="317"/>
                        </a:lnTo>
                        <a:lnTo>
                          <a:pt x="307" y="335"/>
                        </a:lnTo>
                        <a:lnTo>
                          <a:pt x="281" y="341"/>
                        </a:lnTo>
                        <a:lnTo>
                          <a:pt x="269" y="365"/>
                        </a:lnTo>
                        <a:lnTo>
                          <a:pt x="245" y="373"/>
                        </a:lnTo>
                        <a:lnTo>
                          <a:pt x="227" y="373"/>
                        </a:lnTo>
                        <a:lnTo>
                          <a:pt x="206" y="378"/>
                        </a:lnTo>
                        <a:lnTo>
                          <a:pt x="205" y="389"/>
                        </a:lnTo>
                        <a:lnTo>
                          <a:pt x="206" y="412"/>
                        </a:lnTo>
                        <a:lnTo>
                          <a:pt x="204" y="428"/>
                        </a:lnTo>
                        <a:lnTo>
                          <a:pt x="193" y="430"/>
                        </a:lnTo>
                        <a:lnTo>
                          <a:pt x="179" y="433"/>
                        </a:lnTo>
                        <a:lnTo>
                          <a:pt x="166" y="449"/>
                        </a:lnTo>
                        <a:lnTo>
                          <a:pt x="150" y="449"/>
                        </a:lnTo>
                        <a:lnTo>
                          <a:pt x="135" y="447"/>
                        </a:lnTo>
                        <a:lnTo>
                          <a:pt x="114" y="438"/>
                        </a:lnTo>
                        <a:lnTo>
                          <a:pt x="89" y="441"/>
                        </a:lnTo>
                        <a:lnTo>
                          <a:pt x="65" y="450"/>
                        </a:lnTo>
                        <a:lnTo>
                          <a:pt x="42" y="444"/>
                        </a:lnTo>
                        <a:lnTo>
                          <a:pt x="26" y="420"/>
                        </a:lnTo>
                        <a:lnTo>
                          <a:pt x="27" y="395"/>
                        </a:lnTo>
                        <a:lnTo>
                          <a:pt x="21" y="363"/>
                        </a:lnTo>
                        <a:lnTo>
                          <a:pt x="18" y="322"/>
                        </a:lnTo>
                        <a:lnTo>
                          <a:pt x="10" y="284"/>
                        </a:lnTo>
                        <a:lnTo>
                          <a:pt x="0" y="227"/>
                        </a:lnTo>
                        <a:lnTo>
                          <a:pt x="2" y="170"/>
                        </a:lnTo>
                        <a:lnTo>
                          <a:pt x="2" y="119"/>
                        </a:lnTo>
                        <a:lnTo>
                          <a:pt x="4" y="85"/>
                        </a:lnTo>
                        <a:lnTo>
                          <a:pt x="10" y="70"/>
                        </a:lnTo>
                        <a:lnTo>
                          <a:pt x="24" y="57"/>
                        </a:lnTo>
                        <a:lnTo>
                          <a:pt x="39" y="36"/>
                        </a:lnTo>
                        <a:lnTo>
                          <a:pt x="58" y="23"/>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8" name="Freeform 361"/>
                  <p:cNvSpPr>
                    <a:spLocks/>
                  </p:cNvSpPr>
                  <p:nvPr/>
                </p:nvSpPr>
                <p:spPr bwMode="auto">
                  <a:xfrm>
                    <a:off x="825" y="1862"/>
                    <a:ext cx="197" cy="420"/>
                  </a:xfrm>
                  <a:custGeom>
                    <a:avLst/>
                    <a:gdLst>
                      <a:gd name="T0" fmla="*/ 170 w 197"/>
                      <a:gd name="T1" fmla="*/ 347 h 420"/>
                      <a:gd name="T2" fmla="*/ 124 w 197"/>
                      <a:gd name="T3" fmla="*/ 342 h 420"/>
                      <a:gd name="T4" fmla="*/ 85 w 197"/>
                      <a:gd name="T5" fmla="*/ 326 h 420"/>
                      <a:gd name="T6" fmla="*/ 69 w 197"/>
                      <a:gd name="T7" fmla="*/ 288 h 420"/>
                      <a:gd name="T8" fmla="*/ 74 w 197"/>
                      <a:gd name="T9" fmla="*/ 263 h 420"/>
                      <a:gd name="T10" fmla="*/ 44 w 197"/>
                      <a:gd name="T11" fmla="*/ 209 h 420"/>
                      <a:gd name="T12" fmla="*/ 72 w 197"/>
                      <a:gd name="T13" fmla="*/ 233 h 420"/>
                      <a:gd name="T14" fmla="*/ 57 w 197"/>
                      <a:gd name="T15" fmla="*/ 185 h 420"/>
                      <a:gd name="T16" fmla="*/ 33 w 197"/>
                      <a:gd name="T17" fmla="*/ 123 h 420"/>
                      <a:gd name="T18" fmla="*/ 69 w 197"/>
                      <a:gd name="T19" fmla="*/ 176 h 420"/>
                      <a:gd name="T20" fmla="*/ 74 w 197"/>
                      <a:gd name="T21" fmla="*/ 94 h 420"/>
                      <a:gd name="T22" fmla="*/ 92 w 197"/>
                      <a:gd name="T23" fmla="*/ 66 h 420"/>
                      <a:gd name="T24" fmla="*/ 118 w 197"/>
                      <a:gd name="T25" fmla="*/ 53 h 420"/>
                      <a:gd name="T26" fmla="*/ 68 w 197"/>
                      <a:gd name="T27" fmla="*/ 31 h 420"/>
                      <a:gd name="T28" fmla="*/ 45 w 197"/>
                      <a:gd name="T29" fmla="*/ 57 h 420"/>
                      <a:gd name="T30" fmla="*/ 60 w 197"/>
                      <a:gd name="T31" fmla="*/ 31 h 420"/>
                      <a:gd name="T32" fmla="*/ 88 w 197"/>
                      <a:gd name="T33" fmla="*/ 20 h 420"/>
                      <a:gd name="T34" fmla="*/ 68 w 197"/>
                      <a:gd name="T35" fmla="*/ 11 h 420"/>
                      <a:gd name="T36" fmla="*/ 51 w 197"/>
                      <a:gd name="T37" fmla="*/ 0 h 420"/>
                      <a:gd name="T38" fmla="*/ 28 w 197"/>
                      <a:gd name="T39" fmla="*/ 23 h 420"/>
                      <a:gd name="T40" fmla="*/ 8 w 197"/>
                      <a:gd name="T41" fmla="*/ 45 h 420"/>
                      <a:gd name="T42" fmla="*/ 0 w 197"/>
                      <a:gd name="T43" fmla="*/ 83 h 420"/>
                      <a:gd name="T44" fmla="*/ 1 w 197"/>
                      <a:gd name="T45" fmla="*/ 157 h 420"/>
                      <a:gd name="T46" fmla="*/ 9 w 197"/>
                      <a:gd name="T47" fmla="*/ 244 h 420"/>
                      <a:gd name="T48" fmla="*/ 20 w 197"/>
                      <a:gd name="T49" fmla="*/ 329 h 420"/>
                      <a:gd name="T50" fmla="*/ 25 w 197"/>
                      <a:gd name="T51" fmla="*/ 383 h 420"/>
                      <a:gd name="T52" fmla="*/ 36 w 197"/>
                      <a:gd name="T53" fmla="*/ 408 h 420"/>
                      <a:gd name="T54" fmla="*/ 61 w 197"/>
                      <a:gd name="T55" fmla="*/ 419 h 420"/>
                      <a:gd name="T56" fmla="*/ 78 w 197"/>
                      <a:gd name="T57" fmla="*/ 413 h 420"/>
                      <a:gd name="T58" fmla="*/ 91 w 197"/>
                      <a:gd name="T59" fmla="*/ 391 h 420"/>
                      <a:gd name="T60" fmla="*/ 96 w 197"/>
                      <a:gd name="T61" fmla="*/ 385 h 420"/>
                      <a:gd name="T62" fmla="*/ 117 w 197"/>
                      <a:gd name="T63" fmla="*/ 407 h 420"/>
                      <a:gd name="T64" fmla="*/ 142 w 197"/>
                      <a:gd name="T65" fmla="*/ 415 h 420"/>
                      <a:gd name="T66" fmla="*/ 163 w 197"/>
                      <a:gd name="T67" fmla="*/ 410 h 420"/>
                      <a:gd name="T68" fmla="*/ 149 w 197"/>
                      <a:gd name="T69" fmla="*/ 393 h 420"/>
                      <a:gd name="T70" fmla="*/ 128 w 197"/>
                      <a:gd name="T71" fmla="*/ 363 h 420"/>
                      <a:gd name="T72" fmla="*/ 161 w 197"/>
                      <a:gd name="T73" fmla="*/ 388 h 420"/>
                      <a:gd name="T74" fmla="*/ 189 w 197"/>
                      <a:gd name="T75" fmla="*/ 399 h 420"/>
                      <a:gd name="T76" fmla="*/ 196 w 197"/>
                      <a:gd name="T77" fmla="*/ 383 h 42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97" h="420">
                        <a:moveTo>
                          <a:pt x="196" y="352"/>
                        </a:moveTo>
                        <a:lnTo>
                          <a:pt x="170" y="347"/>
                        </a:lnTo>
                        <a:lnTo>
                          <a:pt x="148" y="345"/>
                        </a:lnTo>
                        <a:lnTo>
                          <a:pt x="124" y="342"/>
                        </a:lnTo>
                        <a:lnTo>
                          <a:pt x="97" y="337"/>
                        </a:lnTo>
                        <a:lnTo>
                          <a:pt x="85" y="326"/>
                        </a:lnTo>
                        <a:lnTo>
                          <a:pt x="52" y="273"/>
                        </a:lnTo>
                        <a:lnTo>
                          <a:pt x="69" y="288"/>
                        </a:lnTo>
                        <a:lnTo>
                          <a:pt x="80" y="301"/>
                        </a:lnTo>
                        <a:lnTo>
                          <a:pt x="74" y="263"/>
                        </a:lnTo>
                        <a:lnTo>
                          <a:pt x="62" y="249"/>
                        </a:lnTo>
                        <a:lnTo>
                          <a:pt x="44" y="209"/>
                        </a:lnTo>
                        <a:lnTo>
                          <a:pt x="61" y="228"/>
                        </a:lnTo>
                        <a:lnTo>
                          <a:pt x="72" y="233"/>
                        </a:lnTo>
                        <a:lnTo>
                          <a:pt x="69" y="206"/>
                        </a:lnTo>
                        <a:lnTo>
                          <a:pt x="57" y="185"/>
                        </a:lnTo>
                        <a:lnTo>
                          <a:pt x="45" y="170"/>
                        </a:lnTo>
                        <a:lnTo>
                          <a:pt x="33" y="123"/>
                        </a:lnTo>
                        <a:lnTo>
                          <a:pt x="56" y="162"/>
                        </a:lnTo>
                        <a:lnTo>
                          <a:pt x="69" y="176"/>
                        </a:lnTo>
                        <a:lnTo>
                          <a:pt x="71" y="117"/>
                        </a:lnTo>
                        <a:lnTo>
                          <a:pt x="74" y="94"/>
                        </a:lnTo>
                        <a:lnTo>
                          <a:pt x="81" y="83"/>
                        </a:lnTo>
                        <a:lnTo>
                          <a:pt x="92" y="66"/>
                        </a:lnTo>
                        <a:lnTo>
                          <a:pt x="109" y="58"/>
                        </a:lnTo>
                        <a:lnTo>
                          <a:pt x="118" y="53"/>
                        </a:lnTo>
                        <a:lnTo>
                          <a:pt x="94" y="23"/>
                        </a:lnTo>
                        <a:lnTo>
                          <a:pt x="68" y="31"/>
                        </a:lnTo>
                        <a:lnTo>
                          <a:pt x="51" y="44"/>
                        </a:lnTo>
                        <a:lnTo>
                          <a:pt x="45" y="57"/>
                        </a:lnTo>
                        <a:lnTo>
                          <a:pt x="50" y="37"/>
                        </a:lnTo>
                        <a:lnTo>
                          <a:pt x="60" y="31"/>
                        </a:lnTo>
                        <a:lnTo>
                          <a:pt x="75" y="23"/>
                        </a:lnTo>
                        <a:lnTo>
                          <a:pt x="88" y="20"/>
                        </a:lnTo>
                        <a:lnTo>
                          <a:pt x="80" y="15"/>
                        </a:lnTo>
                        <a:lnTo>
                          <a:pt x="68" y="11"/>
                        </a:lnTo>
                        <a:lnTo>
                          <a:pt x="57" y="6"/>
                        </a:lnTo>
                        <a:lnTo>
                          <a:pt x="51" y="0"/>
                        </a:lnTo>
                        <a:lnTo>
                          <a:pt x="37" y="12"/>
                        </a:lnTo>
                        <a:lnTo>
                          <a:pt x="28" y="23"/>
                        </a:lnTo>
                        <a:lnTo>
                          <a:pt x="20" y="37"/>
                        </a:lnTo>
                        <a:lnTo>
                          <a:pt x="8" y="45"/>
                        </a:lnTo>
                        <a:lnTo>
                          <a:pt x="5" y="60"/>
                        </a:lnTo>
                        <a:lnTo>
                          <a:pt x="0" y="83"/>
                        </a:lnTo>
                        <a:lnTo>
                          <a:pt x="0" y="119"/>
                        </a:lnTo>
                        <a:lnTo>
                          <a:pt x="1" y="157"/>
                        </a:lnTo>
                        <a:lnTo>
                          <a:pt x="2" y="200"/>
                        </a:lnTo>
                        <a:lnTo>
                          <a:pt x="9" y="244"/>
                        </a:lnTo>
                        <a:lnTo>
                          <a:pt x="16" y="290"/>
                        </a:lnTo>
                        <a:lnTo>
                          <a:pt x="20" y="329"/>
                        </a:lnTo>
                        <a:lnTo>
                          <a:pt x="26" y="358"/>
                        </a:lnTo>
                        <a:lnTo>
                          <a:pt x="25" y="383"/>
                        </a:lnTo>
                        <a:lnTo>
                          <a:pt x="27" y="397"/>
                        </a:lnTo>
                        <a:lnTo>
                          <a:pt x="36" y="408"/>
                        </a:lnTo>
                        <a:lnTo>
                          <a:pt x="46" y="418"/>
                        </a:lnTo>
                        <a:lnTo>
                          <a:pt x="61" y="419"/>
                        </a:lnTo>
                        <a:lnTo>
                          <a:pt x="68" y="415"/>
                        </a:lnTo>
                        <a:lnTo>
                          <a:pt x="78" y="413"/>
                        </a:lnTo>
                        <a:lnTo>
                          <a:pt x="101" y="407"/>
                        </a:lnTo>
                        <a:lnTo>
                          <a:pt x="91" y="391"/>
                        </a:lnTo>
                        <a:lnTo>
                          <a:pt x="80" y="369"/>
                        </a:lnTo>
                        <a:lnTo>
                          <a:pt x="96" y="385"/>
                        </a:lnTo>
                        <a:lnTo>
                          <a:pt x="108" y="399"/>
                        </a:lnTo>
                        <a:lnTo>
                          <a:pt x="117" y="407"/>
                        </a:lnTo>
                        <a:lnTo>
                          <a:pt x="129" y="415"/>
                        </a:lnTo>
                        <a:lnTo>
                          <a:pt x="142" y="415"/>
                        </a:lnTo>
                        <a:lnTo>
                          <a:pt x="155" y="415"/>
                        </a:lnTo>
                        <a:lnTo>
                          <a:pt x="163" y="410"/>
                        </a:lnTo>
                        <a:lnTo>
                          <a:pt x="166" y="405"/>
                        </a:lnTo>
                        <a:lnTo>
                          <a:pt x="149" y="393"/>
                        </a:lnTo>
                        <a:lnTo>
                          <a:pt x="133" y="372"/>
                        </a:lnTo>
                        <a:lnTo>
                          <a:pt x="128" y="363"/>
                        </a:lnTo>
                        <a:lnTo>
                          <a:pt x="141" y="367"/>
                        </a:lnTo>
                        <a:lnTo>
                          <a:pt x="161" y="388"/>
                        </a:lnTo>
                        <a:lnTo>
                          <a:pt x="170" y="397"/>
                        </a:lnTo>
                        <a:lnTo>
                          <a:pt x="189" y="399"/>
                        </a:lnTo>
                        <a:lnTo>
                          <a:pt x="196" y="394"/>
                        </a:lnTo>
                        <a:lnTo>
                          <a:pt x="196" y="383"/>
                        </a:lnTo>
                        <a:lnTo>
                          <a:pt x="196" y="352"/>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9" name="Freeform 362"/>
                  <p:cNvSpPr>
                    <a:spLocks/>
                  </p:cNvSpPr>
                  <p:nvPr/>
                </p:nvSpPr>
                <p:spPr bwMode="auto">
                  <a:xfrm>
                    <a:off x="840" y="2070"/>
                    <a:ext cx="58" cy="195"/>
                  </a:xfrm>
                  <a:custGeom>
                    <a:avLst/>
                    <a:gdLst>
                      <a:gd name="T0" fmla="*/ 57 w 58"/>
                      <a:gd name="T1" fmla="*/ 194 h 195"/>
                      <a:gd name="T2" fmla="*/ 46 w 58"/>
                      <a:gd name="T3" fmla="*/ 188 h 195"/>
                      <a:gd name="T4" fmla="*/ 36 w 58"/>
                      <a:gd name="T5" fmla="*/ 172 h 195"/>
                      <a:gd name="T6" fmla="*/ 26 w 58"/>
                      <a:gd name="T7" fmla="*/ 144 h 195"/>
                      <a:gd name="T8" fmla="*/ 22 w 58"/>
                      <a:gd name="T9" fmla="*/ 120 h 195"/>
                      <a:gd name="T10" fmla="*/ 14 w 58"/>
                      <a:gd name="T11" fmla="*/ 93 h 195"/>
                      <a:gd name="T12" fmla="*/ 11 w 58"/>
                      <a:gd name="T13" fmla="*/ 68 h 195"/>
                      <a:gd name="T14" fmla="*/ 5 w 58"/>
                      <a:gd name="T15" fmla="*/ 28 h 195"/>
                      <a:gd name="T16" fmla="*/ 0 w 58"/>
                      <a:gd name="T17" fmla="*/ 0 h 195"/>
                      <a:gd name="T18" fmla="*/ 12 w 58"/>
                      <a:gd name="T19" fmla="*/ 57 h 195"/>
                      <a:gd name="T20" fmla="*/ 22 w 58"/>
                      <a:gd name="T21" fmla="*/ 101 h 195"/>
                      <a:gd name="T22" fmla="*/ 32 w 58"/>
                      <a:gd name="T23" fmla="*/ 131 h 195"/>
                      <a:gd name="T24" fmla="*/ 49 w 58"/>
                      <a:gd name="T25" fmla="*/ 163 h 195"/>
                      <a:gd name="T26" fmla="*/ 57 w 58"/>
                      <a:gd name="T27" fmla="*/ 194 h 19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8" h="195">
                        <a:moveTo>
                          <a:pt x="57" y="194"/>
                        </a:moveTo>
                        <a:lnTo>
                          <a:pt x="46" y="188"/>
                        </a:lnTo>
                        <a:lnTo>
                          <a:pt x="36" y="172"/>
                        </a:lnTo>
                        <a:lnTo>
                          <a:pt x="26" y="144"/>
                        </a:lnTo>
                        <a:lnTo>
                          <a:pt x="22" y="120"/>
                        </a:lnTo>
                        <a:lnTo>
                          <a:pt x="14" y="93"/>
                        </a:lnTo>
                        <a:lnTo>
                          <a:pt x="11" y="68"/>
                        </a:lnTo>
                        <a:lnTo>
                          <a:pt x="5" y="28"/>
                        </a:lnTo>
                        <a:lnTo>
                          <a:pt x="0" y="0"/>
                        </a:lnTo>
                        <a:lnTo>
                          <a:pt x="12" y="57"/>
                        </a:lnTo>
                        <a:lnTo>
                          <a:pt x="22" y="101"/>
                        </a:lnTo>
                        <a:lnTo>
                          <a:pt x="32" y="131"/>
                        </a:lnTo>
                        <a:lnTo>
                          <a:pt x="49" y="163"/>
                        </a:lnTo>
                        <a:lnTo>
                          <a:pt x="57" y="194"/>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0" name="Freeform 363"/>
                  <p:cNvSpPr>
                    <a:spLocks/>
                  </p:cNvSpPr>
                  <p:nvPr/>
                </p:nvSpPr>
                <p:spPr bwMode="auto">
                  <a:xfrm>
                    <a:off x="898" y="1914"/>
                    <a:ext cx="227" cy="293"/>
                  </a:xfrm>
                  <a:custGeom>
                    <a:avLst/>
                    <a:gdLst>
                      <a:gd name="T0" fmla="*/ 68 w 227"/>
                      <a:gd name="T1" fmla="*/ 11 h 293"/>
                      <a:gd name="T2" fmla="*/ 88 w 227"/>
                      <a:gd name="T3" fmla="*/ 53 h 293"/>
                      <a:gd name="T4" fmla="*/ 84 w 227"/>
                      <a:gd name="T5" fmla="*/ 95 h 293"/>
                      <a:gd name="T6" fmla="*/ 86 w 227"/>
                      <a:gd name="T7" fmla="*/ 143 h 293"/>
                      <a:gd name="T8" fmla="*/ 86 w 227"/>
                      <a:gd name="T9" fmla="*/ 155 h 293"/>
                      <a:gd name="T10" fmla="*/ 84 w 227"/>
                      <a:gd name="T11" fmla="*/ 171 h 293"/>
                      <a:gd name="T12" fmla="*/ 94 w 227"/>
                      <a:gd name="T13" fmla="*/ 182 h 293"/>
                      <a:gd name="T14" fmla="*/ 102 w 227"/>
                      <a:gd name="T15" fmla="*/ 195 h 293"/>
                      <a:gd name="T16" fmla="*/ 117 w 227"/>
                      <a:gd name="T17" fmla="*/ 195 h 293"/>
                      <a:gd name="T18" fmla="*/ 168 w 227"/>
                      <a:gd name="T19" fmla="*/ 198 h 293"/>
                      <a:gd name="T20" fmla="*/ 193 w 227"/>
                      <a:gd name="T21" fmla="*/ 208 h 293"/>
                      <a:gd name="T22" fmla="*/ 226 w 227"/>
                      <a:gd name="T23" fmla="*/ 219 h 293"/>
                      <a:gd name="T24" fmla="*/ 225 w 227"/>
                      <a:gd name="T25" fmla="*/ 252 h 293"/>
                      <a:gd name="T26" fmla="*/ 205 w 227"/>
                      <a:gd name="T27" fmla="*/ 245 h 293"/>
                      <a:gd name="T28" fmla="*/ 200 w 227"/>
                      <a:gd name="T29" fmla="*/ 230 h 293"/>
                      <a:gd name="T30" fmla="*/ 198 w 227"/>
                      <a:gd name="T31" fmla="*/ 258 h 293"/>
                      <a:gd name="T32" fmla="*/ 185 w 227"/>
                      <a:gd name="T33" fmla="*/ 280 h 293"/>
                      <a:gd name="T34" fmla="*/ 148 w 227"/>
                      <a:gd name="T35" fmla="*/ 290 h 293"/>
                      <a:gd name="T36" fmla="*/ 153 w 227"/>
                      <a:gd name="T37" fmla="*/ 274 h 293"/>
                      <a:gd name="T38" fmla="*/ 172 w 227"/>
                      <a:gd name="T39" fmla="*/ 245 h 293"/>
                      <a:gd name="T40" fmla="*/ 157 w 227"/>
                      <a:gd name="T41" fmla="*/ 233 h 293"/>
                      <a:gd name="T42" fmla="*/ 148 w 227"/>
                      <a:gd name="T43" fmla="*/ 260 h 293"/>
                      <a:gd name="T44" fmla="*/ 123 w 227"/>
                      <a:gd name="T45" fmla="*/ 288 h 293"/>
                      <a:gd name="T46" fmla="*/ 89 w 227"/>
                      <a:gd name="T47" fmla="*/ 288 h 293"/>
                      <a:gd name="T48" fmla="*/ 127 w 227"/>
                      <a:gd name="T49" fmla="*/ 255 h 293"/>
                      <a:gd name="T50" fmla="*/ 142 w 227"/>
                      <a:gd name="T51" fmla="*/ 233 h 293"/>
                      <a:gd name="T52" fmla="*/ 134 w 227"/>
                      <a:gd name="T53" fmla="*/ 222 h 293"/>
                      <a:gd name="T54" fmla="*/ 120 w 227"/>
                      <a:gd name="T55" fmla="*/ 244 h 293"/>
                      <a:gd name="T56" fmla="*/ 96 w 227"/>
                      <a:gd name="T57" fmla="*/ 268 h 293"/>
                      <a:gd name="T58" fmla="*/ 76 w 227"/>
                      <a:gd name="T59" fmla="*/ 282 h 293"/>
                      <a:gd name="T60" fmla="*/ 49 w 227"/>
                      <a:gd name="T61" fmla="*/ 285 h 293"/>
                      <a:gd name="T62" fmla="*/ 66 w 227"/>
                      <a:gd name="T63" fmla="*/ 268 h 293"/>
                      <a:gd name="T64" fmla="*/ 86 w 227"/>
                      <a:gd name="T65" fmla="*/ 245 h 293"/>
                      <a:gd name="T66" fmla="*/ 80 w 227"/>
                      <a:gd name="T67" fmla="*/ 233 h 293"/>
                      <a:gd name="T68" fmla="*/ 71 w 227"/>
                      <a:gd name="T69" fmla="*/ 253 h 293"/>
                      <a:gd name="T70" fmla="*/ 50 w 227"/>
                      <a:gd name="T71" fmla="*/ 273 h 293"/>
                      <a:gd name="T72" fmla="*/ 24 w 227"/>
                      <a:gd name="T73" fmla="*/ 276 h 293"/>
                      <a:gd name="T74" fmla="*/ 11 w 227"/>
                      <a:gd name="T75" fmla="*/ 248 h 293"/>
                      <a:gd name="T76" fmla="*/ 57 w 227"/>
                      <a:gd name="T77" fmla="*/ 239 h 293"/>
                      <a:gd name="T78" fmla="*/ 85 w 227"/>
                      <a:gd name="T79" fmla="*/ 218 h 293"/>
                      <a:gd name="T80" fmla="*/ 90 w 227"/>
                      <a:gd name="T81" fmla="*/ 198 h 293"/>
                      <a:gd name="T82" fmla="*/ 79 w 227"/>
                      <a:gd name="T83" fmla="*/ 208 h 293"/>
                      <a:gd name="T84" fmla="*/ 48 w 227"/>
                      <a:gd name="T85" fmla="*/ 234 h 293"/>
                      <a:gd name="T86" fmla="*/ 11 w 227"/>
                      <a:gd name="T87" fmla="*/ 248 h 293"/>
                      <a:gd name="T88" fmla="*/ 4 w 227"/>
                      <a:gd name="T89" fmla="*/ 192 h 293"/>
                      <a:gd name="T90" fmla="*/ 24 w 227"/>
                      <a:gd name="T91" fmla="*/ 185 h 293"/>
                      <a:gd name="T92" fmla="*/ 68 w 227"/>
                      <a:gd name="T93" fmla="*/ 190 h 293"/>
                      <a:gd name="T94" fmla="*/ 76 w 227"/>
                      <a:gd name="T95" fmla="*/ 179 h 293"/>
                      <a:gd name="T96" fmla="*/ 53 w 227"/>
                      <a:gd name="T97" fmla="*/ 184 h 293"/>
                      <a:gd name="T98" fmla="*/ 4 w 227"/>
                      <a:gd name="T99" fmla="*/ 171 h 293"/>
                      <a:gd name="T100" fmla="*/ 1 w 227"/>
                      <a:gd name="T101" fmla="*/ 121 h 293"/>
                      <a:gd name="T102" fmla="*/ 3 w 227"/>
                      <a:gd name="T103" fmla="*/ 65 h 293"/>
                      <a:gd name="T104" fmla="*/ 27 w 227"/>
                      <a:gd name="T105" fmla="*/ 37 h 293"/>
                      <a:gd name="T106" fmla="*/ 3 w 227"/>
                      <a:gd name="T107" fmla="*/ 50 h 293"/>
                      <a:gd name="T108" fmla="*/ 16 w 227"/>
                      <a:gd name="T109" fmla="*/ 17 h 293"/>
                      <a:gd name="T110" fmla="*/ 42 w 227"/>
                      <a:gd name="T111" fmla="*/ 0 h 29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27" h="293">
                        <a:moveTo>
                          <a:pt x="42" y="0"/>
                        </a:moveTo>
                        <a:lnTo>
                          <a:pt x="68" y="11"/>
                        </a:lnTo>
                        <a:lnTo>
                          <a:pt x="80" y="25"/>
                        </a:lnTo>
                        <a:lnTo>
                          <a:pt x="88" y="53"/>
                        </a:lnTo>
                        <a:lnTo>
                          <a:pt x="88" y="79"/>
                        </a:lnTo>
                        <a:lnTo>
                          <a:pt x="84" y="95"/>
                        </a:lnTo>
                        <a:lnTo>
                          <a:pt x="86" y="122"/>
                        </a:lnTo>
                        <a:lnTo>
                          <a:pt x="86" y="143"/>
                        </a:lnTo>
                        <a:lnTo>
                          <a:pt x="83" y="148"/>
                        </a:lnTo>
                        <a:lnTo>
                          <a:pt x="86" y="155"/>
                        </a:lnTo>
                        <a:lnTo>
                          <a:pt x="89" y="163"/>
                        </a:lnTo>
                        <a:lnTo>
                          <a:pt x="84" y="171"/>
                        </a:lnTo>
                        <a:lnTo>
                          <a:pt x="84" y="179"/>
                        </a:lnTo>
                        <a:lnTo>
                          <a:pt x="94" y="182"/>
                        </a:lnTo>
                        <a:lnTo>
                          <a:pt x="92" y="190"/>
                        </a:lnTo>
                        <a:lnTo>
                          <a:pt x="102" y="195"/>
                        </a:lnTo>
                        <a:lnTo>
                          <a:pt x="111" y="192"/>
                        </a:lnTo>
                        <a:lnTo>
                          <a:pt x="117" y="195"/>
                        </a:lnTo>
                        <a:lnTo>
                          <a:pt x="143" y="200"/>
                        </a:lnTo>
                        <a:lnTo>
                          <a:pt x="168" y="198"/>
                        </a:lnTo>
                        <a:lnTo>
                          <a:pt x="183" y="200"/>
                        </a:lnTo>
                        <a:lnTo>
                          <a:pt x="193" y="208"/>
                        </a:lnTo>
                        <a:lnTo>
                          <a:pt x="218" y="208"/>
                        </a:lnTo>
                        <a:lnTo>
                          <a:pt x="226" y="219"/>
                        </a:lnTo>
                        <a:lnTo>
                          <a:pt x="226" y="231"/>
                        </a:lnTo>
                        <a:lnTo>
                          <a:pt x="225" y="252"/>
                        </a:lnTo>
                        <a:lnTo>
                          <a:pt x="205" y="258"/>
                        </a:lnTo>
                        <a:lnTo>
                          <a:pt x="205" y="245"/>
                        </a:lnTo>
                        <a:lnTo>
                          <a:pt x="204" y="234"/>
                        </a:lnTo>
                        <a:lnTo>
                          <a:pt x="200" y="230"/>
                        </a:lnTo>
                        <a:lnTo>
                          <a:pt x="199" y="242"/>
                        </a:lnTo>
                        <a:lnTo>
                          <a:pt x="198" y="258"/>
                        </a:lnTo>
                        <a:lnTo>
                          <a:pt x="193" y="268"/>
                        </a:lnTo>
                        <a:lnTo>
                          <a:pt x="185" y="280"/>
                        </a:lnTo>
                        <a:lnTo>
                          <a:pt x="164" y="286"/>
                        </a:lnTo>
                        <a:lnTo>
                          <a:pt x="148" y="290"/>
                        </a:lnTo>
                        <a:lnTo>
                          <a:pt x="130" y="292"/>
                        </a:lnTo>
                        <a:lnTo>
                          <a:pt x="153" y="274"/>
                        </a:lnTo>
                        <a:lnTo>
                          <a:pt x="169" y="258"/>
                        </a:lnTo>
                        <a:lnTo>
                          <a:pt x="172" y="245"/>
                        </a:lnTo>
                        <a:lnTo>
                          <a:pt x="170" y="234"/>
                        </a:lnTo>
                        <a:lnTo>
                          <a:pt x="157" y="233"/>
                        </a:lnTo>
                        <a:lnTo>
                          <a:pt x="152" y="245"/>
                        </a:lnTo>
                        <a:lnTo>
                          <a:pt x="148" y="260"/>
                        </a:lnTo>
                        <a:lnTo>
                          <a:pt x="136" y="276"/>
                        </a:lnTo>
                        <a:lnTo>
                          <a:pt x="123" y="288"/>
                        </a:lnTo>
                        <a:lnTo>
                          <a:pt x="109" y="290"/>
                        </a:lnTo>
                        <a:lnTo>
                          <a:pt x="89" y="288"/>
                        </a:lnTo>
                        <a:lnTo>
                          <a:pt x="111" y="266"/>
                        </a:lnTo>
                        <a:lnTo>
                          <a:pt x="127" y="255"/>
                        </a:lnTo>
                        <a:lnTo>
                          <a:pt x="139" y="242"/>
                        </a:lnTo>
                        <a:lnTo>
                          <a:pt x="142" y="233"/>
                        </a:lnTo>
                        <a:lnTo>
                          <a:pt x="141" y="223"/>
                        </a:lnTo>
                        <a:lnTo>
                          <a:pt x="134" y="222"/>
                        </a:lnTo>
                        <a:lnTo>
                          <a:pt x="125" y="231"/>
                        </a:lnTo>
                        <a:lnTo>
                          <a:pt x="120" y="244"/>
                        </a:lnTo>
                        <a:lnTo>
                          <a:pt x="109" y="260"/>
                        </a:lnTo>
                        <a:lnTo>
                          <a:pt x="96" y="268"/>
                        </a:lnTo>
                        <a:lnTo>
                          <a:pt x="86" y="276"/>
                        </a:lnTo>
                        <a:lnTo>
                          <a:pt x="76" y="282"/>
                        </a:lnTo>
                        <a:lnTo>
                          <a:pt x="63" y="285"/>
                        </a:lnTo>
                        <a:lnTo>
                          <a:pt x="49" y="285"/>
                        </a:lnTo>
                        <a:lnTo>
                          <a:pt x="35" y="282"/>
                        </a:lnTo>
                        <a:lnTo>
                          <a:pt x="66" y="268"/>
                        </a:lnTo>
                        <a:lnTo>
                          <a:pt x="78" y="260"/>
                        </a:lnTo>
                        <a:lnTo>
                          <a:pt x="86" y="245"/>
                        </a:lnTo>
                        <a:lnTo>
                          <a:pt x="88" y="233"/>
                        </a:lnTo>
                        <a:lnTo>
                          <a:pt x="80" y="233"/>
                        </a:lnTo>
                        <a:lnTo>
                          <a:pt x="77" y="244"/>
                        </a:lnTo>
                        <a:lnTo>
                          <a:pt x="71" y="253"/>
                        </a:lnTo>
                        <a:lnTo>
                          <a:pt x="61" y="263"/>
                        </a:lnTo>
                        <a:lnTo>
                          <a:pt x="50" y="273"/>
                        </a:lnTo>
                        <a:lnTo>
                          <a:pt x="36" y="281"/>
                        </a:lnTo>
                        <a:lnTo>
                          <a:pt x="24" y="276"/>
                        </a:lnTo>
                        <a:lnTo>
                          <a:pt x="20" y="268"/>
                        </a:lnTo>
                        <a:lnTo>
                          <a:pt x="11" y="248"/>
                        </a:lnTo>
                        <a:lnTo>
                          <a:pt x="27" y="244"/>
                        </a:lnTo>
                        <a:lnTo>
                          <a:pt x="57" y="239"/>
                        </a:lnTo>
                        <a:lnTo>
                          <a:pt x="76" y="228"/>
                        </a:lnTo>
                        <a:lnTo>
                          <a:pt x="85" y="218"/>
                        </a:lnTo>
                        <a:lnTo>
                          <a:pt x="89" y="205"/>
                        </a:lnTo>
                        <a:lnTo>
                          <a:pt x="90" y="198"/>
                        </a:lnTo>
                        <a:lnTo>
                          <a:pt x="85" y="198"/>
                        </a:lnTo>
                        <a:lnTo>
                          <a:pt x="79" y="208"/>
                        </a:lnTo>
                        <a:lnTo>
                          <a:pt x="69" y="225"/>
                        </a:lnTo>
                        <a:lnTo>
                          <a:pt x="48" y="234"/>
                        </a:lnTo>
                        <a:lnTo>
                          <a:pt x="27" y="243"/>
                        </a:lnTo>
                        <a:lnTo>
                          <a:pt x="11" y="248"/>
                        </a:lnTo>
                        <a:lnTo>
                          <a:pt x="5" y="216"/>
                        </a:lnTo>
                        <a:lnTo>
                          <a:pt x="4" y="192"/>
                        </a:lnTo>
                        <a:lnTo>
                          <a:pt x="4" y="171"/>
                        </a:lnTo>
                        <a:lnTo>
                          <a:pt x="24" y="185"/>
                        </a:lnTo>
                        <a:lnTo>
                          <a:pt x="49" y="192"/>
                        </a:lnTo>
                        <a:lnTo>
                          <a:pt x="68" y="190"/>
                        </a:lnTo>
                        <a:lnTo>
                          <a:pt x="73" y="187"/>
                        </a:lnTo>
                        <a:lnTo>
                          <a:pt x="76" y="179"/>
                        </a:lnTo>
                        <a:lnTo>
                          <a:pt x="64" y="179"/>
                        </a:lnTo>
                        <a:lnTo>
                          <a:pt x="53" y="184"/>
                        </a:lnTo>
                        <a:lnTo>
                          <a:pt x="24" y="185"/>
                        </a:lnTo>
                        <a:lnTo>
                          <a:pt x="4" y="171"/>
                        </a:lnTo>
                        <a:lnTo>
                          <a:pt x="3" y="141"/>
                        </a:lnTo>
                        <a:lnTo>
                          <a:pt x="1" y="121"/>
                        </a:lnTo>
                        <a:lnTo>
                          <a:pt x="0" y="100"/>
                        </a:lnTo>
                        <a:lnTo>
                          <a:pt x="3" y="65"/>
                        </a:lnTo>
                        <a:lnTo>
                          <a:pt x="9" y="53"/>
                        </a:lnTo>
                        <a:lnTo>
                          <a:pt x="27" y="37"/>
                        </a:lnTo>
                        <a:lnTo>
                          <a:pt x="21" y="39"/>
                        </a:lnTo>
                        <a:lnTo>
                          <a:pt x="3" y="50"/>
                        </a:lnTo>
                        <a:lnTo>
                          <a:pt x="10" y="28"/>
                        </a:lnTo>
                        <a:lnTo>
                          <a:pt x="16" y="17"/>
                        </a:lnTo>
                        <a:lnTo>
                          <a:pt x="21" y="9"/>
                        </a:lnTo>
                        <a:lnTo>
                          <a:pt x="42"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1" name="Freeform 364"/>
                  <p:cNvSpPr>
                    <a:spLocks/>
                  </p:cNvSpPr>
                  <p:nvPr/>
                </p:nvSpPr>
                <p:spPr bwMode="auto">
                  <a:xfrm>
                    <a:off x="914" y="2022"/>
                    <a:ext cx="57" cy="67"/>
                  </a:xfrm>
                  <a:custGeom>
                    <a:avLst/>
                    <a:gdLst>
                      <a:gd name="T0" fmla="*/ 56 w 57"/>
                      <a:gd name="T1" fmla="*/ 0 h 67"/>
                      <a:gd name="T2" fmla="*/ 56 w 57"/>
                      <a:gd name="T3" fmla="*/ 5 h 67"/>
                      <a:gd name="T4" fmla="*/ 49 w 57"/>
                      <a:gd name="T5" fmla="*/ 18 h 67"/>
                      <a:gd name="T6" fmla="*/ 42 w 57"/>
                      <a:gd name="T7" fmla="*/ 25 h 67"/>
                      <a:gd name="T8" fmla="*/ 27 w 57"/>
                      <a:gd name="T9" fmla="*/ 40 h 67"/>
                      <a:gd name="T10" fmla="*/ 20 w 57"/>
                      <a:gd name="T11" fmla="*/ 46 h 67"/>
                      <a:gd name="T12" fmla="*/ 6 w 57"/>
                      <a:gd name="T13" fmla="*/ 60 h 67"/>
                      <a:gd name="T14" fmla="*/ 22 w 57"/>
                      <a:gd name="T15" fmla="*/ 53 h 67"/>
                      <a:gd name="T16" fmla="*/ 37 w 57"/>
                      <a:gd name="T17" fmla="*/ 47 h 67"/>
                      <a:gd name="T18" fmla="*/ 53 w 57"/>
                      <a:gd name="T19" fmla="*/ 46 h 67"/>
                      <a:gd name="T20" fmla="*/ 52 w 57"/>
                      <a:gd name="T21" fmla="*/ 52 h 67"/>
                      <a:gd name="T22" fmla="*/ 27 w 57"/>
                      <a:gd name="T23" fmla="*/ 58 h 67"/>
                      <a:gd name="T24" fmla="*/ 14 w 57"/>
                      <a:gd name="T25" fmla="*/ 65 h 67"/>
                      <a:gd name="T26" fmla="*/ 6 w 57"/>
                      <a:gd name="T27" fmla="*/ 66 h 67"/>
                      <a:gd name="T28" fmla="*/ 0 w 57"/>
                      <a:gd name="T29" fmla="*/ 63 h 67"/>
                      <a:gd name="T30" fmla="*/ 0 w 57"/>
                      <a:gd name="T31" fmla="*/ 56 h 67"/>
                      <a:gd name="T32" fmla="*/ 4 w 57"/>
                      <a:gd name="T33" fmla="*/ 50 h 67"/>
                      <a:gd name="T34" fmla="*/ 12 w 57"/>
                      <a:gd name="T35" fmla="*/ 41 h 67"/>
                      <a:gd name="T36" fmla="*/ 20 w 57"/>
                      <a:gd name="T37" fmla="*/ 28 h 67"/>
                      <a:gd name="T38" fmla="*/ 28 w 57"/>
                      <a:gd name="T39" fmla="*/ 14 h 67"/>
                      <a:gd name="T40" fmla="*/ 39 w 57"/>
                      <a:gd name="T41" fmla="*/ 5 h 67"/>
                      <a:gd name="T42" fmla="*/ 49 w 57"/>
                      <a:gd name="T43" fmla="*/ 1 h 67"/>
                      <a:gd name="T44" fmla="*/ 56 w 57"/>
                      <a:gd name="T45" fmla="*/ 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57" h="67">
                        <a:moveTo>
                          <a:pt x="56" y="0"/>
                        </a:moveTo>
                        <a:lnTo>
                          <a:pt x="56" y="5"/>
                        </a:lnTo>
                        <a:lnTo>
                          <a:pt x="49" y="18"/>
                        </a:lnTo>
                        <a:lnTo>
                          <a:pt x="42" y="25"/>
                        </a:lnTo>
                        <a:lnTo>
                          <a:pt x="27" y="40"/>
                        </a:lnTo>
                        <a:lnTo>
                          <a:pt x="20" y="46"/>
                        </a:lnTo>
                        <a:lnTo>
                          <a:pt x="6" y="60"/>
                        </a:lnTo>
                        <a:lnTo>
                          <a:pt x="22" y="53"/>
                        </a:lnTo>
                        <a:lnTo>
                          <a:pt x="37" y="47"/>
                        </a:lnTo>
                        <a:lnTo>
                          <a:pt x="53" y="46"/>
                        </a:lnTo>
                        <a:lnTo>
                          <a:pt x="52" y="52"/>
                        </a:lnTo>
                        <a:lnTo>
                          <a:pt x="27" y="58"/>
                        </a:lnTo>
                        <a:lnTo>
                          <a:pt x="14" y="65"/>
                        </a:lnTo>
                        <a:lnTo>
                          <a:pt x="6" y="66"/>
                        </a:lnTo>
                        <a:lnTo>
                          <a:pt x="0" y="63"/>
                        </a:lnTo>
                        <a:lnTo>
                          <a:pt x="0" y="56"/>
                        </a:lnTo>
                        <a:lnTo>
                          <a:pt x="4" y="50"/>
                        </a:lnTo>
                        <a:lnTo>
                          <a:pt x="12" y="41"/>
                        </a:lnTo>
                        <a:lnTo>
                          <a:pt x="20" y="28"/>
                        </a:lnTo>
                        <a:lnTo>
                          <a:pt x="28" y="14"/>
                        </a:lnTo>
                        <a:lnTo>
                          <a:pt x="39" y="5"/>
                        </a:lnTo>
                        <a:lnTo>
                          <a:pt x="49" y="1"/>
                        </a:lnTo>
                        <a:lnTo>
                          <a:pt x="56"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2" name="Freeform 365"/>
                  <p:cNvSpPr>
                    <a:spLocks/>
                  </p:cNvSpPr>
                  <p:nvPr/>
                </p:nvSpPr>
                <p:spPr bwMode="auto">
                  <a:xfrm>
                    <a:off x="915" y="1967"/>
                    <a:ext cx="53" cy="87"/>
                  </a:xfrm>
                  <a:custGeom>
                    <a:avLst/>
                    <a:gdLst>
                      <a:gd name="T0" fmla="*/ 42 w 53"/>
                      <a:gd name="T1" fmla="*/ 0 h 87"/>
                      <a:gd name="T2" fmla="*/ 50 w 53"/>
                      <a:gd name="T3" fmla="*/ 1 h 87"/>
                      <a:gd name="T4" fmla="*/ 52 w 53"/>
                      <a:gd name="T5" fmla="*/ 9 h 87"/>
                      <a:gd name="T6" fmla="*/ 51 w 53"/>
                      <a:gd name="T7" fmla="*/ 16 h 87"/>
                      <a:gd name="T8" fmla="*/ 47 w 53"/>
                      <a:gd name="T9" fmla="*/ 25 h 87"/>
                      <a:gd name="T10" fmla="*/ 41 w 53"/>
                      <a:gd name="T11" fmla="*/ 27 h 87"/>
                      <a:gd name="T12" fmla="*/ 30 w 53"/>
                      <a:gd name="T13" fmla="*/ 37 h 87"/>
                      <a:gd name="T14" fmla="*/ 19 w 53"/>
                      <a:gd name="T15" fmla="*/ 49 h 87"/>
                      <a:gd name="T16" fmla="*/ 11 w 53"/>
                      <a:gd name="T17" fmla="*/ 65 h 87"/>
                      <a:gd name="T18" fmla="*/ 3 w 53"/>
                      <a:gd name="T19" fmla="*/ 81 h 87"/>
                      <a:gd name="T20" fmla="*/ 0 w 53"/>
                      <a:gd name="T21" fmla="*/ 86 h 87"/>
                      <a:gd name="T22" fmla="*/ 3 w 53"/>
                      <a:gd name="T23" fmla="*/ 67 h 87"/>
                      <a:gd name="T24" fmla="*/ 5 w 53"/>
                      <a:gd name="T25" fmla="*/ 50 h 87"/>
                      <a:gd name="T26" fmla="*/ 9 w 53"/>
                      <a:gd name="T27" fmla="*/ 35 h 87"/>
                      <a:gd name="T28" fmla="*/ 16 w 53"/>
                      <a:gd name="T29" fmla="*/ 21 h 87"/>
                      <a:gd name="T30" fmla="*/ 35 w 53"/>
                      <a:gd name="T31" fmla="*/ 2 h 87"/>
                      <a:gd name="T32" fmla="*/ 42 w 53"/>
                      <a:gd name="T33" fmla="*/ 0 h 8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3" h="87">
                        <a:moveTo>
                          <a:pt x="42" y="0"/>
                        </a:moveTo>
                        <a:lnTo>
                          <a:pt x="50" y="1"/>
                        </a:lnTo>
                        <a:lnTo>
                          <a:pt x="52" y="9"/>
                        </a:lnTo>
                        <a:lnTo>
                          <a:pt x="51" y="16"/>
                        </a:lnTo>
                        <a:lnTo>
                          <a:pt x="47" y="25"/>
                        </a:lnTo>
                        <a:lnTo>
                          <a:pt x="41" y="27"/>
                        </a:lnTo>
                        <a:lnTo>
                          <a:pt x="30" y="37"/>
                        </a:lnTo>
                        <a:lnTo>
                          <a:pt x="19" y="49"/>
                        </a:lnTo>
                        <a:lnTo>
                          <a:pt x="11" y="65"/>
                        </a:lnTo>
                        <a:lnTo>
                          <a:pt x="3" y="81"/>
                        </a:lnTo>
                        <a:lnTo>
                          <a:pt x="0" y="86"/>
                        </a:lnTo>
                        <a:lnTo>
                          <a:pt x="3" y="67"/>
                        </a:lnTo>
                        <a:lnTo>
                          <a:pt x="5" y="50"/>
                        </a:lnTo>
                        <a:lnTo>
                          <a:pt x="9" y="35"/>
                        </a:lnTo>
                        <a:lnTo>
                          <a:pt x="16" y="21"/>
                        </a:lnTo>
                        <a:lnTo>
                          <a:pt x="35" y="2"/>
                        </a:lnTo>
                        <a:lnTo>
                          <a:pt x="42"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3" name="Freeform 366"/>
                  <p:cNvSpPr>
                    <a:spLocks/>
                  </p:cNvSpPr>
                  <p:nvPr/>
                </p:nvSpPr>
                <p:spPr bwMode="auto">
                  <a:xfrm>
                    <a:off x="922" y="1882"/>
                    <a:ext cx="56" cy="51"/>
                  </a:xfrm>
                  <a:custGeom>
                    <a:avLst/>
                    <a:gdLst>
                      <a:gd name="T0" fmla="*/ 55 w 56"/>
                      <a:gd name="T1" fmla="*/ 50 h 51"/>
                      <a:gd name="T2" fmla="*/ 45 w 56"/>
                      <a:gd name="T3" fmla="*/ 39 h 51"/>
                      <a:gd name="T4" fmla="*/ 29 w 56"/>
                      <a:gd name="T5" fmla="*/ 32 h 51"/>
                      <a:gd name="T6" fmla="*/ 19 w 56"/>
                      <a:gd name="T7" fmla="*/ 28 h 51"/>
                      <a:gd name="T8" fmla="*/ 0 w 56"/>
                      <a:gd name="T9" fmla="*/ 0 h 51"/>
                      <a:gd name="T10" fmla="*/ 14 w 56"/>
                      <a:gd name="T11" fmla="*/ 11 h 51"/>
                      <a:gd name="T12" fmla="*/ 27 w 56"/>
                      <a:gd name="T13" fmla="*/ 18 h 51"/>
                      <a:gd name="T14" fmla="*/ 37 w 56"/>
                      <a:gd name="T15" fmla="*/ 25 h 51"/>
                      <a:gd name="T16" fmla="*/ 41 w 56"/>
                      <a:gd name="T17" fmla="*/ 32 h 51"/>
                      <a:gd name="T18" fmla="*/ 55 w 56"/>
                      <a:gd name="T19" fmla="*/ 50 h 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6" h="51">
                        <a:moveTo>
                          <a:pt x="55" y="50"/>
                        </a:moveTo>
                        <a:lnTo>
                          <a:pt x="45" y="39"/>
                        </a:lnTo>
                        <a:lnTo>
                          <a:pt x="29" y="32"/>
                        </a:lnTo>
                        <a:lnTo>
                          <a:pt x="19" y="28"/>
                        </a:lnTo>
                        <a:lnTo>
                          <a:pt x="0" y="0"/>
                        </a:lnTo>
                        <a:lnTo>
                          <a:pt x="14" y="11"/>
                        </a:lnTo>
                        <a:lnTo>
                          <a:pt x="27" y="18"/>
                        </a:lnTo>
                        <a:lnTo>
                          <a:pt x="37" y="25"/>
                        </a:lnTo>
                        <a:lnTo>
                          <a:pt x="41" y="32"/>
                        </a:lnTo>
                        <a:lnTo>
                          <a:pt x="55" y="5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4" name="Freeform 367"/>
                  <p:cNvSpPr>
                    <a:spLocks/>
                  </p:cNvSpPr>
                  <p:nvPr/>
                </p:nvSpPr>
                <p:spPr bwMode="auto">
                  <a:xfrm>
                    <a:off x="987" y="1973"/>
                    <a:ext cx="32" cy="131"/>
                  </a:xfrm>
                  <a:custGeom>
                    <a:avLst/>
                    <a:gdLst>
                      <a:gd name="T0" fmla="*/ 31 w 32"/>
                      <a:gd name="T1" fmla="*/ 130 h 131"/>
                      <a:gd name="T2" fmla="*/ 16 w 32"/>
                      <a:gd name="T3" fmla="*/ 130 h 131"/>
                      <a:gd name="T4" fmla="*/ 11 w 32"/>
                      <a:gd name="T5" fmla="*/ 128 h 131"/>
                      <a:gd name="T6" fmla="*/ 11 w 32"/>
                      <a:gd name="T7" fmla="*/ 123 h 131"/>
                      <a:gd name="T8" fmla="*/ 7 w 32"/>
                      <a:gd name="T9" fmla="*/ 118 h 131"/>
                      <a:gd name="T10" fmla="*/ 3 w 32"/>
                      <a:gd name="T11" fmla="*/ 114 h 131"/>
                      <a:gd name="T12" fmla="*/ 5 w 32"/>
                      <a:gd name="T13" fmla="*/ 109 h 131"/>
                      <a:gd name="T14" fmla="*/ 5 w 32"/>
                      <a:gd name="T15" fmla="*/ 102 h 131"/>
                      <a:gd name="T16" fmla="*/ 1 w 32"/>
                      <a:gd name="T17" fmla="*/ 95 h 131"/>
                      <a:gd name="T18" fmla="*/ 1 w 32"/>
                      <a:gd name="T19" fmla="*/ 87 h 131"/>
                      <a:gd name="T20" fmla="*/ 4 w 32"/>
                      <a:gd name="T21" fmla="*/ 77 h 131"/>
                      <a:gd name="T22" fmla="*/ 4 w 32"/>
                      <a:gd name="T23" fmla="*/ 57 h 131"/>
                      <a:gd name="T24" fmla="*/ 0 w 32"/>
                      <a:gd name="T25" fmla="*/ 38 h 131"/>
                      <a:gd name="T26" fmla="*/ 1 w 32"/>
                      <a:gd name="T27" fmla="*/ 24 h 131"/>
                      <a:gd name="T28" fmla="*/ 1 w 32"/>
                      <a:gd name="T29" fmla="*/ 0 h 131"/>
                      <a:gd name="T30" fmla="*/ 11 w 32"/>
                      <a:gd name="T31" fmla="*/ 36 h 131"/>
                      <a:gd name="T32" fmla="*/ 19 w 32"/>
                      <a:gd name="T33" fmla="*/ 70 h 131"/>
                      <a:gd name="T34" fmla="*/ 25 w 32"/>
                      <a:gd name="T35" fmla="*/ 106 h 131"/>
                      <a:gd name="T36" fmla="*/ 31 w 32"/>
                      <a:gd name="T37" fmla="*/ 130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32" h="131">
                        <a:moveTo>
                          <a:pt x="31" y="130"/>
                        </a:moveTo>
                        <a:lnTo>
                          <a:pt x="16" y="130"/>
                        </a:lnTo>
                        <a:lnTo>
                          <a:pt x="11" y="128"/>
                        </a:lnTo>
                        <a:lnTo>
                          <a:pt x="11" y="123"/>
                        </a:lnTo>
                        <a:lnTo>
                          <a:pt x="7" y="118"/>
                        </a:lnTo>
                        <a:lnTo>
                          <a:pt x="3" y="114"/>
                        </a:lnTo>
                        <a:lnTo>
                          <a:pt x="5" y="109"/>
                        </a:lnTo>
                        <a:lnTo>
                          <a:pt x="5" y="102"/>
                        </a:lnTo>
                        <a:lnTo>
                          <a:pt x="1" y="95"/>
                        </a:lnTo>
                        <a:lnTo>
                          <a:pt x="1" y="87"/>
                        </a:lnTo>
                        <a:lnTo>
                          <a:pt x="4" y="77"/>
                        </a:lnTo>
                        <a:lnTo>
                          <a:pt x="4" y="57"/>
                        </a:lnTo>
                        <a:lnTo>
                          <a:pt x="0" y="38"/>
                        </a:lnTo>
                        <a:lnTo>
                          <a:pt x="1" y="24"/>
                        </a:lnTo>
                        <a:lnTo>
                          <a:pt x="1" y="0"/>
                        </a:lnTo>
                        <a:lnTo>
                          <a:pt x="11" y="36"/>
                        </a:lnTo>
                        <a:lnTo>
                          <a:pt x="19" y="70"/>
                        </a:lnTo>
                        <a:lnTo>
                          <a:pt x="25" y="106"/>
                        </a:lnTo>
                        <a:lnTo>
                          <a:pt x="31" y="13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5" name="Freeform 368"/>
                  <p:cNvSpPr>
                    <a:spLocks/>
                  </p:cNvSpPr>
                  <p:nvPr/>
                </p:nvSpPr>
                <p:spPr bwMode="auto">
                  <a:xfrm>
                    <a:off x="916" y="2113"/>
                    <a:ext cx="57" cy="25"/>
                  </a:xfrm>
                  <a:custGeom>
                    <a:avLst/>
                    <a:gdLst>
                      <a:gd name="T0" fmla="*/ 12 w 57"/>
                      <a:gd name="T1" fmla="*/ 12 h 25"/>
                      <a:gd name="T2" fmla="*/ 24 w 57"/>
                      <a:gd name="T3" fmla="*/ 5 h 25"/>
                      <a:gd name="T4" fmla="*/ 35 w 57"/>
                      <a:gd name="T5" fmla="*/ 1 h 25"/>
                      <a:gd name="T6" fmla="*/ 50 w 57"/>
                      <a:gd name="T7" fmla="*/ 0 h 25"/>
                      <a:gd name="T8" fmla="*/ 56 w 57"/>
                      <a:gd name="T9" fmla="*/ 1 h 25"/>
                      <a:gd name="T10" fmla="*/ 53 w 57"/>
                      <a:gd name="T11" fmla="*/ 9 h 25"/>
                      <a:gd name="T12" fmla="*/ 47 w 57"/>
                      <a:gd name="T13" fmla="*/ 15 h 25"/>
                      <a:gd name="T14" fmla="*/ 34 w 57"/>
                      <a:gd name="T15" fmla="*/ 20 h 25"/>
                      <a:gd name="T16" fmla="*/ 14 w 57"/>
                      <a:gd name="T17" fmla="*/ 24 h 25"/>
                      <a:gd name="T18" fmla="*/ 0 w 57"/>
                      <a:gd name="T19" fmla="*/ 23 h 25"/>
                      <a:gd name="T20" fmla="*/ 12 w 57"/>
                      <a:gd name="T21" fmla="*/ 12 h 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7" h="25">
                        <a:moveTo>
                          <a:pt x="12" y="12"/>
                        </a:moveTo>
                        <a:lnTo>
                          <a:pt x="24" y="5"/>
                        </a:lnTo>
                        <a:lnTo>
                          <a:pt x="35" y="1"/>
                        </a:lnTo>
                        <a:lnTo>
                          <a:pt x="50" y="0"/>
                        </a:lnTo>
                        <a:lnTo>
                          <a:pt x="56" y="1"/>
                        </a:lnTo>
                        <a:lnTo>
                          <a:pt x="53" y="9"/>
                        </a:lnTo>
                        <a:lnTo>
                          <a:pt x="47" y="15"/>
                        </a:lnTo>
                        <a:lnTo>
                          <a:pt x="34" y="20"/>
                        </a:lnTo>
                        <a:lnTo>
                          <a:pt x="14" y="24"/>
                        </a:lnTo>
                        <a:lnTo>
                          <a:pt x="0" y="23"/>
                        </a:lnTo>
                        <a:lnTo>
                          <a:pt x="12" y="12"/>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6" name="Freeform 369"/>
                  <p:cNvSpPr>
                    <a:spLocks/>
                  </p:cNvSpPr>
                  <p:nvPr/>
                </p:nvSpPr>
                <p:spPr bwMode="auto">
                  <a:xfrm>
                    <a:off x="985" y="2126"/>
                    <a:ext cx="34" cy="55"/>
                  </a:xfrm>
                  <a:custGeom>
                    <a:avLst/>
                    <a:gdLst>
                      <a:gd name="T0" fmla="*/ 18 w 34"/>
                      <a:gd name="T1" fmla="*/ 15 h 55"/>
                      <a:gd name="T2" fmla="*/ 22 w 34"/>
                      <a:gd name="T3" fmla="*/ 3 h 55"/>
                      <a:gd name="T4" fmla="*/ 28 w 34"/>
                      <a:gd name="T5" fmla="*/ 0 h 55"/>
                      <a:gd name="T6" fmla="*/ 32 w 34"/>
                      <a:gd name="T7" fmla="*/ 2 h 55"/>
                      <a:gd name="T8" fmla="*/ 33 w 34"/>
                      <a:gd name="T9" fmla="*/ 9 h 55"/>
                      <a:gd name="T10" fmla="*/ 30 w 34"/>
                      <a:gd name="T11" fmla="*/ 19 h 55"/>
                      <a:gd name="T12" fmla="*/ 25 w 34"/>
                      <a:gd name="T13" fmla="*/ 29 h 55"/>
                      <a:gd name="T14" fmla="*/ 19 w 34"/>
                      <a:gd name="T15" fmla="*/ 38 h 55"/>
                      <a:gd name="T16" fmla="*/ 12 w 34"/>
                      <a:gd name="T17" fmla="*/ 46 h 55"/>
                      <a:gd name="T18" fmla="*/ 0 w 34"/>
                      <a:gd name="T19" fmla="*/ 54 h 55"/>
                      <a:gd name="T20" fmla="*/ 10 w 34"/>
                      <a:gd name="T21" fmla="*/ 38 h 55"/>
                      <a:gd name="T22" fmla="*/ 14 w 34"/>
                      <a:gd name="T23" fmla="*/ 27 h 55"/>
                      <a:gd name="T24" fmla="*/ 18 w 34"/>
                      <a:gd name="T25" fmla="*/ 15 h 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4" h="55">
                        <a:moveTo>
                          <a:pt x="18" y="15"/>
                        </a:moveTo>
                        <a:lnTo>
                          <a:pt x="22" y="3"/>
                        </a:lnTo>
                        <a:lnTo>
                          <a:pt x="28" y="0"/>
                        </a:lnTo>
                        <a:lnTo>
                          <a:pt x="32" y="2"/>
                        </a:lnTo>
                        <a:lnTo>
                          <a:pt x="33" y="9"/>
                        </a:lnTo>
                        <a:lnTo>
                          <a:pt x="30" y="19"/>
                        </a:lnTo>
                        <a:lnTo>
                          <a:pt x="25" y="29"/>
                        </a:lnTo>
                        <a:lnTo>
                          <a:pt x="19" y="38"/>
                        </a:lnTo>
                        <a:lnTo>
                          <a:pt x="12" y="46"/>
                        </a:lnTo>
                        <a:lnTo>
                          <a:pt x="0" y="54"/>
                        </a:lnTo>
                        <a:lnTo>
                          <a:pt x="10" y="38"/>
                        </a:lnTo>
                        <a:lnTo>
                          <a:pt x="14" y="27"/>
                        </a:lnTo>
                        <a:lnTo>
                          <a:pt x="18" y="15"/>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77" name="Freeform 370"/>
                  <p:cNvSpPr>
                    <a:spLocks/>
                  </p:cNvSpPr>
                  <p:nvPr/>
                </p:nvSpPr>
                <p:spPr bwMode="auto">
                  <a:xfrm>
                    <a:off x="882" y="1840"/>
                    <a:ext cx="82" cy="66"/>
                  </a:xfrm>
                  <a:custGeom>
                    <a:avLst/>
                    <a:gdLst>
                      <a:gd name="T0" fmla="*/ 81 w 82"/>
                      <a:gd name="T1" fmla="*/ 65 h 66"/>
                      <a:gd name="T2" fmla="*/ 78 w 82"/>
                      <a:gd name="T3" fmla="*/ 38 h 66"/>
                      <a:gd name="T4" fmla="*/ 61 w 82"/>
                      <a:gd name="T5" fmla="*/ 29 h 66"/>
                      <a:gd name="T6" fmla="*/ 39 w 82"/>
                      <a:gd name="T7" fmla="*/ 17 h 66"/>
                      <a:gd name="T8" fmla="*/ 22 w 82"/>
                      <a:gd name="T9" fmla="*/ 9 h 66"/>
                      <a:gd name="T10" fmla="*/ 7 w 82"/>
                      <a:gd name="T11" fmla="*/ 0 h 66"/>
                      <a:gd name="T12" fmla="*/ 0 w 82"/>
                      <a:gd name="T13" fmla="*/ 19 h 66"/>
                      <a:gd name="T14" fmla="*/ 15 w 82"/>
                      <a:gd name="T15" fmla="*/ 30 h 66"/>
                      <a:gd name="T16" fmla="*/ 32 w 82"/>
                      <a:gd name="T17" fmla="*/ 38 h 66"/>
                      <a:gd name="T18" fmla="*/ 46 w 82"/>
                      <a:gd name="T19" fmla="*/ 43 h 66"/>
                      <a:gd name="T20" fmla="*/ 62 w 82"/>
                      <a:gd name="T21" fmla="*/ 54 h 66"/>
                      <a:gd name="T22" fmla="*/ 81 w 82"/>
                      <a:gd name="T23" fmla="*/ 65 h 6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2" h="66">
                        <a:moveTo>
                          <a:pt x="81" y="65"/>
                        </a:moveTo>
                        <a:lnTo>
                          <a:pt x="78" y="38"/>
                        </a:lnTo>
                        <a:lnTo>
                          <a:pt x="61" y="29"/>
                        </a:lnTo>
                        <a:lnTo>
                          <a:pt x="39" y="17"/>
                        </a:lnTo>
                        <a:lnTo>
                          <a:pt x="22" y="9"/>
                        </a:lnTo>
                        <a:lnTo>
                          <a:pt x="7" y="0"/>
                        </a:lnTo>
                        <a:lnTo>
                          <a:pt x="0" y="19"/>
                        </a:lnTo>
                        <a:lnTo>
                          <a:pt x="15" y="30"/>
                        </a:lnTo>
                        <a:lnTo>
                          <a:pt x="32" y="38"/>
                        </a:lnTo>
                        <a:lnTo>
                          <a:pt x="46" y="43"/>
                        </a:lnTo>
                        <a:lnTo>
                          <a:pt x="62" y="54"/>
                        </a:lnTo>
                        <a:lnTo>
                          <a:pt x="81" y="65"/>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nvGrpSpPr>
                <p:cNvPr id="14458" name="Group 371"/>
                <p:cNvGrpSpPr>
                  <a:grpSpLocks/>
                </p:cNvGrpSpPr>
                <p:nvPr/>
              </p:nvGrpSpPr>
              <p:grpSpPr bwMode="auto">
                <a:xfrm>
                  <a:off x="791" y="2145"/>
                  <a:ext cx="168" cy="294"/>
                  <a:chOff x="791" y="2145"/>
                  <a:chExt cx="168" cy="294"/>
                </a:xfrm>
              </p:grpSpPr>
              <p:sp>
                <p:nvSpPr>
                  <p:cNvPr id="14462" name="Freeform 372"/>
                  <p:cNvSpPr>
                    <a:spLocks/>
                  </p:cNvSpPr>
                  <p:nvPr/>
                </p:nvSpPr>
                <p:spPr bwMode="auto">
                  <a:xfrm>
                    <a:off x="791" y="2145"/>
                    <a:ext cx="168" cy="294"/>
                  </a:xfrm>
                  <a:custGeom>
                    <a:avLst/>
                    <a:gdLst>
                      <a:gd name="T0" fmla="*/ 93 w 168"/>
                      <a:gd name="T1" fmla="*/ 43 h 294"/>
                      <a:gd name="T2" fmla="*/ 62 w 168"/>
                      <a:gd name="T3" fmla="*/ 40 h 294"/>
                      <a:gd name="T4" fmla="*/ 44 w 168"/>
                      <a:gd name="T5" fmla="*/ 34 h 294"/>
                      <a:gd name="T6" fmla="*/ 38 w 168"/>
                      <a:gd name="T7" fmla="*/ 23 h 294"/>
                      <a:gd name="T8" fmla="*/ 38 w 168"/>
                      <a:gd name="T9" fmla="*/ 13 h 294"/>
                      <a:gd name="T10" fmla="*/ 33 w 168"/>
                      <a:gd name="T11" fmla="*/ 5 h 294"/>
                      <a:gd name="T12" fmla="*/ 16 w 168"/>
                      <a:gd name="T13" fmla="*/ 0 h 294"/>
                      <a:gd name="T14" fmla="*/ 0 w 168"/>
                      <a:gd name="T15" fmla="*/ 2 h 294"/>
                      <a:gd name="T16" fmla="*/ 19 w 168"/>
                      <a:gd name="T17" fmla="*/ 228 h 294"/>
                      <a:gd name="T18" fmla="*/ 33 w 168"/>
                      <a:gd name="T19" fmla="*/ 248 h 294"/>
                      <a:gd name="T20" fmla="*/ 50 w 168"/>
                      <a:gd name="T21" fmla="*/ 269 h 294"/>
                      <a:gd name="T22" fmla="*/ 74 w 168"/>
                      <a:gd name="T23" fmla="*/ 285 h 294"/>
                      <a:gd name="T24" fmla="*/ 102 w 168"/>
                      <a:gd name="T25" fmla="*/ 290 h 294"/>
                      <a:gd name="T26" fmla="*/ 140 w 168"/>
                      <a:gd name="T27" fmla="*/ 293 h 294"/>
                      <a:gd name="T28" fmla="*/ 162 w 168"/>
                      <a:gd name="T29" fmla="*/ 288 h 294"/>
                      <a:gd name="T30" fmla="*/ 167 w 168"/>
                      <a:gd name="T31" fmla="*/ 272 h 294"/>
                      <a:gd name="T32" fmla="*/ 164 w 168"/>
                      <a:gd name="T33" fmla="*/ 251 h 294"/>
                      <a:gd name="T34" fmla="*/ 149 w 168"/>
                      <a:gd name="T35" fmla="*/ 189 h 294"/>
                      <a:gd name="T36" fmla="*/ 135 w 168"/>
                      <a:gd name="T37" fmla="*/ 126 h 294"/>
                      <a:gd name="T38" fmla="*/ 129 w 168"/>
                      <a:gd name="T39" fmla="*/ 78 h 294"/>
                      <a:gd name="T40" fmla="*/ 129 w 168"/>
                      <a:gd name="T41" fmla="*/ 66 h 294"/>
                      <a:gd name="T42" fmla="*/ 121 w 168"/>
                      <a:gd name="T43" fmla="*/ 48 h 294"/>
                      <a:gd name="T44" fmla="*/ 111 w 168"/>
                      <a:gd name="T45" fmla="*/ 43 h 294"/>
                      <a:gd name="T46" fmla="*/ 93 w 168"/>
                      <a:gd name="T47" fmla="*/ 43 h 2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68" h="294">
                        <a:moveTo>
                          <a:pt x="93" y="43"/>
                        </a:moveTo>
                        <a:lnTo>
                          <a:pt x="62" y="40"/>
                        </a:lnTo>
                        <a:lnTo>
                          <a:pt x="44" y="34"/>
                        </a:lnTo>
                        <a:lnTo>
                          <a:pt x="38" y="23"/>
                        </a:lnTo>
                        <a:lnTo>
                          <a:pt x="38" y="13"/>
                        </a:lnTo>
                        <a:lnTo>
                          <a:pt x="33" y="5"/>
                        </a:lnTo>
                        <a:lnTo>
                          <a:pt x="16" y="0"/>
                        </a:lnTo>
                        <a:lnTo>
                          <a:pt x="0" y="2"/>
                        </a:lnTo>
                        <a:lnTo>
                          <a:pt x="19" y="228"/>
                        </a:lnTo>
                        <a:lnTo>
                          <a:pt x="33" y="248"/>
                        </a:lnTo>
                        <a:lnTo>
                          <a:pt x="50" y="269"/>
                        </a:lnTo>
                        <a:lnTo>
                          <a:pt x="74" y="285"/>
                        </a:lnTo>
                        <a:lnTo>
                          <a:pt x="102" y="290"/>
                        </a:lnTo>
                        <a:lnTo>
                          <a:pt x="140" y="293"/>
                        </a:lnTo>
                        <a:lnTo>
                          <a:pt x="162" y="288"/>
                        </a:lnTo>
                        <a:lnTo>
                          <a:pt x="167" y="272"/>
                        </a:lnTo>
                        <a:lnTo>
                          <a:pt x="164" y="251"/>
                        </a:lnTo>
                        <a:lnTo>
                          <a:pt x="149" y="189"/>
                        </a:lnTo>
                        <a:lnTo>
                          <a:pt x="135" y="126"/>
                        </a:lnTo>
                        <a:lnTo>
                          <a:pt x="129" y="78"/>
                        </a:lnTo>
                        <a:lnTo>
                          <a:pt x="129" y="66"/>
                        </a:lnTo>
                        <a:lnTo>
                          <a:pt x="121" y="48"/>
                        </a:lnTo>
                        <a:lnTo>
                          <a:pt x="111" y="43"/>
                        </a:lnTo>
                        <a:lnTo>
                          <a:pt x="93" y="43"/>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3" name="Freeform 373"/>
                  <p:cNvSpPr>
                    <a:spLocks/>
                  </p:cNvSpPr>
                  <p:nvPr/>
                </p:nvSpPr>
                <p:spPr bwMode="auto">
                  <a:xfrm>
                    <a:off x="795" y="2160"/>
                    <a:ext cx="144" cy="269"/>
                  </a:xfrm>
                  <a:custGeom>
                    <a:avLst/>
                    <a:gdLst>
                      <a:gd name="T0" fmla="*/ 93 w 144"/>
                      <a:gd name="T1" fmla="*/ 54 h 269"/>
                      <a:gd name="T2" fmla="*/ 67 w 144"/>
                      <a:gd name="T3" fmla="*/ 52 h 269"/>
                      <a:gd name="T4" fmla="*/ 38 w 144"/>
                      <a:gd name="T5" fmla="*/ 46 h 269"/>
                      <a:gd name="T6" fmla="*/ 22 w 144"/>
                      <a:gd name="T7" fmla="*/ 34 h 269"/>
                      <a:gd name="T8" fmla="*/ 12 w 144"/>
                      <a:gd name="T9" fmla="*/ 25 h 269"/>
                      <a:gd name="T10" fmla="*/ 0 w 144"/>
                      <a:gd name="T11" fmla="*/ 0 h 269"/>
                      <a:gd name="T12" fmla="*/ 18 w 144"/>
                      <a:gd name="T13" fmla="*/ 206 h 269"/>
                      <a:gd name="T14" fmla="*/ 30 w 144"/>
                      <a:gd name="T15" fmla="*/ 225 h 269"/>
                      <a:gd name="T16" fmla="*/ 43 w 144"/>
                      <a:gd name="T17" fmla="*/ 242 h 269"/>
                      <a:gd name="T18" fmla="*/ 60 w 144"/>
                      <a:gd name="T19" fmla="*/ 255 h 269"/>
                      <a:gd name="T20" fmla="*/ 75 w 144"/>
                      <a:gd name="T21" fmla="*/ 261 h 269"/>
                      <a:gd name="T22" fmla="*/ 93 w 144"/>
                      <a:gd name="T23" fmla="*/ 264 h 269"/>
                      <a:gd name="T24" fmla="*/ 110 w 144"/>
                      <a:gd name="T25" fmla="*/ 268 h 269"/>
                      <a:gd name="T26" fmla="*/ 129 w 144"/>
                      <a:gd name="T27" fmla="*/ 268 h 269"/>
                      <a:gd name="T28" fmla="*/ 138 w 144"/>
                      <a:gd name="T29" fmla="*/ 264 h 269"/>
                      <a:gd name="T30" fmla="*/ 143 w 144"/>
                      <a:gd name="T31" fmla="*/ 255 h 269"/>
                      <a:gd name="T32" fmla="*/ 140 w 144"/>
                      <a:gd name="T33" fmla="*/ 239 h 269"/>
                      <a:gd name="T34" fmla="*/ 128 w 144"/>
                      <a:gd name="T35" fmla="*/ 204 h 269"/>
                      <a:gd name="T36" fmla="*/ 107 w 144"/>
                      <a:gd name="T37" fmla="*/ 80 h 269"/>
                      <a:gd name="T38" fmla="*/ 104 w 144"/>
                      <a:gd name="T39" fmla="*/ 63 h 269"/>
                      <a:gd name="T40" fmla="*/ 93 w 144"/>
                      <a:gd name="T41" fmla="*/ 54 h 26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44" h="269">
                        <a:moveTo>
                          <a:pt x="93" y="54"/>
                        </a:moveTo>
                        <a:lnTo>
                          <a:pt x="67" y="52"/>
                        </a:lnTo>
                        <a:lnTo>
                          <a:pt x="38" y="46"/>
                        </a:lnTo>
                        <a:lnTo>
                          <a:pt x="22" y="34"/>
                        </a:lnTo>
                        <a:lnTo>
                          <a:pt x="12" y="25"/>
                        </a:lnTo>
                        <a:lnTo>
                          <a:pt x="0" y="0"/>
                        </a:lnTo>
                        <a:lnTo>
                          <a:pt x="18" y="206"/>
                        </a:lnTo>
                        <a:lnTo>
                          <a:pt x="30" y="225"/>
                        </a:lnTo>
                        <a:lnTo>
                          <a:pt x="43" y="242"/>
                        </a:lnTo>
                        <a:lnTo>
                          <a:pt x="60" y="255"/>
                        </a:lnTo>
                        <a:lnTo>
                          <a:pt x="75" y="261"/>
                        </a:lnTo>
                        <a:lnTo>
                          <a:pt x="93" y="264"/>
                        </a:lnTo>
                        <a:lnTo>
                          <a:pt x="110" y="268"/>
                        </a:lnTo>
                        <a:lnTo>
                          <a:pt x="129" y="268"/>
                        </a:lnTo>
                        <a:lnTo>
                          <a:pt x="138" y="264"/>
                        </a:lnTo>
                        <a:lnTo>
                          <a:pt x="143" y="255"/>
                        </a:lnTo>
                        <a:lnTo>
                          <a:pt x="140" y="239"/>
                        </a:lnTo>
                        <a:lnTo>
                          <a:pt x="128" y="204"/>
                        </a:lnTo>
                        <a:lnTo>
                          <a:pt x="107" y="80"/>
                        </a:lnTo>
                        <a:lnTo>
                          <a:pt x="104" y="63"/>
                        </a:lnTo>
                        <a:lnTo>
                          <a:pt x="93" y="54"/>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459" name="Freeform 374"/>
                <p:cNvSpPr>
                  <a:spLocks/>
                </p:cNvSpPr>
                <p:nvPr/>
              </p:nvSpPr>
              <p:spPr bwMode="auto">
                <a:xfrm>
                  <a:off x="1199" y="2478"/>
                  <a:ext cx="17" cy="248"/>
                </a:xfrm>
                <a:custGeom>
                  <a:avLst/>
                  <a:gdLst>
                    <a:gd name="T0" fmla="*/ 10 w 17"/>
                    <a:gd name="T1" fmla="*/ 0 h 248"/>
                    <a:gd name="T2" fmla="*/ 16 w 17"/>
                    <a:gd name="T3" fmla="*/ 12 h 248"/>
                    <a:gd name="T4" fmla="*/ 10 w 17"/>
                    <a:gd name="T5" fmla="*/ 22 h 248"/>
                    <a:gd name="T6" fmla="*/ 5 w 17"/>
                    <a:gd name="T7" fmla="*/ 43 h 248"/>
                    <a:gd name="T8" fmla="*/ 12 w 17"/>
                    <a:gd name="T9" fmla="*/ 62 h 248"/>
                    <a:gd name="T10" fmla="*/ 8 w 17"/>
                    <a:gd name="T11" fmla="*/ 172 h 248"/>
                    <a:gd name="T12" fmla="*/ 8 w 17"/>
                    <a:gd name="T13" fmla="*/ 243 h 248"/>
                    <a:gd name="T14" fmla="*/ 0 w 17"/>
                    <a:gd name="T15" fmla="*/ 247 h 248"/>
                    <a:gd name="T16" fmla="*/ 1 w 17"/>
                    <a:gd name="T17" fmla="*/ 100 h 248"/>
                    <a:gd name="T18" fmla="*/ 8 w 17"/>
                    <a:gd name="T19" fmla="*/ 65 h 248"/>
                    <a:gd name="T20" fmla="*/ 4 w 17"/>
                    <a:gd name="T21" fmla="*/ 48 h 248"/>
                    <a:gd name="T22" fmla="*/ 2 w 17"/>
                    <a:gd name="T23" fmla="*/ 42 h 248"/>
                    <a:gd name="T24" fmla="*/ 5 w 17"/>
                    <a:gd name="T25" fmla="*/ 24 h 248"/>
                    <a:gd name="T26" fmla="*/ 10 w 17"/>
                    <a:gd name="T27" fmla="*/ 14 h 248"/>
                    <a:gd name="T28" fmla="*/ 10 w 17"/>
                    <a:gd name="T29" fmla="*/ 0 h 2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7" h="248">
                      <a:moveTo>
                        <a:pt x="10" y="0"/>
                      </a:moveTo>
                      <a:lnTo>
                        <a:pt x="16" y="12"/>
                      </a:lnTo>
                      <a:lnTo>
                        <a:pt x="10" y="22"/>
                      </a:lnTo>
                      <a:lnTo>
                        <a:pt x="5" y="43"/>
                      </a:lnTo>
                      <a:lnTo>
                        <a:pt x="12" y="62"/>
                      </a:lnTo>
                      <a:lnTo>
                        <a:pt x="8" y="172"/>
                      </a:lnTo>
                      <a:lnTo>
                        <a:pt x="8" y="243"/>
                      </a:lnTo>
                      <a:lnTo>
                        <a:pt x="0" y="247"/>
                      </a:lnTo>
                      <a:lnTo>
                        <a:pt x="1" y="100"/>
                      </a:lnTo>
                      <a:lnTo>
                        <a:pt x="8" y="65"/>
                      </a:lnTo>
                      <a:lnTo>
                        <a:pt x="4" y="48"/>
                      </a:lnTo>
                      <a:lnTo>
                        <a:pt x="2" y="42"/>
                      </a:lnTo>
                      <a:lnTo>
                        <a:pt x="5" y="24"/>
                      </a:lnTo>
                      <a:lnTo>
                        <a:pt x="10" y="14"/>
                      </a:lnTo>
                      <a:lnTo>
                        <a:pt x="1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0" name="Freeform 375"/>
                <p:cNvSpPr>
                  <a:spLocks/>
                </p:cNvSpPr>
                <p:nvPr/>
              </p:nvSpPr>
              <p:spPr bwMode="auto">
                <a:xfrm>
                  <a:off x="1150" y="2481"/>
                  <a:ext cx="32" cy="17"/>
                </a:xfrm>
                <a:custGeom>
                  <a:avLst/>
                  <a:gdLst>
                    <a:gd name="T0" fmla="*/ 31 w 32"/>
                    <a:gd name="T1" fmla="*/ 0 h 17"/>
                    <a:gd name="T2" fmla="*/ 16 w 32"/>
                    <a:gd name="T3" fmla="*/ 12 h 17"/>
                    <a:gd name="T4" fmla="*/ 3 w 32"/>
                    <a:gd name="T5" fmla="*/ 16 h 17"/>
                    <a:gd name="T6" fmla="*/ 0 w 32"/>
                    <a:gd name="T7" fmla="*/ 16 h 17"/>
                    <a:gd name="T8" fmla="*/ 8 w 32"/>
                    <a:gd name="T9" fmla="*/ 4 h 17"/>
                    <a:gd name="T10" fmla="*/ 31 w 32"/>
                    <a:gd name="T11" fmla="*/ 0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 h="17">
                      <a:moveTo>
                        <a:pt x="31" y="0"/>
                      </a:moveTo>
                      <a:lnTo>
                        <a:pt x="16" y="12"/>
                      </a:lnTo>
                      <a:lnTo>
                        <a:pt x="3" y="16"/>
                      </a:lnTo>
                      <a:lnTo>
                        <a:pt x="0" y="16"/>
                      </a:lnTo>
                      <a:lnTo>
                        <a:pt x="8" y="4"/>
                      </a:lnTo>
                      <a:lnTo>
                        <a:pt x="31"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61" name="Freeform 376"/>
                <p:cNvSpPr>
                  <a:spLocks/>
                </p:cNvSpPr>
                <p:nvPr/>
              </p:nvSpPr>
              <p:spPr bwMode="auto">
                <a:xfrm>
                  <a:off x="1025" y="1840"/>
                  <a:ext cx="42" cy="143"/>
                </a:xfrm>
                <a:custGeom>
                  <a:avLst/>
                  <a:gdLst>
                    <a:gd name="T0" fmla="*/ 0 w 42"/>
                    <a:gd name="T1" fmla="*/ 0 h 143"/>
                    <a:gd name="T2" fmla="*/ 6 w 42"/>
                    <a:gd name="T3" fmla="*/ 3 h 143"/>
                    <a:gd name="T4" fmla="*/ 5 w 42"/>
                    <a:gd name="T5" fmla="*/ 12 h 143"/>
                    <a:gd name="T6" fmla="*/ 10 w 42"/>
                    <a:gd name="T7" fmla="*/ 8 h 143"/>
                    <a:gd name="T8" fmla="*/ 9 w 42"/>
                    <a:gd name="T9" fmla="*/ 17 h 143"/>
                    <a:gd name="T10" fmla="*/ 16 w 42"/>
                    <a:gd name="T11" fmla="*/ 16 h 143"/>
                    <a:gd name="T12" fmla="*/ 11 w 42"/>
                    <a:gd name="T13" fmla="*/ 24 h 143"/>
                    <a:gd name="T14" fmla="*/ 25 w 42"/>
                    <a:gd name="T15" fmla="*/ 25 h 143"/>
                    <a:gd name="T16" fmla="*/ 17 w 42"/>
                    <a:gd name="T17" fmla="*/ 35 h 143"/>
                    <a:gd name="T18" fmla="*/ 28 w 42"/>
                    <a:gd name="T19" fmla="*/ 35 h 143"/>
                    <a:gd name="T20" fmla="*/ 20 w 42"/>
                    <a:gd name="T21" fmla="*/ 45 h 143"/>
                    <a:gd name="T22" fmla="*/ 33 w 42"/>
                    <a:gd name="T23" fmla="*/ 44 h 143"/>
                    <a:gd name="T24" fmla="*/ 25 w 42"/>
                    <a:gd name="T25" fmla="*/ 58 h 143"/>
                    <a:gd name="T26" fmla="*/ 36 w 42"/>
                    <a:gd name="T27" fmla="*/ 57 h 143"/>
                    <a:gd name="T28" fmla="*/ 27 w 42"/>
                    <a:gd name="T29" fmla="*/ 70 h 143"/>
                    <a:gd name="T30" fmla="*/ 41 w 42"/>
                    <a:gd name="T31" fmla="*/ 72 h 143"/>
                    <a:gd name="T32" fmla="*/ 28 w 42"/>
                    <a:gd name="T33" fmla="*/ 83 h 143"/>
                    <a:gd name="T34" fmla="*/ 41 w 42"/>
                    <a:gd name="T35" fmla="*/ 88 h 143"/>
                    <a:gd name="T36" fmla="*/ 28 w 42"/>
                    <a:gd name="T37" fmla="*/ 93 h 143"/>
                    <a:gd name="T38" fmla="*/ 40 w 42"/>
                    <a:gd name="T39" fmla="*/ 102 h 143"/>
                    <a:gd name="T40" fmla="*/ 27 w 42"/>
                    <a:gd name="T41" fmla="*/ 108 h 143"/>
                    <a:gd name="T42" fmla="*/ 38 w 42"/>
                    <a:gd name="T43" fmla="*/ 119 h 143"/>
                    <a:gd name="T44" fmla="*/ 27 w 42"/>
                    <a:gd name="T45" fmla="*/ 124 h 143"/>
                    <a:gd name="T46" fmla="*/ 33 w 42"/>
                    <a:gd name="T47" fmla="*/ 133 h 143"/>
                    <a:gd name="T48" fmla="*/ 24 w 42"/>
                    <a:gd name="T49" fmla="*/ 142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2" h="143">
                      <a:moveTo>
                        <a:pt x="0" y="0"/>
                      </a:moveTo>
                      <a:lnTo>
                        <a:pt x="6" y="3"/>
                      </a:lnTo>
                      <a:lnTo>
                        <a:pt x="5" y="12"/>
                      </a:lnTo>
                      <a:lnTo>
                        <a:pt x="10" y="8"/>
                      </a:lnTo>
                      <a:lnTo>
                        <a:pt x="9" y="17"/>
                      </a:lnTo>
                      <a:lnTo>
                        <a:pt x="16" y="16"/>
                      </a:lnTo>
                      <a:lnTo>
                        <a:pt x="11" y="24"/>
                      </a:lnTo>
                      <a:lnTo>
                        <a:pt x="25" y="25"/>
                      </a:lnTo>
                      <a:lnTo>
                        <a:pt x="17" y="35"/>
                      </a:lnTo>
                      <a:lnTo>
                        <a:pt x="28" y="35"/>
                      </a:lnTo>
                      <a:lnTo>
                        <a:pt x="20" y="45"/>
                      </a:lnTo>
                      <a:lnTo>
                        <a:pt x="33" y="44"/>
                      </a:lnTo>
                      <a:lnTo>
                        <a:pt x="25" y="58"/>
                      </a:lnTo>
                      <a:lnTo>
                        <a:pt x="36" y="57"/>
                      </a:lnTo>
                      <a:lnTo>
                        <a:pt x="27" y="70"/>
                      </a:lnTo>
                      <a:lnTo>
                        <a:pt x="41" y="72"/>
                      </a:lnTo>
                      <a:lnTo>
                        <a:pt x="28" y="83"/>
                      </a:lnTo>
                      <a:lnTo>
                        <a:pt x="41" y="88"/>
                      </a:lnTo>
                      <a:lnTo>
                        <a:pt x="28" y="93"/>
                      </a:lnTo>
                      <a:lnTo>
                        <a:pt x="40" y="102"/>
                      </a:lnTo>
                      <a:lnTo>
                        <a:pt x="27" y="108"/>
                      </a:lnTo>
                      <a:lnTo>
                        <a:pt x="38" y="119"/>
                      </a:lnTo>
                      <a:lnTo>
                        <a:pt x="27" y="124"/>
                      </a:lnTo>
                      <a:lnTo>
                        <a:pt x="33" y="133"/>
                      </a:lnTo>
                      <a:lnTo>
                        <a:pt x="24" y="142"/>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grpSp>
        <p:sp>
          <p:nvSpPr>
            <p:cNvPr id="14376" name="Freeform 377"/>
            <p:cNvSpPr>
              <a:spLocks/>
            </p:cNvSpPr>
            <p:nvPr/>
          </p:nvSpPr>
          <p:spPr bwMode="auto">
            <a:xfrm>
              <a:off x="1773" y="2465"/>
              <a:ext cx="940" cy="314"/>
            </a:xfrm>
            <a:custGeom>
              <a:avLst/>
              <a:gdLst>
                <a:gd name="T0" fmla="*/ 939 w 940"/>
                <a:gd name="T1" fmla="*/ 0 h 314"/>
                <a:gd name="T2" fmla="*/ 916 w 940"/>
                <a:gd name="T3" fmla="*/ 0 h 314"/>
                <a:gd name="T4" fmla="*/ 892 w 940"/>
                <a:gd name="T5" fmla="*/ 0 h 314"/>
                <a:gd name="T6" fmla="*/ 869 w 940"/>
                <a:gd name="T7" fmla="*/ 17 h 314"/>
                <a:gd name="T8" fmla="*/ 854 w 940"/>
                <a:gd name="T9" fmla="*/ 44 h 314"/>
                <a:gd name="T10" fmla="*/ 831 w 940"/>
                <a:gd name="T11" fmla="*/ 71 h 314"/>
                <a:gd name="T12" fmla="*/ 807 w 940"/>
                <a:gd name="T13" fmla="*/ 89 h 314"/>
                <a:gd name="T14" fmla="*/ 784 w 940"/>
                <a:gd name="T15" fmla="*/ 116 h 314"/>
                <a:gd name="T16" fmla="*/ 769 w 940"/>
                <a:gd name="T17" fmla="*/ 143 h 314"/>
                <a:gd name="T18" fmla="*/ 762 w 940"/>
                <a:gd name="T19" fmla="*/ 169 h 314"/>
                <a:gd name="T20" fmla="*/ 754 w 940"/>
                <a:gd name="T21" fmla="*/ 196 h 314"/>
                <a:gd name="T22" fmla="*/ 746 w 940"/>
                <a:gd name="T23" fmla="*/ 223 h 314"/>
                <a:gd name="T24" fmla="*/ 723 w 940"/>
                <a:gd name="T25" fmla="*/ 241 h 314"/>
                <a:gd name="T26" fmla="*/ 700 w 940"/>
                <a:gd name="T27" fmla="*/ 250 h 314"/>
                <a:gd name="T28" fmla="*/ 669 w 940"/>
                <a:gd name="T29" fmla="*/ 259 h 314"/>
                <a:gd name="T30" fmla="*/ 646 w 940"/>
                <a:gd name="T31" fmla="*/ 259 h 314"/>
                <a:gd name="T32" fmla="*/ 624 w 940"/>
                <a:gd name="T33" fmla="*/ 259 h 314"/>
                <a:gd name="T34" fmla="*/ 585 w 940"/>
                <a:gd name="T35" fmla="*/ 276 h 314"/>
                <a:gd name="T36" fmla="*/ 562 w 940"/>
                <a:gd name="T37" fmla="*/ 295 h 314"/>
                <a:gd name="T38" fmla="*/ 531 w 940"/>
                <a:gd name="T39" fmla="*/ 295 h 314"/>
                <a:gd name="T40" fmla="*/ 508 w 940"/>
                <a:gd name="T41" fmla="*/ 295 h 314"/>
                <a:gd name="T42" fmla="*/ 485 w 940"/>
                <a:gd name="T43" fmla="*/ 295 h 314"/>
                <a:gd name="T44" fmla="*/ 454 w 940"/>
                <a:gd name="T45" fmla="*/ 295 h 314"/>
                <a:gd name="T46" fmla="*/ 431 w 940"/>
                <a:gd name="T47" fmla="*/ 295 h 314"/>
                <a:gd name="T48" fmla="*/ 408 w 940"/>
                <a:gd name="T49" fmla="*/ 295 h 314"/>
                <a:gd name="T50" fmla="*/ 385 w 940"/>
                <a:gd name="T51" fmla="*/ 303 h 314"/>
                <a:gd name="T52" fmla="*/ 362 w 940"/>
                <a:gd name="T53" fmla="*/ 303 h 314"/>
                <a:gd name="T54" fmla="*/ 338 w 940"/>
                <a:gd name="T55" fmla="*/ 313 h 314"/>
                <a:gd name="T56" fmla="*/ 315 w 940"/>
                <a:gd name="T57" fmla="*/ 313 h 314"/>
                <a:gd name="T58" fmla="*/ 293 w 940"/>
                <a:gd name="T59" fmla="*/ 313 h 314"/>
                <a:gd name="T60" fmla="*/ 269 w 940"/>
                <a:gd name="T61" fmla="*/ 313 h 314"/>
                <a:gd name="T62" fmla="*/ 246 w 940"/>
                <a:gd name="T63" fmla="*/ 313 h 314"/>
                <a:gd name="T64" fmla="*/ 223 w 940"/>
                <a:gd name="T65" fmla="*/ 313 h 314"/>
                <a:gd name="T66" fmla="*/ 200 w 940"/>
                <a:gd name="T67" fmla="*/ 313 h 314"/>
                <a:gd name="T68" fmla="*/ 169 w 940"/>
                <a:gd name="T69" fmla="*/ 313 h 314"/>
                <a:gd name="T70" fmla="*/ 146 w 940"/>
                <a:gd name="T71" fmla="*/ 313 h 314"/>
                <a:gd name="T72" fmla="*/ 123 w 940"/>
                <a:gd name="T73" fmla="*/ 313 h 314"/>
                <a:gd name="T74" fmla="*/ 99 w 940"/>
                <a:gd name="T75" fmla="*/ 268 h 314"/>
                <a:gd name="T76" fmla="*/ 77 w 940"/>
                <a:gd name="T77" fmla="*/ 241 h 314"/>
                <a:gd name="T78" fmla="*/ 46 w 940"/>
                <a:gd name="T79" fmla="*/ 241 h 314"/>
                <a:gd name="T80" fmla="*/ 22 w 940"/>
                <a:gd name="T81" fmla="*/ 232 h 314"/>
                <a:gd name="T82" fmla="*/ 0 w 940"/>
                <a:gd name="T83" fmla="*/ 232 h 3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940" h="314">
                  <a:moveTo>
                    <a:pt x="939" y="0"/>
                  </a:moveTo>
                  <a:lnTo>
                    <a:pt x="916" y="0"/>
                  </a:lnTo>
                  <a:lnTo>
                    <a:pt x="892" y="0"/>
                  </a:lnTo>
                  <a:lnTo>
                    <a:pt x="869" y="17"/>
                  </a:lnTo>
                  <a:lnTo>
                    <a:pt x="854" y="44"/>
                  </a:lnTo>
                  <a:lnTo>
                    <a:pt x="831" y="71"/>
                  </a:lnTo>
                  <a:lnTo>
                    <a:pt x="807" y="89"/>
                  </a:lnTo>
                  <a:lnTo>
                    <a:pt x="784" y="116"/>
                  </a:lnTo>
                  <a:lnTo>
                    <a:pt x="769" y="143"/>
                  </a:lnTo>
                  <a:lnTo>
                    <a:pt x="762" y="169"/>
                  </a:lnTo>
                  <a:lnTo>
                    <a:pt x="754" y="196"/>
                  </a:lnTo>
                  <a:lnTo>
                    <a:pt x="746" y="223"/>
                  </a:lnTo>
                  <a:lnTo>
                    <a:pt x="723" y="241"/>
                  </a:lnTo>
                  <a:lnTo>
                    <a:pt x="700" y="250"/>
                  </a:lnTo>
                  <a:lnTo>
                    <a:pt x="669" y="259"/>
                  </a:lnTo>
                  <a:lnTo>
                    <a:pt x="646" y="259"/>
                  </a:lnTo>
                  <a:lnTo>
                    <a:pt x="624" y="259"/>
                  </a:lnTo>
                  <a:lnTo>
                    <a:pt x="585" y="276"/>
                  </a:lnTo>
                  <a:lnTo>
                    <a:pt x="562" y="295"/>
                  </a:lnTo>
                  <a:lnTo>
                    <a:pt x="531" y="295"/>
                  </a:lnTo>
                  <a:lnTo>
                    <a:pt x="508" y="295"/>
                  </a:lnTo>
                  <a:lnTo>
                    <a:pt x="485" y="295"/>
                  </a:lnTo>
                  <a:lnTo>
                    <a:pt x="454" y="295"/>
                  </a:lnTo>
                  <a:lnTo>
                    <a:pt x="431" y="295"/>
                  </a:lnTo>
                  <a:lnTo>
                    <a:pt x="408" y="295"/>
                  </a:lnTo>
                  <a:lnTo>
                    <a:pt x="385" y="303"/>
                  </a:lnTo>
                  <a:lnTo>
                    <a:pt x="362" y="303"/>
                  </a:lnTo>
                  <a:lnTo>
                    <a:pt x="338" y="313"/>
                  </a:lnTo>
                  <a:lnTo>
                    <a:pt x="315" y="313"/>
                  </a:lnTo>
                  <a:lnTo>
                    <a:pt x="293" y="313"/>
                  </a:lnTo>
                  <a:lnTo>
                    <a:pt x="269" y="313"/>
                  </a:lnTo>
                  <a:lnTo>
                    <a:pt x="246" y="313"/>
                  </a:lnTo>
                  <a:lnTo>
                    <a:pt x="223" y="313"/>
                  </a:lnTo>
                  <a:lnTo>
                    <a:pt x="200" y="313"/>
                  </a:lnTo>
                  <a:lnTo>
                    <a:pt x="169" y="313"/>
                  </a:lnTo>
                  <a:lnTo>
                    <a:pt x="146" y="313"/>
                  </a:lnTo>
                  <a:lnTo>
                    <a:pt x="123" y="313"/>
                  </a:lnTo>
                  <a:lnTo>
                    <a:pt x="99" y="268"/>
                  </a:lnTo>
                  <a:lnTo>
                    <a:pt x="77" y="241"/>
                  </a:lnTo>
                  <a:lnTo>
                    <a:pt x="46" y="241"/>
                  </a:lnTo>
                  <a:lnTo>
                    <a:pt x="22" y="232"/>
                  </a:lnTo>
                  <a:lnTo>
                    <a:pt x="0" y="232"/>
                  </a:lnTo>
                </a:path>
              </a:pathLst>
            </a:custGeom>
            <a:noFill/>
            <a:ln w="12699" cap="rnd" cmpd="sng">
              <a:solidFill>
                <a:srgbClr val="063DE8"/>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7" name="Rectangle 378"/>
            <p:cNvSpPr>
              <a:spLocks noChangeArrowheads="1"/>
            </p:cNvSpPr>
            <p:nvPr/>
          </p:nvSpPr>
          <p:spPr bwMode="auto">
            <a:xfrm>
              <a:off x="2700" y="2469"/>
              <a:ext cx="72" cy="397"/>
            </a:xfrm>
            <a:prstGeom prst="rect">
              <a:avLst/>
            </a:prstGeom>
            <a:solidFill>
              <a:srgbClr val="3366CC"/>
            </a:solidFill>
            <a:ln w="12699">
              <a:solidFill>
                <a:srgbClr val="C1CE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378" name="Freeform 379"/>
            <p:cNvSpPr>
              <a:spLocks/>
            </p:cNvSpPr>
            <p:nvPr/>
          </p:nvSpPr>
          <p:spPr bwMode="auto">
            <a:xfrm>
              <a:off x="2575" y="2549"/>
              <a:ext cx="112" cy="66"/>
            </a:xfrm>
            <a:custGeom>
              <a:avLst/>
              <a:gdLst>
                <a:gd name="T0" fmla="*/ 0 w 112"/>
                <a:gd name="T1" fmla="*/ 33 h 66"/>
                <a:gd name="T2" fmla="*/ 56 w 112"/>
                <a:gd name="T3" fmla="*/ 65 h 66"/>
                <a:gd name="T4" fmla="*/ 56 w 112"/>
                <a:gd name="T5" fmla="*/ 49 h 66"/>
                <a:gd name="T6" fmla="*/ 111 w 112"/>
                <a:gd name="T7" fmla="*/ 49 h 66"/>
                <a:gd name="T8" fmla="*/ 111 w 112"/>
                <a:gd name="T9" fmla="*/ 16 h 66"/>
                <a:gd name="T10" fmla="*/ 56 w 112"/>
                <a:gd name="T11" fmla="*/ 16 h 66"/>
                <a:gd name="T12" fmla="*/ 56 w 112"/>
                <a:gd name="T13" fmla="*/ 0 h 66"/>
                <a:gd name="T14" fmla="*/ 0 w 112"/>
                <a:gd name="T15" fmla="*/ 33 h 6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2" h="66">
                  <a:moveTo>
                    <a:pt x="0" y="33"/>
                  </a:moveTo>
                  <a:lnTo>
                    <a:pt x="56" y="65"/>
                  </a:lnTo>
                  <a:lnTo>
                    <a:pt x="56" y="49"/>
                  </a:lnTo>
                  <a:lnTo>
                    <a:pt x="111" y="49"/>
                  </a:lnTo>
                  <a:lnTo>
                    <a:pt x="111" y="16"/>
                  </a:lnTo>
                  <a:lnTo>
                    <a:pt x="56" y="16"/>
                  </a:lnTo>
                  <a:lnTo>
                    <a:pt x="56" y="0"/>
                  </a:lnTo>
                  <a:lnTo>
                    <a:pt x="0" y="33"/>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79" name="Freeform 380"/>
            <p:cNvSpPr>
              <a:spLocks/>
            </p:cNvSpPr>
            <p:nvPr/>
          </p:nvSpPr>
          <p:spPr bwMode="auto">
            <a:xfrm>
              <a:off x="2567" y="2682"/>
              <a:ext cx="111" cy="64"/>
            </a:xfrm>
            <a:custGeom>
              <a:avLst/>
              <a:gdLst>
                <a:gd name="T0" fmla="*/ 0 w 111"/>
                <a:gd name="T1" fmla="*/ 32 h 64"/>
                <a:gd name="T2" fmla="*/ 56 w 111"/>
                <a:gd name="T3" fmla="*/ 63 h 64"/>
                <a:gd name="T4" fmla="*/ 56 w 111"/>
                <a:gd name="T5" fmla="*/ 48 h 64"/>
                <a:gd name="T6" fmla="*/ 110 w 111"/>
                <a:gd name="T7" fmla="*/ 48 h 64"/>
                <a:gd name="T8" fmla="*/ 110 w 111"/>
                <a:gd name="T9" fmla="*/ 16 h 64"/>
                <a:gd name="T10" fmla="*/ 56 w 111"/>
                <a:gd name="T11" fmla="*/ 16 h 64"/>
                <a:gd name="T12" fmla="*/ 56 w 111"/>
                <a:gd name="T13" fmla="*/ 0 h 64"/>
                <a:gd name="T14" fmla="*/ 0 w 111"/>
                <a:gd name="T15" fmla="*/ 32 h 6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1" h="64">
                  <a:moveTo>
                    <a:pt x="0" y="32"/>
                  </a:moveTo>
                  <a:lnTo>
                    <a:pt x="56" y="63"/>
                  </a:lnTo>
                  <a:lnTo>
                    <a:pt x="56" y="48"/>
                  </a:lnTo>
                  <a:lnTo>
                    <a:pt x="110" y="48"/>
                  </a:lnTo>
                  <a:lnTo>
                    <a:pt x="110" y="16"/>
                  </a:lnTo>
                  <a:lnTo>
                    <a:pt x="56" y="16"/>
                  </a:lnTo>
                  <a:lnTo>
                    <a:pt x="56" y="0"/>
                  </a:lnTo>
                  <a:lnTo>
                    <a:pt x="0" y="32"/>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0" name="Freeform 381"/>
            <p:cNvSpPr>
              <a:spLocks/>
            </p:cNvSpPr>
            <p:nvPr/>
          </p:nvSpPr>
          <p:spPr bwMode="auto">
            <a:xfrm>
              <a:off x="2559" y="2782"/>
              <a:ext cx="128" cy="75"/>
            </a:xfrm>
            <a:custGeom>
              <a:avLst/>
              <a:gdLst>
                <a:gd name="T0" fmla="*/ 0 w 128"/>
                <a:gd name="T1" fmla="*/ 37 h 75"/>
                <a:gd name="T2" fmla="*/ 64 w 128"/>
                <a:gd name="T3" fmla="*/ 74 h 75"/>
                <a:gd name="T4" fmla="*/ 64 w 128"/>
                <a:gd name="T5" fmla="*/ 56 h 75"/>
                <a:gd name="T6" fmla="*/ 127 w 128"/>
                <a:gd name="T7" fmla="*/ 56 h 75"/>
                <a:gd name="T8" fmla="*/ 127 w 128"/>
                <a:gd name="T9" fmla="*/ 19 h 75"/>
                <a:gd name="T10" fmla="*/ 64 w 128"/>
                <a:gd name="T11" fmla="*/ 19 h 75"/>
                <a:gd name="T12" fmla="*/ 64 w 128"/>
                <a:gd name="T13" fmla="*/ 0 h 75"/>
                <a:gd name="T14" fmla="*/ 0 w 128"/>
                <a:gd name="T15" fmla="*/ 37 h 7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8" h="75">
                  <a:moveTo>
                    <a:pt x="0" y="37"/>
                  </a:moveTo>
                  <a:lnTo>
                    <a:pt x="64" y="74"/>
                  </a:lnTo>
                  <a:lnTo>
                    <a:pt x="64" y="56"/>
                  </a:lnTo>
                  <a:lnTo>
                    <a:pt x="127" y="56"/>
                  </a:lnTo>
                  <a:lnTo>
                    <a:pt x="127" y="19"/>
                  </a:lnTo>
                  <a:lnTo>
                    <a:pt x="64" y="19"/>
                  </a:lnTo>
                  <a:lnTo>
                    <a:pt x="64" y="0"/>
                  </a:lnTo>
                  <a:lnTo>
                    <a:pt x="0" y="37"/>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1" name="Freeform 382"/>
            <p:cNvSpPr>
              <a:spLocks/>
            </p:cNvSpPr>
            <p:nvPr/>
          </p:nvSpPr>
          <p:spPr bwMode="auto">
            <a:xfrm>
              <a:off x="2395" y="2773"/>
              <a:ext cx="126" cy="74"/>
            </a:xfrm>
            <a:custGeom>
              <a:avLst/>
              <a:gdLst>
                <a:gd name="T0" fmla="*/ 0 w 126"/>
                <a:gd name="T1" fmla="*/ 35 h 74"/>
                <a:gd name="T2" fmla="*/ 63 w 126"/>
                <a:gd name="T3" fmla="*/ 73 h 74"/>
                <a:gd name="T4" fmla="*/ 63 w 126"/>
                <a:gd name="T5" fmla="*/ 54 h 74"/>
                <a:gd name="T6" fmla="*/ 125 w 126"/>
                <a:gd name="T7" fmla="*/ 54 h 74"/>
                <a:gd name="T8" fmla="*/ 125 w 126"/>
                <a:gd name="T9" fmla="*/ 18 h 74"/>
                <a:gd name="T10" fmla="*/ 63 w 126"/>
                <a:gd name="T11" fmla="*/ 18 h 74"/>
                <a:gd name="T12" fmla="*/ 63 w 126"/>
                <a:gd name="T13" fmla="*/ 0 h 74"/>
                <a:gd name="T14" fmla="*/ 0 w 126"/>
                <a:gd name="T15" fmla="*/ 35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6" h="74">
                  <a:moveTo>
                    <a:pt x="0" y="35"/>
                  </a:moveTo>
                  <a:lnTo>
                    <a:pt x="63" y="73"/>
                  </a:lnTo>
                  <a:lnTo>
                    <a:pt x="63" y="54"/>
                  </a:lnTo>
                  <a:lnTo>
                    <a:pt x="125" y="54"/>
                  </a:lnTo>
                  <a:lnTo>
                    <a:pt x="125" y="18"/>
                  </a:lnTo>
                  <a:lnTo>
                    <a:pt x="63" y="18"/>
                  </a:lnTo>
                  <a:lnTo>
                    <a:pt x="6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2" name="Rectangle 383"/>
            <p:cNvSpPr>
              <a:spLocks noChangeArrowheads="1"/>
            </p:cNvSpPr>
            <p:nvPr/>
          </p:nvSpPr>
          <p:spPr bwMode="auto">
            <a:xfrm>
              <a:off x="2760" y="1135"/>
              <a:ext cx="56" cy="284"/>
            </a:xfrm>
            <a:prstGeom prst="rect">
              <a:avLst/>
            </a:prstGeom>
            <a:solidFill>
              <a:srgbClr val="7B00E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4383" name="Freeform 384"/>
            <p:cNvSpPr>
              <a:spLocks/>
            </p:cNvSpPr>
            <p:nvPr/>
          </p:nvSpPr>
          <p:spPr bwMode="auto">
            <a:xfrm>
              <a:off x="2176" y="2793"/>
              <a:ext cx="85" cy="74"/>
            </a:xfrm>
            <a:custGeom>
              <a:avLst/>
              <a:gdLst>
                <a:gd name="T0" fmla="*/ 0 w 85"/>
                <a:gd name="T1" fmla="*/ 35 h 74"/>
                <a:gd name="T2" fmla="*/ 43 w 85"/>
                <a:gd name="T3" fmla="*/ 73 h 74"/>
                <a:gd name="T4" fmla="*/ 43 w 85"/>
                <a:gd name="T5" fmla="*/ 54 h 74"/>
                <a:gd name="T6" fmla="*/ 84 w 85"/>
                <a:gd name="T7" fmla="*/ 54 h 74"/>
                <a:gd name="T8" fmla="*/ 84 w 85"/>
                <a:gd name="T9" fmla="*/ 17 h 74"/>
                <a:gd name="T10" fmla="*/ 43 w 85"/>
                <a:gd name="T11" fmla="*/ 17 h 74"/>
                <a:gd name="T12" fmla="*/ 43 w 85"/>
                <a:gd name="T13" fmla="*/ 0 h 74"/>
                <a:gd name="T14" fmla="*/ 0 w 85"/>
                <a:gd name="T15" fmla="*/ 35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5" h="74">
                  <a:moveTo>
                    <a:pt x="0" y="35"/>
                  </a:moveTo>
                  <a:lnTo>
                    <a:pt x="43" y="73"/>
                  </a:lnTo>
                  <a:lnTo>
                    <a:pt x="43" y="54"/>
                  </a:lnTo>
                  <a:lnTo>
                    <a:pt x="84" y="54"/>
                  </a:lnTo>
                  <a:lnTo>
                    <a:pt x="84" y="17"/>
                  </a:lnTo>
                  <a:lnTo>
                    <a:pt x="43" y="17"/>
                  </a:lnTo>
                  <a:lnTo>
                    <a:pt x="4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4" name="Freeform 385"/>
            <p:cNvSpPr>
              <a:spLocks/>
            </p:cNvSpPr>
            <p:nvPr/>
          </p:nvSpPr>
          <p:spPr bwMode="auto">
            <a:xfrm>
              <a:off x="1976" y="2797"/>
              <a:ext cx="132" cy="55"/>
            </a:xfrm>
            <a:custGeom>
              <a:avLst/>
              <a:gdLst>
                <a:gd name="T0" fmla="*/ 0 w 132"/>
                <a:gd name="T1" fmla="*/ 27 h 55"/>
                <a:gd name="T2" fmla="*/ 66 w 132"/>
                <a:gd name="T3" fmla="*/ 54 h 55"/>
                <a:gd name="T4" fmla="*/ 66 w 132"/>
                <a:gd name="T5" fmla="*/ 41 h 55"/>
                <a:gd name="T6" fmla="*/ 131 w 132"/>
                <a:gd name="T7" fmla="*/ 41 h 55"/>
                <a:gd name="T8" fmla="*/ 131 w 132"/>
                <a:gd name="T9" fmla="*/ 13 h 55"/>
                <a:gd name="T10" fmla="*/ 66 w 132"/>
                <a:gd name="T11" fmla="*/ 13 h 55"/>
                <a:gd name="T12" fmla="*/ 66 w 132"/>
                <a:gd name="T13" fmla="*/ 0 h 55"/>
                <a:gd name="T14" fmla="*/ 0 w 132"/>
                <a:gd name="T15" fmla="*/ 27 h 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55">
                  <a:moveTo>
                    <a:pt x="0" y="27"/>
                  </a:moveTo>
                  <a:lnTo>
                    <a:pt x="66" y="54"/>
                  </a:lnTo>
                  <a:lnTo>
                    <a:pt x="66" y="41"/>
                  </a:lnTo>
                  <a:lnTo>
                    <a:pt x="131" y="41"/>
                  </a:lnTo>
                  <a:lnTo>
                    <a:pt x="131" y="13"/>
                  </a:lnTo>
                  <a:lnTo>
                    <a:pt x="66" y="13"/>
                  </a:lnTo>
                  <a:lnTo>
                    <a:pt x="66" y="0"/>
                  </a:lnTo>
                  <a:lnTo>
                    <a:pt x="0" y="27"/>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5" name="Freeform 386"/>
            <p:cNvSpPr>
              <a:spLocks/>
            </p:cNvSpPr>
            <p:nvPr/>
          </p:nvSpPr>
          <p:spPr bwMode="auto">
            <a:xfrm>
              <a:off x="1586" y="2797"/>
              <a:ext cx="132" cy="55"/>
            </a:xfrm>
            <a:custGeom>
              <a:avLst/>
              <a:gdLst>
                <a:gd name="T0" fmla="*/ 0 w 132"/>
                <a:gd name="T1" fmla="*/ 27 h 55"/>
                <a:gd name="T2" fmla="*/ 66 w 132"/>
                <a:gd name="T3" fmla="*/ 54 h 55"/>
                <a:gd name="T4" fmla="*/ 66 w 132"/>
                <a:gd name="T5" fmla="*/ 41 h 55"/>
                <a:gd name="T6" fmla="*/ 131 w 132"/>
                <a:gd name="T7" fmla="*/ 41 h 55"/>
                <a:gd name="T8" fmla="*/ 131 w 132"/>
                <a:gd name="T9" fmla="*/ 13 h 55"/>
                <a:gd name="T10" fmla="*/ 66 w 132"/>
                <a:gd name="T11" fmla="*/ 13 h 55"/>
                <a:gd name="T12" fmla="*/ 66 w 132"/>
                <a:gd name="T13" fmla="*/ 0 h 55"/>
                <a:gd name="T14" fmla="*/ 0 w 132"/>
                <a:gd name="T15" fmla="*/ 27 h 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55">
                  <a:moveTo>
                    <a:pt x="0" y="27"/>
                  </a:moveTo>
                  <a:lnTo>
                    <a:pt x="66" y="54"/>
                  </a:lnTo>
                  <a:lnTo>
                    <a:pt x="66" y="41"/>
                  </a:lnTo>
                  <a:lnTo>
                    <a:pt x="131" y="41"/>
                  </a:lnTo>
                  <a:lnTo>
                    <a:pt x="131" y="13"/>
                  </a:lnTo>
                  <a:lnTo>
                    <a:pt x="66" y="13"/>
                  </a:lnTo>
                  <a:lnTo>
                    <a:pt x="66" y="0"/>
                  </a:lnTo>
                  <a:lnTo>
                    <a:pt x="0" y="27"/>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6" name="Freeform 387"/>
            <p:cNvSpPr>
              <a:spLocks/>
            </p:cNvSpPr>
            <p:nvPr/>
          </p:nvSpPr>
          <p:spPr bwMode="auto">
            <a:xfrm>
              <a:off x="1781" y="2803"/>
              <a:ext cx="132" cy="56"/>
            </a:xfrm>
            <a:custGeom>
              <a:avLst/>
              <a:gdLst>
                <a:gd name="T0" fmla="*/ 0 w 132"/>
                <a:gd name="T1" fmla="*/ 28 h 56"/>
                <a:gd name="T2" fmla="*/ 66 w 132"/>
                <a:gd name="T3" fmla="*/ 55 h 56"/>
                <a:gd name="T4" fmla="*/ 66 w 132"/>
                <a:gd name="T5" fmla="*/ 42 h 56"/>
                <a:gd name="T6" fmla="*/ 131 w 132"/>
                <a:gd name="T7" fmla="*/ 42 h 56"/>
                <a:gd name="T8" fmla="*/ 131 w 132"/>
                <a:gd name="T9" fmla="*/ 14 h 56"/>
                <a:gd name="T10" fmla="*/ 66 w 132"/>
                <a:gd name="T11" fmla="*/ 14 h 56"/>
                <a:gd name="T12" fmla="*/ 66 w 132"/>
                <a:gd name="T13" fmla="*/ 0 h 56"/>
                <a:gd name="T14" fmla="*/ 0 w 132"/>
                <a:gd name="T15" fmla="*/ 28 h 5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56">
                  <a:moveTo>
                    <a:pt x="0" y="28"/>
                  </a:moveTo>
                  <a:lnTo>
                    <a:pt x="66" y="55"/>
                  </a:lnTo>
                  <a:lnTo>
                    <a:pt x="66" y="42"/>
                  </a:lnTo>
                  <a:lnTo>
                    <a:pt x="131" y="42"/>
                  </a:lnTo>
                  <a:lnTo>
                    <a:pt x="131" y="14"/>
                  </a:lnTo>
                  <a:lnTo>
                    <a:pt x="66" y="14"/>
                  </a:lnTo>
                  <a:lnTo>
                    <a:pt x="66" y="0"/>
                  </a:lnTo>
                  <a:lnTo>
                    <a:pt x="0" y="28"/>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7" name="Freeform 388"/>
            <p:cNvSpPr>
              <a:spLocks/>
            </p:cNvSpPr>
            <p:nvPr/>
          </p:nvSpPr>
          <p:spPr bwMode="auto">
            <a:xfrm>
              <a:off x="1386" y="1862"/>
              <a:ext cx="61" cy="126"/>
            </a:xfrm>
            <a:custGeom>
              <a:avLst/>
              <a:gdLst>
                <a:gd name="T0" fmla="*/ 4 w 61"/>
                <a:gd name="T1" fmla="*/ 0 h 126"/>
                <a:gd name="T2" fmla="*/ 0 w 61"/>
                <a:gd name="T3" fmla="*/ 71 h 126"/>
                <a:gd name="T4" fmla="*/ 12 w 61"/>
                <a:gd name="T5" fmla="*/ 66 h 126"/>
                <a:gd name="T6" fmla="*/ 34 w 61"/>
                <a:gd name="T7" fmla="*/ 125 h 126"/>
                <a:gd name="T8" fmla="*/ 60 w 61"/>
                <a:gd name="T9" fmla="*/ 114 h 126"/>
                <a:gd name="T10" fmla="*/ 39 w 61"/>
                <a:gd name="T11" fmla="*/ 55 h 126"/>
                <a:gd name="T12" fmla="*/ 51 w 61"/>
                <a:gd name="T13" fmla="*/ 50 h 126"/>
                <a:gd name="T14" fmla="*/ 4 w 61"/>
                <a:gd name="T15" fmla="*/ 0 h 12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1" h="126">
                  <a:moveTo>
                    <a:pt x="4" y="0"/>
                  </a:moveTo>
                  <a:lnTo>
                    <a:pt x="0" y="71"/>
                  </a:lnTo>
                  <a:lnTo>
                    <a:pt x="12" y="66"/>
                  </a:lnTo>
                  <a:lnTo>
                    <a:pt x="34" y="125"/>
                  </a:lnTo>
                  <a:lnTo>
                    <a:pt x="60" y="114"/>
                  </a:lnTo>
                  <a:lnTo>
                    <a:pt x="39" y="55"/>
                  </a:lnTo>
                  <a:lnTo>
                    <a:pt x="51" y="50"/>
                  </a:lnTo>
                  <a:lnTo>
                    <a:pt x="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8" name="Freeform 389"/>
            <p:cNvSpPr>
              <a:spLocks/>
            </p:cNvSpPr>
            <p:nvPr/>
          </p:nvSpPr>
          <p:spPr bwMode="auto">
            <a:xfrm>
              <a:off x="926" y="1424"/>
              <a:ext cx="63" cy="124"/>
            </a:xfrm>
            <a:custGeom>
              <a:avLst/>
              <a:gdLst>
                <a:gd name="T0" fmla="*/ 12 w 63"/>
                <a:gd name="T1" fmla="*/ 48 h 124"/>
                <a:gd name="T2" fmla="*/ 25 w 63"/>
                <a:gd name="T3" fmla="*/ 54 h 124"/>
                <a:gd name="T4" fmla="*/ 0 w 63"/>
                <a:gd name="T5" fmla="*/ 112 h 124"/>
                <a:gd name="T6" fmla="*/ 25 w 63"/>
                <a:gd name="T7" fmla="*/ 123 h 124"/>
                <a:gd name="T8" fmla="*/ 50 w 63"/>
                <a:gd name="T9" fmla="*/ 65 h 124"/>
                <a:gd name="T10" fmla="*/ 62 w 63"/>
                <a:gd name="T11" fmla="*/ 70 h 124"/>
                <a:gd name="T12" fmla="*/ 62 w 63"/>
                <a:gd name="T13" fmla="*/ 0 h 124"/>
                <a:gd name="T14" fmla="*/ 12 w 63"/>
                <a:gd name="T15" fmla="*/ 48 h 12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 h="124">
                  <a:moveTo>
                    <a:pt x="12" y="48"/>
                  </a:moveTo>
                  <a:lnTo>
                    <a:pt x="25" y="54"/>
                  </a:lnTo>
                  <a:lnTo>
                    <a:pt x="0" y="112"/>
                  </a:lnTo>
                  <a:lnTo>
                    <a:pt x="25" y="123"/>
                  </a:lnTo>
                  <a:lnTo>
                    <a:pt x="50" y="65"/>
                  </a:lnTo>
                  <a:lnTo>
                    <a:pt x="62" y="70"/>
                  </a:lnTo>
                  <a:lnTo>
                    <a:pt x="62" y="0"/>
                  </a:lnTo>
                  <a:lnTo>
                    <a:pt x="12" y="48"/>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89" name="Freeform 390"/>
            <p:cNvSpPr>
              <a:spLocks/>
            </p:cNvSpPr>
            <p:nvPr/>
          </p:nvSpPr>
          <p:spPr bwMode="auto">
            <a:xfrm>
              <a:off x="1326" y="1389"/>
              <a:ext cx="71" cy="121"/>
            </a:xfrm>
            <a:custGeom>
              <a:avLst/>
              <a:gdLst>
                <a:gd name="T0" fmla="*/ 0 w 71"/>
                <a:gd name="T1" fmla="*/ 0 h 121"/>
                <a:gd name="T2" fmla="*/ 4 w 71"/>
                <a:gd name="T3" fmla="*/ 71 h 121"/>
                <a:gd name="T4" fmla="*/ 16 w 71"/>
                <a:gd name="T5" fmla="*/ 64 h 121"/>
                <a:gd name="T6" fmla="*/ 45 w 71"/>
                <a:gd name="T7" fmla="*/ 120 h 121"/>
                <a:gd name="T8" fmla="*/ 70 w 71"/>
                <a:gd name="T9" fmla="*/ 108 h 121"/>
                <a:gd name="T10" fmla="*/ 41 w 71"/>
                <a:gd name="T11" fmla="*/ 51 h 121"/>
                <a:gd name="T12" fmla="*/ 54 w 71"/>
                <a:gd name="T13" fmla="*/ 43 h 121"/>
                <a:gd name="T14" fmla="*/ 0 w 71"/>
                <a:gd name="T15" fmla="*/ 0 h 12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1" h="121">
                  <a:moveTo>
                    <a:pt x="0" y="0"/>
                  </a:moveTo>
                  <a:lnTo>
                    <a:pt x="4" y="71"/>
                  </a:lnTo>
                  <a:lnTo>
                    <a:pt x="16" y="64"/>
                  </a:lnTo>
                  <a:lnTo>
                    <a:pt x="45" y="120"/>
                  </a:lnTo>
                  <a:lnTo>
                    <a:pt x="70" y="108"/>
                  </a:lnTo>
                  <a:lnTo>
                    <a:pt x="41" y="51"/>
                  </a:lnTo>
                  <a:lnTo>
                    <a:pt x="54" y="43"/>
                  </a:lnTo>
                  <a:lnTo>
                    <a:pt x="0"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0" name="Freeform 391"/>
            <p:cNvSpPr>
              <a:spLocks/>
            </p:cNvSpPr>
            <p:nvPr/>
          </p:nvSpPr>
          <p:spPr bwMode="auto">
            <a:xfrm>
              <a:off x="949" y="1187"/>
              <a:ext cx="55" cy="132"/>
            </a:xfrm>
            <a:custGeom>
              <a:avLst/>
              <a:gdLst>
                <a:gd name="T0" fmla="*/ 0 w 55"/>
                <a:gd name="T1" fmla="*/ 69 h 132"/>
                <a:gd name="T2" fmla="*/ 14 w 55"/>
                <a:gd name="T3" fmla="*/ 66 h 132"/>
                <a:gd name="T4" fmla="*/ 23 w 55"/>
                <a:gd name="T5" fmla="*/ 131 h 132"/>
                <a:gd name="T6" fmla="*/ 50 w 55"/>
                <a:gd name="T7" fmla="*/ 126 h 132"/>
                <a:gd name="T8" fmla="*/ 40 w 55"/>
                <a:gd name="T9" fmla="*/ 62 h 132"/>
                <a:gd name="T10" fmla="*/ 54 w 55"/>
                <a:gd name="T11" fmla="*/ 59 h 132"/>
                <a:gd name="T12" fmla="*/ 17 w 55"/>
                <a:gd name="T13" fmla="*/ 0 h 132"/>
                <a:gd name="T14" fmla="*/ 0 w 55"/>
                <a:gd name="T15" fmla="*/ 69 h 13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5" h="132">
                  <a:moveTo>
                    <a:pt x="0" y="69"/>
                  </a:moveTo>
                  <a:lnTo>
                    <a:pt x="14" y="66"/>
                  </a:lnTo>
                  <a:lnTo>
                    <a:pt x="23" y="131"/>
                  </a:lnTo>
                  <a:lnTo>
                    <a:pt x="50" y="126"/>
                  </a:lnTo>
                  <a:lnTo>
                    <a:pt x="40" y="62"/>
                  </a:lnTo>
                  <a:lnTo>
                    <a:pt x="54" y="59"/>
                  </a:lnTo>
                  <a:lnTo>
                    <a:pt x="17" y="0"/>
                  </a:lnTo>
                  <a:lnTo>
                    <a:pt x="0" y="69"/>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1" name="Freeform 392"/>
            <p:cNvSpPr>
              <a:spLocks/>
            </p:cNvSpPr>
            <p:nvPr/>
          </p:nvSpPr>
          <p:spPr bwMode="auto">
            <a:xfrm>
              <a:off x="1196" y="1233"/>
              <a:ext cx="53" cy="132"/>
            </a:xfrm>
            <a:custGeom>
              <a:avLst/>
              <a:gdLst>
                <a:gd name="T0" fmla="*/ 36 w 53"/>
                <a:gd name="T1" fmla="*/ 0 h 132"/>
                <a:gd name="T2" fmla="*/ 0 w 53"/>
                <a:gd name="T3" fmla="*/ 59 h 132"/>
                <a:gd name="T4" fmla="*/ 13 w 53"/>
                <a:gd name="T5" fmla="*/ 62 h 132"/>
                <a:gd name="T6" fmla="*/ 3 w 53"/>
                <a:gd name="T7" fmla="*/ 126 h 132"/>
                <a:gd name="T8" fmla="*/ 29 w 53"/>
                <a:gd name="T9" fmla="*/ 131 h 132"/>
                <a:gd name="T10" fmla="*/ 39 w 53"/>
                <a:gd name="T11" fmla="*/ 66 h 132"/>
                <a:gd name="T12" fmla="*/ 52 w 53"/>
                <a:gd name="T13" fmla="*/ 69 h 132"/>
                <a:gd name="T14" fmla="*/ 36 w 53"/>
                <a:gd name="T15" fmla="*/ 0 h 13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3" h="132">
                  <a:moveTo>
                    <a:pt x="36" y="0"/>
                  </a:moveTo>
                  <a:lnTo>
                    <a:pt x="0" y="59"/>
                  </a:lnTo>
                  <a:lnTo>
                    <a:pt x="13" y="62"/>
                  </a:lnTo>
                  <a:lnTo>
                    <a:pt x="3" y="126"/>
                  </a:lnTo>
                  <a:lnTo>
                    <a:pt x="29" y="131"/>
                  </a:lnTo>
                  <a:lnTo>
                    <a:pt x="39" y="66"/>
                  </a:lnTo>
                  <a:lnTo>
                    <a:pt x="52" y="69"/>
                  </a:lnTo>
                  <a:lnTo>
                    <a:pt x="36"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2" name="Freeform 393"/>
            <p:cNvSpPr>
              <a:spLocks/>
            </p:cNvSpPr>
            <p:nvPr/>
          </p:nvSpPr>
          <p:spPr bwMode="auto">
            <a:xfrm>
              <a:off x="1207" y="1092"/>
              <a:ext cx="79" cy="57"/>
            </a:xfrm>
            <a:custGeom>
              <a:avLst/>
              <a:gdLst>
                <a:gd name="T0" fmla="*/ 78 w 79"/>
                <a:gd name="T1" fmla="*/ 0 h 57"/>
                <a:gd name="T2" fmla="*/ 28 w 79"/>
                <a:gd name="T3" fmla="*/ 2 h 57"/>
                <a:gd name="T4" fmla="*/ 35 w 79"/>
                <a:gd name="T5" fmla="*/ 12 h 57"/>
                <a:gd name="T6" fmla="*/ 0 w 79"/>
                <a:gd name="T7" fmla="*/ 35 h 57"/>
                <a:gd name="T8" fmla="*/ 14 w 79"/>
                <a:gd name="T9" fmla="*/ 56 h 57"/>
                <a:gd name="T10" fmla="*/ 50 w 79"/>
                <a:gd name="T11" fmla="*/ 33 h 57"/>
                <a:gd name="T12" fmla="*/ 57 w 79"/>
                <a:gd name="T13" fmla="*/ 44 h 57"/>
                <a:gd name="T14" fmla="*/ 78 w 79"/>
                <a:gd name="T15" fmla="*/ 0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9" h="57">
                  <a:moveTo>
                    <a:pt x="78" y="0"/>
                  </a:moveTo>
                  <a:lnTo>
                    <a:pt x="28" y="2"/>
                  </a:lnTo>
                  <a:lnTo>
                    <a:pt x="35" y="12"/>
                  </a:lnTo>
                  <a:lnTo>
                    <a:pt x="0" y="35"/>
                  </a:lnTo>
                  <a:lnTo>
                    <a:pt x="14" y="56"/>
                  </a:lnTo>
                  <a:lnTo>
                    <a:pt x="50" y="33"/>
                  </a:lnTo>
                  <a:lnTo>
                    <a:pt x="57" y="44"/>
                  </a:lnTo>
                  <a:lnTo>
                    <a:pt x="78"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3" name="Freeform 394"/>
            <p:cNvSpPr>
              <a:spLocks/>
            </p:cNvSpPr>
            <p:nvPr/>
          </p:nvSpPr>
          <p:spPr bwMode="auto">
            <a:xfrm>
              <a:off x="1829" y="1146"/>
              <a:ext cx="93" cy="57"/>
            </a:xfrm>
            <a:custGeom>
              <a:avLst/>
              <a:gdLst>
                <a:gd name="T0" fmla="*/ 92 w 93"/>
                <a:gd name="T1" fmla="*/ 7 h 57"/>
                <a:gd name="T2" fmla="*/ 37 w 93"/>
                <a:gd name="T3" fmla="*/ 0 h 57"/>
                <a:gd name="T4" fmla="*/ 43 w 93"/>
                <a:gd name="T5" fmla="*/ 13 h 57"/>
                <a:gd name="T6" fmla="*/ 0 w 93"/>
                <a:gd name="T7" fmla="*/ 32 h 57"/>
                <a:gd name="T8" fmla="*/ 11 w 93"/>
                <a:gd name="T9" fmla="*/ 56 h 57"/>
                <a:gd name="T10" fmla="*/ 54 w 93"/>
                <a:gd name="T11" fmla="*/ 38 h 57"/>
                <a:gd name="T12" fmla="*/ 61 w 93"/>
                <a:gd name="T13" fmla="*/ 51 h 57"/>
                <a:gd name="T14" fmla="*/ 92 w 93"/>
                <a:gd name="T15" fmla="*/ 7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3" h="57">
                  <a:moveTo>
                    <a:pt x="92" y="7"/>
                  </a:moveTo>
                  <a:lnTo>
                    <a:pt x="37" y="0"/>
                  </a:lnTo>
                  <a:lnTo>
                    <a:pt x="43" y="13"/>
                  </a:lnTo>
                  <a:lnTo>
                    <a:pt x="0" y="32"/>
                  </a:lnTo>
                  <a:lnTo>
                    <a:pt x="11" y="56"/>
                  </a:lnTo>
                  <a:lnTo>
                    <a:pt x="54" y="38"/>
                  </a:lnTo>
                  <a:lnTo>
                    <a:pt x="61" y="51"/>
                  </a:lnTo>
                  <a:lnTo>
                    <a:pt x="92" y="7"/>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4" name="Freeform 395"/>
            <p:cNvSpPr>
              <a:spLocks/>
            </p:cNvSpPr>
            <p:nvPr/>
          </p:nvSpPr>
          <p:spPr bwMode="auto">
            <a:xfrm>
              <a:off x="1991" y="1148"/>
              <a:ext cx="83" cy="69"/>
            </a:xfrm>
            <a:custGeom>
              <a:avLst/>
              <a:gdLst>
                <a:gd name="T0" fmla="*/ 82 w 83"/>
                <a:gd name="T1" fmla="*/ 68 h 69"/>
                <a:gd name="T2" fmla="*/ 63 w 83"/>
                <a:gd name="T3" fmla="*/ 18 h 69"/>
                <a:gd name="T4" fmla="*/ 55 w 83"/>
                <a:gd name="T5" fmla="*/ 29 h 69"/>
                <a:gd name="T6" fmla="*/ 18 w 83"/>
                <a:gd name="T7" fmla="*/ 0 h 69"/>
                <a:gd name="T8" fmla="*/ 0 w 83"/>
                <a:gd name="T9" fmla="*/ 21 h 69"/>
                <a:gd name="T10" fmla="*/ 36 w 83"/>
                <a:gd name="T11" fmla="*/ 50 h 69"/>
                <a:gd name="T12" fmla="*/ 28 w 83"/>
                <a:gd name="T13" fmla="*/ 61 h 69"/>
                <a:gd name="T14" fmla="*/ 82 w 83"/>
                <a:gd name="T15" fmla="*/ 68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3" h="69">
                  <a:moveTo>
                    <a:pt x="82" y="68"/>
                  </a:moveTo>
                  <a:lnTo>
                    <a:pt x="63" y="18"/>
                  </a:lnTo>
                  <a:lnTo>
                    <a:pt x="55" y="29"/>
                  </a:lnTo>
                  <a:lnTo>
                    <a:pt x="18" y="0"/>
                  </a:lnTo>
                  <a:lnTo>
                    <a:pt x="0" y="21"/>
                  </a:lnTo>
                  <a:lnTo>
                    <a:pt x="36" y="50"/>
                  </a:lnTo>
                  <a:lnTo>
                    <a:pt x="28" y="61"/>
                  </a:lnTo>
                  <a:lnTo>
                    <a:pt x="82" y="68"/>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5" name="Freeform 396"/>
            <p:cNvSpPr>
              <a:spLocks/>
            </p:cNvSpPr>
            <p:nvPr/>
          </p:nvSpPr>
          <p:spPr bwMode="auto">
            <a:xfrm>
              <a:off x="2085" y="1285"/>
              <a:ext cx="87" cy="62"/>
            </a:xfrm>
            <a:custGeom>
              <a:avLst/>
              <a:gdLst>
                <a:gd name="T0" fmla="*/ 86 w 87"/>
                <a:gd name="T1" fmla="*/ 0 h 62"/>
                <a:gd name="T2" fmla="*/ 31 w 87"/>
                <a:gd name="T3" fmla="*/ 2 h 62"/>
                <a:gd name="T4" fmla="*/ 39 w 87"/>
                <a:gd name="T5" fmla="*/ 13 h 62"/>
                <a:gd name="T6" fmla="*/ 0 w 87"/>
                <a:gd name="T7" fmla="*/ 38 h 62"/>
                <a:gd name="T8" fmla="*/ 16 w 87"/>
                <a:gd name="T9" fmla="*/ 61 h 62"/>
                <a:gd name="T10" fmla="*/ 54 w 87"/>
                <a:gd name="T11" fmla="*/ 36 h 62"/>
                <a:gd name="T12" fmla="*/ 62 w 87"/>
                <a:gd name="T13" fmla="*/ 48 h 62"/>
                <a:gd name="T14" fmla="*/ 86 w 87"/>
                <a:gd name="T15" fmla="*/ 0 h 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7" h="62">
                  <a:moveTo>
                    <a:pt x="86" y="0"/>
                  </a:moveTo>
                  <a:lnTo>
                    <a:pt x="31" y="2"/>
                  </a:lnTo>
                  <a:lnTo>
                    <a:pt x="39" y="13"/>
                  </a:lnTo>
                  <a:lnTo>
                    <a:pt x="0" y="38"/>
                  </a:lnTo>
                  <a:lnTo>
                    <a:pt x="16" y="61"/>
                  </a:lnTo>
                  <a:lnTo>
                    <a:pt x="54" y="36"/>
                  </a:lnTo>
                  <a:lnTo>
                    <a:pt x="62" y="48"/>
                  </a:lnTo>
                  <a:lnTo>
                    <a:pt x="86"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6" name="Freeform 397"/>
            <p:cNvSpPr>
              <a:spLocks/>
            </p:cNvSpPr>
            <p:nvPr/>
          </p:nvSpPr>
          <p:spPr bwMode="auto">
            <a:xfrm>
              <a:off x="1323" y="1177"/>
              <a:ext cx="125" cy="63"/>
            </a:xfrm>
            <a:custGeom>
              <a:avLst/>
              <a:gdLst>
                <a:gd name="T0" fmla="*/ 124 w 125"/>
                <a:gd name="T1" fmla="*/ 0 h 63"/>
                <a:gd name="T2" fmla="*/ 54 w 125"/>
                <a:gd name="T3" fmla="*/ 0 h 63"/>
                <a:gd name="T4" fmla="*/ 59 w 125"/>
                <a:gd name="T5" fmla="*/ 12 h 63"/>
                <a:gd name="T6" fmla="*/ 0 w 125"/>
                <a:gd name="T7" fmla="*/ 37 h 63"/>
                <a:gd name="T8" fmla="*/ 12 w 125"/>
                <a:gd name="T9" fmla="*/ 62 h 63"/>
                <a:gd name="T10" fmla="*/ 70 w 125"/>
                <a:gd name="T11" fmla="*/ 37 h 63"/>
                <a:gd name="T12" fmla="*/ 76 w 125"/>
                <a:gd name="T13" fmla="*/ 50 h 63"/>
                <a:gd name="T14" fmla="*/ 124 w 125"/>
                <a:gd name="T15" fmla="*/ 0 h 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5" h="63">
                  <a:moveTo>
                    <a:pt x="124" y="0"/>
                  </a:moveTo>
                  <a:lnTo>
                    <a:pt x="54" y="0"/>
                  </a:lnTo>
                  <a:lnTo>
                    <a:pt x="59" y="12"/>
                  </a:lnTo>
                  <a:lnTo>
                    <a:pt x="0" y="37"/>
                  </a:lnTo>
                  <a:lnTo>
                    <a:pt x="12" y="62"/>
                  </a:lnTo>
                  <a:lnTo>
                    <a:pt x="70" y="37"/>
                  </a:lnTo>
                  <a:lnTo>
                    <a:pt x="76" y="50"/>
                  </a:lnTo>
                  <a:lnTo>
                    <a:pt x="124"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7" name="Freeform 398"/>
            <p:cNvSpPr>
              <a:spLocks/>
            </p:cNvSpPr>
            <p:nvPr/>
          </p:nvSpPr>
          <p:spPr bwMode="auto">
            <a:xfrm>
              <a:off x="1587" y="1184"/>
              <a:ext cx="74" cy="62"/>
            </a:xfrm>
            <a:custGeom>
              <a:avLst/>
              <a:gdLst>
                <a:gd name="T0" fmla="*/ 73 w 74"/>
                <a:gd name="T1" fmla="*/ 61 h 62"/>
                <a:gd name="T2" fmla="*/ 57 w 74"/>
                <a:gd name="T3" fmla="*/ 16 h 62"/>
                <a:gd name="T4" fmla="*/ 49 w 74"/>
                <a:gd name="T5" fmla="*/ 26 h 62"/>
                <a:gd name="T6" fmla="*/ 16 w 74"/>
                <a:gd name="T7" fmla="*/ 0 h 62"/>
                <a:gd name="T8" fmla="*/ 0 w 74"/>
                <a:gd name="T9" fmla="*/ 19 h 62"/>
                <a:gd name="T10" fmla="*/ 32 w 74"/>
                <a:gd name="T11" fmla="*/ 45 h 62"/>
                <a:gd name="T12" fmla="*/ 24 w 74"/>
                <a:gd name="T13" fmla="*/ 55 h 62"/>
                <a:gd name="T14" fmla="*/ 73 w 74"/>
                <a:gd name="T15" fmla="*/ 61 h 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4" h="62">
                  <a:moveTo>
                    <a:pt x="73" y="61"/>
                  </a:moveTo>
                  <a:lnTo>
                    <a:pt x="57" y="16"/>
                  </a:lnTo>
                  <a:lnTo>
                    <a:pt x="49" y="26"/>
                  </a:lnTo>
                  <a:lnTo>
                    <a:pt x="16" y="0"/>
                  </a:lnTo>
                  <a:lnTo>
                    <a:pt x="0" y="19"/>
                  </a:lnTo>
                  <a:lnTo>
                    <a:pt x="32" y="45"/>
                  </a:lnTo>
                  <a:lnTo>
                    <a:pt x="24" y="55"/>
                  </a:lnTo>
                  <a:lnTo>
                    <a:pt x="73" y="61"/>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8" name="Freeform 399"/>
            <p:cNvSpPr>
              <a:spLocks/>
            </p:cNvSpPr>
            <p:nvPr/>
          </p:nvSpPr>
          <p:spPr bwMode="auto">
            <a:xfrm>
              <a:off x="1822" y="1336"/>
              <a:ext cx="56" cy="80"/>
            </a:xfrm>
            <a:custGeom>
              <a:avLst/>
              <a:gdLst>
                <a:gd name="T0" fmla="*/ 55 w 56"/>
                <a:gd name="T1" fmla="*/ 0 h 80"/>
                <a:gd name="T2" fmla="*/ 13 w 56"/>
                <a:gd name="T3" fmla="*/ 24 h 80"/>
                <a:gd name="T4" fmla="*/ 23 w 56"/>
                <a:gd name="T5" fmla="*/ 30 h 80"/>
                <a:gd name="T6" fmla="*/ 0 w 56"/>
                <a:gd name="T7" fmla="*/ 66 h 80"/>
                <a:gd name="T8" fmla="*/ 19 w 56"/>
                <a:gd name="T9" fmla="*/ 79 h 80"/>
                <a:gd name="T10" fmla="*/ 42 w 56"/>
                <a:gd name="T11" fmla="*/ 43 h 80"/>
                <a:gd name="T12" fmla="*/ 52 w 56"/>
                <a:gd name="T13" fmla="*/ 49 h 80"/>
                <a:gd name="T14" fmla="*/ 55 w 56"/>
                <a:gd name="T15" fmla="*/ 0 h 8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6" h="80">
                  <a:moveTo>
                    <a:pt x="55" y="0"/>
                  </a:moveTo>
                  <a:lnTo>
                    <a:pt x="13" y="24"/>
                  </a:lnTo>
                  <a:lnTo>
                    <a:pt x="23" y="30"/>
                  </a:lnTo>
                  <a:lnTo>
                    <a:pt x="0" y="66"/>
                  </a:lnTo>
                  <a:lnTo>
                    <a:pt x="19" y="79"/>
                  </a:lnTo>
                  <a:lnTo>
                    <a:pt x="42" y="43"/>
                  </a:lnTo>
                  <a:lnTo>
                    <a:pt x="52" y="49"/>
                  </a:lnTo>
                  <a:lnTo>
                    <a:pt x="55"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399" name="Freeform 400"/>
            <p:cNvSpPr>
              <a:spLocks/>
            </p:cNvSpPr>
            <p:nvPr/>
          </p:nvSpPr>
          <p:spPr bwMode="auto">
            <a:xfrm>
              <a:off x="794" y="1075"/>
              <a:ext cx="89" cy="41"/>
            </a:xfrm>
            <a:custGeom>
              <a:avLst/>
              <a:gdLst>
                <a:gd name="T0" fmla="*/ 35 w 89"/>
                <a:gd name="T1" fmla="*/ 30 h 41"/>
                <a:gd name="T2" fmla="*/ 39 w 89"/>
                <a:gd name="T3" fmla="*/ 23 h 41"/>
                <a:gd name="T4" fmla="*/ 81 w 89"/>
                <a:gd name="T5" fmla="*/ 40 h 41"/>
                <a:gd name="T6" fmla="*/ 88 w 89"/>
                <a:gd name="T7" fmla="*/ 26 h 41"/>
                <a:gd name="T8" fmla="*/ 46 w 89"/>
                <a:gd name="T9" fmla="*/ 8 h 41"/>
                <a:gd name="T10" fmla="*/ 50 w 89"/>
                <a:gd name="T11" fmla="*/ 2 h 41"/>
                <a:gd name="T12" fmla="*/ 0 w 89"/>
                <a:gd name="T13" fmla="*/ 0 h 41"/>
                <a:gd name="T14" fmla="*/ 35 w 89"/>
                <a:gd name="T15" fmla="*/ 30 h 4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9" h="41">
                  <a:moveTo>
                    <a:pt x="35" y="30"/>
                  </a:moveTo>
                  <a:lnTo>
                    <a:pt x="39" y="23"/>
                  </a:lnTo>
                  <a:lnTo>
                    <a:pt x="81" y="40"/>
                  </a:lnTo>
                  <a:lnTo>
                    <a:pt x="88" y="26"/>
                  </a:lnTo>
                  <a:lnTo>
                    <a:pt x="46" y="8"/>
                  </a:lnTo>
                  <a:lnTo>
                    <a:pt x="50" y="2"/>
                  </a:lnTo>
                  <a:lnTo>
                    <a:pt x="0" y="0"/>
                  </a:lnTo>
                  <a:lnTo>
                    <a:pt x="35" y="3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0" name="Freeform 401"/>
            <p:cNvSpPr>
              <a:spLocks/>
            </p:cNvSpPr>
            <p:nvPr/>
          </p:nvSpPr>
          <p:spPr bwMode="auto">
            <a:xfrm>
              <a:off x="582" y="1101"/>
              <a:ext cx="67" cy="57"/>
            </a:xfrm>
            <a:custGeom>
              <a:avLst/>
              <a:gdLst>
                <a:gd name="T0" fmla="*/ 44 w 67"/>
                <a:gd name="T1" fmla="*/ 49 h 57"/>
                <a:gd name="T2" fmla="*/ 38 w 67"/>
                <a:gd name="T3" fmla="*/ 40 h 57"/>
                <a:gd name="T4" fmla="*/ 66 w 67"/>
                <a:gd name="T5" fmla="*/ 17 h 57"/>
                <a:gd name="T6" fmla="*/ 54 w 67"/>
                <a:gd name="T7" fmla="*/ 0 h 57"/>
                <a:gd name="T8" fmla="*/ 23 w 67"/>
                <a:gd name="T9" fmla="*/ 25 h 57"/>
                <a:gd name="T10" fmla="*/ 17 w 67"/>
                <a:gd name="T11" fmla="*/ 16 h 57"/>
                <a:gd name="T12" fmla="*/ 0 w 67"/>
                <a:gd name="T13" fmla="*/ 56 h 57"/>
                <a:gd name="T14" fmla="*/ 44 w 67"/>
                <a:gd name="T15" fmla="*/ 49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57">
                  <a:moveTo>
                    <a:pt x="44" y="49"/>
                  </a:moveTo>
                  <a:lnTo>
                    <a:pt x="38" y="40"/>
                  </a:lnTo>
                  <a:lnTo>
                    <a:pt x="66" y="17"/>
                  </a:lnTo>
                  <a:lnTo>
                    <a:pt x="54" y="0"/>
                  </a:lnTo>
                  <a:lnTo>
                    <a:pt x="23" y="25"/>
                  </a:lnTo>
                  <a:lnTo>
                    <a:pt x="17" y="16"/>
                  </a:lnTo>
                  <a:lnTo>
                    <a:pt x="0" y="56"/>
                  </a:lnTo>
                  <a:lnTo>
                    <a:pt x="44" y="49"/>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1" name="Freeform 402"/>
            <p:cNvSpPr>
              <a:spLocks/>
            </p:cNvSpPr>
            <p:nvPr/>
          </p:nvSpPr>
          <p:spPr bwMode="auto">
            <a:xfrm>
              <a:off x="682" y="1254"/>
              <a:ext cx="74" cy="51"/>
            </a:xfrm>
            <a:custGeom>
              <a:avLst/>
              <a:gdLst>
                <a:gd name="T0" fmla="*/ 73 w 74"/>
                <a:gd name="T1" fmla="*/ 0 h 51"/>
                <a:gd name="T2" fmla="*/ 28 w 74"/>
                <a:gd name="T3" fmla="*/ 3 h 51"/>
                <a:gd name="T4" fmla="*/ 33 w 74"/>
                <a:gd name="T5" fmla="*/ 12 h 51"/>
                <a:gd name="T6" fmla="*/ 0 w 74"/>
                <a:gd name="T7" fmla="*/ 33 h 51"/>
                <a:gd name="T8" fmla="*/ 12 w 74"/>
                <a:gd name="T9" fmla="*/ 50 h 51"/>
                <a:gd name="T10" fmla="*/ 46 w 74"/>
                <a:gd name="T11" fmla="*/ 29 h 51"/>
                <a:gd name="T12" fmla="*/ 51 w 74"/>
                <a:gd name="T13" fmla="*/ 38 h 51"/>
                <a:gd name="T14" fmla="*/ 73 w 74"/>
                <a:gd name="T15" fmla="*/ 0 h 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4" h="51">
                  <a:moveTo>
                    <a:pt x="73" y="0"/>
                  </a:moveTo>
                  <a:lnTo>
                    <a:pt x="28" y="3"/>
                  </a:lnTo>
                  <a:lnTo>
                    <a:pt x="33" y="12"/>
                  </a:lnTo>
                  <a:lnTo>
                    <a:pt x="0" y="33"/>
                  </a:lnTo>
                  <a:lnTo>
                    <a:pt x="12" y="50"/>
                  </a:lnTo>
                  <a:lnTo>
                    <a:pt x="46" y="29"/>
                  </a:lnTo>
                  <a:lnTo>
                    <a:pt x="51" y="38"/>
                  </a:lnTo>
                  <a:lnTo>
                    <a:pt x="7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2" name="Freeform 403"/>
            <p:cNvSpPr>
              <a:spLocks/>
            </p:cNvSpPr>
            <p:nvPr/>
          </p:nvSpPr>
          <p:spPr bwMode="auto">
            <a:xfrm>
              <a:off x="2265" y="1160"/>
              <a:ext cx="97" cy="55"/>
            </a:xfrm>
            <a:custGeom>
              <a:avLst/>
              <a:gdLst>
                <a:gd name="T0" fmla="*/ 96 w 97"/>
                <a:gd name="T1" fmla="*/ 4 h 55"/>
                <a:gd name="T2" fmla="*/ 40 w 97"/>
                <a:gd name="T3" fmla="*/ 0 h 55"/>
                <a:gd name="T4" fmla="*/ 45 w 97"/>
                <a:gd name="T5" fmla="*/ 12 h 55"/>
                <a:gd name="T6" fmla="*/ 0 w 97"/>
                <a:gd name="T7" fmla="*/ 30 h 55"/>
                <a:gd name="T8" fmla="*/ 11 w 97"/>
                <a:gd name="T9" fmla="*/ 54 h 55"/>
                <a:gd name="T10" fmla="*/ 56 w 97"/>
                <a:gd name="T11" fmla="*/ 35 h 55"/>
                <a:gd name="T12" fmla="*/ 62 w 97"/>
                <a:gd name="T13" fmla="*/ 47 h 55"/>
                <a:gd name="T14" fmla="*/ 96 w 97"/>
                <a:gd name="T15" fmla="*/ 4 h 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7" h="55">
                  <a:moveTo>
                    <a:pt x="96" y="4"/>
                  </a:moveTo>
                  <a:lnTo>
                    <a:pt x="40" y="0"/>
                  </a:lnTo>
                  <a:lnTo>
                    <a:pt x="45" y="12"/>
                  </a:lnTo>
                  <a:lnTo>
                    <a:pt x="0" y="30"/>
                  </a:lnTo>
                  <a:lnTo>
                    <a:pt x="11" y="54"/>
                  </a:lnTo>
                  <a:lnTo>
                    <a:pt x="56" y="35"/>
                  </a:lnTo>
                  <a:lnTo>
                    <a:pt x="62" y="47"/>
                  </a:lnTo>
                  <a:lnTo>
                    <a:pt x="96" y="4"/>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3" name="Freeform 404"/>
            <p:cNvSpPr>
              <a:spLocks/>
            </p:cNvSpPr>
            <p:nvPr/>
          </p:nvSpPr>
          <p:spPr bwMode="auto">
            <a:xfrm>
              <a:off x="2434" y="1156"/>
              <a:ext cx="87" cy="73"/>
            </a:xfrm>
            <a:custGeom>
              <a:avLst/>
              <a:gdLst>
                <a:gd name="T0" fmla="*/ 86 w 87"/>
                <a:gd name="T1" fmla="*/ 72 h 73"/>
                <a:gd name="T2" fmla="*/ 65 w 87"/>
                <a:gd name="T3" fmla="*/ 21 h 73"/>
                <a:gd name="T4" fmla="*/ 56 w 87"/>
                <a:gd name="T5" fmla="*/ 32 h 73"/>
                <a:gd name="T6" fmla="*/ 17 w 87"/>
                <a:gd name="T7" fmla="*/ 0 h 73"/>
                <a:gd name="T8" fmla="*/ 0 w 87"/>
                <a:gd name="T9" fmla="*/ 21 h 73"/>
                <a:gd name="T10" fmla="*/ 39 w 87"/>
                <a:gd name="T11" fmla="*/ 51 h 73"/>
                <a:gd name="T12" fmla="*/ 30 w 87"/>
                <a:gd name="T13" fmla="*/ 62 h 73"/>
                <a:gd name="T14" fmla="*/ 86 w 87"/>
                <a:gd name="T15" fmla="*/ 72 h 7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7" h="73">
                  <a:moveTo>
                    <a:pt x="86" y="72"/>
                  </a:moveTo>
                  <a:lnTo>
                    <a:pt x="65" y="21"/>
                  </a:lnTo>
                  <a:lnTo>
                    <a:pt x="56" y="32"/>
                  </a:lnTo>
                  <a:lnTo>
                    <a:pt x="17" y="0"/>
                  </a:lnTo>
                  <a:lnTo>
                    <a:pt x="0" y="21"/>
                  </a:lnTo>
                  <a:lnTo>
                    <a:pt x="39" y="51"/>
                  </a:lnTo>
                  <a:lnTo>
                    <a:pt x="30" y="62"/>
                  </a:lnTo>
                  <a:lnTo>
                    <a:pt x="86" y="72"/>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4" name="Freeform 405"/>
            <p:cNvSpPr>
              <a:spLocks/>
            </p:cNvSpPr>
            <p:nvPr/>
          </p:nvSpPr>
          <p:spPr bwMode="auto">
            <a:xfrm>
              <a:off x="2533" y="1285"/>
              <a:ext cx="91" cy="64"/>
            </a:xfrm>
            <a:custGeom>
              <a:avLst/>
              <a:gdLst>
                <a:gd name="T0" fmla="*/ 90 w 91"/>
                <a:gd name="T1" fmla="*/ 0 h 64"/>
                <a:gd name="T2" fmla="*/ 34 w 91"/>
                <a:gd name="T3" fmla="*/ 4 h 64"/>
                <a:gd name="T4" fmla="*/ 41 w 91"/>
                <a:gd name="T5" fmla="*/ 15 h 64"/>
                <a:gd name="T6" fmla="*/ 0 w 91"/>
                <a:gd name="T7" fmla="*/ 41 h 64"/>
                <a:gd name="T8" fmla="*/ 15 w 91"/>
                <a:gd name="T9" fmla="*/ 63 h 64"/>
                <a:gd name="T10" fmla="*/ 56 w 91"/>
                <a:gd name="T11" fmla="*/ 36 h 64"/>
                <a:gd name="T12" fmla="*/ 63 w 91"/>
                <a:gd name="T13" fmla="*/ 48 h 64"/>
                <a:gd name="T14" fmla="*/ 90 w 91"/>
                <a:gd name="T15" fmla="*/ 0 h 6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1" h="64">
                  <a:moveTo>
                    <a:pt x="90" y="0"/>
                  </a:moveTo>
                  <a:lnTo>
                    <a:pt x="34" y="4"/>
                  </a:lnTo>
                  <a:lnTo>
                    <a:pt x="41" y="15"/>
                  </a:lnTo>
                  <a:lnTo>
                    <a:pt x="0" y="41"/>
                  </a:lnTo>
                  <a:lnTo>
                    <a:pt x="15" y="63"/>
                  </a:lnTo>
                  <a:lnTo>
                    <a:pt x="56" y="36"/>
                  </a:lnTo>
                  <a:lnTo>
                    <a:pt x="63" y="48"/>
                  </a:lnTo>
                  <a:lnTo>
                    <a:pt x="90"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5" name="Freeform 406"/>
            <p:cNvSpPr>
              <a:spLocks/>
            </p:cNvSpPr>
            <p:nvPr/>
          </p:nvSpPr>
          <p:spPr bwMode="auto">
            <a:xfrm>
              <a:off x="1012" y="1572"/>
              <a:ext cx="96" cy="105"/>
            </a:xfrm>
            <a:custGeom>
              <a:avLst/>
              <a:gdLst>
                <a:gd name="T0" fmla="*/ 32 w 96"/>
                <a:gd name="T1" fmla="*/ 29 h 105"/>
                <a:gd name="T2" fmla="*/ 42 w 96"/>
                <a:gd name="T3" fmla="*/ 38 h 105"/>
                <a:gd name="T4" fmla="*/ 0 w 96"/>
                <a:gd name="T5" fmla="*/ 85 h 105"/>
                <a:gd name="T6" fmla="*/ 20 w 96"/>
                <a:gd name="T7" fmla="*/ 104 h 105"/>
                <a:gd name="T8" fmla="*/ 63 w 96"/>
                <a:gd name="T9" fmla="*/ 57 h 105"/>
                <a:gd name="T10" fmla="*/ 73 w 96"/>
                <a:gd name="T11" fmla="*/ 66 h 105"/>
                <a:gd name="T12" fmla="*/ 95 w 96"/>
                <a:gd name="T13" fmla="*/ 0 h 105"/>
                <a:gd name="T14" fmla="*/ 32 w 96"/>
                <a:gd name="T15" fmla="*/ 29 h 10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6" h="105">
                  <a:moveTo>
                    <a:pt x="32" y="29"/>
                  </a:moveTo>
                  <a:lnTo>
                    <a:pt x="42" y="38"/>
                  </a:lnTo>
                  <a:lnTo>
                    <a:pt x="0" y="85"/>
                  </a:lnTo>
                  <a:lnTo>
                    <a:pt x="20" y="104"/>
                  </a:lnTo>
                  <a:lnTo>
                    <a:pt x="63" y="57"/>
                  </a:lnTo>
                  <a:lnTo>
                    <a:pt x="73" y="66"/>
                  </a:lnTo>
                  <a:lnTo>
                    <a:pt x="95" y="0"/>
                  </a:lnTo>
                  <a:lnTo>
                    <a:pt x="32" y="29"/>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6" name="Freeform 407"/>
            <p:cNvSpPr>
              <a:spLocks/>
            </p:cNvSpPr>
            <p:nvPr/>
          </p:nvSpPr>
          <p:spPr bwMode="auto">
            <a:xfrm>
              <a:off x="1185" y="1584"/>
              <a:ext cx="117" cy="78"/>
            </a:xfrm>
            <a:custGeom>
              <a:avLst/>
              <a:gdLst>
                <a:gd name="T0" fmla="*/ 0 w 117"/>
                <a:gd name="T1" fmla="*/ 0 h 78"/>
                <a:gd name="T2" fmla="*/ 39 w 117"/>
                <a:gd name="T3" fmla="*/ 56 h 78"/>
                <a:gd name="T4" fmla="*/ 47 w 117"/>
                <a:gd name="T5" fmla="*/ 44 h 78"/>
                <a:gd name="T6" fmla="*/ 101 w 117"/>
                <a:gd name="T7" fmla="*/ 77 h 78"/>
                <a:gd name="T8" fmla="*/ 116 w 117"/>
                <a:gd name="T9" fmla="*/ 53 h 78"/>
                <a:gd name="T10" fmla="*/ 62 w 117"/>
                <a:gd name="T11" fmla="*/ 21 h 78"/>
                <a:gd name="T12" fmla="*/ 69 w 117"/>
                <a:gd name="T13" fmla="*/ 9 h 78"/>
                <a:gd name="T14" fmla="*/ 0 w 117"/>
                <a:gd name="T15" fmla="*/ 0 h 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7" h="78">
                  <a:moveTo>
                    <a:pt x="0" y="0"/>
                  </a:moveTo>
                  <a:lnTo>
                    <a:pt x="39" y="56"/>
                  </a:lnTo>
                  <a:lnTo>
                    <a:pt x="47" y="44"/>
                  </a:lnTo>
                  <a:lnTo>
                    <a:pt x="101" y="77"/>
                  </a:lnTo>
                  <a:lnTo>
                    <a:pt x="116" y="53"/>
                  </a:lnTo>
                  <a:lnTo>
                    <a:pt x="62" y="21"/>
                  </a:lnTo>
                  <a:lnTo>
                    <a:pt x="69" y="9"/>
                  </a:lnTo>
                  <a:lnTo>
                    <a:pt x="0"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7" name="Freeform 408"/>
            <p:cNvSpPr>
              <a:spLocks/>
            </p:cNvSpPr>
            <p:nvPr/>
          </p:nvSpPr>
          <p:spPr bwMode="auto">
            <a:xfrm>
              <a:off x="687" y="2251"/>
              <a:ext cx="69" cy="46"/>
            </a:xfrm>
            <a:custGeom>
              <a:avLst/>
              <a:gdLst>
                <a:gd name="T0" fmla="*/ 26 w 69"/>
                <a:gd name="T1" fmla="*/ 3 h 46"/>
                <a:gd name="T2" fmla="*/ 31 w 69"/>
                <a:gd name="T3" fmla="*/ 11 h 46"/>
                <a:gd name="T4" fmla="*/ 0 w 69"/>
                <a:gd name="T5" fmla="*/ 29 h 46"/>
                <a:gd name="T6" fmla="*/ 11 w 69"/>
                <a:gd name="T7" fmla="*/ 45 h 46"/>
                <a:gd name="T8" fmla="*/ 42 w 69"/>
                <a:gd name="T9" fmla="*/ 26 h 46"/>
                <a:gd name="T10" fmla="*/ 47 w 69"/>
                <a:gd name="T11" fmla="*/ 35 h 46"/>
                <a:gd name="T12" fmla="*/ 68 w 69"/>
                <a:gd name="T13" fmla="*/ 0 h 46"/>
                <a:gd name="T14" fmla="*/ 26 w 69"/>
                <a:gd name="T15" fmla="*/ 3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46">
                  <a:moveTo>
                    <a:pt x="26" y="3"/>
                  </a:moveTo>
                  <a:lnTo>
                    <a:pt x="31" y="11"/>
                  </a:lnTo>
                  <a:lnTo>
                    <a:pt x="0" y="29"/>
                  </a:lnTo>
                  <a:lnTo>
                    <a:pt x="11" y="45"/>
                  </a:lnTo>
                  <a:lnTo>
                    <a:pt x="42" y="26"/>
                  </a:lnTo>
                  <a:lnTo>
                    <a:pt x="47" y="35"/>
                  </a:lnTo>
                  <a:lnTo>
                    <a:pt x="68"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8" name="Freeform 409"/>
            <p:cNvSpPr>
              <a:spLocks/>
            </p:cNvSpPr>
            <p:nvPr/>
          </p:nvSpPr>
          <p:spPr bwMode="auto">
            <a:xfrm>
              <a:off x="705" y="2395"/>
              <a:ext cx="68" cy="46"/>
            </a:xfrm>
            <a:custGeom>
              <a:avLst/>
              <a:gdLst>
                <a:gd name="T0" fmla="*/ 26 w 68"/>
                <a:gd name="T1" fmla="*/ 3 h 46"/>
                <a:gd name="T2" fmla="*/ 30 w 68"/>
                <a:gd name="T3" fmla="*/ 11 h 46"/>
                <a:gd name="T4" fmla="*/ 0 w 68"/>
                <a:gd name="T5" fmla="*/ 30 h 46"/>
                <a:gd name="T6" fmla="*/ 10 w 68"/>
                <a:gd name="T7" fmla="*/ 45 h 46"/>
                <a:gd name="T8" fmla="*/ 41 w 68"/>
                <a:gd name="T9" fmla="*/ 26 h 46"/>
                <a:gd name="T10" fmla="*/ 46 w 68"/>
                <a:gd name="T11" fmla="*/ 34 h 46"/>
                <a:gd name="T12" fmla="*/ 67 w 68"/>
                <a:gd name="T13" fmla="*/ 0 h 46"/>
                <a:gd name="T14" fmla="*/ 26 w 68"/>
                <a:gd name="T15" fmla="*/ 3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 h="46">
                  <a:moveTo>
                    <a:pt x="26" y="3"/>
                  </a:moveTo>
                  <a:lnTo>
                    <a:pt x="30" y="11"/>
                  </a:lnTo>
                  <a:lnTo>
                    <a:pt x="0" y="30"/>
                  </a:lnTo>
                  <a:lnTo>
                    <a:pt x="10" y="45"/>
                  </a:lnTo>
                  <a:lnTo>
                    <a:pt x="41" y="26"/>
                  </a:lnTo>
                  <a:lnTo>
                    <a:pt x="46" y="34"/>
                  </a:lnTo>
                  <a:lnTo>
                    <a:pt x="67"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09" name="Freeform 410"/>
            <p:cNvSpPr>
              <a:spLocks/>
            </p:cNvSpPr>
            <p:nvPr/>
          </p:nvSpPr>
          <p:spPr bwMode="auto">
            <a:xfrm>
              <a:off x="659" y="2594"/>
              <a:ext cx="67" cy="45"/>
            </a:xfrm>
            <a:custGeom>
              <a:avLst/>
              <a:gdLst>
                <a:gd name="T0" fmla="*/ 26 w 67"/>
                <a:gd name="T1" fmla="*/ 3 h 45"/>
                <a:gd name="T2" fmla="*/ 30 w 67"/>
                <a:gd name="T3" fmla="*/ 10 h 45"/>
                <a:gd name="T4" fmla="*/ 0 w 67"/>
                <a:gd name="T5" fmla="*/ 28 h 45"/>
                <a:gd name="T6" fmla="*/ 10 w 67"/>
                <a:gd name="T7" fmla="*/ 44 h 45"/>
                <a:gd name="T8" fmla="*/ 41 w 67"/>
                <a:gd name="T9" fmla="*/ 25 h 45"/>
                <a:gd name="T10" fmla="*/ 45 w 67"/>
                <a:gd name="T11" fmla="*/ 33 h 45"/>
                <a:gd name="T12" fmla="*/ 66 w 67"/>
                <a:gd name="T13" fmla="*/ 0 h 45"/>
                <a:gd name="T14" fmla="*/ 26 w 67"/>
                <a:gd name="T15" fmla="*/ 3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26" y="3"/>
                  </a:moveTo>
                  <a:lnTo>
                    <a:pt x="30" y="10"/>
                  </a:lnTo>
                  <a:lnTo>
                    <a:pt x="0" y="28"/>
                  </a:lnTo>
                  <a:lnTo>
                    <a:pt x="10" y="44"/>
                  </a:lnTo>
                  <a:lnTo>
                    <a:pt x="41" y="25"/>
                  </a:lnTo>
                  <a:lnTo>
                    <a:pt x="45" y="33"/>
                  </a:lnTo>
                  <a:lnTo>
                    <a:pt x="66"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0" name="Freeform 411"/>
            <p:cNvSpPr>
              <a:spLocks/>
            </p:cNvSpPr>
            <p:nvPr/>
          </p:nvSpPr>
          <p:spPr bwMode="auto">
            <a:xfrm>
              <a:off x="628" y="2777"/>
              <a:ext cx="73" cy="34"/>
            </a:xfrm>
            <a:custGeom>
              <a:avLst/>
              <a:gdLst>
                <a:gd name="T0" fmla="*/ 34 w 73"/>
                <a:gd name="T1" fmla="*/ 0 h 34"/>
                <a:gd name="T2" fmla="*/ 35 w 73"/>
                <a:gd name="T3" fmla="*/ 8 h 34"/>
                <a:gd name="T4" fmla="*/ 0 w 73"/>
                <a:gd name="T5" fmla="*/ 11 h 34"/>
                <a:gd name="T6" fmla="*/ 2 w 73"/>
                <a:gd name="T7" fmla="*/ 27 h 34"/>
                <a:gd name="T8" fmla="*/ 37 w 73"/>
                <a:gd name="T9" fmla="*/ 25 h 34"/>
                <a:gd name="T10" fmla="*/ 38 w 73"/>
                <a:gd name="T11" fmla="*/ 33 h 34"/>
                <a:gd name="T12" fmla="*/ 72 w 73"/>
                <a:gd name="T13" fmla="*/ 14 h 34"/>
                <a:gd name="T14" fmla="*/ 34 w 73"/>
                <a:gd name="T15" fmla="*/ 0 h 3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3" h="34">
                  <a:moveTo>
                    <a:pt x="34" y="0"/>
                  </a:moveTo>
                  <a:lnTo>
                    <a:pt x="35" y="8"/>
                  </a:lnTo>
                  <a:lnTo>
                    <a:pt x="0" y="11"/>
                  </a:lnTo>
                  <a:lnTo>
                    <a:pt x="2" y="27"/>
                  </a:lnTo>
                  <a:lnTo>
                    <a:pt x="37" y="25"/>
                  </a:lnTo>
                  <a:lnTo>
                    <a:pt x="38" y="33"/>
                  </a:lnTo>
                  <a:lnTo>
                    <a:pt x="72" y="14"/>
                  </a:lnTo>
                  <a:lnTo>
                    <a:pt x="3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1" name="Freeform 412"/>
            <p:cNvSpPr>
              <a:spLocks/>
            </p:cNvSpPr>
            <p:nvPr/>
          </p:nvSpPr>
          <p:spPr bwMode="auto">
            <a:xfrm>
              <a:off x="704" y="2055"/>
              <a:ext cx="69" cy="46"/>
            </a:xfrm>
            <a:custGeom>
              <a:avLst/>
              <a:gdLst>
                <a:gd name="T0" fmla="*/ 26 w 69"/>
                <a:gd name="T1" fmla="*/ 3 h 46"/>
                <a:gd name="T2" fmla="*/ 31 w 69"/>
                <a:gd name="T3" fmla="*/ 11 h 46"/>
                <a:gd name="T4" fmla="*/ 0 w 69"/>
                <a:gd name="T5" fmla="*/ 29 h 46"/>
                <a:gd name="T6" fmla="*/ 11 w 69"/>
                <a:gd name="T7" fmla="*/ 45 h 46"/>
                <a:gd name="T8" fmla="*/ 42 w 69"/>
                <a:gd name="T9" fmla="*/ 26 h 46"/>
                <a:gd name="T10" fmla="*/ 47 w 69"/>
                <a:gd name="T11" fmla="*/ 35 h 46"/>
                <a:gd name="T12" fmla="*/ 68 w 69"/>
                <a:gd name="T13" fmla="*/ 0 h 46"/>
                <a:gd name="T14" fmla="*/ 26 w 69"/>
                <a:gd name="T15" fmla="*/ 3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46">
                  <a:moveTo>
                    <a:pt x="26" y="3"/>
                  </a:moveTo>
                  <a:lnTo>
                    <a:pt x="31" y="11"/>
                  </a:lnTo>
                  <a:lnTo>
                    <a:pt x="0" y="29"/>
                  </a:lnTo>
                  <a:lnTo>
                    <a:pt x="11" y="45"/>
                  </a:lnTo>
                  <a:lnTo>
                    <a:pt x="42" y="26"/>
                  </a:lnTo>
                  <a:lnTo>
                    <a:pt x="47" y="35"/>
                  </a:lnTo>
                  <a:lnTo>
                    <a:pt x="68"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2" name="Freeform 413"/>
            <p:cNvSpPr>
              <a:spLocks/>
            </p:cNvSpPr>
            <p:nvPr/>
          </p:nvSpPr>
          <p:spPr bwMode="auto">
            <a:xfrm>
              <a:off x="726" y="1887"/>
              <a:ext cx="67" cy="45"/>
            </a:xfrm>
            <a:custGeom>
              <a:avLst/>
              <a:gdLst>
                <a:gd name="T0" fmla="*/ 25 w 67"/>
                <a:gd name="T1" fmla="*/ 2 h 45"/>
                <a:gd name="T2" fmla="*/ 30 w 67"/>
                <a:gd name="T3" fmla="*/ 10 h 45"/>
                <a:gd name="T4" fmla="*/ 0 w 67"/>
                <a:gd name="T5" fmla="*/ 28 h 45"/>
                <a:gd name="T6" fmla="*/ 10 w 67"/>
                <a:gd name="T7" fmla="*/ 44 h 45"/>
                <a:gd name="T8" fmla="*/ 41 w 67"/>
                <a:gd name="T9" fmla="*/ 25 h 45"/>
                <a:gd name="T10" fmla="*/ 46 w 67"/>
                <a:gd name="T11" fmla="*/ 34 h 45"/>
                <a:gd name="T12" fmla="*/ 66 w 67"/>
                <a:gd name="T13" fmla="*/ 0 h 45"/>
                <a:gd name="T14" fmla="*/ 25 w 67"/>
                <a:gd name="T15" fmla="*/ 2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25" y="2"/>
                  </a:moveTo>
                  <a:lnTo>
                    <a:pt x="30" y="10"/>
                  </a:lnTo>
                  <a:lnTo>
                    <a:pt x="0" y="28"/>
                  </a:lnTo>
                  <a:lnTo>
                    <a:pt x="10" y="44"/>
                  </a:lnTo>
                  <a:lnTo>
                    <a:pt x="41" y="25"/>
                  </a:lnTo>
                  <a:lnTo>
                    <a:pt x="46" y="34"/>
                  </a:lnTo>
                  <a:lnTo>
                    <a:pt x="66" y="0"/>
                  </a:lnTo>
                  <a:lnTo>
                    <a:pt x="25" y="2"/>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3" name="Freeform 414"/>
            <p:cNvSpPr>
              <a:spLocks/>
            </p:cNvSpPr>
            <p:nvPr/>
          </p:nvSpPr>
          <p:spPr bwMode="auto">
            <a:xfrm>
              <a:off x="1137" y="2018"/>
              <a:ext cx="43" cy="69"/>
            </a:xfrm>
            <a:custGeom>
              <a:avLst/>
              <a:gdLst>
                <a:gd name="T0" fmla="*/ 0 w 43"/>
                <a:gd name="T1" fmla="*/ 0 h 69"/>
                <a:gd name="T2" fmla="*/ 1 w 43"/>
                <a:gd name="T3" fmla="*/ 41 h 69"/>
                <a:gd name="T4" fmla="*/ 8 w 43"/>
                <a:gd name="T5" fmla="*/ 36 h 69"/>
                <a:gd name="T6" fmla="*/ 26 w 43"/>
                <a:gd name="T7" fmla="*/ 68 h 69"/>
                <a:gd name="T8" fmla="*/ 42 w 43"/>
                <a:gd name="T9" fmla="*/ 58 h 69"/>
                <a:gd name="T10" fmla="*/ 25 w 43"/>
                <a:gd name="T11" fmla="*/ 27 h 69"/>
                <a:gd name="T12" fmla="*/ 33 w 43"/>
                <a:gd name="T13" fmla="*/ 21 h 69"/>
                <a:gd name="T14" fmla="*/ 0 w 43"/>
                <a:gd name="T15" fmla="*/ 0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3" h="69">
                  <a:moveTo>
                    <a:pt x="0" y="0"/>
                  </a:moveTo>
                  <a:lnTo>
                    <a:pt x="1" y="41"/>
                  </a:lnTo>
                  <a:lnTo>
                    <a:pt x="8" y="36"/>
                  </a:lnTo>
                  <a:lnTo>
                    <a:pt x="26" y="68"/>
                  </a:lnTo>
                  <a:lnTo>
                    <a:pt x="42" y="58"/>
                  </a:lnTo>
                  <a:lnTo>
                    <a:pt x="25" y="27"/>
                  </a:lnTo>
                  <a:lnTo>
                    <a:pt x="33" y="21"/>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4" name="Freeform 415"/>
            <p:cNvSpPr>
              <a:spLocks/>
            </p:cNvSpPr>
            <p:nvPr/>
          </p:nvSpPr>
          <p:spPr bwMode="auto">
            <a:xfrm>
              <a:off x="1290" y="2431"/>
              <a:ext cx="67" cy="45"/>
            </a:xfrm>
            <a:custGeom>
              <a:avLst/>
              <a:gdLst>
                <a:gd name="T0" fmla="*/ 0 w 67"/>
                <a:gd name="T1" fmla="*/ 0 h 45"/>
                <a:gd name="T2" fmla="*/ 20 w 67"/>
                <a:gd name="T3" fmla="*/ 34 h 45"/>
                <a:gd name="T4" fmla="*/ 25 w 67"/>
                <a:gd name="T5" fmla="*/ 25 h 45"/>
                <a:gd name="T6" fmla="*/ 56 w 67"/>
                <a:gd name="T7" fmla="*/ 44 h 45"/>
                <a:gd name="T8" fmla="*/ 66 w 67"/>
                <a:gd name="T9" fmla="*/ 28 h 45"/>
                <a:gd name="T10" fmla="*/ 36 w 67"/>
                <a:gd name="T11" fmla="*/ 10 h 45"/>
                <a:gd name="T12" fmla="*/ 41 w 67"/>
                <a:gd name="T13" fmla="*/ 2 h 45"/>
                <a:gd name="T14" fmla="*/ 0 w 67"/>
                <a:gd name="T15" fmla="*/ 0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0" y="0"/>
                  </a:moveTo>
                  <a:lnTo>
                    <a:pt x="20" y="34"/>
                  </a:lnTo>
                  <a:lnTo>
                    <a:pt x="25" y="25"/>
                  </a:lnTo>
                  <a:lnTo>
                    <a:pt x="56" y="44"/>
                  </a:lnTo>
                  <a:lnTo>
                    <a:pt x="66" y="28"/>
                  </a:lnTo>
                  <a:lnTo>
                    <a:pt x="36" y="10"/>
                  </a:lnTo>
                  <a:lnTo>
                    <a:pt x="41" y="2"/>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5" name="Freeform 416"/>
            <p:cNvSpPr>
              <a:spLocks/>
            </p:cNvSpPr>
            <p:nvPr/>
          </p:nvSpPr>
          <p:spPr bwMode="auto">
            <a:xfrm>
              <a:off x="1335" y="2597"/>
              <a:ext cx="68" cy="46"/>
            </a:xfrm>
            <a:custGeom>
              <a:avLst/>
              <a:gdLst>
                <a:gd name="T0" fmla="*/ 0 w 68"/>
                <a:gd name="T1" fmla="*/ 0 h 46"/>
                <a:gd name="T2" fmla="*/ 21 w 68"/>
                <a:gd name="T3" fmla="*/ 34 h 46"/>
                <a:gd name="T4" fmla="*/ 26 w 68"/>
                <a:gd name="T5" fmla="*/ 26 h 46"/>
                <a:gd name="T6" fmla="*/ 57 w 68"/>
                <a:gd name="T7" fmla="*/ 45 h 46"/>
                <a:gd name="T8" fmla="*/ 67 w 68"/>
                <a:gd name="T9" fmla="*/ 30 h 46"/>
                <a:gd name="T10" fmla="*/ 37 w 68"/>
                <a:gd name="T11" fmla="*/ 11 h 46"/>
                <a:gd name="T12" fmla="*/ 41 w 68"/>
                <a:gd name="T13" fmla="*/ 3 h 46"/>
                <a:gd name="T14" fmla="*/ 0 w 6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 h="46">
                  <a:moveTo>
                    <a:pt x="0" y="0"/>
                  </a:moveTo>
                  <a:lnTo>
                    <a:pt x="21" y="34"/>
                  </a:lnTo>
                  <a:lnTo>
                    <a:pt x="26" y="26"/>
                  </a:lnTo>
                  <a:lnTo>
                    <a:pt x="57" y="45"/>
                  </a:lnTo>
                  <a:lnTo>
                    <a:pt x="67" y="30"/>
                  </a:lnTo>
                  <a:lnTo>
                    <a:pt x="37" y="11"/>
                  </a:lnTo>
                  <a:lnTo>
                    <a:pt x="41" y="3"/>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6" name="Freeform 417"/>
            <p:cNvSpPr>
              <a:spLocks/>
            </p:cNvSpPr>
            <p:nvPr/>
          </p:nvSpPr>
          <p:spPr bwMode="auto">
            <a:xfrm>
              <a:off x="1330" y="2744"/>
              <a:ext cx="67" cy="45"/>
            </a:xfrm>
            <a:custGeom>
              <a:avLst/>
              <a:gdLst>
                <a:gd name="T0" fmla="*/ 0 w 67"/>
                <a:gd name="T1" fmla="*/ 0 h 45"/>
                <a:gd name="T2" fmla="*/ 20 w 67"/>
                <a:gd name="T3" fmla="*/ 34 h 45"/>
                <a:gd name="T4" fmla="*/ 25 w 67"/>
                <a:gd name="T5" fmla="*/ 26 h 45"/>
                <a:gd name="T6" fmla="*/ 55 w 67"/>
                <a:gd name="T7" fmla="*/ 44 h 45"/>
                <a:gd name="T8" fmla="*/ 66 w 67"/>
                <a:gd name="T9" fmla="*/ 28 h 45"/>
                <a:gd name="T10" fmla="*/ 36 w 67"/>
                <a:gd name="T11" fmla="*/ 9 h 45"/>
                <a:gd name="T12" fmla="*/ 41 w 67"/>
                <a:gd name="T13" fmla="*/ 2 h 45"/>
                <a:gd name="T14" fmla="*/ 0 w 67"/>
                <a:gd name="T15" fmla="*/ 0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0" y="0"/>
                  </a:moveTo>
                  <a:lnTo>
                    <a:pt x="20" y="34"/>
                  </a:lnTo>
                  <a:lnTo>
                    <a:pt x="25" y="26"/>
                  </a:lnTo>
                  <a:lnTo>
                    <a:pt x="55" y="44"/>
                  </a:lnTo>
                  <a:lnTo>
                    <a:pt x="66" y="28"/>
                  </a:lnTo>
                  <a:lnTo>
                    <a:pt x="36" y="9"/>
                  </a:lnTo>
                  <a:lnTo>
                    <a:pt x="41" y="2"/>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7" name="Freeform 418"/>
            <p:cNvSpPr>
              <a:spLocks/>
            </p:cNvSpPr>
            <p:nvPr/>
          </p:nvSpPr>
          <p:spPr bwMode="auto">
            <a:xfrm>
              <a:off x="1272" y="2324"/>
              <a:ext cx="69" cy="46"/>
            </a:xfrm>
            <a:custGeom>
              <a:avLst/>
              <a:gdLst>
                <a:gd name="T0" fmla="*/ 0 w 69"/>
                <a:gd name="T1" fmla="*/ 0 h 46"/>
                <a:gd name="T2" fmla="*/ 21 w 69"/>
                <a:gd name="T3" fmla="*/ 35 h 46"/>
                <a:gd name="T4" fmla="*/ 26 w 69"/>
                <a:gd name="T5" fmla="*/ 26 h 46"/>
                <a:gd name="T6" fmla="*/ 57 w 69"/>
                <a:gd name="T7" fmla="*/ 45 h 46"/>
                <a:gd name="T8" fmla="*/ 68 w 69"/>
                <a:gd name="T9" fmla="*/ 29 h 46"/>
                <a:gd name="T10" fmla="*/ 37 w 69"/>
                <a:gd name="T11" fmla="*/ 11 h 46"/>
                <a:gd name="T12" fmla="*/ 42 w 69"/>
                <a:gd name="T13" fmla="*/ 3 h 46"/>
                <a:gd name="T14" fmla="*/ 0 w 69"/>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46">
                  <a:moveTo>
                    <a:pt x="0" y="0"/>
                  </a:moveTo>
                  <a:lnTo>
                    <a:pt x="21" y="35"/>
                  </a:lnTo>
                  <a:lnTo>
                    <a:pt x="26" y="26"/>
                  </a:lnTo>
                  <a:lnTo>
                    <a:pt x="57" y="45"/>
                  </a:lnTo>
                  <a:lnTo>
                    <a:pt x="68" y="29"/>
                  </a:lnTo>
                  <a:lnTo>
                    <a:pt x="37" y="11"/>
                  </a:lnTo>
                  <a:lnTo>
                    <a:pt x="42" y="3"/>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8" name="Freeform 419"/>
            <p:cNvSpPr>
              <a:spLocks/>
            </p:cNvSpPr>
            <p:nvPr/>
          </p:nvSpPr>
          <p:spPr bwMode="auto">
            <a:xfrm>
              <a:off x="1444" y="2048"/>
              <a:ext cx="68" cy="46"/>
            </a:xfrm>
            <a:custGeom>
              <a:avLst/>
              <a:gdLst>
                <a:gd name="T0" fmla="*/ 0 w 68"/>
                <a:gd name="T1" fmla="*/ 0 h 46"/>
                <a:gd name="T2" fmla="*/ 21 w 68"/>
                <a:gd name="T3" fmla="*/ 34 h 46"/>
                <a:gd name="T4" fmla="*/ 26 w 68"/>
                <a:gd name="T5" fmla="*/ 26 h 46"/>
                <a:gd name="T6" fmla="*/ 57 w 68"/>
                <a:gd name="T7" fmla="*/ 45 h 46"/>
                <a:gd name="T8" fmla="*/ 67 w 68"/>
                <a:gd name="T9" fmla="*/ 30 h 46"/>
                <a:gd name="T10" fmla="*/ 37 w 68"/>
                <a:gd name="T11" fmla="*/ 11 h 46"/>
                <a:gd name="T12" fmla="*/ 41 w 68"/>
                <a:gd name="T13" fmla="*/ 3 h 46"/>
                <a:gd name="T14" fmla="*/ 0 w 6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 h="46">
                  <a:moveTo>
                    <a:pt x="0" y="0"/>
                  </a:moveTo>
                  <a:lnTo>
                    <a:pt x="21" y="34"/>
                  </a:lnTo>
                  <a:lnTo>
                    <a:pt x="26" y="26"/>
                  </a:lnTo>
                  <a:lnTo>
                    <a:pt x="57" y="45"/>
                  </a:lnTo>
                  <a:lnTo>
                    <a:pt x="67" y="30"/>
                  </a:lnTo>
                  <a:lnTo>
                    <a:pt x="37" y="11"/>
                  </a:lnTo>
                  <a:lnTo>
                    <a:pt x="41" y="3"/>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19" name="Freeform 420"/>
            <p:cNvSpPr>
              <a:spLocks/>
            </p:cNvSpPr>
            <p:nvPr/>
          </p:nvSpPr>
          <p:spPr bwMode="auto">
            <a:xfrm>
              <a:off x="757" y="1746"/>
              <a:ext cx="67" cy="45"/>
            </a:xfrm>
            <a:custGeom>
              <a:avLst/>
              <a:gdLst>
                <a:gd name="T0" fmla="*/ 25 w 67"/>
                <a:gd name="T1" fmla="*/ 2 h 45"/>
                <a:gd name="T2" fmla="*/ 30 w 67"/>
                <a:gd name="T3" fmla="*/ 10 h 45"/>
                <a:gd name="T4" fmla="*/ 0 w 67"/>
                <a:gd name="T5" fmla="*/ 28 h 45"/>
                <a:gd name="T6" fmla="*/ 10 w 67"/>
                <a:gd name="T7" fmla="*/ 44 h 45"/>
                <a:gd name="T8" fmla="*/ 41 w 67"/>
                <a:gd name="T9" fmla="*/ 25 h 45"/>
                <a:gd name="T10" fmla="*/ 46 w 67"/>
                <a:gd name="T11" fmla="*/ 34 h 45"/>
                <a:gd name="T12" fmla="*/ 66 w 67"/>
                <a:gd name="T13" fmla="*/ 0 h 45"/>
                <a:gd name="T14" fmla="*/ 25 w 67"/>
                <a:gd name="T15" fmla="*/ 2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25" y="2"/>
                  </a:moveTo>
                  <a:lnTo>
                    <a:pt x="30" y="10"/>
                  </a:lnTo>
                  <a:lnTo>
                    <a:pt x="0" y="28"/>
                  </a:lnTo>
                  <a:lnTo>
                    <a:pt x="10" y="44"/>
                  </a:lnTo>
                  <a:lnTo>
                    <a:pt x="41" y="25"/>
                  </a:lnTo>
                  <a:lnTo>
                    <a:pt x="46" y="34"/>
                  </a:lnTo>
                  <a:lnTo>
                    <a:pt x="66" y="0"/>
                  </a:lnTo>
                  <a:lnTo>
                    <a:pt x="25" y="2"/>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0" name="Freeform 421"/>
            <p:cNvSpPr>
              <a:spLocks/>
            </p:cNvSpPr>
            <p:nvPr/>
          </p:nvSpPr>
          <p:spPr bwMode="auto">
            <a:xfrm>
              <a:off x="2643" y="1228"/>
              <a:ext cx="151" cy="96"/>
            </a:xfrm>
            <a:custGeom>
              <a:avLst/>
              <a:gdLst>
                <a:gd name="T0" fmla="*/ 76 w 151"/>
                <a:gd name="T1" fmla="*/ 0 h 96"/>
                <a:gd name="T2" fmla="*/ 76 w 151"/>
                <a:gd name="T3" fmla="*/ 24 h 96"/>
                <a:gd name="T4" fmla="*/ 0 w 151"/>
                <a:gd name="T5" fmla="*/ 24 h 96"/>
                <a:gd name="T6" fmla="*/ 0 w 151"/>
                <a:gd name="T7" fmla="*/ 72 h 96"/>
                <a:gd name="T8" fmla="*/ 76 w 151"/>
                <a:gd name="T9" fmla="*/ 72 h 96"/>
                <a:gd name="T10" fmla="*/ 76 w 151"/>
                <a:gd name="T11" fmla="*/ 95 h 96"/>
                <a:gd name="T12" fmla="*/ 150 w 151"/>
                <a:gd name="T13" fmla="*/ 48 h 96"/>
                <a:gd name="T14" fmla="*/ 76 w 151"/>
                <a:gd name="T15" fmla="*/ 0 h 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1" h="96">
                  <a:moveTo>
                    <a:pt x="76" y="0"/>
                  </a:moveTo>
                  <a:lnTo>
                    <a:pt x="76" y="24"/>
                  </a:lnTo>
                  <a:lnTo>
                    <a:pt x="0" y="24"/>
                  </a:lnTo>
                  <a:lnTo>
                    <a:pt x="0" y="72"/>
                  </a:lnTo>
                  <a:lnTo>
                    <a:pt x="76" y="72"/>
                  </a:lnTo>
                  <a:lnTo>
                    <a:pt x="76" y="95"/>
                  </a:lnTo>
                  <a:lnTo>
                    <a:pt x="150" y="48"/>
                  </a:lnTo>
                  <a:lnTo>
                    <a:pt x="76"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1" name="Freeform 422"/>
            <p:cNvSpPr>
              <a:spLocks/>
            </p:cNvSpPr>
            <p:nvPr/>
          </p:nvSpPr>
          <p:spPr bwMode="auto">
            <a:xfrm>
              <a:off x="1887" y="2485"/>
              <a:ext cx="66" cy="70"/>
            </a:xfrm>
            <a:custGeom>
              <a:avLst/>
              <a:gdLst>
                <a:gd name="T0" fmla="*/ 33 w 66"/>
                <a:gd name="T1" fmla="*/ 0 h 70"/>
                <a:gd name="T2" fmla="*/ 33 w 66"/>
                <a:gd name="T3" fmla="*/ 17 h 70"/>
                <a:gd name="T4" fmla="*/ 0 w 66"/>
                <a:gd name="T5" fmla="*/ 17 h 70"/>
                <a:gd name="T6" fmla="*/ 0 w 66"/>
                <a:gd name="T7" fmla="*/ 52 h 70"/>
                <a:gd name="T8" fmla="*/ 33 w 66"/>
                <a:gd name="T9" fmla="*/ 52 h 70"/>
                <a:gd name="T10" fmla="*/ 33 w 66"/>
                <a:gd name="T11" fmla="*/ 69 h 70"/>
                <a:gd name="T12" fmla="*/ 65 w 66"/>
                <a:gd name="T13" fmla="*/ 35 h 70"/>
                <a:gd name="T14" fmla="*/ 33 w 66"/>
                <a:gd name="T15" fmla="*/ 0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33" y="0"/>
                  </a:moveTo>
                  <a:lnTo>
                    <a:pt x="33" y="17"/>
                  </a:lnTo>
                  <a:lnTo>
                    <a:pt x="0" y="17"/>
                  </a:lnTo>
                  <a:lnTo>
                    <a:pt x="0" y="52"/>
                  </a:lnTo>
                  <a:lnTo>
                    <a:pt x="33" y="52"/>
                  </a:lnTo>
                  <a:lnTo>
                    <a:pt x="33" y="69"/>
                  </a:lnTo>
                  <a:lnTo>
                    <a:pt x="65" y="35"/>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2" name="Freeform 423"/>
            <p:cNvSpPr>
              <a:spLocks/>
            </p:cNvSpPr>
            <p:nvPr/>
          </p:nvSpPr>
          <p:spPr bwMode="auto">
            <a:xfrm>
              <a:off x="2091" y="2561"/>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3" name="Freeform 424"/>
            <p:cNvSpPr>
              <a:spLocks/>
            </p:cNvSpPr>
            <p:nvPr/>
          </p:nvSpPr>
          <p:spPr bwMode="auto">
            <a:xfrm>
              <a:off x="1815" y="2123"/>
              <a:ext cx="66" cy="71"/>
            </a:xfrm>
            <a:custGeom>
              <a:avLst/>
              <a:gdLst>
                <a:gd name="T0" fmla="*/ 33 w 66"/>
                <a:gd name="T1" fmla="*/ 0 h 71"/>
                <a:gd name="T2" fmla="*/ 33 w 66"/>
                <a:gd name="T3" fmla="*/ 17 h 71"/>
                <a:gd name="T4" fmla="*/ 0 w 66"/>
                <a:gd name="T5" fmla="*/ 17 h 71"/>
                <a:gd name="T6" fmla="*/ 0 w 66"/>
                <a:gd name="T7" fmla="*/ 53 h 71"/>
                <a:gd name="T8" fmla="*/ 33 w 66"/>
                <a:gd name="T9" fmla="*/ 53 h 71"/>
                <a:gd name="T10" fmla="*/ 33 w 66"/>
                <a:gd name="T11" fmla="*/ 70 h 71"/>
                <a:gd name="T12" fmla="*/ 65 w 66"/>
                <a:gd name="T13" fmla="*/ 36 h 71"/>
                <a:gd name="T14" fmla="*/ 33 w 66"/>
                <a:gd name="T15" fmla="*/ 0 h 7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1">
                  <a:moveTo>
                    <a:pt x="33" y="0"/>
                  </a:moveTo>
                  <a:lnTo>
                    <a:pt x="33" y="17"/>
                  </a:lnTo>
                  <a:lnTo>
                    <a:pt x="0" y="17"/>
                  </a:lnTo>
                  <a:lnTo>
                    <a:pt x="0" y="53"/>
                  </a:lnTo>
                  <a:lnTo>
                    <a:pt x="33" y="53"/>
                  </a:lnTo>
                  <a:lnTo>
                    <a:pt x="33" y="70"/>
                  </a:lnTo>
                  <a:lnTo>
                    <a:pt x="65" y="36"/>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4" name="Freeform 425"/>
            <p:cNvSpPr>
              <a:spLocks/>
            </p:cNvSpPr>
            <p:nvPr/>
          </p:nvSpPr>
          <p:spPr bwMode="auto">
            <a:xfrm>
              <a:off x="2019" y="2200"/>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5" name="Freeform 426"/>
            <p:cNvSpPr>
              <a:spLocks/>
            </p:cNvSpPr>
            <p:nvPr/>
          </p:nvSpPr>
          <p:spPr bwMode="auto">
            <a:xfrm>
              <a:off x="1983" y="1667"/>
              <a:ext cx="66" cy="70"/>
            </a:xfrm>
            <a:custGeom>
              <a:avLst/>
              <a:gdLst>
                <a:gd name="T0" fmla="*/ 33 w 66"/>
                <a:gd name="T1" fmla="*/ 0 h 70"/>
                <a:gd name="T2" fmla="*/ 33 w 66"/>
                <a:gd name="T3" fmla="*/ 17 h 70"/>
                <a:gd name="T4" fmla="*/ 0 w 66"/>
                <a:gd name="T5" fmla="*/ 17 h 70"/>
                <a:gd name="T6" fmla="*/ 0 w 66"/>
                <a:gd name="T7" fmla="*/ 52 h 70"/>
                <a:gd name="T8" fmla="*/ 33 w 66"/>
                <a:gd name="T9" fmla="*/ 52 h 70"/>
                <a:gd name="T10" fmla="*/ 33 w 66"/>
                <a:gd name="T11" fmla="*/ 69 h 70"/>
                <a:gd name="T12" fmla="*/ 65 w 66"/>
                <a:gd name="T13" fmla="*/ 35 h 70"/>
                <a:gd name="T14" fmla="*/ 33 w 66"/>
                <a:gd name="T15" fmla="*/ 0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33" y="0"/>
                  </a:moveTo>
                  <a:lnTo>
                    <a:pt x="33" y="17"/>
                  </a:lnTo>
                  <a:lnTo>
                    <a:pt x="0" y="17"/>
                  </a:lnTo>
                  <a:lnTo>
                    <a:pt x="0" y="52"/>
                  </a:lnTo>
                  <a:lnTo>
                    <a:pt x="33" y="52"/>
                  </a:lnTo>
                  <a:lnTo>
                    <a:pt x="33" y="69"/>
                  </a:lnTo>
                  <a:lnTo>
                    <a:pt x="65" y="35"/>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6" name="Freeform 427"/>
            <p:cNvSpPr>
              <a:spLocks/>
            </p:cNvSpPr>
            <p:nvPr/>
          </p:nvSpPr>
          <p:spPr bwMode="auto">
            <a:xfrm>
              <a:off x="2175" y="1772"/>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7" name="Freeform 428"/>
            <p:cNvSpPr>
              <a:spLocks/>
            </p:cNvSpPr>
            <p:nvPr/>
          </p:nvSpPr>
          <p:spPr bwMode="auto">
            <a:xfrm>
              <a:off x="2343" y="2000"/>
              <a:ext cx="66" cy="70"/>
            </a:xfrm>
            <a:custGeom>
              <a:avLst/>
              <a:gdLst>
                <a:gd name="T0" fmla="*/ 33 w 66"/>
                <a:gd name="T1" fmla="*/ 0 h 70"/>
                <a:gd name="T2" fmla="*/ 33 w 66"/>
                <a:gd name="T3" fmla="*/ 17 h 70"/>
                <a:gd name="T4" fmla="*/ 0 w 66"/>
                <a:gd name="T5" fmla="*/ 17 h 70"/>
                <a:gd name="T6" fmla="*/ 0 w 66"/>
                <a:gd name="T7" fmla="*/ 52 h 70"/>
                <a:gd name="T8" fmla="*/ 33 w 66"/>
                <a:gd name="T9" fmla="*/ 52 h 70"/>
                <a:gd name="T10" fmla="*/ 33 w 66"/>
                <a:gd name="T11" fmla="*/ 69 h 70"/>
                <a:gd name="T12" fmla="*/ 65 w 66"/>
                <a:gd name="T13" fmla="*/ 35 h 70"/>
                <a:gd name="T14" fmla="*/ 33 w 66"/>
                <a:gd name="T15" fmla="*/ 0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33" y="0"/>
                  </a:moveTo>
                  <a:lnTo>
                    <a:pt x="33" y="17"/>
                  </a:lnTo>
                  <a:lnTo>
                    <a:pt x="0" y="17"/>
                  </a:lnTo>
                  <a:lnTo>
                    <a:pt x="0" y="52"/>
                  </a:lnTo>
                  <a:lnTo>
                    <a:pt x="33" y="52"/>
                  </a:lnTo>
                  <a:lnTo>
                    <a:pt x="33" y="69"/>
                  </a:lnTo>
                  <a:lnTo>
                    <a:pt x="65" y="35"/>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sp>
          <p:nvSpPr>
            <p:cNvPr id="14428" name="Freeform 429"/>
            <p:cNvSpPr>
              <a:spLocks/>
            </p:cNvSpPr>
            <p:nvPr/>
          </p:nvSpPr>
          <p:spPr bwMode="auto">
            <a:xfrm>
              <a:off x="2546" y="2047"/>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a:solidFill>
                  <a:srgbClr val="FFFF00"/>
                </a:solidFill>
                <a:latin typeface="Times New Roman" pitchFamily="18" charset="0"/>
              </a:endParaRPr>
            </a:p>
          </p:txBody>
        </p:sp>
      </p:grpSp>
      <p:sp>
        <p:nvSpPr>
          <p:cNvPr id="14343" name="Rectangle 430"/>
          <p:cNvSpPr>
            <a:spLocks noChangeArrowheads="1"/>
          </p:cNvSpPr>
          <p:nvPr/>
        </p:nvSpPr>
        <p:spPr bwMode="auto">
          <a:xfrm>
            <a:off x="2030413" y="5014913"/>
            <a:ext cx="5494337"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z="2000" b="1">
              <a:solidFill>
                <a:srgbClr val="FFFF00"/>
              </a:solidFill>
            </a:endParaRPr>
          </a:p>
          <a:p>
            <a:pPr eaLnBrk="0" hangingPunct="0"/>
            <a:r>
              <a:rPr lang="en-GB" altLang="en-US" sz="2000" b="1">
                <a:solidFill>
                  <a:srgbClr val="FFFFFF"/>
                </a:solidFill>
                <a:latin typeface="Tahoma" pitchFamily="34" charset="0"/>
              </a:rPr>
              <a:t>The Principle of Displacement Ventilation</a:t>
            </a:r>
            <a:endParaRPr lang="en-GB" altLang="en-US" sz="2000" b="1">
              <a:solidFill>
                <a:srgbClr val="FFFFFF"/>
              </a:solidFill>
            </a:endParaRPr>
          </a:p>
        </p:txBody>
      </p:sp>
    </p:spTree>
    <p:extLst>
      <p:ext uri="{BB962C8B-B14F-4D97-AF65-F5344CB8AC3E}">
        <p14:creationId xmlns:p14="http://schemas.microsoft.com/office/powerpoint/2010/main" val="12968602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p:cNvSpPr>
            <a:spLocks noGrp="1"/>
          </p:cNvSpPr>
          <p:nvPr>
            <p:ph type="sldNum" sz="quarter" idx="12"/>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590FF4E-615E-4A28-B357-676F71C8DA4A}" type="slidenum">
              <a:rPr lang="en-US" altLang="en-US" sz="1400">
                <a:solidFill>
                  <a:srgbClr val="FFFF00"/>
                </a:solidFill>
              </a:rPr>
              <a:pPr/>
              <a:t>47</a:t>
            </a:fld>
            <a:endParaRPr lang="en-US" altLang="en-US" sz="1400">
              <a:solidFill>
                <a:srgbClr val="FFFF00"/>
              </a:solidFill>
            </a:endParaRPr>
          </a:p>
        </p:txBody>
      </p:sp>
      <p:sp>
        <p:nvSpPr>
          <p:cNvPr id="15363" name="Rectangle 3"/>
          <p:cNvSpPr>
            <a:spLocks noChangeArrowheads="1"/>
          </p:cNvSpPr>
          <p:nvPr/>
        </p:nvSpPr>
        <p:spPr bwMode="auto">
          <a:xfrm>
            <a:off x="692150" y="1873250"/>
            <a:ext cx="7797800" cy="3136900"/>
          </a:xfrm>
          <a:prstGeom prst="rect">
            <a:avLst/>
          </a:prstGeom>
          <a:solidFill>
            <a:schemeClr val="accent2"/>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5365" name="Rectangle 5"/>
          <p:cNvSpPr>
            <a:spLocks noChangeArrowheads="1"/>
          </p:cNvSpPr>
          <p:nvPr/>
        </p:nvSpPr>
        <p:spPr bwMode="auto">
          <a:xfrm>
            <a:off x="5456574" y="4715453"/>
            <a:ext cx="2079625" cy="369974"/>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GB" altLang="en-US" sz="1800" b="1" dirty="0">
                <a:solidFill>
                  <a:schemeClr val="bg1"/>
                </a:solidFill>
                <a:latin typeface="Tahoma" pitchFamily="34" charset="0"/>
              </a:rPr>
              <a:t>Mixed flow</a:t>
            </a:r>
          </a:p>
        </p:txBody>
      </p:sp>
      <p:grpSp>
        <p:nvGrpSpPr>
          <p:cNvPr id="15366" name="Group 6"/>
          <p:cNvGrpSpPr>
            <a:grpSpLocks/>
          </p:cNvGrpSpPr>
          <p:nvPr/>
        </p:nvGrpSpPr>
        <p:grpSpPr bwMode="auto">
          <a:xfrm>
            <a:off x="4716016" y="2269332"/>
            <a:ext cx="3209925" cy="2239962"/>
            <a:chOff x="560" y="1453"/>
            <a:chExt cx="2022" cy="1411"/>
          </a:xfrm>
        </p:grpSpPr>
        <p:sp>
          <p:nvSpPr>
            <p:cNvPr id="15379" name="Rectangle 7"/>
            <p:cNvSpPr>
              <a:spLocks noChangeArrowheads="1"/>
            </p:cNvSpPr>
            <p:nvPr/>
          </p:nvSpPr>
          <p:spPr bwMode="auto">
            <a:xfrm>
              <a:off x="560" y="1453"/>
              <a:ext cx="2022" cy="1407"/>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5380" name="Line 8"/>
            <p:cNvSpPr>
              <a:spLocks noChangeShapeType="1"/>
            </p:cNvSpPr>
            <p:nvPr/>
          </p:nvSpPr>
          <p:spPr bwMode="auto">
            <a:xfrm>
              <a:off x="600" y="1581"/>
              <a:ext cx="312" cy="0"/>
            </a:xfrm>
            <a:prstGeom prst="line">
              <a:avLst/>
            </a:prstGeom>
            <a:noFill/>
            <a:ln w="761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81" name="Line 9"/>
            <p:cNvSpPr>
              <a:spLocks noChangeShapeType="1"/>
            </p:cNvSpPr>
            <p:nvPr/>
          </p:nvSpPr>
          <p:spPr bwMode="auto">
            <a:xfrm>
              <a:off x="2221" y="1577"/>
              <a:ext cx="314" cy="0"/>
            </a:xfrm>
            <a:prstGeom prst="line">
              <a:avLst/>
            </a:prstGeom>
            <a:noFill/>
            <a:ln w="761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pic>
          <p:nvPicPr>
            <p:cNvPr id="15382" name="Picture 10"/>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96" y="1899"/>
              <a:ext cx="709" cy="793"/>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83" name="Rectangle 11"/>
            <p:cNvSpPr>
              <a:spLocks noChangeArrowheads="1"/>
            </p:cNvSpPr>
            <p:nvPr/>
          </p:nvSpPr>
          <p:spPr bwMode="auto">
            <a:xfrm>
              <a:off x="560" y="1487"/>
              <a:ext cx="37" cy="194"/>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5384" name="Rectangle 12"/>
            <p:cNvSpPr>
              <a:spLocks noChangeArrowheads="1"/>
            </p:cNvSpPr>
            <p:nvPr/>
          </p:nvSpPr>
          <p:spPr bwMode="auto">
            <a:xfrm>
              <a:off x="2540" y="1485"/>
              <a:ext cx="37" cy="194"/>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15385" name="Arc 13"/>
            <p:cNvSpPr>
              <a:spLocks/>
            </p:cNvSpPr>
            <p:nvPr/>
          </p:nvSpPr>
          <p:spPr bwMode="auto">
            <a:xfrm rot="1500000">
              <a:off x="954" y="1613"/>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4"/>
                    <a:pt x="9640" y="72"/>
                    <a:pt x="21468" y="0"/>
                  </a:cubicBezTo>
                </a:path>
                <a:path w="21600" h="21600" stroke="0" extrusionOk="0">
                  <a:moveTo>
                    <a:pt x="0" y="21472"/>
                  </a:moveTo>
                  <a:cubicBezTo>
                    <a:pt x="70" y="9644"/>
                    <a:pt x="9640" y="72"/>
                    <a:pt x="21468"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86" name="Arc 14"/>
            <p:cNvSpPr>
              <a:spLocks/>
            </p:cNvSpPr>
            <p:nvPr/>
          </p:nvSpPr>
          <p:spPr bwMode="auto">
            <a:xfrm rot="3360000">
              <a:off x="1484" y="1546"/>
              <a:ext cx="164" cy="168"/>
            </a:xfrm>
            <a:custGeom>
              <a:avLst/>
              <a:gdLst>
                <a:gd name="T0" fmla="*/ 0 w 21600"/>
                <a:gd name="T1" fmla="*/ 168 h 21600"/>
                <a:gd name="T2" fmla="*/ 163 w 21600"/>
                <a:gd name="T3" fmla="*/ 0 h 21600"/>
                <a:gd name="T4" fmla="*/ 164 w 21600"/>
                <a:gd name="T5" fmla="*/ 168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722"/>
                    <a:pt x="9590" y="72"/>
                    <a:pt x="21468" y="0"/>
                  </a:cubicBezTo>
                </a:path>
                <a:path w="21600" h="21600" stroke="0" extrusionOk="0">
                  <a:moveTo>
                    <a:pt x="0" y="21600"/>
                  </a:moveTo>
                  <a:cubicBezTo>
                    <a:pt x="0" y="9722"/>
                    <a:pt x="9590" y="72"/>
                    <a:pt x="21468" y="0"/>
                  </a:cubicBezTo>
                  <a:lnTo>
                    <a:pt x="21600" y="21600"/>
                  </a:lnTo>
                  <a:lnTo>
                    <a:pt x="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87" name="Arc 15"/>
            <p:cNvSpPr>
              <a:spLocks/>
            </p:cNvSpPr>
            <p:nvPr/>
          </p:nvSpPr>
          <p:spPr bwMode="auto">
            <a:xfrm rot="5700000">
              <a:off x="1933" y="1663"/>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88" name="Arc 16"/>
            <p:cNvSpPr>
              <a:spLocks/>
            </p:cNvSpPr>
            <p:nvPr/>
          </p:nvSpPr>
          <p:spPr bwMode="auto">
            <a:xfrm rot="7740000">
              <a:off x="2231" y="2012"/>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89" name="Arc 17"/>
            <p:cNvSpPr>
              <a:spLocks/>
            </p:cNvSpPr>
            <p:nvPr/>
          </p:nvSpPr>
          <p:spPr bwMode="auto">
            <a:xfrm rot="8640000">
              <a:off x="2329" y="2360"/>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0" name="Arc 18"/>
            <p:cNvSpPr>
              <a:spLocks/>
            </p:cNvSpPr>
            <p:nvPr/>
          </p:nvSpPr>
          <p:spPr bwMode="auto">
            <a:xfrm rot="-900000">
              <a:off x="744" y="1938"/>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1" name="Arc 19"/>
            <p:cNvSpPr>
              <a:spLocks/>
            </p:cNvSpPr>
            <p:nvPr/>
          </p:nvSpPr>
          <p:spPr bwMode="auto">
            <a:xfrm rot="-2820000">
              <a:off x="750" y="2293"/>
              <a:ext cx="165" cy="168"/>
            </a:xfrm>
            <a:custGeom>
              <a:avLst/>
              <a:gdLst>
                <a:gd name="T0" fmla="*/ 0 w 21600"/>
                <a:gd name="T1" fmla="*/ 168 h 21600"/>
                <a:gd name="T2" fmla="*/ 164 w 21600"/>
                <a:gd name="T3" fmla="*/ 0 h 21600"/>
                <a:gd name="T4" fmla="*/ 165 w 21600"/>
                <a:gd name="T5" fmla="*/ 168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721"/>
                    <a:pt x="9590" y="72"/>
                    <a:pt x="21469" y="0"/>
                  </a:cubicBezTo>
                </a:path>
                <a:path w="21600" h="21600" stroke="0" extrusionOk="0">
                  <a:moveTo>
                    <a:pt x="0" y="21600"/>
                  </a:moveTo>
                  <a:cubicBezTo>
                    <a:pt x="0" y="9721"/>
                    <a:pt x="9590" y="72"/>
                    <a:pt x="21469" y="0"/>
                  </a:cubicBezTo>
                  <a:lnTo>
                    <a:pt x="21600" y="21600"/>
                  </a:lnTo>
                  <a:lnTo>
                    <a:pt x="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2" name="Arc 20"/>
            <p:cNvSpPr>
              <a:spLocks/>
            </p:cNvSpPr>
            <p:nvPr/>
          </p:nvSpPr>
          <p:spPr bwMode="auto">
            <a:xfrm rot="-4560000">
              <a:off x="876" y="2601"/>
              <a:ext cx="166" cy="169"/>
            </a:xfrm>
            <a:custGeom>
              <a:avLst/>
              <a:gdLst>
                <a:gd name="T0" fmla="*/ 0 w 21600"/>
                <a:gd name="T1" fmla="*/ 169 h 21600"/>
                <a:gd name="T2" fmla="*/ 165 w 21600"/>
                <a:gd name="T3" fmla="*/ 0 h 21600"/>
                <a:gd name="T4" fmla="*/ 166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721"/>
                    <a:pt x="9590" y="72"/>
                    <a:pt x="21469" y="0"/>
                  </a:cubicBezTo>
                </a:path>
                <a:path w="21600" h="21600" stroke="0" extrusionOk="0">
                  <a:moveTo>
                    <a:pt x="0" y="21600"/>
                  </a:moveTo>
                  <a:cubicBezTo>
                    <a:pt x="0" y="9721"/>
                    <a:pt x="9590" y="72"/>
                    <a:pt x="21469" y="0"/>
                  </a:cubicBezTo>
                  <a:lnTo>
                    <a:pt x="21600" y="21600"/>
                  </a:lnTo>
                  <a:lnTo>
                    <a:pt x="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3" name="Arc 21"/>
            <p:cNvSpPr>
              <a:spLocks/>
            </p:cNvSpPr>
            <p:nvPr/>
          </p:nvSpPr>
          <p:spPr bwMode="auto">
            <a:xfrm rot="-9420000">
              <a:off x="1774" y="2674"/>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4" name="Arc 22"/>
            <p:cNvSpPr>
              <a:spLocks/>
            </p:cNvSpPr>
            <p:nvPr/>
          </p:nvSpPr>
          <p:spPr bwMode="auto">
            <a:xfrm rot="9600000">
              <a:off x="2035" y="2477"/>
              <a:ext cx="166" cy="169"/>
            </a:xfrm>
            <a:custGeom>
              <a:avLst/>
              <a:gdLst>
                <a:gd name="T0" fmla="*/ 0 w 21600"/>
                <a:gd name="T1" fmla="*/ 168 h 21600"/>
                <a:gd name="T2" fmla="*/ 165 w 21600"/>
                <a:gd name="T3" fmla="*/ 0 h 21600"/>
                <a:gd name="T4" fmla="*/ 166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1" y="71"/>
                    <a:pt x="21470" y="0"/>
                  </a:cubicBezTo>
                </a:path>
                <a:path w="21600" h="21600" stroke="0" extrusionOk="0">
                  <a:moveTo>
                    <a:pt x="0" y="21472"/>
                  </a:moveTo>
                  <a:cubicBezTo>
                    <a:pt x="70" y="9643"/>
                    <a:pt x="9641" y="71"/>
                    <a:pt x="21470"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5" name="Arc 23"/>
            <p:cNvSpPr>
              <a:spLocks/>
            </p:cNvSpPr>
            <p:nvPr/>
          </p:nvSpPr>
          <p:spPr bwMode="auto">
            <a:xfrm rot="8040000">
              <a:off x="2103" y="2213"/>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6" name="Arc 24"/>
            <p:cNvSpPr>
              <a:spLocks/>
            </p:cNvSpPr>
            <p:nvPr/>
          </p:nvSpPr>
          <p:spPr bwMode="auto">
            <a:xfrm rot="6540000">
              <a:off x="1969" y="1894"/>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7" name="Arc 25"/>
            <p:cNvSpPr>
              <a:spLocks/>
            </p:cNvSpPr>
            <p:nvPr/>
          </p:nvSpPr>
          <p:spPr bwMode="auto">
            <a:xfrm rot="4620000">
              <a:off x="1624" y="1691"/>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8" name="Arc 26"/>
            <p:cNvSpPr>
              <a:spLocks/>
            </p:cNvSpPr>
            <p:nvPr/>
          </p:nvSpPr>
          <p:spPr bwMode="auto">
            <a:xfrm rot="2340000">
              <a:off x="1236" y="1691"/>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399" name="Arc 27"/>
            <p:cNvSpPr>
              <a:spLocks/>
            </p:cNvSpPr>
            <p:nvPr/>
          </p:nvSpPr>
          <p:spPr bwMode="auto">
            <a:xfrm rot="-60000">
              <a:off x="998" y="1860"/>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400" name="Arc 28"/>
            <p:cNvSpPr>
              <a:spLocks/>
            </p:cNvSpPr>
            <p:nvPr/>
          </p:nvSpPr>
          <p:spPr bwMode="auto">
            <a:xfrm rot="-2460000">
              <a:off x="921" y="2203"/>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15401" name="Arc 29"/>
            <p:cNvSpPr>
              <a:spLocks/>
            </p:cNvSpPr>
            <p:nvPr/>
          </p:nvSpPr>
          <p:spPr bwMode="auto">
            <a:xfrm rot="-6720000">
              <a:off x="1288" y="2697"/>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pic>
        <p:nvPicPr>
          <p:cNvPr id="2" name="Picture 1">
            <a:extLst>
              <a:ext uri="{FF2B5EF4-FFF2-40B4-BE49-F238E27FC236}">
                <a16:creationId xmlns:a16="http://schemas.microsoft.com/office/drawing/2014/main" id="{1C919B14-9EF3-BFDF-9FE8-75F99FFAEF8D}"/>
              </a:ext>
            </a:extLst>
          </p:cNvPr>
          <p:cNvPicPr>
            <a:picLocks noChangeAspect="1"/>
          </p:cNvPicPr>
          <p:nvPr/>
        </p:nvPicPr>
        <p:blipFill>
          <a:blip r:embed="rId3"/>
          <a:stretch>
            <a:fillRect/>
          </a:stretch>
        </p:blipFill>
        <p:spPr>
          <a:xfrm>
            <a:off x="1066214" y="2276756"/>
            <a:ext cx="3255546" cy="2304488"/>
          </a:xfrm>
          <a:prstGeom prst="rect">
            <a:avLst/>
          </a:prstGeom>
        </p:spPr>
      </p:pic>
      <p:sp>
        <p:nvSpPr>
          <p:cNvPr id="4" name="TextBox 3">
            <a:extLst>
              <a:ext uri="{FF2B5EF4-FFF2-40B4-BE49-F238E27FC236}">
                <a16:creationId xmlns:a16="http://schemas.microsoft.com/office/drawing/2014/main" id="{1214958C-5445-DD0C-4E7C-B940DB55E331}"/>
              </a:ext>
            </a:extLst>
          </p:cNvPr>
          <p:cNvSpPr txBox="1"/>
          <p:nvPr/>
        </p:nvSpPr>
        <p:spPr>
          <a:xfrm>
            <a:off x="1178446" y="4708906"/>
            <a:ext cx="4572000" cy="369332"/>
          </a:xfrm>
          <a:prstGeom prst="rect">
            <a:avLst/>
          </a:prstGeom>
          <a:noFill/>
        </p:spPr>
        <p:txBody>
          <a:bodyPr wrap="square">
            <a:spAutoFit/>
          </a:bodyPr>
          <a:lstStyle/>
          <a:p>
            <a:pPr eaLnBrk="0" hangingPunct="0"/>
            <a:r>
              <a:rPr lang="en-GB" altLang="en-US" b="1" dirty="0">
                <a:solidFill>
                  <a:srgbClr val="FFFFFF"/>
                </a:solidFill>
                <a:latin typeface="Tahoma" pitchFamily="34" charset="0"/>
              </a:rPr>
              <a:t>Displacement Ventilation</a:t>
            </a:r>
          </a:p>
        </p:txBody>
      </p:sp>
    </p:spTree>
    <p:extLst>
      <p:ext uri="{BB962C8B-B14F-4D97-AF65-F5344CB8AC3E}">
        <p14:creationId xmlns:p14="http://schemas.microsoft.com/office/powerpoint/2010/main" val="10737711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What is Displacement Ventilation</a:t>
            </a:r>
          </a:p>
        </p:txBody>
      </p:sp>
      <p:sp>
        <p:nvSpPr>
          <p:cNvPr id="4099" name="Content Placeholder 2"/>
          <p:cNvSpPr>
            <a:spLocks noGrp="1"/>
          </p:cNvSpPr>
          <p:nvPr>
            <p:ph idx="1"/>
          </p:nvPr>
        </p:nvSpPr>
        <p:spPr>
          <a:xfrm>
            <a:off x="467544" y="2564904"/>
            <a:ext cx="8229600" cy="3744416"/>
          </a:xfrm>
        </p:spPr>
        <p:txBody>
          <a:bodyPr/>
          <a:lstStyle/>
          <a:p>
            <a:r>
              <a:rPr lang="en-US" sz="2000" dirty="0">
                <a:solidFill>
                  <a:schemeClr val="bg1">
                    <a:lumMod val="50000"/>
                  </a:schemeClr>
                </a:solidFill>
                <a:latin typeface="Vrinda" pitchFamily="34" charset="0"/>
                <a:cs typeface="Vrinda" pitchFamily="34" charset="0"/>
              </a:rPr>
              <a:t>The gentle introduction of “fresh air” at a temperature slightly below the design room temperature </a:t>
            </a:r>
          </a:p>
          <a:p>
            <a:r>
              <a:rPr lang="en-US" sz="2000" dirty="0">
                <a:solidFill>
                  <a:schemeClr val="bg1">
                    <a:lumMod val="50000"/>
                  </a:schemeClr>
                </a:solidFill>
                <a:latin typeface="Vrinda" pitchFamily="34" charset="0"/>
                <a:cs typeface="Vrinda" pitchFamily="34" charset="0"/>
              </a:rPr>
              <a:t>The supply air flows slowly over the floor and rises as it is warmed by occupants and objects within the room</a:t>
            </a:r>
          </a:p>
          <a:p>
            <a:r>
              <a:rPr lang="en-US" sz="2000" dirty="0">
                <a:solidFill>
                  <a:schemeClr val="bg1">
                    <a:lumMod val="50000"/>
                  </a:schemeClr>
                </a:solidFill>
                <a:latin typeface="Vrinda" pitchFamily="34" charset="0"/>
                <a:cs typeface="Vrinda" pitchFamily="34" charset="0"/>
              </a:rPr>
              <a:t>It displaces the contaminated air as it rises and is extracted at high level   </a:t>
            </a: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18516629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Applications</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a:solidFill>
                  <a:schemeClr val="bg1">
                    <a:lumMod val="50000"/>
                  </a:schemeClr>
                </a:solidFill>
                <a:latin typeface="Vrinda" pitchFamily="34" charset="0"/>
                <a:cs typeface="Vrinda" pitchFamily="34" charset="0"/>
              </a:rPr>
              <a:t>Where: </a:t>
            </a:r>
          </a:p>
          <a:p>
            <a:r>
              <a:rPr lang="en-US" sz="2000" dirty="0">
                <a:solidFill>
                  <a:schemeClr val="bg1">
                    <a:lumMod val="50000"/>
                  </a:schemeClr>
                </a:solidFill>
                <a:latin typeface="Vrinda" pitchFamily="34" charset="0"/>
                <a:cs typeface="Vrinda" pitchFamily="34" charset="0"/>
              </a:rPr>
              <a:t>The supply air is cooler than the room air</a:t>
            </a:r>
          </a:p>
          <a:p>
            <a:r>
              <a:rPr lang="en-US" sz="2000" dirty="0">
                <a:solidFill>
                  <a:schemeClr val="bg1">
                    <a:lumMod val="50000"/>
                  </a:schemeClr>
                </a:solidFill>
                <a:latin typeface="Vrinda" pitchFamily="34" charset="0"/>
                <a:cs typeface="Vrinda" pitchFamily="34" charset="0"/>
              </a:rPr>
              <a:t>Contaminants are warmer and/or lighter than the surrounding air</a:t>
            </a:r>
          </a:p>
          <a:p>
            <a:r>
              <a:rPr lang="en-US" sz="2000" dirty="0">
                <a:solidFill>
                  <a:schemeClr val="bg1">
                    <a:lumMod val="50000"/>
                  </a:schemeClr>
                </a:solidFill>
                <a:latin typeface="Vrinda" pitchFamily="34" charset="0"/>
                <a:cs typeface="Vrinda" pitchFamily="34" charset="0"/>
              </a:rPr>
              <a:t>Surface temperatures of sources are high</a:t>
            </a:r>
          </a:p>
          <a:p>
            <a:r>
              <a:rPr lang="en-US" sz="2000" dirty="0">
                <a:solidFill>
                  <a:schemeClr val="bg1">
                    <a:lumMod val="50000"/>
                  </a:schemeClr>
                </a:solidFill>
                <a:latin typeface="Vrinda" pitchFamily="34" charset="0"/>
                <a:cs typeface="Vrinda" pitchFamily="34" charset="0"/>
              </a:rPr>
              <a:t>Disturbance to room airflows are weak</a:t>
            </a:r>
          </a:p>
          <a:p>
            <a:r>
              <a:rPr lang="en-US" sz="2000" dirty="0">
                <a:solidFill>
                  <a:schemeClr val="bg1">
                    <a:lumMod val="50000"/>
                  </a:schemeClr>
                </a:solidFill>
                <a:latin typeface="Vrinda" pitchFamily="34" charset="0"/>
                <a:cs typeface="Vrinda" pitchFamily="34" charset="0"/>
              </a:rPr>
              <a:t>Ceiling heights are high </a:t>
            </a:r>
          </a:p>
          <a:p>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695438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3" name="Rectangle 4" descr="5%"/>
          <p:cNvSpPr>
            <a:spLocks noChangeArrowheads="1"/>
          </p:cNvSpPr>
          <p:nvPr/>
        </p:nvSpPr>
        <p:spPr bwMode="auto">
          <a:xfrm>
            <a:off x="6129045" y="2724356"/>
            <a:ext cx="1533525" cy="3432175"/>
          </a:xfrm>
          <a:prstGeom prst="rect">
            <a:avLst/>
          </a:prstGeom>
          <a:pattFill prst="pct5">
            <a:fgClr>
              <a:schemeClr val="accent1"/>
            </a:fgClr>
            <a:bgClr>
              <a:srgbClr val="FFFFFF"/>
            </a:bgClr>
          </a:pattFill>
          <a:ln w="25400">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20484" name="Arc 5"/>
          <p:cNvSpPr>
            <a:spLocks/>
          </p:cNvSpPr>
          <p:nvPr/>
        </p:nvSpPr>
        <p:spPr bwMode="auto">
          <a:xfrm rot="6240000">
            <a:off x="5264709" y="5643538"/>
            <a:ext cx="1284287" cy="901700"/>
          </a:xfrm>
          <a:custGeom>
            <a:avLst/>
            <a:gdLst>
              <a:gd name="T0" fmla="*/ 0 w 21631"/>
              <a:gd name="T1" fmla="*/ 0 h 21928"/>
              <a:gd name="T2" fmla="*/ 1284168 w 21631"/>
              <a:gd name="T3" fmla="*/ 901700 h 21928"/>
              <a:gd name="T4" fmla="*/ 1841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85" name="Arc 6"/>
          <p:cNvSpPr>
            <a:spLocks/>
          </p:cNvSpPr>
          <p:nvPr/>
        </p:nvSpPr>
        <p:spPr bwMode="auto">
          <a:xfrm rot="-6660000">
            <a:off x="7083574" y="5861256"/>
            <a:ext cx="1412875" cy="590550"/>
          </a:xfrm>
          <a:custGeom>
            <a:avLst/>
            <a:gdLst>
              <a:gd name="T0" fmla="*/ 0 w 21600"/>
              <a:gd name="T1" fmla="*/ 590550 h 21600"/>
              <a:gd name="T2" fmla="*/ 1411043 w 21600"/>
              <a:gd name="T3" fmla="*/ 0 h 21600"/>
              <a:gd name="T4" fmla="*/ 1412875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86" name="Line 7"/>
          <p:cNvSpPr>
            <a:spLocks noChangeShapeType="1"/>
          </p:cNvSpPr>
          <p:nvPr/>
        </p:nvSpPr>
        <p:spPr bwMode="auto">
          <a:xfrm>
            <a:off x="6881542" y="1455742"/>
            <a:ext cx="4762" cy="701675"/>
          </a:xfrm>
          <a:prstGeom prst="line">
            <a:avLst/>
          </a:prstGeom>
          <a:noFill/>
          <a:ln w="25400">
            <a:solidFill>
              <a:schemeClr val="accent2"/>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nvGrpSpPr>
          <p:cNvPr id="20487" name="Group 8"/>
          <p:cNvGrpSpPr>
            <a:grpSpLocks/>
          </p:cNvGrpSpPr>
          <p:nvPr/>
        </p:nvGrpSpPr>
        <p:grpSpPr bwMode="auto">
          <a:xfrm>
            <a:off x="6526404" y="1775604"/>
            <a:ext cx="727075" cy="957262"/>
            <a:chOff x="2722" y="947"/>
            <a:chExt cx="433" cy="513"/>
          </a:xfrm>
        </p:grpSpPr>
        <p:sp>
          <p:nvSpPr>
            <p:cNvPr id="20497" name="Oval 9"/>
            <p:cNvSpPr>
              <a:spLocks noChangeArrowheads="1"/>
            </p:cNvSpPr>
            <p:nvPr/>
          </p:nvSpPr>
          <p:spPr bwMode="auto">
            <a:xfrm>
              <a:off x="2725" y="986"/>
              <a:ext cx="211" cy="49"/>
            </a:xfrm>
            <a:prstGeom prst="ellipse">
              <a:avLst/>
            </a:prstGeom>
            <a:solidFill>
              <a:schemeClr val="bg1"/>
            </a:solidFill>
            <a:ln w="25400">
              <a:solidFill>
                <a:schemeClr val="accent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a:solidFill>
                  <a:srgbClr val="FFFF00"/>
                </a:solidFill>
              </a:endParaRPr>
            </a:p>
          </p:txBody>
        </p:sp>
        <p:sp>
          <p:nvSpPr>
            <p:cNvPr id="20498" name="Line 10"/>
            <p:cNvSpPr>
              <a:spLocks noChangeShapeType="1"/>
            </p:cNvSpPr>
            <p:nvPr/>
          </p:nvSpPr>
          <p:spPr bwMode="auto">
            <a:xfrm>
              <a:off x="2722" y="1015"/>
              <a:ext cx="0" cy="445"/>
            </a:xfrm>
            <a:prstGeom prst="line">
              <a:avLst/>
            </a:prstGeom>
            <a:noFill/>
            <a:ln w="25400">
              <a:solidFill>
                <a:schemeClr val="accent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9" name="Line 11"/>
            <p:cNvSpPr>
              <a:spLocks noChangeShapeType="1"/>
            </p:cNvSpPr>
            <p:nvPr/>
          </p:nvSpPr>
          <p:spPr bwMode="auto">
            <a:xfrm>
              <a:off x="3155" y="1021"/>
              <a:ext cx="0" cy="439"/>
            </a:xfrm>
            <a:prstGeom prst="line">
              <a:avLst/>
            </a:prstGeom>
            <a:noFill/>
            <a:ln w="25400">
              <a:solidFill>
                <a:schemeClr val="accent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500" name="Arc 12"/>
            <p:cNvSpPr>
              <a:spLocks/>
            </p:cNvSpPr>
            <p:nvPr/>
          </p:nvSpPr>
          <p:spPr bwMode="auto">
            <a:xfrm rot="-2220000">
              <a:off x="2966" y="947"/>
              <a:ext cx="167" cy="138"/>
            </a:xfrm>
            <a:custGeom>
              <a:avLst/>
              <a:gdLst>
                <a:gd name="T0" fmla="*/ 0 w 21729"/>
                <a:gd name="T1" fmla="*/ 0 h 21600"/>
                <a:gd name="T2" fmla="*/ 167 w 21729"/>
                <a:gd name="T3" fmla="*/ 137 h 21600"/>
                <a:gd name="T4" fmla="*/ 1 w 21729"/>
                <a:gd name="T5" fmla="*/ 138 h 21600"/>
                <a:gd name="T6" fmla="*/ 0 60000 65536"/>
                <a:gd name="T7" fmla="*/ 0 60000 65536"/>
                <a:gd name="T8" fmla="*/ 0 60000 65536"/>
              </a:gdLst>
              <a:ahLst/>
              <a:cxnLst>
                <a:cxn ang="T6">
                  <a:pos x="T0" y="T1"/>
                </a:cxn>
                <a:cxn ang="T7">
                  <a:pos x="T2" y="T3"/>
                </a:cxn>
                <a:cxn ang="T8">
                  <a:pos x="T4" y="T5"/>
                </a:cxn>
              </a:cxnLst>
              <a:rect l="0" t="0" r="r" b="b"/>
              <a:pathLst>
                <a:path w="21729" h="21600" fill="none" extrusionOk="0">
                  <a:moveTo>
                    <a:pt x="0" y="0"/>
                  </a:moveTo>
                  <a:cubicBezTo>
                    <a:pt x="43" y="0"/>
                    <a:pt x="86" y="-1"/>
                    <a:pt x="130" y="0"/>
                  </a:cubicBezTo>
                  <a:cubicBezTo>
                    <a:pt x="11998" y="0"/>
                    <a:pt x="21643" y="9575"/>
                    <a:pt x="21729" y="21442"/>
                  </a:cubicBezTo>
                </a:path>
                <a:path w="21729" h="21600" stroke="0" extrusionOk="0">
                  <a:moveTo>
                    <a:pt x="0" y="0"/>
                  </a:moveTo>
                  <a:cubicBezTo>
                    <a:pt x="43" y="0"/>
                    <a:pt x="86" y="-1"/>
                    <a:pt x="130" y="0"/>
                  </a:cubicBezTo>
                  <a:cubicBezTo>
                    <a:pt x="11998" y="0"/>
                    <a:pt x="21643" y="9575"/>
                    <a:pt x="21729" y="21442"/>
                  </a:cubicBezTo>
                  <a:lnTo>
                    <a:pt x="130" y="21600"/>
                  </a:lnTo>
                  <a:lnTo>
                    <a:pt x="0" y="0"/>
                  </a:lnTo>
                  <a:close/>
                </a:path>
              </a:pathLst>
            </a:custGeom>
            <a:noFill/>
            <a:ln w="25400" cap="rnd">
              <a:solidFill>
                <a:schemeClr val="accent1"/>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grpSp>
      <p:sp>
        <p:nvSpPr>
          <p:cNvPr id="20488" name="Arc 13"/>
          <p:cNvSpPr>
            <a:spLocks/>
          </p:cNvSpPr>
          <p:nvPr/>
        </p:nvSpPr>
        <p:spPr bwMode="auto">
          <a:xfrm rot="6240000">
            <a:off x="5259555" y="3020600"/>
            <a:ext cx="1285875" cy="901700"/>
          </a:xfrm>
          <a:custGeom>
            <a:avLst/>
            <a:gdLst>
              <a:gd name="T0" fmla="*/ 0 w 21631"/>
              <a:gd name="T1" fmla="*/ 0 h 21928"/>
              <a:gd name="T2" fmla="*/ 1285756 w 21631"/>
              <a:gd name="T3" fmla="*/ 901700 h 21928"/>
              <a:gd name="T4" fmla="*/ 1843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89" name="Arc 14"/>
          <p:cNvSpPr>
            <a:spLocks/>
          </p:cNvSpPr>
          <p:nvPr/>
        </p:nvSpPr>
        <p:spPr bwMode="auto">
          <a:xfrm rot="6240000">
            <a:off x="5279450" y="4224470"/>
            <a:ext cx="1284288" cy="901700"/>
          </a:xfrm>
          <a:custGeom>
            <a:avLst/>
            <a:gdLst>
              <a:gd name="T0" fmla="*/ 0 w 21631"/>
              <a:gd name="T1" fmla="*/ 0 h 21928"/>
              <a:gd name="T2" fmla="*/ 1284169 w 21631"/>
              <a:gd name="T3" fmla="*/ 901700 h 21928"/>
              <a:gd name="T4" fmla="*/ 1841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0" name="Arc 15"/>
          <p:cNvSpPr>
            <a:spLocks/>
          </p:cNvSpPr>
          <p:nvPr/>
        </p:nvSpPr>
        <p:spPr bwMode="auto">
          <a:xfrm rot="-6660000">
            <a:off x="7142942" y="3224055"/>
            <a:ext cx="1414463" cy="590550"/>
          </a:xfrm>
          <a:custGeom>
            <a:avLst/>
            <a:gdLst>
              <a:gd name="T0" fmla="*/ 0 w 21600"/>
              <a:gd name="T1" fmla="*/ 590550 h 21600"/>
              <a:gd name="T2" fmla="*/ 1412629 w 21600"/>
              <a:gd name="T3" fmla="*/ 0 h 21600"/>
              <a:gd name="T4" fmla="*/ 1414463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1" name="Arc 16"/>
          <p:cNvSpPr>
            <a:spLocks/>
          </p:cNvSpPr>
          <p:nvPr/>
        </p:nvSpPr>
        <p:spPr bwMode="auto">
          <a:xfrm rot="-6660000">
            <a:off x="7106314" y="4403856"/>
            <a:ext cx="1414463" cy="590550"/>
          </a:xfrm>
          <a:custGeom>
            <a:avLst/>
            <a:gdLst>
              <a:gd name="T0" fmla="*/ 0 w 21600"/>
              <a:gd name="T1" fmla="*/ 590550 h 21600"/>
              <a:gd name="T2" fmla="*/ 1412629 w 21600"/>
              <a:gd name="T3" fmla="*/ 0 h 21600"/>
              <a:gd name="T4" fmla="*/ 1414463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2" name="Arc 17"/>
          <p:cNvSpPr>
            <a:spLocks/>
          </p:cNvSpPr>
          <p:nvPr/>
        </p:nvSpPr>
        <p:spPr bwMode="auto">
          <a:xfrm rot="7560000">
            <a:off x="4981267" y="3680049"/>
            <a:ext cx="1284288" cy="901700"/>
          </a:xfrm>
          <a:custGeom>
            <a:avLst/>
            <a:gdLst>
              <a:gd name="T0" fmla="*/ 0 w 21631"/>
              <a:gd name="T1" fmla="*/ 0 h 21928"/>
              <a:gd name="T2" fmla="*/ 1284169 w 21631"/>
              <a:gd name="T3" fmla="*/ 901700 h 21928"/>
              <a:gd name="T4" fmla="*/ 1841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3" name="Arc 18"/>
          <p:cNvSpPr>
            <a:spLocks/>
          </p:cNvSpPr>
          <p:nvPr/>
        </p:nvSpPr>
        <p:spPr bwMode="auto">
          <a:xfrm rot="7560000">
            <a:off x="5132225" y="4917929"/>
            <a:ext cx="1285875" cy="901700"/>
          </a:xfrm>
          <a:custGeom>
            <a:avLst/>
            <a:gdLst>
              <a:gd name="T0" fmla="*/ 0 w 21631"/>
              <a:gd name="T1" fmla="*/ 0 h 21928"/>
              <a:gd name="T2" fmla="*/ 1285756 w 21631"/>
              <a:gd name="T3" fmla="*/ 901700 h 21928"/>
              <a:gd name="T4" fmla="*/ 1843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4" name="Arc 19"/>
          <p:cNvSpPr>
            <a:spLocks/>
          </p:cNvSpPr>
          <p:nvPr/>
        </p:nvSpPr>
        <p:spPr bwMode="auto">
          <a:xfrm rot="-8100000">
            <a:off x="7493507" y="3935412"/>
            <a:ext cx="1414462" cy="588963"/>
          </a:xfrm>
          <a:custGeom>
            <a:avLst/>
            <a:gdLst>
              <a:gd name="T0" fmla="*/ 0 w 21600"/>
              <a:gd name="T1" fmla="*/ 588963 h 21600"/>
              <a:gd name="T2" fmla="*/ 1412628 w 21600"/>
              <a:gd name="T3" fmla="*/ 0 h 21600"/>
              <a:gd name="T4" fmla="*/ 1414462 w 21600"/>
              <a:gd name="T5" fmla="*/ 588963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20495" name="Arc 20"/>
          <p:cNvSpPr>
            <a:spLocks/>
          </p:cNvSpPr>
          <p:nvPr/>
        </p:nvSpPr>
        <p:spPr bwMode="auto">
          <a:xfrm rot="-8100000">
            <a:off x="7270559" y="5146211"/>
            <a:ext cx="1416050" cy="590550"/>
          </a:xfrm>
          <a:custGeom>
            <a:avLst/>
            <a:gdLst>
              <a:gd name="T0" fmla="*/ 0 w 21600"/>
              <a:gd name="T1" fmla="*/ 590550 h 21600"/>
              <a:gd name="T2" fmla="*/ 1414214 w 21600"/>
              <a:gd name="T3" fmla="*/ 0 h 21600"/>
              <a:gd name="T4" fmla="*/ 1416050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a:solidFill>
                <a:srgbClr val="FFFF00"/>
              </a:solidFill>
              <a:latin typeface="Times New Roman" pitchFamily="18" charset="0"/>
            </a:endParaRPr>
          </a:p>
        </p:txBody>
      </p:sp>
      <p:sp>
        <p:nvSpPr>
          <p:cNvPr id="3" name="TextBox 2"/>
          <p:cNvSpPr txBox="1"/>
          <p:nvPr/>
        </p:nvSpPr>
        <p:spPr>
          <a:xfrm>
            <a:off x="2180784" y="476672"/>
            <a:ext cx="5609228" cy="707886"/>
          </a:xfrm>
          <a:prstGeom prst="rect">
            <a:avLst/>
          </a:prstGeom>
          <a:noFill/>
        </p:spPr>
        <p:txBody>
          <a:bodyPr wrap="none" rtlCol="0">
            <a:spAutoFit/>
          </a:bodyPr>
          <a:lstStyle/>
          <a:p>
            <a:r>
              <a:rPr lang="en-US" sz="4000" b="1" dirty="0">
                <a:solidFill>
                  <a:srgbClr val="1F497D"/>
                </a:solidFill>
                <a:latin typeface="Vrinda" pitchFamily="34" charset="0"/>
                <a:ea typeface="Dotum" pitchFamily="34" charset="-127"/>
                <a:cs typeface="Vrinda" pitchFamily="34" charset="0"/>
              </a:rPr>
              <a:t>Displacement Ventilation</a:t>
            </a:r>
            <a:endParaRPr lang="en-GB" sz="4000" dirty="0"/>
          </a:p>
        </p:txBody>
      </p:sp>
      <p:pic>
        <p:nvPicPr>
          <p:cNvPr id="2" name="Picture 1">
            <a:extLst>
              <a:ext uri="{FF2B5EF4-FFF2-40B4-BE49-F238E27FC236}">
                <a16:creationId xmlns:a16="http://schemas.microsoft.com/office/drawing/2014/main" id="{DC9ACF2E-95A7-2966-936F-2B2C0D6073C6}"/>
              </a:ext>
            </a:extLst>
          </p:cNvPr>
          <p:cNvPicPr>
            <a:picLocks noChangeAspect="1"/>
          </p:cNvPicPr>
          <p:nvPr/>
        </p:nvPicPr>
        <p:blipFill>
          <a:blip r:embed="rId2"/>
          <a:stretch>
            <a:fillRect/>
          </a:stretch>
        </p:blipFill>
        <p:spPr>
          <a:xfrm>
            <a:off x="44542" y="1419689"/>
            <a:ext cx="3112462" cy="2588531"/>
          </a:xfrm>
          <a:prstGeom prst="rect">
            <a:avLst/>
          </a:prstGeom>
        </p:spPr>
      </p:pic>
    </p:spTree>
    <p:extLst>
      <p:ext uri="{BB962C8B-B14F-4D97-AF65-F5344CB8AC3E}">
        <p14:creationId xmlns:p14="http://schemas.microsoft.com/office/powerpoint/2010/main" val="21434442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994420"/>
          </a:xfrm>
        </p:spPr>
        <p:txBody>
          <a:bodyPr/>
          <a:lstStyle/>
          <a:p>
            <a:pPr algn="l" eaLnBrk="1" hangingPunct="1"/>
            <a:r>
              <a:rPr lang="en-US" sz="2800" b="1" dirty="0">
                <a:solidFill>
                  <a:schemeClr val="tx2"/>
                </a:solidFill>
                <a:latin typeface="Vrinda" pitchFamily="34" charset="0"/>
                <a:ea typeface="Dotum" pitchFamily="34" charset="-127"/>
                <a:cs typeface="Vrinda" pitchFamily="34" charset="0"/>
              </a:rPr>
              <a:t>Limitations</a:t>
            </a:r>
          </a:p>
        </p:txBody>
      </p:sp>
      <p:sp>
        <p:nvSpPr>
          <p:cNvPr id="4099" name="Content Placeholder 2"/>
          <p:cNvSpPr>
            <a:spLocks noGrp="1"/>
          </p:cNvSpPr>
          <p:nvPr>
            <p:ph idx="1"/>
          </p:nvPr>
        </p:nvSpPr>
        <p:spPr>
          <a:xfrm>
            <a:off x="467544" y="2564904"/>
            <a:ext cx="8229600" cy="3744416"/>
          </a:xfrm>
        </p:spPr>
        <p:txBody>
          <a:bodyPr/>
          <a:lstStyle/>
          <a:p>
            <a:r>
              <a:rPr lang="en-US" sz="2000" dirty="0">
                <a:solidFill>
                  <a:schemeClr val="bg1">
                    <a:lumMod val="50000"/>
                  </a:schemeClr>
                </a:solidFill>
                <a:latin typeface="Vrinda" pitchFamily="34" charset="0"/>
                <a:cs typeface="Vrinda" pitchFamily="34" charset="0"/>
              </a:rPr>
              <a:t>Indoor architecture</a:t>
            </a:r>
          </a:p>
          <a:p>
            <a:pPr lvl="1"/>
            <a:r>
              <a:rPr lang="en-US" sz="1600" dirty="0">
                <a:solidFill>
                  <a:schemeClr val="bg1">
                    <a:lumMod val="50000"/>
                  </a:schemeClr>
                </a:solidFill>
                <a:latin typeface="Vrinda" pitchFamily="34" charset="0"/>
                <a:cs typeface="Vrinda" pitchFamily="34" charset="0"/>
              </a:rPr>
              <a:t>Geometry, size and location of air terminals</a:t>
            </a:r>
          </a:p>
          <a:p>
            <a:r>
              <a:rPr lang="en-US" sz="2000" dirty="0">
                <a:solidFill>
                  <a:schemeClr val="bg1">
                    <a:lumMod val="50000"/>
                  </a:schemeClr>
                </a:solidFill>
                <a:latin typeface="Vrinda" pitchFamily="34" charset="0"/>
                <a:cs typeface="Vrinda" pitchFamily="34" charset="0"/>
              </a:rPr>
              <a:t>Internal obstacles</a:t>
            </a:r>
          </a:p>
          <a:p>
            <a:pPr lvl="1"/>
            <a:r>
              <a:rPr lang="en-US" sz="1600" dirty="0">
                <a:solidFill>
                  <a:schemeClr val="bg1">
                    <a:lumMod val="50000"/>
                  </a:schemeClr>
                </a:solidFill>
                <a:latin typeface="Vrinda" pitchFamily="34" charset="0"/>
                <a:cs typeface="Vrinda" pitchFamily="34" charset="0"/>
              </a:rPr>
              <a:t>Furniture partitions, desks, </a:t>
            </a:r>
            <a:r>
              <a:rPr lang="en-US" sz="1600" dirty="0" err="1">
                <a:solidFill>
                  <a:schemeClr val="bg1">
                    <a:lumMod val="50000"/>
                  </a:schemeClr>
                </a:solidFill>
                <a:latin typeface="Vrinda" pitchFamily="34" charset="0"/>
                <a:cs typeface="Vrinda" pitchFamily="34" charset="0"/>
              </a:rPr>
              <a:t>etc</a:t>
            </a:r>
            <a:endParaRPr lang="en-US" sz="1600" dirty="0">
              <a:solidFill>
                <a:schemeClr val="bg1">
                  <a:lumMod val="50000"/>
                </a:schemeClr>
              </a:solidFill>
              <a:latin typeface="Vrinda" pitchFamily="34" charset="0"/>
              <a:cs typeface="Vrinda" pitchFamily="34" charset="0"/>
            </a:endParaRPr>
          </a:p>
          <a:p>
            <a:r>
              <a:rPr lang="en-US" sz="2000" dirty="0">
                <a:solidFill>
                  <a:schemeClr val="bg1">
                    <a:lumMod val="50000"/>
                  </a:schemeClr>
                </a:solidFill>
                <a:latin typeface="Vrinda" pitchFamily="34" charset="0"/>
                <a:cs typeface="Vrinda" pitchFamily="34" charset="0"/>
              </a:rPr>
              <a:t>Thermal comfort</a:t>
            </a:r>
          </a:p>
          <a:p>
            <a:pPr lvl="1"/>
            <a:r>
              <a:rPr lang="en-US" sz="1600" dirty="0">
                <a:solidFill>
                  <a:schemeClr val="bg1">
                    <a:lumMod val="50000"/>
                  </a:schemeClr>
                </a:solidFill>
                <a:latin typeface="Vrinda" pitchFamily="34" charset="0"/>
                <a:cs typeface="Vrinda" pitchFamily="34" charset="0"/>
              </a:rPr>
              <a:t>Draught zone around supply sir </a:t>
            </a:r>
            <a:r>
              <a:rPr lang="en-US" sz="1600" dirty="0" err="1">
                <a:solidFill>
                  <a:schemeClr val="bg1">
                    <a:lumMod val="50000"/>
                  </a:schemeClr>
                </a:solidFill>
                <a:latin typeface="Vrinda" pitchFamily="34" charset="0"/>
                <a:cs typeface="Vrinda" pitchFamily="34" charset="0"/>
              </a:rPr>
              <a:t>termionals</a:t>
            </a:r>
            <a:r>
              <a:rPr lang="en-US" sz="1600" dirty="0">
                <a:solidFill>
                  <a:schemeClr val="bg1">
                    <a:lumMod val="50000"/>
                  </a:schemeClr>
                </a:solidFill>
                <a:latin typeface="Vrinda" pitchFamily="34" charset="0"/>
                <a:cs typeface="Vrinda" pitchFamily="34" charset="0"/>
              </a:rPr>
              <a:t> </a:t>
            </a:r>
          </a:p>
          <a:p>
            <a:pPr lvl="1"/>
            <a:r>
              <a:rPr lang="en-US" sz="1600" dirty="0">
                <a:solidFill>
                  <a:schemeClr val="bg1">
                    <a:lumMod val="50000"/>
                  </a:schemeClr>
                </a:solidFill>
                <a:latin typeface="Vrinda" pitchFamily="34" charset="0"/>
                <a:cs typeface="Vrinda" pitchFamily="34" charset="0"/>
              </a:rPr>
              <a:t>Vertical temperature gradient</a:t>
            </a:r>
          </a:p>
          <a:p>
            <a:pPr lvl="1"/>
            <a:r>
              <a:rPr lang="en-US" sz="1600" dirty="0">
                <a:solidFill>
                  <a:schemeClr val="bg1">
                    <a:lumMod val="50000"/>
                  </a:schemeClr>
                </a:solidFill>
                <a:latin typeface="Vrinda" pitchFamily="34" charset="0"/>
                <a:cs typeface="Vrinda" pitchFamily="34" charset="0"/>
              </a:rPr>
              <a:t>Low cooling capacity</a:t>
            </a:r>
          </a:p>
          <a:p>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12337682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a:solidFill>
                  <a:schemeClr val="tx2"/>
                </a:solidFill>
                <a:latin typeface="Vrinda" pitchFamily="34" charset="0"/>
                <a:ea typeface="Dotum" pitchFamily="34" charset="-127"/>
                <a:cs typeface="Vrinda" pitchFamily="34" charset="0"/>
              </a:rPr>
              <a:t>Mixed Mode Ventilation</a:t>
            </a:r>
          </a:p>
        </p:txBody>
      </p:sp>
      <p:sp>
        <p:nvSpPr>
          <p:cNvPr id="4099" name="Content Placeholder 2"/>
          <p:cNvSpPr>
            <a:spLocks noGrp="1"/>
          </p:cNvSpPr>
          <p:nvPr>
            <p:ph idx="1"/>
          </p:nvPr>
        </p:nvSpPr>
        <p:spPr>
          <a:xfrm>
            <a:off x="467544" y="2564904"/>
            <a:ext cx="8229600" cy="3744416"/>
          </a:xfrm>
        </p:spPr>
        <p:txBody>
          <a:bodyPr/>
          <a:lstStyle/>
          <a:p>
            <a:r>
              <a:rPr lang="en-US" sz="2000" b="1" dirty="0">
                <a:solidFill>
                  <a:schemeClr val="bg1">
                    <a:lumMod val="50000"/>
                  </a:schemeClr>
                </a:solidFill>
                <a:latin typeface="Vrinda" pitchFamily="34" charset="0"/>
                <a:cs typeface="Vrinda" pitchFamily="34" charset="0"/>
              </a:rPr>
              <a:t>Supplementary</a:t>
            </a:r>
            <a:r>
              <a:rPr lang="en-US" sz="2000" dirty="0">
                <a:solidFill>
                  <a:schemeClr val="bg1">
                    <a:lumMod val="50000"/>
                  </a:schemeClr>
                </a:solidFill>
                <a:latin typeface="Vrinda" pitchFamily="34" charset="0"/>
                <a:cs typeface="Vrinda" pitchFamily="34" charset="0"/>
              </a:rPr>
              <a:t> – fan used to assist natural ventilation </a:t>
            </a:r>
          </a:p>
          <a:p>
            <a:r>
              <a:rPr lang="en-US" sz="2000" b="1" dirty="0">
                <a:solidFill>
                  <a:schemeClr val="bg1">
                    <a:lumMod val="50000"/>
                  </a:schemeClr>
                </a:solidFill>
                <a:latin typeface="Vrinda" pitchFamily="34" charset="0"/>
                <a:cs typeface="Vrinda" pitchFamily="34" charset="0"/>
              </a:rPr>
              <a:t>Complementary</a:t>
            </a:r>
            <a:r>
              <a:rPr lang="en-US" sz="2000" dirty="0">
                <a:solidFill>
                  <a:schemeClr val="bg1">
                    <a:lumMod val="50000"/>
                  </a:schemeClr>
                </a:solidFill>
                <a:latin typeface="Vrinda" pitchFamily="34" charset="0"/>
                <a:cs typeface="Vrinda" pitchFamily="34" charset="0"/>
              </a:rPr>
              <a:t> – natural and MV work together to meet demand</a:t>
            </a:r>
          </a:p>
          <a:p>
            <a:r>
              <a:rPr lang="en-US" sz="2000" b="1" dirty="0">
                <a:solidFill>
                  <a:schemeClr val="bg1">
                    <a:lumMod val="50000"/>
                  </a:schemeClr>
                </a:solidFill>
                <a:latin typeface="Vrinda" pitchFamily="34" charset="0"/>
                <a:cs typeface="Vrinda" pitchFamily="34" charset="0"/>
              </a:rPr>
              <a:t>Alternate</a:t>
            </a:r>
            <a:r>
              <a:rPr lang="en-US" sz="2000" dirty="0">
                <a:solidFill>
                  <a:schemeClr val="bg1">
                    <a:lumMod val="50000"/>
                  </a:schemeClr>
                </a:solidFill>
                <a:latin typeface="Vrinda" pitchFamily="34" charset="0"/>
                <a:cs typeface="Vrinda" pitchFamily="34" charset="0"/>
              </a:rPr>
              <a:t> – natural ventilation and MV fitted, actual system used dependent on climatic and demand conditions  </a:t>
            </a: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41878807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a:extLst>
              <a:ext uri="{FF2B5EF4-FFF2-40B4-BE49-F238E27FC236}">
                <a16:creationId xmlns:a16="http://schemas.microsoft.com/office/drawing/2014/main" id="{5B37F41B-41AA-53E0-E22D-F52C2B0E0F0F}"/>
              </a:ext>
            </a:extLst>
          </p:cNvPr>
          <p:cNvSpPr>
            <a:spLocks noGrp="1" noChangeArrowheads="1"/>
          </p:cNvSpPr>
          <p:nvPr>
            <p:ph type="title"/>
          </p:nvPr>
        </p:nvSpPr>
        <p:spPr>
          <a:xfrm>
            <a:off x="684213" y="404813"/>
            <a:ext cx="7772400" cy="1143000"/>
          </a:xfrm>
        </p:spPr>
        <p:txBody>
          <a:bodyPr/>
          <a:lstStyle/>
          <a:p>
            <a:pPr eaLnBrk="1" hangingPunct="1"/>
            <a:r>
              <a:rPr lang="en-US" altLang="en-US" sz="3600">
                <a:latin typeface="Arial" panose="020B0604020202020204" pitchFamily="34" charset="0"/>
              </a:rPr>
              <a:t>Mechanical - Extract </a:t>
            </a:r>
            <a:br>
              <a:rPr lang="en-US" altLang="en-US" sz="3600">
                <a:latin typeface="Arial" panose="020B0604020202020204" pitchFamily="34" charset="0"/>
              </a:rPr>
            </a:br>
            <a:r>
              <a:rPr lang="en-US" altLang="en-US" sz="3600">
                <a:latin typeface="Arial" panose="020B0604020202020204" pitchFamily="34" charset="0"/>
              </a:rPr>
              <a:t>INDUCED INPUT</a:t>
            </a:r>
            <a:endParaRPr lang="en-GB" altLang="en-US" sz="3600">
              <a:latin typeface="Arial" panose="020B0604020202020204" pitchFamily="34" charset="0"/>
            </a:endParaRPr>
          </a:p>
        </p:txBody>
      </p:sp>
      <p:graphicFrame>
        <p:nvGraphicFramePr>
          <p:cNvPr id="28675" name="Object 4">
            <a:extLst>
              <a:ext uri="{FF2B5EF4-FFF2-40B4-BE49-F238E27FC236}">
                <a16:creationId xmlns:a16="http://schemas.microsoft.com/office/drawing/2014/main" id="{7DF1BBA8-CCCE-4115-332E-F33CE374F283}"/>
              </a:ext>
            </a:extLst>
          </p:cNvPr>
          <p:cNvGraphicFramePr>
            <a:graphicFrameLocks noGrp="1" noChangeAspect="1"/>
          </p:cNvGraphicFramePr>
          <p:nvPr>
            <p:ph idx="1"/>
          </p:nvPr>
        </p:nvGraphicFramePr>
        <p:xfrm>
          <a:off x="900113" y="1595438"/>
          <a:ext cx="6384925" cy="4608512"/>
        </p:xfrm>
        <a:graphic>
          <a:graphicData uri="http://schemas.openxmlformats.org/presentationml/2006/ole">
            <mc:AlternateContent xmlns:mc="http://schemas.openxmlformats.org/markup-compatibility/2006">
              <mc:Choice xmlns:v="urn:schemas-microsoft-com:vml" Requires="v">
                <p:oleObj name="Document" r:id="rId2" imgW="5425440" imgH="3913632" progId="Word.Document.8">
                  <p:embed/>
                </p:oleObj>
              </mc:Choice>
              <mc:Fallback>
                <p:oleObj name="Document" r:id="rId2" imgW="5425440" imgH="3913632" progId="Word.Document.8">
                  <p:embed/>
                  <p:pic>
                    <p:nvPicPr>
                      <p:cNvPr id="28675" name="Object 4">
                        <a:extLst>
                          <a:ext uri="{FF2B5EF4-FFF2-40B4-BE49-F238E27FC236}">
                            <a16:creationId xmlns:a16="http://schemas.microsoft.com/office/drawing/2014/main" id="{7DF1BBA8-CCCE-4115-332E-F33CE374F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1595438"/>
                        <a:ext cx="6384925"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5">
            <a:extLst>
              <a:ext uri="{FF2B5EF4-FFF2-40B4-BE49-F238E27FC236}">
                <a16:creationId xmlns:a16="http://schemas.microsoft.com/office/drawing/2014/main" id="{C6568F74-2BC5-0E69-C005-FCD7D9B4D356}"/>
              </a:ext>
            </a:extLst>
          </p:cNvPr>
          <p:cNvSpPr>
            <a:spLocks noGrp="1" noChangeArrowheads="1"/>
          </p:cNvSpPr>
          <p:nvPr>
            <p:ph type="title"/>
          </p:nvPr>
        </p:nvSpPr>
        <p:spPr>
          <a:xfrm>
            <a:off x="684213" y="404813"/>
            <a:ext cx="7772400" cy="874712"/>
          </a:xfrm>
        </p:spPr>
        <p:txBody>
          <a:bodyPr/>
          <a:lstStyle/>
          <a:p>
            <a:pPr eaLnBrk="1" hangingPunct="1"/>
            <a:r>
              <a:rPr lang="en-US" altLang="en-US" sz="4000">
                <a:latin typeface="Arial" panose="020B0604020202020204" pitchFamily="34" charset="0"/>
              </a:rPr>
              <a:t>Plenum System</a:t>
            </a:r>
            <a:endParaRPr lang="en-GB" altLang="en-US" sz="4000">
              <a:latin typeface="Arial" panose="020B0604020202020204" pitchFamily="34" charset="0"/>
            </a:endParaRPr>
          </a:p>
        </p:txBody>
      </p:sp>
      <p:graphicFrame>
        <p:nvGraphicFramePr>
          <p:cNvPr id="29699" name="Object 4">
            <a:extLst>
              <a:ext uri="{FF2B5EF4-FFF2-40B4-BE49-F238E27FC236}">
                <a16:creationId xmlns:a16="http://schemas.microsoft.com/office/drawing/2014/main" id="{EB1044E9-0A16-0CDA-80CF-4351DC8F1C61}"/>
              </a:ext>
            </a:extLst>
          </p:cNvPr>
          <p:cNvGraphicFramePr>
            <a:graphicFrameLocks noGrp="1" noChangeAspect="1"/>
          </p:cNvGraphicFramePr>
          <p:nvPr>
            <p:ph idx="1"/>
          </p:nvPr>
        </p:nvGraphicFramePr>
        <p:xfrm>
          <a:off x="900113" y="1236663"/>
          <a:ext cx="6840537" cy="5219700"/>
        </p:xfrm>
        <a:graphic>
          <a:graphicData uri="http://schemas.openxmlformats.org/presentationml/2006/ole">
            <mc:AlternateContent xmlns:mc="http://schemas.openxmlformats.org/markup-compatibility/2006">
              <mc:Choice xmlns:v="urn:schemas-microsoft-com:vml" Requires="v">
                <p:oleObj name="Document" r:id="rId2" imgW="5510784" imgH="4206240" progId="Word.Document.8">
                  <p:embed/>
                </p:oleObj>
              </mc:Choice>
              <mc:Fallback>
                <p:oleObj name="Document" r:id="rId2" imgW="5510784" imgH="4206240" progId="Word.Document.8">
                  <p:embed/>
                  <p:pic>
                    <p:nvPicPr>
                      <p:cNvPr id="29699" name="Object 4">
                        <a:extLst>
                          <a:ext uri="{FF2B5EF4-FFF2-40B4-BE49-F238E27FC236}">
                            <a16:creationId xmlns:a16="http://schemas.microsoft.com/office/drawing/2014/main" id="{EB1044E9-0A16-0CDA-80CF-4351DC8F1C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1236663"/>
                        <a:ext cx="6840537" cy="521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5">
            <a:extLst>
              <a:ext uri="{FF2B5EF4-FFF2-40B4-BE49-F238E27FC236}">
                <a16:creationId xmlns:a16="http://schemas.microsoft.com/office/drawing/2014/main" id="{32832780-B861-1436-5D5C-9B14D40EDF3B}"/>
              </a:ext>
            </a:extLst>
          </p:cNvPr>
          <p:cNvSpPr>
            <a:spLocks noGrp="1" noChangeArrowheads="1"/>
          </p:cNvSpPr>
          <p:nvPr>
            <p:ph type="title"/>
          </p:nvPr>
        </p:nvSpPr>
        <p:spPr>
          <a:xfrm>
            <a:off x="684213" y="333375"/>
            <a:ext cx="7772400" cy="1143000"/>
          </a:xfrm>
        </p:spPr>
        <p:txBody>
          <a:bodyPr/>
          <a:lstStyle/>
          <a:p>
            <a:pPr eaLnBrk="1" hangingPunct="1"/>
            <a:r>
              <a:rPr lang="en-US" altLang="en-US" sz="3600">
                <a:latin typeface="Arial" panose="020B0604020202020204" pitchFamily="34" charset="0"/>
              </a:rPr>
              <a:t>Mechanical Input </a:t>
            </a:r>
            <a:br>
              <a:rPr lang="en-US" altLang="en-US" sz="3600">
                <a:latin typeface="Arial" panose="020B0604020202020204" pitchFamily="34" charset="0"/>
              </a:rPr>
            </a:br>
            <a:r>
              <a:rPr lang="en-US" altLang="en-US" sz="3600">
                <a:latin typeface="Arial" panose="020B0604020202020204" pitchFamily="34" charset="0"/>
              </a:rPr>
              <a:t>Mechanical Extract</a:t>
            </a:r>
            <a:endParaRPr lang="en-GB" altLang="en-US" sz="3600">
              <a:latin typeface="Arial" panose="020B0604020202020204" pitchFamily="34" charset="0"/>
            </a:endParaRPr>
          </a:p>
        </p:txBody>
      </p:sp>
      <p:graphicFrame>
        <p:nvGraphicFramePr>
          <p:cNvPr id="30723" name="Object 4">
            <a:extLst>
              <a:ext uri="{FF2B5EF4-FFF2-40B4-BE49-F238E27FC236}">
                <a16:creationId xmlns:a16="http://schemas.microsoft.com/office/drawing/2014/main" id="{2E1D24E7-CD39-8A32-B62E-FBD24616B719}"/>
              </a:ext>
            </a:extLst>
          </p:cNvPr>
          <p:cNvGraphicFramePr>
            <a:graphicFrameLocks noGrp="1" noChangeAspect="1"/>
          </p:cNvGraphicFramePr>
          <p:nvPr>
            <p:ph idx="1"/>
          </p:nvPr>
        </p:nvGraphicFramePr>
        <p:xfrm>
          <a:off x="1187450" y="1576388"/>
          <a:ext cx="6480175" cy="4714875"/>
        </p:xfrm>
        <a:graphic>
          <a:graphicData uri="http://schemas.openxmlformats.org/presentationml/2006/ole">
            <mc:AlternateContent xmlns:mc="http://schemas.openxmlformats.org/markup-compatibility/2006">
              <mc:Choice xmlns:v="urn:schemas-microsoft-com:vml" Requires="v">
                <p:oleObj name="Document" r:id="rId2" imgW="5510784" imgH="4011168" progId="Word.Document.8">
                  <p:embed/>
                </p:oleObj>
              </mc:Choice>
              <mc:Fallback>
                <p:oleObj name="Document" r:id="rId2" imgW="5510784" imgH="4011168" progId="Word.Document.8">
                  <p:embed/>
                  <p:pic>
                    <p:nvPicPr>
                      <p:cNvPr id="30723" name="Object 4">
                        <a:extLst>
                          <a:ext uri="{FF2B5EF4-FFF2-40B4-BE49-F238E27FC236}">
                            <a16:creationId xmlns:a16="http://schemas.microsoft.com/office/drawing/2014/main" id="{2E1D24E7-CD39-8A32-B62E-FBD24616B7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576388"/>
                        <a:ext cx="6480175" cy="471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93D722D7-D5CA-9661-8F5D-755CC568BF10}"/>
              </a:ext>
            </a:extLst>
          </p:cNvPr>
          <p:cNvSpPr>
            <a:spLocks noGrp="1" noChangeArrowheads="1"/>
          </p:cNvSpPr>
          <p:nvPr>
            <p:ph type="title"/>
          </p:nvPr>
        </p:nvSpPr>
        <p:spPr/>
        <p:txBody>
          <a:bodyPr/>
          <a:lstStyle/>
          <a:p>
            <a:pPr eaLnBrk="1" hangingPunct="1"/>
            <a:r>
              <a:rPr lang="en-US" altLang="en-US" sz="3600">
                <a:latin typeface="Arial" panose="020B0604020202020204" pitchFamily="34" charset="0"/>
              </a:rPr>
              <a:t>Upward Displacement Ventilation</a:t>
            </a:r>
            <a:endParaRPr lang="en-GB" altLang="en-US" sz="3600">
              <a:latin typeface="Arial" panose="020B0604020202020204" pitchFamily="34" charset="0"/>
            </a:endParaRPr>
          </a:p>
        </p:txBody>
      </p:sp>
      <p:graphicFrame>
        <p:nvGraphicFramePr>
          <p:cNvPr id="31747" name="Object 4">
            <a:extLst>
              <a:ext uri="{FF2B5EF4-FFF2-40B4-BE49-F238E27FC236}">
                <a16:creationId xmlns:a16="http://schemas.microsoft.com/office/drawing/2014/main" id="{AD8E35DB-0815-331E-566F-44B4D3EACBAF}"/>
              </a:ext>
            </a:extLst>
          </p:cNvPr>
          <p:cNvGraphicFramePr>
            <a:graphicFrameLocks noGrp="1" noChangeAspect="1"/>
          </p:cNvGraphicFramePr>
          <p:nvPr>
            <p:ph idx="1"/>
          </p:nvPr>
        </p:nvGraphicFramePr>
        <p:xfrm>
          <a:off x="539750" y="1912938"/>
          <a:ext cx="7993063" cy="4213225"/>
        </p:xfrm>
        <a:graphic>
          <a:graphicData uri="http://schemas.openxmlformats.org/presentationml/2006/ole">
            <mc:AlternateContent xmlns:mc="http://schemas.openxmlformats.org/markup-compatibility/2006">
              <mc:Choice xmlns:v="urn:schemas-microsoft-com:vml" Requires="v">
                <p:oleObj name="Document" r:id="rId2" imgW="5486400" imgH="2892552" progId="Word.Document.8">
                  <p:embed/>
                </p:oleObj>
              </mc:Choice>
              <mc:Fallback>
                <p:oleObj name="Document" r:id="rId2" imgW="5486400" imgH="2892552" progId="Word.Document.8">
                  <p:embed/>
                  <p:pic>
                    <p:nvPicPr>
                      <p:cNvPr id="31747" name="Object 4">
                        <a:extLst>
                          <a:ext uri="{FF2B5EF4-FFF2-40B4-BE49-F238E27FC236}">
                            <a16:creationId xmlns:a16="http://schemas.microsoft.com/office/drawing/2014/main" id="{AD8E35DB-0815-331E-566F-44B4D3EACB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912938"/>
                        <a:ext cx="7993063" cy="4213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8" name="Text Box 6">
            <a:extLst>
              <a:ext uri="{FF2B5EF4-FFF2-40B4-BE49-F238E27FC236}">
                <a16:creationId xmlns:a16="http://schemas.microsoft.com/office/drawing/2014/main" id="{58C0812C-E55E-4DD6-3CAA-7CB1AEE2ADAE}"/>
              </a:ext>
            </a:extLst>
          </p:cNvPr>
          <p:cNvSpPr txBox="1">
            <a:spLocks noChangeArrowheads="1"/>
          </p:cNvSpPr>
          <p:nvPr/>
        </p:nvSpPr>
        <p:spPr bwMode="auto">
          <a:xfrm>
            <a:off x="1116013" y="5373688"/>
            <a:ext cx="6840537" cy="457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 a wide hall the air in this area will be stagnated</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524C341-1E0E-D7A0-E3BA-028D653B3F49}"/>
              </a:ext>
            </a:extLst>
          </p:cNvPr>
          <p:cNvSpPr>
            <a:spLocks noGrp="1" noChangeArrowheads="1"/>
          </p:cNvSpPr>
          <p:nvPr>
            <p:ph type="title"/>
          </p:nvPr>
        </p:nvSpPr>
        <p:spPr/>
        <p:txBody>
          <a:bodyPr/>
          <a:lstStyle/>
          <a:p>
            <a:pPr eaLnBrk="1" hangingPunct="1"/>
            <a:r>
              <a:rPr lang="en-US" altLang="en-US" sz="4000">
                <a:latin typeface="Arial" panose="020B0604020202020204" pitchFamily="34" charset="0"/>
              </a:rPr>
              <a:t>Downward System</a:t>
            </a:r>
            <a:endParaRPr lang="en-GB" altLang="en-US" sz="4000">
              <a:latin typeface="Arial" panose="020B0604020202020204" pitchFamily="34" charset="0"/>
            </a:endParaRPr>
          </a:p>
        </p:txBody>
      </p:sp>
      <p:graphicFrame>
        <p:nvGraphicFramePr>
          <p:cNvPr id="32771" name="Object 4">
            <a:extLst>
              <a:ext uri="{FF2B5EF4-FFF2-40B4-BE49-F238E27FC236}">
                <a16:creationId xmlns:a16="http://schemas.microsoft.com/office/drawing/2014/main" id="{A2307418-A634-D280-17A3-DD74C08BAA02}"/>
              </a:ext>
            </a:extLst>
          </p:cNvPr>
          <p:cNvGraphicFramePr>
            <a:graphicFrameLocks noGrp="1" noChangeAspect="1"/>
          </p:cNvGraphicFramePr>
          <p:nvPr>
            <p:ph idx="1"/>
          </p:nvPr>
        </p:nvGraphicFramePr>
        <p:xfrm>
          <a:off x="1187450" y="1700213"/>
          <a:ext cx="6170613" cy="4797425"/>
        </p:xfrm>
        <a:graphic>
          <a:graphicData uri="http://schemas.openxmlformats.org/presentationml/2006/ole">
            <mc:AlternateContent xmlns:mc="http://schemas.openxmlformats.org/markup-compatibility/2006">
              <mc:Choice xmlns:v="urn:schemas-microsoft-com:vml" Requires="v">
                <p:oleObj name="Document" r:id="rId2" imgW="5749585" imgH="4471150" progId="Word.Document.8">
                  <p:embed/>
                </p:oleObj>
              </mc:Choice>
              <mc:Fallback>
                <p:oleObj name="Document" r:id="rId2" imgW="5749585" imgH="4471150" progId="Word.Document.8">
                  <p:embed/>
                  <p:pic>
                    <p:nvPicPr>
                      <p:cNvPr id="32771" name="Object 4">
                        <a:extLst>
                          <a:ext uri="{FF2B5EF4-FFF2-40B4-BE49-F238E27FC236}">
                            <a16:creationId xmlns:a16="http://schemas.microsoft.com/office/drawing/2014/main" id="{A2307418-A634-D280-17A3-DD74C08BA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700213"/>
                        <a:ext cx="6170613" cy="4797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2772" name="Text Box 6">
            <a:extLst>
              <a:ext uri="{FF2B5EF4-FFF2-40B4-BE49-F238E27FC236}">
                <a16:creationId xmlns:a16="http://schemas.microsoft.com/office/drawing/2014/main" id="{65D2B3F2-1DBE-8D25-71DA-E6A5A42A8184}"/>
              </a:ext>
            </a:extLst>
          </p:cNvPr>
          <p:cNvSpPr txBox="1">
            <a:spLocks noChangeArrowheads="1"/>
          </p:cNvSpPr>
          <p:nvPr/>
        </p:nvSpPr>
        <p:spPr bwMode="auto">
          <a:xfrm>
            <a:off x="1116013" y="5949950"/>
            <a:ext cx="7056437" cy="457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 a wide hall the air in this area will be stagnated</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5">
            <a:extLst>
              <a:ext uri="{FF2B5EF4-FFF2-40B4-BE49-F238E27FC236}">
                <a16:creationId xmlns:a16="http://schemas.microsoft.com/office/drawing/2014/main" id="{D404B767-AA31-354D-FBB2-5544D3EF4526}"/>
              </a:ext>
            </a:extLst>
          </p:cNvPr>
          <p:cNvSpPr>
            <a:spLocks noGrp="1" noChangeArrowheads="1"/>
          </p:cNvSpPr>
          <p:nvPr>
            <p:ph type="title"/>
          </p:nvPr>
        </p:nvSpPr>
        <p:spPr>
          <a:xfrm>
            <a:off x="755650" y="549275"/>
            <a:ext cx="3744913" cy="2006600"/>
          </a:xfrm>
        </p:spPr>
        <p:txBody>
          <a:bodyPr/>
          <a:lstStyle/>
          <a:p>
            <a:pPr eaLnBrk="1" hangingPunct="1"/>
            <a:r>
              <a:rPr lang="en-US" altLang="en-US" sz="1400">
                <a:solidFill>
                  <a:schemeClr val="tx1"/>
                </a:solidFill>
                <a:latin typeface="Arial" panose="020B0604020202020204" pitchFamily="34" charset="0"/>
              </a:rPr>
              <a:t>The Class III Biological Safety Cabinet is a combined exhaust-supply system. A: Glove ports with O ring for attaching arm length gloves to cabinet. B: Sash. C: Exhaust HEPA filter. D: Supply HEPA filter. E: Double ended autoclave or pass through box.  </a:t>
            </a:r>
            <a:br>
              <a:rPr lang="en-US" altLang="en-US" sz="1400">
                <a:solidFill>
                  <a:schemeClr val="tx1"/>
                </a:solidFill>
                <a:latin typeface="Arial" panose="020B0604020202020204" pitchFamily="34" charset="0"/>
              </a:rPr>
            </a:br>
            <a:r>
              <a:rPr lang="en-US" altLang="en-US" sz="1400">
                <a:solidFill>
                  <a:schemeClr val="tx1"/>
                </a:solidFill>
                <a:latin typeface="Arial" panose="020B0604020202020204" pitchFamily="34" charset="0"/>
              </a:rPr>
              <a:t>Note: Connection of the exhaust to building exhaust system is required.</a:t>
            </a:r>
            <a:endParaRPr lang="en-GB" altLang="en-US" sz="1400">
              <a:solidFill>
                <a:srgbClr val="CC0000"/>
              </a:solidFill>
            </a:endParaRPr>
          </a:p>
        </p:txBody>
      </p:sp>
      <p:pic>
        <p:nvPicPr>
          <p:cNvPr id="52227" name="Picture 4" descr="4bscF06">
            <a:extLst>
              <a:ext uri="{FF2B5EF4-FFF2-40B4-BE49-F238E27FC236}">
                <a16:creationId xmlns:a16="http://schemas.microsoft.com/office/drawing/2014/main" id="{009CC442-2720-3ED3-6C5A-5451DF92E2E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85800" y="2667000"/>
            <a:ext cx="3810000" cy="2743200"/>
          </a:xfrm>
          <a:noFill/>
        </p:spPr>
      </p:pic>
      <p:pic>
        <p:nvPicPr>
          <p:cNvPr id="52228" name="Picture 8" descr="class%202%20cabinet%20airflow">
            <a:hlinkClick r:id="rId3"/>
            <a:extLst>
              <a:ext uri="{FF2B5EF4-FFF2-40B4-BE49-F238E27FC236}">
                <a16:creationId xmlns:a16="http://schemas.microsoft.com/office/drawing/2014/main" id="{140D5FD3-7BF8-4322-973D-C910904FE7D0}"/>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148263" y="1268413"/>
            <a:ext cx="3175000" cy="3663950"/>
          </a:xfrm>
        </p:spPr>
      </p:pic>
      <p:sp>
        <p:nvSpPr>
          <p:cNvPr id="52229" name="Text Box 10">
            <a:extLst>
              <a:ext uri="{FF2B5EF4-FFF2-40B4-BE49-F238E27FC236}">
                <a16:creationId xmlns:a16="http://schemas.microsoft.com/office/drawing/2014/main" id="{341F9D60-9AA0-D435-F7CF-C2C885C95340}"/>
              </a:ext>
            </a:extLst>
          </p:cNvPr>
          <p:cNvSpPr txBox="1">
            <a:spLocks noChangeArrowheads="1"/>
          </p:cNvSpPr>
          <p:nvPr/>
        </p:nvSpPr>
        <p:spPr bwMode="auto">
          <a:xfrm>
            <a:off x="6156325" y="549275"/>
            <a:ext cx="15843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Class II</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3250" name="Object 4">
            <a:extLst>
              <a:ext uri="{FF2B5EF4-FFF2-40B4-BE49-F238E27FC236}">
                <a16:creationId xmlns:a16="http://schemas.microsoft.com/office/drawing/2014/main" id="{5CE574CD-9F70-380C-BA3C-DAD5751305B4}"/>
              </a:ext>
            </a:extLst>
          </p:cNvPr>
          <p:cNvGraphicFramePr>
            <a:graphicFrameLocks noGrp="1"/>
          </p:cNvGraphicFramePr>
          <p:nvPr>
            <p:ph idx="1"/>
          </p:nvPr>
        </p:nvGraphicFramePr>
        <p:xfrm>
          <a:off x="1187450" y="1196975"/>
          <a:ext cx="6842125" cy="4319588"/>
        </p:xfrm>
        <a:graphic>
          <a:graphicData uri="http://schemas.openxmlformats.org/presentationml/2006/ole">
            <mc:AlternateContent xmlns:mc="http://schemas.openxmlformats.org/markup-compatibility/2006">
              <mc:Choice xmlns:v="urn:schemas-microsoft-com:vml" Requires="v">
                <p:oleObj name="Designer Drawing" r:id="rId2" imgW="10067925" imgH="7781925" progId="Designer.Drawing.6">
                  <p:embed/>
                </p:oleObj>
              </mc:Choice>
              <mc:Fallback>
                <p:oleObj name="Designer Drawing" r:id="rId2" imgW="10067925" imgH="7781925" progId="Designer.Drawing.6">
                  <p:embed/>
                  <p:pic>
                    <p:nvPicPr>
                      <p:cNvPr id="53250" name="Object 4">
                        <a:extLst>
                          <a:ext uri="{FF2B5EF4-FFF2-40B4-BE49-F238E27FC236}">
                            <a16:creationId xmlns:a16="http://schemas.microsoft.com/office/drawing/2014/main" id="{5CE574CD-9F70-380C-BA3C-DAD5751305B4}"/>
                          </a:ext>
                        </a:extLst>
                      </p:cNvPr>
                      <p:cNvPicPr>
                        <a:picLocks noChangeArrowheads="1"/>
                      </p:cNvPicPr>
                      <p:nvPr/>
                    </p:nvPicPr>
                    <p:blipFill>
                      <a:blip r:embed="rId3">
                        <a:extLst>
                          <a:ext uri="{28A0092B-C50C-407E-A947-70E740481C1C}">
                            <a14:useLocalDpi xmlns:a14="http://schemas.microsoft.com/office/drawing/2010/main" val="0"/>
                          </a:ext>
                        </a:extLst>
                      </a:blip>
                      <a:srcRect l="13850" t="13620" r="13190" b="12469"/>
                      <a:stretch>
                        <a:fillRect/>
                      </a:stretch>
                    </p:blipFill>
                    <p:spPr bwMode="auto">
                      <a:xfrm>
                        <a:off x="1187450" y="1196975"/>
                        <a:ext cx="6842125" cy="431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3251" name="Text Box 7">
            <a:extLst>
              <a:ext uri="{FF2B5EF4-FFF2-40B4-BE49-F238E27FC236}">
                <a16:creationId xmlns:a16="http://schemas.microsoft.com/office/drawing/2014/main" id="{22569B4D-C564-F546-07DA-DC54D3FC39C1}"/>
              </a:ext>
            </a:extLst>
          </p:cNvPr>
          <p:cNvSpPr txBox="1">
            <a:spLocks noChangeArrowheads="1"/>
          </p:cNvSpPr>
          <p:nvPr/>
        </p:nvSpPr>
        <p:spPr bwMode="auto">
          <a:xfrm rot="-47559">
            <a:off x="7615238" y="4803775"/>
            <a:ext cx="12160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type="none" w="sm" len="sm"/>
                <a:tailEnd type="none" w="lg" len="lg"/>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Verdana" panose="020B0604030504040204" pitchFamily="34" charset="0"/>
                <a:ea typeface="+mn-ea"/>
                <a:cs typeface="+mn-cs"/>
              </a:rPr>
              <a:t>Inward</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400" b="1" i="0" u="none" strike="noStrike" kern="1200" cap="none" spc="0" normalizeH="0" baseline="0" noProof="0">
                <a:ln>
                  <a:noFill/>
                </a:ln>
                <a:solidFill>
                  <a:srgbClr val="000000"/>
                </a:solidFill>
                <a:effectLst/>
                <a:uLnTx/>
                <a:uFillTx/>
                <a:latin typeface="Verdana" panose="020B0604030504040204" pitchFamily="34" charset="0"/>
                <a:ea typeface="+mn-ea"/>
                <a:cs typeface="+mn-cs"/>
              </a:rPr>
              <a:t>Airflow</a:t>
            </a:r>
          </a:p>
        </p:txBody>
      </p:sp>
      <p:grpSp>
        <p:nvGrpSpPr>
          <p:cNvPr id="53252" name="Group 8">
            <a:extLst>
              <a:ext uri="{FF2B5EF4-FFF2-40B4-BE49-F238E27FC236}">
                <a16:creationId xmlns:a16="http://schemas.microsoft.com/office/drawing/2014/main" id="{79C0D2A4-C6A6-BA5C-E114-6F15B8F53DCE}"/>
              </a:ext>
            </a:extLst>
          </p:cNvPr>
          <p:cNvGrpSpPr>
            <a:grpSpLocks/>
          </p:cNvGrpSpPr>
          <p:nvPr/>
        </p:nvGrpSpPr>
        <p:grpSpPr bwMode="auto">
          <a:xfrm>
            <a:off x="5724525" y="2492375"/>
            <a:ext cx="990600" cy="2514600"/>
            <a:chOff x="3812" y="1853"/>
            <a:chExt cx="663" cy="1813"/>
          </a:xfrm>
        </p:grpSpPr>
        <p:graphicFrame>
          <p:nvGraphicFramePr>
            <p:cNvPr id="53271" name="Object 9">
              <a:extLst>
                <a:ext uri="{FF2B5EF4-FFF2-40B4-BE49-F238E27FC236}">
                  <a16:creationId xmlns:a16="http://schemas.microsoft.com/office/drawing/2014/main" id="{46B11DDD-B8A2-4F88-9DBB-56DDF540404C}"/>
                </a:ext>
              </a:extLst>
            </p:cNvPr>
            <p:cNvGraphicFramePr>
              <a:graphicFrameLocks/>
            </p:cNvGraphicFramePr>
            <p:nvPr/>
          </p:nvGraphicFramePr>
          <p:xfrm>
            <a:off x="3812" y="2226"/>
            <a:ext cx="663" cy="1440"/>
          </p:xfrm>
          <a:graphic>
            <a:graphicData uri="http://schemas.openxmlformats.org/presentationml/2006/ole">
              <mc:AlternateContent xmlns:mc="http://schemas.openxmlformats.org/markup-compatibility/2006">
                <mc:Choice xmlns:v="urn:schemas-microsoft-com:vml" Requires="v">
                  <p:oleObj name="Designer Drawing" r:id="rId4" imgW="7781925" imgH="10067925" progId="Designer.Drawing.6">
                    <p:embed/>
                  </p:oleObj>
                </mc:Choice>
                <mc:Fallback>
                  <p:oleObj name="Designer Drawing" r:id="rId4" imgW="7781925" imgH="10067925" progId="Designer.Drawing.6">
                    <p:embed/>
                    <p:pic>
                      <p:nvPicPr>
                        <p:cNvPr id="53271" name="Object 9">
                          <a:extLst>
                            <a:ext uri="{FF2B5EF4-FFF2-40B4-BE49-F238E27FC236}">
                              <a16:creationId xmlns:a16="http://schemas.microsoft.com/office/drawing/2014/main" id="{46B11DDD-B8A2-4F88-9DBB-56DDF540404C}"/>
                            </a:ext>
                          </a:extLst>
                        </p:cNvPr>
                        <p:cNvPicPr>
                          <a:picLocks noChangeArrowheads="1"/>
                        </p:cNvPicPr>
                        <p:nvPr/>
                      </p:nvPicPr>
                      <p:blipFill>
                        <a:blip r:embed="rId5">
                          <a:extLst>
                            <a:ext uri="{28A0092B-C50C-407E-A947-70E740481C1C}">
                              <a14:useLocalDpi xmlns:a14="http://schemas.microsoft.com/office/drawing/2010/main" val="0"/>
                            </a:ext>
                          </a:extLst>
                        </a:blip>
                        <a:srcRect l="42749" t="38480" r="43689" b="38770"/>
                        <a:stretch>
                          <a:fillRect/>
                        </a:stretch>
                      </p:blipFill>
                      <p:spPr bwMode="auto">
                        <a:xfrm>
                          <a:off x="3812" y="2226"/>
                          <a:ext cx="663" cy="1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53272" name="Group 10">
              <a:extLst>
                <a:ext uri="{FF2B5EF4-FFF2-40B4-BE49-F238E27FC236}">
                  <a16:creationId xmlns:a16="http://schemas.microsoft.com/office/drawing/2014/main" id="{FCD84E20-32C9-A121-2067-B51BFD3EBFAC}"/>
                </a:ext>
              </a:extLst>
            </p:cNvPr>
            <p:cNvGrpSpPr>
              <a:grpSpLocks/>
            </p:cNvGrpSpPr>
            <p:nvPr/>
          </p:nvGrpSpPr>
          <p:grpSpPr bwMode="auto">
            <a:xfrm>
              <a:off x="3954" y="1853"/>
              <a:ext cx="436" cy="196"/>
              <a:chOff x="3954" y="1853"/>
              <a:chExt cx="436" cy="196"/>
            </a:xfrm>
          </p:grpSpPr>
          <p:grpSp>
            <p:nvGrpSpPr>
              <p:cNvPr id="53273" name="Group 11">
                <a:extLst>
                  <a:ext uri="{FF2B5EF4-FFF2-40B4-BE49-F238E27FC236}">
                    <a16:creationId xmlns:a16="http://schemas.microsoft.com/office/drawing/2014/main" id="{B418BA4E-5AAE-88AA-1BF5-8444F9D02257}"/>
                  </a:ext>
                </a:extLst>
              </p:cNvPr>
              <p:cNvGrpSpPr>
                <a:grpSpLocks/>
              </p:cNvGrpSpPr>
              <p:nvPr/>
            </p:nvGrpSpPr>
            <p:grpSpPr bwMode="auto">
              <a:xfrm>
                <a:off x="3954" y="1853"/>
                <a:ext cx="222" cy="168"/>
                <a:chOff x="3954" y="1853"/>
                <a:chExt cx="222" cy="168"/>
              </a:xfrm>
            </p:grpSpPr>
            <p:sp>
              <p:nvSpPr>
                <p:cNvPr id="53279" name="Freeform 12">
                  <a:extLst>
                    <a:ext uri="{FF2B5EF4-FFF2-40B4-BE49-F238E27FC236}">
                      <a16:creationId xmlns:a16="http://schemas.microsoft.com/office/drawing/2014/main" id="{D810EA1E-1989-3223-215B-3DEFED763E3A}"/>
                    </a:ext>
                  </a:extLst>
                </p:cNvPr>
                <p:cNvSpPr>
                  <a:spLocks/>
                </p:cNvSpPr>
                <p:nvPr/>
              </p:nvSpPr>
              <p:spPr bwMode="auto">
                <a:xfrm>
                  <a:off x="3957" y="1958"/>
                  <a:ext cx="112" cy="60"/>
                </a:xfrm>
                <a:custGeom>
                  <a:avLst/>
                  <a:gdLst>
                    <a:gd name="T0" fmla="*/ 7 w 112"/>
                    <a:gd name="T1" fmla="*/ 50 h 60"/>
                    <a:gd name="T2" fmla="*/ 23 w 112"/>
                    <a:gd name="T3" fmla="*/ 31 h 60"/>
                    <a:gd name="T4" fmla="*/ 25 w 112"/>
                    <a:gd name="T5" fmla="*/ 28 h 60"/>
                    <a:gd name="T6" fmla="*/ 31 w 112"/>
                    <a:gd name="T7" fmla="*/ 18 h 60"/>
                    <a:gd name="T8" fmla="*/ 37 w 112"/>
                    <a:gd name="T9" fmla="*/ 13 h 60"/>
                    <a:gd name="T10" fmla="*/ 40 w 112"/>
                    <a:gd name="T11" fmla="*/ 12 h 60"/>
                    <a:gd name="T12" fmla="*/ 43 w 112"/>
                    <a:gd name="T13" fmla="*/ 11 h 60"/>
                    <a:gd name="T14" fmla="*/ 47 w 112"/>
                    <a:gd name="T15" fmla="*/ 9 h 60"/>
                    <a:gd name="T16" fmla="*/ 50 w 112"/>
                    <a:gd name="T17" fmla="*/ 8 h 60"/>
                    <a:gd name="T18" fmla="*/ 54 w 112"/>
                    <a:gd name="T19" fmla="*/ 4 h 60"/>
                    <a:gd name="T20" fmla="*/ 57 w 112"/>
                    <a:gd name="T21" fmla="*/ 3 h 60"/>
                    <a:gd name="T22" fmla="*/ 60 w 112"/>
                    <a:gd name="T23" fmla="*/ 1 h 60"/>
                    <a:gd name="T24" fmla="*/ 63 w 112"/>
                    <a:gd name="T25" fmla="*/ 0 h 60"/>
                    <a:gd name="T26" fmla="*/ 68 w 112"/>
                    <a:gd name="T27" fmla="*/ 4 h 60"/>
                    <a:gd name="T28" fmla="*/ 107 w 112"/>
                    <a:gd name="T29" fmla="*/ 11 h 60"/>
                    <a:gd name="T30" fmla="*/ 99 w 112"/>
                    <a:gd name="T31" fmla="*/ 16 h 60"/>
                    <a:gd name="T32" fmla="*/ 94 w 112"/>
                    <a:gd name="T33" fmla="*/ 20 h 60"/>
                    <a:gd name="T34" fmla="*/ 97 w 112"/>
                    <a:gd name="T35" fmla="*/ 21 h 60"/>
                    <a:gd name="T36" fmla="*/ 111 w 112"/>
                    <a:gd name="T37" fmla="*/ 23 h 60"/>
                    <a:gd name="T38" fmla="*/ 108 w 112"/>
                    <a:gd name="T39" fmla="*/ 25 h 60"/>
                    <a:gd name="T40" fmla="*/ 105 w 112"/>
                    <a:gd name="T41" fmla="*/ 26 h 60"/>
                    <a:gd name="T42" fmla="*/ 102 w 112"/>
                    <a:gd name="T43" fmla="*/ 28 h 60"/>
                    <a:gd name="T44" fmla="*/ 99 w 112"/>
                    <a:gd name="T45" fmla="*/ 29 h 60"/>
                    <a:gd name="T46" fmla="*/ 95 w 112"/>
                    <a:gd name="T47" fmla="*/ 31 h 60"/>
                    <a:gd name="T48" fmla="*/ 92 w 112"/>
                    <a:gd name="T49" fmla="*/ 32 h 60"/>
                    <a:gd name="T50" fmla="*/ 90 w 112"/>
                    <a:gd name="T51" fmla="*/ 33 h 60"/>
                    <a:gd name="T52" fmla="*/ 87 w 112"/>
                    <a:gd name="T53" fmla="*/ 35 h 60"/>
                    <a:gd name="T54" fmla="*/ 83 w 112"/>
                    <a:gd name="T55" fmla="*/ 37 h 60"/>
                    <a:gd name="T56" fmla="*/ 77 w 112"/>
                    <a:gd name="T57" fmla="*/ 38 h 60"/>
                    <a:gd name="T58" fmla="*/ 72 w 112"/>
                    <a:gd name="T59" fmla="*/ 40 h 60"/>
                    <a:gd name="T60" fmla="*/ 68 w 112"/>
                    <a:gd name="T61" fmla="*/ 42 h 60"/>
                    <a:gd name="T62" fmla="*/ 60 w 112"/>
                    <a:gd name="T63" fmla="*/ 45 h 60"/>
                    <a:gd name="T64" fmla="*/ 55 w 112"/>
                    <a:gd name="T65" fmla="*/ 46 h 60"/>
                    <a:gd name="T66" fmla="*/ 48 w 112"/>
                    <a:gd name="T67" fmla="*/ 48 h 60"/>
                    <a:gd name="T68" fmla="*/ 43 w 112"/>
                    <a:gd name="T69" fmla="*/ 50 h 60"/>
                    <a:gd name="T70" fmla="*/ 39 w 112"/>
                    <a:gd name="T71" fmla="*/ 51 h 60"/>
                    <a:gd name="T72" fmla="*/ 28 w 112"/>
                    <a:gd name="T73" fmla="*/ 54 h 60"/>
                    <a:gd name="T74" fmla="*/ 19 w 112"/>
                    <a:gd name="T75" fmla="*/ 55 h 60"/>
                    <a:gd name="T76" fmla="*/ 5 w 112"/>
                    <a:gd name="T77" fmla="*/ 59 h 6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2"/>
                    <a:gd name="T118" fmla="*/ 0 h 60"/>
                    <a:gd name="T119" fmla="*/ 112 w 112"/>
                    <a:gd name="T120" fmla="*/ 60 h 60"/>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2" h="60">
                      <a:moveTo>
                        <a:pt x="0" y="59"/>
                      </a:moveTo>
                      <a:lnTo>
                        <a:pt x="7" y="50"/>
                      </a:lnTo>
                      <a:lnTo>
                        <a:pt x="15" y="40"/>
                      </a:lnTo>
                      <a:lnTo>
                        <a:pt x="23" y="31"/>
                      </a:lnTo>
                      <a:lnTo>
                        <a:pt x="23" y="28"/>
                      </a:lnTo>
                      <a:lnTo>
                        <a:pt x="25" y="28"/>
                      </a:lnTo>
                      <a:lnTo>
                        <a:pt x="31" y="21"/>
                      </a:lnTo>
                      <a:lnTo>
                        <a:pt x="31" y="18"/>
                      </a:lnTo>
                      <a:lnTo>
                        <a:pt x="36" y="16"/>
                      </a:lnTo>
                      <a:lnTo>
                        <a:pt x="37" y="13"/>
                      </a:lnTo>
                      <a:lnTo>
                        <a:pt x="40" y="13"/>
                      </a:lnTo>
                      <a:lnTo>
                        <a:pt x="40" y="12"/>
                      </a:lnTo>
                      <a:lnTo>
                        <a:pt x="43" y="12"/>
                      </a:lnTo>
                      <a:lnTo>
                        <a:pt x="43" y="11"/>
                      </a:lnTo>
                      <a:lnTo>
                        <a:pt x="47" y="11"/>
                      </a:lnTo>
                      <a:lnTo>
                        <a:pt x="47" y="9"/>
                      </a:lnTo>
                      <a:lnTo>
                        <a:pt x="50" y="9"/>
                      </a:lnTo>
                      <a:lnTo>
                        <a:pt x="50" y="8"/>
                      </a:lnTo>
                      <a:lnTo>
                        <a:pt x="53" y="8"/>
                      </a:lnTo>
                      <a:lnTo>
                        <a:pt x="54" y="4"/>
                      </a:lnTo>
                      <a:lnTo>
                        <a:pt x="57" y="4"/>
                      </a:lnTo>
                      <a:lnTo>
                        <a:pt x="57" y="3"/>
                      </a:lnTo>
                      <a:lnTo>
                        <a:pt x="60" y="3"/>
                      </a:lnTo>
                      <a:lnTo>
                        <a:pt x="60" y="1"/>
                      </a:lnTo>
                      <a:lnTo>
                        <a:pt x="63" y="1"/>
                      </a:lnTo>
                      <a:lnTo>
                        <a:pt x="63" y="0"/>
                      </a:lnTo>
                      <a:lnTo>
                        <a:pt x="67" y="0"/>
                      </a:lnTo>
                      <a:lnTo>
                        <a:pt x="68" y="4"/>
                      </a:lnTo>
                      <a:lnTo>
                        <a:pt x="111" y="4"/>
                      </a:lnTo>
                      <a:lnTo>
                        <a:pt x="107" y="11"/>
                      </a:lnTo>
                      <a:lnTo>
                        <a:pt x="103" y="11"/>
                      </a:lnTo>
                      <a:lnTo>
                        <a:pt x="99" y="16"/>
                      </a:lnTo>
                      <a:lnTo>
                        <a:pt x="95" y="16"/>
                      </a:lnTo>
                      <a:lnTo>
                        <a:pt x="94" y="20"/>
                      </a:lnTo>
                      <a:lnTo>
                        <a:pt x="97" y="20"/>
                      </a:lnTo>
                      <a:lnTo>
                        <a:pt x="97" y="21"/>
                      </a:lnTo>
                      <a:lnTo>
                        <a:pt x="111" y="21"/>
                      </a:lnTo>
                      <a:lnTo>
                        <a:pt x="111" y="23"/>
                      </a:lnTo>
                      <a:lnTo>
                        <a:pt x="108" y="23"/>
                      </a:lnTo>
                      <a:lnTo>
                        <a:pt x="108" y="25"/>
                      </a:lnTo>
                      <a:lnTo>
                        <a:pt x="105" y="25"/>
                      </a:lnTo>
                      <a:lnTo>
                        <a:pt x="105" y="26"/>
                      </a:lnTo>
                      <a:lnTo>
                        <a:pt x="102" y="26"/>
                      </a:lnTo>
                      <a:lnTo>
                        <a:pt x="102" y="28"/>
                      </a:lnTo>
                      <a:lnTo>
                        <a:pt x="99" y="28"/>
                      </a:lnTo>
                      <a:lnTo>
                        <a:pt x="99" y="29"/>
                      </a:lnTo>
                      <a:lnTo>
                        <a:pt x="95" y="29"/>
                      </a:lnTo>
                      <a:lnTo>
                        <a:pt x="95" y="31"/>
                      </a:lnTo>
                      <a:lnTo>
                        <a:pt x="92" y="31"/>
                      </a:lnTo>
                      <a:lnTo>
                        <a:pt x="92" y="32"/>
                      </a:lnTo>
                      <a:lnTo>
                        <a:pt x="90" y="32"/>
                      </a:lnTo>
                      <a:lnTo>
                        <a:pt x="90" y="33"/>
                      </a:lnTo>
                      <a:lnTo>
                        <a:pt x="87" y="33"/>
                      </a:lnTo>
                      <a:lnTo>
                        <a:pt x="87" y="35"/>
                      </a:lnTo>
                      <a:lnTo>
                        <a:pt x="83" y="35"/>
                      </a:lnTo>
                      <a:lnTo>
                        <a:pt x="83" y="37"/>
                      </a:lnTo>
                      <a:lnTo>
                        <a:pt x="77" y="37"/>
                      </a:lnTo>
                      <a:lnTo>
                        <a:pt x="77" y="38"/>
                      </a:lnTo>
                      <a:lnTo>
                        <a:pt x="72" y="38"/>
                      </a:lnTo>
                      <a:lnTo>
                        <a:pt x="72" y="40"/>
                      </a:lnTo>
                      <a:lnTo>
                        <a:pt x="68" y="40"/>
                      </a:lnTo>
                      <a:lnTo>
                        <a:pt x="68" y="42"/>
                      </a:lnTo>
                      <a:lnTo>
                        <a:pt x="60" y="43"/>
                      </a:lnTo>
                      <a:lnTo>
                        <a:pt x="60" y="45"/>
                      </a:lnTo>
                      <a:lnTo>
                        <a:pt x="55" y="45"/>
                      </a:lnTo>
                      <a:lnTo>
                        <a:pt x="55" y="46"/>
                      </a:lnTo>
                      <a:lnTo>
                        <a:pt x="48" y="46"/>
                      </a:lnTo>
                      <a:lnTo>
                        <a:pt x="48" y="48"/>
                      </a:lnTo>
                      <a:lnTo>
                        <a:pt x="43" y="48"/>
                      </a:lnTo>
                      <a:lnTo>
                        <a:pt x="43" y="50"/>
                      </a:lnTo>
                      <a:lnTo>
                        <a:pt x="39" y="50"/>
                      </a:lnTo>
                      <a:lnTo>
                        <a:pt x="39" y="51"/>
                      </a:lnTo>
                      <a:lnTo>
                        <a:pt x="28" y="52"/>
                      </a:lnTo>
                      <a:lnTo>
                        <a:pt x="28" y="54"/>
                      </a:lnTo>
                      <a:lnTo>
                        <a:pt x="19" y="54"/>
                      </a:lnTo>
                      <a:lnTo>
                        <a:pt x="19" y="55"/>
                      </a:lnTo>
                      <a:lnTo>
                        <a:pt x="5" y="57"/>
                      </a:lnTo>
                      <a:lnTo>
                        <a:pt x="5" y="59"/>
                      </a:lnTo>
                      <a:lnTo>
                        <a:pt x="0" y="59"/>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80" name="Freeform 13">
                  <a:extLst>
                    <a:ext uri="{FF2B5EF4-FFF2-40B4-BE49-F238E27FC236}">
                      <a16:creationId xmlns:a16="http://schemas.microsoft.com/office/drawing/2014/main" id="{D2F59458-375E-2EBA-E5C4-A6B8A6C2AE28}"/>
                    </a:ext>
                  </a:extLst>
                </p:cNvPr>
                <p:cNvSpPr>
                  <a:spLocks/>
                </p:cNvSpPr>
                <p:nvPr/>
              </p:nvSpPr>
              <p:spPr bwMode="auto">
                <a:xfrm>
                  <a:off x="4029" y="1887"/>
                  <a:ext cx="126" cy="77"/>
                </a:xfrm>
                <a:custGeom>
                  <a:avLst/>
                  <a:gdLst>
                    <a:gd name="T0" fmla="*/ 0 w 126"/>
                    <a:gd name="T1" fmla="*/ 74 h 77"/>
                    <a:gd name="T2" fmla="*/ 3 w 126"/>
                    <a:gd name="T3" fmla="*/ 71 h 77"/>
                    <a:gd name="T4" fmla="*/ 8 w 126"/>
                    <a:gd name="T5" fmla="*/ 68 h 77"/>
                    <a:gd name="T6" fmla="*/ 22 w 126"/>
                    <a:gd name="T7" fmla="*/ 56 h 77"/>
                    <a:gd name="T8" fmla="*/ 28 w 126"/>
                    <a:gd name="T9" fmla="*/ 51 h 77"/>
                    <a:gd name="T10" fmla="*/ 31 w 126"/>
                    <a:gd name="T11" fmla="*/ 49 h 77"/>
                    <a:gd name="T12" fmla="*/ 36 w 126"/>
                    <a:gd name="T13" fmla="*/ 47 h 77"/>
                    <a:gd name="T14" fmla="*/ 39 w 126"/>
                    <a:gd name="T15" fmla="*/ 45 h 77"/>
                    <a:gd name="T16" fmla="*/ 42 w 126"/>
                    <a:gd name="T17" fmla="*/ 44 h 77"/>
                    <a:gd name="T18" fmla="*/ 45 w 126"/>
                    <a:gd name="T19" fmla="*/ 42 h 77"/>
                    <a:gd name="T20" fmla="*/ 48 w 126"/>
                    <a:gd name="T21" fmla="*/ 41 h 77"/>
                    <a:gd name="T22" fmla="*/ 53 w 126"/>
                    <a:gd name="T23" fmla="*/ 38 h 77"/>
                    <a:gd name="T24" fmla="*/ 55 w 126"/>
                    <a:gd name="T25" fmla="*/ 36 h 77"/>
                    <a:gd name="T26" fmla="*/ 58 w 126"/>
                    <a:gd name="T27" fmla="*/ 34 h 77"/>
                    <a:gd name="T28" fmla="*/ 62 w 126"/>
                    <a:gd name="T29" fmla="*/ 33 h 77"/>
                    <a:gd name="T30" fmla="*/ 65 w 126"/>
                    <a:gd name="T31" fmla="*/ 31 h 77"/>
                    <a:gd name="T32" fmla="*/ 70 w 126"/>
                    <a:gd name="T33" fmla="*/ 29 h 77"/>
                    <a:gd name="T34" fmla="*/ 73 w 126"/>
                    <a:gd name="T35" fmla="*/ 27 h 77"/>
                    <a:gd name="T36" fmla="*/ 75 w 126"/>
                    <a:gd name="T37" fmla="*/ 26 h 77"/>
                    <a:gd name="T38" fmla="*/ 78 w 126"/>
                    <a:gd name="T39" fmla="*/ 24 h 77"/>
                    <a:gd name="T40" fmla="*/ 82 w 126"/>
                    <a:gd name="T41" fmla="*/ 22 h 77"/>
                    <a:gd name="T42" fmla="*/ 86 w 126"/>
                    <a:gd name="T43" fmla="*/ 19 h 77"/>
                    <a:gd name="T44" fmla="*/ 89 w 126"/>
                    <a:gd name="T45" fmla="*/ 18 h 77"/>
                    <a:gd name="T46" fmla="*/ 92 w 126"/>
                    <a:gd name="T47" fmla="*/ 16 h 77"/>
                    <a:gd name="T48" fmla="*/ 95 w 126"/>
                    <a:gd name="T49" fmla="*/ 15 h 77"/>
                    <a:gd name="T50" fmla="*/ 98 w 126"/>
                    <a:gd name="T51" fmla="*/ 13 h 77"/>
                    <a:gd name="T52" fmla="*/ 103 w 126"/>
                    <a:gd name="T53" fmla="*/ 11 h 77"/>
                    <a:gd name="T54" fmla="*/ 106 w 126"/>
                    <a:gd name="T55" fmla="*/ 9 h 77"/>
                    <a:gd name="T56" fmla="*/ 109 w 126"/>
                    <a:gd name="T57" fmla="*/ 7 h 77"/>
                    <a:gd name="T58" fmla="*/ 112 w 126"/>
                    <a:gd name="T59" fmla="*/ 6 h 77"/>
                    <a:gd name="T60" fmla="*/ 115 w 126"/>
                    <a:gd name="T61" fmla="*/ 4 h 77"/>
                    <a:gd name="T62" fmla="*/ 120 w 126"/>
                    <a:gd name="T63" fmla="*/ 1 h 77"/>
                    <a:gd name="T64" fmla="*/ 123 w 126"/>
                    <a:gd name="T65" fmla="*/ 0 h 77"/>
                    <a:gd name="T66" fmla="*/ 118 w 126"/>
                    <a:gd name="T67" fmla="*/ 7 h 77"/>
                    <a:gd name="T68" fmla="*/ 85 w 126"/>
                    <a:gd name="T69" fmla="*/ 39 h 77"/>
                    <a:gd name="T70" fmla="*/ 73 w 126"/>
                    <a:gd name="T71" fmla="*/ 49 h 77"/>
                    <a:gd name="T72" fmla="*/ 60 w 126"/>
                    <a:gd name="T73" fmla="*/ 60 h 77"/>
                    <a:gd name="T74" fmla="*/ 50 w 126"/>
                    <a:gd name="T75" fmla="*/ 69 h 77"/>
                    <a:gd name="T76" fmla="*/ 42 w 126"/>
                    <a:gd name="T77" fmla="*/ 76 h 7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6"/>
                    <a:gd name="T118" fmla="*/ 0 h 77"/>
                    <a:gd name="T119" fmla="*/ 126 w 126"/>
                    <a:gd name="T120" fmla="*/ 77 h 7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6" h="77">
                      <a:moveTo>
                        <a:pt x="0" y="76"/>
                      </a:moveTo>
                      <a:lnTo>
                        <a:pt x="0" y="74"/>
                      </a:lnTo>
                      <a:lnTo>
                        <a:pt x="2" y="74"/>
                      </a:lnTo>
                      <a:lnTo>
                        <a:pt x="3" y="71"/>
                      </a:lnTo>
                      <a:lnTo>
                        <a:pt x="7" y="71"/>
                      </a:lnTo>
                      <a:lnTo>
                        <a:pt x="8" y="68"/>
                      </a:lnTo>
                      <a:lnTo>
                        <a:pt x="11" y="68"/>
                      </a:lnTo>
                      <a:lnTo>
                        <a:pt x="22" y="56"/>
                      </a:lnTo>
                      <a:lnTo>
                        <a:pt x="25" y="56"/>
                      </a:lnTo>
                      <a:lnTo>
                        <a:pt x="28" y="51"/>
                      </a:lnTo>
                      <a:lnTo>
                        <a:pt x="31" y="51"/>
                      </a:lnTo>
                      <a:lnTo>
                        <a:pt x="31" y="49"/>
                      </a:lnTo>
                      <a:lnTo>
                        <a:pt x="35" y="49"/>
                      </a:lnTo>
                      <a:lnTo>
                        <a:pt x="36" y="47"/>
                      </a:lnTo>
                      <a:lnTo>
                        <a:pt x="39" y="47"/>
                      </a:lnTo>
                      <a:lnTo>
                        <a:pt x="39" y="45"/>
                      </a:lnTo>
                      <a:lnTo>
                        <a:pt x="42" y="45"/>
                      </a:lnTo>
                      <a:lnTo>
                        <a:pt x="42" y="44"/>
                      </a:lnTo>
                      <a:lnTo>
                        <a:pt x="45" y="44"/>
                      </a:lnTo>
                      <a:lnTo>
                        <a:pt x="45" y="42"/>
                      </a:lnTo>
                      <a:lnTo>
                        <a:pt x="48" y="42"/>
                      </a:lnTo>
                      <a:lnTo>
                        <a:pt x="48" y="41"/>
                      </a:lnTo>
                      <a:lnTo>
                        <a:pt x="51" y="41"/>
                      </a:lnTo>
                      <a:lnTo>
                        <a:pt x="53" y="38"/>
                      </a:lnTo>
                      <a:lnTo>
                        <a:pt x="55" y="38"/>
                      </a:lnTo>
                      <a:lnTo>
                        <a:pt x="55" y="36"/>
                      </a:lnTo>
                      <a:lnTo>
                        <a:pt x="58" y="36"/>
                      </a:lnTo>
                      <a:lnTo>
                        <a:pt x="58" y="34"/>
                      </a:lnTo>
                      <a:lnTo>
                        <a:pt x="62" y="34"/>
                      </a:lnTo>
                      <a:lnTo>
                        <a:pt x="62" y="33"/>
                      </a:lnTo>
                      <a:lnTo>
                        <a:pt x="65" y="33"/>
                      </a:lnTo>
                      <a:lnTo>
                        <a:pt x="65" y="31"/>
                      </a:lnTo>
                      <a:lnTo>
                        <a:pt x="68" y="31"/>
                      </a:lnTo>
                      <a:lnTo>
                        <a:pt x="70" y="29"/>
                      </a:lnTo>
                      <a:lnTo>
                        <a:pt x="73" y="29"/>
                      </a:lnTo>
                      <a:lnTo>
                        <a:pt x="73" y="27"/>
                      </a:lnTo>
                      <a:lnTo>
                        <a:pt x="75" y="27"/>
                      </a:lnTo>
                      <a:lnTo>
                        <a:pt x="75" y="26"/>
                      </a:lnTo>
                      <a:lnTo>
                        <a:pt x="78" y="26"/>
                      </a:lnTo>
                      <a:lnTo>
                        <a:pt x="78" y="24"/>
                      </a:lnTo>
                      <a:lnTo>
                        <a:pt x="82" y="24"/>
                      </a:lnTo>
                      <a:lnTo>
                        <a:pt x="82" y="22"/>
                      </a:lnTo>
                      <a:lnTo>
                        <a:pt x="85" y="22"/>
                      </a:lnTo>
                      <a:lnTo>
                        <a:pt x="86" y="19"/>
                      </a:lnTo>
                      <a:lnTo>
                        <a:pt x="89" y="19"/>
                      </a:lnTo>
                      <a:lnTo>
                        <a:pt x="89" y="18"/>
                      </a:lnTo>
                      <a:lnTo>
                        <a:pt x="92" y="18"/>
                      </a:lnTo>
                      <a:lnTo>
                        <a:pt x="92" y="16"/>
                      </a:lnTo>
                      <a:lnTo>
                        <a:pt x="95" y="16"/>
                      </a:lnTo>
                      <a:lnTo>
                        <a:pt x="95" y="15"/>
                      </a:lnTo>
                      <a:lnTo>
                        <a:pt x="98" y="15"/>
                      </a:lnTo>
                      <a:lnTo>
                        <a:pt x="98" y="13"/>
                      </a:lnTo>
                      <a:lnTo>
                        <a:pt x="101" y="13"/>
                      </a:lnTo>
                      <a:lnTo>
                        <a:pt x="103" y="11"/>
                      </a:lnTo>
                      <a:lnTo>
                        <a:pt x="106" y="11"/>
                      </a:lnTo>
                      <a:lnTo>
                        <a:pt x="106" y="9"/>
                      </a:lnTo>
                      <a:lnTo>
                        <a:pt x="109" y="9"/>
                      </a:lnTo>
                      <a:lnTo>
                        <a:pt x="109" y="7"/>
                      </a:lnTo>
                      <a:lnTo>
                        <a:pt x="112" y="7"/>
                      </a:lnTo>
                      <a:lnTo>
                        <a:pt x="112" y="6"/>
                      </a:lnTo>
                      <a:lnTo>
                        <a:pt x="115" y="6"/>
                      </a:lnTo>
                      <a:lnTo>
                        <a:pt x="115" y="4"/>
                      </a:lnTo>
                      <a:lnTo>
                        <a:pt x="118" y="4"/>
                      </a:lnTo>
                      <a:lnTo>
                        <a:pt x="120" y="1"/>
                      </a:lnTo>
                      <a:lnTo>
                        <a:pt x="123" y="1"/>
                      </a:lnTo>
                      <a:lnTo>
                        <a:pt x="123" y="0"/>
                      </a:lnTo>
                      <a:lnTo>
                        <a:pt x="125" y="0"/>
                      </a:lnTo>
                      <a:lnTo>
                        <a:pt x="118" y="7"/>
                      </a:lnTo>
                      <a:lnTo>
                        <a:pt x="115" y="7"/>
                      </a:lnTo>
                      <a:lnTo>
                        <a:pt x="85" y="39"/>
                      </a:lnTo>
                      <a:lnTo>
                        <a:pt x="82" y="39"/>
                      </a:lnTo>
                      <a:lnTo>
                        <a:pt x="73" y="49"/>
                      </a:lnTo>
                      <a:lnTo>
                        <a:pt x="70" y="49"/>
                      </a:lnTo>
                      <a:lnTo>
                        <a:pt x="60" y="60"/>
                      </a:lnTo>
                      <a:lnTo>
                        <a:pt x="57" y="60"/>
                      </a:lnTo>
                      <a:lnTo>
                        <a:pt x="50" y="69"/>
                      </a:lnTo>
                      <a:lnTo>
                        <a:pt x="46" y="69"/>
                      </a:lnTo>
                      <a:lnTo>
                        <a:pt x="42" y="76"/>
                      </a:lnTo>
                      <a:lnTo>
                        <a:pt x="0" y="76"/>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81" name="Freeform 14">
                  <a:extLst>
                    <a:ext uri="{FF2B5EF4-FFF2-40B4-BE49-F238E27FC236}">
                      <a16:creationId xmlns:a16="http://schemas.microsoft.com/office/drawing/2014/main" id="{A805E43B-8531-1BC1-3321-82E3B8F592AE}"/>
                    </a:ext>
                  </a:extLst>
                </p:cNvPr>
                <p:cNvSpPr>
                  <a:spLocks/>
                </p:cNvSpPr>
                <p:nvPr/>
              </p:nvSpPr>
              <p:spPr bwMode="auto">
                <a:xfrm>
                  <a:off x="3989" y="1938"/>
                  <a:ext cx="36" cy="41"/>
                </a:xfrm>
                <a:custGeom>
                  <a:avLst/>
                  <a:gdLst>
                    <a:gd name="T0" fmla="*/ 0 w 36"/>
                    <a:gd name="T1" fmla="*/ 40 h 41"/>
                    <a:gd name="T2" fmla="*/ 7 w 36"/>
                    <a:gd name="T3" fmla="*/ 31 h 41"/>
                    <a:gd name="T4" fmla="*/ 16 w 36"/>
                    <a:gd name="T5" fmla="*/ 21 h 41"/>
                    <a:gd name="T6" fmla="*/ 16 w 36"/>
                    <a:gd name="T7" fmla="*/ 18 h 41"/>
                    <a:gd name="T8" fmla="*/ 18 w 36"/>
                    <a:gd name="T9" fmla="*/ 18 h 41"/>
                    <a:gd name="T10" fmla="*/ 23 w 36"/>
                    <a:gd name="T11" fmla="*/ 12 h 41"/>
                    <a:gd name="T12" fmla="*/ 23 w 36"/>
                    <a:gd name="T13" fmla="*/ 9 h 41"/>
                    <a:gd name="T14" fmla="*/ 25 w 36"/>
                    <a:gd name="T15" fmla="*/ 9 h 41"/>
                    <a:gd name="T16" fmla="*/ 31 w 36"/>
                    <a:gd name="T17" fmla="*/ 3 h 41"/>
                    <a:gd name="T18" fmla="*/ 31 w 36"/>
                    <a:gd name="T19" fmla="*/ 0 h 41"/>
                    <a:gd name="T20" fmla="*/ 33 w 36"/>
                    <a:gd name="T21" fmla="*/ 0 h 41"/>
                    <a:gd name="T22" fmla="*/ 33 w 36"/>
                    <a:gd name="T23" fmla="*/ 18 h 41"/>
                    <a:gd name="T24" fmla="*/ 35 w 36"/>
                    <a:gd name="T25" fmla="*/ 18 h 41"/>
                    <a:gd name="T26" fmla="*/ 35 w 36"/>
                    <a:gd name="T27" fmla="*/ 21 h 41"/>
                    <a:gd name="T28" fmla="*/ 31 w 36"/>
                    <a:gd name="T29" fmla="*/ 21 h 41"/>
                    <a:gd name="T30" fmla="*/ 31 w 36"/>
                    <a:gd name="T31" fmla="*/ 23 h 41"/>
                    <a:gd name="T32" fmla="*/ 28 w 36"/>
                    <a:gd name="T33" fmla="*/ 23 h 41"/>
                    <a:gd name="T34" fmla="*/ 28 w 36"/>
                    <a:gd name="T35" fmla="*/ 24 h 41"/>
                    <a:gd name="T36" fmla="*/ 25 w 36"/>
                    <a:gd name="T37" fmla="*/ 24 h 41"/>
                    <a:gd name="T38" fmla="*/ 25 w 36"/>
                    <a:gd name="T39" fmla="*/ 26 h 41"/>
                    <a:gd name="T40" fmla="*/ 22 w 36"/>
                    <a:gd name="T41" fmla="*/ 26 h 41"/>
                    <a:gd name="T42" fmla="*/ 21 w 36"/>
                    <a:gd name="T43" fmla="*/ 29 h 41"/>
                    <a:gd name="T44" fmla="*/ 18 w 36"/>
                    <a:gd name="T45" fmla="*/ 29 h 41"/>
                    <a:gd name="T46" fmla="*/ 18 w 36"/>
                    <a:gd name="T47" fmla="*/ 31 h 41"/>
                    <a:gd name="T48" fmla="*/ 15 w 36"/>
                    <a:gd name="T49" fmla="*/ 31 h 41"/>
                    <a:gd name="T50" fmla="*/ 15 w 36"/>
                    <a:gd name="T51" fmla="*/ 32 h 41"/>
                    <a:gd name="T52" fmla="*/ 11 w 36"/>
                    <a:gd name="T53" fmla="*/ 32 h 41"/>
                    <a:gd name="T54" fmla="*/ 11 w 36"/>
                    <a:gd name="T55" fmla="*/ 33 h 41"/>
                    <a:gd name="T56" fmla="*/ 8 w 36"/>
                    <a:gd name="T57" fmla="*/ 33 h 41"/>
                    <a:gd name="T58" fmla="*/ 8 w 36"/>
                    <a:gd name="T59" fmla="*/ 35 h 41"/>
                    <a:gd name="T60" fmla="*/ 5 w 36"/>
                    <a:gd name="T61" fmla="*/ 35 h 41"/>
                    <a:gd name="T62" fmla="*/ 4 w 36"/>
                    <a:gd name="T63" fmla="*/ 38 h 41"/>
                    <a:gd name="T64" fmla="*/ 1 w 36"/>
                    <a:gd name="T65" fmla="*/ 38 h 41"/>
                    <a:gd name="T66" fmla="*/ 1 w 36"/>
                    <a:gd name="T67" fmla="*/ 40 h 41"/>
                    <a:gd name="T68" fmla="*/ 0 w 36"/>
                    <a:gd name="T69" fmla="*/ 40 h 4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6"/>
                    <a:gd name="T106" fmla="*/ 0 h 41"/>
                    <a:gd name="T107" fmla="*/ 36 w 36"/>
                    <a:gd name="T108" fmla="*/ 41 h 4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6" h="41">
                      <a:moveTo>
                        <a:pt x="0" y="40"/>
                      </a:moveTo>
                      <a:lnTo>
                        <a:pt x="7" y="31"/>
                      </a:lnTo>
                      <a:lnTo>
                        <a:pt x="16" y="21"/>
                      </a:lnTo>
                      <a:lnTo>
                        <a:pt x="16" y="18"/>
                      </a:lnTo>
                      <a:lnTo>
                        <a:pt x="18" y="18"/>
                      </a:lnTo>
                      <a:lnTo>
                        <a:pt x="23" y="12"/>
                      </a:lnTo>
                      <a:lnTo>
                        <a:pt x="23" y="9"/>
                      </a:lnTo>
                      <a:lnTo>
                        <a:pt x="25" y="9"/>
                      </a:lnTo>
                      <a:lnTo>
                        <a:pt x="31" y="3"/>
                      </a:lnTo>
                      <a:lnTo>
                        <a:pt x="31" y="0"/>
                      </a:lnTo>
                      <a:lnTo>
                        <a:pt x="33" y="0"/>
                      </a:lnTo>
                      <a:lnTo>
                        <a:pt x="33" y="18"/>
                      </a:lnTo>
                      <a:lnTo>
                        <a:pt x="35" y="18"/>
                      </a:lnTo>
                      <a:lnTo>
                        <a:pt x="35" y="21"/>
                      </a:lnTo>
                      <a:lnTo>
                        <a:pt x="31" y="21"/>
                      </a:lnTo>
                      <a:lnTo>
                        <a:pt x="31" y="23"/>
                      </a:lnTo>
                      <a:lnTo>
                        <a:pt x="28" y="23"/>
                      </a:lnTo>
                      <a:lnTo>
                        <a:pt x="28" y="24"/>
                      </a:lnTo>
                      <a:lnTo>
                        <a:pt x="25" y="24"/>
                      </a:lnTo>
                      <a:lnTo>
                        <a:pt x="25" y="26"/>
                      </a:lnTo>
                      <a:lnTo>
                        <a:pt x="22" y="26"/>
                      </a:lnTo>
                      <a:lnTo>
                        <a:pt x="21" y="29"/>
                      </a:lnTo>
                      <a:lnTo>
                        <a:pt x="18" y="29"/>
                      </a:lnTo>
                      <a:lnTo>
                        <a:pt x="18" y="31"/>
                      </a:lnTo>
                      <a:lnTo>
                        <a:pt x="15" y="31"/>
                      </a:lnTo>
                      <a:lnTo>
                        <a:pt x="15" y="32"/>
                      </a:lnTo>
                      <a:lnTo>
                        <a:pt x="11" y="32"/>
                      </a:lnTo>
                      <a:lnTo>
                        <a:pt x="11" y="33"/>
                      </a:lnTo>
                      <a:lnTo>
                        <a:pt x="8" y="33"/>
                      </a:lnTo>
                      <a:lnTo>
                        <a:pt x="8" y="35"/>
                      </a:lnTo>
                      <a:lnTo>
                        <a:pt x="5" y="35"/>
                      </a:lnTo>
                      <a:lnTo>
                        <a:pt x="4" y="38"/>
                      </a:lnTo>
                      <a:lnTo>
                        <a:pt x="1" y="38"/>
                      </a:lnTo>
                      <a:lnTo>
                        <a:pt x="1" y="40"/>
                      </a:lnTo>
                      <a:lnTo>
                        <a:pt x="0" y="40"/>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82" name="Freeform 15">
                  <a:extLst>
                    <a:ext uri="{FF2B5EF4-FFF2-40B4-BE49-F238E27FC236}">
                      <a16:creationId xmlns:a16="http://schemas.microsoft.com/office/drawing/2014/main" id="{EA7A3E45-C5AD-DBCA-354A-7342B3B5C207}"/>
                    </a:ext>
                  </a:extLst>
                </p:cNvPr>
                <p:cNvSpPr>
                  <a:spLocks/>
                </p:cNvSpPr>
                <p:nvPr/>
              </p:nvSpPr>
              <p:spPr bwMode="auto">
                <a:xfrm>
                  <a:off x="4056" y="1862"/>
                  <a:ext cx="119" cy="81"/>
                </a:xfrm>
                <a:custGeom>
                  <a:avLst/>
                  <a:gdLst>
                    <a:gd name="T0" fmla="*/ 30 w 119"/>
                    <a:gd name="T1" fmla="*/ 49 h 81"/>
                    <a:gd name="T2" fmla="*/ 31 w 119"/>
                    <a:gd name="T3" fmla="*/ 46 h 81"/>
                    <a:gd name="T4" fmla="*/ 36 w 119"/>
                    <a:gd name="T5" fmla="*/ 38 h 81"/>
                    <a:gd name="T6" fmla="*/ 62 w 119"/>
                    <a:gd name="T7" fmla="*/ 36 h 81"/>
                    <a:gd name="T8" fmla="*/ 65 w 119"/>
                    <a:gd name="T9" fmla="*/ 36 h 81"/>
                    <a:gd name="T10" fmla="*/ 73 w 119"/>
                    <a:gd name="T11" fmla="*/ 29 h 81"/>
                    <a:gd name="T12" fmla="*/ 79 w 119"/>
                    <a:gd name="T13" fmla="*/ 24 h 81"/>
                    <a:gd name="T14" fmla="*/ 85 w 119"/>
                    <a:gd name="T15" fmla="*/ 20 h 81"/>
                    <a:gd name="T16" fmla="*/ 90 w 119"/>
                    <a:gd name="T17" fmla="*/ 17 h 81"/>
                    <a:gd name="T18" fmla="*/ 94 w 119"/>
                    <a:gd name="T19" fmla="*/ 14 h 81"/>
                    <a:gd name="T20" fmla="*/ 99 w 119"/>
                    <a:gd name="T21" fmla="*/ 11 h 81"/>
                    <a:gd name="T22" fmla="*/ 103 w 119"/>
                    <a:gd name="T23" fmla="*/ 8 h 81"/>
                    <a:gd name="T24" fmla="*/ 108 w 119"/>
                    <a:gd name="T25" fmla="*/ 4 h 81"/>
                    <a:gd name="T26" fmla="*/ 114 w 119"/>
                    <a:gd name="T27" fmla="*/ 0 h 81"/>
                    <a:gd name="T28" fmla="*/ 118 w 119"/>
                    <a:gd name="T29" fmla="*/ 3 h 81"/>
                    <a:gd name="T30" fmla="*/ 99 w 119"/>
                    <a:gd name="T31" fmla="*/ 24 h 81"/>
                    <a:gd name="T32" fmla="*/ 96 w 119"/>
                    <a:gd name="T33" fmla="*/ 28 h 81"/>
                    <a:gd name="T34" fmla="*/ 91 w 119"/>
                    <a:gd name="T35" fmla="*/ 31 h 81"/>
                    <a:gd name="T36" fmla="*/ 88 w 119"/>
                    <a:gd name="T37" fmla="*/ 32 h 81"/>
                    <a:gd name="T38" fmla="*/ 85 w 119"/>
                    <a:gd name="T39" fmla="*/ 34 h 81"/>
                    <a:gd name="T40" fmla="*/ 82 w 119"/>
                    <a:gd name="T41" fmla="*/ 36 h 81"/>
                    <a:gd name="T42" fmla="*/ 79 w 119"/>
                    <a:gd name="T43" fmla="*/ 36 h 81"/>
                    <a:gd name="T44" fmla="*/ 74 w 119"/>
                    <a:gd name="T45" fmla="*/ 40 h 81"/>
                    <a:gd name="T46" fmla="*/ 71 w 119"/>
                    <a:gd name="T47" fmla="*/ 41 h 81"/>
                    <a:gd name="T48" fmla="*/ 68 w 119"/>
                    <a:gd name="T49" fmla="*/ 43 h 81"/>
                    <a:gd name="T50" fmla="*/ 65 w 119"/>
                    <a:gd name="T51" fmla="*/ 44 h 81"/>
                    <a:gd name="T52" fmla="*/ 62 w 119"/>
                    <a:gd name="T53" fmla="*/ 46 h 81"/>
                    <a:gd name="T54" fmla="*/ 58 w 119"/>
                    <a:gd name="T55" fmla="*/ 49 h 81"/>
                    <a:gd name="T56" fmla="*/ 55 w 119"/>
                    <a:gd name="T57" fmla="*/ 51 h 81"/>
                    <a:gd name="T58" fmla="*/ 51 w 119"/>
                    <a:gd name="T59" fmla="*/ 52 h 81"/>
                    <a:gd name="T60" fmla="*/ 48 w 119"/>
                    <a:gd name="T61" fmla="*/ 54 h 81"/>
                    <a:gd name="T62" fmla="*/ 46 w 119"/>
                    <a:gd name="T63" fmla="*/ 55 h 81"/>
                    <a:gd name="T64" fmla="*/ 41 w 119"/>
                    <a:gd name="T65" fmla="*/ 58 h 81"/>
                    <a:gd name="T66" fmla="*/ 38 w 119"/>
                    <a:gd name="T67" fmla="*/ 60 h 81"/>
                    <a:gd name="T68" fmla="*/ 35 w 119"/>
                    <a:gd name="T69" fmla="*/ 61 h 81"/>
                    <a:gd name="T70" fmla="*/ 31 w 119"/>
                    <a:gd name="T71" fmla="*/ 63 h 81"/>
                    <a:gd name="T72" fmla="*/ 28 w 119"/>
                    <a:gd name="T73" fmla="*/ 64 h 81"/>
                    <a:gd name="T74" fmla="*/ 24 w 119"/>
                    <a:gd name="T75" fmla="*/ 68 h 81"/>
                    <a:gd name="T76" fmla="*/ 21 w 119"/>
                    <a:gd name="T77" fmla="*/ 69 h 81"/>
                    <a:gd name="T78" fmla="*/ 18 w 119"/>
                    <a:gd name="T79" fmla="*/ 71 h 81"/>
                    <a:gd name="T80" fmla="*/ 15 w 119"/>
                    <a:gd name="T81" fmla="*/ 72 h 81"/>
                    <a:gd name="T82" fmla="*/ 11 w 119"/>
                    <a:gd name="T83" fmla="*/ 73 h 81"/>
                    <a:gd name="T84" fmla="*/ 7 w 119"/>
                    <a:gd name="T85" fmla="*/ 76 h 81"/>
                    <a:gd name="T86" fmla="*/ 4 w 119"/>
                    <a:gd name="T87" fmla="*/ 78 h 81"/>
                    <a:gd name="T88" fmla="*/ 1 w 119"/>
                    <a:gd name="T89" fmla="*/ 80 h 8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9"/>
                    <a:gd name="T136" fmla="*/ 0 h 81"/>
                    <a:gd name="T137" fmla="*/ 119 w 119"/>
                    <a:gd name="T138" fmla="*/ 81 h 8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9" h="81">
                      <a:moveTo>
                        <a:pt x="0" y="80"/>
                      </a:moveTo>
                      <a:lnTo>
                        <a:pt x="30" y="49"/>
                      </a:lnTo>
                      <a:lnTo>
                        <a:pt x="30" y="46"/>
                      </a:lnTo>
                      <a:lnTo>
                        <a:pt x="31" y="46"/>
                      </a:lnTo>
                      <a:lnTo>
                        <a:pt x="36" y="40"/>
                      </a:lnTo>
                      <a:lnTo>
                        <a:pt x="36" y="38"/>
                      </a:lnTo>
                      <a:lnTo>
                        <a:pt x="62" y="38"/>
                      </a:lnTo>
                      <a:lnTo>
                        <a:pt x="62" y="36"/>
                      </a:lnTo>
                      <a:lnTo>
                        <a:pt x="65" y="36"/>
                      </a:lnTo>
                      <a:lnTo>
                        <a:pt x="68" y="36"/>
                      </a:lnTo>
                      <a:lnTo>
                        <a:pt x="73" y="29"/>
                      </a:lnTo>
                      <a:lnTo>
                        <a:pt x="76" y="29"/>
                      </a:lnTo>
                      <a:lnTo>
                        <a:pt x="79" y="24"/>
                      </a:lnTo>
                      <a:lnTo>
                        <a:pt x="82" y="24"/>
                      </a:lnTo>
                      <a:lnTo>
                        <a:pt x="85" y="20"/>
                      </a:lnTo>
                      <a:lnTo>
                        <a:pt x="88" y="20"/>
                      </a:lnTo>
                      <a:lnTo>
                        <a:pt x="90" y="17"/>
                      </a:lnTo>
                      <a:lnTo>
                        <a:pt x="93" y="17"/>
                      </a:lnTo>
                      <a:lnTo>
                        <a:pt x="94" y="14"/>
                      </a:lnTo>
                      <a:lnTo>
                        <a:pt x="98" y="14"/>
                      </a:lnTo>
                      <a:lnTo>
                        <a:pt x="99" y="11"/>
                      </a:lnTo>
                      <a:lnTo>
                        <a:pt x="102" y="11"/>
                      </a:lnTo>
                      <a:lnTo>
                        <a:pt x="103" y="8"/>
                      </a:lnTo>
                      <a:lnTo>
                        <a:pt x="106" y="8"/>
                      </a:lnTo>
                      <a:lnTo>
                        <a:pt x="108" y="4"/>
                      </a:lnTo>
                      <a:lnTo>
                        <a:pt x="111" y="4"/>
                      </a:lnTo>
                      <a:lnTo>
                        <a:pt x="114" y="0"/>
                      </a:lnTo>
                      <a:lnTo>
                        <a:pt x="118" y="0"/>
                      </a:lnTo>
                      <a:lnTo>
                        <a:pt x="118" y="3"/>
                      </a:lnTo>
                      <a:lnTo>
                        <a:pt x="116" y="3"/>
                      </a:lnTo>
                      <a:lnTo>
                        <a:pt x="99" y="24"/>
                      </a:lnTo>
                      <a:lnTo>
                        <a:pt x="98" y="24"/>
                      </a:lnTo>
                      <a:lnTo>
                        <a:pt x="96" y="28"/>
                      </a:lnTo>
                      <a:lnTo>
                        <a:pt x="93" y="28"/>
                      </a:lnTo>
                      <a:lnTo>
                        <a:pt x="91" y="31"/>
                      </a:lnTo>
                      <a:lnTo>
                        <a:pt x="88" y="31"/>
                      </a:lnTo>
                      <a:lnTo>
                        <a:pt x="88" y="32"/>
                      </a:lnTo>
                      <a:lnTo>
                        <a:pt x="85" y="32"/>
                      </a:lnTo>
                      <a:lnTo>
                        <a:pt x="85" y="34"/>
                      </a:lnTo>
                      <a:lnTo>
                        <a:pt x="82" y="34"/>
                      </a:lnTo>
                      <a:lnTo>
                        <a:pt x="82" y="36"/>
                      </a:lnTo>
                      <a:lnTo>
                        <a:pt x="79" y="36"/>
                      </a:lnTo>
                      <a:lnTo>
                        <a:pt x="76" y="36"/>
                      </a:lnTo>
                      <a:lnTo>
                        <a:pt x="74" y="40"/>
                      </a:lnTo>
                      <a:lnTo>
                        <a:pt x="71" y="40"/>
                      </a:lnTo>
                      <a:lnTo>
                        <a:pt x="71" y="41"/>
                      </a:lnTo>
                      <a:lnTo>
                        <a:pt x="68" y="41"/>
                      </a:lnTo>
                      <a:lnTo>
                        <a:pt x="68" y="43"/>
                      </a:lnTo>
                      <a:lnTo>
                        <a:pt x="65" y="43"/>
                      </a:lnTo>
                      <a:lnTo>
                        <a:pt x="65" y="44"/>
                      </a:lnTo>
                      <a:lnTo>
                        <a:pt x="62" y="44"/>
                      </a:lnTo>
                      <a:lnTo>
                        <a:pt x="62" y="46"/>
                      </a:lnTo>
                      <a:lnTo>
                        <a:pt x="59" y="46"/>
                      </a:lnTo>
                      <a:lnTo>
                        <a:pt x="58" y="49"/>
                      </a:lnTo>
                      <a:lnTo>
                        <a:pt x="55" y="49"/>
                      </a:lnTo>
                      <a:lnTo>
                        <a:pt x="55" y="51"/>
                      </a:lnTo>
                      <a:lnTo>
                        <a:pt x="51" y="51"/>
                      </a:lnTo>
                      <a:lnTo>
                        <a:pt x="51" y="52"/>
                      </a:lnTo>
                      <a:lnTo>
                        <a:pt x="48" y="52"/>
                      </a:lnTo>
                      <a:lnTo>
                        <a:pt x="48" y="54"/>
                      </a:lnTo>
                      <a:lnTo>
                        <a:pt x="46" y="54"/>
                      </a:lnTo>
                      <a:lnTo>
                        <a:pt x="46" y="55"/>
                      </a:lnTo>
                      <a:lnTo>
                        <a:pt x="43" y="55"/>
                      </a:lnTo>
                      <a:lnTo>
                        <a:pt x="41" y="58"/>
                      </a:lnTo>
                      <a:lnTo>
                        <a:pt x="38" y="58"/>
                      </a:lnTo>
                      <a:lnTo>
                        <a:pt x="38" y="60"/>
                      </a:lnTo>
                      <a:lnTo>
                        <a:pt x="35" y="60"/>
                      </a:lnTo>
                      <a:lnTo>
                        <a:pt x="35" y="61"/>
                      </a:lnTo>
                      <a:lnTo>
                        <a:pt x="31" y="61"/>
                      </a:lnTo>
                      <a:lnTo>
                        <a:pt x="31" y="63"/>
                      </a:lnTo>
                      <a:lnTo>
                        <a:pt x="28" y="63"/>
                      </a:lnTo>
                      <a:lnTo>
                        <a:pt x="28" y="64"/>
                      </a:lnTo>
                      <a:lnTo>
                        <a:pt x="26" y="64"/>
                      </a:lnTo>
                      <a:lnTo>
                        <a:pt x="24" y="68"/>
                      </a:lnTo>
                      <a:lnTo>
                        <a:pt x="21" y="68"/>
                      </a:lnTo>
                      <a:lnTo>
                        <a:pt x="21" y="69"/>
                      </a:lnTo>
                      <a:lnTo>
                        <a:pt x="18" y="69"/>
                      </a:lnTo>
                      <a:lnTo>
                        <a:pt x="18" y="71"/>
                      </a:lnTo>
                      <a:lnTo>
                        <a:pt x="15" y="71"/>
                      </a:lnTo>
                      <a:lnTo>
                        <a:pt x="15" y="72"/>
                      </a:lnTo>
                      <a:lnTo>
                        <a:pt x="11" y="72"/>
                      </a:lnTo>
                      <a:lnTo>
                        <a:pt x="11" y="73"/>
                      </a:lnTo>
                      <a:lnTo>
                        <a:pt x="9" y="73"/>
                      </a:lnTo>
                      <a:lnTo>
                        <a:pt x="7" y="76"/>
                      </a:lnTo>
                      <a:lnTo>
                        <a:pt x="4" y="76"/>
                      </a:lnTo>
                      <a:lnTo>
                        <a:pt x="4" y="78"/>
                      </a:lnTo>
                      <a:lnTo>
                        <a:pt x="1" y="78"/>
                      </a:lnTo>
                      <a:lnTo>
                        <a:pt x="1" y="80"/>
                      </a:lnTo>
                      <a:lnTo>
                        <a:pt x="0" y="80"/>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83" name="Freeform 16">
                  <a:extLst>
                    <a:ext uri="{FF2B5EF4-FFF2-40B4-BE49-F238E27FC236}">
                      <a16:creationId xmlns:a16="http://schemas.microsoft.com/office/drawing/2014/main" id="{6389FC9A-E401-A013-0230-1DA42C35082D}"/>
                    </a:ext>
                  </a:extLst>
                </p:cNvPr>
                <p:cNvSpPr>
                  <a:spLocks/>
                </p:cNvSpPr>
                <p:nvPr/>
              </p:nvSpPr>
              <p:spPr bwMode="auto">
                <a:xfrm>
                  <a:off x="4094" y="1855"/>
                  <a:ext cx="38" cy="46"/>
                </a:xfrm>
                <a:custGeom>
                  <a:avLst/>
                  <a:gdLst>
                    <a:gd name="T0" fmla="*/ 0 w 38"/>
                    <a:gd name="T1" fmla="*/ 45 h 46"/>
                    <a:gd name="T2" fmla="*/ 6 w 38"/>
                    <a:gd name="T3" fmla="*/ 39 h 46"/>
                    <a:gd name="T4" fmla="*/ 6 w 38"/>
                    <a:gd name="T5" fmla="*/ 36 h 46"/>
                    <a:gd name="T6" fmla="*/ 8 w 38"/>
                    <a:gd name="T7" fmla="*/ 36 h 46"/>
                    <a:gd name="T8" fmla="*/ 21 w 38"/>
                    <a:gd name="T9" fmla="*/ 18 h 46"/>
                    <a:gd name="T10" fmla="*/ 23 w 38"/>
                    <a:gd name="T11" fmla="*/ 18 h 46"/>
                    <a:gd name="T12" fmla="*/ 23 w 38"/>
                    <a:gd name="T13" fmla="*/ 15 h 46"/>
                    <a:gd name="T14" fmla="*/ 24 w 38"/>
                    <a:gd name="T15" fmla="*/ 15 h 46"/>
                    <a:gd name="T16" fmla="*/ 33 w 38"/>
                    <a:gd name="T17" fmla="*/ 3 h 46"/>
                    <a:gd name="T18" fmla="*/ 35 w 38"/>
                    <a:gd name="T19" fmla="*/ 3 h 46"/>
                    <a:gd name="T20" fmla="*/ 35 w 38"/>
                    <a:gd name="T21" fmla="*/ 0 h 46"/>
                    <a:gd name="T22" fmla="*/ 37 w 38"/>
                    <a:gd name="T23" fmla="*/ 0 h 46"/>
                    <a:gd name="T24" fmla="*/ 37 w 38"/>
                    <a:gd name="T25" fmla="*/ 6 h 46"/>
                    <a:gd name="T26" fmla="*/ 35 w 38"/>
                    <a:gd name="T27" fmla="*/ 6 h 46"/>
                    <a:gd name="T28" fmla="*/ 35 w 38"/>
                    <a:gd name="T29" fmla="*/ 8 h 46"/>
                    <a:gd name="T30" fmla="*/ 33 w 38"/>
                    <a:gd name="T31" fmla="*/ 8 h 46"/>
                    <a:gd name="T32" fmla="*/ 32 w 38"/>
                    <a:gd name="T33" fmla="*/ 18 h 46"/>
                    <a:gd name="T34" fmla="*/ 30 w 38"/>
                    <a:gd name="T35" fmla="*/ 18 h 46"/>
                    <a:gd name="T36" fmla="*/ 30 w 38"/>
                    <a:gd name="T37" fmla="*/ 22 h 46"/>
                    <a:gd name="T38" fmla="*/ 28 w 38"/>
                    <a:gd name="T39" fmla="*/ 22 h 46"/>
                    <a:gd name="T40" fmla="*/ 28 w 38"/>
                    <a:gd name="T41" fmla="*/ 28 h 46"/>
                    <a:gd name="T42" fmla="*/ 27 w 38"/>
                    <a:gd name="T43" fmla="*/ 28 h 46"/>
                    <a:gd name="T44" fmla="*/ 26 w 38"/>
                    <a:gd name="T45" fmla="*/ 34 h 46"/>
                    <a:gd name="T46" fmla="*/ 24 w 38"/>
                    <a:gd name="T47" fmla="*/ 34 h 46"/>
                    <a:gd name="T48" fmla="*/ 24 w 38"/>
                    <a:gd name="T49" fmla="*/ 37 h 46"/>
                    <a:gd name="T50" fmla="*/ 23 w 38"/>
                    <a:gd name="T51" fmla="*/ 37 h 46"/>
                    <a:gd name="T52" fmla="*/ 23 w 38"/>
                    <a:gd name="T53" fmla="*/ 43 h 46"/>
                    <a:gd name="T54" fmla="*/ 21 w 38"/>
                    <a:gd name="T55" fmla="*/ 43 h 46"/>
                    <a:gd name="T56" fmla="*/ 21 w 38"/>
                    <a:gd name="T57" fmla="*/ 45 h 46"/>
                    <a:gd name="T58" fmla="*/ 0 w 38"/>
                    <a:gd name="T59" fmla="*/ 45 h 4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8"/>
                    <a:gd name="T91" fmla="*/ 0 h 46"/>
                    <a:gd name="T92" fmla="*/ 38 w 38"/>
                    <a:gd name="T93" fmla="*/ 46 h 4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8" h="46">
                      <a:moveTo>
                        <a:pt x="0" y="45"/>
                      </a:moveTo>
                      <a:lnTo>
                        <a:pt x="6" y="39"/>
                      </a:lnTo>
                      <a:lnTo>
                        <a:pt x="6" y="36"/>
                      </a:lnTo>
                      <a:lnTo>
                        <a:pt x="8" y="36"/>
                      </a:lnTo>
                      <a:lnTo>
                        <a:pt x="21" y="18"/>
                      </a:lnTo>
                      <a:lnTo>
                        <a:pt x="23" y="18"/>
                      </a:lnTo>
                      <a:lnTo>
                        <a:pt x="23" y="15"/>
                      </a:lnTo>
                      <a:lnTo>
                        <a:pt x="24" y="15"/>
                      </a:lnTo>
                      <a:lnTo>
                        <a:pt x="33" y="3"/>
                      </a:lnTo>
                      <a:lnTo>
                        <a:pt x="35" y="3"/>
                      </a:lnTo>
                      <a:lnTo>
                        <a:pt x="35" y="0"/>
                      </a:lnTo>
                      <a:lnTo>
                        <a:pt x="37" y="0"/>
                      </a:lnTo>
                      <a:lnTo>
                        <a:pt x="37" y="6"/>
                      </a:lnTo>
                      <a:lnTo>
                        <a:pt x="35" y="6"/>
                      </a:lnTo>
                      <a:lnTo>
                        <a:pt x="35" y="8"/>
                      </a:lnTo>
                      <a:lnTo>
                        <a:pt x="33" y="8"/>
                      </a:lnTo>
                      <a:lnTo>
                        <a:pt x="32" y="18"/>
                      </a:lnTo>
                      <a:lnTo>
                        <a:pt x="30" y="18"/>
                      </a:lnTo>
                      <a:lnTo>
                        <a:pt x="30" y="22"/>
                      </a:lnTo>
                      <a:lnTo>
                        <a:pt x="28" y="22"/>
                      </a:lnTo>
                      <a:lnTo>
                        <a:pt x="28" y="28"/>
                      </a:lnTo>
                      <a:lnTo>
                        <a:pt x="27" y="28"/>
                      </a:lnTo>
                      <a:lnTo>
                        <a:pt x="26" y="34"/>
                      </a:lnTo>
                      <a:lnTo>
                        <a:pt x="24" y="34"/>
                      </a:lnTo>
                      <a:lnTo>
                        <a:pt x="24" y="37"/>
                      </a:lnTo>
                      <a:lnTo>
                        <a:pt x="23" y="37"/>
                      </a:lnTo>
                      <a:lnTo>
                        <a:pt x="23" y="43"/>
                      </a:lnTo>
                      <a:lnTo>
                        <a:pt x="21" y="43"/>
                      </a:lnTo>
                      <a:lnTo>
                        <a:pt x="21" y="45"/>
                      </a:lnTo>
                      <a:lnTo>
                        <a:pt x="0" y="45"/>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84" name="Freeform 17">
                  <a:extLst>
                    <a:ext uri="{FF2B5EF4-FFF2-40B4-BE49-F238E27FC236}">
                      <a16:creationId xmlns:a16="http://schemas.microsoft.com/office/drawing/2014/main" id="{88BA7512-68C8-F692-A07F-8B3E45BE1BA0}"/>
                    </a:ext>
                  </a:extLst>
                </p:cNvPr>
                <p:cNvSpPr>
                  <a:spLocks/>
                </p:cNvSpPr>
                <p:nvPr/>
              </p:nvSpPr>
              <p:spPr bwMode="auto">
                <a:xfrm>
                  <a:off x="3954" y="1853"/>
                  <a:ext cx="222" cy="168"/>
                </a:xfrm>
                <a:custGeom>
                  <a:avLst/>
                  <a:gdLst>
                    <a:gd name="T0" fmla="*/ 56 w 222"/>
                    <a:gd name="T1" fmla="*/ 102 h 168"/>
                    <a:gd name="T2" fmla="*/ 42 w 222"/>
                    <a:gd name="T3" fmla="*/ 119 h 168"/>
                    <a:gd name="T4" fmla="*/ 13 w 222"/>
                    <a:gd name="T5" fmla="*/ 151 h 168"/>
                    <a:gd name="T6" fmla="*/ 5 w 222"/>
                    <a:gd name="T7" fmla="*/ 165 h 168"/>
                    <a:gd name="T8" fmla="*/ 36 w 222"/>
                    <a:gd name="T9" fmla="*/ 155 h 168"/>
                    <a:gd name="T10" fmla="*/ 65 w 222"/>
                    <a:gd name="T11" fmla="*/ 148 h 168"/>
                    <a:gd name="T12" fmla="*/ 83 w 222"/>
                    <a:gd name="T13" fmla="*/ 139 h 168"/>
                    <a:gd name="T14" fmla="*/ 111 w 222"/>
                    <a:gd name="T15" fmla="*/ 127 h 168"/>
                    <a:gd name="T16" fmla="*/ 91 w 222"/>
                    <a:gd name="T17" fmla="*/ 127 h 168"/>
                    <a:gd name="T18" fmla="*/ 97 w 222"/>
                    <a:gd name="T19" fmla="*/ 119 h 168"/>
                    <a:gd name="T20" fmla="*/ 123 w 222"/>
                    <a:gd name="T21" fmla="*/ 98 h 168"/>
                    <a:gd name="T22" fmla="*/ 158 w 222"/>
                    <a:gd name="T23" fmla="*/ 68 h 168"/>
                    <a:gd name="T24" fmla="*/ 200 w 222"/>
                    <a:gd name="T25" fmla="*/ 30 h 168"/>
                    <a:gd name="T26" fmla="*/ 220 w 222"/>
                    <a:gd name="T27" fmla="*/ 13 h 168"/>
                    <a:gd name="T28" fmla="*/ 198 w 222"/>
                    <a:gd name="T29" fmla="*/ 30 h 168"/>
                    <a:gd name="T30" fmla="*/ 181 w 222"/>
                    <a:gd name="T31" fmla="*/ 41 h 168"/>
                    <a:gd name="T32" fmla="*/ 165 w 222"/>
                    <a:gd name="T33" fmla="*/ 51 h 168"/>
                    <a:gd name="T34" fmla="*/ 155 w 222"/>
                    <a:gd name="T35" fmla="*/ 53 h 168"/>
                    <a:gd name="T36" fmla="*/ 163 w 222"/>
                    <a:gd name="T37" fmla="*/ 35 h 168"/>
                    <a:gd name="T38" fmla="*/ 169 w 222"/>
                    <a:gd name="T39" fmla="*/ 13 h 168"/>
                    <a:gd name="T40" fmla="*/ 169 w 222"/>
                    <a:gd name="T41" fmla="*/ 13 h 168"/>
                    <a:gd name="T42" fmla="*/ 153 w 222"/>
                    <a:gd name="T43" fmla="*/ 35 h 168"/>
                    <a:gd name="T44" fmla="*/ 130 w 222"/>
                    <a:gd name="T45" fmla="*/ 63 h 168"/>
                    <a:gd name="T46" fmla="*/ 103 w 222"/>
                    <a:gd name="T47" fmla="*/ 93 h 168"/>
                    <a:gd name="T48" fmla="*/ 77 w 222"/>
                    <a:gd name="T49" fmla="*/ 115 h 168"/>
                    <a:gd name="T50" fmla="*/ 65 w 222"/>
                    <a:gd name="T51" fmla="*/ 115 h 168"/>
                    <a:gd name="T52" fmla="*/ 65 w 222"/>
                    <a:gd name="T53" fmla="*/ 85 h 168"/>
                    <a:gd name="T54" fmla="*/ 71 w 222"/>
                    <a:gd name="T55" fmla="*/ 110 h 168"/>
                    <a:gd name="T56" fmla="*/ 83 w 222"/>
                    <a:gd name="T57" fmla="*/ 100 h 168"/>
                    <a:gd name="T58" fmla="*/ 110 w 222"/>
                    <a:gd name="T59" fmla="*/ 76 h 168"/>
                    <a:gd name="T60" fmla="*/ 138 w 222"/>
                    <a:gd name="T61" fmla="*/ 44 h 168"/>
                    <a:gd name="T62" fmla="*/ 157 w 222"/>
                    <a:gd name="T63" fmla="*/ 21 h 168"/>
                    <a:gd name="T64" fmla="*/ 173 w 222"/>
                    <a:gd name="T65" fmla="*/ 1 h 168"/>
                    <a:gd name="T66" fmla="*/ 178 w 222"/>
                    <a:gd name="T67" fmla="*/ 3 h 168"/>
                    <a:gd name="T68" fmla="*/ 172 w 222"/>
                    <a:gd name="T69" fmla="*/ 23 h 168"/>
                    <a:gd name="T70" fmla="*/ 165 w 222"/>
                    <a:gd name="T71" fmla="*/ 43 h 168"/>
                    <a:gd name="T72" fmla="*/ 160 w 222"/>
                    <a:gd name="T73" fmla="*/ 50 h 168"/>
                    <a:gd name="T74" fmla="*/ 173 w 222"/>
                    <a:gd name="T75" fmla="*/ 38 h 168"/>
                    <a:gd name="T76" fmla="*/ 189 w 222"/>
                    <a:gd name="T77" fmla="*/ 28 h 168"/>
                    <a:gd name="T78" fmla="*/ 210 w 222"/>
                    <a:gd name="T79" fmla="*/ 11 h 168"/>
                    <a:gd name="T80" fmla="*/ 221 w 222"/>
                    <a:gd name="T81" fmla="*/ 8 h 168"/>
                    <a:gd name="T82" fmla="*/ 207 w 222"/>
                    <a:gd name="T83" fmla="*/ 28 h 168"/>
                    <a:gd name="T84" fmla="*/ 175 w 222"/>
                    <a:gd name="T85" fmla="*/ 61 h 168"/>
                    <a:gd name="T86" fmla="*/ 135 w 222"/>
                    <a:gd name="T87" fmla="*/ 98 h 168"/>
                    <a:gd name="T88" fmla="*/ 103 w 222"/>
                    <a:gd name="T89" fmla="*/ 125 h 168"/>
                    <a:gd name="T90" fmla="*/ 95 w 222"/>
                    <a:gd name="T91" fmla="*/ 128 h 168"/>
                    <a:gd name="T92" fmla="*/ 115 w 222"/>
                    <a:gd name="T93" fmla="*/ 127 h 168"/>
                    <a:gd name="T94" fmla="*/ 110 w 222"/>
                    <a:gd name="T95" fmla="*/ 136 h 168"/>
                    <a:gd name="T96" fmla="*/ 86 w 222"/>
                    <a:gd name="T97" fmla="*/ 145 h 168"/>
                    <a:gd name="T98" fmla="*/ 65 w 222"/>
                    <a:gd name="T99" fmla="*/ 155 h 168"/>
                    <a:gd name="T100" fmla="*/ 43 w 222"/>
                    <a:gd name="T101" fmla="*/ 160 h 168"/>
                    <a:gd name="T102" fmla="*/ 3 w 222"/>
                    <a:gd name="T103" fmla="*/ 167 h 168"/>
                    <a:gd name="T104" fmla="*/ 1 w 222"/>
                    <a:gd name="T105" fmla="*/ 157 h 168"/>
                    <a:gd name="T106" fmla="*/ 13 w 222"/>
                    <a:gd name="T107" fmla="*/ 143 h 168"/>
                    <a:gd name="T108" fmla="*/ 40 w 222"/>
                    <a:gd name="T109" fmla="*/ 111 h 168"/>
                    <a:gd name="T110" fmla="*/ 55 w 222"/>
                    <a:gd name="T111" fmla="*/ 95 h 16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22"/>
                    <a:gd name="T169" fmla="*/ 0 h 168"/>
                    <a:gd name="T170" fmla="*/ 222 w 222"/>
                    <a:gd name="T171" fmla="*/ 168 h 16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22" h="168">
                      <a:moveTo>
                        <a:pt x="68" y="88"/>
                      </a:moveTo>
                      <a:lnTo>
                        <a:pt x="65" y="93"/>
                      </a:lnTo>
                      <a:lnTo>
                        <a:pt x="65" y="96"/>
                      </a:lnTo>
                      <a:lnTo>
                        <a:pt x="60" y="98"/>
                      </a:lnTo>
                      <a:lnTo>
                        <a:pt x="60" y="100"/>
                      </a:lnTo>
                      <a:lnTo>
                        <a:pt x="56" y="102"/>
                      </a:lnTo>
                      <a:lnTo>
                        <a:pt x="56" y="105"/>
                      </a:lnTo>
                      <a:lnTo>
                        <a:pt x="51" y="107"/>
                      </a:lnTo>
                      <a:lnTo>
                        <a:pt x="51" y="113"/>
                      </a:lnTo>
                      <a:lnTo>
                        <a:pt x="47" y="115"/>
                      </a:lnTo>
                      <a:lnTo>
                        <a:pt x="47" y="118"/>
                      </a:lnTo>
                      <a:lnTo>
                        <a:pt x="42" y="119"/>
                      </a:lnTo>
                      <a:lnTo>
                        <a:pt x="42" y="122"/>
                      </a:lnTo>
                      <a:lnTo>
                        <a:pt x="38" y="123"/>
                      </a:lnTo>
                      <a:lnTo>
                        <a:pt x="38" y="128"/>
                      </a:lnTo>
                      <a:lnTo>
                        <a:pt x="19" y="147"/>
                      </a:lnTo>
                      <a:lnTo>
                        <a:pt x="18" y="151"/>
                      </a:lnTo>
                      <a:lnTo>
                        <a:pt x="13" y="151"/>
                      </a:lnTo>
                      <a:lnTo>
                        <a:pt x="13" y="156"/>
                      </a:lnTo>
                      <a:lnTo>
                        <a:pt x="8" y="156"/>
                      </a:lnTo>
                      <a:lnTo>
                        <a:pt x="8" y="160"/>
                      </a:lnTo>
                      <a:lnTo>
                        <a:pt x="3" y="160"/>
                      </a:lnTo>
                      <a:lnTo>
                        <a:pt x="5" y="163"/>
                      </a:lnTo>
                      <a:lnTo>
                        <a:pt x="5" y="165"/>
                      </a:lnTo>
                      <a:lnTo>
                        <a:pt x="3" y="160"/>
                      </a:lnTo>
                      <a:lnTo>
                        <a:pt x="21" y="160"/>
                      </a:lnTo>
                      <a:lnTo>
                        <a:pt x="23" y="159"/>
                      </a:lnTo>
                      <a:lnTo>
                        <a:pt x="28" y="157"/>
                      </a:lnTo>
                      <a:lnTo>
                        <a:pt x="33" y="157"/>
                      </a:lnTo>
                      <a:lnTo>
                        <a:pt x="36" y="155"/>
                      </a:lnTo>
                      <a:lnTo>
                        <a:pt x="43" y="155"/>
                      </a:lnTo>
                      <a:lnTo>
                        <a:pt x="50" y="151"/>
                      </a:lnTo>
                      <a:lnTo>
                        <a:pt x="56" y="150"/>
                      </a:lnTo>
                      <a:lnTo>
                        <a:pt x="57" y="150"/>
                      </a:lnTo>
                      <a:lnTo>
                        <a:pt x="62" y="148"/>
                      </a:lnTo>
                      <a:lnTo>
                        <a:pt x="65" y="148"/>
                      </a:lnTo>
                      <a:lnTo>
                        <a:pt x="68" y="147"/>
                      </a:lnTo>
                      <a:lnTo>
                        <a:pt x="70" y="145"/>
                      </a:lnTo>
                      <a:lnTo>
                        <a:pt x="74" y="143"/>
                      </a:lnTo>
                      <a:lnTo>
                        <a:pt x="77" y="142"/>
                      </a:lnTo>
                      <a:lnTo>
                        <a:pt x="82" y="140"/>
                      </a:lnTo>
                      <a:lnTo>
                        <a:pt x="83" y="139"/>
                      </a:lnTo>
                      <a:lnTo>
                        <a:pt x="88" y="139"/>
                      </a:lnTo>
                      <a:lnTo>
                        <a:pt x="93" y="136"/>
                      </a:lnTo>
                      <a:lnTo>
                        <a:pt x="97" y="135"/>
                      </a:lnTo>
                      <a:lnTo>
                        <a:pt x="102" y="130"/>
                      </a:lnTo>
                      <a:lnTo>
                        <a:pt x="106" y="130"/>
                      </a:lnTo>
                      <a:lnTo>
                        <a:pt x="111" y="127"/>
                      </a:lnTo>
                      <a:lnTo>
                        <a:pt x="111" y="125"/>
                      </a:lnTo>
                      <a:lnTo>
                        <a:pt x="112" y="131"/>
                      </a:lnTo>
                      <a:lnTo>
                        <a:pt x="114" y="131"/>
                      </a:lnTo>
                      <a:lnTo>
                        <a:pt x="108" y="133"/>
                      </a:lnTo>
                      <a:lnTo>
                        <a:pt x="93" y="131"/>
                      </a:lnTo>
                      <a:lnTo>
                        <a:pt x="91" y="127"/>
                      </a:lnTo>
                      <a:lnTo>
                        <a:pt x="93" y="130"/>
                      </a:lnTo>
                      <a:lnTo>
                        <a:pt x="91" y="128"/>
                      </a:lnTo>
                      <a:lnTo>
                        <a:pt x="91" y="125"/>
                      </a:lnTo>
                      <a:lnTo>
                        <a:pt x="93" y="123"/>
                      </a:lnTo>
                      <a:lnTo>
                        <a:pt x="93" y="125"/>
                      </a:lnTo>
                      <a:lnTo>
                        <a:pt x="97" y="119"/>
                      </a:lnTo>
                      <a:lnTo>
                        <a:pt x="100" y="119"/>
                      </a:lnTo>
                      <a:lnTo>
                        <a:pt x="105" y="115"/>
                      </a:lnTo>
                      <a:lnTo>
                        <a:pt x="108" y="115"/>
                      </a:lnTo>
                      <a:lnTo>
                        <a:pt x="111" y="110"/>
                      </a:lnTo>
                      <a:lnTo>
                        <a:pt x="115" y="105"/>
                      </a:lnTo>
                      <a:lnTo>
                        <a:pt x="123" y="98"/>
                      </a:lnTo>
                      <a:lnTo>
                        <a:pt x="132" y="91"/>
                      </a:lnTo>
                      <a:lnTo>
                        <a:pt x="137" y="87"/>
                      </a:lnTo>
                      <a:lnTo>
                        <a:pt x="142" y="85"/>
                      </a:lnTo>
                      <a:lnTo>
                        <a:pt x="149" y="78"/>
                      </a:lnTo>
                      <a:lnTo>
                        <a:pt x="155" y="70"/>
                      </a:lnTo>
                      <a:lnTo>
                        <a:pt x="158" y="68"/>
                      </a:lnTo>
                      <a:lnTo>
                        <a:pt x="172" y="55"/>
                      </a:lnTo>
                      <a:lnTo>
                        <a:pt x="177" y="51"/>
                      </a:lnTo>
                      <a:lnTo>
                        <a:pt x="183" y="45"/>
                      </a:lnTo>
                      <a:lnTo>
                        <a:pt x="187" y="39"/>
                      </a:lnTo>
                      <a:lnTo>
                        <a:pt x="195" y="31"/>
                      </a:lnTo>
                      <a:lnTo>
                        <a:pt x="200" y="30"/>
                      </a:lnTo>
                      <a:lnTo>
                        <a:pt x="201" y="26"/>
                      </a:lnTo>
                      <a:lnTo>
                        <a:pt x="204" y="23"/>
                      </a:lnTo>
                      <a:lnTo>
                        <a:pt x="205" y="18"/>
                      </a:lnTo>
                      <a:lnTo>
                        <a:pt x="217" y="8"/>
                      </a:lnTo>
                      <a:lnTo>
                        <a:pt x="215" y="8"/>
                      </a:lnTo>
                      <a:lnTo>
                        <a:pt x="220" y="13"/>
                      </a:lnTo>
                      <a:lnTo>
                        <a:pt x="220" y="11"/>
                      </a:lnTo>
                      <a:lnTo>
                        <a:pt x="215" y="18"/>
                      </a:lnTo>
                      <a:lnTo>
                        <a:pt x="213" y="18"/>
                      </a:lnTo>
                      <a:lnTo>
                        <a:pt x="210" y="21"/>
                      </a:lnTo>
                      <a:lnTo>
                        <a:pt x="207" y="21"/>
                      </a:lnTo>
                      <a:lnTo>
                        <a:pt x="198" y="30"/>
                      </a:lnTo>
                      <a:lnTo>
                        <a:pt x="195" y="31"/>
                      </a:lnTo>
                      <a:lnTo>
                        <a:pt x="193" y="33"/>
                      </a:lnTo>
                      <a:lnTo>
                        <a:pt x="189" y="35"/>
                      </a:lnTo>
                      <a:lnTo>
                        <a:pt x="185" y="36"/>
                      </a:lnTo>
                      <a:lnTo>
                        <a:pt x="185" y="38"/>
                      </a:lnTo>
                      <a:lnTo>
                        <a:pt x="181" y="41"/>
                      </a:lnTo>
                      <a:lnTo>
                        <a:pt x="180" y="43"/>
                      </a:lnTo>
                      <a:lnTo>
                        <a:pt x="177" y="44"/>
                      </a:lnTo>
                      <a:lnTo>
                        <a:pt x="172" y="48"/>
                      </a:lnTo>
                      <a:lnTo>
                        <a:pt x="170" y="48"/>
                      </a:lnTo>
                      <a:lnTo>
                        <a:pt x="169" y="51"/>
                      </a:lnTo>
                      <a:lnTo>
                        <a:pt x="165" y="51"/>
                      </a:lnTo>
                      <a:lnTo>
                        <a:pt x="163" y="53"/>
                      </a:lnTo>
                      <a:lnTo>
                        <a:pt x="158" y="55"/>
                      </a:lnTo>
                      <a:lnTo>
                        <a:pt x="160" y="55"/>
                      </a:lnTo>
                      <a:lnTo>
                        <a:pt x="157" y="55"/>
                      </a:lnTo>
                      <a:lnTo>
                        <a:pt x="157" y="53"/>
                      </a:lnTo>
                      <a:lnTo>
                        <a:pt x="155" y="53"/>
                      </a:lnTo>
                      <a:lnTo>
                        <a:pt x="155" y="47"/>
                      </a:lnTo>
                      <a:lnTo>
                        <a:pt x="157" y="44"/>
                      </a:lnTo>
                      <a:lnTo>
                        <a:pt x="157" y="41"/>
                      </a:lnTo>
                      <a:lnTo>
                        <a:pt x="158" y="39"/>
                      </a:lnTo>
                      <a:lnTo>
                        <a:pt x="160" y="35"/>
                      </a:lnTo>
                      <a:lnTo>
                        <a:pt x="163" y="35"/>
                      </a:lnTo>
                      <a:lnTo>
                        <a:pt x="161" y="31"/>
                      </a:lnTo>
                      <a:lnTo>
                        <a:pt x="163" y="27"/>
                      </a:lnTo>
                      <a:lnTo>
                        <a:pt x="163" y="21"/>
                      </a:lnTo>
                      <a:lnTo>
                        <a:pt x="166" y="19"/>
                      </a:lnTo>
                      <a:lnTo>
                        <a:pt x="166" y="16"/>
                      </a:lnTo>
                      <a:lnTo>
                        <a:pt x="169" y="13"/>
                      </a:lnTo>
                      <a:lnTo>
                        <a:pt x="169" y="6"/>
                      </a:lnTo>
                      <a:lnTo>
                        <a:pt x="172" y="1"/>
                      </a:lnTo>
                      <a:lnTo>
                        <a:pt x="172" y="3"/>
                      </a:lnTo>
                      <a:lnTo>
                        <a:pt x="178" y="4"/>
                      </a:lnTo>
                      <a:lnTo>
                        <a:pt x="177" y="4"/>
                      </a:lnTo>
                      <a:lnTo>
                        <a:pt x="169" y="13"/>
                      </a:lnTo>
                      <a:lnTo>
                        <a:pt x="169" y="18"/>
                      </a:lnTo>
                      <a:lnTo>
                        <a:pt x="165" y="21"/>
                      </a:lnTo>
                      <a:lnTo>
                        <a:pt x="163" y="24"/>
                      </a:lnTo>
                      <a:lnTo>
                        <a:pt x="160" y="27"/>
                      </a:lnTo>
                      <a:lnTo>
                        <a:pt x="157" y="31"/>
                      </a:lnTo>
                      <a:lnTo>
                        <a:pt x="153" y="35"/>
                      </a:lnTo>
                      <a:lnTo>
                        <a:pt x="150" y="39"/>
                      </a:lnTo>
                      <a:lnTo>
                        <a:pt x="146" y="44"/>
                      </a:lnTo>
                      <a:lnTo>
                        <a:pt x="145" y="47"/>
                      </a:lnTo>
                      <a:lnTo>
                        <a:pt x="142" y="51"/>
                      </a:lnTo>
                      <a:lnTo>
                        <a:pt x="134" y="59"/>
                      </a:lnTo>
                      <a:lnTo>
                        <a:pt x="130" y="63"/>
                      </a:lnTo>
                      <a:lnTo>
                        <a:pt x="122" y="73"/>
                      </a:lnTo>
                      <a:lnTo>
                        <a:pt x="117" y="75"/>
                      </a:lnTo>
                      <a:lnTo>
                        <a:pt x="115" y="79"/>
                      </a:lnTo>
                      <a:lnTo>
                        <a:pt x="114" y="82"/>
                      </a:lnTo>
                      <a:lnTo>
                        <a:pt x="105" y="88"/>
                      </a:lnTo>
                      <a:lnTo>
                        <a:pt x="103" y="93"/>
                      </a:lnTo>
                      <a:lnTo>
                        <a:pt x="94" y="102"/>
                      </a:lnTo>
                      <a:lnTo>
                        <a:pt x="91" y="103"/>
                      </a:lnTo>
                      <a:lnTo>
                        <a:pt x="86" y="107"/>
                      </a:lnTo>
                      <a:lnTo>
                        <a:pt x="83" y="107"/>
                      </a:lnTo>
                      <a:lnTo>
                        <a:pt x="83" y="110"/>
                      </a:lnTo>
                      <a:lnTo>
                        <a:pt x="77" y="115"/>
                      </a:lnTo>
                      <a:lnTo>
                        <a:pt x="73" y="116"/>
                      </a:lnTo>
                      <a:lnTo>
                        <a:pt x="70" y="116"/>
                      </a:lnTo>
                      <a:lnTo>
                        <a:pt x="70" y="115"/>
                      </a:lnTo>
                      <a:lnTo>
                        <a:pt x="68" y="115"/>
                      </a:lnTo>
                      <a:lnTo>
                        <a:pt x="71" y="116"/>
                      </a:lnTo>
                      <a:lnTo>
                        <a:pt x="65" y="115"/>
                      </a:lnTo>
                      <a:lnTo>
                        <a:pt x="63" y="110"/>
                      </a:lnTo>
                      <a:lnTo>
                        <a:pt x="62" y="108"/>
                      </a:lnTo>
                      <a:lnTo>
                        <a:pt x="62" y="91"/>
                      </a:lnTo>
                      <a:lnTo>
                        <a:pt x="63" y="85"/>
                      </a:lnTo>
                      <a:lnTo>
                        <a:pt x="68" y="88"/>
                      </a:lnTo>
                      <a:lnTo>
                        <a:pt x="65" y="85"/>
                      </a:lnTo>
                      <a:lnTo>
                        <a:pt x="70" y="88"/>
                      </a:lnTo>
                      <a:lnTo>
                        <a:pt x="68" y="91"/>
                      </a:lnTo>
                      <a:lnTo>
                        <a:pt x="68" y="105"/>
                      </a:lnTo>
                      <a:lnTo>
                        <a:pt x="70" y="107"/>
                      </a:lnTo>
                      <a:lnTo>
                        <a:pt x="68" y="111"/>
                      </a:lnTo>
                      <a:lnTo>
                        <a:pt x="71" y="110"/>
                      </a:lnTo>
                      <a:lnTo>
                        <a:pt x="74" y="111"/>
                      </a:lnTo>
                      <a:lnTo>
                        <a:pt x="70" y="110"/>
                      </a:lnTo>
                      <a:lnTo>
                        <a:pt x="74" y="108"/>
                      </a:lnTo>
                      <a:lnTo>
                        <a:pt x="77" y="107"/>
                      </a:lnTo>
                      <a:lnTo>
                        <a:pt x="80" y="103"/>
                      </a:lnTo>
                      <a:lnTo>
                        <a:pt x="83" y="100"/>
                      </a:lnTo>
                      <a:lnTo>
                        <a:pt x="88" y="98"/>
                      </a:lnTo>
                      <a:lnTo>
                        <a:pt x="91" y="96"/>
                      </a:lnTo>
                      <a:lnTo>
                        <a:pt x="97" y="90"/>
                      </a:lnTo>
                      <a:lnTo>
                        <a:pt x="98" y="85"/>
                      </a:lnTo>
                      <a:lnTo>
                        <a:pt x="108" y="79"/>
                      </a:lnTo>
                      <a:lnTo>
                        <a:pt x="110" y="76"/>
                      </a:lnTo>
                      <a:lnTo>
                        <a:pt x="114" y="71"/>
                      </a:lnTo>
                      <a:lnTo>
                        <a:pt x="118" y="67"/>
                      </a:lnTo>
                      <a:lnTo>
                        <a:pt x="125" y="61"/>
                      </a:lnTo>
                      <a:lnTo>
                        <a:pt x="128" y="56"/>
                      </a:lnTo>
                      <a:lnTo>
                        <a:pt x="135" y="48"/>
                      </a:lnTo>
                      <a:lnTo>
                        <a:pt x="138" y="44"/>
                      </a:lnTo>
                      <a:lnTo>
                        <a:pt x="140" y="41"/>
                      </a:lnTo>
                      <a:lnTo>
                        <a:pt x="145" y="36"/>
                      </a:lnTo>
                      <a:lnTo>
                        <a:pt x="148" y="31"/>
                      </a:lnTo>
                      <a:lnTo>
                        <a:pt x="150" y="28"/>
                      </a:lnTo>
                      <a:lnTo>
                        <a:pt x="153" y="24"/>
                      </a:lnTo>
                      <a:lnTo>
                        <a:pt x="157" y="21"/>
                      </a:lnTo>
                      <a:lnTo>
                        <a:pt x="158" y="18"/>
                      </a:lnTo>
                      <a:lnTo>
                        <a:pt x="163" y="15"/>
                      </a:lnTo>
                      <a:lnTo>
                        <a:pt x="163" y="10"/>
                      </a:lnTo>
                      <a:lnTo>
                        <a:pt x="173" y="1"/>
                      </a:lnTo>
                      <a:lnTo>
                        <a:pt x="172" y="1"/>
                      </a:lnTo>
                      <a:lnTo>
                        <a:pt x="173" y="1"/>
                      </a:lnTo>
                      <a:lnTo>
                        <a:pt x="173" y="0"/>
                      </a:lnTo>
                      <a:lnTo>
                        <a:pt x="175" y="0"/>
                      </a:lnTo>
                      <a:lnTo>
                        <a:pt x="177" y="0"/>
                      </a:lnTo>
                      <a:lnTo>
                        <a:pt x="177" y="1"/>
                      </a:lnTo>
                      <a:lnTo>
                        <a:pt x="178" y="1"/>
                      </a:lnTo>
                      <a:lnTo>
                        <a:pt x="178" y="3"/>
                      </a:lnTo>
                      <a:lnTo>
                        <a:pt x="178" y="4"/>
                      </a:lnTo>
                      <a:lnTo>
                        <a:pt x="175" y="8"/>
                      </a:lnTo>
                      <a:lnTo>
                        <a:pt x="175" y="13"/>
                      </a:lnTo>
                      <a:lnTo>
                        <a:pt x="173" y="18"/>
                      </a:lnTo>
                      <a:lnTo>
                        <a:pt x="172" y="19"/>
                      </a:lnTo>
                      <a:lnTo>
                        <a:pt x="172" y="23"/>
                      </a:lnTo>
                      <a:lnTo>
                        <a:pt x="169" y="24"/>
                      </a:lnTo>
                      <a:lnTo>
                        <a:pt x="169" y="27"/>
                      </a:lnTo>
                      <a:lnTo>
                        <a:pt x="167" y="31"/>
                      </a:lnTo>
                      <a:lnTo>
                        <a:pt x="166" y="38"/>
                      </a:lnTo>
                      <a:lnTo>
                        <a:pt x="163" y="38"/>
                      </a:lnTo>
                      <a:lnTo>
                        <a:pt x="165" y="43"/>
                      </a:lnTo>
                      <a:lnTo>
                        <a:pt x="163" y="44"/>
                      </a:lnTo>
                      <a:lnTo>
                        <a:pt x="161" y="47"/>
                      </a:lnTo>
                      <a:lnTo>
                        <a:pt x="161" y="51"/>
                      </a:lnTo>
                      <a:lnTo>
                        <a:pt x="157" y="48"/>
                      </a:lnTo>
                      <a:lnTo>
                        <a:pt x="158" y="48"/>
                      </a:lnTo>
                      <a:lnTo>
                        <a:pt x="160" y="50"/>
                      </a:lnTo>
                      <a:lnTo>
                        <a:pt x="158" y="48"/>
                      </a:lnTo>
                      <a:lnTo>
                        <a:pt x="165" y="45"/>
                      </a:lnTo>
                      <a:lnTo>
                        <a:pt x="166" y="45"/>
                      </a:lnTo>
                      <a:lnTo>
                        <a:pt x="167" y="43"/>
                      </a:lnTo>
                      <a:lnTo>
                        <a:pt x="169" y="43"/>
                      </a:lnTo>
                      <a:lnTo>
                        <a:pt x="173" y="38"/>
                      </a:lnTo>
                      <a:lnTo>
                        <a:pt x="177" y="36"/>
                      </a:lnTo>
                      <a:lnTo>
                        <a:pt x="178" y="35"/>
                      </a:lnTo>
                      <a:lnTo>
                        <a:pt x="180" y="35"/>
                      </a:lnTo>
                      <a:lnTo>
                        <a:pt x="180" y="33"/>
                      </a:lnTo>
                      <a:lnTo>
                        <a:pt x="185" y="28"/>
                      </a:lnTo>
                      <a:lnTo>
                        <a:pt x="189" y="28"/>
                      </a:lnTo>
                      <a:lnTo>
                        <a:pt x="190" y="27"/>
                      </a:lnTo>
                      <a:lnTo>
                        <a:pt x="192" y="26"/>
                      </a:lnTo>
                      <a:lnTo>
                        <a:pt x="195" y="24"/>
                      </a:lnTo>
                      <a:lnTo>
                        <a:pt x="204" y="15"/>
                      </a:lnTo>
                      <a:lnTo>
                        <a:pt x="207" y="15"/>
                      </a:lnTo>
                      <a:lnTo>
                        <a:pt x="210" y="11"/>
                      </a:lnTo>
                      <a:lnTo>
                        <a:pt x="212" y="11"/>
                      </a:lnTo>
                      <a:lnTo>
                        <a:pt x="217" y="8"/>
                      </a:lnTo>
                      <a:lnTo>
                        <a:pt x="217" y="7"/>
                      </a:lnTo>
                      <a:lnTo>
                        <a:pt x="218" y="7"/>
                      </a:lnTo>
                      <a:lnTo>
                        <a:pt x="220" y="7"/>
                      </a:lnTo>
                      <a:lnTo>
                        <a:pt x="221" y="8"/>
                      </a:lnTo>
                      <a:lnTo>
                        <a:pt x="221" y="10"/>
                      </a:lnTo>
                      <a:lnTo>
                        <a:pt x="221" y="11"/>
                      </a:lnTo>
                      <a:lnTo>
                        <a:pt x="220" y="11"/>
                      </a:lnTo>
                      <a:lnTo>
                        <a:pt x="212" y="21"/>
                      </a:lnTo>
                      <a:lnTo>
                        <a:pt x="210" y="26"/>
                      </a:lnTo>
                      <a:lnTo>
                        <a:pt x="207" y="28"/>
                      </a:lnTo>
                      <a:lnTo>
                        <a:pt x="202" y="33"/>
                      </a:lnTo>
                      <a:lnTo>
                        <a:pt x="198" y="38"/>
                      </a:lnTo>
                      <a:lnTo>
                        <a:pt x="193" y="43"/>
                      </a:lnTo>
                      <a:lnTo>
                        <a:pt x="189" y="48"/>
                      </a:lnTo>
                      <a:lnTo>
                        <a:pt x="180" y="58"/>
                      </a:lnTo>
                      <a:lnTo>
                        <a:pt x="175" y="61"/>
                      </a:lnTo>
                      <a:lnTo>
                        <a:pt x="161" y="75"/>
                      </a:lnTo>
                      <a:lnTo>
                        <a:pt x="158" y="76"/>
                      </a:lnTo>
                      <a:lnTo>
                        <a:pt x="155" y="81"/>
                      </a:lnTo>
                      <a:lnTo>
                        <a:pt x="145" y="91"/>
                      </a:lnTo>
                      <a:lnTo>
                        <a:pt x="140" y="93"/>
                      </a:lnTo>
                      <a:lnTo>
                        <a:pt x="135" y="98"/>
                      </a:lnTo>
                      <a:lnTo>
                        <a:pt x="126" y="103"/>
                      </a:lnTo>
                      <a:lnTo>
                        <a:pt x="118" y="111"/>
                      </a:lnTo>
                      <a:lnTo>
                        <a:pt x="114" y="113"/>
                      </a:lnTo>
                      <a:lnTo>
                        <a:pt x="111" y="118"/>
                      </a:lnTo>
                      <a:lnTo>
                        <a:pt x="108" y="120"/>
                      </a:lnTo>
                      <a:lnTo>
                        <a:pt x="103" y="125"/>
                      </a:lnTo>
                      <a:lnTo>
                        <a:pt x="100" y="125"/>
                      </a:lnTo>
                      <a:lnTo>
                        <a:pt x="95" y="128"/>
                      </a:lnTo>
                      <a:lnTo>
                        <a:pt x="95" y="130"/>
                      </a:lnTo>
                      <a:lnTo>
                        <a:pt x="95" y="123"/>
                      </a:lnTo>
                      <a:lnTo>
                        <a:pt x="97" y="127"/>
                      </a:lnTo>
                      <a:lnTo>
                        <a:pt x="95" y="128"/>
                      </a:lnTo>
                      <a:lnTo>
                        <a:pt x="108" y="127"/>
                      </a:lnTo>
                      <a:lnTo>
                        <a:pt x="111" y="125"/>
                      </a:lnTo>
                      <a:lnTo>
                        <a:pt x="112" y="125"/>
                      </a:lnTo>
                      <a:lnTo>
                        <a:pt x="114" y="125"/>
                      </a:lnTo>
                      <a:lnTo>
                        <a:pt x="114" y="127"/>
                      </a:lnTo>
                      <a:lnTo>
                        <a:pt x="115" y="127"/>
                      </a:lnTo>
                      <a:lnTo>
                        <a:pt x="115" y="128"/>
                      </a:lnTo>
                      <a:lnTo>
                        <a:pt x="115" y="130"/>
                      </a:lnTo>
                      <a:lnTo>
                        <a:pt x="114" y="130"/>
                      </a:lnTo>
                      <a:lnTo>
                        <a:pt x="114" y="131"/>
                      </a:lnTo>
                      <a:lnTo>
                        <a:pt x="114" y="130"/>
                      </a:lnTo>
                      <a:lnTo>
                        <a:pt x="110" y="136"/>
                      </a:lnTo>
                      <a:lnTo>
                        <a:pt x="105" y="136"/>
                      </a:lnTo>
                      <a:lnTo>
                        <a:pt x="100" y="140"/>
                      </a:lnTo>
                      <a:lnTo>
                        <a:pt x="97" y="140"/>
                      </a:lnTo>
                      <a:lnTo>
                        <a:pt x="95" y="142"/>
                      </a:lnTo>
                      <a:lnTo>
                        <a:pt x="91" y="145"/>
                      </a:lnTo>
                      <a:lnTo>
                        <a:pt x="86" y="145"/>
                      </a:lnTo>
                      <a:lnTo>
                        <a:pt x="85" y="147"/>
                      </a:lnTo>
                      <a:lnTo>
                        <a:pt x="80" y="148"/>
                      </a:lnTo>
                      <a:lnTo>
                        <a:pt x="77" y="150"/>
                      </a:lnTo>
                      <a:lnTo>
                        <a:pt x="73" y="151"/>
                      </a:lnTo>
                      <a:lnTo>
                        <a:pt x="71" y="153"/>
                      </a:lnTo>
                      <a:lnTo>
                        <a:pt x="65" y="155"/>
                      </a:lnTo>
                      <a:lnTo>
                        <a:pt x="62" y="155"/>
                      </a:lnTo>
                      <a:lnTo>
                        <a:pt x="57" y="156"/>
                      </a:lnTo>
                      <a:lnTo>
                        <a:pt x="56" y="156"/>
                      </a:lnTo>
                      <a:lnTo>
                        <a:pt x="53" y="157"/>
                      </a:lnTo>
                      <a:lnTo>
                        <a:pt x="50" y="159"/>
                      </a:lnTo>
                      <a:lnTo>
                        <a:pt x="43" y="160"/>
                      </a:lnTo>
                      <a:lnTo>
                        <a:pt x="39" y="160"/>
                      </a:lnTo>
                      <a:lnTo>
                        <a:pt x="36" y="163"/>
                      </a:lnTo>
                      <a:lnTo>
                        <a:pt x="28" y="163"/>
                      </a:lnTo>
                      <a:lnTo>
                        <a:pt x="27" y="165"/>
                      </a:lnTo>
                      <a:lnTo>
                        <a:pt x="21" y="167"/>
                      </a:lnTo>
                      <a:lnTo>
                        <a:pt x="3" y="167"/>
                      </a:lnTo>
                      <a:lnTo>
                        <a:pt x="1" y="167"/>
                      </a:lnTo>
                      <a:lnTo>
                        <a:pt x="0" y="165"/>
                      </a:lnTo>
                      <a:lnTo>
                        <a:pt x="0" y="163"/>
                      </a:lnTo>
                      <a:lnTo>
                        <a:pt x="0" y="162"/>
                      </a:lnTo>
                      <a:lnTo>
                        <a:pt x="0" y="163"/>
                      </a:lnTo>
                      <a:lnTo>
                        <a:pt x="1" y="157"/>
                      </a:lnTo>
                      <a:lnTo>
                        <a:pt x="5" y="157"/>
                      </a:lnTo>
                      <a:lnTo>
                        <a:pt x="5" y="153"/>
                      </a:lnTo>
                      <a:lnTo>
                        <a:pt x="10" y="153"/>
                      </a:lnTo>
                      <a:lnTo>
                        <a:pt x="10" y="148"/>
                      </a:lnTo>
                      <a:lnTo>
                        <a:pt x="15" y="148"/>
                      </a:lnTo>
                      <a:lnTo>
                        <a:pt x="13" y="143"/>
                      </a:lnTo>
                      <a:lnTo>
                        <a:pt x="31" y="125"/>
                      </a:lnTo>
                      <a:lnTo>
                        <a:pt x="31" y="120"/>
                      </a:lnTo>
                      <a:lnTo>
                        <a:pt x="36" y="119"/>
                      </a:lnTo>
                      <a:lnTo>
                        <a:pt x="36" y="116"/>
                      </a:lnTo>
                      <a:lnTo>
                        <a:pt x="40" y="115"/>
                      </a:lnTo>
                      <a:lnTo>
                        <a:pt x="40" y="111"/>
                      </a:lnTo>
                      <a:lnTo>
                        <a:pt x="45" y="110"/>
                      </a:lnTo>
                      <a:lnTo>
                        <a:pt x="45" y="103"/>
                      </a:lnTo>
                      <a:lnTo>
                        <a:pt x="50" y="102"/>
                      </a:lnTo>
                      <a:lnTo>
                        <a:pt x="50" y="99"/>
                      </a:lnTo>
                      <a:lnTo>
                        <a:pt x="55" y="98"/>
                      </a:lnTo>
                      <a:lnTo>
                        <a:pt x="55" y="95"/>
                      </a:lnTo>
                      <a:lnTo>
                        <a:pt x="59" y="93"/>
                      </a:lnTo>
                      <a:lnTo>
                        <a:pt x="59" y="90"/>
                      </a:lnTo>
                      <a:lnTo>
                        <a:pt x="65" y="85"/>
                      </a:lnTo>
                      <a:lnTo>
                        <a:pt x="68" y="88"/>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53274" name="Group 18">
                <a:extLst>
                  <a:ext uri="{FF2B5EF4-FFF2-40B4-BE49-F238E27FC236}">
                    <a16:creationId xmlns:a16="http://schemas.microsoft.com/office/drawing/2014/main" id="{ADBD3B94-8B03-EBDA-91EB-31F701B42766}"/>
                  </a:ext>
                </a:extLst>
              </p:cNvPr>
              <p:cNvGrpSpPr>
                <a:grpSpLocks/>
              </p:cNvGrpSpPr>
              <p:nvPr/>
            </p:nvGrpSpPr>
            <p:grpSpPr bwMode="auto">
              <a:xfrm>
                <a:off x="4170" y="1900"/>
                <a:ext cx="220" cy="149"/>
                <a:chOff x="4170" y="1900"/>
                <a:chExt cx="220" cy="149"/>
              </a:xfrm>
            </p:grpSpPr>
            <p:sp>
              <p:nvSpPr>
                <p:cNvPr id="53275" name="Freeform 19">
                  <a:extLst>
                    <a:ext uri="{FF2B5EF4-FFF2-40B4-BE49-F238E27FC236}">
                      <a16:creationId xmlns:a16="http://schemas.microsoft.com/office/drawing/2014/main" id="{E25D1EB4-F0BD-4D6C-CAAE-4077FC8BB099}"/>
                    </a:ext>
                  </a:extLst>
                </p:cNvPr>
                <p:cNvSpPr>
                  <a:spLocks/>
                </p:cNvSpPr>
                <p:nvPr/>
              </p:nvSpPr>
              <p:spPr bwMode="auto">
                <a:xfrm>
                  <a:off x="4217" y="2000"/>
                  <a:ext cx="50" cy="28"/>
                </a:xfrm>
                <a:custGeom>
                  <a:avLst/>
                  <a:gdLst>
                    <a:gd name="T0" fmla="*/ 42 w 50"/>
                    <a:gd name="T1" fmla="*/ 15 h 28"/>
                    <a:gd name="T2" fmla="*/ 41 w 50"/>
                    <a:gd name="T3" fmla="*/ 13 h 28"/>
                    <a:gd name="T4" fmla="*/ 24 w 50"/>
                    <a:gd name="T5" fmla="*/ 20 h 28"/>
                    <a:gd name="T6" fmla="*/ 24 w 50"/>
                    <a:gd name="T7" fmla="*/ 19 h 28"/>
                    <a:gd name="T8" fmla="*/ 17 w 50"/>
                    <a:gd name="T9" fmla="*/ 22 h 28"/>
                    <a:gd name="T10" fmla="*/ 16 w 50"/>
                    <a:gd name="T11" fmla="*/ 20 h 28"/>
                    <a:gd name="T12" fmla="*/ 8 w 50"/>
                    <a:gd name="T13" fmla="*/ 24 h 28"/>
                    <a:gd name="T14" fmla="*/ 7 w 50"/>
                    <a:gd name="T15" fmla="*/ 23 h 28"/>
                    <a:gd name="T16" fmla="*/ 0 w 50"/>
                    <a:gd name="T17" fmla="*/ 27 h 28"/>
                    <a:gd name="T18" fmla="*/ 0 w 50"/>
                    <a:gd name="T19" fmla="*/ 25 h 28"/>
                    <a:gd name="T20" fmla="*/ 5 w 50"/>
                    <a:gd name="T21" fmla="*/ 23 h 28"/>
                    <a:gd name="T22" fmla="*/ 4 w 50"/>
                    <a:gd name="T23" fmla="*/ 21 h 28"/>
                    <a:gd name="T24" fmla="*/ 11 w 50"/>
                    <a:gd name="T25" fmla="*/ 18 h 28"/>
                    <a:gd name="T26" fmla="*/ 10 w 50"/>
                    <a:gd name="T27" fmla="*/ 18 h 28"/>
                    <a:gd name="T28" fmla="*/ 15 w 50"/>
                    <a:gd name="T29" fmla="*/ 15 h 28"/>
                    <a:gd name="T30" fmla="*/ 14 w 50"/>
                    <a:gd name="T31" fmla="*/ 14 h 28"/>
                    <a:gd name="T32" fmla="*/ 20 w 50"/>
                    <a:gd name="T33" fmla="*/ 11 h 28"/>
                    <a:gd name="T34" fmla="*/ 19 w 50"/>
                    <a:gd name="T35" fmla="*/ 9 h 28"/>
                    <a:gd name="T36" fmla="*/ 24 w 50"/>
                    <a:gd name="T37" fmla="*/ 7 h 28"/>
                    <a:gd name="T38" fmla="*/ 23 w 50"/>
                    <a:gd name="T39" fmla="*/ 5 h 28"/>
                    <a:gd name="T40" fmla="*/ 29 w 50"/>
                    <a:gd name="T41" fmla="*/ 3 h 28"/>
                    <a:gd name="T42" fmla="*/ 28 w 50"/>
                    <a:gd name="T43" fmla="*/ 1 h 28"/>
                    <a:gd name="T44" fmla="*/ 31 w 50"/>
                    <a:gd name="T45" fmla="*/ 0 h 28"/>
                    <a:gd name="T46" fmla="*/ 33 w 50"/>
                    <a:gd name="T47" fmla="*/ 3 h 28"/>
                    <a:gd name="T48" fmla="*/ 33 w 50"/>
                    <a:gd name="T49" fmla="*/ 2 h 28"/>
                    <a:gd name="T50" fmla="*/ 35 w 50"/>
                    <a:gd name="T51" fmla="*/ 4 h 28"/>
                    <a:gd name="T52" fmla="*/ 41 w 50"/>
                    <a:gd name="T53" fmla="*/ 4 h 28"/>
                    <a:gd name="T54" fmla="*/ 42 w 50"/>
                    <a:gd name="T55" fmla="*/ 7 h 28"/>
                    <a:gd name="T56" fmla="*/ 47 w 50"/>
                    <a:gd name="T57" fmla="*/ 8 h 28"/>
                    <a:gd name="T58" fmla="*/ 49 w 50"/>
                    <a:gd name="T59" fmla="*/ 11 h 28"/>
                    <a:gd name="T60" fmla="*/ 42 w 50"/>
                    <a:gd name="T61" fmla="*/ 15 h 2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
                    <a:gd name="T94" fmla="*/ 0 h 28"/>
                    <a:gd name="T95" fmla="*/ 50 w 50"/>
                    <a:gd name="T96" fmla="*/ 28 h 2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 h="28">
                      <a:moveTo>
                        <a:pt x="42" y="15"/>
                      </a:moveTo>
                      <a:lnTo>
                        <a:pt x="41" y="13"/>
                      </a:lnTo>
                      <a:lnTo>
                        <a:pt x="24" y="20"/>
                      </a:lnTo>
                      <a:lnTo>
                        <a:pt x="24" y="19"/>
                      </a:lnTo>
                      <a:lnTo>
                        <a:pt x="17" y="22"/>
                      </a:lnTo>
                      <a:lnTo>
                        <a:pt x="16" y="20"/>
                      </a:lnTo>
                      <a:lnTo>
                        <a:pt x="8" y="24"/>
                      </a:lnTo>
                      <a:lnTo>
                        <a:pt x="7" y="23"/>
                      </a:lnTo>
                      <a:lnTo>
                        <a:pt x="0" y="27"/>
                      </a:lnTo>
                      <a:lnTo>
                        <a:pt x="0" y="25"/>
                      </a:lnTo>
                      <a:lnTo>
                        <a:pt x="5" y="23"/>
                      </a:lnTo>
                      <a:lnTo>
                        <a:pt x="4" y="21"/>
                      </a:lnTo>
                      <a:lnTo>
                        <a:pt x="11" y="18"/>
                      </a:lnTo>
                      <a:lnTo>
                        <a:pt x="10" y="18"/>
                      </a:lnTo>
                      <a:lnTo>
                        <a:pt x="15" y="15"/>
                      </a:lnTo>
                      <a:lnTo>
                        <a:pt x="14" y="14"/>
                      </a:lnTo>
                      <a:lnTo>
                        <a:pt x="20" y="11"/>
                      </a:lnTo>
                      <a:lnTo>
                        <a:pt x="19" y="9"/>
                      </a:lnTo>
                      <a:lnTo>
                        <a:pt x="24" y="7"/>
                      </a:lnTo>
                      <a:lnTo>
                        <a:pt x="23" y="5"/>
                      </a:lnTo>
                      <a:lnTo>
                        <a:pt x="29" y="3"/>
                      </a:lnTo>
                      <a:lnTo>
                        <a:pt x="28" y="1"/>
                      </a:lnTo>
                      <a:lnTo>
                        <a:pt x="31" y="0"/>
                      </a:lnTo>
                      <a:lnTo>
                        <a:pt x="33" y="3"/>
                      </a:lnTo>
                      <a:lnTo>
                        <a:pt x="33" y="2"/>
                      </a:lnTo>
                      <a:lnTo>
                        <a:pt x="35" y="4"/>
                      </a:lnTo>
                      <a:lnTo>
                        <a:pt x="41" y="4"/>
                      </a:lnTo>
                      <a:lnTo>
                        <a:pt x="42" y="7"/>
                      </a:lnTo>
                      <a:lnTo>
                        <a:pt x="47" y="8"/>
                      </a:lnTo>
                      <a:lnTo>
                        <a:pt x="49" y="11"/>
                      </a:lnTo>
                      <a:lnTo>
                        <a:pt x="42" y="15"/>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76" name="Freeform 20">
                  <a:extLst>
                    <a:ext uri="{FF2B5EF4-FFF2-40B4-BE49-F238E27FC236}">
                      <a16:creationId xmlns:a16="http://schemas.microsoft.com/office/drawing/2014/main" id="{F2D6D4C0-AE2B-0AAA-ED16-635451C19394}"/>
                    </a:ext>
                  </a:extLst>
                </p:cNvPr>
                <p:cNvSpPr>
                  <a:spLocks/>
                </p:cNvSpPr>
                <p:nvPr/>
              </p:nvSpPr>
              <p:spPr bwMode="auto">
                <a:xfrm>
                  <a:off x="4269" y="1902"/>
                  <a:ext cx="119" cy="81"/>
                </a:xfrm>
                <a:custGeom>
                  <a:avLst/>
                  <a:gdLst>
                    <a:gd name="T0" fmla="*/ 107 w 119"/>
                    <a:gd name="T1" fmla="*/ 41 h 81"/>
                    <a:gd name="T2" fmla="*/ 95 w 119"/>
                    <a:gd name="T3" fmla="*/ 45 h 81"/>
                    <a:gd name="T4" fmla="*/ 83 w 119"/>
                    <a:gd name="T5" fmla="*/ 47 h 81"/>
                    <a:gd name="T6" fmla="*/ 69 w 119"/>
                    <a:gd name="T7" fmla="*/ 53 h 81"/>
                    <a:gd name="T8" fmla="*/ 58 w 119"/>
                    <a:gd name="T9" fmla="*/ 57 h 81"/>
                    <a:gd name="T10" fmla="*/ 48 w 119"/>
                    <a:gd name="T11" fmla="*/ 60 h 81"/>
                    <a:gd name="T12" fmla="*/ 26 w 119"/>
                    <a:gd name="T13" fmla="*/ 68 h 81"/>
                    <a:gd name="T14" fmla="*/ 0 w 119"/>
                    <a:gd name="T15" fmla="*/ 79 h 81"/>
                    <a:gd name="T16" fmla="*/ 5 w 119"/>
                    <a:gd name="T17" fmla="*/ 74 h 81"/>
                    <a:gd name="T18" fmla="*/ 10 w 119"/>
                    <a:gd name="T19" fmla="*/ 70 h 81"/>
                    <a:gd name="T20" fmla="*/ 18 w 119"/>
                    <a:gd name="T21" fmla="*/ 63 h 81"/>
                    <a:gd name="T22" fmla="*/ 23 w 119"/>
                    <a:gd name="T23" fmla="*/ 59 h 81"/>
                    <a:gd name="T24" fmla="*/ 28 w 119"/>
                    <a:gd name="T25" fmla="*/ 54 h 81"/>
                    <a:gd name="T26" fmla="*/ 32 w 119"/>
                    <a:gd name="T27" fmla="*/ 50 h 81"/>
                    <a:gd name="T28" fmla="*/ 37 w 119"/>
                    <a:gd name="T29" fmla="*/ 46 h 81"/>
                    <a:gd name="T30" fmla="*/ 42 w 119"/>
                    <a:gd name="T31" fmla="*/ 42 h 81"/>
                    <a:gd name="T32" fmla="*/ 47 w 119"/>
                    <a:gd name="T33" fmla="*/ 38 h 81"/>
                    <a:gd name="T34" fmla="*/ 52 w 119"/>
                    <a:gd name="T35" fmla="*/ 34 h 81"/>
                    <a:gd name="T36" fmla="*/ 56 w 119"/>
                    <a:gd name="T37" fmla="*/ 30 h 81"/>
                    <a:gd name="T38" fmla="*/ 61 w 119"/>
                    <a:gd name="T39" fmla="*/ 26 h 81"/>
                    <a:gd name="T40" fmla="*/ 66 w 119"/>
                    <a:gd name="T41" fmla="*/ 21 h 81"/>
                    <a:gd name="T42" fmla="*/ 70 w 119"/>
                    <a:gd name="T43" fmla="*/ 18 h 81"/>
                    <a:gd name="T44" fmla="*/ 89 w 119"/>
                    <a:gd name="T45" fmla="*/ 10 h 81"/>
                    <a:gd name="T46" fmla="*/ 104 w 119"/>
                    <a:gd name="T47" fmla="*/ 4 h 81"/>
                    <a:gd name="T48" fmla="*/ 111 w 119"/>
                    <a:gd name="T49" fmla="*/ 2 h 81"/>
                    <a:gd name="T50" fmla="*/ 118 w 119"/>
                    <a:gd name="T51" fmla="*/ 0 h 81"/>
                    <a:gd name="T52" fmla="*/ 108 w 119"/>
                    <a:gd name="T53" fmla="*/ 7 h 81"/>
                    <a:gd name="T54" fmla="*/ 81 w 119"/>
                    <a:gd name="T55" fmla="*/ 24 h 81"/>
                    <a:gd name="T56" fmla="*/ 75 w 119"/>
                    <a:gd name="T57" fmla="*/ 29 h 81"/>
                    <a:gd name="T58" fmla="*/ 66 w 119"/>
                    <a:gd name="T59" fmla="*/ 35 h 81"/>
                    <a:gd name="T60" fmla="*/ 62 w 119"/>
                    <a:gd name="T61" fmla="*/ 39 h 81"/>
                    <a:gd name="T62" fmla="*/ 68 w 119"/>
                    <a:gd name="T63" fmla="*/ 38 h 81"/>
                    <a:gd name="T64" fmla="*/ 74 w 119"/>
                    <a:gd name="T65" fmla="*/ 38 h 81"/>
                    <a:gd name="T66" fmla="*/ 81 w 119"/>
                    <a:gd name="T67" fmla="*/ 38 h 81"/>
                    <a:gd name="T68" fmla="*/ 88 w 119"/>
                    <a:gd name="T69" fmla="*/ 38 h 81"/>
                    <a:gd name="T70" fmla="*/ 92 w 119"/>
                    <a:gd name="T71" fmla="*/ 38 h 81"/>
                    <a:gd name="T72" fmla="*/ 102 w 119"/>
                    <a:gd name="T73" fmla="*/ 39 h 81"/>
                    <a:gd name="T74" fmla="*/ 105 w 119"/>
                    <a:gd name="T75" fmla="*/ 39 h 81"/>
                    <a:gd name="T76" fmla="*/ 113 w 119"/>
                    <a:gd name="T77" fmla="*/ 40 h 8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9"/>
                    <a:gd name="T118" fmla="*/ 0 h 81"/>
                    <a:gd name="T119" fmla="*/ 119 w 119"/>
                    <a:gd name="T120" fmla="*/ 81 h 8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9" h="81">
                      <a:moveTo>
                        <a:pt x="108" y="43"/>
                      </a:moveTo>
                      <a:lnTo>
                        <a:pt x="107" y="41"/>
                      </a:lnTo>
                      <a:lnTo>
                        <a:pt x="96" y="46"/>
                      </a:lnTo>
                      <a:lnTo>
                        <a:pt x="95" y="45"/>
                      </a:lnTo>
                      <a:lnTo>
                        <a:pt x="84" y="49"/>
                      </a:lnTo>
                      <a:lnTo>
                        <a:pt x="83" y="47"/>
                      </a:lnTo>
                      <a:lnTo>
                        <a:pt x="70" y="54"/>
                      </a:lnTo>
                      <a:lnTo>
                        <a:pt x="69" y="53"/>
                      </a:lnTo>
                      <a:lnTo>
                        <a:pt x="59" y="58"/>
                      </a:lnTo>
                      <a:lnTo>
                        <a:pt x="58" y="57"/>
                      </a:lnTo>
                      <a:lnTo>
                        <a:pt x="48" y="61"/>
                      </a:lnTo>
                      <a:lnTo>
                        <a:pt x="48" y="60"/>
                      </a:lnTo>
                      <a:lnTo>
                        <a:pt x="27" y="70"/>
                      </a:lnTo>
                      <a:lnTo>
                        <a:pt x="26" y="68"/>
                      </a:lnTo>
                      <a:lnTo>
                        <a:pt x="0" y="80"/>
                      </a:lnTo>
                      <a:lnTo>
                        <a:pt x="0" y="79"/>
                      </a:lnTo>
                      <a:lnTo>
                        <a:pt x="6" y="76"/>
                      </a:lnTo>
                      <a:lnTo>
                        <a:pt x="5" y="74"/>
                      </a:lnTo>
                      <a:lnTo>
                        <a:pt x="11" y="72"/>
                      </a:lnTo>
                      <a:lnTo>
                        <a:pt x="10" y="70"/>
                      </a:lnTo>
                      <a:lnTo>
                        <a:pt x="19" y="64"/>
                      </a:lnTo>
                      <a:lnTo>
                        <a:pt x="18" y="63"/>
                      </a:lnTo>
                      <a:lnTo>
                        <a:pt x="24" y="60"/>
                      </a:lnTo>
                      <a:lnTo>
                        <a:pt x="23" y="59"/>
                      </a:lnTo>
                      <a:lnTo>
                        <a:pt x="28" y="56"/>
                      </a:lnTo>
                      <a:lnTo>
                        <a:pt x="28" y="54"/>
                      </a:lnTo>
                      <a:lnTo>
                        <a:pt x="33" y="52"/>
                      </a:lnTo>
                      <a:lnTo>
                        <a:pt x="32" y="50"/>
                      </a:lnTo>
                      <a:lnTo>
                        <a:pt x="38" y="48"/>
                      </a:lnTo>
                      <a:lnTo>
                        <a:pt x="37" y="46"/>
                      </a:lnTo>
                      <a:lnTo>
                        <a:pt x="43" y="43"/>
                      </a:lnTo>
                      <a:lnTo>
                        <a:pt x="42" y="42"/>
                      </a:lnTo>
                      <a:lnTo>
                        <a:pt x="48" y="39"/>
                      </a:lnTo>
                      <a:lnTo>
                        <a:pt x="47" y="38"/>
                      </a:lnTo>
                      <a:lnTo>
                        <a:pt x="52" y="35"/>
                      </a:lnTo>
                      <a:lnTo>
                        <a:pt x="52" y="34"/>
                      </a:lnTo>
                      <a:lnTo>
                        <a:pt x="57" y="31"/>
                      </a:lnTo>
                      <a:lnTo>
                        <a:pt x="56" y="30"/>
                      </a:lnTo>
                      <a:lnTo>
                        <a:pt x="61" y="27"/>
                      </a:lnTo>
                      <a:lnTo>
                        <a:pt x="61" y="26"/>
                      </a:lnTo>
                      <a:lnTo>
                        <a:pt x="67" y="22"/>
                      </a:lnTo>
                      <a:lnTo>
                        <a:pt x="66" y="21"/>
                      </a:lnTo>
                      <a:lnTo>
                        <a:pt x="71" y="19"/>
                      </a:lnTo>
                      <a:lnTo>
                        <a:pt x="70" y="18"/>
                      </a:lnTo>
                      <a:lnTo>
                        <a:pt x="89" y="9"/>
                      </a:lnTo>
                      <a:lnTo>
                        <a:pt x="89" y="10"/>
                      </a:lnTo>
                      <a:lnTo>
                        <a:pt x="103" y="3"/>
                      </a:lnTo>
                      <a:lnTo>
                        <a:pt x="104" y="4"/>
                      </a:lnTo>
                      <a:lnTo>
                        <a:pt x="110" y="1"/>
                      </a:lnTo>
                      <a:lnTo>
                        <a:pt x="111" y="2"/>
                      </a:lnTo>
                      <a:lnTo>
                        <a:pt x="117" y="0"/>
                      </a:lnTo>
                      <a:lnTo>
                        <a:pt x="118" y="0"/>
                      </a:lnTo>
                      <a:lnTo>
                        <a:pt x="107" y="6"/>
                      </a:lnTo>
                      <a:lnTo>
                        <a:pt x="108" y="7"/>
                      </a:lnTo>
                      <a:lnTo>
                        <a:pt x="81" y="23"/>
                      </a:lnTo>
                      <a:lnTo>
                        <a:pt x="81" y="24"/>
                      </a:lnTo>
                      <a:lnTo>
                        <a:pt x="74" y="27"/>
                      </a:lnTo>
                      <a:lnTo>
                        <a:pt x="75" y="29"/>
                      </a:lnTo>
                      <a:lnTo>
                        <a:pt x="65" y="34"/>
                      </a:lnTo>
                      <a:lnTo>
                        <a:pt x="66" y="35"/>
                      </a:lnTo>
                      <a:lnTo>
                        <a:pt x="61" y="38"/>
                      </a:lnTo>
                      <a:lnTo>
                        <a:pt x="62" y="39"/>
                      </a:lnTo>
                      <a:lnTo>
                        <a:pt x="67" y="37"/>
                      </a:lnTo>
                      <a:lnTo>
                        <a:pt x="68" y="38"/>
                      </a:lnTo>
                      <a:lnTo>
                        <a:pt x="74" y="37"/>
                      </a:lnTo>
                      <a:lnTo>
                        <a:pt x="74" y="38"/>
                      </a:lnTo>
                      <a:lnTo>
                        <a:pt x="80" y="37"/>
                      </a:lnTo>
                      <a:lnTo>
                        <a:pt x="81" y="38"/>
                      </a:lnTo>
                      <a:lnTo>
                        <a:pt x="87" y="36"/>
                      </a:lnTo>
                      <a:lnTo>
                        <a:pt x="88" y="38"/>
                      </a:lnTo>
                      <a:lnTo>
                        <a:pt x="91" y="36"/>
                      </a:lnTo>
                      <a:lnTo>
                        <a:pt x="92" y="38"/>
                      </a:lnTo>
                      <a:lnTo>
                        <a:pt x="101" y="38"/>
                      </a:lnTo>
                      <a:lnTo>
                        <a:pt x="102" y="39"/>
                      </a:lnTo>
                      <a:lnTo>
                        <a:pt x="105" y="38"/>
                      </a:lnTo>
                      <a:lnTo>
                        <a:pt x="105" y="39"/>
                      </a:lnTo>
                      <a:lnTo>
                        <a:pt x="113" y="38"/>
                      </a:lnTo>
                      <a:lnTo>
                        <a:pt x="113" y="40"/>
                      </a:lnTo>
                      <a:lnTo>
                        <a:pt x="108" y="43"/>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77" name="Freeform 21">
                  <a:extLst>
                    <a:ext uri="{FF2B5EF4-FFF2-40B4-BE49-F238E27FC236}">
                      <a16:creationId xmlns:a16="http://schemas.microsoft.com/office/drawing/2014/main" id="{6E8917A6-2117-E346-0850-E2F634B46ED2}"/>
                    </a:ext>
                  </a:extLst>
                </p:cNvPr>
                <p:cNvSpPr>
                  <a:spLocks/>
                </p:cNvSpPr>
                <p:nvPr/>
              </p:nvSpPr>
              <p:spPr bwMode="auto">
                <a:xfrm>
                  <a:off x="4173" y="1920"/>
                  <a:ext cx="169" cy="122"/>
                </a:xfrm>
                <a:custGeom>
                  <a:avLst/>
                  <a:gdLst>
                    <a:gd name="T0" fmla="*/ 41 w 169"/>
                    <a:gd name="T1" fmla="*/ 105 h 122"/>
                    <a:gd name="T2" fmla="*/ 33 w 169"/>
                    <a:gd name="T3" fmla="*/ 109 h 122"/>
                    <a:gd name="T4" fmla="*/ 25 w 169"/>
                    <a:gd name="T5" fmla="*/ 111 h 122"/>
                    <a:gd name="T6" fmla="*/ 8 w 169"/>
                    <a:gd name="T7" fmla="*/ 117 h 122"/>
                    <a:gd name="T8" fmla="*/ 0 w 169"/>
                    <a:gd name="T9" fmla="*/ 115 h 122"/>
                    <a:gd name="T10" fmla="*/ 3 w 169"/>
                    <a:gd name="T11" fmla="*/ 110 h 122"/>
                    <a:gd name="T12" fmla="*/ 6 w 169"/>
                    <a:gd name="T13" fmla="*/ 103 h 122"/>
                    <a:gd name="T14" fmla="*/ 9 w 169"/>
                    <a:gd name="T15" fmla="*/ 99 h 122"/>
                    <a:gd name="T16" fmla="*/ 12 w 169"/>
                    <a:gd name="T17" fmla="*/ 96 h 122"/>
                    <a:gd name="T18" fmla="*/ 12 w 169"/>
                    <a:gd name="T19" fmla="*/ 93 h 122"/>
                    <a:gd name="T20" fmla="*/ 15 w 169"/>
                    <a:gd name="T21" fmla="*/ 90 h 122"/>
                    <a:gd name="T22" fmla="*/ 18 w 169"/>
                    <a:gd name="T23" fmla="*/ 85 h 122"/>
                    <a:gd name="T24" fmla="*/ 20 w 169"/>
                    <a:gd name="T25" fmla="*/ 82 h 122"/>
                    <a:gd name="T26" fmla="*/ 22 w 169"/>
                    <a:gd name="T27" fmla="*/ 80 h 122"/>
                    <a:gd name="T28" fmla="*/ 27 w 169"/>
                    <a:gd name="T29" fmla="*/ 74 h 122"/>
                    <a:gd name="T30" fmla="*/ 29 w 169"/>
                    <a:gd name="T31" fmla="*/ 71 h 122"/>
                    <a:gd name="T32" fmla="*/ 31 w 169"/>
                    <a:gd name="T33" fmla="*/ 68 h 122"/>
                    <a:gd name="T34" fmla="*/ 34 w 169"/>
                    <a:gd name="T35" fmla="*/ 66 h 122"/>
                    <a:gd name="T36" fmla="*/ 36 w 169"/>
                    <a:gd name="T37" fmla="*/ 63 h 122"/>
                    <a:gd name="T38" fmla="*/ 37 w 169"/>
                    <a:gd name="T39" fmla="*/ 61 h 122"/>
                    <a:gd name="T40" fmla="*/ 40 w 169"/>
                    <a:gd name="T41" fmla="*/ 58 h 122"/>
                    <a:gd name="T42" fmla="*/ 45 w 169"/>
                    <a:gd name="T43" fmla="*/ 54 h 122"/>
                    <a:gd name="T44" fmla="*/ 48 w 169"/>
                    <a:gd name="T45" fmla="*/ 50 h 122"/>
                    <a:gd name="T46" fmla="*/ 51 w 169"/>
                    <a:gd name="T47" fmla="*/ 46 h 122"/>
                    <a:gd name="T48" fmla="*/ 54 w 169"/>
                    <a:gd name="T49" fmla="*/ 43 h 122"/>
                    <a:gd name="T50" fmla="*/ 58 w 169"/>
                    <a:gd name="T51" fmla="*/ 39 h 122"/>
                    <a:gd name="T52" fmla="*/ 61 w 169"/>
                    <a:gd name="T53" fmla="*/ 36 h 122"/>
                    <a:gd name="T54" fmla="*/ 63 w 169"/>
                    <a:gd name="T55" fmla="*/ 46 h 122"/>
                    <a:gd name="T56" fmla="*/ 167 w 169"/>
                    <a:gd name="T57" fmla="*/ 0 h 122"/>
                    <a:gd name="T58" fmla="*/ 163 w 169"/>
                    <a:gd name="T59" fmla="*/ 3 h 122"/>
                    <a:gd name="T60" fmla="*/ 157 w 169"/>
                    <a:gd name="T61" fmla="*/ 8 h 122"/>
                    <a:gd name="T62" fmla="*/ 153 w 169"/>
                    <a:gd name="T63" fmla="*/ 12 h 122"/>
                    <a:gd name="T64" fmla="*/ 148 w 169"/>
                    <a:gd name="T65" fmla="*/ 16 h 122"/>
                    <a:gd name="T66" fmla="*/ 143 w 169"/>
                    <a:gd name="T67" fmla="*/ 20 h 122"/>
                    <a:gd name="T68" fmla="*/ 139 w 169"/>
                    <a:gd name="T69" fmla="*/ 24 h 122"/>
                    <a:gd name="T70" fmla="*/ 134 w 169"/>
                    <a:gd name="T71" fmla="*/ 29 h 122"/>
                    <a:gd name="T72" fmla="*/ 129 w 169"/>
                    <a:gd name="T73" fmla="*/ 33 h 122"/>
                    <a:gd name="T74" fmla="*/ 124 w 169"/>
                    <a:gd name="T75" fmla="*/ 37 h 122"/>
                    <a:gd name="T76" fmla="*/ 119 w 169"/>
                    <a:gd name="T77" fmla="*/ 42 h 122"/>
                    <a:gd name="T78" fmla="*/ 114 w 169"/>
                    <a:gd name="T79" fmla="*/ 46 h 122"/>
                    <a:gd name="T80" fmla="*/ 110 w 169"/>
                    <a:gd name="T81" fmla="*/ 49 h 122"/>
                    <a:gd name="T82" fmla="*/ 102 w 169"/>
                    <a:gd name="T83" fmla="*/ 57 h 122"/>
                    <a:gd name="T84" fmla="*/ 73 w 169"/>
                    <a:gd name="T85" fmla="*/ 73 h 122"/>
                    <a:gd name="T86" fmla="*/ 69 w 169"/>
                    <a:gd name="T87" fmla="*/ 76 h 122"/>
                    <a:gd name="T88" fmla="*/ 76 w 169"/>
                    <a:gd name="T89" fmla="*/ 81 h 122"/>
                    <a:gd name="T90" fmla="*/ 73 w 169"/>
                    <a:gd name="T91" fmla="*/ 83 h 122"/>
                    <a:gd name="T92" fmla="*/ 69 w 169"/>
                    <a:gd name="T93" fmla="*/ 88 h 122"/>
                    <a:gd name="T94" fmla="*/ 64 w 169"/>
                    <a:gd name="T95" fmla="*/ 92 h 122"/>
                    <a:gd name="T96" fmla="*/ 59 w 169"/>
                    <a:gd name="T97" fmla="*/ 95 h 122"/>
                    <a:gd name="T98" fmla="*/ 54 w 169"/>
                    <a:gd name="T99" fmla="*/ 99 h 122"/>
                    <a:gd name="T100" fmla="*/ 49 w 169"/>
                    <a:gd name="T101" fmla="*/ 104 h 12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69"/>
                    <a:gd name="T154" fmla="*/ 0 h 122"/>
                    <a:gd name="T155" fmla="*/ 169 w 169"/>
                    <a:gd name="T156" fmla="*/ 122 h 12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69" h="122">
                      <a:moveTo>
                        <a:pt x="42" y="107"/>
                      </a:moveTo>
                      <a:lnTo>
                        <a:pt x="41" y="105"/>
                      </a:lnTo>
                      <a:lnTo>
                        <a:pt x="34" y="109"/>
                      </a:lnTo>
                      <a:lnTo>
                        <a:pt x="33" y="109"/>
                      </a:lnTo>
                      <a:lnTo>
                        <a:pt x="26" y="112"/>
                      </a:lnTo>
                      <a:lnTo>
                        <a:pt x="25" y="111"/>
                      </a:lnTo>
                      <a:lnTo>
                        <a:pt x="8" y="118"/>
                      </a:lnTo>
                      <a:lnTo>
                        <a:pt x="8" y="117"/>
                      </a:lnTo>
                      <a:lnTo>
                        <a:pt x="0" y="121"/>
                      </a:lnTo>
                      <a:lnTo>
                        <a:pt x="0" y="115"/>
                      </a:lnTo>
                      <a:lnTo>
                        <a:pt x="3" y="114"/>
                      </a:lnTo>
                      <a:lnTo>
                        <a:pt x="3" y="110"/>
                      </a:lnTo>
                      <a:lnTo>
                        <a:pt x="5" y="109"/>
                      </a:lnTo>
                      <a:lnTo>
                        <a:pt x="6" y="103"/>
                      </a:lnTo>
                      <a:lnTo>
                        <a:pt x="9" y="101"/>
                      </a:lnTo>
                      <a:lnTo>
                        <a:pt x="9" y="99"/>
                      </a:lnTo>
                      <a:lnTo>
                        <a:pt x="12" y="97"/>
                      </a:lnTo>
                      <a:lnTo>
                        <a:pt x="12" y="96"/>
                      </a:lnTo>
                      <a:lnTo>
                        <a:pt x="13" y="95"/>
                      </a:lnTo>
                      <a:lnTo>
                        <a:pt x="12" y="93"/>
                      </a:lnTo>
                      <a:lnTo>
                        <a:pt x="16" y="92"/>
                      </a:lnTo>
                      <a:lnTo>
                        <a:pt x="15" y="90"/>
                      </a:lnTo>
                      <a:lnTo>
                        <a:pt x="18" y="89"/>
                      </a:lnTo>
                      <a:lnTo>
                        <a:pt x="18" y="85"/>
                      </a:lnTo>
                      <a:lnTo>
                        <a:pt x="20" y="84"/>
                      </a:lnTo>
                      <a:lnTo>
                        <a:pt x="20" y="82"/>
                      </a:lnTo>
                      <a:lnTo>
                        <a:pt x="23" y="81"/>
                      </a:lnTo>
                      <a:lnTo>
                        <a:pt x="22" y="80"/>
                      </a:lnTo>
                      <a:lnTo>
                        <a:pt x="28" y="75"/>
                      </a:lnTo>
                      <a:lnTo>
                        <a:pt x="27" y="74"/>
                      </a:lnTo>
                      <a:lnTo>
                        <a:pt x="30" y="72"/>
                      </a:lnTo>
                      <a:lnTo>
                        <a:pt x="29" y="71"/>
                      </a:lnTo>
                      <a:lnTo>
                        <a:pt x="32" y="70"/>
                      </a:lnTo>
                      <a:lnTo>
                        <a:pt x="31" y="68"/>
                      </a:lnTo>
                      <a:lnTo>
                        <a:pt x="34" y="66"/>
                      </a:lnTo>
                      <a:lnTo>
                        <a:pt x="36" y="65"/>
                      </a:lnTo>
                      <a:lnTo>
                        <a:pt x="36" y="63"/>
                      </a:lnTo>
                      <a:lnTo>
                        <a:pt x="38" y="62"/>
                      </a:lnTo>
                      <a:lnTo>
                        <a:pt x="37" y="61"/>
                      </a:lnTo>
                      <a:lnTo>
                        <a:pt x="40" y="59"/>
                      </a:lnTo>
                      <a:lnTo>
                        <a:pt x="40" y="58"/>
                      </a:lnTo>
                      <a:lnTo>
                        <a:pt x="45" y="54"/>
                      </a:lnTo>
                      <a:lnTo>
                        <a:pt x="49" y="51"/>
                      </a:lnTo>
                      <a:lnTo>
                        <a:pt x="48" y="50"/>
                      </a:lnTo>
                      <a:lnTo>
                        <a:pt x="52" y="48"/>
                      </a:lnTo>
                      <a:lnTo>
                        <a:pt x="51" y="46"/>
                      </a:lnTo>
                      <a:lnTo>
                        <a:pt x="55" y="44"/>
                      </a:lnTo>
                      <a:lnTo>
                        <a:pt x="54" y="43"/>
                      </a:lnTo>
                      <a:lnTo>
                        <a:pt x="59" y="41"/>
                      </a:lnTo>
                      <a:lnTo>
                        <a:pt x="58" y="39"/>
                      </a:lnTo>
                      <a:lnTo>
                        <a:pt x="62" y="37"/>
                      </a:lnTo>
                      <a:lnTo>
                        <a:pt x="61" y="36"/>
                      </a:lnTo>
                      <a:lnTo>
                        <a:pt x="65" y="34"/>
                      </a:lnTo>
                      <a:lnTo>
                        <a:pt x="63" y="46"/>
                      </a:lnTo>
                      <a:lnTo>
                        <a:pt x="63" y="52"/>
                      </a:lnTo>
                      <a:lnTo>
                        <a:pt x="167" y="0"/>
                      </a:lnTo>
                      <a:lnTo>
                        <a:pt x="168" y="1"/>
                      </a:lnTo>
                      <a:lnTo>
                        <a:pt x="163" y="3"/>
                      </a:lnTo>
                      <a:lnTo>
                        <a:pt x="163" y="5"/>
                      </a:lnTo>
                      <a:lnTo>
                        <a:pt x="157" y="8"/>
                      </a:lnTo>
                      <a:lnTo>
                        <a:pt x="158" y="9"/>
                      </a:lnTo>
                      <a:lnTo>
                        <a:pt x="153" y="12"/>
                      </a:lnTo>
                      <a:lnTo>
                        <a:pt x="154" y="13"/>
                      </a:lnTo>
                      <a:lnTo>
                        <a:pt x="148" y="16"/>
                      </a:lnTo>
                      <a:lnTo>
                        <a:pt x="149" y="18"/>
                      </a:lnTo>
                      <a:lnTo>
                        <a:pt x="143" y="20"/>
                      </a:lnTo>
                      <a:lnTo>
                        <a:pt x="143" y="22"/>
                      </a:lnTo>
                      <a:lnTo>
                        <a:pt x="139" y="24"/>
                      </a:lnTo>
                      <a:lnTo>
                        <a:pt x="139" y="26"/>
                      </a:lnTo>
                      <a:lnTo>
                        <a:pt x="134" y="29"/>
                      </a:lnTo>
                      <a:lnTo>
                        <a:pt x="135" y="31"/>
                      </a:lnTo>
                      <a:lnTo>
                        <a:pt x="129" y="33"/>
                      </a:lnTo>
                      <a:lnTo>
                        <a:pt x="130" y="35"/>
                      </a:lnTo>
                      <a:lnTo>
                        <a:pt x="124" y="37"/>
                      </a:lnTo>
                      <a:lnTo>
                        <a:pt x="125" y="39"/>
                      </a:lnTo>
                      <a:lnTo>
                        <a:pt x="119" y="42"/>
                      </a:lnTo>
                      <a:lnTo>
                        <a:pt x="120" y="42"/>
                      </a:lnTo>
                      <a:lnTo>
                        <a:pt x="114" y="46"/>
                      </a:lnTo>
                      <a:lnTo>
                        <a:pt x="110" y="49"/>
                      </a:lnTo>
                      <a:lnTo>
                        <a:pt x="110" y="50"/>
                      </a:lnTo>
                      <a:lnTo>
                        <a:pt x="102" y="57"/>
                      </a:lnTo>
                      <a:lnTo>
                        <a:pt x="102" y="58"/>
                      </a:lnTo>
                      <a:lnTo>
                        <a:pt x="73" y="73"/>
                      </a:lnTo>
                      <a:lnTo>
                        <a:pt x="74" y="74"/>
                      </a:lnTo>
                      <a:lnTo>
                        <a:pt x="69" y="76"/>
                      </a:lnTo>
                      <a:lnTo>
                        <a:pt x="71" y="79"/>
                      </a:lnTo>
                      <a:lnTo>
                        <a:pt x="76" y="81"/>
                      </a:lnTo>
                      <a:lnTo>
                        <a:pt x="73" y="82"/>
                      </a:lnTo>
                      <a:lnTo>
                        <a:pt x="73" y="83"/>
                      </a:lnTo>
                      <a:lnTo>
                        <a:pt x="68" y="86"/>
                      </a:lnTo>
                      <a:lnTo>
                        <a:pt x="69" y="88"/>
                      </a:lnTo>
                      <a:lnTo>
                        <a:pt x="64" y="90"/>
                      </a:lnTo>
                      <a:lnTo>
                        <a:pt x="64" y="92"/>
                      </a:lnTo>
                      <a:lnTo>
                        <a:pt x="58" y="94"/>
                      </a:lnTo>
                      <a:lnTo>
                        <a:pt x="59" y="95"/>
                      </a:lnTo>
                      <a:lnTo>
                        <a:pt x="54" y="97"/>
                      </a:lnTo>
                      <a:lnTo>
                        <a:pt x="54" y="99"/>
                      </a:lnTo>
                      <a:lnTo>
                        <a:pt x="49" y="102"/>
                      </a:lnTo>
                      <a:lnTo>
                        <a:pt x="49" y="104"/>
                      </a:lnTo>
                      <a:lnTo>
                        <a:pt x="42" y="107"/>
                      </a:lnTo>
                    </a:path>
                  </a:pathLst>
                </a:custGeom>
                <a:solidFill>
                  <a:srgbClr val="80FFFF"/>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78" name="Freeform 22">
                  <a:extLst>
                    <a:ext uri="{FF2B5EF4-FFF2-40B4-BE49-F238E27FC236}">
                      <a16:creationId xmlns:a16="http://schemas.microsoft.com/office/drawing/2014/main" id="{E45C51A8-A2CB-1052-BD59-79DC5AE31212}"/>
                    </a:ext>
                  </a:extLst>
                </p:cNvPr>
                <p:cNvSpPr>
                  <a:spLocks/>
                </p:cNvSpPr>
                <p:nvPr/>
              </p:nvSpPr>
              <p:spPr bwMode="auto">
                <a:xfrm>
                  <a:off x="4170" y="1900"/>
                  <a:ext cx="220" cy="149"/>
                </a:xfrm>
                <a:custGeom>
                  <a:avLst/>
                  <a:gdLst>
                    <a:gd name="T0" fmla="*/ 64 w 220"/>
                    <a:gd name="T1" fmla="*/ 129 h 149"/>
                    <a:gd name="T2" fmla="*/ 34 w 220"/>
                    <a:gd name="T3" fmla="*/ 140 h 149"/>
                    <a:gd name="T4" fmla="*/ 4 w 220"/>
                    <a:gd name="T5" fmla="*/ 148 h 149"/>
                    <a:gd name="T6" fmla="*/ 1 w 220"/>
                    <a:gd name="T7" fmla="*/ 145 h 149"/>
                    <a:gd name="T8" fmla="*/ 5 w 220"/>
                    <a:gd name="T9" fmla="*/ 139 h 149"/>
                    <a:gd name="T10" fmla="*/ 11 w 220"/>
                    <a:gd name="T11" fmla="*/ 121 h 149"/>
                    <a:gd name="T12" fmla="*/ 25 w 220"/>
                    <a:gd name="T13" fmla="*/ 97 h 149"/>
                    <a:gd name="T14" fmla="*/ 34 w 220"/>
                    <a:gd name="T15" fmla="*/ 88 h 149"/>
                    <a:gd name="T16" fmla="*/ 52 w 220"/>
                    <a:gd name="T17" fmla="*/ 68 h 149"/>
                    <a:gd name="T18" fmla="*/ 64 w 220"/>
                    <a:gd name="T19" fmla="*/ 55 h 149"/>
                    <a:gd name="T20" fmla="*/ 71 w 220"/>
                    <a:gd name="T21" fmla="*/ 57 h 149"/>
                    <a:gd name="T22" fmla="*/ 67 w 220"/>
                    <a:gd name="T23" fmla="*/ 72 h 149"/>
                    <a:gd name="T24" fmla="*/ 109 w 220"/>
                    <a:gd name="T25" fmla="*/ 49 h 149"/>
                    <a:gd name="T26" fmla="*/ 159 w 220"/>
                    <a:gd name="T27" fmla="*/ 23 h 149"/>
                    <a:gd name="T28" fmla="*/ 185 w 220"/>
                    <a:gd name="T29" fmla="*/ 12 h 149"/>
                    <a:gd name="T30" fmla="*/ 217 w 220"/>
                    <a:gd name="T31" fmla="*/ 0 h 149"/>
                    <a:gd name="T32" fmla="*/ 216 w 220"/>
                    <a:gd name="T33" fmla="*/ 6 h 149"/>
                    <a:gd name="T34" fmla="*/ 182 w 220"/>
                    <a:gd name="T35" fmla="*/ 32 h 149"/>
                    <a:gd name="T36" fmla="*/ 160 w 220"/>
                    <a:gd name="T37" fmla="*/ 44 h 149"/>
                    <a:gd name="T38" fmla="*/ 174 w 220"/>
                    <a:gd name="T39" fmla="*/ 42 h 149"/>
                    <a:gd name="T40" fmla="*/ 188 w 220"/>
                    <a:gd name="T41" fmla="*/ 43 h 149"/>
                    <a:gd name="T42" fmla="*/ 205 w 220"/>
                    <a:gd name="T43" fmla="*/ 43 h 149"/>
                    <a:gd name="T44" fmla="*/ 213 w 220"/>
                    <a:gd name="T45" fmla="*/ 40 h 149"/>
                    <a:gd name="T46" fmla="*/ 188 w 220"/>
                    <a:gd name="T47" fmla="*/ 56 h 149"/>
                    <a:gd name="T48" fmla="*/ 161 w 220"/>
                    <a:gd name="T49" fmla="*/ 64 h 149"/>
                    <a:gd name="T50" fmla="*/ 137 w 220"/>
                    <a:gd name="T51" fmla="*/ 71 h 149"/>
                    <a:gd name="T52" fmla="*/ 113 w 220"/>
                    <a:gd name="T53" fmla="*/ 82 h 149"/>
                    <a:gd name="T54" fmla="*/ 73 w 220"/>
                    <a:gd name="T55" fmla="*/ 97 h 149"/>
                    <a:gd name="T56" fmla="*/ 81 w 220"/>
                    <a:gd name="T57" fmla="*/ 106 h 149"/>
                    <a:gd name="T58" fmla="*/ 93 w 220"/>
                    <a:gd name="T59" fmla="*/ 110 h 149"/>
                    <a:gd name="T60" fmla="*/ 91 w 220"/>
                    <a:gd name="T61" fmla="*/ 118 h 149"/>
                    <a:gd name="T62" fmla="*/ 78 w 220"/>
                    <a:gd name="T63" fmla="*/ 112 h 149"/>
                    <a:gd name="T64" fmla="*/ 68 w 220"/>
                    <a:gd name="T65" fmla="*/ 102 h 149"/>
                    <a:gd name="T66" fmla="*/ 68 w 220"/>
                    <a:gd name="T67" fmla="*/ 96 h 149"/>
                    <a:gd name="T68" fmla="*/ 124 w 220"/>
                    <a:gd name="T69" fmla="*/ 72 h 149"/>
                    <a:gd name="T70" fmla="*/ 148 w 220"/>
                    <a:gd name="T71" fmla="*/ 61 h 149"/>
                    <a:gd name="T72" fmla="*/ 169 w 220"/>
                    <a:gd name="T73" fmla="*/ 56 h 149"/>
                    <a:gd name="T74" fmla="*/ 210 w 220"/>
                    <a:gd name="T75" fmla="*/ 40 h 149"/>
                    <a:gd name="T76" fmla="*/ 202 w 220"/>
                    <a:gd name="T77" fmla="*/ 48 h 149"/>
                    <a:gd name="T78" fmla="*/ 184 w 220"/>
                    <a:gd name="T79" fmla="*/ 48 h 149"/>
                    <a:gd name="T80" fmla="*/ 174 w 220"/>
                    <a:gd name="T81" fmla="*/ 49 h 149"/>
                    <a:gd name="T82" fmla="*/ 161 w 220"/>
                    <a:gd name="T83" fmla="*/ 46 h 149"/>
                    <a:gd name="T84" fmla="*/ 154 w 220"/>
                    <a:gd name="T85" fmla="*/ 44 h 149"/>
                    <a:gd name="T86" fmla="*/ 155 w 220"/>
                    <a:gd name="T87" fmla="*/ 39 h 149"/>
                    <a:gd name="T88" fmla="*/ 212 w 220"/>
                    <a:gd name="T89" fmla="*/ 2 h 149"/>
                    <a:gd name="T90" fmla="*/ 188 w 220"/>
                    <a:gd name="T91" fmla="*/ 18 h 149"/>
                    <a:gd name="T92" fmla="*/ 162 w 220"/>
                    <a:gd name="T93" fmla="*/ 28 h 149"/>
                    <a:gd name="T94" fmla="*/ 111 w 220"/>
                    <a:gd name="T95" fmla="*/ 54 h 149"/>
                    <a:gd name="T96" fmla="*/ 64 w 220"/>
                    <a:gd name="T97" fmla="*/ 77 h 149"/>
                    <a:gd name="T98" fmla="*/ 64 w 220"/>
                    <a:gd name="T99" fmla="*/ 68 h 149"/>
                    <a:gd name="T100" fmla="*/ 69 w 220"/>
                    <a:gd name="T101" fmla="*/ 58 h 149"/>
                    <a:gd name="T102" fmla="*/ 57 w 220"/>
                    <a:gd name="T103" fmla="*/ 77 h 149"/>
                    <a:gd name="T104" fmla="*/ 38 w 220"/>
                    <a:gd name="T105" fmla="*/ 96 h 149"/>
                    <a:gd name="T106" fmla="*/ 28 w 220"/>
                    <a:gd name="T107" fmla="*/ 107 h 149"/>
                    <a:gd name="T108" fmla="*/ 12 w 220"/>
                    <a:gd name="T109" fmla="*/ 132 h 149"/>
                    <a:gd name="T110" fmla="*/ 4 w 220"/>
                    <a:gd name="T111" fmla="*/ 145 h 149"/>
                    <a:gd name="T112" fmla="*/ 6 w 220"/>
                    <a:gd name="T113" fmla="*/ 144 h 149"/>
                    <a:gd name="T114" fmla="*/ 34 w 220"/>
                    <a:gd name="T115" fmla="*/ 132 h 149"/>
                    <a:gd name="T116" fmla="*/ 64 w 220"/>
                    <a:gd name="T117" fmla="*/ 122 h 149"/>
                    <a:gd name="T118" fmla="*/ 96 w 220"/>
                    <a:gd name="T119" fmla="*/ 116 h 14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0"/>
                    <a:gd name="T181" fmla="*/ 0 h 149"/>
                    <a:gd name="T182" fmla="*/ 220 w 220"/>
                    <a:gd name="T183" fmla="*/ 149 h 14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0" h="149">
                      <a:moveTo>
                        <a:pt x="96" y="116"/>
                      </a:moveTo>
                      <a:lnTo>
                        <a:pt x="76" y="126"/>
                      </a:lnTo>
                      <a:lnTo>
                        <a:pt x="72" y="126"/>
                      </a:lnTo>
                      <a:lnTo>
                        <a:pt x="64" y="129"/>
                      </a:lnTo>
                      <a:lnTo>
                        <a:pt x="61" y="128"/>
                      </a:lnTo>
                      <a:lnTo>
                        <a:pt x="52" y="132"/>
                      </a:lnTo>
                      <a:lnTo>
                        <a:pt x="49" y="132"/>
                      </a:lnTo>
                      <a:lnTo>
                        <a:pt x="34" y="140"/>
                      </a:lnTo>
                      <a:lnTo>
                        <a:pt x="30" y="138"/>
                      </a:lnTo>
                      <a:lnTo>
                        <a:pt x="25" y="139"/>
                      </a:lnTo>
                      <a:lnTo>
                        <a:pt x="24" y="137"/>
                      </a:lnTo>
                      <a:lnTo>
                        <a:pt x="4" y="148"/>
                      </a:lnTo>
                      <a:lnTo>
                        <a:pt x="0" y="144"/>
                      </a:lnTo>
                      <a:lnTo>
                        <a:pt x="4" y="145"/>
                      </a:lnTo>
                      <a:lnTo>
                        <a:pt x="3" y="146"/>
                      </a:lnTo>
                      <a:lnTo>
                        <a:pt x="1" y="145"/>
                      </a:lnTo>
                      <a:lnTo>
                        <a:pt x="0" y="142"/>
                      </a:lnTo>
                      <a:lnTo>
                        <a:pt x="0" y="140"/>
                      </a:lnTo>
                      <a:lnTo>
                        <a:pt x="1" y="140"/>
                      </a:lnTo>
                      <a:lnTo>
                        <a:pt x="5" y="139"/>
                      </a:lnTo>
                      <a:lnTo>
                        <a:pt x="3" y="135"/>
                      </a:lnTo>
                      <a:lnTo>
                        <a:pt x="7" y="133"/>
                      </a:lnTo>
                      <a:lnTo>
                        <a:pt x="4" y="132"/>
                      </a:lnTo>
                      <a:lnTo>
                        <a:pt x="11" y="121"/>
                      </a:lnTo>
                      <a:lnTo>
                        <a:pt x="12" y="119"/>
                      </a:lnTo>
                      <a:lnTo>
                        <a:pt x="22" y="104"/>
                      </a:lnTo>
                      <a:lnTo>
                        <a:pt x="22" y="103"/>
                      </a:lnTo>
                      <a:lnTo>
                        <a:pt x="25" y="97"/>
                      </a:lnTo>
                      <a:lnTo>
                        <a:pt x="28" y="96"/>
                      </a:lnTo>
                      <a:lnTo>
                        <a:pt x="28" y="94"/>
                      </a:lnTo>
                      <a:lnTo>
                        <a:pt x="32" y="92"/>
                      </a:lnTo>
                      <a:lnTo>
                        <a:pt x="34" y="88"/>
                      </a:lnTo>
                      <a:lnTo>
                        <a:pt x="38" y="86"/>
                      </a:lnTo>
                      <a:lnTo>
                        <a:pt x="46" y="76"/>
                      </a:lnTo>
                      <a:lnTo>
                        <a:pt x="52" y="72"/>
                      </a:lnTo>
                      <a:lnTo>
                        <a:pt x="52" y="68"/>
                      </a:lnTo>
                      <a:lnTo>
                        <a:pt x="56" y="64"/>
                      </a:lnTo>
                      <a:lnTo>
                        <a:pt x="63" y="61"/>
                      </a:lnTo>
                      <a:lnTo>
                        <a:pt x="65" y="56"/>
                      </a:lnTo>
                      <a:lnTo>
                        <a:pt x="64" y="55"/>
                      </a:lnTo>
                      <a:lnTo>
                        <a:pt x="68" y="53"/>
                      </a:lnTo>
                      <a:lnTo>
                        <a:pt x="68" y="55"/>
                      </a:lnTo>
                      <a:lnTo>
                        <a:pt x="69" y="54"/>
                      </a:lnTo>
                      <a:lnTo>
                        <a:pt x="71" y="57"/>
                      </a:lnTo>
                      <a:lnTo>
                        <a:pt x="69" y="58"/>
                      </a:lnTo>
                      <a:lnTo>
                        <a:pt x="69" y="65"/>
                      </a:lnTo>
                      <a:lnTo>
                        <a:pt x="68" y="70"/>
                      </a:lnTo>
                      <a:lnTo>
                        <a:pt x="67" y="72"/>
                      </a:lnTo>
                      <a:lnTo>
                        <a:pt x="68" y="74"/>
                      </a:lnTo>
                      <a:lnTo>
                        <a:pt x="64" y="73"/>
                      </a:lnTo>
                      <a:lnTo>
                        <a:pt x="103" y="54"/>
                      </a:lnTo>
                      <a:lnTo>
                        <a:pt x="109" y="49"/>
                      </a:lnTo>
                      <a:lnTo>
                        <a:pt x="128" y="39"/>
                      </a:lnTo>
                      <a:lnTo>
                        <a:pt x="134" y="34"/>
                      </a:lnTo>
                      <a:lnTo>
                        <a:pt x="138" y="34"/>
                      </a:lnTo>
                      <a:lnTo>
                        <a:pt x="159" y="23"/>
                      </a:lnTo>
                      <a:lnTo>
                        <a:pt x="164" y="23"/>
                      </a:lnTo>
                      <a:lnTo>
                        <a:pt x="175" y="17"/>
                      </a:lnTo>
                      <a:lnTo>
                        <a:pt x="179" y="16"/>
                      </a:lnTo>
                      <a:lnTo>
                        <a:pt x="185" y="12"/>
                      </a:lnTo>
                      <a:lnTo>
                        <a:pt x="190" y="12"/>
                      </a:lnTo>
                      <a:lnTo>
                        <a:pt x="214" y="0"/>
                      </a:lnTo>
                      <a:lnTo>
                        <a:pt x="215" y="1"/>
                      </a:lnTo>
                      <a:lnTo>
                        <a:pt x="217" y="0"/>
                      </a:lnTo>
                      <a:lnTo>
                        <a:pt x="219" y="3"/>
                      </a:lnTo>
                      <a:lnTo>
                        <a:pt x="217" y="4"/>
                      </a:lnTo>
                      <a:lnTo>
                        <a:pt x="218" y="5"/>
                      </a:lnTo>
                      <a:lnTo>
                        <a:pt x="216" y="6"/>
                      </a:lnTo>
                      <a:lnTo>
                        <a:pt x="217" y="4"/>
                      </a:lnTo>
                      <a:lnTo>
                        <a:pt x="215" y="12"/>
                      </a:lnTo>
                      <a:lnTo>
                        <a:pt x="186" y="26"/>
                      </a:lnTo>
                      <a:lnTo>
                        <a:pt x="182" y="32"/>
                      </a:lnTo>
                      <a:lnTo>
                        <a:pt x="158" y="44"/>
                      </a:lnTo>
                      <a:lnTo>
                        <a:pt x="157" y="38"/>
                      </a:lnTo>
                      <a:lnTo>
                        <a:pt x="160" y="40"/>
                      </a:lnTo>
                      <a:lnTo>
                        <a:pt x="160" y="44"/>
                      </a:lnTo>
                      <a:lnTo>
                        <a:pt x="162" y="43"/>
                      </a:lnTo>
                      <a:lnTo>
                        <a:pt x="164" y="43"/>
                      </a:lnTo>
                      <a:lnTo>
                        <a:pt x="168" y="41"/>
                      </a:lnTo>
                      <a:lnTo>
                        <a:pt x="174" y="42"/>
                      </a:lnTo>
                      <a:lnTo>
                        <a:pt x="179" y="42"/>
                      </a:lnTo>
                      <a:lnTo>
                        <a:pt x="181" y="43"/>
                      </a:lnTo>
                      <a:lnTo>
                        <a:pt x="184" y="41"/>
                      </a:lnTo>
                      <a:lnTo>
                        <a:pt x="188" y="43"/>
                      </a:lnTo>
                      <a:lnTo>
                        <a:pt x="190" y="41"/>
                      </a:lnTo>
                      <a:lnTo>
                        <a:pt x="198" y="44"/>
                      </a:lnTo>
                      <a:lnTo>
                        <a:pt x="201" y="41"/>
                      </a:lnTo>
                      <a:lnTo>
                        <a:pt x="205" y="43"/>
                      </a:lnTo>
                      <a:lnTo>
                        <a:pt x="204" y="44"/>
                      </a:lnTo>
                      <a:lnTo>
                        <a:pt x="210" y="40"/>
                      </a:lnTo>
                      <a:lnTo>
                        <a:pt x="211" y="40"/>
                      </a:lnTo>
                      <a:lnTo>
                        <a:pt x="213" y="40"/>
                      </a:lnTo>
                      <a:lnTo>
                        <a:pt x="214" y="43"/>
                      </a:lnTo>
                      <a:lnTo>
                        <a:pt x="214" y="45"/>
                      </a:lnTo>
                      <a:lnTo>
                        <a:pt x="195" y="54"/>
                      </a:lnTo>
                      <a:lnTo>
                        <a:pt x="188" y="56"/>
                      </a:lnTo>
                      <a:lnTo>
                        <a:pt x="180" y="56"/>
                      </a:lnTo>
                      <a:lnTo>
                        <a:pt x="171" y="61"/>
                      </a:lnTo>
                      <a:lnTo>
                        <a:pt x="166" y="63"/>
                      </a:lnTo>
                      <a:lnTo>
                        <a:pt x="161" y="64"/>
                      </a:lnTo>
                      <a:lnTo>
                        <a:pt x="157" y="66"/>
                      </a:lnTo>
                      <a:lnTo>
                        <a:pt x="151" y="67"/>
                      </a:lnTo>
                      <a:lnTo>
                        <a:pt x="141" y="72"/>
                      </a:lnTo>
                      <a:lnTo>
                        <a:pt x="137" y="71"/>
                      </a:lnTo>
                      <a:lnTo>
                        <a:pt x="132" y="75"/>
                      </a:lnTo>
                      <a:lnTo>
                        <a:pt x="126" y="77"/>
                      </a:lnTo>
                      <a:lnTo>
                        <a:pt x="123" y="77"/>
                      </a:lnTo>
                      <a:lnTo>
                        <a:pt x="113" y="82"/>
                      </a:lnTo>
                      <a:lnTo>
                        <a:pt x="109" y="83"/>
                      </a:lnTo>
                      <a:lnTo>
                        <a:pt x="72" y="102"/>
                      </a:lnTo>
                      <a:lnTo>
                        <a:pt x="73" y="96"/>
                      </a:lnTo>
                      <a:lnTo>
                        <a:pt x="73" y="97"/>
                      </a:lnTo>
                      <a:lnTo>
                        <a:pt x="75" y="105"/>
                      </a:lnTo>
                      <a:lnTo>
                        <a:pt x="78" y="104"/>
                      </a:lnTo>
                      <a:lnTo>
                        <a:pt x="80" y="108"/>
                      </a:lnTo>
                      <a:lnTo>
                        <a:pt x="81" y="106"/>
                      </a:lnTo>
                      <a:lnTo>
                        <a:pt x="84" y="109"/>
                      </a:lnTo>
                      <a:lnTo>
                        <a:pt x="87" y="108"/>
                      </a:lnTo>
                      <a:lnTo>
                        <a:pt x="90" y="111"/>
                      </a:lnTo>
                      <a:lnTo>
                        <a:pt x="93" y="110"/>
                      </a:lnTo>
                      <a:lnTo>
                        <a:pt x="96" y="116"/>
                      </a:lnTo>
                      <a:lnTo>
                        <a:pt x="93" y="110"/>
                      </a:lnTo>
                      <a:lnTo>
                        <a:pt x="96" y="116"/>
                      </a:lnTo>
                      <a:lnTo>
                        <a:pt x="91" y="118"/>
                      </a:lnTo>
                      <a:lnTo>
                        <a:pt x="87" y="115"/>
                      </a:lnTo>
                      <a:lnTo>
                        <a:pt x="84" y="116"/>
                      </a:lnTo>
                      <a:lnTo>
                        <a:pt x="81" y="112"/>
                      </a:lnTo>
                      <a:lnTo>
                        <a:pt x="78" y="112"/>
                      </a:lnTo>
                      <a:lnTo>
                        <a:pt x="77" y="108"/>
                      </a:lnTo>
                      <a:lnTo>
                        <a:pt x="73" y="110"/>
                      </a:lnTo>
                      <a:lnTo>
                        <a:pt x="67" y="100"/>
                      </a:lnTo>
                      <a:lnTo>
                        <a:pt x="68" y="102"/>
                      </a:lnTo>
                      <a:lnTo>
                        <a:pt x="67" y="100"/>
                      </a:lnTo>
                      <a:lnTo>
                        <a:pt x="66" y="99"/>
                      </a:lnTo>
                      <a:lnTo>
                        <a:pt x="67" y="97"/>
                      </a:lnTo>
                      <a:lnTo>
                        <a:pt x="68" y="96"/>
                      </a:lnTo>
                      <a:lnTo>
                        <a:pt x="105" y="77"/>
                      </a:lnTo>
                      <a:lnTo>
                        <a:pt x="111" y="76"/>
                      </a:lnTo>
                      <a:lnTo>
                        <a:pt x="120" y="72"/>
                      </a:lnTo>
                      <a:lnTo>
                        <a:pt x="124" y="72"/>
                      </a:lnTo>
                      <a:lnTo>
                        <a:pt x="129" y="69"/>
                      </a:lnTo>
                      <a:lnTo>
                        <a:pt x="133" y="65"/>
                      </a:lnTo>
                      <a:lnTo>
                        <a:pt x="141" y="65"/>
                      </a:lnTo>
                      <a:lnTo>
                        <a:pt x="148" y="61"/>
                      </a:lnTo>
                      <a:lnTo>
                        <a:pt x="154" y="60"/>
                      </a:lnTo>
                      <a:lnTo>
                        <a:pt x="158" y="58"/>
                      </a:lnTo>
                      <a:lnTo>
                        <a:pt x="166" y="56"/>
                      </a:lnTo>
                      <a:lnTo>
                        <a:pt x="169" y="56"/>
                      </a:lnTo>
                      <a:lnTo>
                        <a:pt x="178" y="52"/>
                      </a:lnTo>
                      <a:lnTo>
                        <a:pt x="188" y="50"/>
                      </a:lnTo>
                      <a:lnTo>
                        <a:pt x="193" y="49"/>
                      </a:lnTo>
                      <a:lnTo>
                        <a:pt x="210" y="40"/>
                      </a:lnTo>
                      <a:lnTo>
                        <a:pt x="210" y="47"/>
                      </a:lnTo>
                      <a:lnTo>
                        <a:pt x="212" y="46"/>
                      </a:lnTo>
                      <a:lnTo>
                        <a:pt x="203" y="48"/>
                      </a:lnTo>
                      <a:lnTo>
                        <a:pt x="202" y="48"/>
                      </a:lnTo>
                      <a:lnTo>
                        <a:pt x="197" y="50"/>
                      </a:lnTo>
                      <a:lnTo>
                        <a:pt x="191" y="48"/>
                      </a:lnTo>
                      <a:lnTo>
                        <a:pt x="186" y="49"/>
                      </a:lnTo>
                      <a:lnTo>
                        <a:pt x="184" y="48"/>
                      </a:lnTo>
                      <a:lnTo>
                        <a:pt x="182" y="49"/>
                      </a:lnTo>
                      <a:lnTo>
                        <a:pt x="179" y="48"/>
                      </a:lnTo>
                      <a:lnTo>
                        <a:pt x="178" y="48"/>
                      </a:lnTo>
                      <a:lnTo>
                        <a:pt x="174" y="49"/>
                      </a:lnTo>
                      <a:lnTo>
                        <a:pt x="168" y="48"/>
                      </a:lnTo>
                      <a:lnTo>
                        <a:pt x="164" y="49"/>
                      </a:lnTo>
                      <a:lnTo>
                        <a:pt x="160" y="48"/>
                      </a:lnTo>
                      <a:lnTo>
                        <a:pt x="161" y="46"/>
                      </a:lnTo>
                      <a:lnTo>
                        <a:pt x="158" y="47"/>
                      </a:lnTo>
                      <a:lnTo>
                        <a:pt x="154" y="43"/>
                      </a:lnTo>
                      <a:lnTo>
                        <a:pt x="157" y="45"/>
                      </a:lnTo>
                      <a:lnTo>
                        <a:pt x="154" y="44"/>
                      </a:lnTo>
                      <a:lnTo>
                        <a:pt x="154" y="43"/>
                      </a:lnTo>
                      <a:lnTo>
                        <a:pt x="154" y="41"/>
                      </a:lnTo>
                      <a:lnTo>
                        <a:pt x="154" y="40"/>
                      </a:lnTo>
                      <a:lnTo>
                        <a:pt x="155" y="39"/>
                      </a:lnTo>
                      <a:lnTo>
                        <a:pt x="179" y="26"/>
                      </a:lnTo>
                      <a:lnTo>
                        <a:pt x="184" y="20"/>
                      </a:lnTo>
                      <a:lnTo>
                        <a:pt x="210" y="8"/>
                      </a:lnTo>
                      <a:lnTo>
                        <a:pt x="212" y="2"/>
                      </a:lnTo>
                      <a:lnTo>
                        <a:pt x="213" y="0"/>
                      </a:lnTo>
                      <a:lnTo>
                        <a:pt x="216" y="6"/>
                      </a:lnTo>
                      <a:lnTo>
                        <a:pt x="192" y="18"/>
                      </a:lnTo>
                      <a:lnTo>
                        <a:pt x="188" y="18"/>
                      </a:lnTo>
                      <a:lnTo>
                        <a:pt x="182" y="21"/>
                      </a:lnTo>
                      <a:lnTo>
                        <a:pt x="178" y="22"/>
                      </a:lnTo>
                      <a:lnTo>
                        <a:pt x="166" y="28"/>
                      </a:lnTo>
                      <a:lnTo>
                        <a:pt x="162" y="28"/>
                      </a:lnTo>
                      <a:lnTo>
                        <a:pt x="141" y="39"/>
                      </a:lnTo>
                      <a:lnTo>
                        <a:pt x="137" y="39"/>
                      </a:lnTo>
                      <a:lnTo>
                        <a:pt x="130" y="44"/>
                      </a:lnTo>
                      <a:lnTo>
                        <a:pt x="111" y="54"/>
                      </a:lnTo>
                      <a:lnTo>
                        <a:pt x="105" y="59"/>
                      </a:lnTo>
                      <a:lnTo>
                        <a:pt x="67" y="78"/>
                      </a:lnTo>
                      <a:lnTo>
                        <a:pt x="65" y="79"/>
                      </a:lnTo>
                      <a:lnTo>
                        <a:pt x="64" y="77"/>
                      </a:lnTo>
                      <a:lnTo>
                        <a:pt x="63" y="78"/>
                      </a:lnTo>
                      <a:lnTo>
                        <a:pt x="62" y="77"/>
                      </a:lnTo>
                      <a:lnTo>
                        <a:pt x="60" y="72"/>
                      </a:lnTo>
                      <a:lnTo>
                        <a:pt x="64" y="68"/>
                      </a:lnTo>
                      <a:lnTo>
                        <a:pt x="62" y="65"/>
                      </a:lnTo>
                      <a:lnTo>
                        <a:pt x="65" y="56"/>
                      </a:lnTo>
                      <a:lnTo>
                        <a:pt x="70" y="60"/>
                      </a:lnTo>
                      <a:lnTo>
                        <a:pt x="69" y="58"/>
                      </a:lnTo>
                      <a:lnTo>
                        <a:pt x="69" y="65"/>
                      </a:lnTo>
                      <a:lnTo>
                        <a:pt x="59" y="71"/>
                      </a:lnTo>
                      <a:lnTo>
                        <a:pt x="58" y="72"/>
                      </a:lnTo>
                      <a:lnTo>
                        <a:pt x="57" y="77"/>
                      </a:lnTo>
                      <a:lnTo>
                        <a:pt x="49" y="81"/>
                      </a:lnTo>
                      <a:lnTo>
                        <a:pt x="41" y="92"/>
                      </a:lnTo>
                      <a:lnTo>
                        <a:pt x="40" y="92"/>
                      </a:lnTo>
                      <a:lnTo>
                        <a:pt x="38" y="96"/>
                      </a:lnTo>
                      <a:lnTo>
                        <a:pt x="34" y="99"/>
                      </a:lnTo>
                      <a:lnTo>
                        <a:pt x="33" y="100"/>
                      </a:lnTo>
                      <a:lnTo>
                        <a:pt x="30" y="102"/>
                      </a:lnTo>
                      <a:lnTo>
                        <a:pt x="28" y="107"/>
                      </a:lnTo>
                      <a:lnTo>
                        <a:pt x="28" y="109"/>
                      </a:lnTo>
                      <a:lnTo>
                        <a:pt x="17" y="122"/>
                      </a:lnTo>
                      <a:lnTo>
                        <a:pt x="16" y="124"/>
                      </a:lnTo>
                      <a:lnTo>
                        <a:pt x="12" y="132"/>
                      </a:lnTo>
                      <a:lnTo>
                        <a:pt x="11" y="135"/>
                      </a:lnTo>
                      <a:lnTo>
                        <a:pt x="7" y="136"/>
                      </a:lnTo>
                      <a:lnTo>
                        <a:pt x="8" y="141"/>
                      </a:lnTo>
                      <a:lnTo>
                        <a:pt x="4" y="145"/>
                      </a:lnTo>
                      <a:lnTo>
                        <a:pt x="6" y="144"/>
                      </a:lnTo>
                      <a:lnTo>
                        <a:pt x="1" y="140"/>
                      </a:lnTo>
                      <a:lnTo>
                        <a:pt x="6" y="140"/>
                      </a:lnTo>
                      <a:lnTo>
                        <a:pt x="6" y="144"/>
                      </a:lnTo>
                      <a:lnTo>
                        <a:pt x="26" y="134"/>
                      </a:lnTo>
                      <a:lnTo>
                        <a:pt x="26" y="135"/>
                      </a:lnTo>
                      <a:lnTo>
                        <a:pt x="30" y="132"/>
                      </a:lnTo>
                      <a:lnTo>
                        <a:pt x="34" y="132"/>
                      </a:lnTo>
                      <a:lnTo>
                        <a:pt x="46" y="126"/>
                      </a:lnTo>
                      <a:lnTo>
                        <a:pt x="50" y="126"/>
                      </a:lnTo>
                      <a:lnTo>
                        <a:pt x="60" y="121"/>
                      </a:lnTo>
                      <a:lnTo>
                        <a:pt x="64" y="122"/>
                      </a:lnTo>
                      <a:lnTo>
                        <a:pt x="69" y="120"/>
                      </a:lnTo>
                      <a:lnTo>
                        <a:pt x="73" y="120"/>
                      </a:lnTo>
                      <a:lnTo>
                        <a:pt x="93" y="110"/>
                      </a:lnTo>
                      <a:lnTo>
                        <a:pt x="96" y="116"/>
                      </a:lnTo>
                    </a:path>
                  </a:pathLst>
                </a:custGeom>
                <a:solidFill>
                  <a:srgbClr val="0000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grpSp>
      <p:grpSp>
        <p:nvGrpSpPr>
          <p:cNvPr id="53253" name="Group 23">
            <a:extLst>
              <a:ext uri="{FF2B5EF4-FFF2-40B4-BE49-F238E27FC236}">
                <a16:creationId xmlns:a16="http://schemas.microsoft.com/office/drawing/2014/main" id="{7AA8DD8C-4745-8468-ECCD-22C4CA8235D7}"/>
              </a:ext>
            </a:extLst>
          </p:cNvPr>
          <p:cNvGrpSpPr>
            <a:grpSpLocks/>
          </p:cNvGrpSpPr>
          <p:nvPr/>
        </p:nvGrpSpPr>
        <p:grpSpPr bwMode="auto">
          <a:xfrm>
            <a:off x="4859338" y="3357563"/>
            <a:ext cx="792162" cy="792162"/>
            <a:chOff x="3310" y="2314"/>
            <a:chExt cx="499" cy="499"/>
          </a:xfrm>
        </p:grpSpPr>
        <p:sp>
          <p:nvSpPr>
            <p:cNvPr id="53267" name="Rectangle 24">
              <a:extLst>
                <a:ext uri="{FF2B5EF4-FFF2-40B4-BE49-F238E27FC236}">
                  <a16:creationId xmlns:a16="http://schemas.microsoft.com/office/drawing/2014/main" id="{3A860B4E-5B64-15E8-ECBD-D6F10E03AF07}"/>
                </a:ext>
              </a:extLst>
            </p:cNvPr>
            <p:cNvSpPr>
              <a:spLocks noChangeArrowheads="1"/>
            </p:cNvSpPr>
            <p:nvPr/>
          </p:nvSpPr>
          <p:spPr bwMode="auto">
            <a:xfrm>
              <a:off x="3310" y="2503"/>
              <a:ext cx="499" cy="12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68" name="Rectangle 25">
              <a:extLst>
                <a:ext uri="{FF2B5EF4-FFF2-40B4-BE49-F238E27FC236}">
                  <a16:creationId xmlns:a16="http://schemas.microsoft.com/office/drawing/2014/main" id="{839F6FDD-1A3E-4FB2-7E07-B5381038641C}"/>
                </a:ext>
              </a:extLst>
            </p:cNvPr>
            <p:cNvSpPr>
              <a:spLocks noChangeArrowheads="1"/>
            </p:cNvSpPr>
            <p:nvPr/>
          </p:nvSpPr>
          <p:spPr bwMode="auto">
            <a:xfrm>
              <a:off x="3499" y="2314"/>
              <a:ext cx="120" cy="499"/>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69" name="Line 26">
              <a:extLst>
                <a:ext uri="{FF2B5EF4-FFF2-40B4-BE49-F238E27FC236}">
                  <a16:creationId xmlns:a16="http://schemas.microsoft.com/office/drawing/2014/main" id="{FC671BEA-C574-2372-E8BE-2A9ECB8C9FDF}"/>
                </a:ext>
              </a:extLst>
            </p:cNvPr>
            <p:cNvSpPr>
              <a:spLocks noChangeShapeType="1"/>
            </p:cNvSpPr>
            <p:nvPr/>
          </p:nvSpPr>
          <p:spPr bwMode="auto">
            <a:xfrm>
              <a:off x="3559" y="2378"/>
              <a:ext cx="0" cy="371"/>
            </a:xfrm>
            <a:prstGeom prst="line">
              <a:avLst/>
            </a:prstGeom>
            <a:noFill/>
            <a:ln w="101600">
              <a:solidFill>
                <a:srgbClr val="FF33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70" name="Line 27">
              <a:extLst>
                <a:ext uri="{FF2B5EF4-FFF2-40B4-BE49-F238E27FC236}">
                  <a16:creationId xmlns:a16="http://schemas.microsoft.com/office/drawing/2014/main" id="{78425573-23A1-9239-480B-0B26D3B463AF}"/>
                </a:ext>
              </a:extLst>
            </p:cNvPr>
            <p:cNvSpPr>
              <a:spLocks noChangeShapeType="1"/>
            </p:cNvSpPr>
            <p:nvPr/>
          </p:nvSpPr>
          <p:spPr bwMode="auto">
            <a:xfrm>
              <a:off x="3374" y="2563"/>
              <a:ext cx="371" cy="0"/>
            </a:xfrm>
            <a:prstGeom prst="line">
              <a:avLst/>
            </a:prstGeom>
            <a:noFill/>
            <a:ln w="101600">
              <a:solidFill>
                <a:srgbClr val="FF33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grpSp>
        <p:nvGrpSpPr>
          <p:cNvPr id="53254" name="Group 28">
            <a:extLst>
              <a:ext uri="{FF2B5EF4-FFF2-40B4-BE49-F238E27FC236}">
                <a16:creationId xmlns:a16="http://schemas.microsoft.com/office/drawing/2014/main" id="{747F9C86-D3F1-61D9-B558-2FD543864DCD}"/>
              </a:ext>
            </a:extLst>
          </p:cNvPr>
          <p:cNvGrpSpPr>
            <a:grpSpLocks/>
          </p:cNvGrpSpPr>
          <p:nvPr/>
        </p:nvGrpSpPr>
        <p:grpSpPr bwMode="auto">
          <a:xfrm>
            <a:off x="2339975" y="2781300"/>
            <a:ext cx="727075" cy="287338"/>
            <a:chOff x="2182" y="2509"/>
            <a:chExt cx="458" cy="131"/>
          </a:xfrm>
        </p:grpSpPr>
        <p:sp>
          <p:nvSpPr>
            <p:cNvPr id="53265" name="AutoShape 29">
              <a:extLst>
                <a:ext uri="{FF2B5EF4-FFF2-40B4-BE49-F238E27FC236}">
                  <a16:creationId xmlns:a16="http://schemas.microsoft.com/office/drawing/2014/main" id="{59E385AF-6F18-E14D-15B1-3229A42F95F4}"/>
                </a:ext>
              </a:extLst>
            </p:cNvPr>
            <p:cNvSpPr>
              <a:spLocks noChangeArrowheads="1"/>
            </p:cNvSpPr>
            <p:nvPr/>
          </p:nvSpPr>
          <p:spPr bwMode="auto">
            <a:xfrm>
              <a:off x="2182" y="2509"/>
              <a:ext cx="458" cy="131"/>
            </a:xfrm>
            <a:prstGeom prst="roundRect">
              <a:avLst>
                <a:gd name="adj" fmla="val 12495"/>
              </a:avLst>
            </a:pr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66" name="Line 30">
              <a:extLst>
                <a:ext uri="{FF2B5EF4-FFF2-40B4-BE49-F238E27FC236}">
                  <a16:creationId xmlns:a16="http://schemas.microsoft.com/office/drawing/2014/main" id="{D7612C26-CAA3-E7FE-4FAD-0241BE10D62E}"/>
                </a:ext>
              </a:extLst>
            </p:cNvPr>
            <p:cNvSpPr>
              <a:spLocks noChangeShapeType="1"/>
            </p:cNvSpPr>
            <p:nvPr/>
          </p:nvSpPr>
          <p:spPr bwMode="auto">
            <a:xfrm>
              <a:off x="2226" y="2574"/>
              <a:ext cx="371" cy="0"/>
            </a:xfrm>
            <a:prstGeom prst="line">
              <a:avLst/>
            </a:prstGeom>
            <a:noFill/>
            <a:ln w="101600">
              <a:solidFill>
                <a:srgbClr val="FF3300"/>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53255" name="AutoShape 31">
            <a:extLst>
              <a:ext uri="{FF2B5EF4-FFF2-40B4-BE49-F238E27FC236}">
                <a16:creationId xmlns:a16="http://schemas.microsoft.com/office/drawing/2014/main" id="{0FEA7869-91AE-B956-1AB1-72F782519EE0}"/>
              </a:ext>
            </a:extLst>
          </p:cNvPr>
          <p:cNvSpPr>
            <a:spLocks noChangeArrowheads="1"/>
          </p:cNvSpPr>
          <p:nvPr/>
        </p:nvSpPr>
        <p:spPr bwMode="auto">
          <a:xfrm>
            <a:off x="725488" y="4176713"/>
            <a:ext cx="317500" cy="1484312"/>
          </a:xfrm>
          <a:prstGeom prst="cube">
            <a:avLst>
              <a:gd name="adj" fmla="val 24995"/>
            </a:avLst>
          </a:prstGeom>
          <a:solidFill>
            <a:srgbClr val="FF9933"/>
          </a:solidFill>
          <a:ln w="25400">
            <a:solidFill>
              <a:srgbClr val="0000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56" name="Rectangle 32">
            <a:extLst>
              <a:ext uri="{FF2B5EF4-FFF2-40B4-BE49-F238E27FC236}">
                <a16:creationId xmlns:a16="http://schemas.microsoft.com/office/drawing/2014/main" id="{9BAFF41D-C390-F78D-0FAF-D1B81E0EDE2C}"/>
              </a:ext>
            </a:extLst>
          </p:cNvPr>
          <p:cNvSpPr>
            <a:spLocks noChangeArrowheads="1"/>
          </p:cNvSpPr>
          <p:nvPr/>
        </p:nvSpPr>
        <p:spPr bwMode="auto">
          <a:xfrm>
            <a:off x="1581150" y="5661025"/>
            <a:ext cx="1071563" cy="336550"/>
          </a:xfrm>
          <a:prstGeom prst="rect">
            <a:avLst/>
          </a:prstGeom>
          <a:solidFill>
            <a:srgbClr val="00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600" b="1" i="0" u="none" strike="noStrike" kern="1200" cap="none" spc="0" normalizeH="0" baseline="0" noProof="0">
                <a:ln>
                  <a:noFill/>
                </a:ln>
                <a:solidFill>
                  <a:srgbClr val="808080"/>
                </a:solidFill>
                <a:effectLst/>
                <a:uLnTx/>
                <a:uFillTx/>
                <a:latin typeface="Verdana" panose="020B0604030504040204" pitchFamily="34" charset="0"/>
                <a:ea typeface="+mn-ea"/>
                <a:cs typeface="+mn-cs"/>
              </a:rPr>
              <a:t>SUPPLY</a:t>
            </a:r>
          </a:p>
        </p:txBody>
      </p:sp>
      <p:sp>
        <p:nvSpPr>
          <p:cNvPr id="53257" name="Rectangle 33">
            <a:extLst>
              <a:ext uri="{FF2B5EF4-FFF2-40B4-BE49-F238E27FC236}">
                <a16:creationId xmlns:a16="http://schemas.microsoft.com/office/drawing/2014/main" id="{BBED19CF-4E7C-EBA4-6C75-F3676805F8C6}"/>
              </a:ext>
            </a:extLst>
          </p:cNvPr>
          <p:cNvSpPr>
            <a:spLocks noChangeArrowheads="1"/>
          </p:cNvSpPr>
          <p:nvPr/>
        </p:nvSpPr>
        <p:spPr bwMode="auto">
          <a:xfrm>
            <a:off x="349250" y="5661025"/>
            <a:ext cx="1252538" cy="336550"/>
          </a:xfrm>
          <a:prstGeom prst="rect">
            <a:avLst/>
          </a:prstGeom>
          <a:solidFill>
            <a:srgbClr val="FF99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600" b="1" i="0" u="none" strike="noStrike" kern="1200" cap="none" spc="0" normalizeH="0" baseline="0" noProof="0">
                <a:ln>
                  <a:noFill/>
                </a:ln>
                <a:solidFill>
                  <a:srgbClr val="808080"/>
                </a:solidFill>
                <a:effectLst/>
                <a:uLnTx/>
                <a:uFillTx/>
                <a:latin typeface="Verdana" panose="020B0604030504040204" pitchFamily="34" charset="0"/>
                <a:ea typeface="+mn-ea"/>
                <a:cs typeface="+mn-cs"/>
              </a:rPr>
              <a:t>EXHAUST</a:t>
            </a:r>
          </a:p>
        </p:txBody>
      </p:sp>
      <p:sp>
        <p:nvSpPr>
          <p:cNvPr id="53258" name="AutoShape 34">
            <a:extLst>
              <a:ext uri="{FF2B5EF4-FFF2-40B4-BE49-F238E27FC236}">
                <a16:creationId xmlns:a16="http://schemas.microsoft.com/office/drawing/2014/main" id="{32409BC8-670B-2E9B-1223-72B16D0BD401}"/>
              </a:ext>
            </a:extLst>
          </p:cNvPr>
          <p:cNvSpPr>
            <a:spLocks noChangeArrowheads="1"/>
          </p:cNvSpPr>
          <p:nvPr/>
        </p:nvSpPr>
        <p:spPr bwMode="auto">
          <a:xfrm>
            <a:off x="1812925" y="4557713"/>
            <a:ext cx="317500" cy="1087437"/>
          </a:xfrm>
          <a:prstGeom prst="cube">
            <a:avLst>
              <a:gd name="adj" fmla="val 24995"/>
            </a:avLst>
          </a:prstGeom>
          <a:solidFill>
            <a:srgbClr val="00FFFF"/>
          </a:solidFill>
          <a:ln w="25400">
            <a:solidFill>
              <a:srgbClr val="000000"/>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nvGrpSpPr>
          <p:cNvPr id="53259" name="Group 35">
            <a:extLst>
              <a:ext uri="{FF2B5EF4-FFF2-40B4-BE49-F238E27FC236}">
                <a16:creationId xmlns:a16="http://schemas.microsoft.com/office/drawing/2014/main" id="{5ED3FBBB-3A3D-9823-0CB3-780CE66F5DE1}"/>
              </a:ext>
            </a:extLst>
          </p:cNvPr>
          <p:cNvGrpSpPr>
            <a:grpSpLocks/>
          </p:cNvGrpSpPr>
          <p:nvPr/>
        </p:nvGrpSpPr>
        <p:grpSpPr bwMode="auto">
          <a:xfrm>
            <a:off x="1106488" y="4183063"/>
            <a:ext cx="647700" cy="374650"/>
            <a:chOff x="508" y="2807"/>
            <a:chExt cx="502" cy="291"/>
          </a:xfrm>
        </p:grpSpPr>
        <p:sp>
          <p:nvSpPr>
            <p:cNvPr id="53262" name="Line 36">
              <a:extLst>
                <a:ext uri="{FF2B5EF4-FFF2-40B4-BE49-F238E27FC236}">
                  <a16:creationId xmlns:a16="http://schemas.microsoft.com/office/drawing/2014/main" id="{9AA52709-CF0C-0ACA-D75E-BB4437161052}"/>
                </a:ext>
              </a:extLst>
            </p:cNvPr>
            <p:cNvSpPr>
              <a:spLocks noChangeShapeType="1"/>
            </p:cNvSpPr>
            <p:nvPr/>
          </p:nvSpPr>
          <p:spPr bwMode="auto">
            <a:xfrm>
              <a:off x="508" y="2807"/>
              <a:ext cx="364" cy="8"/>
            </a:xfrm>
            <a:prstGeom prst="line">
              <a:avLst/>
            </a:prstGeom>
            <a:noFill/>
            <a:ln w="508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63" name="Line 37">
              <a:extLst>
                <a:ext uri="{FF2B5EF4-FFF2-40B4-BE49-F238E27FC236}">
                  <a16:creationId xmlns:a16="http://schemas.microsoft.com/office/drawing/2014/main" id="{FC5EBB4B-DC38-6BEB-FF36-0F6F8863918F}"/>
                </a:ext>
              </a:extLst>
            </p:cNvPr>
            <p:cNvSpPr>
              <a:spLocks noChangeShapeType="1"/>
            </p:cNvSpPr>
            <p:nvPr/>
          </p:nvSpPr>
          <p:spPr bwMode="auto">
            <a:xfrm>
              <a:off x="527" y="3092"/>
              <a:ext cx="483" cy="6"/>
            </a:xfrm>
            <a:prstGeom prst="line">
              <a:avLst/>
            </a:prstGeom>
            <a:noFill/>
            <a:ln w="508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3264" name="Line 38">
              <a:extLst>
                <a:ext uri="{FF2B5EF4-FFF2-40B4-BE49-F238E27FC236}">
                  <a16:creationId xmlns:a16="http://schemas.microsoft.com/office/drawing/2014/main" id="{460003F9-A634-217B-E2CA-C2E6AF58A35D}"/>
                </a:ext>
              </a:extLst>
            </p:cNvPr>
            <p:cNvSpPr>
              <a:spLocks noChangeShapeType="1"/>
            </p:cNvSpPr>
            <p:nvPr/>
          </p:nvSpPr>
          <p:spPr bwMode="auto">
            <a:xfrm>
              <a:off x="690" y="2815"/>
              <a:ext cx="0" cy="276"/>
            </a:xfrm>
            <a:prstGeom prst="line">
              <a:avLst/>
            </a:prstGeom>
            <a:noFill/>
            <a:ln w="25400">
              <a:solidFill>
                <a:schemeClr val="tx1"/>
              </a:solidFill>
              <a:round/>
              <a:headEnd type="stealth" w="med" len="med"/>
              <a:tailEnd type="stealth" w="med" len="me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53260" name="Rectangle 39">
            <a:extLst>
              <a:ext uri="{FF2B5EF4-FFF2-40B4-BE49-F238E27FC236}">
                <a16:creationId xmlns:a16="http://schemas.microsoft.com/office/drawing/2014/main" id="{64ED789E-DD70-4531-ECDD-1C39761618E9}"/>
              </a:ext>
            </a:extLst>
          </p:cNvPr>
          <p:cNvSpPr>
            <a:spLocks noChangeArrowheads="1"/>
          </p:cNvSpPr>
          <p:nvPr/>
        </p:nvSpPr>
        <p:spPr bwMode="auto">
          <a:xfrm>
            <a:off x="1042988" y="4724400"/>
            <a:ext cx="84455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6000" b="1" i="0" u="none" strike="noStrike" kern="1200" cap="none" spc="0" normalizeH="0" baseline="0" noProof="0">
                <a:ln>
                  <a:noFill/>
                </a:ln>
                <a:solidFill>
                  <a:srgbClr val="000000"/>
                </a:solidFill>
                <a:effectLst/>
                <a:uLnTx/>
                <a:uFillTx/>
                <a:latin typeface="Verdana" panose="020B0604030504040204" pitchFamily="34" charset="0"/>
                <a:ea typeface="+mn-ea"/>
                <a:cs typeface="+mn-cs"/>
              </a:rPr>
              <a:t>=</a:t>
            </a:r>
          </a:p>
        </p:txBody>
      </p:sp>
      <p:sp>
        <p:nvSpPr>
          <p:cNvPr id="53261" name="Line 40">
            <a:extLst>
              <a:ext uri="{FF2B5EF4-FFF2-40B4-BE49-F238E27FC236}">
                <a16:creationId xmlns:a16="http://schemas.microsoft.com/office/drawing/2014/main" id="{668C8A46-55B3-0224-2FA7-7C5638566873}"/>
              </a:ext>
            </a:extLst>
          </p:cNvPr>
          <p:cNvSpPr>
            <a:spLocks noChangeShapeType="1"/>
          </p:cNvSpPr>
          <p:nvPr/>
        </p:nvSpPr>
        <p:spPr bwMode="auto">
          <a:xfrm>
            <a:off x="1258888" y="5013325"/>
            <a:ext cx="385762" cy="460375"/>
          </a:xfrm>
          <a:prstGeom prst="line">
            <a:avLst/>
          </a:prstGeom>
          <a:noFill/>
          <a:ln w="508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A4CB6C00-96E6-27CD-9B1F-0D0CBD326895}"/>
              </a:ext>
            </a:extLst>
          </p:cNvPr>
          <p:cNvSpPr>
            <a:spLocks noGrp="1" noChangeArrowheads="1"/>
          </p:cNvSpPr>
          <p:nvPr>
            <p:ph type="title"/>
          </p:nvPr>
        </p:nvSpPr>
        <p:spPr/>
        <p:txBody>
          <a:bodyPr/>
          <a:lstStyle/>
          <a:p>
            <a:pPr eaLnBrk="1" hangingPunct="1"/>
            <a:r>
              <a:rPr lang="en-GB" altLang="en-US" sz="4000" b="1" dirty="0">
                <a:solidFill>
                  <a:srgbClr val="1F497D"/>
                </a:solidFill>
                <a:latin typeface="Vrinda" panose="020B0502040204020203" pitchFamily="34" charset="0"/>
                <a:cs typeface="Vrinda" panose="020B0502040204020203" pitchFamily="34" charset="0"/>
              </a:rPr>
              <a:t>Isolation Rooms</a:t>
            </a:r>
          </a:p>
        </p:txBody>
      </p:sp>
      <p:sp>
        <p:nvSpPr>
          <p:cNvPr id="54275" name="Rectangle 3">
            <a:extLst>
              <a:ext uri="{FF2B5EF4-FFF2-40B4-BE49-F238E27FC236}">
                <a16:creationId xmlns:a16="http://schemas.microsoft.com/office/drawing/2014/main" id="{023DE888-B31D-E229-F98B-05CDD28B4C8A}"/>
              </a:ext>
            </a:extLst>
          </p:cNvPr>
          <p:cNvSpPr>
            <a:spLocks noGrp="1" noChangeArrowheads="1"/>
          </p:cNvSpPr>
          <p:nvPr>
            <p:ph type="body" idx="1"/>
          </p:nvPr>
        </p:nvSpPr>
        <p:spPr/>
        <p:txBody>
          <a:bodyPr/>
          <a:lstStyle/>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Reduce the occupational risks</a:t>
            </a:r>
          </a:p>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 </a:t>
            </a:r>
          </a:p>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Prevent the spread of disease or infection to patients</a:t>
            </a:r>
          </a:p>
          <a:p>
            <a:pPr eaLnBrk="1" hangingPunct="1">
              <a:spcBef>
                <a:spcPct val="0"/>
              </a:spcBef>
            </a:pPr>
            <a:endParaRPr lang="en-GB" altLang="en-US" sz="2000" dirty="0">
              <a:solidFill>
                <a:srgbClr val="7F7F7F"/>
              </a:solidFill>
              <a:latin typeface="Vrinda" panose="020B0502040204020203" pitchFamily="34" charset="0"/>
              <a:cs typeface="Vrinda" panose="020B0502040204020203" pitchFamily="34" charset="0"/>
            </a:endParaRPr>
          </a:p>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Negative pressure isolation rooms are required for suspected or known infectious tuberculosis patients</a:t>
            </a:r>
          </a:p>
          <a:p>
            <a:pPr eaLnBrk="1" hangingPunct="1"/>
            <a:endParaRPr lang="en-GB" altLang="en-US" dirty="0">
              <a:latin typeface="Arial" panose="020B0604020202020204" pitchFamily="34"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5">
            <a:extLst>
              <a:ext uri="{FF2B5EF4-FFF2-40B4-BE49-F238E27FC236}">
                <a16:creationId xmlns:a16="http://schemas.microsoft.com/office/drawing/2014/main" id="{1A42BEAC-6521-9009-6A13-BCBD9D99D5BA}"/>
              </a:ext>
            </a:extLst>
          </p:cNvPr>
          <p:cNvSpPr>
            <a:spLocks noGrp="1" noChangeArrowheads="1"/>
          </p:cNvSpPr>
          <p:nvPr>
            <p:ph type="title"/>
          </p:nvPr>
        </p:nvSpPr>
        <p:spPr>
          <a:xfrm>
            <a:off x="323850" y="476250"/>
            <a:ext cx="8569325" cy="792163"/>
          </a:xfrm>
        </p:spPr>
        <p:txBody>
          <a:bodyPr/>
          <a:lstStyle/>
          <a:p>
            <a:pPr eaLnBrk="1" hangingPunct="1"/>
            <a:r>
              <a:rPr lang="en-GB" altLang="en-US" sz="4000" b="1" dirty="0">
                <a:solidFill>
                  <a:srgbClr val="1F497D"/>
                </a:solidFill>
                <a:latin typeface="Vrinda" panose="020B0502040204020203" pitchFamily="34" charset="0"/>
                <a:cs typeface="Vrinda" panose="020B0502040204020203" pitchFamily="34" charset="0"/>
              </a:rPr>
              <a:t>Negative Pressure Isolation Rooms</a:t>
            </a:r>
          </a:p>
        </p:txBody>
      </p:sp>
      <p:sp>
        <p:nvSpPr>
          <p:cNvPr id="55299" name="Rectangle 53">
            <a:extLst>
              <a:ext uri="{FF2B5EF4-FFF2-40B4-BE49-F238E27FC236}">
                <a16:creationId xmlns:a16="http://schemas.microsoft.com/office/drawing/2014/main" id="{4B896116-FA55-9B31-3B94-BDEF1206B593}"/>
              </a:ext>
            </a:extLst>
          </p:cNvPr>
          <p:cNvSpPr>
            <a:spLocks noChangeArrowheads="1"/>
          </p:cNvSpPr>
          <p:nvPr/>
        </p:nvSpPr>
        <p:spPr bwMode="auto">
          <a:xfrm>
            <a:off x="684213" y="1341438"/>
            <a:ext cx="7848600"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Air moving into room (smoke goes into room)</a:t>
            </a:r>
          </a:p>
          <a:p>
            <a:pPr eaLnBrk="1" hangingPunct="1">
              <a:spcBef>
                <a:spcPct val="0"/>
              </a:spcBef>
            </a:pPr>
            <a:endParaRPr lang="en-GB" altLang="en-US" sz="2000" dirty="0">
              <a:solidFill>
                <a:srgbClr val="7F7F7F"/>
              </a:solidFill>
              <a:latin typeface="Vrinda" panose="020B0502040204020203" pitchFamily="34" charset="0"/>
              <a:cs typeface="Vrinda" panose="020B0502040204020203" pitchFamily="34" charset="0"/>
            </a:endParaRPr>
          </a:p>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Surrounding area isolated from contamination by patient</a:t>
            </a:r>
          </a:p>
          <a:p>
            <a:pPr eaLnBrk="1" hangingPunct="1">
              <a:spcBef>
                <a:spcPct val="0"/>
              </a:spcBef>
            </a:pPr>
            <a:endParaRPr lang="en-GB" altLang="en-US" sz="2000" dirty="0">
              <a:solidFill>
                <a:srgbClr val="7F7F7F"/>
              </a:solidFill>
              <a:latin typeface="Vrinda" panose="020B0502040204020203" pitchFamily="34" charset="0"/>
              <a:cs typeface="Vrinda" panose="020B0502040204020203" pitchFamily="34" charset="0"/>
            </a:endParaRPr>
          </a:p>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Ventilation system exhausts air to the outside or HEPA filtered (no recirculation unless HEPA filtered)</a:t>
            </a:r>
          </a:p>
          <a:p>
            <a:pPr eaLnBrk="1" hangingPunct="1">
              <a:spcBef>
                <a:spcPct val="0"/>
              </a:spcBef>
            </a:pPr>
            <a:endParaRPr lang="en-GB" altLang="en-US" sz="2000" dirty="0">
              <a:solidFill>
                <a:srgbClr val="7F7F7F"/>
              </a:solidFill>
              <a:latin typeface="Vrinda" panose="020B0502040204020203" pitchFamily="34" charset="0"/>
              <a:cs typeface="Vrinda" panose="020B0502040204020203" pitchFamily="34" charset="0"/>
            </a:endParaRPr>
          </a:p>
          <a:p>
            <a:pPr eaLnBrk="1" hangingPunct="1">
              <a:spcBef>
                <a:spcPct val="0"/>
              </a:spcBef>
            </a:pPr>
            <a:r>
              <a:rPr lang="en-GB" altLang="en-US" sz="2000" dirty="0">
                <a:solidFill>
                  <a:srgbClr val="7F7F7F"/>
                </a:solidFill>
                <a:latin typeface="Vrinda" panose="020B0502040204020203" pitchFamily="34" charset="0"/>
                <a:cs typeface="Vrinda" panose="020B0502040204020203" pitchFamily="34" charset="0"/>
              </a:rPr>
              <a:t>Patient room negative to ante room (if used), ante room negative to corridor</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5">
            <a:extLst>
              <a:ext uri="{FF2B5EF4-FFF2-40B4-BE49-F238E27FC236}">
                <a16:creationId xmlns:a16="http://schemas.microsoft.com/office/drawing/2014/main" id="{101EE60F-BF33-ECDB-C87C-AEB678816E4B}"/>
              </a:ext>
            </a:extLst>
          </p:cNvPr>
          <p:cNvSpPr>
            <a:spLocks noGrp="1" noChangeArrowheads="1"/>
          </p:cNvSpPr>
          <p:nvPr>
            <p:ph type="title"/>
          </p:nvPr>
        </p:nvSpPr>
        <p:spPr>
          <a:xfrm>
            <a:off x="395288" y="333375"/>
            <a:ext cx="8280400" cy="1143000"/>
          </a:xfrm>
        </p:spPr>
        <p:txBody>
          <a:bodyPr/>
          <a:lstStyle/>
          <a:p>
            <a:pPr eaLnBrk="1" hangingPunct="1"/>
            <a:r>
              <a:rPr lang="en-GB" altLang="en-US" sz="4000" b="1" dirty="0">
                <a:solidFill>
                  <a:srgbClr val="1F497D"/>
                </a:solidFill>
                <a:latin typeface="Vrinda" panose="020B0502040204020203" pitchFamily="34" charset="0"/>
                <a:cs typeface="Vrinda" panose="020B0502040204020203" pitchFamily="34" charset="0"/>
              </a:rPr>
              <a:t>Positive Pressure Isolation Rooms</a:t>
            </a:r>
          </a:p>
        </p:txBody>
      </p:sp>
      <p:sp>
        <p:nvSpPr>
          <p:cNvPr id="56323" name="Rectangle 54">
            <a:extLst>
              <a:ext uri="{FF2B5EF4-FFF2-40B4-BE49-F238E27FC236}">
                <a16:creationId xmlns:a16="http://schemas.microsoft.com/office/drawing/2014/main" id="{5032A268-8CB8-D315-0D7A-931A1D403077}"/>
              </a:ext>
            </a:extLst>
          </p:cNvPr>
          <p:cNvSpPr>
            <a:spLocks noChangeArrowheads="1"/>
          </p:cNvSpPr>
          <p:nvPr/>
        </p:nvSpPr>
        <p:spPr bwMode="auto">
          <a:xfrm>
            <a:off x="611188" y="1844675"/>
            <a:ext cx="777716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rPr>
              <a:t>Not permitted for airborne infectious diseases</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rPr>
              <a:t>Air moving out of room (smoke goes out)</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rPr>
              <a:t>Patients isolated from surrounding area contamination</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GB" altLang="en-US" sz="2000" b="0" i="0" u="none" strike="noStrike" kern="1200" cap="none" spc="0" normalizeH="0" baseline="0" noProof="0" dirty="0">
                <a:ln>
                  <a:noFill/>
                </a:ln>
                <a:solidFill>
                  <a:srgbClr val="7F7F7F"/>
                </a:solidFill>
                <a:effectLst/>
                <a:uLnTx/>
                <a:uFillTx/>
                <a:latin typeface="Vrinda" panose="020B0502040204020203" pitchFamily="34" charset="0"/>
                <a:cs typeface="Vrinda" panose="020B0502040204020203" pitchFamily="34" charset="0"/>
              </a:rPr>
              <a:t>Patient room positive to ante room (if used), ante room positive or neutral to corridor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3200" b="0" i="0" u="none" strike="noStrike" kern="1200" cap="none" spc="0" normalizeH="0" baseline="0" noProof="0" dirty="0">
                <a:ln>
                  <a:noFill/>
                </a:ln>
                <a:solidFill>
                  <a:srgbClr val="DDDDDD"/>
                </a:solidFill>
                <a:effectLst/>
                <a:uLnTx/>
                <a:uFillTx/>
                <a:latin typeface="Arial" panose="020B0604020202020204" pitchFamily="34" charset="0"/>
                <a:ea typeface="+mn-ea"/>
                <a:cs typeface="+mn-cs"/>
              </a:rPr>
              <a:t> </a:t>
            </a:r>
          </a:p>
        </p:txBody>
      </p:sp>
    </p:spTree>
  </p:cSld>
  <p:clrMapOvr>
    <a:masterClrMapping/>
  </p:clrMapOvr>
</p:sld>
</file>

<file path=ppt/theme/theme1.xml><?xml version="1.0" encoding="utf-8"?>
<a:theme xmlns:a="http://schemas.openxmlformats.org/drawingml/2006/main" name="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
      <a:dk1>
        <a:srgbClr val="FFFF00"/>
      </a:dk1>
      <a:lt1>
        <a:srgbClr val="FFFFFF"/>
      </a:lt1>
      <a:dk2>
        <a:srgbClr val="FFFF00"/>
      </a:dk2>
      <a:lt2>
        <a:srgbClr val="808080"/>
      </a:lt2>
      <a:accent1>
        <a:srgbClr val="00CC99"/>
      </a:accent1>
      <a:accent2>
        <a:srgbClr val="3333CC"/>
      </a:accent2>
      <a:accent3>
        <a:srgbClr val="FFFFFF"/>
      </a:accent3>
      <a:accent4>
        <a:srgbClr val="DADA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Naco</Template>
  <TotalTime>0</TotalTime>
  <Words>2586</Words>
  <Application>Microsoft Office PowerPoint</Application>
  <PresentationFormat>On-screen Show (4:3)</PresentationFormat>
  <Paragraphs>623</Paragraphs>
  <Slides>62</Slides>
  <Notes>7</Notes>
  <HiddenSlides>0</HiddenSlides>
  <MMClips>0</MMClips>
  <ScaleCrop>false</ScaleCrop>
  <HeadingPairs>
    <vt:vector size="8" baseType="variant">
      <vt:variant>
        <vt:lpstr>Fonts Used</vt:lpstr>
      </vt:variant>
      <vt:variant>
        <vt:i4>6</vt:i4>
      </vt:variant>
      <vt:variant>
        <vt:lpstr>Theme</vt:lpstr>
      </vt:variant>
      <vt:variant>
        <vt:i4>6</vt:i4>
      </vt:variant>
      <vt:variant>
        <vt:lpstr>Embedded OLE Servers</vt:lpstr>
      </vt:variant>
      <vt:variant>
        <vt:i4>2</vt:i4>
      </vt:variant>
      <vt:variant>
        <vt:lpstr>Slide Titles</vt:lpstr>
      </vt:variant>
      <vt:variant>
        <vt:i4>62</vt:i4>
      </vt:variant>
    </vt:vector>
  </HeadingPairs>
  <TitlesOfParts>
    <vt:vector size="76" baseType="lpstr">
      <vt:lpstr>Vrinda</vt:lpstr>
      <vt:lpstr>Arial</vt:lpstr>
      <vt:lpstr>Tahoma</vt:lpstr>
      <vt:lpstr>Verdana</vt:lpstr>
      <vt:lpstr>Times New Roman</vt:lpstr>
      <vt:lpstr>Calibri</vt:lpstr>
      <vt:lpstr>Naco</vt:lpstr>
      <vt:lpstr>Default Design</vt:lpstr>
      <vt:lpstr>1_Naco</vt:lpstr>
      <vt:lpstr>2_Naco</vt:lpstr>
      <vt:lpstr>3_Naco</vt:lpstr>
      <vt:lpstr>1_Default Design</vt:lpstr>
      <vt:lpstr>Document</vt:lpstr>
      <vt:lpstr>Designer Drawing</vt:lpstr>
      <vt:lpstr>What is ventilation?</vt:lpstr>
      <vt:lpstr>PowerPoint Presentation</vt:lpstr>
      <vt:lpstr>PowerPoint Presentation</vt:lpstr>
      <vt:lpstr>PowerPoint Presentation</vt:lpstr>
      <vt:lpstr>Why is good ventilation so important?</vt:lpstr>
      <vt:lpstr>PowerPoint Presentation</vt:lpstr>
      <vt:lpstr>PowerPoint Presentation</vt:lpstr>
      <vt:lpstr>PowerPoint Presentation</vt:lpstr>
      <vt:lpstr>PowerPoint Presentation</vt:lpstr>
      <vt:lpstr>PowerPoint Presentation</vt:lpstr>
      <vt:lpstr>PowerPoint Presentation</vt:lpstr>
      <vt:lpstr>Guidance </vt:lpstr>
      <vt:lpstr>How much ventilation do we need?</vt:lpstr>
      <vt:lpstr>Indoor Air Quality</vt:lpstr>
      <vt:lpstr>Overheating</vt:lpstr>
      <vt:lpstr>PowerPoint Presentation</vt:lpstr>
      <vt:lpstr>PowerPoint Presentation</vt:lpstr>
      <vt:lpstr>What are the ventilation options?</vt:lpstr>
      <vt:lpstr>Why natural ventilation?</vt:lpstr>
      <vt:lpstr>Why natural ventilation?</vt:lpstr>
      <vt:lpstr>Categories of natural ventilation?</vt:lpstr>
      <vt:lpstr>Natural Ventilation   THERMAL FORCES</vt:lpstr>
      <vt:lpstr>Natural Ventilation   WIND FORCES</vt:lpstr>
      <vt:lpstr>Single-sided ventilation</vt:lpstr>
      <vt:lpstr>Ventilation openings</vt:lpstr>
      <vt:lpstr>Double-sided or cross ventilation</vt:lpstr>
      <vt:lpstr>Cross ventilation using roof mounted ventilator</vt:lpstr>
      <vt:lpstr>Atrium stack ventilation</vt:lpstr>
      <vt:lpstr>Solar chimneys</vt:lpstr>
      <vt:lpstr>Designing for natural ventilation</vt:lpstr>
      <vt:lpstr>Narrow plan layouts</vt:lpstr>
      <vt:lpstr>Deep plan layouts  </vt:lpstr>
      <vt:lpstr>Design to minimise heat gains (&lt;40W/m2)</vt:lpstr>
      <vt:lpstr>Optimise ceiling heights</vt:lpstr>
      <vt:lpstr>Retro-fitting for natural ventilation?</vt:lpstr>
      <vt:lpstr>Hybrid or mixed mode solutions</vt:lpstr>
      <vt:lpstr>Mixed mode systems</vt:lpstr>
      <vt:lpstr>Controlling natural ventilation systems</vt:lpstr>
      <vt:lpstr>Controlling natural ventilation systems</vt:lpstr>
      <vt:lpstr>Automated / Remote Controlled window openers</vt:lpstr>
      <vt:lpstr>Night cooling strategies</vt:lpstr>
      <vt:lpstr>PowerPoint Presentation</vt:lpstr>
      <vt:lpstr>Mechanical Ventilation</vt:lpstr>
      <vt:lpstr>Mechanical Ventilation</vt:lpstr>
      <vt:lpstr>PowerPoint Presentation</vt:lpstr>
      <vt:lpstr>PowerPoint Presentation</vt:lpstr>
      <vt:lpstr>PowerPoint Presentation</vt:lpstr>
      <vt:lpstr>What is Displacement Ventilation</vt:lpstr>
      <vt:lpstr>Applications</vt:lpstr>
      <vt:lpstr>PowerPoint Presentation</vt:lpstr>
      <vt:lpstr>Limitations</vt:lpstr>
      <vt:lpstr>Mixed Mode Ventilation</vt:lpstr>
      <vt:lpstr>Mechanical - Extract  INDUCED INPUT</vt:lpstr>
      <vt:lpstr>Plenum System</vt:lpstr>
      <vt:lpstr>Mechanical Input  Mechanical Extract</vt:lpstr>
      <vt:lpstr>Upward Displacement Ventilation</vt:lpstr>
      <vt:lpstr>Downward System</vt:lpstr>
      <vt:lpstr>The Class III Biological Safety Cabinet is a combined exhaust-supply system. A: Glove ports with O ring for attaching arm length gloves to cabinet. B: Sash. C: Exhaust HEPA filter. D: Supply HEPA filter. E: Double ended autoclave or pass through box.   Note: Connection of the exhaust to building exhaust system is required.</vt:lpstr>
      <vt:lpstr>PowerPoint Presentation</vt:lpstr>
      <vt:lpstr>Isolation Rooms</vt:lpstr>
      <vt:lpstr>Negative Pressure Isolation Rooms</vt:lpstr>
      <vt:lpstr>Positive Pressure Isolation Rooms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BG Consult</dc:creator>
  <cp:lastModifiedBy>Rhodri Thomas</cp:lastModifiedBy>
  <cp:revision>187</cp:revision>
  <cp:lastPrinted>2013-09-06T11:24:22Z</cp:lastPrinted>
  <dcterms:created xsi:type="dcterms:W3CDTF">2013-05-03T09:37:52Z</dcterms:created>
  <dcterms:modified xsi:type="dcterms:W3CDTF">2026-10-06T10:27:32Z</dcterms:modified>
</cp:coreProperties>
</file>