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0F9D7A-2333-42C6-BB0B-D8435511985C}" v="95" dt="2026-03-04T15:50:05.2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288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custSel addSld delSld modSld">
      <pc:chgData name="Simona Ferraraccio" userId="c9694aeb-2f50-401b-8abf-67f8a7106701" providerId="ADAL" clId="{728671C3-614E-440E-8F04-5DA1EFA065FD}" dt="2026-03-04T15:55:04.190" v="651" actId="1076"/>
      <pc:docMkLst>
        <pc:docMk/>
      </pc:docMkLst>
      <pc:sldChg chg="addSp delSp modSp mod">
        <pc:chgData name="Simona Ferraraccio" userId="c9694aeb-2f50-401b-8abf-67f8a7106701" providerId="ADAL" clId="{728671C3-614E-440E-8F04-5DA1EFA065FD}" dt="2026-03-04T12:08:46.194" v="29"/>
        <pc:sldMkLst>
          <pc:docMk/>
          <pc:sldMk cId="187737153" sldId="256"/>
        </pc:sldMkLst>
        <pc:spChg chg="mod">
          <ac:chgData name="Simona Ferraraccio" userId="c9694aeb-2f50-401b-8abf-67f8a7106701" providerId="ADAL" clId="{728671C3-614E-440E-8F04-5DA1EFA065FD}" dt="2026-03-04T12:08:37.135" v="28" actId="20577"/>
          <ac:spMkLst>
            <pc:docMk/>
            <pc:sldMk cId="187737153" sldId="256"/>
            <ac:spMk id="2" creationId="{B290D9C9-EA47-3D8F-0152-E08F4BD260F1}"/>
          </ac:spMkLst>
        </pc:spChg>
        <pc:spChg chg="del">
          <ac:chgData name="Simona Ferraraccio" userId="c9694aeb-2f50-401b-8abf-67f8a7106701" providerId="ADAL" clId="{728671C3-614E-440E-8F04-5DA1EFA065FD}" dt="2026-03-04T12:08:28.780" v="24" actId="478"/>
          <ac:spMkLst>
            <pc:docMk/>
            <pc:sldMk cId="187737153" sldId="256"/>
            <ac:spMk id="3" creationId="{C81F5001-57B3-BDF3-CFE9-9A2DF0FAA71B}"/>
          </ac:spMkLst>
        </pc:spChg>
        <pc:spChg chg="mod">
          <ac:chgData name="Simona Ferraraccio" userId="c9694aeb-2f50-401b-8abf-67f8a7106701" providerId="ADAL" clId="{728671C3-614E-440E-8F04-5DA1EFA065FD}" dt="2026-03-04T12:08:00.608" v="23" actId="207"/>
          <ac:spMkLst>
            <pc:docMk/>
            <pc:sldMk cId="187737153" sldId="256"/>
            <ac:spMk id="8" creationId="{719D91B3-B996-BF53-2D39-BD9A8CBF8941}"/>
          </ac:spMkLst>
        </pc:spChg>
        <pc:spChg chg="add mod">
          <ac:chgData name="Simona Ferraraccio" userId="c9694aeb-2f50-401b-8abf-67f8a7106701" providerId="ADAL" clId="{728671C3-614E-440E-8F04-5DA1EFA065FD}" dt="2026-03-04T12:07:54.475" v="22" actId="2711"/>
          <ac:spMkLst>
            <pc:docMk/>
            <pc:sldMk cId="187737153" sldId="256"/>
            <ac:spMk id="11" creationId="{E8711F27-9826-EF72-DFB5-72F7A7F4A44D}"/>
          </ac:spMkLst>
        </pc:spChg>
        <pc:spChg chg="add del mod">
          <ac:chgData name="Simona Ferraraccio" userId="c9694aeb-2f50-401b-8abf-67f8a7106701" providerId="ADAL" clId="{728671C3-614E-440E-8F04-5DA1EFA065FD}" dt="2026-03-04T12:08:30.514" v="25" actId="478"/>
          <ac:spMkLst>
            <pc:docMk/>
            <pc:sldMk cId="187737153" sldId="256"/>
            <ac:spMk id="13" creationId="{F4A137BB-1E9B-B680-E864-D004DCCCEB89}"/>
          </ac:spMkLst>
        </pc:spChg>
        <pc:spChg chg="add mod">
          <ac:chgData name="Simona Ferraraccio" userId="c9694aeb-2f50-401b-8abf-67f8a7106701" providerId="ADAL" clId="{728671C3-614E-440E-8F04-5DA1EFA065FD}" dt="2026-03-04T12:08:46.194" v="29"/>
          <ac:spMkLst>
            <pc:docMk/>
            <pc:sldMk cId="187737153" sldId="256"/>
            <ac:spMk id="14" creationId="{FFEF76E3-9D2E-F25D-57D9-2E09B4D79464}"/>
          </ac:spMkLst>
        </pc:spChg>
      </pc:sldChg>
      <pc:sldChg chg="addSp modSp mod">
        <pc:chgData name="Simona Ferraraccio" userId="c9694aeb-2f50-401b-8abf-67f8a7106701" providerId="ADAL" clId="{728671C3-614E-440E-8F04-5DA1EFA065FD}" dt="2026-03-04T15:26:21.341" v="440" actId="313"/>
        <pc:sldMkLst>
          <pc:docMk/>
          <pc:sldMk cId="877156850" sldId="257"/>
        </pc:sldMkLst>
        <pc:spChg chg="mod">
          <ac:chgData name="Simona Ferraraccio" userId="c9694aeb-2f50-401b-8abf-67f8a7106701" providerId="ADAL" clId="{728671C3-614E-440E-8F04-5DA1EFA065FD}" dt="2026-03-04T15:26:21.341" v="440" actId="313"/>
          <ac:spMkLst>
            <pc:docMk/>
            <pc:sldMk cId="877156850" sldId="257"/>
            <ac:spMk id="5" creationId="{5A1334C3-5A15-0C4D-B90E-F014BC6DF602}"/>
          </ac:spMkLst>
        </pc:spChg>
        <pc:picChg chg="add mod">
          <ac:chgData name="Simona Ferraraccio" userId="c9694aeb-2f50-401b-8abf-67f8a7106701" providerId="ADAL" clId="{728671C3-614E-440E-8F04-5DA1EFA065FD}" dt="2026-03-04T12:09:03.687" v="30"/>
          <ac:picMkLst>
            <pc:docMk/>
            <pc:sldMk cId="877156850" sldId="257"/>
            <ac:picMk id="3" creationId="{672DA7D7-FF96-7820-DC90-96C2E8618B95}"/>
          </ac:picMkLst>
        </pc:picChg>
      </pc:sldChg>
      <pc:sldChg chg="addSp modSp mod">
        <pc:chgData name="Simona Ferraraccio" userId="c9694aeb-2f50-401b-8abf-67f8a7106701" providerId="ADAL" clId="{728671C3-614E-440E-8F04-5DA1EFA065FD}" dt="2026-03-04T12:16:10.982" v="41" actId="1076"/>
        <pc:sldMkLst>
          <pc:docMk/>
          <pc:sldMk cId="2670260297" sldId="258"/>
        </pc:sldMkLst>
        <pc:spChg chg="mod">
          <ac:chgData name="Simona Ferraraccio" userId="c9694aeb-2f50-401b-8abf-67f8a7106701" providerId="ADAL" clId="{728671C3-614E-440E-8F04-5DA1EFA065FD}" dt="2026-03-04T12:15:59.940" v="38" actId="1076"/>
          <ac:spMkLst>
            <pc:docMk/>
            <pc:sldMk cId="2670260297" sldId="258"/>
            <ac:spMk id="2" creationId="{395388F3-6B4F-EF35-8CED-8869FA4F4F9B}"/>
          </ac:spMkLst>
        </pc:spChg>
        <pc:spChg chg="add mod">
          <ac:chgData name="Simona Ferraraccio" userId="c9694aeb-2f50-401b-8abf-67f8a7106701" providerId="ADAL" clId="{728671C3-614E-440E-8F04-5DA1EFA065FD}" dt="2026-03-04T12:16:10.982" v="41" actId="1076"/>
          <ac:spMkLst>
            <pc:docMk/>
            <pc:sldMk cId="2670260297" sldId="258"/>
            <ac:spMk id="9" creationId="{661DE6C2-23F6-B618-34C2-EBC7D4A4E4C0}"/>
          </ac:spMkLst>
        </pc:spChg>
        <pc:picChg chg="add mod">
          <ac:chgData name="Simona Ferraraccio" userId="c9694aeb-2f50-401b-8abf-67f8a7106701" providerId="ADAL" clId="{728671C3-614E-440E-8F04-5DA1EFA065FD}" dt="2026-03-04T12:16:07.072" v="40" actId="1076"/>
          <ac:picMkLst>
            <pc:docMk/>
            <pc:sldMk cId="2670260297" sldId="258"/>
            <ac:picMk id="8" creationId="{BD3E8C5B-4FB6-A712-74CB-F5C29A8B6D71}"/>
          </ac:picMkLst>
        </pc:picChg>
      </pc:sldChg>
      <pc:sldChg chg="addSp delSp modSp mod modAnim">
        <pc:chgData name="Simona Ferraraccio" userId="c9694aeb-2f50-401b-8abf-67f8a7106701" providerId="ADAL" clId="{728671C3-614E-440E-8F04-5DA1EFA065FD}" dt="2026-03-04T15:50:05.242" v="606"/>
        <pc:sldMkLst>
          <pc:docMk/>
          <pc:sldMk cId="542590790" sldId="263"/>
        </pc:sldMkLst>
        <pc:spChg chg="mod">
          <ac:chgData name="Simona Ferraraccio" userId="c9694aeb-2f50-401b-8abf-67f8a7106701" providerId="ADAL" clId="{728671C3-614E-440E-8F04-5DA1EFA065FD}" dt="2026-03-04T12:52:51.897" v="213" actId="14100"/>
          <ac:spMkLst>
            <pc:docMk/>
            <pc:sldMk cId="542590790" sldId="263"/>
            <ac:spMk id="2" creationId="{D6899F97-5397-66F8-EEA2-E3F9A3D54B1B}"/>
          </ac:spMkLst>
        </pc:spChg>
        <pc:spChg chg="del mod">
          <ac:chgData name="Simona Ferraraccio" userId="c9694aeb-2f50-401b-8abf-67f8a7106701" providerId="ADAL" clId="{728671C3-614E-440E-8F04-5DA1EFA065FD}" dt="2026-03-04T12:51:35.756" v="153" actId="478"/>
          <ac:spMkLst>
            <pc:docMk/>
            <pc:sldMk cId="542590790" sldId="263"/>
            <ac:spMk id="3" creationId="{AB0BD61D-977A-A0BD-FD20-C162956F3C03}"/>
          </ac:spMkLst>
        </pc:spChg>
        <pc:spChg chg="add mod">
          <ac:chgData name="Simona Ferraraccio" userId="c9694aeb-2f50-401b-8abf-67f8a7106701" providerId="ADAL" clId="{728671C3-614E-440E-8F04-5DA1EFA065FD}" dt="2026-03-04T15:42:10.506" v="599" actId="1076"/>
          <ac:spMkLst>
            <pc:docMk/>
            <pc:sldMk cId="542590790" sldId="263"/>
            <ac:spMk id="6" creationId="{744A46B6-4309-21EE-BC29-F1F248EBE5F9}"/>
          </ac:spMkLst>
        </pc:spChg>
        <pc:spChg chg="add mod">
          <ac:chgData name="Simona Ferraraccio" userId="c9694aeb-2f50-401b-8abf-67f8a7106701" providerId="ADAL" clId="{728671C3-614E-440E-8F04-5DA1EFA065FD}" dt="2026-03-04T15:40:22.935" v="571" actId="14100"/>
          <ac:spMkLst>
            <pc:docMk/>
            <pc:sldMk cId="542590790" sldId="263"/>
            <ac:spMk id="7" creationId="{C8E47B43-7998-8F06-8E4F-218FE716F788}"/>
          </ac:spMkLst>
        </pc:spChg>
        <pc:spChg chg="add mod">
          <ac:chgData name="Simona Ferraraccio" userId="c9694aeb-2f50-401b-8abf-67f8a7106701" providerId="ADAL" clId="{728671C3-614E-440E-8F04-5DA1EFA065FD}" dt="2026-03-04T15:42:24.347" v="601" actId="1076"/>
          <ac:spMkLst>
            <pc:docMk/>
            <pc:sldMk cId="542590790" sldId="263"/>
            <ac:spMk id="10" creationId="{CA113B21-1D4C-9482-C056-63A1F23768EC}"/>
          </ac:spMkLst>
        </pc:spChg>
        <pc:spChg chg="add mod">
          <ac:chgData name="Simona Ferraraccio" userId="c9694aeb-2f50-401b-8abf-67f8a7106701" providerId="ADAL" clId="{728671C3-614E-440E-8F04-5DA1EFA065FD}" dt="2026-03-04T15:40:22.935" v="571" actId="14100"/>
          <ac:spMkLst>
            <pc:docMk/>
            <pc:sldMk cId="542590790" sldId="263"/>
            <ac:spMk id="11" creationId="{AF47F568-AC93-2411-9A30-9AB3852E2CAD}"/>
          </ac:spMkLst>
        </pc:spChg>
        <pc:spChg chg="add mod">
          <ac:chgData name="Simona Ferraraccio" userId="c9694aeb-2f50-401b-8abf-67f8a7106701" providerId="ADAL" clId="{728671C3-614E-440E-8F04-5DA1EFA065FD}" dt="2026-03-04T15:40:22.935" v="571" actId="14100"/>
          <ac:spMkLst>
            <pc:docMk/>
            <pc:sldMk cId="542590790" sldId="263"/>
            <ac:spMk id="13" creationId="{9BC6736B-038F-C2D1-C9AB-F07A3A24EA8D}"/>
          </ac:spMkLst>
        </pc:spChg>
        <pc:spChg chg="add mod">
          <ac:chgData name="Simona Ferraraccio" userId="c9694aeb-2f50-401b-8abf-67f8a7106701" providerId="ADAL" clId="{728671C3-614E-440E-8F04-5DA1EFA065FD}" dt="2026-03-04T15:42:15.688" v="600" actId="1076"/>
          <ac:spMkLst>
            <pc:docMk/>
            <pc:sldMk cId="542590790" sldId="263"/>
            <ac:spMk id="14" creationId="{01EA3C6A-7801-3F1E-E6AF-6B72FF3AD5E5}"/>
          </ac:spMkLst>
        </pc:spChg>
      </pc:sldChg>
      <pc:sldChg chg="addSp modSp mod">
        <pc:chgData name="Simona Ferraraccio" userId="c9694aeb-2f50-401b-8abf-67f8a7106701" providerId="ADAL" clId="{728671C3-614E-440E-8F04-5DA1EFA065FD}" dt="2026-03-04T15:24:36.678" v="390" actId="20577"/>
        <pc:sldMkLst>
          <pc:docMk/>
          <pc:sldMk cId="2054269413" sldId="264"/>
        </pc:sldMkLst>
        <pc:spChg chg="mod">
          <ac:chgData name="Simona Ferraraccio" userId="c9694aeb-2f50-401b-8abf-67f8a7106701" providerId="ADAL" clId="{728671C3-614E-440E-8F04-5DA1EFA065FD}" dt="2026-03-04T15:24:36.678" v="390" actId="20577"/>
          <ac:spMkLst>
            <pc:docMk/>
            <pc:sldMk cId="2054269413" sldId="264"/>
            <ac:spMk id="2" creationId="{6DCB4CF0-A2F9-876B-B286-E9AF0EC4E85A}"/>
          </ac:spMkLst>
        </pc:spChg>
        <pc:spChg chg="mod">
          <ac:chgData name="Simona Ferraraccio" userId="c9694aeb-2f50-401b-8abf-67f8a7106701" providerId="ADAL" clId="{728671C3-614E-440E-8F04-5DA1EFA065FD}" dt="2026-03-04T14:06:09.582" v="283" actId="1076"/>
          <ac:spMkLst>
            <pc:docMk/>
            <pc:sldMk cId="2054269413" sldId="264"/>
            <ac:spMk id="8" creationId="{DB5893E3-6362-4290-2D68-AA3ED4CB1790}"/>
          </ac:spMkLst>
        </pc:spChg>
        <pc:picChg chg="add mod">
          <ac:chgData name="Simona Ferraraccio" userId="c9694aeb-2f50-401b-8abf-67f8a7106701" providerId="ADAL" clId="{728671C3-614E-440E-8F04-5DA1EFA065FD}" dt="2026-03-04T13:44:42.235" v="248" actId="14100"/>
          <ac:picMkLst>
            <pc:docMk/>
            <pc:sldMk cId="2054269413" sldId="264"/>
            <ac:picMk id="9" creationId="{A0A9C936-C043-1B5B-5242-3C37514CE99F}"/>
          </ac:picMkLst>
        </pc:picChg>
      </pc:sldChg>
      <pc:sldChg chg="modSp mod">
        <pc:chgData name="Simona Ferraraccio" userId="c9694aeb-2f50-401b-8abf-67f8a7106701" providerId="ADAL" clId="{728671C3-614E-440E-8F04-5DA1EFA065FD}" dt="2026-03-04T15:55:04.190" v="651" actId="1076"/>
        <pc:sldMkLst>
          <pc:docMk/>
          <pc:sldMk cId="2375116852" sldId="265"/>
        </pc:sldMkLst>
        <pc:spChg chg="mod">
          <ac:chgData name="Simona Ferraraccio" userId="c9694aeb-2f50-401b-8abf-67f8a7106701" providerId="ADAL" clId="{728671C3-614E-440E-8F04-5DA1EFA065FD}" dt="2026-03-04T13:45:45.939" v="282" actId="1076"/>
          <ac:spMkLst>
            <pc:docMk/>
            <pc:sldMk cId="2375116852" sldId="265"/>
            <ac:spMk id="2" creationId="{B95C7EEF-5B6E-59F4-898A-AD4EF99EDE32}"/>
          </ac:spMkLst>
        </pc:spChg>
        <pc:spChg chg="mod">
          <ac:chgData name="Simona Ferraraccio" userId="c9694aeb-2f50-401b-8abf-67f8a7106701" providerId="ADAL" clId="{728671C3-614E-440E-8F04-5DA1EFA065FD}" dt="2026-03-04T15:54:29.328" v="649" actId="20577"/>
          <ac:spMkLst>
            <pc:docMk/>
            <pc:sldMk cId="2375116852" sldId="265"/>
            <ac:spMk id="10" creationId="{63534507-FCA6-95F3-FEE1-A3F734D23A18}"/>
          </ac:spMkLst>
        </pc:spChg>
        <pc:spChg chg="mod">
          <ac:chgData name="Simona Ferraraccio" userId="c9694aeb-2f50-401b-8abf-67f8a7106701" providerId="ADAL" clId="{728671C3-614E-440E-8F04-5DA1EFA065FD}" dt="2026-03-04T15:55:01.598" v="650" actId="1076"/>
          <ac:spMkLst>
            <pc:docMk/>
            <pc:sldMk cId="2375116852" sldId="265"/>
            <ac:spMk id="41" creationId="{A0EAF93B-6E4F-9293-2C02-B1B4AD04AA35}"/>
          </ac:spMkLst>
        </pc:spChg>
        <pc:picChg chg="mod">
          <ac:chgData name="Simona Ferraraccio" userId="c9694aeb-2f50-401b-8abf-67f8a7106701" providerId="ADAL" clId="{728671C3-614E-440E-8F04-5DA1EFA065FD}" dt="2026-03-04T15:55:04.190" v="651" actId="1076"/>
          <ac:picMkLst>
            <pc:docMk/>
            <pc:sldMk cId="2375116852" sldId="265"/>
            <ac:picMk id="40" creationId="{60C05D06-58AE-DF7A-4D18-7677EA253BA9}"/>
          </ac:picMkLst>
        </pc:picChg>
      </pc:sldChg>
      <pc:sldChg chg="addSp delSp modSp new del mod">
        <pc:chgData name="Simona Ferraraccio" userId="c9694aeb-2f50-401b-8abf-67f8a7106701" providerId="ADAL" clId="{728671C3-614E-440E-8F04-5DA1EFA065FD}" dt="2026-03-04T12:43:00.583" v="114" actId="47"/>
        <pc:sldMkLst>
          <pc:docMk/>
          <pc:sldMk cId="278366549" sldId="266"/>
        </pc:sldMkLst>
        <pc:spChg chg="del">
          <ac:chgData name="Simona Ferraraccio" userId="c9694aeb-2f50-401b-8abf-67f8a7106701" providerId="ADAL" clId="{728671C3-614E-440E-8F04-5DA1EFA065FD}" dt="2026-03-04T12:33:10.394" v="76" actId="478"/>
          <ac:spMkLst>
            <pc:docMk/>
            <pc:sldMk cId="278366549" sldId="266"/>
            <ac:spMk id="2" creationId="{DB5D5A0F-186E-1BFF-3414-C699148221B0}"/>
          </ac:spMkLst>
        </pc:spChg>
        <pc:spChg chg="del">
          <ac:chgData name="Simona Ferraraccio" userId="c9694aeb-2f50-401b-8abf-67f8a7106701" providerId="ADAL" clId="{728671C3-614E-440E-8F04-5DA1EFA065FD}" dt="2026-03-04T12:33:09.336" v="75" actId="478"/>
          <ac:spMkLst>
            <pc:docMk/>
            <pc:sldMk cId="278366549" sldId="266"/>
            <ac:spMk id="3" creationId="{A0854075-7E87-8802-0B78-15ADA40F62A2}"/>
          </ac:spMkLst>
        </pc:spChg>
        <pc:spChg chg="add mod">
          <ac:chgData name="Simona Ferraraccio" userId="c9694aeb-2f50-401b-8abf-67f8a7106701" providerId="ADAL" clId="{728671C3-614E-440E-8F04-5DA1EFA065FD}" dt="2026-03-04T12:33:06.883" v="74"/>
          <ac:spMkLst>
            <pc:docMk/>
            <pc:sldMk cId="278366549" sldId="266"/>
            <ac:spMk id="6" creationId="{4BBBC0BB-7AB5-708E-F47A-B3B05F310A2F}"/>
          </ac:spMkLst>
        </pc:spChg>
        <pc:spChg chg="add mod">
          <ac:chgData name="Simona Ferraraccio" userId="c9694aeb-2f50-401b-8abf-67f8a7106701" providerId="ADAL" clId="{728671C3-614E-440E-8F04-5DA1EFA065FD}" dt="2026-03-04T12:34:00.688" v="113" actId="113"/>
          <ac:spMkLst>
            <pc:docMk/>
            <pc:sldMk cId="278366549" sldId="266"/>
            <ac:spMk id="9" creationId="{E92CDF51-98AA-B614-1F66-1815E8E3D52C}"/>
          </ac:spMkLst>
        </pc:spChg>
        <pc:picChg chg="add mod">
          <ac:chgData name="Simona Ferraraccio" userId="c9694aeb-2f50-401b-8abf-67f8a7106701" providerId="ADAL" clId="{728671C3-614E-440E-8F04-5DA1EFA065FD}" dt="2026-03-04T12:33:17.219" v="77"/>
          <ac:picMkLst>
            <pc:docMk/>
            <pc:sldMk cId="278366549" sldId="266"/>
            <ac:picMk id="7" creationId="{63DCD933-747E-68B7-F9D7-C6502FC826B5}"/>
          </ac:picMkLst>
        </pc:picChg>
        <pc:picChg chg="add mod">
          <ac:chgData name="Simona Ferraraccio" userId="c9694aeb-2f50-401b-8abf-67f8a7106701" providerId="ADAL" clId="{728671C3-614E-440E-8F04-5DA1EFA065FD}" dt="2026-03-04T12:33:17.219" v="77"/>
          <ac:picMkLst>
            <pc:docMk/>
            <pc:sldMk cId="278366549" sldId="266"/>
            <ac:picMk id="8" creationId="{F5CF178C-E426-6805-BFDD-8BAB3FCBEE35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3-04T15:49:49.311" v="603" actId="1076"/>
        <pc:sldMkLst>
          <pc:docMk/>
          <pc:sldMk cId="2906324336" sldId="266"/>
        </pc:sldMkLst>
        <pc:spChg chg="del">
          <ac:chgData name="Simona Ferraraccio" userId="c9694aeb-2f50-401b-8abf-67f8a7106701" providerId="ADAL" clId="{728671C3-614E-440E-8F04-5DA1EFA065FD}" dt="2026-03-04T15:25:17.630" v="398" actId="478"/>
          <ac:spMkLst>
            <pc:docMk/>
            <pc:sldMk cId="2906324336" sldId="266"/>
            <ac:spMk id="2" creationId="{04DD85D2-05C8-55F0-E7C5-A2F0BA4AE36E}"/>
          </ac:spMkLst>
        </pc:spChg>
        <pc:spChg chg="del">
          <ac:chgData name="Simona Ferraraccio" userId="c9694aeb-2f50-401b-8abf-67f8a7106701" providerId="ADAL" clId="{728671C3-614E-440E-8F04-5DA1EFA065FD}" dt="2026-03-04T15:35:10.303" v="441" actId="478"/>
          <ac:spMkLst>
            <pc:docMk/>
            <pc:sldMk cId="2906324336" sldId="266"/>
            <ac:spMk id="3" creationId="{075C56B0-BBFD-0612-9802-1A78F600836B}"/>
          </ac:spMkLst>
        </pc:spChg>
        <pc:spChg chg="add mod">
          <ac:chgData name="Simona Ferraraccio" userId="c9694aeb-2f50-401b-8abf-67f8a7106701" providerId="ADAL" clId="{728671C3-614E-440E-8F04-5DA1EFA065FD}" dt="2026-03-04T15:38:25.912" v="559" actId="1076"/>
          <ac:spMkLst>
            <pc:docMk/>
            <pc:sldMk cId="2906324336" sldId="266"/>
            <ac:spMk id="6" creationId="{6B56B8C8-CA1D-7710-75BE-7DE831D18157}"/>
          </ac:spMkLst>
        </pc:spChg>
        <pc:spChg chg="add mod">
          <ac:chgData name="Simona Ferraraccio" userId="c9694aeb-2f50-401b-8abf-67f8a7106701" providerId="ADAL" clId="{728671C3-614E-440E-8F04-5DA1EFA065FD}" dt="2026-03-04T15:49:49.311" v="603" actId="1076"/>
          <ac:spMkLst>
            <pc:docMk/>
            <pc:sldMk cId="2906324336" sldId="266"/>
            <ac:spMk id="8" creationId="{40214BF9-FA97-C63D-A816-E711999849ED}"/>
          </ac:spMkLst>
        </pc:spChg>
        <pc:graphicFrameChg chg="add mod modGraphic">
          <ac:chgData name="Simona Ferraraccio" userId="c9694aeb-2f50-401b-8abf-67f8a7106701" providerId="ADAL" clId="{728671C3-614E-440E-8F04-5DA1EFA065FD}" dt="2026-03-04T15:38:03.915" v="556" actId="12269"/>
          <ac:graphicFrameMkLst>
            <pc:docMk/>
            <pc:sldMk cId="2906324336" sldId="266"/>
            <ac:graphicFrameMk id="11" creationId="{8E37E799-7755-9F76-C340-978AF5DCADC8}"/>
          </ac:graphicFrameMkLst>
        </pc:graphicFrameChg>
        <pc:picChg chg="add mod">
          <ac:chgData name="Simona Ferraraccio" userId="c9694aeb-2f50-401b-8abf-67f8a7106701" providerId="ADAL" clId="{728671C3-614E-440E-8F04-5DA1EFA065FD}" dt="2026-03-04T15:35:44.919" v="451"/>
          <ac:picMkLst>
            <pc:docMk/>
            <pc:sldMk cId="2906324336" sldId="266"/>
            <ac:picMk id="9" creationId="{BAD3EE21-AF6B-E5A6-CF8C-68246A317F76}"/>
          </ac:picMkLst>
        </pc:picChg>
        <pc:picChg chg="add mod">
          <ac:chgData name="Simona Ferraraccio" userId="c9694aeb-2f50-401b-8abf-67f8a7106701" providerId="ADAL" clId="{728671C3-614E-440E-8F04-5DA1EFA065FD}" dt="2026-03-04T15:35:44.919" v="451"/>
          <ac:picMkLst>
            <pc:docMk/>
            <pc:sldMk cId="2906324336" sldId="266"/>
            <ac:picMk id="10" creationId="{C1CDF8F3-51E3-553F-DB8B-9218C51AB4E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238011-78C9-45F6-A795-EACEE022173C}" type="doc">
      <dgm:prSet loTypeId="urn:microsoft.com/office/officeart/2005/8/layout/radial6" loCatId="relationship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83D2045E-C889-43CE-9366-6357745EE0D8}">
      <dgm:prSet phldrT="[Text]"/>
      <dgm:spPr/>
      <dgm:t>
        <a:bodyPr/>
        <a:lstStyle/>
        <a:p>
          <a:r>
            <a:rPr lang="en-GB" dirty="0"/>
            <a:t>Why invest in digital?</a:t>
          </a:r>
        </a:p>
      </dgm:t>
    </dgm:pt>
    <dgm:pt modelId="{48E9460E-FF3C-4A49-9418-FBCA9770934F}" type="parTrans" cxnId="{F3398AC1-EB6E-436B-B9DB-3CE56F78EAF6}">
      <dgm:prSet/>
      <dgm:spPr/>
      <dgm:t>
        <a:bodyPr/>
        <a:lstStyle/>
        <a:p>
          <a:endParaRPr lang="en-GB"/>
        </a:p>
      </dgm:t>
    </dgm:pt>
    <dgm:pt modelId="{6D20A746-7E04-4163-8045-B8F54664CE1E}" type="sibTrans" cxnId="{F3398AC1-EB6E-436B-B9DB-3CE56F78EAF6}">
      <dgm:prSet/>
      <dgm:spPr/>
      <dgm:t>
        <a:bodyPr/>
        <a:lstStyle/>
        <a:p>
          <a:endParaRPr lang="en-GB"/>
        </a:p>
      </dgm:t>
    </dgm:pt>
    <dgm:pt modelId="{B9B52238-1B77-4640-A4A7-08EA25E30BCA}">
      <dgm:prSet phldrT="[Text]"/>
      <dgm:spPr/>
      <dgm:t>
        <a:bodyPr/>
        <a:lstStyle/>
        <a:p>
          <a:r>
            <a:rPr lang="en-GB" dirty="0"/>
            <a:t>Improved patient care </a:t>
          </a:r>
        </a:p>
      </dgm:t>
    </dgm:pt>
    <dgm:pt modelId="{9F008A7C-D2F1-4DEA-B8F8-B39F668FFD2A}" type="parTrans" cxnId="{9747D8E8-5C61-4F63-A3F6-2EEDA23AD678}">
      <dgm:prSet/>
      <dgm:spPr/>
      <dgm:t>
        <a:bodyPr/>
        <a:lstStyle/>
        <a:p>
          <a:endParaRPr lang="en-GB"/>
        </a:p>
      </dgm:t>
    </dgm:pt>
    <dgm:pt modelId="{C7CBFAEE-26B6-4431-B9AE-94044FE74F4B}" type="sibTrans" cxnId="{9747D8E8-5C61-4F63-A3F6-2EEDA23AD678}">
      <dgm:prSet/>
      <dgm:spPr/>
      <dgm:t>
        <a:bodyPr/>
        <a:lstStyle/>
        <a:p>
          <a:endParaRPr lang="en-GB"/>
        </a:p>
      </dgm:t>
    </dgm:pt>
    <dgm:pt modelId="{3F4BEDCD-4F2F-4BD9-8725-CCB82B83FA25}">
      <dgm:prSet phldrT="[Text]"/>
      <dgm:spPr/>
      <dgm:t>
        <a:bodyPr/>
        <a:lstStyle/>
        <a:p>
          <a:r>
            <a:rPr lang="en-GB" dirty="0"/>
            <a:t>Enhance Data management</a:t>
          </a:r>
        </a:p>
      </dgm:t>
    </dgm:pt>
    <dgm:pt modelId="{0569AF06-52DD-4F79-8EE9-83481EAB8045}" type="parTrans" cxnId="{3C830C58-CC30-470F-8B13-26EA7333A7D2}">
      <dgm:prSet/>
      <dgm:spPr/>
      <dgm:t>
        <a:bodyPr/>
        <a:lstStyle/>
        <a:p>
          <a:endParaRPr lang="en-GB"/>
        </a:p>
      </dgm:t>
    </dgm:pt>
    <dgm:pt modelId="{F2ABF661-B8B8-4A3B-8FE9-B6C2AD6C8BE4}" type="sibTrans" cxnId="{3C830C58-CC30-470F-8B13-26EA7333A7D2}">
      <dgm:prSet/>
      <dgm:spPr/>
      <dgm:t>
        <a:bodyPr/>
        <a:lstStyle/>
        <a:p>
          <a:endParaRPr lang="en-GB"/>
        </a:p>
      </dgm:t>
    </dgm:pt>
    <dgm:pt modelId="{64A85D86-A8AD-481D-BAFF-8A8B9D48EBDE}">
      <dgm:prSet phldrT="[Text]"/>
      <dgm:spPr/>
      <dgm:t>
        <a:bodyPr/>
        <a:lstStyle/>
        <a:p>
          <a:r>
            <a:rPr lang="en-GB" dirty="0"/>
            <a:t>Patient empowerment </a:t>
          </a:r>
        </a:p>
      </dgm:t>
    </dgm:pt>
    <dgm:pt modelId="{46B07C1F-457A-4FAE-A79B-6253151C9041}" type="parTrans" cxnId="{AC5E6E13-F118-495B-9105-79EAB87BF63A}">
      <dgm:prSet/>
      <dgm:spPr/>
      <dgm:t>
        <a:bodyPr/>
        <a:lstStyle/>
        <a:p>
          <a:endParaRPr lang="en-GB"/>
        </a:p>
      </dgm:t>
    </dgm:pt>
    <dgm:pt modelId="{F0D8749A-5C73-4FDA-82A2-389247A8451A}" type="sibTrans" cxnId="{AC5E6E13-F118-495B-9105-79EAB87BF63A}">
      <dgm:prSet/>
      <dgm:spPr/>
      <dgm:t>
        <a:bodyPr/>
        <a:lstStyle/>
        <a:p>
          <a:endParaRPr lang="en-GB"/>
        </a:p>
      </dgm:t>
    </dgm:pt>
    <dgm:pt modelId="{750905D4-0542-4E49-A483-C13FB8E9C407}">
      <dgm:prSet phldrT="[Text]"/>
      <dgm:spPr/>
      <dgm:t>
        <a:bodyPr/>
        <a:lstStyle/>
        <a:p>
          <a:r>
            <a:rPr lang="en-GB" dirty="0"/>
            <a:t>Enhanced efficiency &amp; Cost savings</a:t>
          </a:r>
        </a:p>
      </dgm:t>
    </dgm:pt>
    <dgm:pt modelId="{1F19904E-6438-4A8F-A6F9-37DF247F064F}" type="parTrans" cxnId="{7A9A3978-D800-4461-8E5F-EC6177D3AE9E}">
      <dgm:prSet/>
      <dgm:spPr/>
      <dgm:t>
        <a:bodyPr/>
        <a:lstStyle/>
        <a:p>
          <a:endParaRPr lang="en-GB"/>
        </a:p>
      </dgm:t>
    </dgm:pt>
    <dgm:pt modelId="{C4D43005-7C00-40B0-9BB2-BB3CC93F1D53}" type="sibTrans" cxnId="{7A9A3978-D800-4461-8E5F-EC6177D3AE9E}">
      <dgm:prSet/>
      <dgm:spPr/>
      <dgm:t>
        <a:bodyPr/>
        <a:lstStyle/>
        <a:p>
          <a:endParaRPr lang="en-GB"/>
        </a:p>
      </dgm:t>
    </dgm:pt>
    <dgm:pt modelId="{B255D910-EDBE-4F48-8FF3-0023CE6D8860}">
      <dgm:prSet/>
      <dgm:spPr/>
      <dgm:t>
        <a:bodyPr/>
        <a:lstStyle/>
        <a:p>
          <a:r>
            <a:rPr lang="en-GB" dirty="0"/>
            <a:t>Addressing Workforce challenges </a:t>
          </a:r>
        </a:p>
      </dgm:t>
    </dgm:pt>
    <dgm:pt modelId="{E6DA286B-6AB4-43B9-88A8-D324E9422F26}" type="parTrans" cxnId="{05BCD764-E6D8-4274-9237-06F70CEBAF83}">
      <dgm:prSet/>
      <dgm:spPr/>
      <dgm:t>
        <a:bodyPr/>
        <a:lstStyle/>
        <a:p>
          <a:endParaRPr lang="en-GB"/>
        </a:p>
      </dgm:t>
    </dgm:pt>
    <dgm:pt modelId="{2B711707-B3C7-4972-8524-FD97FAFF15C4}" type="sibTrans" cxnId="{05BCD764-E6D8-4274-9237-06F70CEBAF83}">
      <dgm:prSet/>
      <dgm:spPr/>
      <dgm:t>
        <a:bodyPr/>
        <a:lstStyle/>
        <a:p>
          <a:endParaRPr lang="en-GB"/>
        </a:p>
      </dgm:t>
    </dgm:pt>
    <dgm:pt modelId="{5A874CAF-0049-4FB3-B8B5-A723CC26327A}">
      <dgm:prSet/>
      <dgm:spPr/>
      <dgm:t>
        <a:bodyPr/>
        <a:lstStyle/>
        <a:p>
          <a:r>
            <a:rPr lang="en-GB"/>
            <a:t>Better integration across the NHS</a:t>
          </a:r>
          <a:endParaRPr lang="en-GB" dirty="0"/>
        </a:p>
      </dgm:t>
    </dgm:pt>
    <dgm:pt modelId="{3012239F-7CE4-4473-89C5-94E65318967D}" type="parTrans" cxnId="{259F227F-C467-483D-A9B2-AA028F907551}">
      <dgm:prSet/>
      <dgm:spPr/>
      <dgm:t>
        <a:bodyPr/>
        <a:lstStyle/>
        <a:p>
          <a:endParaRPr lang="en-GB"/>
        </a:p>
      </dgm:t>
    </dgm:pt>
    <dgm:pt modelId="{5E972EF6-A880-47DB-A3E2-1DAB32E9BC1D}" type="sibTrans" cxnId="{259F227F-C467-483D-A9B2-AA028F907551}">
      <dgm:prSet/>
      <dgm:spPr/>
      <dgm:t>
        <a:bodyPr/>
        <a:lstStyle/>
        <a:p>
          <a:endParaRPr lang="en-GB"/>
        </a:p>
      </dgm:t>
    </dgm:pt>
    <dgm:pt modelId="{ACC547AE-2938-4E74-9325-0A2180469D59}">
      <dgm:prSet/>
      <dgm:spPr/>
      <dgm:t>
        <a:bodyPr/>
        <a:lstStyle/>
        <a:p>
          <a:r>
            <a:rPr lang="en-GB"/>
            <a:t>Building a smarter NHS</a:t>
          </a:r>
          <a:endParaRPr lang="en-GB" dirty="0"/>
        </a:p>
      </dgm:t>
    </dgm:pt>
    <dgm:pt modelId="{D8BD17D7-32A5-4F32-B5C5-247EA17B68F2}" type="parTrans" cxnId="{DD0047EF-9186-4A08-870D-96E49A7FA887}">
      <dgm:prSet/>
      <dgm:spPr/>
      <dgm:t>
        <a:bodyPr/>
        <a:lstStyle/>
        <a:p>
          <a:endParaRPr lang="en-GB"/>
        </a:p>
      </dgm:t>
    </dgm:pt>
    <dgm:pt modelId="{FFBCAA49-9AD4-41B5-A45B-735ADD29FFC8}" type="sibTrans" cxnId="{DD0047EF-9186-4A08-870D-96E49A7FA887}">
      <dgm:prSet/>
      <dgm:spPr/>
      <dgm:t>
        <a:bodyPr/>
        <a:lstStyle/>
        <a:p>
          <a:endParaRPr lang="en-GB"/>
        </a:p>
      </dgm:t>
    </dgm:pt>
    <dgm:pt modelId="{6080DFC0-F090-447E-BA8E-7E7267023215}" type="pres">
      <dgm:prSet presAssocID="{C6238011-78C9-45F6-A795-EACEE022173C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8938023-EB71-4566-8C85-8BC0A909BADF}" type="pres">
      <dgm:prSet presAssocID="{83D2045E-C889-43CE-9366-6357745EE0D8}" presName="centerShape" presStyleLbl="node0" presStyleIdx="0" presStyleCnt="1"/>
      <dgm:spPr/>
    </dgm:pt>
    <dgm:pt modelId="{5E9E62F1-AFEE-427F-900E-7B3AB8CA589E}" type="pres">
      <dgm:prSet presAssocID="{B9B52238-1B77-4640-A4A7-08EA25E30BCA}" presName="node" presStyleLbl="node1" presStyleIdx="0" presStyleCnt="7">
        <dgm:presLayoutVars>
          <dgm:bulletEnabled val="1"/>
        </dgm:presLayoutVars>
      </dgm:prSet>
      <dgm:spPr/>
    </dgm:pt>
    <dgm:pt modelId="{A2D1CA52-D1D3-4581-9DD7-4D81E45AA731}" type="pres">
      <dgm:prSet presAssocID="{B9B52238-1B77-4640-A4A7-08EA25E30BCA}" presName="dummy" presStyleCnt="0"/>
      <dgm:spPr/>
    </dgm:pt>
    <dgm:pt modelId="{F9A77442-6372-4780-8BD7-243EC681C7D1}" type="pres">
      <dgm:prSet presAssocID="{C7CBFAEE-26B6-4431-B9AE-94044FE74F4B}" presName="sibTrans" presStyleLbl="sibTrans2D1" presStyleIdx="0" presStyleCnt="7"/>
      <dgm:spPr/>
    </dgm:pt>
    <dgm:pt modelId="{EB2676E8-0576-4EA6-B59D-556259308394}" type="pres">
      <dgm:prSet presAssocID="{3F4BEDCD-4F2F-4BD9-8725-CCB82B83FA25}" presName="node" presStyleLbl="node1" presStyleIdx="1" presStyleCnt="7">
        <dgm:presLayoutVars>
          <dgm:bulletEnabled val="1"/>
        </dgm:presLayoutVars>
      </dgm:prSet>
      <dgm:spPr/>
    </dgm:pt>
    <dgm:pt modelId="{7877A06B-7B8D-4B4B-A4D6-B4563B992562}" type="pres">
      <dgm:prSet presAssocID="{3F4BEDCD-4F2F-4BD9-8725-CCB82B83FA25}" presName="dummy" presStyleCnt="0"/>
      <dgm:spPr/>
    </dgm:pt>
    <dgm:pt modelId="{F3273FC8-0CED-4C3A-A430-C61FD2D46C05}" type="pres">
      <dgm:prSet presAssocID="{F2ABF661-B8B8-4A3B-8FE9-B6C2AD6C8BE4}" presName="sibTrans" presStyleLbl="sibTrans2D1" presStyleIdx="1" presStyleCnt="7"/>
      <dgm:spPr/>
    </dgm:pt>
    <dgm:pt modelId="{5E2B67D6-5D2C-4A2D-909B-48C2A0CA48D8}" type="pres">
      <dgm:prSet presAssocID="{64A85D86-A8AD-481D-BAFF-8A8B9D48EBDE}" presName="node" presStyleLbl="node1" presStyleIdx="2" presStyleCnt="7">
        <dgm:presLayoutVars>
          <dgm:bulletEnabled val="1"/>
        </dgm:presLayoutVars>
      </dgm:prSet>
      <dgm:spPr/>
    </dgm:pt>
    <dgm:pt modelId="{AAFA4CBE-913D-4345-A7C6-C0752C45DBFE}" type="pres">
      <dgm:prSet presAssocID="{64A85D86-A8AD-481D-BAFF-8A8B9D48EBDE}" presName="dummy" presStyleCnt="0"/>
      <dgm:spPr/>
    </dgm:pt>
    <dgm:pt modelId="{6981A292-8E85-4C48-A35D-639125EE7D83}" type="pres">
      <dgm:prSet presAssocID="{F0D8749A-5C73-4FDA-82A2-389247A8451A}" presName="sibTrans" presStyleLbl="sibTrans2D1" presStyleIdx="2" presStyleCnt="7"/>
      <dgm:spPr/>
    </dgm:pt>
    <dgm:pt modelId="{949369F5-787F-43A6-81C5-29A633958982}" type="pres">
      <dgm:prSet presAssocID="{ACC547AE-2938-4E74-9325-0A2180469D59}" presName="node" presStyleLbl="node1" presStyleIdx="3" presStyleCnt="7">
        <dgm:presLayoutVars>
          <dgm:bulletEnabled val="1"/>
        </dgm:presLayoutVars>
      </dgm:prSet>
      <dgm:spPr/>
    </dgm:pt>
    <dgm:pt modelId="{27D56425-FF7B-4B0D-860C-4ECB9C328D94}" type="pres">
      <dgm:prSet presAssocID="{ACC547AE-2938-4E74-9325-0A2180469D59}" presName="dummy" presStyleCnt="0"/>
      <dgm:spPr/>
    </dgm:pt>
    <dgm:pt modelId="{F15EFC95-C058-43AD-9CF3-996FF60C6B52}" type="pres">
      <dgm:prSet presAssocID="{FFBCAA49-9AD4-41B5-A45B-735ADD29FFC8}" presName="sibTrans" presStyleLbl="sibTrans2D1" presStyleIdx="3" presStyleCnt="7"/>
      <dgm:spPr/>
    </dgm:pt>
    <dgm:pt modelId="{7D641223-F1CB-4F0E-8360-652D23A9E07A}" type="pres">
      <dgm:prSet presAssocID="{750905D4-0542-4E49-A483-C13FB8E9C407}" presName="node" presStyleLbl="node1" presStyleIdx="4" presStyleCnt="7">
        <dgm:presLayoutVars>
          <dgm:bulletEnabled val="1"/>
        </dgm:presLayoutVars>
      </dgm:prSet>
      <dgm:spPr/>
    </dgm:pt>
    <dgm:pt modelId="{B78C7C3F-A854-407D-B268-515EBC3D45D2}" type="pres">
      <dgm:prSet presAssocID="{750905D4-0542-4E49-A483-C13FB8E9C407}" presName="dummy" presStyleCnt="0"/>
      <dgm:spPr/>
    </dgm:pt>
    <dgm:pt modelId="{9515BD18-48FD-405C-929B-F7F0BF1699F1}" type="pres">
      <dgm:prSet presAssocID="{C4D43005-7C00-40B0-9BB2-BB3CC93F1D53}" presName="sibTrans" presStyleLbl="sibTrans2D1" presStyleIdx="4" presStyleCnt="7"/>
      <dgm:spPr/>
    </dgm:pt>
    <dgm:pt modelId="{AEC4F270-3B53-4046-A07D-7676699B9003}" type="pres">
      <dgm:prSet presAssocID="{B255D910-EDBE-4F48-8FF3-0023CE6D8860}" presName="node" presStyleLbl="node1" presStyleIdx="5" presStyleCnt="7">
        <dgm:presLayoutVars>
          <dgm:bulletEnabled val="1"/>
        </dgm:presLayoutVars>
      </dgm:prSet>
      <dgm:spPr/>
    </dgm:pt>
    <dgm:pt modelId="{521C985E-0DF0-4D5B-889B-297F2FFBBFD8}" type="pres">
      <dgm:prSet presAssocID="{B255D910-EDBE-4F48-8FF3-0023CE6D8860}" presName="dummy" presStyleCnt="0"/>
      <dgm:spPr/>
    </dgm:pt>
    <dgm:pt modelId="{4C7EACB6-9A42-4B79-99EA-375B6A684523}" type="pres">
      <dgm:prSet presAssocID="{2B711707-B3C7-4972-8524-FD97FAFF15C4}" presName="sibTrans" presStyleLbl="sibTrans2D1" presStyleIdx="5" presStyleCnt="7"/>
      <dgm:spPr/>
    </dgm:pt>
    <dgm:pt modelId="{1B82CC93-A7C9-478D-A96E-35372E38EE2C}" type="pres">
      <dgm:prSet presAssocID="{5A874CAF-0049-4FB3-B8B5-A723CC26327A}" presName="node" presStyleLbl="node1" presStyleIdx="6" presStyleCnt="7">
        <dgm:presLayoutVars>
          <dgm:bulletEnabled val="1"/>
        </dgm:presLayoutVars>
      </dgm:prSet>
      <dgm:spPr/>
    </dgm:pt>
    <dgm:pt modelId="{F6CA68B1-7382-4358-BEB6-2DEC7B7AF520}" type="pres">
      <dgm:prSet presAssocID="{5A874CAF-0049-4FB3-B8B5-A723CC26327A}" presName="dummy" presStyleCnt="0"/>
      <dgm:spPr/>
    </dgm:pt>
    <dgm:pt modelId="{E354361C-B546-40A2-90FB-68A9BFE07B6D}" type="pres">
      <dgm:prSet presAssocID="{5E972EF6-A880-47DB-A3E2-1DAB32E9BC1D}" presName="sibTrans" presStyleLbl="sibTrans2D1" presStyleIdx="6" presStyleCnt="7"/>
      <dgm:spPr/>
    </dgm:pt>
  </dgm:ptLst>
  <dgm:cxnLst>
    <dgm:cxn modelId="{AC5E6E13-F118-495B-9105-79EAB87BF63A}" srcId="{83D2045E-C889-43CE-9366-6357745EE0D8}" destId="{64A85D86-A8AD-481D-BAFF-8A8B9D48EBDE}" srcOrd="2" destOrd="0" parTransId="{46B07C1F-457A-4FAE-A79B-6253151C9041}" sibTransId="{F0D8749A-5C73-4FDA-82A2-389247A8451A}"/>
    <dgm:cxn modelId="{00E2CB15-35BB-4E7E-BE47-098BCC07BC63}" type="presOf" srcId="{83D2045E-C889-43CE-9366-6357745EE0D8}" destId="{18938023-EB71-4566-8C85-8BC0A909BADF}" srcOrd="0" destOrd="0" presId="urn:microsoft.com/office/officeart/2005/8/layout/radial6"/>
    <dgm:cxn modelId="{11688517-BACE-4DC4-812E-1FA883E5A286}" type="presOf" srcId="{5A874CAF-0049-4FB3-B8B5-A723CC26327A}" destId="{1B82CC93-A7C9-478D-A96E-35372E38EE2C}" srcOrd="0" destOrd="0" presId="urn:microsoft.com/office/officeart/2005/8/layout/radial6"/>
    <dgm:cxn modelId="{6256FD17-1B06-4CE2-B979-EB24A7A1F3B7}" type="presOf" srcId="{C4D43005-7C00-40B0-9BB2-BB3CC93F1D53}" destId="{9515BD18-48FD-405C-929B-F7F0BF1699F1}" srcOrd="0" destOrd="0" presId="urn:microsoft.com/office/officeart/2005/8/layout/radial6"/>
    <dgm:cxn modelId="{3256AA28-6764-4990-9269-38E7B209B1A3}" type="presOf" srcId="{3F4BEDCD-4F2F-4BD9-8725-CCB82B83FA25}" destId="{EB2676E8-0576-4EA6-B59D-556259308394}" srcOrd="0" destOrd="0" presId="urn:microsoft.com/office/officeart/2005/8/layout/radial6"/>
    <dgm:cxn modelId="{29AA442A-E9F6-4A92-B48D-3966E5254D7E}" type="presOf" srcId="{B255D910-EDBE-4F48-8FF3-0023CE6D8860}" destId="{AEC4F270-3B53-4046-A07D-7676699B9003}" srcOrd="0" destOrd="0" presId="urn:microsoft.com/office/officeart/2005/8/layout/radial6"/>
    <dgm:cxn modelId="{932FAF2B-EA1B-493C-9F65-F4D7A242A46B}" type="presOf" srcId="{5E972EF6-A880-47DB-A3E2-1DAB32E9BC1D}" destId="{E354361C-B546-40A2-90FB-68A9BFE07B6D}" srcOrd="0" destOrd="0" presId="urn:microsoft.com/office/officeart/2005/8/layout/radial6"/>
    <dgm:cxn modelId="{04B98E31-4618-4C50-A7A8-6C707F5B4EE8}" type="presOf" srcId="{64A85D86-A8AD-481D-BAFF-8A8B9D48EBDE}" destId="{5E2B67D6-5D2C-4A2D-909B-48C2A0CA48D8}" srcOrd="0" destOrd="0" presId="urn:microsoft.com/office/officeart/2005/8/layout/radial6"/>
    <dgm:cxn modelId="{05BCD764-E6D8-4274-9237-06F70CEBAF83}" srcId="{83D2045E-C889-43CE-9366-6357745EE0D8}" destId="{B255D910-EDBE-4F48-8FF3-0023CE6D8860}" srcOrd="5" destOrd="0" parTransId="{E6DA286B-6AB4-43B9-88A8-D324E9422F26}" sibTransId="{2B711707-B3C7-4972-8524-FD97FAFF15C4}"/>
    <dgm:cxn modelId="{A47BB64A-2E02-4DB3-9F3F-86F991125D20}" type="presOf" srcId="{C7CBFAEE-26B6-4431-B9AE-94044FE74F4B}" destId="{F9A77442-6372-4780-8BD7-243EC681C7D1}" srcOrd="0" destOrd="0" presId="urn:microsoft.com/office/officeart/2005/8/layout/radial6"/>
    <dgm:cxn modelId="{3B7C356B-4CF4-4B6A-BD7F-C65DAF4C726F}" type="presOf" srcId="{F2ABF661-B8B8-4A3B-8FE9-B6C2AD6C8BE4}" destId="{F3273FC8-0CED-4C3A-A430-C61FD2D46C05}" srcOrd="0" destOrd="0" presId="urn:microsoft.com/office/officeart/2005/8/layout/radial6"/>
    <dgm:cxn modelId="{44CEDA4E-45A6-4F60-82BA-BB46AA40AB76}" type="presOf" srcId="{ACC547AE-2938-4E74-9325-0A2180469D59}" destId="{949369F5-787F-43A6-81C5-29A633958982}" srcOrd="0" destOrd="0" presId="urn:microsoft.com/office/officeart/2005/8/layout/radial6"/>
    <dgm:cxn modelId="{70C4E755-9016-4B5E-BA70-C3A285EC4279}" type="presOf" srcId="{2B711707-B3C7-4972-8524-FD97FAFF15C4}" destId="{4C7EACB6-9A42-4B79-99EA-375B6A684523}" srcOrd="0" destOrd="0" presId="urn:microsoft.com/office/officeart/2005/8/layout/radial6"/>
    <dgm:cxn modelId="{3C830C58-CC30-470F-8B13-26EA7333A7D2}" srcId="{83D2045E-C889-43CE-9366-6357745EE0D8}" destId="{3F4BEDCD-4F2F-4BD9-8725-CCB82B83FA25}" srcOrd="1" destOrd="0" parTransId="{0569AF06-52DD-4F79-8EE9-83481EAB8045}" sibTransId="{F2ABF661-B8B8-4A3B-8FE9-B6C2AD6C8BE4}"/>
    <dgm:cxn modelId="{7A9A3978-D800-4461-8E5F-EC6177D3AE9E}" srcId="{83D2045E-C889-43CE-9366-6357745EE0D8}" destId="{750905D4-0542-4E49-A483-C13FB8E9C407}" srcOrd="4" destOrd="0" parTransId="{1F19904E-6438-4A8F-A6F9-37DF247F064F}" sibTransId="{C4D43005-7C00-40B0-9BB2-BB3CC93F1D53}"/>
    <dgm:cxn modelId="{259F227F-C467-483D-A9B2-AA028F907551}" srcId="{83D2045E-C889-43CE-9366-6357745EE0D8}" destId="{5A874CAF-0049-4FB3-B8B5-A723CC26327A}" srcOrd="6" destOrd="0" parTransId="{3012239F-7CE4-4473-89C5-94E65318967D}" sibTransId="{5E972EF6-A880-47DB-A3E2-1DAB32E9BC1D}"/>
    <dgm:cxn modelId="{714AFB85-36F5-4B97-85A6-008567EB0C62}" type="presOf" srcId="{FFBCAA49-9AD4-41B5-A45B-735ADD29FFC8}" destId="{F15EFC95-C058-43AD-9CF3-996FF60C6B52}" srcOrd="0" destOrd="0" presId="urn:microsoft.com/office/officeart/2005/8/layout/radial6"/>
    <dgm:cxn modelId="{7A508E9C-0FD4-460C-85C4-01F6E74379D6}" type="presOf" srcId="{F0D8749A-5C73-4FDA-82A2-389247A8451A}" destId="{6981A292-8E85-4C48-A35D-639125EE7D83}" srcOrd="0" destOrd="0" presId="urn:microsoft.com/office/officeart/2005/8/layout/radial6"/>
    <dgm:cxn modelId="{6AB46CAF-D05C-406A-88F1-069A0A9E906A}" type="presOf" srcId="{C6238011-78C9-45F6-A795-EACEE022173C}" destId="{6080DFC0-F090-447E-BA8E-7E7267023215}" srcOrd="0" destOrd="0" presId="urn:microsoft.com/office/officeart/2005/8/layout/radial6"/>
    <dgm:cxn modelId="{F3398AC1-EB6E-436B-B9DB-3CE56F78EAF6}" srcId="{C6238011-78C9-45F6-A795-EACEE022173C}" destId="{83D2045E-C889-43CE-9366-6357745EE0D8}" srcOrd="0" destOrd="0" parTransId="{48E9460E-FF3C-4A49-9418-FBCA9770934F}" sibTransId="{6D20A746-7E04-4163-8045-B8F54664CE1E}"/>
    <dgm:cxn modelId="{C76503CE-E6AF-43FE-B0EB-74D926CC261D}" type="presOf" srcId="{750905D4-0542-4E49-A483-C13FB8E9C407}" destId="{7D641223-F1CB-4F0E-8360-652D23A9E07A}" srcOrd="0" destOrd="0" presId="urn:microsoft.com/office/officeart/2005/8/layout/radial6"/>
    <dgm:cxn modelId="{FA23EFE3-2A8C-4C6D-ADB0-66B860AAC074}" type="presOf" srcId="{B9B52238-1B77-4640-A4A7-08EA25E30BCA}" destId="{5E9E62F1-AFEE-427F-900E-7B3AB8CA589E}" srcOrd="0" destOrd="0" presId="urn:microsoft.com/office/officeart/2005/8/layout/radial6"/>
    <dgm:cxn modelId="{9747D8E8-5C61-4F63-A3F6-2EEDA23AD678}" srcId="{83D2045E-C889-43CE-9366-6357745EE0D8}" destId="{B9B52238-1B77-4640-A4A7-08EA25E30BCA}" srcOrd="0" destOrd="0" parTransId="{9F008A7C-D2F1-4DEA-B8F8-B39F668FFD2A}" sibTransId="{C7CBFAEE-26B6-4431-B9AE-94044FE74F4B}"/>
    <dgm:cxn modelId="{DD0047EF-9186-4A08-870D-96E49A7FA887}" srcId="{83D2045E-C889-43CE-9366-6357745EE0D8}" destId="{ACC547AE-2938-4E74-9325-0A2180469D59}" srcOrd="3" destOrd="0" parTransId="{D8BD17D7-32A5-4F32-B5C5-247EA17B68F2}" sibTransId="{FFBCAA49-9AD4-41B5-A45B-735ADD29FFC8}"/>
    <dgm:cxn modelId="{2ECDB6BB-D163-4E42-9FA8-9EE6E5BF916B}" type="presParOf" srcId="{6080DFC0-F090-447E-BA8E-7E7267023215}" destId="{18938023-EB71-4566-8C85-8BC0A909BADF}" srcOrd="0" destOrd="0" presId="urn:microsoft.com/office/officeart/2005/8/layout/radial6"/>
    <dgm:cxn modelId="{E0D8DA32-53C1-4346-89BD-BAF17904A3F8}" type="presParOf" srcId="{6080DFC0-F090-447E-BA8E-7E7267023215}" destId="{5E9E62F1-AFEE-427F-900E-7B3AB8CA589E}" srcOrd="1" destOrd="0" presId="urn:microsoft.com/office/officeart/2005/8/layout/radial6"/>
    <dgm:cxn modelId="{D380FFA4-B4EE-4252-BAE3-7E5885EF86A6}" type="presParOf" srcId="{6080DFC0-F090-447E-BA8E-7E7267023215}" destId="{A2D1CA52-D1D3-4581-9DD7-4D81E45AA731}" srcOrd="2" destOrd="0" presId="urn:microsoft.com/office/officeart/2005/8/layout/radial6"/>
    <dgm:cxn modelId="{0A3BEFA5-7AB2-4412-BFB8-206F995F5AC4}" type="presParOf" srcId="{6080DFC0-F090-447E-BA8E-7E7267023215}" destId="{F9A77442-6372-4780-8BD7-243EC681C7D1}" srcOrd="3" destOrd="0" presId="urn:microsoft.com/office/officeart/2005/8/layout/radial6"/>
    <dgm:cxn modelId="{7E439488-D84E-4B6C-80B6-4BDF911D321B}" type="presParOf" srcId="{6080DFC0-F090-447E-BA8E-7E7267023215}" destId="{EB2676E8-0576-4EA6-B59D-556259308394}" srcOrd="4" destOrd="0" presId="urn:microsoft.com/office/officeart/2005/8/layout/radial6"/>
    <dgm:cxn modelId="{D3ADEA2C-4FE9-4AC7-AF04-6828D888B402}" type="presParOf" srcId="{6080DFC0-F090-447E-BA8E-7E7267023215}" destId="{7877A06B-7B8D-4B4B-A4D6-B4563B992562}" srcOrd="5" destOrd="0" presId="urn:microsoft.com/office/officeart/2005/8/layout/radial6"/>
    <dgm:cxn modelId="{D2747FA3-C640-41C0-8C28-F50763048DD3}" type="presParOf" srcId="{6080DFC0-F090-447E-BA8E-7E7267023215}" destId="{F3273FC8-0CED-4C3A-A430-C61FD2D46C05}" srcOrd="6" destOrd="0" presId="urn:microsoft.com/office/officeart/2005/8/layout/radial6"/>
    <dgm:cxn modelId="{8CEDDA3C-A15F-4643-8E77-FD231D9423F7}" type="presParOf" srcId="{6080DFC0-F090-447E-BA8E-7E7267023215}" destId="{5E2B67D6-5D2C-4A2D-909B-48C2A0CA48D8}" srcOrd="7" destOrd="0" presId="urn:microsoft.com/office/officeart/2005/8/layout/radial6"/>
    <dgm:cxn modelId="{64C24CFB-7DAB-4C9B-B1A3-FD1FCA3C6880}" type="presParOf" srcId="{6080DFC0-F090-447E-BA8E-7E7267023215}" destId="{AAFA4CBE-913D-4345-A7C6-C0752C45DBFE}" srcOrd="8" destOrd="0" presId="urn:microsoft.com/office/officeart/2005/8/layout/radial6"/>
    <dgm:cxn modelId="{DBA629E1-244C-4CF9-9FF3-8EA45BF8F4AD}" type="presParOf" srcId="{6080DFC0-F090-447E-BA8E-7E7267023215}" destId="{6981A292-8E85-4C48-A35D-639125EE7D83}" srcOrd="9" destOrd="0" presId="urn:microsoft.com/office/officeart/2005/8/layout/radial6"/>
    <dgm:cxn modelId="{3E97E137-156D-497D-B1A6-271BA65BCBFA}" type="presParOf" srcId="{6080DFC0-F090-447E-BA8E-7E7267023215}" destId="{949369F5-787F-43A6-81C5-29A633958982}" srcOrd="10" destOrd="0" presId="urn:microsoft.com/office/officeart/2005/8/layout/radial6"/>
    <dgm:cxn modelId="{A6058375-7E42-48C2-8711-CAD20D36E483}" type="presParOf" srcId="{6080DFC0-F090-447E-BA8E-7E7267023215}" destId="{27D56425-FF7B-4B0D-860C-4ECB9C328D94}" srcOrd="11" destOrd="0" presId="urn:microsoft.com/office/officeart/2005/8/layout/radial6"/>
    <dgm:cxn modelId="{AC964769-4F01-456A-9FB2-6F2709F3E643}" type="presParOf" srcId="{6080DFC0-F090-447E-BA8E-7E7267023215}" destId="{F15EFC95-C058-43AD-9CF3-996FF60C6B52}" srcOrd="12" destOrd="0" presId="urn:microsoft.com/office/officeart/2005/8/layout/radial6"/>
    <dgm:cxn modelId="{79A9B3FF-0194-434F-88B0-CE1F937FC7B7}" type="presParOf" srcId="{6080DFC0-F090-447E-BA8E-7E7267023215}" destId="{7D641223-F1CB-4F0E-8360-652D23A9E07A}" srcOrd="13" destOrd="0" presId="urn:microsoft.com/office/officeart/2005/8/layout/radial6"/>
    <dgm:cxn modelId="{44116C2E-9B91-4637-8A94-23F197468685}" type="presParOf" srcId="{6080DFC0-F090-447E-BA8E-7E7267023215}" destId="{B78C7C3F-A854-407D-B268-515EBC3D45D2}" srcOrd="14" destOrd="0" presId="urn:microsoft.com/office/officeart/2005/8/layout/radial6"/>
    <dgm:cxn modelId="{774A72BA-555B-453A-9E8D-35319C210C1C}" type="presParOf" srcId="{6080DFC0-F090-447E-BA8E-7E7267023215}" destId="{9515BD18-48FD-405C-929B-F7F0BF1699F1}" srcOrd="15" destOrd="0" presId="urn:microsoft.com/office/officeart/2005/8/layout/radial6"/>
    <dgm:cxn modelId="{97EB9BB4-9E9E-4834-ADD7-A970D22B0E51}" type="presParOf" srcId="{6080DFC0-F090-447E-BA8E-7E7267023215}" destId="{AEC4F270-3B53-4046-A07D-7676699B9003}" srcOrd="16" destOrd="0" presId="urn:microsoft.com/office/officeart/2005/8/layout/radial6"/>
    <dgm:cxn modelId="{6D5996F4-FB0B-40FA-90D8-1E08EE0C830B}" type="presParOf" srcId="{6080DFC0-F090-447E-BA8E-7E7267023215}" destId="{521C985E-0DF0-4D5B-889B-297F2FFBBFD8}" srcOrd="17" destOrd="0" presId="urn:microsoft.com/office/officeart/2005/8/layout/radial6"/>
    <dgm:cxn modelId="{AFC56FF1-FCA2-4C73-B2A6-57F6140E4676}" type="presParOf" srcId="{6080DFC0-F090-447E-BA8E-7E7267023215}" destId="{4C7EACB6-9A42-4B79-99EA-375B6A684523}" srcOrd="18" destOrd="0" presId="urn:microsoft.com/office/officeart/2005/8/layout/radial6"/>
    <dgm:cxn modelId="{54763F08-5881-4E40-8B7D-64CF176A5637}" type="presParOf" srcId="{6080DFC0-F090-447E-BA8E-7E7267023215}" destId="{1B82CC93-A7C9-478D-A96E-35372E38EE2C}" srcOrd="19" destOrd="0" presId="urn:microsoft.com/office/officeart/2005/8/layout/radial6"/>
    <dgm:cxn modelId="{2C432021-BF13-4F45-A565-16D7640E8B40}" type="presParOf" srcId="{6080DFC0-F090-447E-BA8E-7E7267023215}" destId="{F6CA68B1-7382-4358-BEB6-2DEC7B7AF520}" srcOrd="20" destOrd="0" presId="urn:microsoft.com/office/officeart/2005/8/layout/radial6"/>
    <dgm:cxn modelId="{67F3ECF6-80A1-4FAE-A692-0920BF2D4DFF}" type="presParOf" srcId="{6080DFC0-F090-447E-BA8E-7E7267023215}" destId="{E354361C-B546-40A2-90FB-68A9BFE07B6D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3A3250-A156-46C4-A063-C8558EA3714A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F999671-1101-4DA7-8466-1625C83CE7C9}">
      <dgm:prSet phldrT="[Text]" phldr="0" custT="1"/>
      <dgm:spPr/>
      <dgm:t>
        <a:bodyPr/>
        <a:lstStyle/>
        <a:p>
          <a:r>
            <a:rPr lang="en-GB" sz="2400" dirty="0"/>
            <a:t>Use existing data</a:t>
          </a:r>
        </a:p>
      </dgm:t>
    </dgm:pt>
    <dgm:pt modelId="{63641773-B823-4EFA-A77B-C4C15B111811}" type="parTrans" cxnId="{11B2DE9F-8A3D-455B-85E6-81119D486C8A}">
      <dgm:prSet/>
      <dgm:spPr/>
      <dgm:t>
        <a:bodyPr/>
        <a:lstStyle/>
        <a:p>
          <a:endParaRPr lang="en-GB" sz="2400"/>
        </a:p>
      </dgm:t>
    </dgm:pt>
    <dgm:pt modelId="{BBA985EA-16A5-4309-A4DA-656780D1F962}" type="sibTrans" cxnId="{11B2DE9F-8A3D-455B-85E6-81119D486C8A}">
      <dgm:prSet/>
      <dgm:spPr/>
      <dgm:t>
        <a:bodyPr/>
        <a:lstStyle/>
        <a:p>
          <a:endParaRPr lang="en-GB" sz="2400"/>
        </a:p>
      </dgm:t>
    </dgm:pt>
    <dgm:pt modelId="{54E2B64C-6F46-4BCA-8827-28DFB1C3FF2F}">
      <dgm:prSet phldrT="[Text]" phldr="0" custT="1"/>
      <dgm:spPr/>
      <dgm:t>
        <a:bodyPr/>
        <a:lstStyle/>
        <a:p>
          <a:r>
            <a:rPr lang="en-GB" sz="2400" dirty="0"/>
            <a:t>Interviews over surveys</a:t>
          </a:r>
        </a:p>
      </dgm:t>
    </dgm:pt>
    <dgm:pt modelId="{FF59654A-74B6-491E-B230-72B00F0853CA}" type="parTrans" cxnId="{D7100805-B2F0-4C96-BF71-DE1BD3DCC88F}">
      <dgm:prSet/>
      <dgm:spPr/>
      <dgm:t>
        <a:bodyPr/>
        <a:lstStyle/>
        <a:p>
          <a:endParaRPr lang="en-GB" sz="2400"/>
        </a:p>
      </dgm:t>
    </dgm:pt>
    <dgm:pt modelId="{73E6022D-121C-4FCE-8F17-81A60B0297E3}" type="sibTrans" cxnId="{D7100805-B2F0-4C96-BF71-DE1BD3DCC88F}">
      <dgm:prSet/>
      <dgm:spPr/>
      <dgm:t>
        <a:bodyPr/>
        <a:lstStyle/>
        <a:p>
          <a:endParaRPr lang="en-GB" sz="2400"/>
        </a:p>
      </dgm:t>
    </dgm:pt>
    <dgm:pt modelId="{382835DF-0177-4311-B6AA-36D5B7E36440}">
      <dgm:prSet phldrT="[Text]" phldr="0" custT="1"/>
      <dgm:spPr/>
      <dgm:t>
        <a:bodyPr/>
        <a:lstStyle/>
        <a:p>
          <a:r>
            <a:rPr lang="en-GB" sz="2400" dirty="0"/>
            <a:t>Diversity and inclusion</a:t>
          </a:r>
        </a:p>
      </dgm:t>
    </dgm:pt>
    <dgm:pt modelId="{8934C54F-696E-48F9-8A1B-21C7F42FBAA9}" type="parTrans" cxnId="{3CE7FCBE-39AE-4EC5-B8B3-1FBC22E37FC7}">
      <dgm:prSet/>
      <dgm:spPr/>
      <dgm:t>
        <a:bodyPr/>
        <a:lstStyle/>
        <a:p>
          <a:endParaRPr lang="en-GB" sz="2400"/>
        </a:p>
      </dgm:t>
    </dgm:pt>
    <dgm:pt modelId="{66E78A27-57B9-4337-A9E3-256DBEAE213A}" type="sibTrans" cxnId="{3CE7FCBE-39AE-4EC5-B8B3-1FBC22E37FC7}">
      <dgm:prSet/>
      <dgm:spPr/>
      <dgm:t>
        <a:bodyPr/>
        <a:lstStyle/>
        <a:p>
          <a:endParaRPr lang="en-GB" sz="2400"/>
        </a:p>
      </dgm:t>
    </dgm:pt>
    <dgm:pt modelId="{A91CFEBC-9323-4978-81FF-9C8B742C112D}">
      <dgm:prSet custT="1"/>
      <dgm:spPr/>
      <dgm:t>
        <a:bodyPr/>
        <a:lstStyle/>
        <a:p>
          <a:r>
            <a:rPr lang="en-GB" sz="2400" dirty="0"/>
            <a:t>Go to the ‘Gemba’</a:t>
          </a:r>
        </a:p>
      </dgm:t>
    </dgm:pt>
    <dgm:pt modelId="{3992EB85-CDBF-4D5B-8BEF-83549D8EEC53}" type="parTrans" cxnId="{6FA962BF-6432-405C-B5FE-4B59B3294345}">
      <dgm:prSet/>
      <dgm:spPr/>
      <dgm:t>
        <a:bodyPr/>
        <a:lstStyle/>
        <a:p>
          <a:endParaRPr lang="en-GB" sz="2400"/>
        </a:p>
      </dgm:t>
    </dgm:pt>
    <dgm:pt modelId="{17FFE481-4E3F-49CD-A286-1A02A25B2694}" type="sibTrans" cxnId="{6FA962BF-6432-405C-B5FE-4B59B3294345}">
      <dgm:prSet/>
      <dgm:spPr/>
      <dgm:t>
        <a:bodyPr/>
        <a:lstStyle/>
        <a:p>
          <a:endParaRPr lang="en-GB" sz="2400"/>
        </a:p>
      </dgm:t>
    </dgm:pt>
    <dgm:pt modelId="{5B2CE1D8-27BB-475C-A48F-4E9F0CC872F4}" type="pres">
      <dgm:prSet presAssocID="{613A3250-A156-46C4-A063-C8558EA3714A}" presName="Name0" presStyleCnt="0">
        <dgm:presLayoutVars>
          <dgm:chMax val="7"/>
          <dgm:chPref val="7"/>
          <dgm:dir/>
        </dgm:presLayoutVars>
      </dgm:prSet>
      <dgm:spPr/>
    </dgm:pt>
    <dgm:pt modelId="{7DF1B81B-5DBC-45A6-AC0C-221824CDB1B0}" type="pres">
      <dgm:prSet presAssocID="{613A3250-A156-46C4-A063-C8558EA3714A}" presName="Name1" presStyleCnt="0"/>
      <dgm:spPr/>
    </dgm:pt>
    <dgm:pt modelId="{7C01BB2B-90B0-463D-B196-DDAB22478AEC}" type="pres">
      <dgm:prSet presAssocID="{613A3250-A156-46C4-A063-C8558EA3714A}" presName="cycle" presStyleCnt="0"/>
      <dgm:spPr/>
    </dgm:pt>
    <dgm:pt modelId="{8D6925F2-CCB5-419D-8D01-6C432E4F17C8}" type="pres">
      <dgm:prSet presAssocID="{613A3250-A156-46C4-A063-C8558EA3714A}" presName="srcNode" presStyleLbl="node1" presStyleIdx="0" presStyleCnt="4"/>
      <dgm:spPr/>
    </dgm:pt>
    <dgm:pt modelId="{14046063-6E58-4895-BFD3-25D203F2190D}" type="pres">
      <dgm:prSet presAssocID="{613A3250-A156-46C4-A063-C8558EA3714A}" presName="conn" presStyleLbl="parChTrans1D2" presStyleIdx="0" presStyleCnt="1"/>
      <dgm:spPr/>
    </dgm:pt>
    <dgm:pt modelId="{E443AE04-AC11-4082-827F-3EF47F692CD5}" type="pres">
      <dgm:prSet presAssocID="{613A3250-A156-46C4-A063-C8558EA3714A}" presName="extraNode" presStyleLbl="node1" presStyleIdx="0" presStyleCnt="4"/>
      <dgm:spPr/>
    </dgm:pt>
    <dgm:pt modelId="{73BBF896-CCB3-48EA-A7B7-27316A701BE5}" type="pres">
      <dgm:prSet presAssocID="{613A3250-A156-46C4-A063-C8558EA3714A}" presName="dstNode" presStyleLbl="node1" presStyleIdx="0" presStyleCnt="4"/>
      <dgm:spPr/>
    </dgm:pt>
    <dgm:pt modelId="{2DD1BF02-53D9-4C4C-B649-313045F6B8DC}" type="pres">
      <dgm:prSet presAssocID="{9F999671-1101-4DA7-8466-1625C83CE7C9}" presName="text_1" presStyleLbl="node1" presStyleIdx="0" presStyleCnt="4">
        <dgm:presLayoutVars>
          <dgm:bulletEnabled val="1"/>
        </dgm:presLayoutVars>
      </dgm:prSet>
      <dgm:spPr/>
    </dgm:pt>
    <dgm:pt modelId="{35D516C1-73EA-4032-80D7-F83ABC9F18A0}" type="pres">
      <dgm:prSet presAssocID="{9F999671-1101-4DA7-8466-1625C83CE7C9}" presName="accent_1" presStyleCnt="0"/>
      <dgm:spPr/>
    </dgm:pt>
    <dgm:pt modelId="{E569D106-CBF1-481F-AED8-2AA8B9524205}" type="pres">
      <dgm:prSet presAssocID="{9F999671-1101-4DA7-8466-1625C83CE7C9}" presName="accentRepeatNode" presStyleLbl="solidFgAcc1" presStyleIdx="0" presStyleCnt="4"/>
      <dgm:spPr/>
    </dgm:pt>
    <dgm:pt modelId="{EFC09B12-7379-438E-B285-C50D40D36307}" type="pres">
      <dgm:prSet presAssocID="{A91CFEBC-9323-4978-81FF-9C8B742C112D}" presName="text_2" presStyleLbl="node1" presStyleIdx="1" presStyleCnt="4">
        <dgm:presLayoutVars>
          <dgm:bulletEnabled val="1"/>
        </dgm:presLayoutVars>
      </dgm:prSet>
      <dgm:spPr/>
    </dgm:pt>
    <dgm:pt modelId="{9266D4C3-01C8-48AC-BDDB-1DC323E1A102}" type="pres">
      <dgm:prSet presAssocID="{A91CFEBC-9323-4978-81FF-9C8B742C112D}" presName="accent_2" presStyleCnt="0"/>
      <dgm:spPr/>
    </dgm:pt>
    <dgm:pt modelId="{6260C1D7-1F15-489B-9043-61C699D3A51B}" type="pres">
      <dgm:prSet presAssocID="{A91CFEBC-9323-4978-81FF-9C8B742C112D}" presName="accentRepeatNode" presStyleLbl="solidFgAcc1" presStyleIdx="1" presStyleCnt="4"/>
      <dgm:spPr/>
    </dgm:pt>
    <dgm:pt modelId="{D673873F-2456-4643-B2D0-E624F1020D18}" type="pres">
      <dgm:prSet presAssocID="{54E2B64C-6F46-4BCA-8827-28DFB1C3FF2F}" presName="text_3" presStyleLbl="node1" presStyleIdx="2" presStyleCnt="4">
        <dgm:presLayoutVars>
          <dgm:bulletEnabled val="1"/>
        </dgm:presLayoutVars>
      </dgm:prSet>
      <dgm:spPr/>
    </dgm:pt>
    <dgm:pt modelId="{F89BEA6A-417E-4510-A888-A005DF42217A}" type="pres">
      <dgm:prSet presAssocID="{54E2B64C-6F46-4BCA-8827-28DFB1C3FF2F}" presName="accent_3" presStyleCnt="0"/>
      <dgm:spPr/>
    </dgm:pt>
    <dgm:pt modelId="{F3EA0433-1103-439D-A67D-4F1A6887468A}" type="pres">
      <dgm:prSet presAssocID="{54E2B64C-6F46-4BCA-8827-28DFB1C3FF2F}" presName="accentRepeatNode" presStyleLbl="solidFgAcc1" presStyleIdx="2" presStyleCnt="4"/>
      <dgm:spPr/>
    </dgm:pt>
    <dgm:pt modelId="{9B4BE660-0747-4898-AD30-CFB267E4496B}" type="pres">
      <dgm:prSet presAssocID="{382835DF-0177-4311-B6AA-36D5B7E36440}" presName="text_4" presStyleLbl="node1" presStyleIdx="3" presStyleCnt="4">
        <dgm:presLayoutVars>
          <dgm:bulletEnabled val="1"/>
        </dgm:presLayoutVars>
      </dgm:prSet>
      <dgm:spPr/>
    </dgm:pt>
    <dgm:pt modelId="{172A5711-11DD-410D-AE77-63F1344A7413}" type="pres">
      <dgm:prSet presAssocID="{382835DF-0177-4311-B6AA-36D5B7E36440}" presName="accent_4" presStyleCnt="0"/>
      <dgm:spPr/>
    </dgm:pt>
    <dgm:pt modelId="{63A70258-CAF0-46B1-A6B3-04F649F26122}" type="pres">
      <dgm:prSet presAssocID="{382835DF-0177-4311-B6AA-36D5B7E36440}" presName="accentRepeatNode" presStyleLbl="solidFgAcc1" presStyleIdx="3" presStyleCnt="4"/>
      <dgm:spPr/>
    </dgm:pt>
  </dgm:ptLst>
  <dgm:cxnLst>
    <dgm:cxn modelId="{D7100805-B2F0-4C96-BF71-DE1BD3DCC88F}" srcId="{613A3250-A156-46C4-A063-C8558EA3714A}" destId="{54E2B64C-6F46-4BCA-8827-28DFB1C3FF2F}" srcOrd="2" destOrd="0" parTransId="{FF59654A-74B6-491E-B230-72B00F0853CA}" sibTransId="{73E6022D-121C-4FCE-8F17-81A60B0297E3}"/>
    <dgm:cxn modelId="{5E9FFD73-C1E2-4E5E-BD89-31A6AA011C2C}" type="presOf" srcId="{54E2B64C-6F46-4BCA-8827-28DFB1C3FF2F}" destId="{D673873F-2456-4643-B2D0-E624F1020D18}" srcOrd="0" destOrd="0" presId="urn:microsoft.com/office/officeart/2008/layout/VerticalCurvedList"/>
    <dgm:cxn modelId="{B6CEE178-71C7-4E0C-9F47-D8FE10CF6802}" type="presOf" srcId="{613A3250-A156-46C4-A063-C8558EA3714A}" destId="{5B2CE1D8-27BB-475C-A48F-4E9F0CC872F4}" srcOrd="0" destOrd="0" presId="urn:microsoft.com/office/officeart/2008/layout/VerticalCurvedList"/>
    <dgm:cxn modelId="{CE203E82-A42F-4134-AE95-365FF6855B08}" type="presOf" srcId="{9F999671-1101-4DA7-8466-1625C83CE7C9}" destId="{2DD1BF02-53D9-4C4C-B649-313045F6B8DC}" srcOrd="0" destOrd="0" presId="urn:microsoft.com/office/officeart/2008/layout/VerticalCurvedList"/>
    <dgm:cxn modelId="{11B2DE9F-8A3D-455B-85E6-81119D486C8A}" srcId="{613A3250-A156-46C4-A063-C8558EA3714A}" destId="{9F999671-1101-4DA7-8466-1625C83CE7C9}" srcOrd="0" destOrd="0" parTransId="{63641773-B823-4EFA-A77B-C4C15B111811}" sibTransId="{BBA985EA-16A5-4309-A4DA-656780D1F962}"/>
    <dgm:cxn modelId="{B97AF0AF-9098-4175-9AAA-0B0980A144CF}" type="presOf" srcId="{382835DF-0177-4311-B6AA-36D5B7E36440}" destId="{9B4BE660-0747-4898-AD30-CFB267E4496B}" srcOrd="0" destOrd="0" presId="urn:microsoft.com/office/officeart/2008/layout/VerticalCurvedList"/>
    <dgm:cxn modelId="{3CE7FCBE-39AE-4EC5-B8B3-1FBC22E37FC7}" srcId="{613A3250-A156-46C4-A063-C8558EA3714A}" destId="{382835DF-0177-4311-B6AA-36D5B7E36440}" srcOrd="3" destOrd="0" parTransId="{8934C54F-696E-48F9-8A1B-21C7F42FBAA9}" sibTransId="{66E78A27-57B9-4337-A9E3-256DBEAE213A}"/>
    <dgm:cxn modelId="{6FA962BF-6432-405C-B5FE-4B59B3294345}" srcId="{613A3250-A156-46C4-A063-C8558EA3714A}" destId="{A91CFEBC-9323-4978-81FF-9C8B742C112D}" srcOrd="1" destOrd="0" parTransId="{3992EB85-CDBF-4D5B-8BEF-83549D8EEC53}" sibTransId="{17FFE481-4E3F-49CD-A286-1A02A25B2694}"/>
    <dgm:cxn modelId="{84BED8DF-C4CB-47A9-80CF-4CE47502E8BA}" type="presOf" srcId="{A91CFEBC-9323-4978-81FF-9C8B742C112D}" destId="{EFC09B12-7379-438E-B285-C50D40D36307}" srcOrd="0" destOrd="0" presId="urn:microsoft.com/office/officeart/2008/layout/VerticalCurvedList"/>
    <dgm:cxn modelId="{1FD75EEE-C69C-4AAA-83C5-B7B18C0FE94B}" type="presOf" srcId="{BBA985EA-16A5-4309-A4DA-656780D1F962}" destId="{14046063-6E58-4895-BFD3-25D203F2190D}" srcOrd="0" destOrd="0" presId="urn:microsoft.com/office/officeart/2008/layout/VerticalCurvedList"/>
    <dgm:cxn modelId="{5A820BCB-6330-481A-97A4-299D520BF6AB}" type="presParOf" srcId="{5B2CE1D8-27BB-475C-A48F-4E9F0CC872F4}" destId="{7DF1B81B-5DBC-45A6-AC0C-221824CDB1B0}" srcOrd="0" destOrd="0" presId="urn:microsoft.com/office/officeart/2008/layout/VerticalCurvedList"/>
    <dgm:cxn modelId="{E39A0AFE-2CFD-450E-AD21-6FE598D2BF61}" type="presParOf" srcId="{7DF1B81B-5DBC-45A6-AC0C-221824CDB1B0}" destId="{7C01BB2B-90B0-463D-B196-DDAB22478AEC}" srcOrd="0" destOrd="0" presId="urn:microsoft.com/office/officeart/2008/layout/VerticalCurvedList"/>
    <dgm:cxn modelId="{4F0143AE-7518-4480-8969-DE4CB74B42E7}" type="presParOf" srcId="{7C01BB2B-90B0-463D-B196-DDAB22478AEC}" destId="{8D6925F2-CCB5-419D-8D01-6C432E4F17C8}" srcOrd="0" destOrd="0" presId="urn:microsoft.com/office/officeart/2008/layout/VerticalCurvedList"/>
    <dgm:cxn modelId="{A0BDD97C-084E-4B0F-8178-0AE9A5958EA6}" type="presParOf" srcId="{7C01BB2B-90B0-463D-B196-DDAB22478AEC}" destId="{14046063-6E58-4895-BFD3-25D203F2190D}" srcOrd="1" destOrd="0" presId="urn:microsoft.com/office/officeart/2008/layout/VerticalCurvedList"/>
    <dgm:cxn modelId="{1CBE170A-F317-463D-800D-852C9894D476}" type="presParOf" srcId="{7C01BB2B-90B0-463D-B196-DDAB22478AEC}" destId="{E443AE04-AC11-4082-827F-3EF47F692CD5}" srcOrd="2" destOrd="0" presId="urn:microsoft.com/office/officeart/2008/layout/VerticalCurvedList"/>
    <dgm:cxn modelId="{41E7E670-84D1-476A-983A-E5A1D9B89E91}" type="presParOf" srcId="{7C01BB2B-90B0-463D-B196-DDAB22478AEC}" destId="{73BBF896-CCB3-48EA-A7B7-27316A701BE5}" srcOrd="3" destOrd="0" presId="urn:microsoft.com/office/officeart/2008/layout/VerticalCurvedList"/>
    <dgm:cxn modelId="{789010D2-ADDF-430F-8DE6-2462A82688D8}" type="presParOf" srcId="{7DF1B81B-5DBC-45A6-AC0C-221824CDB1B0}" destId="{2DD1BF02-53D9-4C4C-B649-313045F6B8DC}" srcOrd="1" destOrd="0" presId="urn:microsoft.com/office/officeart/2008/layout/VerticalCurvedList"/>
    <dgm:cxn modelId="{A3B1A6E8-D551-460F-892C-4500260EE71A}" type="presParOf" srcId="{7DF1B81B-5DBC-45A6-AC0C-221824CDB1B0}" destId="{35D516C1-73EA-4032-80D7-F83ABC9F18A0}" srcOrd="2" destOrd="0" presId="urn:microsoft.com/office/officeart/2008/layout/VerticalCurvedList"/>
    <dgm:cxn modelId="{DA44BD0A-E83B-4367-BC93-596B36124956}" type="presParOf" srcId="{35D516C1-73EA-4032-80D7-F83ABC9F18A0}" destId="{E569D106-CBF1-481F-AED8-2AA8B9524205}" srcOrd="0" destOrd="0" presId="urn:microsoft.com/office/officeart/2008/layout/VerticalCurvedList"/>
    <dgm:cxn modelId="{BDCC491C-2A41-49A6-93C1-4163429846D2}" type="presParOf" srcId="{7DF1B81B-5DBC-45A6-AC0C-221824CDB1B0}" destId="{EFC09B12-7379-438E-B285-C50D40D36307}" srcOrd="3" destOrd="0" presId="urn:microsoft.com/office/officeart/2008/layout/VerticalCurvedList"/>
    <dgm:cxn modelId="{646AE4D4-A550-4442-8E31-FA8E6887D2EA}" type="presParOf" srcId="{7DF1B81B-5DBC-45A6-AC0C-221824CDB1B0}" destId="{9266D4C3-01C8-48AC-BDDB-1DC323E1A102}" srcOrd="4" destOrd="0" presId="urn:microsoft.com/office/officeart/2008/layout/VerticalCurvedList"/>
    <dgm:cxn modelId="{D6E6EB62-2D17-4510-8CC5-FDD68EA110F4}" type="presParOf" srcId="{9266D4C3-01C8-48AC-BDDB-1DC323E1A102}" destId="{6260C1D7-1F15-489B-9043-61C699D3A51B}" srcOrd="0" destOrd="0" presId="urn:microsoft.com/office/officeart/2008/layout/VerticalCurvedList"/>
    <dgm:cxn modelId="{2D4165FF-1ADA-415E-A740-C74E45AE9C71}" type="presParOf" srcId="{7DF1B81B-5DBC-45A6-AC0C-221824CDB1B0}" destId="{D673873F-2456-4643-B2D0-E624F1020D18}" srcOrd="5" destOrd="0" presId="urn:microsoft.com/office/officeart/2008/layout/VerticalCurvedList"/>
    <dgm:cxn modelId="{D8ED25A7-2C2C-4F51-8AA7-39F05ACF4C5A}" type="presParOf" srcId="{7DF1B81B-5DBC-45A6-AC0C-221824CDB1B0}" destId="{F89BEA6A-417E-4510-A888-A005DF42217A}" srcOrd="6" destOrd="0" presId="urn:microsoft.com/office/officeart/2008/layout/VerticalCurvedList"/>
    <dgm:cxn modelId="{B9CA2967-1609-49BC-BA8D-93D73B0CB24A}" type="presParOf" srcId="{F89BEA6A-417E-4510-A888-A005DF42217A}" destId="{F3EA0433-1103-439D-A67D-4F1A6887468A}" srcOrd="0" destOrd="0" presId="urn:microsoft.com/office/officeart/2008/layout/VerticalCurvedList"/>
    <dgm:cxn modelId="{93128719-BF69-405D-AF43-D3F8500E286E}" type="presParOf" srcId="{7DF1B81B-5DBC-45A6-AC0C-221824CDB1B0}" destId="{9B4BE660-0747-4898-AD30-CFB267E4496B}" srcOrd="7" destOrd="0" presId="urn:microsoft.com/office/officeart/2008/layout/VerticalCurvedList"/>
    <dgm:cxn modelId="{979E1CED-A3D2-4EE1-A669-E801CD2BDDD8}" type="presParOf" srcId="{7DF1B81B-5DBC-45A6-AC0C-221824CDB1B0}" destId="{172A5711-11DD-410D-AE77-63F1344A7413}" srcOrd="8" destOrd="0" presId="urn:microsoft.com/office/officeart/2008/layout/VerticalCurvedList"/>
    <dgm:cxn modelId="{82D526CC-BE6E-4D82-B2B3-CBD472915BDA}" type="presParOf" srcId="{172A5711-11DD-410D-AE77-63F1344A7413}" destId="{63A70258-CAF0-46B1-A6B3-04F649F26122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4361C-B546-40A2-90FB-68A9BFE07B6D}">
      <dsp:nvSpPr>
        <dsp:cNvPr id="0" name=""/>
        <dsp:cNvSpPr/>
      </dsp:nvSpPr>
      <dsp:spPr>
        <a:xfrm>
          <a:off x="3093630" y="641341"/>
          <a:ext cx="5076941" cy="5076941"/>
        </a:xfrm>
        <a:prstGeom prst="blockArc">
          <a:avLst>
            <a:gd name="adj1" fmla="val 13114286"/>
            <a:gd name="adj2" fmla="val 16200000"/>
            <a:gd name="adj3" fmla="val 390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7EACB6-9A42-4B79-99EA-375B6A684523}">
      <dsp:nvSpPr>
        <dsp:cNvPr id="0" name=""/>
        <dsp:cNvSpPr/>
      </dsp:nvSpPr>
      <dsp:spPr>
        <a:xfrm>
          <a:off x="3093630" y="641341"/>
          <a:ext cx="5076941" cy="5076941"/>
        </a:xfrm>
        <a:prstGeom prst="blockArc">
          <a:avLst>
            <a:gd name="adj1" fmla="val 10028571"/>
            <a:gd name="adj2" fmla="val 13114286"/>
            <a:gd name="adj3" fmla="val 390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5BD18-48FD-405C-929B-F7F0BF1699F1}">
      <dsp:nvSpPr>
        <dsp:cNvPr id="0" name=""/>
        <dsp:cNvSpPr/>
      </dsp:nvSpPr>
      <dsp:spPr>
        <a:xfrm>
          <a:off x="3093630" y="641341"/>
          <a:ext cx="5076941" cy="5076941"/>
        </a:xfrm>
        <a:prstGeom prst="blockArc">
          <a:avLst>
            <a:gd name="adj1" fmla="val 6942857"/>
            <a:gd name="adj2" fmla="val 10028571"/>
            <a:gd name="adj3" fmla="val 390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5EFC95-C058-43AD-9CF3-996FF60C6B52}">
      <dsp:nvSpPr>
        <dsp:cNvPr id="0" name=""/>
        <dsp:cNvSpPr/>
      </dsp:nvSpPr>
      <dsp:spPr>
        <a:xfrm>
          <a:off x="3093630" y="641341"/>
          <a:ext cx="5076941" cy="5076941"/>
        </a:xfrm>
        <a:prstGeom prst="blockArc">
          <a:avLst>
            <a:gd name="adj1" fmla="val 3857143"/>
            <a:gd name="adj2" fmla="val 6942857"/>
            <a:gd name="adj3" fmla="val 390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1A292-8E85-4C48-A35D-639125EE7D83}">
      <dsp:nvSpPr>
        <dsp:cNvPr id="0" name=""/>
        <dsp:cNvSpPr/>
      </dsp:nvSpPr>
      <dsp:spPr>
        <a:xfrm>
          <a:off x="3093630" y="641341"/>
          <a:ext cx="5076941" cy="5076941"/>
        </a:xfrm>
        <a:prstGeom prst="blockArc">
          <a:avLst>
            <a:gd name="adj1" fmla="val 771429"/>
            <a:gd name="adj2" fmla="val 3857143"/>
            <a:gd name="adj3" fmla="val 390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273FC8-0CED-4C3A-A430-C61FD2D46C05}">
      <dsp:nvSpPr>
        <dsp:cNvPr id="0" name=""/>
        <dsp:cNvSpPr/>
      </dsp:nvSpPr>
      <dsp:spPr>
        <a:xfrm>
          <a:off x="3093630" y="641341"/>
          <a:ext cx="5076941" cy="5076941"/>
        </a:xfrm>
        <a:prstGeom prst="blockArc">
          <a:avLst>
            <a:gd name="adj1" fmla="val 19285714"/>
            <a:gd name="adj2" fmla="val 771429"/>
            <a:gd name="adj3" fmla="val 390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A77442-6372-4780-8BD7-243EC681C7D1}">
      <dsp:nvSpPr>
        <dsp:cNvPr id="0" name=""/>
        <dsp:cNvSpPr/>
      </dsp:nvSpPr>
      <dsp:spPr>
        <a:xfrm>
          <a:off x="3093630" y="641341"/>
          <a:ext cx="5076941" cy="5076941"/>
        </a:xfrm>
        <a:prstGeom prst="blockArc">
          <a:avLst>
            <a:gd name="adj1" fmla="val 16200000"/>
            <a:gd name="adj2" fmla="val 19285714"/>
            <a:gd name="adj3" fmla="val 390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38023-EB71-4566-8C85-8BC0A909BADF}">
      <dsp:nvSpPr>
        <dsp:cNvPr id="0" name=""/>
        <dsp:cNvSpPr/>
      </dsp:nvSpPr>
      <dsp:spPr>
        <a:xfrm>
          <a:off x="4647583" y="2195295"/>
          <a:ext cx="1969035" cy="196903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Why invest in digital?</a:t>
          </a:r>
        </a:p>
      </dsp:txBody>
      <dsp:txXfrm>
        <a:off x="4935941" y="2483653"/>
        <a:ext cx="1392319" cy="1392319"/>
      </dsp:txXfrm>
    </dsp:sp>
    <dsp:sp modelId="{5E9E62F1-AFEE-427F-900E-7B3AB8CA589E}">
      <dsp:nvSpPr>
        <dsp:cNvPr id="0" name=""/>
        <dsp:cNvSpPr/>
      </dsp:nvSpPr>
      <dsp:spPr>
        <a:xfrm>
          <a:off x="4942938" y="1799"/>
          <a:ext cx="1378324" cy="137832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Improved patient care </a:t>
          </a:r>
        </a:p>
      </dsp:txBody>
      <dsp:txXfrm>
        <a:off x="5144789" y="203650"/>
        <a:ext cx="974622" cy="974622"/>
      </dsp:txXfrm>
    </dsp:sp>
    <dsp:sp modelId="{EB2676E8-0576-4EA6-B59D-556259308394}">
      <dsp:nvSpPr>
        <dsp:cNvPr id="0" name=""/>
        <dsp:cNvSpPr/>
      </dsp:nvSpPr>
      <dsp:spPr>
        <a:xfrm>
          <a:off x="6888800" y="938877"/>
          <a:ext cx="1378324" cy="137832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Enhance Data management</a:t>
          </a:r>
        </a:p>
      </dsp:txBody>
      <dsp:txXfrm>
        <a:off x="7090651" y="1140728"/>
        <a:ext cx="974622" cy="974622"/>
      </dsp:txXfrm>
    </dsp:sp>
    <dsp:sp modelId="{5E2B67D6-5D2C-4A2D-909B-48C2A0CA48D8}">
      <dsp:nvSpPr>
        <dsp:cNvPr id="0" name=""/>
        <dsp:cNvSpPr/>
      </dsp:nvSpPr>
      <dsp:spPr>
        <a:xfrm>
          <a:off x="7369389" y="3044472"/>
          <a:ext cx="1378324" cy="137832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Patient empowerment </a:t>
          </a:r>
        </a:p>
      </dsp:txBody>
      <dsp:txXfrm>
        <a:off x="7571240" y="3246323"/>
        <a:ext cx="974622" cy="974622"/>
      </dsp:txXfrm>
    </dsp:sp>
    <dsp:sp modelId="{949369F5-787F-43A6-81C5-29A633958982}">
      <dsp:nvSpPr>
        <dsp:cNvPr id="0" name=""/>
        <dsp:cNvSpPr/>
      </dsp:nvSpPr>
      <dsp:spPr>
        <a:xfrm>
          <a:off x="6022810" y="4733028"/>
          <a:ext cx="1378324" cy="137832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Building a smarter NHS</a:t>
          </a:r>
          <a:endParaRPr lang="en-GB" sz="1100" kern="1200" dirty="0"/>
        </a:p>
      </dsp:txBody>
      <dsp:txXfrm>
        <a:off x="6224661" y="4934879"/>
        <a:ext cx="974622" cy="974622"/>
      </dsp:txXfrm>
    </dsp:sp>
    <dsp:sp modelId="{7D641223-F1CB-4F0E-8360-652D23A9E07A}">
      <dsp:nvSpPr>
        <dsp:cNvPr id="0" name=""/>
        <dsp:cNvSpPr/>
      </dsp:nvSpPr>
      <dsp:spPr>
        <a:xfrm>
          <a:off x="3863066" y="4733028"/>
          <a:ext cx="1378324" cy="137832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Enhanced efficiency &amp; Cost savings</a:t>
          </a:r>
        </a:p>
      </dsp:txBody>
      <dsp:txXfrm>
        <a:off x="4064917" y="4934879"/>
        <a:ext cx="974622" cy="974622"/>
      </dsp:txXfrm>
    </dsp:sp>
    <dsp:sp modelId="{AEC4F270-3B53-4046-A07D-7676699B9003}">
      <dsp:nvSpPr>
        <dsp:cNvPr id="0" name=""/>
        <dsp:cNvSpPr/>
      </dsp:nvSpPr>
      <dsp:spPr>
        <a:xfrm>
          <a:off x="2516488" y="3044472"/>
          <a:ext cx="1378324" cy="137832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Addressing Workforce challenges </a:t>
          </a:r>
        </a:p>
      </dsp:txBody>
      <dsp:txXfrm>
        <a:off x="2718339" y="3246323"/>
        <a:ext cx="974622" cy="974622"/>
      </dsp:txXfrm>
    </dsp:sp>
    <dsp:sp modelId="{1B82CC93-A7C9-478D-A96E-35372E38EE2C}">
      <dsp:nvSpPr>
        <dsp:cNvPr id="0" name=""/>
        <dsp:cNvSpPr/>
      </dsp:nvSpPr>
      <dsp:spPr>
        <a:xfrm>
          <a:off x="2997076" y="938877"/>
          <a:ext cx="1378324" cy="137832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Better integration across the NHS</a:t>
          </a:r>
          <a:endParaRPr lang="en-GB" sz="1100" kern="1200" dirty="0"/>
        </a:p>
      </dsp:txBody>
      <dsp:txXfrm>
        <a:off x="3198927" y="1140728"/>
        <a:ext cx="974622" cy="9746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046063-6E58-4895-BFD3-25D203F2190D}">
      <dsp:nvSpPr>
        <dsp:cNvPr id="0" name=""/>
        <dsp:cNvSpPr/>
      </dsp:nvSpPr>
      <dsp:spPr>
        <a:xfrm>
          <a:off x="-6126981" y="-937410"/>
          <a:ext cx="7293488" cy="7293488"/>
        </a:xfrm>
        <a:prstGeom prst="blockArc">
          <a:avLst>
            <a:gd name="adj1" fmla="val 18900000"/>
            <a:gd name="adj2" fmla="val 2700000"/>
            <a:gd name="adj3" fmla="val 296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D1BF02-53D9-4C4C-B649-313045F6B8DC}">
      <dsp:nvSpPr>
        <dsp:cNvPr id="0" name=""/>
        <dsp:cNvSpPr/>
      </dsp:nvSpPr>
      <dsp:spPr>
        <a:xfrm>
          <a:off x="610504" y="416587"/>
          <a:ext cx="4860064" cy="83360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167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Use existing data</a:t>
          </a:r>
        </a:p>
      </dsp:txBody>
      <dsp:txXfrm>
        <a:off x="610504" y="416587"/>
        <a:ext cx="4860064" cy="833607"/>
      </dsp:txXfrm>
    </dsp:sp>
    <dsp:sp modelId="{E569D106-CBF1-481F-AED8-2AA8B9524205}">
      <dsp:nvSpPr>
        <dsp:cNvPr id="0" name=""/>
        <dsp:cNvSpPr/>
      </dsp:nvSpPr>
      <dsp:spPr>
        <a:xfrm>
          <a:off x="89500" y="312386"/>
          <a:ext cx="1042009" cy="104200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EFC09B12-7379-438E-B285-C50D40D36307}">
      <dsp:nvSpPr>
        <dsp:cNvPr id="0" name=""/>
        <dsp:cNvSpPr/>
      </dsp:nvSpPr>
      <dsp:spPr>
        <a:xfrm>
          <a:off x="1088431" y="1667215"/>
          <a:ext cx="4382137" cy="83360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167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Go to the ‘Gemba’</a:t>
          </a:r>
        </a:p>
      </dsp:txBody>
      <dsp:txXfrm>
        <a:off x="1088431" y="1667215"/>
        <a:ext cx="4382137" cy="833607"/>
      </dsp:txXfrm>
    </dsp:sp>
    <dsp:sp modelId="{6260C1D7-1F15-489B-9043-61C699D3A51B}">
      <dsp:nvSpPr>
        <dsp:cNvPr id="0" name=""/>
        <dsp:cNvSpPr/>
      </dsp:nvSpPr>
      <dsp:spPr>
        <a:xfrm>
          <a:off x="567426" y="1563014"/>
          <a:ext cx="1042009" cy="104200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D673873F-2456-4643-B2D0-E624F1020D18}">
      <dsp:nvSpPr>
        <dsp:cNvPr id="0" name=""/>
        <dsp:cNvSpPr/>
      </dsp:nvSpPr>
      <dsp:spPr>
        <a:xfrm>
          <a:off x="1088431" y="2917843"/>
          <a:ext cx="4382137" cy="83360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167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Interviews over surveys</a:t>
          </a:r>
        </a:p>
      </dsp:txBody>
      <dsp:txXfrm>
        <a:off x="1088431" y="2917843"/>
        <a:ext cx="4382137" cy="833607"/>
      </dsp:txXfrm>
    </dsp:sp>
    <dsp:sp modelId="{F3EA0433-1103-439D-A67D-4F1A6887468A}">
      <dsp:nvSpPr>
        <dsp:cNvPr id="0" name=""/>
        <dsp:cNvSpPr/>
      </dsp:nvSpPr>
      <dsp:spPr>
        <a:xfrm>
          <a:off x="567426" y="2813642"/>
          <a:ext cx="1042009" cy="104200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B4BE660-0747-4898-AD30-CFB267E4496B}">
      <dsp:nvSpPr>
        <dsp:cNvPr id="0" name=""/>
        <dsp:cNvSpPr/>
      </dsp:nvSpPr>
      <dsp:spPr>
        <a:xfrm>
          <a:off x="610504" y="4168472"/>
          <a:ext cx="4860064" cy="83360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167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Diversity and inclusion</a:t>
          </a:r>
        </a:p>
      </dsp:txBody>
      <dsp:txXfrm>
        <a:off x="610504" y="4168472"/>
        <a:ext cx="4860064" cy="833607"/>
      </dsp:txXfrm>
    </dsp:sp>
    <dsp:sp modelId="{63A70258-CAF0-46B1-A6B3-04F649F26122}">
      <dsp:nvSpPr>
        <dsp:cNvPr id="0" name=""/>
        <dsp:cNvSpPr/>
      </dsp:nvSpPr>
      <dsp:spPr>
        <a:xfrm>
          <a:off x="89500" y="4064271"/>
          <a:ext cx="1042009" cy="104200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BB9E64-D7E9-4400-A27D-5896D1DADC3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2E97C8-21D8-4532-BF12-91B3578B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49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44324-43FC-91D3-3AB7-B234AC757D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515789-CB65-0BD7-6F42-A6B80D9330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D24E9-A8D9-8515-6B92-27C126DE5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0648-080B-4E84-ACAA-8D820FE22EE9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E02029-87B3-E35F-52E5-16C2B608A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1ADD80-E15F-DC9E-FC1B-BBC1AD4FE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6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D77CF-3F95-EF61-2618-480E1EB76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3951B-E9BB-3265-8C56-30314B7599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E1E08-14F1-9533-2B52-37C6A8405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96C24-0409-4709-973E-E1B7E396469A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B9D84-D952-6F7C-2F22-748DB0AF7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9EC1C-6777-930C-4F73-EFD89FE08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458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7FE04-AD2F-ED63-EE84-43B4B65AF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E8DA7-3E1A-0268-3A9E-7D1B0D9755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AA577A-5A70-A5A1-209E-A582DBD68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34F13-4486-4AA6-B5CE-CB5F205BC0D2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BBF16B-FBB7-5B71-3557-A2F3386D3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AD1FEE-2F7A-8F0B-D3ED-C4BFE9448D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025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3DC12-96BA-F612-C9B8-08C660308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2C90F-A998-0482-C2CB-8AFA3BE97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0DBB02-06A8-5D26-19D3-840D7A25D5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9CA079-4169-385E-B5C0-948A2113E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5C3B-C391-4238-8DF6-5F071E297D63}" type="datetime1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9CB65E-3AA4-5A8D-AC06-0527CE7A1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C4ADFC-D13C-C0FE-8588-134431E44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101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49DCF-E317-D369-D9A6-DE43C47D2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FBC323-9969-5F5B-90DA-FA395F6225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CB170F-E554-E011-6193-BC3DE0AD7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04F45C-1F56-71B9-D34A-C1C9D39909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B8CD69-AEE6-04B7-1216-99E7D7A110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ED4438-216B-8B1A-6FAA-EE1366F71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31319-B382-4AC2-88A2-D896CA07200F}" type="datetime1">
              <a:rPr lang="en-GB" smtClean="0"/>
              <a:t>04/03/2026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03217C-7EDD-E030-93C3-10BCCD721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B4A861-F793-1B4B-3208-0076305A8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104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AB4BB-0302-59F8-9D2B-1A52A5083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C600EC-4680-82AC-6A44-39CB7941C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09DEA-1C7D-4FE9-BB4F-087DCAA7E899}" type="datetime1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68C9E7-6748-16DD-C060-DED45134C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C502F1-20B3-D6F1-AF96-B3BEBDF33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88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9634BE-75B4-7B7B-A0C6-B14B62D19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06AF-1A89-406B-B7C4-E058150CFDEF}" type="datetime1">
              <a:rPr lang="en-GB" smtClean="0"/>
              <a:t>04/03/2026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E988A1-F94E-D254-2E24-531394474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629C42-4D51-189E-FF2B-51FDF24CE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03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80B6D-63DD-C811-12EC-5C8BF7773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CE32D-01EC-45A7-FFD8-87C530E73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2DE4FA-74E0-54BE-696E-B42219DB2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68F619-C02A-DDD2-8EC1-339F6E812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389A0-3081-4C8D-9299-B1DF1F37CBB6}" type="datetime1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D6012C-A967-7082-481E-01060FF7C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BB01A3-380F-5169-B32A-CBCD38337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709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BC93A-A887-2AE6-6417-A1D560561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4DFE18-E9D2-72E4-1EED-09AB24CE50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48A733-3964-032B-F4DB-C006DC4EA5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80216-3C60-424A-C523-F2FC063A8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62097-3B4E-44B6-809F-281035304A07}" type="datetime1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50DEEF-E225-F92E-00F8-B817B2EA3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925B80-B1F2-EFDA-30A6-E4409820E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82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F1219-14EE-4723-D262-A0A3261B3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67370-05DF-B56F-2BA1-8979B4CA9E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E264C2-71BA-8137-8F56-CB436E862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C0871-4A12-4385-ADC2-73BDAF647B18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43662B-1B85-7E0B-2222-B5CCC7FB2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DC2FF-AC26-4D10-5FFB-14581B5F0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946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CD2C37B-D647-C3D0-D9C1-B53E333D58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92DE58-4F55-10CC-9381-69BACC5596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5A536-C67F-6140-121B-76E348060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C674-532C-4AB2-A10D-2CF32AAF33C2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85FD0-C320-515A-833E-46F76B11A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99A9E-6DAC-A9F6-2E1C-0CD1FAC83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930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E6F986-53A0-2740-2736-06E16A967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027BF2-888D-81A1-D491-AA3B5D33D7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8C48F-E43B-7E07-926E-46DF3CD6A9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A8193C-80EE-42F0-BEC3-92F69EE4FAAC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818E9-5FB7-0FBA-3206-011888D278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BMDS7007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35608-042B-0859-6DF3-9CCA5909EE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60EB00-86A3-4E7D-B58B-9294CEB94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998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freepngimg.com/png/88497-information-human-text-faq-question-behavior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4.png"/><Relationship Id="rId7" Type="http://schemas.openxmlformats.org/officeDocument/2006/relationships/image" Target="../media/image9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reesvg.org/ryanlerch-shady-tree" TargetMode="Externa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nhsproviders.org/building-a-digital-strategy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90D9C9-EA47-3D8F-0152-E08F4BD260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0400" y="1089060"/>
            <a:ext cx="5181600" cy="1767221"/>
          </a:xfrm>
        </p:spPr>
        <p:txBody>
          <a:bodyPr>
            <a:normAutofit/>
          </a:bodyPr>
          <a:lstStyle/>
          <a:p>
            <a:r>
              <a:rPr lang="en-GB" sz="2800" b="1" dirty="0"/>
              <a:t>Overview and discussion: </a:t>
            </a:r>
            <a:br>
              <a:rPr lang="en-GB" sz="2800" b="1" dirty="0"/>
            </a:br>
            <a:r>
              <a:rPr lang="en-GB" sz="2800" b="1" dirty="0"/>
              <a:t>NHS Providers </a:t>
            </a:r>
            <a:br>
              <a:rPr lang="en-GB" sz="2800" b="1" dirty="0"/>
            </a:br>
            <a:r>
              <a:rPr lang="en-GB" sz="2800" b="1" dirty="0"/>
              <a:t>“Building a digital strategy”</a:t>
            </a:r>
          </a:p>
        </p:txBody>
      </p:sp>
      <p:pic>
        <p:nvPicPr>
          <p:cNvPr id="4" name="Picture 3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2047496" cy="6858000"/>
          </a:xfrm>
          <a:prstGeom prst="rect">
            <a:avLst/>
          </a:prstGeom>
        </p:spPr>
      </p:pic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14C0479B-EA74-18AC-3412-90C409B11B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073" y="574313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D9286E-75BE-D52E-4F2C-273789CB10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2073" y="4538662"/>
            <a:ext cx="2692400" cy="10366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19D91B3-B996-BF53-2D39-BD9A8CBF8941}"/>
              </a:ext>
            </a:extLst>
          </p:cNvPr>
          <p:cNvSpPr txBox="1"/>
          <p:nvPr/>
        </p:nvSpPr>
        <p:spPr>
          <a:xfrm>
            <a:off x="8464510" y="420366"/>
            <a:ext cx="2273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C00000"/>
                </a:solidFill>
              </a:rPr>
              <a:t>BMDS7007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1F74D27-E9F1-0B2F-BE14-3A43CEB67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35E939-0735-F17E-6414-0930EF6E2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1</a:t>
            </a:fld>
            <a:endParaRPr lang="en-GB"/>
          </a:p>
        </p:txBody>
      </p:sp>
      <p:sp>
        <p:nvSpPr>
          <p:cNvPr id="11" name="Title 3">
            <a:extLst>
              <a:ext uri="{FF2B5EF4-FFF2-40B4-BE49-F238E27FC236}">
                <a16:creationId xmlns:a16="http://schemas.microsoft.com/office/drawing/2014/main" id="{E8711F27-9826-EF72-DFB5-72F7A7F4A44D}"/>
              </a:ext>
            </a:extLst>
          </p:cNvPr>
          <p:cNvSpPr txBox="1">
            <a:spLocks/>
          </p:cNvSpPr>
          <p:nvPr/>
        </p:nvSpPr>
        <p:spPr>
          <a:xfrm>
            <a:off x="712437" y="-687630"/>
            <a:ext cx="6297963" cy="22159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+mn-lt"/>
                <a:ea typeface="Times New Roman" panose="02020603050405020304" pitchFamily="18" charset="0"/>
              </a:rPr>
              <a:t>Managing Digital Strategy to Enhance Health and Care</a:t>
            </a:r>
            <a:endParaRPr lang="en-GB" sz="32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FEF76E3-9D2E-F25D-57D9-2E09B4D79464}"/>
              </a:ext>
            </a:extLst>
          </p:cNvPr>
          <p:cNvSpPr txBox="1"/>
          <p:nvPr/>
        </p:nvSpPr>
        <p:spPr>
          <a:xfrm>
            <a:off x="7467600" y="3778946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Simona Ferraraccio MSc, PhD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737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A1334C3-5A15-0C4D-B90E-F014BC6DF602}"/>
              </a:ext>
            </a:extLst>
          </p:cNvPr>
          <p:cNvSpPr txBox="1"/>
          <p:nvPr/>
        </p:nvSpPr>
        <p:spPr>
          <a:xfrm>
            <a:off x="2027675" y="1604526"/>
            <a:ext cx="10125553" cy="3648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u="sng" dirty="0"/>
              <a:t>Contents</a:t>
            </a:r>
            <a:r>
              <a:rPr lang="en-GB" sz="2800" u="sng" dirty="0"/>
              <a:t>:</a:t>
            </a:r>
          </a:p>
          <a:p>
            <a:pPr>
              <a:lnSpc>
                <a:spcPct val="150000"/>
              </a:lnSpc>
            </a:pPr>
            <a:endParaRPr lang="en-GB" sz="2800" u="sng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 Why invest in digital?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 Understand the context and the users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 Questions to drive the evaluation: is it a “good” strategy?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 Individual discussion</a:t>
            </a:r>
          </a:p>
          <a:p>
            <a:pPr>
              <a:lnSpc>
                <a:spcPct val="150000"/>
              </a:lnSpc>
            </a:pPr>
            <a:endParaRPr lang="en-GB" sz="2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F31F4-66AD-4ADE-0650-FF2433A20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827E51-4056-D0F5-908F-C23F63ECB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2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0570066-671C-D364-6DE1-5C82AC7712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55071"/>
            <a:ext cx="1609247" cy="619598"/>
          </a:xfrm>
          <a:prstGeom prst="rect">
            <a:avLst/>
          </a:prstGeom>
        </p:spPr>
      </p:pic>
      <p:pic>
        <p:nvPicPr>
          <p:cNvPr id="2" name="Picture 1" descr="image001">
            <a:extLst>
              <a:ext uri="{FF2B5EF4-FFF2-40B4-BE49-F238E27FC236}">
                <a16:creationId xmlns:a16="http://schemas.microsoft.com/office/drawing/2014/main" id="{AB92B06A-F9C7-AE67-19B0-975CF0C32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447" y="6272628"/>
            <a:ext cx="3390374" cy="5628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672DA7D7-FF96-7820-DC90-96C2E8618B9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156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388F3-6B4F-EF35-8CED-8869FA4F4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39392" y="262969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Why invest in digital?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6BB2-070D-10AB-46C2-78E7AFE8B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1CB00C-C400-A3EE-67DF-4525BE5C3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537D620D-40E2-707E-1FAE-568A217EA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447" y="6272628"/>
            <a:ext cx="3390374" cy="5628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26CE9C0-E747-36BC-6CF7-9C16513C54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5717"/>
            <a:ext cx="1919235" cy="7389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D3E8C5B-4FB6-A712-74CB-F5C29A8B6D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258018" y="833666"/>
            <a:ext cx="5340121" cy="53401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61DE6C2-23F6-B618-34C2-EBC7D4A4E4C0}"/>
              </a:ext>
            </a:extLst>
          </p:cNvPr>
          <p:cNvSpPr txBox="1"/>
          <p:nvPr/>
        </p:nvSpPr>
        <p:spPr>
          <a:xfrm>
            <a:off x="7924800" y="5904885"/>
            <a:ext cx="6858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freepngimg.com/png/88497-information-human-text-faq-question-behavior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/3.0/"/>
              </a:rPr>
              <a:t>CC BY-NC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6702602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E0505C-1A64-EFD8-1CC2-10C28079E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B74824-30F3-04D1-3F26-7AFA49EF3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4</a:t>
            </a:fld>
            <a:endParaRPr lang="en-GB"/>
          </a:p>
        </p:txBody>
      </p:sp>
      <p:pic>
        <p:nvPicPr>
          <p:cNvPr id="25" name="Picture 24" descr="image001">
            <a:extLst>
              <a:ext uri="{FF2B5EF4-FFF2-40B4-BE49-F238E27FC236}">
                <a16:creationId xmlns:a16="http://schemas.microsoft.com/office/drawing/2014/main" id="{1534992F-34FC-FF21-F79A-17EE1CC71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447" y="6272628"/>
            <a:ext cx="3390374" cy="5628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DC11A4F-52F0-362D-4244-FE2D7B6BB5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5717"/>
            <a:ext cx="1919235" cy="738951"/>
          </a:xfrm>
          <a:prstGeom prst="rect">
            <a:avLst/>
          </a:prstGeom>
        </p:spPr>
      </p:pic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595AFFC0-D648-E532-9467-C54F4A5724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7011561"/>
              </p:ext>
            </p:extLst>
          </p:nvPr>
        </p:nvGraphicFramePr>
        <p:xfrm>
          <a:off x="-2280976" y="22565"/>
          <a:ext cx="11264202" cy="6113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F01F6FA-613E-145D-C81F-DD4549AA5917}"/>
              </a:ext>
            </a:extLst>
          </p:cNvPr>
          <p:cNvCxnSpPr/>
          <p:nvPr/>
        </p:nvCxnSpPr>
        <p:spPr>
          <a:xfrm flipV="1">
            <a:off x="6712302" y="1165609"/>
            <a:ext cx="1989574" cy="200858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B9C89655-A7B9-3C8D-F358-4B5E1C4CB874}"/>
              </a:ext>
            </a:extLst>
          </p:cNvPr>
          <p:cNvCxnSpPr>
            <a:cxnSpLocks/>
          </p:cNvCxnSpPr>
          <p:nvPr/>
        </p:nvCxnSpPr>
        <p:spPr>
          <a:xfrm>
            <a:off x="6712302" y="3174191"/>
            <a:ext cx="198957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728F07B3-3964-F8FA-EEF5-61745B34D419}"/>
              </a:ext>
            </a:extLst>
          </p:cNvPr>
          <p:cNvCxnSpPr>
            <a:cxnSpLocks/>
          </p:cNvCxnSpPr>
          <p:nvPr/>
        </p:nvCxnSpPr>
        <p:spPr>
          <a:xfrm>
            <a:off x="6712302" y="3174191"/>
            <a:ext cx="1989574" cy="243278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011E8D07-E37D-8832-109A-B0EB6ED36331}"/>
              </a:ext>
            </a:extLst>
          </p:cNvPr>
          <p:cNvSpPr txBox="1"/>
          <p:nvPr/>
        </p:nvSpPr>
        <p:spPr>
          <a:xfrm>
            <a:off x="8802359" y="944976"/>
            <a:ext cx="28135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CAPACITY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723085B-589D-3623-46D7-5DBED87E8739}"/>
              </a:ext>
            </a:extLst>
          </p:cNvPr>
          <p:cNvSpPr txBox="1"/>
          <p:nvPr/>
        </p:nvSpPr>
        <p:spPr>
          <a:xfrm>
            <a:off x="8802359" y="2989525"/>
            <a:ext cx="33896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EFFICIENCY: “</a:t>
            </a:r>
            <a:r>
              <a:rPr lang="en-GB" sz="16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doing more with less”</a:t>
            </a:r>
            <a:endParaRPr lang="en-GB" sz="14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28236E8-A16A-42B6-BD7B-4BA96186EE70}"/>
              </a:ext>
            </a:extLst>
          </p:cNvPr>
          <p:cNvSpPr txBox="1"/>
          <p:nvPr/>
        </p:nvSpPr>
        <p:spPr>
          <a:xfrm>
            <a:off x="8802359" y="5422314"/>
            <a:ext cx="32858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PATHS TO NEW MODELS OF CARE</a:t>
            </a:r>
          </a:p>
        </p:txBody>
      </p:sp>
    </p:spTree>
    <p:extLst>
      <p:ext uri="{BB962C8B-B14F-4D97-AF65-F5344CB8AC3E}">
        <p14:creationId xmlns:p14="http://schemas.microsoft.com/office/powerpoint/2010/main" val="139447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907FF-D9B2-7F4A-830F-93C8ED4BF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8399"/>
            <a:ext cx="10515600" cy="1325563"/>
          </a:xfrm>
        </p:spPr>
        <p:txBody>
          <a:bodyPr/>
          <a:lstStyle/>
          <a:p>
            <a:r>
              <a:rPr lang="en-GB" dirty="0"/>
              <a:t>Reasons to invest: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EA6022-EC3E-8D83-C053-7539611B5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D32A18-4AE2-EAB0-2D6A-600A91104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CC958A0A-C36C-2455-3B73-49ABE6F72D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447" y="6272628"/>
            <a:ext cx="3390374" cy="5628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DEED3C3-6B68-7AFE-C60C-6A789A7B9E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5717"/>
            <a:ext cx="1919235" cy="738951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7EBC8CD8-F646-17EF-6368-BC4E21D04FD3}"/>
              </a:ext>
            </a:extLst>
          </p:cNvPr>
          <p:cNvGrpSpPr/>
          <p:nvPr/>
        </p:nvGrpSpPr>
        <p:grpSpPr>
          <a:xfrm>
            <a:off x="239858" y="1397575"/>
            <a:ext cx="12028838" cy="4352882"/>
            <a:chOff x="239858" y="1397575"/>
            <a:chExt cx="12028838" cy="4352882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F2A9A4DB-6D85-0C11-AF27-916C4AE9C63A}"/>
                </a:ext>
              </a:extLst>
            </p:cNvPr>
            <p:cNvGrpSpPr/>
            <p:nvPr/>
          </p:nvGrpSpPr>
          <p:grpSpPr>
            <a:xfrm>
              <a:off x="239858" y="1400886"/>
              <a:ext cx="7597483" cy="4349571"/>
              <a:chOff x="2297258" y="1826507"/>
              <a:chExt cx="7597483" cy="4349571"/>
            </a:xfrm>
          </p:grpSpPr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1CAF3D15-B998-CFF9-FCA6-DB8283B42F49}"/>
                  </a:ext>
                </a:extLst>
              </p:cNvPr>
              <p:cNvGrpSpPr/>
              <p:nvPr/>
            </p:nvGrpSpPr>
            <p:grpSpPr>
              <a:xfrm>
                <a:off x="2297258" y="1826507"/>
                <a:ext cx="7597483" cy="4349571"/>
                <a:chOff x="2297258" y="1826507"/>
                <a:chExt cx="7597483" cy="4349571"/>
              </a:xfrm>
            </p:grpSpPr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43B05EAD-A314-04DB-D0A8-F9732B604F5C}"/>
                    </a:ext>
                  </a:extLst>
                </p:cNvPr>
                <p:cNvSpPr/>
                <p:nvPr/>
              </p:nvSpPr>
              <p:spPr>
                <a:xfrm rot="21600000">
                  <a:off x="2901867" y="1826507"/>
                  <a:ext cx="6992874" cy="1209218"/>
                </a:xfrm>
                <a:custGeom>
                  <a:avLst/>
                  <a:gdLst>
                    <a:gd name="connsiteX0" fmla="*/ 0 w 6992874"/>
                    <a:gd name="connsiteY0" fmla="*/ 0 h 1209216"/>
                    <a:gd name="connsiteX1" fmla="*/ 6388266 w 6992874"/>
                    <a:gd name="connsiteY1" fmla="*/ 0 h 1209216"/>
                    <a:gd name="connsiteX2" fmla="*/ 6992874 w 6992874"/>
                    <a:gd name="connsiteY2" fmla="*/ 604608 h 1209216"/>
                    <a:gd name="connsiteX3" fmla="*/ 6388266 w 6992874"/>
                    <a:gd name="connsiteY3" fmla="*/ 1209216 h 1209216"/>
                    <a:gd name="connsiteX4" fmla="*/ 0 w 6992874"/>
                    <a:gd name="connsiteY4" fmla="*/ 1209216 h 1209216"/>
                    <a:gd name="connsiteX5" fmla="*/ 0 w 6992874"/>
                    <a:gd name="connsiteY5" fmla="*/ 0 h 12092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6992874" h="1209216">
                      <a:moveTo>
                        <a:pt x="6992874" y="1209215"/>
                      </a:moveTo>
                      <a:lnTo>
                        <a:pt x="604608" y="1209215"/>
                      </a:lnTo>
                      <a:lnTo>
                        <a:pt x="0" y="604608"/>
                      </a:lnTo>
                      <a:lnTo>
                        <a:pt x="604608" y="1"/>
                      </a:lnTo>
                      <a:lnTo>
                        <a:pt x="6992874" y="1"/>
                      </a:lnTo>
                      <a:lnTo>
                        <a:pt x="6992874" y="1209215"/>
                      </a:lnTo>
                      <a:close/>
                    </a:path>
                  </a:pathLst>
                </a:custGeom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835535" tIns="156211" rIns="291592" bIns="156211" numCol="1" spcCol="1270" anchor="ctr" anchorCtr="0">
                  <a:noAutofit/>
                </a:bodyPr>
                <a:lstStyle/>
                <a:p>
                  <a:pPr marL="0" lvl="0" indent="0" algn="ctr" defTabSz="182245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None/>
                  </a:pPr>
                  <a:r>
                    <a:rPr lang="en-GB" sz="4100" kern="1200" dirty="0"/>
                    <a:t>Achieve the triple aim</a:t>
                  </a:r>
                </a:p>
              </p:txBody>
            </p:sp>
            <p:sp>
              <p:nvSpPr>
                <p:cNvPr id="17" name="Oval 16">
                  <a:extLst>
                    <a:ext uri="{FF2B5EF4-FFF2-40B4-BE49-F238E27FC236}">
                      <a16:creationId xmlns:a16="http://schemas.microsoft.com/office/drawing/2014/main" id="{7CD0D7BD-3FCF-9362-4B3F-E6863195E628}"/>
                    </a:ext>
                  </a:extLst>
                </p:cNvPr>
                <p:cNvSpPr/>
                <p:nvPr/>
              </p:nvSpPr>
              <p:spPr>
                <a:xfrm>
                  <a:off x="2297258" y="1826508"/>
                  <a:ext cx="1209216" cy="1209216"/>
                </a:xfrm>
                <a:prstGeom prst="ellipse">
                  <a:avLst/>
                </a:prstGeom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tint val="5000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tint val="5000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ACDA77DB-76B0-331C-611F-789477F0E8F6}"/>
                    </a:ext>
                  </a:extLst>
                </p:cNvPr>
                <p:cNvSpPr/>
                <p:nvPr/>
              </p:nvSpPr>
              <p:spPr>
                <a:xfrm rot="21600000">
                  <a:off x="2901867" y="3396684"/>
                  <a:ext cx="6992874" cy="1209217"/>
                </a:xfrm>
                <a:custGeom>
                  <a:avLst/>
                  <a:gdLst>
                    <a:gd name="connsiteX0" fmla="*/ 0 w 6992874"/>
                    <a:gd name="connsiteY0" fmla="*/ 0 h 1209216"/>
                    <a:gd name="connsiteX1" fmla="*/ 6388266 w 6992874"/>
                    <a:gd name="connsiteY1" fmla="*/ 0 h 1209216"/>
                    <a:gd name="connsiteX2" fmla="*/ 6992874 w 6992874"/>
                    <a:gd name="connsiteY2" fmla="*/ 604608 h 1209216"/>
                    <a:gd name="connsiteX3" fmla="*/ 6388266 w 6992874"/>
                    <a:gd name="connsiteY3" fmla="*/ 1209216 h 1209216"/>
                    <a:gd name="connsiteX4" fmla="*/ 0 w 6992874"/>
                    <a:gd name="connsiteY4" fmla="*/ 1209216 h 1209216"/>
                    <a:gd name="connsiteX5" fmla="*/ 0 w 6992874"/>
                    <a:gd name="connsiteY5" fmla="*/ 0 h 12092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6992874" h="1209216">
                      <a:moveTo>
                        <a:pt x="6992874" y="1209215"/>
                      </a:moveTo>
                      <a:lnTo>
                        <a:pt x="604608" y="1209215"/>
                      </a:lnTo>
                      <a:lnTo>
                        <a:pt x="0" y="604608"/>
                      </a:lnTo>
                      <a:lnTo>
                        <a:pt x="604608" y="1"/>
                      </a:lnTo>
                      <a:lnTo>
                        <a:pt x="6992874" y="1"/>
                      </a:lnTo>
                      <a:lnTo>
                        <a:pt x="6992874" y="1209215"/>
                      </a:lnTo>
                      <a:close/>
                    </a:path>
                  </a:pathLst>
                </a:custGeom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835535" tIns="156211" rIns="291592" bIns="156210" numCol="1" spcCol="1270" anchor="ctr" anchorCtr="0">
                  <a:noAutofit/>
                </a:bodyPr>
                <a:lstStyle/>
                <a:p>
                  <a:pPr marL="0" lvl="0" indent="0" algn="ctr" defTabSz="182245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None/>
                  </a:pPr>
                  <a:r>
                    <a:rPr lang="en-GB" sz="3600" kern="1200" dirty="0"/>
                    <a:t>Meet </a:t>
                  </a:r>
                  <a:r>
                    <a:rPr lang="en-GB" sz="3600" dirty="0"/>
                    <a:t>people's</a:t>
                  </a:r>
                  <a:r>
                    <a:rPr lang="en-GB" sz="3600" kern="1200" dirty="0"/>
                    <a:t> expectations</a:t>
                  </a:r>
                </a:p>
              </p:txBody>
            </p:sp>
            <p:sp>
              <p:nvSpPr>
                <p:cNvPr id="19" name="Oval 18">
                  <a:extLst>
                    <a:ext uri="{FF2B5EF4-FFF2-40B4-BE49-F238E27FC236}">
                      <a16:creationId xmlns:a16="http://schemas.microsoft.com/office/drawing/2014/main" id="{5DAFB3E6-0D97-D53B-1FEF-9EC24C8E5EBB}"/>
                    </a:ext>
                  </a:extLst>
                </p:cNvPr>
                <p:cNvSpPr/>
                <p:nvPr/>
              </p:nvSpPr>
              <p:spPr>
                <a:xfrm>
                  <a:off x="2297258" y="3396685"/>
                  <a:ext cx="1209216" cy="1209216"/>
                </a:xfrm>
                <a:prstGeom prst="ellipse">
                  <a:avLst/>
                </a:prstGeom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tint val="5000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tint val="5000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/>
                <a:lstStyle/>
                <a:p>
                  <a:endParaRPr lang="en-GB" dirty="0"/>
                </a:p>
              </p:txBody>
            </p:sp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99D65573-15F0-4C2A-198C-A2C17CCF053F}"/>
                    </a:ext>
                  </a:extLst>
                </p:cNvPr>
                <p:cNvSpPr/>
                <p:nvPr/>
              </p:nvSpPr>
              <p:spPr>
                <a:xfrm rot="21600000">
                  <a:off x="2901867" y="4966861"/>
                  <a:ext cx="6992874" cy="1209217"/>
                </a:xfrm>
                <a:custGeom>
                  <a:avLst/>
                  <a:gdLst>
                    <a:gd name="connsiteX0" fmla="*/ 0 w 6992874"/>
                    <a:gd name="connsiteY0" fmla="*/ 0 h 1209216"/>
                    <a:gd name="connsiteX1" fmla="*/ 6388266 w 6992874"/>
                    <a:gd name="connsiteY1" fmla="*/ 0 h 1209216"/>
                    <a:gd name="connsiteX2" fmla="*/ 6992874 w 6992874"/>
                    <a:gd name="connsiteY2" fmla="*/ 604608 h 1209216"/>
                    <a:gd name="connsiteX3" fmla="*/ 6388266 w 6992874"/>
                    <a:gd name="connsiteY3" fmla="*/ 1209216 h 1209216"/>
                    <a:gd name="connsiteX4" fmla="*/ 0 w 6992874"/>
                    <a:gd name="connsiteY4" fmla="*/ 1209216 h 1209216"/>
                    <a:gd name="connsiteX5" fmla="*/ 0 w 6992874"/>
                    <a:gd name="connsiteY5" fmla="*/ 0 h 12092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6992874" h="1209216">
                      <a:moveTo>
                        <a:pt x="6992874" y="1209215"/>
                      </a:moveTo>
                      <a:lnTo>
                        <a:pt x="604608" y="1209215"/>
                      </a:lnTo>
                      <a:lnTo>
                        <a:pt x="0" y="604608"/>
                      </a:lnTo>
                      <a:lnTo>
                        <a:pt x="604608" y="1"/>
                      </a:lnTo>
                      <a:lnTo>
                        <a:pt x="6992874" y="1"/>
                      </a:lnTo>
                      <a:lnTo>
                        <a:pt x="6992874" y="1209215"/>
                      </a:lnTo>
                      <a:close/>
                    </a:path>
                  </a:pathLst>
                </a:custGeom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835535" tIns="156211" rIns="291592" bIns="156210" numCol="1" spcCol="1270" anchor="ctr" anchorCtr="0">
                  <a:noAutofit/>
                </a:bodyPr>
                <a:lstStyle/>
                <a:p>
                  <a:pPr marL="0" lvl="0" indent="0" algn="ctr" defTabSz="182245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None/>
                  </a:pPr>
                  <a:r>
                    <a:rPr lang="en-GB" sz="4100" kern="1200" dirty="0"/>
                    <a:t>It’s a necessity </a:t>
                  </a:r>
                </a:p>
              </p:txBody>
            </p:sp>
            <p:sp>
              <p:nvSpPr>
                <p:cNvPr id="21" name="Oval 20">
                  <a:extLst>
                    <a:ext uri="{FF2B5EF4-FFF2-40B4-BE49-F238E27FC236}">
                      <a16:creationId xmlns:a16="http://schemas.microsoft.com/office/drawing/2014/main" id="{13124FF1-72EF-3472-D5DE-947310A5BE45}"/>
                    </a:ext>
                  </a:extLst>
                </p:cNvPr>
                <p:cNvSpPr/>
                <p:nvPr/>
              </p:nvSpPr>
              <p:spPr>
                <a:xfrm>
                  <a:off x="2297258" y="4966862"/>
                  <a:ext cx="1209216" cy="1209216"/>
                </a:xfrm>
                <a:prstGeom prst="ellipse">
                  <a:avLst/>
                </a:prstGeom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tint val="5000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tint val="5000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/>
                <a:lstStyle/>
                <a:p>
                  <a:endParaRPr lang="en-GB"/>
                </a:p>
              </p:txBody>
            </p:sp>
          </p:grpSp>
          <p:pic>
            <p:nvPicPr>
              <p:cNvPr id="10" name="Graphic 9" descr="Badge 3 outline">
                <a:extLst>
                  <a:ext uri="{FF2B5EF4-FFF2-40B4-BE49-F238E27FC236}">
                    <a16:creationId xmlns:a16="http://schemas.microsoft.com/office/drawing/2014/main" id="{A665214C-1629-758A-8B67-52C4108A66A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2444666" y="5114269"/>
                <a:ext cx="914400" cy="914400"/>
              </a:xfrm>
              <a:prstGeom prst="rect">
                <a:avLst/>
              </a:prstGeom>
            </p:spPr>
          </p:pic>
          <p:pic>
            <p:nvPicPr>
              <p:cNvPr id="12" name="Graphic 11" descr="Badge outline">
                <a:extLst>
                  <a:ext uri="{FF2B5EF4-FFF2-40B4-BE49-F238E27FC236}">
                    <a16:creationId xmlns:a16="http://schemas.microsoft.com/office/drawing/2014/main" id="{982392C8-1711-6542-03EF-32FDE6712D8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2444666" y="3543612"/>
                <a:ext cx="914400" cy="914400"/>
              </a:xfrm>
              <a:prstGeom prst="rect">
                <a:avLst/>
              </a:prstGeom>
            </p:spPr>
          </p:pic>
          <p:pic>
            <p:nvPicPr>
              <p:cNvPr id="14" name="Graphic 13" descr="Badge 1 outline">
                <a:extLst>
                  <a:ext uri="{FF2B5EF4-FFF2-40B4-BE49-F238E27FC236}">
                    <a16:creationId xmlns:a16="http://schemas.microsoft.com/office/drawing/2014/main" id="{63FE303E-CE61-A56F-BD24-E3E5DF01504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>
                <a:off x="2444666" y="1973916"/>
                <a:ext cx="914400" cy="914400"/>
              </a:xfrm>
              <a:prstGeom prst="rect">
                <a:avLst/>
              </a:prstGeom>
            </p:spPr>
          </p:pic>
        </p:grp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C003D6DF-5B00-3CB3-595E-6B34D989C924}"/>
                </a:ext>
              </a:extLst>
            </p:cNvPr>
            <p:cNvSpPr txBox="1"/>
            <p:nvPr/>
          </p:nvSpPr>
          <p:spPr>
            <a:xfrm>
              <a:off x="7908052" y="1397575"/>
              <a:ext cx="4044089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Better Health</a:t>
              </a:r>
            </a:p>
            <a:p>
              <a:r>
                <a:rPr lang="en-GB" sz="2400" dirty="0"/>
                <a:t>Better Care</a:t>
              </a:r>
            </a:p>
            <a:p>
              <a:r>
                <a:rPr lang="en-GB" sz="2400" dirty="0"/>
                <a:t>Lower cost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C3701FB-59CA-7C66-4180-4C9DAEEBCE8C}"/>
                </a:ext>
              </a:extLst>
            </p:cNvPr>
            <p:cNvSpPr txBox="1"/>
            <p:nvPr/>
          </p:nvSpPr>
          <p:spPr>
            <a:xfrm>
              <a:off x="7908051" y="3159692"/>
              <a:ext cx="404408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People and clinicians expect digital services.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60529A9-3A5C-941C-3B36-C4313E086C01}"/>
                </a:ext>
              </a:extLst>
            </p:cNvPr>
            <p:cNvSpPr txBox="1"/>
            <p:nvPr/>
          </p:nvSpPr>
          <p:spPr>
            <a:xfrm>
              <a:off x="7837341" y="4621415"/>
              <a:ext cx="443135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To provide safe and integrated care. 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35109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82E92-B150-9CF3-877E-3CA016E20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913" y="172081"/>
            <a:ext cx="10515600" cy="798468"/>
          </a:xfrm>
        </p:spPr>
        <p:txBody>
          <a:bodyPr>
            <a:normAutofit/>
          </a:bodyPr>
          <a:lstStyle/>
          <a:p>
            <a:r>
              <a:rPr lang="en-GB" sz="3600" b="1" dirty="0"/>
              <a:t>Understand the context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8DE3FF-222B-B716-C6F6-008F869B6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60F04B-445C-B4ED-887B-194CD79E5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6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48057DB3-AAC0-C033-AAA2-FD18E76BDF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447" y="6272628"/>
            <a:ext cx="3390374" cy="5628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F37C2A1-DBF2-F7A1-0C43-0400D2DFAC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5717"/>
            <a:ext cx="1919235" cy="738951"/>
          </a:xfrm>
          <a:prstGeom prst="rect">
            <a:avLst/>
          </a:prstGeom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59633490-B64D-0391-B065-54CC16C0C905}"/>
              </a:ext>
            </a:extLst>
          </p:cNvPr>
          <p:cNvGrpSpPr/>
          <p:nvPr/>
        </p:nvGrpSpPr>
        <p:grpSpPr>
          <a:xfrm>
            <a:off x="243780" y="1250580"/>
            <a:ext cx="11704440" cy="2831544"/>
            <a:chOff x="243254" y="2013228"/>
            <a:chExt cx="11704440" cy="2831544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E9E5843-2866-83E3-007F-DFCADE46A7F8}"/>
                </a:ext>
              </a:extLst>
            </p:cNvPr>
            <p:cNvSpPr txBox="1"/>
            <p:nvPr/>
          </p:nvSpPr>
          <p:spPr>
            <a:xfrm>
              <a:off x="243254" y="2013228"/>
              <a:ext cx="7041382" cy="28315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What is the current technological status of the trust?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How well is digital embedded in the trust?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What is the digital maturity level of the trust?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Is the workforce ready for the digital transformation?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What funding is available?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How well integrated are digital tools with legacy systems?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Who are the key stakeholders?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What are the main organisational needs?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/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5C27515E-C52A-FD34-2DEB-C75B49246A1A}"/>
                </a:ext>
              </a:extLst>
            </p:cNvPr>
            <p:cNvCxnSpPr>
              <a:cxnSpLocks/>
            </p:cNvCxnSpPr>
            <p:nvPr/>
          </p:nvCxnSpPr>
          <p:spPr>
            <a:xfrm>
              <a:off x="6523366" y="2238598"/>
              <a:ext cx="125582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D48FACC8-E39E-59F1-D796-1F1566FEF4E6}"/>
                </a:ext>
              </a:extLst>
            </p:cNvPr>
            <p:cNvSpPr txBox="1"/>
            <p:nvPr/>
          </p:nvSpPr>
          <p:spPr>
            <a:xfrm>
              <a:off x="7902391" y="2026513"/>
              <a:ext cx="360317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/>
                <a:t>Physical Infrastructure</a:t>
              </a: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E5ED3E2F-0620-3963-4057-CBDFDFCCD2F0}"/>
                </a:ext>
              </a:extLst>
            </p:cNvPr>
            <p:cNvCxnSpPr>
              <a:cxnSpLocks/>
            </p:cNvCxnSpPr>
            <p:nvPr/>
          </p:nvCxnSpPr>
          <p:spPr>
            <a:xfrm>
              <a:off x="6646568" y="3124527"/>
              <a:ext cx="125582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0DA6E69E-E72E-5576-9D40-9CD364D86A60}"/>
                </a:ext>
              </a:extLst>
            </p:cNvPr>
            <p:cNvSpPr txBox="1"/>
            <p:nvPr/>
          </p:nvSpPr>
          <p:spPr>
            <a:xfrm>
              <a:off x="7929821" y="2947399"/>
              <a:ext cx="360317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/>
                <a:t>Digital literacy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3CC3DF8A-E0D0-C54D-7498-31B109B6181A}"/>
                </a:ext>
              </a:extLst>
            </p:cNvPr>
            <p:cNvCxnSpPr>
              <a:cxnSpLocks/>
            </p:cNvCxnSpPr>
            <p:nvPr/>
          </p:nvCxnSpPr>
          <p:spPr>
            <a:xfrm>
              <a:off x="3623059" y="3454869"/>
              <a:ext cx="125582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3914EBA8-23FB-9FDC-3DCF-3FB32A7EDE0C}"/>
                </a:ext>
              </a:extLst>
            </p:cNvPr>
            <p:cNvSpPr txBox="1"/>
            <p:nvPr/>
          </p:nvSpPr>
          <p:spPr>
            <a:xfrm>
              <a:off x="4956137" y="3244055"/>
              <a:ext cx="360317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/>
                <a:t>Funding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F7F6B9E2-1E54-9065-488E-09F00B3129D5}"/>
                </a:ext>
              </a:extLst>
            </p:cNvPr>
            <p:cNvCxnSpPr>
              <a:cxnSpLocks/>
            </p:cNvCxnSpPr>
            <p:nvPr/>
          </p:nvCxnSpPr>
          <p:spPr>
            <a:xfrm>
              <a:off x="5701187" y="2567100"/>
              <a:ext cx="125582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3B835363-D927-D09D-06E1-F394189C1EBD}"/>
                </a:ext>
              </a:extLst>
            </p:cNvPr>
            <p:cNvSpPr txBox="1"/>
            <p:nvPr/>
          </p:nvSpPr>
          <p:spPr>
            <a:xfrm>
              <a:off x="6962254" y="2360759"/>
              <a:ext cx="360317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/>
                <a:t>Cultural shift</a:t>
              </a:r>
            </a:p>
          </p:txBody>
        </p: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F7C31148-4623-0809-BAB2-C3D347A8E6B5}"/>
                </a:ext>
              </a:extLst>
            </p:cNvPr>
            <p:cNvCxnSpPr>
              <a:cxnSpLocks/>
            </p:cNvCxnSpPr>
            <p:nvPr/>
          </p:nvCxnSpPr>
          <p:spPr>
            <a:xfrm>
              <a:off x="5895455" y="2857657"/>
              <a:ext cx="125582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B5F6E4EC-44CA-B18C-A84A-3E3C7A5B6FF9}"/>
                </a:ext>
              </a:extLst>
            </p:cNvPr>
            <p:cNvSpPr txBox="1"/>
            <p:nvPr/>
          </p:nvSpPr>
          <p:spPr>
            <a:xfrm>
              <a:off x="7151278" y="2650368"/>
              <a:ext cx="3603171" cy="400110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/>
                <a:t>Application infrastructure</a:t>
              </a:r>
              <a:endParaRPr lang="en-GB" sz="2000" dirty="0"/>
            </a:p>
          </p:txBody>
        </p: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9CC1E9BD-6E61-AEE7-C018-63B365CDCCD3}"/>
                </a:ext>
              </a:extLst>
            </p:cNvPr>
            <p:cNvCxnSpPr>
              <a:cxnSpLocks/>
            </p:cNvCxnSpPr>
            <p:nvPr/>
          </p:nvCxnSpPr>
          <p:spPr>
            <a:xfrm>
              <a:off x="7064410" y="3709455"/>
              <a:ext cx="125582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D38486C-8AD5-DCD8-874A-9743110A5D59}"/>
                </a:ext>
              </a:extLst>
            </p:cNvPr>
            <p:cNvSpPr txBox="1"/>
            <p:nvPr/>
          </p:nvSpPr>
          <p:spPr>
            <a:xfrm>
              <a:off x="8344523" y="3541086"/>
              <a:ext cx="360317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/>
                <a:t>Interoperability</a:t>
              </a:r>
            </a:p>
          </p:txBody>
        </p: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A3511980-0F1E-122B-923F-66FF324C3873}"/>
                </a:ext>
              </a:extLst>
            </p:cNvPr>
            <p:cNvCxnSpPr>
              <a:cxnSpLocks/>
            </p:cNvCxnSpPr>
            <p:nvPr/>
          </p:nvCxnSpPr>
          <p:spPr>
            <a:xfrm>
              <a:off x="4019754" y="4062510"/>
              <a:ext cx="125582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2E414EAE-DD78-EE2F-9A31-2732721514AF}"/>
                </a:ext>
              </a:extLst>
            </p:cNvPr>
            <p:cNvSpPr txBox="1"/>
            <p:nvPr/>
          </p:nvSpPr>
          <p:spPr>
            <a:xfrm>
              <a:off x="5349692" y="3867910"/>
              <a:ext cx="360317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/>
                <a:t>Stakeholder engagement </a:t>
              </a: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7E219A45-83E3-92BB-99E7-1BDFC829860C}"/>
                </a:ext>
              </a:extLst>
            </p:cNvPr>
            <p:cNvCxnSpPr>
              <a:cxnSpLocks/>
            </p:cNvCxnSpPr>
            <p:nvPr/>
          </p:nvCxnSpPr>
          <p:spPr>
            <a:xfrm>
              <a:off x="5262824" y="4381131"/>
              <a:ext cx="125582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7FF6FF33-73B9-2EA5-0140-DE5A81EBC6F7}"/>
                </a:ext>
              </a:extLst>
            </p:cNvPr>
            <p:cNvSpPr txBox="1"/>
            <p:nvPr/>
          </p:nvSpPr>
          <p:spPr>
            <a:xfrm>
              <a:off x="6592762" y="4186531"/>
              <a:ext cx="360317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/>
                <a:t>Trusts needs</a:t>
              </a:r>
            </a:p>
          </p:txBody>
        </p:sp>
      </p:grp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F55A5E0-29C7-E51C-D46F-50CBB492308A}"/>
              </a:ext>
            </a:extLst>
          </p:cNvPr>
          <p:cNvCxnSpPr/>
          <p:nvPr/>
        </p:nvCxnSpPr>
        <p:spPr>
          <a:xfrm>
            <a:off x="5891261" y="4284617"/>
            <a:ext cx="0" cy="75764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2D3EC579-ACEB-A3D3-73D4-57F783DC004F}"/>
              </a:ext>
            </a:extLst>
          </p:cNvPr>
          <p:cNvSpPr txBox="1"/>
          <p:nvPr/>
        </p:nvSpPr>
        <p:spPr>
          <a:xfrm>
            <a:off x="3623585" y="5144087"/>
            <a:ext cx="48332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Service mapping process</a:t>
            </a:r>
          </a:p>
        </p:txBody>
      </p:sp>
    </p:spTree>
    <p:extLst>
      <p:ext uri="{BB962C8B-B14F-4D97-AF65-F5344CB8AC3E}">
        <p14:creationId xmlns:p14="http://schemas.microsoft.com/office/powerpoint/2010/main" val="3850177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93733D-BFDA-F1B8-BD1B-2AA88B404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5405EF-AC81-5601-6E70-DD020688D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7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56B8C8-CA1D-7710-75BE-7DE831D18157}"/>
              </a:ext>
            </a:extLst>
          </p:cNvPr>
          <p:cNvSpPr txBox="1">
            <a:spLocks/>
          </p:cNvSpPr>
          <p:nvPr/>
        </p:nvSpPr>
        <p:spPr>
          <a:xfrm>
            <a:off x="959617" y="1453454"/>
            <a:ext cx="10515600" cy="7984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3600" b="1" dirty="0"/>
              <a:t>Understand the users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214BF9-FA97-C63D-A816-E711999849ED}"/>
              </a:ext>
            </a:extLst>
          </p:cNvPr>
          <p:cNvSpPr txBox="1"/>
          <p:nvPr/>
        </p:nvSpPr>
        <p:spPr>
          <a:xfrm>
            <a:off x="7013542" y="3975722"/>
            <a:ext cx="5009562" cy="19697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1400" b="0" i="1" dirty="0">
                <a:solidFill>
                  <a:srgbClr val="273240"/>
                </a:solidFill>
                <a:effectLst/>
                <a:latin typeface="__Red_Hat_Display_38fe0e"/>
              </a:rPr>
              <a:t>During the development of our digital strategy, I kept walking in the shoes of a newly qualified staff nurse on a Monday morning: would the strategy be meaningful to them? Will it mean they have access to equipment, health and wellbeing support, and the right training?</a:t>
            </a:r>
          </a:p>
          <a:p>
            <a:pPr algn="r">
              <a:buNone/>
            </a:pPr>
            <a:endParaRPr lang="en-GB" sz="1600" b="1" i="0" dirty="0">
              <a:solidFill>
                <a:srgbClr val="273240"/>
              </a:solidFill>
              <a:effectLst/>
              <a:latin typeface="__Red_Hat_Display_38fe0e"/>
            </a:endParaRPr>
          </a:p>
          <a:p>
            <a:pPr algn="r">
              <a:buNone/>
            </a:pPr>
            <a:r>
              <a:rPr lang="en-GB" sz="1200" b="1" i="0" dirty="0">
                <a:solidFill>
                  <a:srgbClr val="273240"/>
                </a:solidFill>
                <a:effectLst/>
                <a:latin typeface="__Red_Hat_Display_38fe0e"/>
              </a:rPr>
              <a:t>Gill Green</a:t>
            </a:r>
          </a:p>
          <a:p>
            <a:pPr algn="r">
              <a:buNone/>
            </a:pPr>
            <a:r>
              <a:rPr lang="en-GB" sz="1200" b="0" i="0" dirty="0">
                <a:solidFill>
                  <a:srgbClr val="273240"/>
                </a:solidFill>
                <a:effectLst/>
                <a:latin typeface="__Red_Hat_Display_38fe0e"/>
              </a:rPr>
              <a:t>Former Director of Nursing and Governance, Greater Manchester Mental Health NHS Foundation Trust</a:t>
            </a:r>
          </a:p>
        </p:txBody>
      </p:sp>
      <p:pic>
        <p:nvPicPr>
          <p:cNvPr id="9" name="Picture 8" descr="image001">
            <a:extLst>
              <a:ext uri="{FF2B5EF4-FFF2-40B4-BE49-F238E27FC236}">
                <a16:creationId xmlns:a16="http://schemas.microsoft.com/office/drawing/2014/main" id="{BAD3EE21-AF6B-E5A6-CF8C-68246A317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447" y="6272628"/>
            <a:ext cx="3390374" cy="5628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1CDF8F3-51E3-553F-DB8B-9218C51AB4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5717"/>
            <a:ext cx="1919235" cy="738951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8E37E799-7755-9F76-C340-978AF5DCAD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6215843"/>
              </p:ext>
            </p:extLst>
          </p:nvPr>
        </p:nvGraphicFramePr>
        <p:xfrm>
          <a:off x="271546" y="526825"/>
          <a:ext cx="5547151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06324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99F97-5397-66F8-EEA2-E3F9A3D54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0550"/>
            <a:ext cx="10515600" cy="85242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Questions to evaluate a digital strategy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37A58F-7AE0-EEEF-D323-A055BCBD7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A23DCE-0198-686D-CCD8-2445415C7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8</a:t>
            </a:fld>
            <a:endParaRPr lang="en-GB"/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3CD141CC-760B-F5FD-0CA1-7A328CBC9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447" y="6272628"/>
            <a:ext cx="3390374" cy="5628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14E8904-90BD-292F-E99F-810D5D1531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5717"/>
            <a:ext cx="1919235" cy="7389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E47B43-7998-8F06-8E4F-218FE716F788}"/>
              </a:ext>
            </a:extLst>
          </p:cNvPr>
          <p:cNvSpPr txBox="1"/>
          <p:nvPr/>
        </p:nvSpPr>
        <p:spPr>
          <a:xfrm>
            <a:off x="-53445" y="1181007"/>
            <a:ext cx="8664046" cy="11490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Bef>
                <a:spcPts val="75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</a:rPr>
              <a:t>Integration</a:t>
            </a:r>
            <a:r>
              <a:rPr lang="en-GB" sz="1400" b="0" i="0" dirty="0">
                <a:solidFill>
                  <a:srgbClr val="242424"/>
                </a:solidFill>
                <a:effectLst/>
              </a:rPr>
              <a:t>: How integrated are your organisation’s digital and business strategies?</a:t>
            </a:r>
          </a:p>
          <a:p>
            <a:pPr marL="285750" indent="-285750" algn="l">
              <a:spcBef>
                <a:spcPts val="75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</a:rPr>
              <a:t>Mission</a:t>
            </a:r>
            <a:r>
              <a:rPr lang="en-GB" sz="1400" b="0" i="0" dirty="0">
                <a:solidFill>
                  <a:srgbClr val="242424"/>
                </a:solidFill>
                <a:effectLst/>
              </a:rPr>
              <a:t>: Does your organisation’s digital strategy have a clear mission understood across the trust?</a:t>
            </a:r>
          </a:p>
          <a:p>
            <a:pPr marL="285750" indent="-285750">
              <a:spcBef>
                <a:spcPts val="75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42424"/>
                </a:solidFill>
              </a:rPr>
              <a:t>Alignment</a:t>
            </a:r>
            <a:r>
              <a:rPr lang="en-GB" sz="1400" dirty="0">
                <a:solidFill>
                  <a:srgbClr val="242424"/>
                </a:solidFill>
              </a:rPr>
              <a:t>: Can you explain how your organisation’s digital strategy aligns with your system strategy?</a:t>
            </a:r>
            <a:endParaRPr lang="en-GB" sz="1400" b="0" i="0" dirty="0">
              <a:solidFill>
                <a:srgbClr val="242424"/>
              </a:solidFill>
              <a:effectLst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F47F568-AC93-2411-9A30-9AB3852E2CAD}"/>
              </a:ext>
            </a:extLst>
          </p:cNvPr>
          <p:cNvSpPr txBox="1"/>
          <p:nvPr/>
        </p:nvSpPr>
        <p:spPr>
          <a:xfrm>
            <a:off x="-7884" y="2710075"/>
            <a:ext cx="8631788" cy="11490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Bef>
                <a:spcPts val="75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</a:rPr>
              <a:t>User Needs</a:t>
            </a:r>
            <a:r>
              <a:rPr lang="en-GB" sz="1400" b="0" i="0" dirty="0">
                <a:solidFill>
                  <a:srgbClr val="242424"/>
                </a:solidFill>
                <a:effectLst/>
              </a:rPr>
              <a:t>: Does your organisation understand its users and their biggest needs?</a:t>
            </a:r>
          </a:p>
          <a:p>
            <a:pPr marL="285750" indent="-285750" algn="l">
              <a:spcBef>
                <a:spcPts val="75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</a:rPr>
              <a:t>Digital Services</a:t>
            </a:r>
            <a:r>
              <a:rPr lang="en-GB" sz="1400" b="0" i="0" dirty="0">
                <a:solidFill>
                  <a:srgbClr val="242424"/>
                </a:solidFill>
                <a:effectLst/>
              </a:rPr>
              <a:t>: Do you know what digital services are operating and how they are performing?</a:t>
            </a:r>
          </a:p>
          <a:p>
            <a:pPr marL="285750" indent="-285750" algn="l">
              <a:spcBef>
                <a:spcPts val="75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</a:rPr>
              <a:t>Prioritisation</a:t>
            </a:r>
            <a:r>
              <a:rPr lang="en-GB" sz="1400" b="0" i="0" dirty="0">
                <a:solidFill>
                  <a:srgbClr val="242424"/>
                </a:solidFill>
                <a:effectLst/>
              </a:rPr>
              <a:t>: What is not prioritised in your organisation’s digital strategy?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BC6736B-038F-C2D1-C9AB-F07A3A24EA8D}"/>
              </a:ext>
            </a:extLst>
          </p:cNvPr>
          <p:cNvSpPr txBox="1"/>
          <p:nvPr/>
        </p:nvSpPr>
        <p:spPr>
          <a:xfrm>
            <a:off x="-22781" y="4239144"/>
            <a:ext cx="862062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75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</a:rPr>
              <a:t>Actions</a:t>
            </a:r>
            <a:r>
              <a:rPr lang="en-GB" sz="1400" b="0" i="0" dirty="0">
                <a:solidFill>
                  <a:srgbClr val="242424"/>
                </a:solidFill>
                <a:effectLst/>
              </a:rPr>
              <a:t>: Has your organisation committed to realistic and tangible actions?</a:t>
            </a:r>
          </a:p>
          <a:p>
            <a:pPr marL="285750" indent="-285750">
              <a:spcBef>
                <a:spcPts val="75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</a:rPr>
              <a:t>Feedback Loops</a:t>
            </a:r>
            <a:r>
              <a:rPr lang="en-GB" sz="1400" b="0" i="0" dirty="0">
                <a:solidFill>
                  <a:srgbClr val="242424"/>
                </a:solidFill>
                <a:effectLst/>
              </a:rPr>
              <a:t>: How will your organisation know if the digital strategy is working?</a:t>
            </a:r>
          </a:p>
          <a:p>
            <a:pPr marL="285750" indent="-285750">
              <a:spcBef>
                <a:spcPts val="75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</a:rPr>
              <a:t>Change Management</a:t>
            </a:r>
            <a:r>
              <a:rPr lang="en-GB" sz="1400" b="0" i="0" dirty="0">
                <a:solidFill>
                  <a:srgbClr val="242424"/>
                </a:solidFill>
                <a:effectLst/>
              </a:rPr>
              <a:t>: How will your organisation change to enable digital transformation?</a:t>
            </a:r>
          </a:p>
          <a:p>
            <a:pPr marL="285750" indent="-285750">
              <a:spcBef>
                <a:spcPts val="75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</a:rPr>
              <a:t>Risk Management</a:t>
            </a:r>
            <a:r>
              <a:rPr lang="en-GB" sz="1400" b="0" i="0" dirty="0">
                <a:solidFill>
                  <a:srgbClr val="242424"/>
                </a:solidFill>
                <a:effectLst/>
              </a:rPr>
              <a:t>: What could go wrong?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4A46B6-4309-21EE-BC29-F1F248EBE5F9}"/>
              </a:ext>
            </a:extLst>
          </p:cNvPr>
          <p:cNvSpPr txBox="1"/>
          <p:nvPr/>
        </p:nvSpPr>
        <p:spPr>
          <a:xfrm>
            <a:off x="8623904" y="1590283"/>
            <a:ext cx="3238158" cy="33855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GB" sz="16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Strategic coherence and mission</a:t>
            </a:r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113B21-1D4C-9482-C056-63A1F23768EC}"/>
              </a:ext>
            </a:extLst>
          </p:cNvPr>
          <p:cNvSpPr txBox="1"/>
          <p:nvPr/>
        </p:nvSpPr>
        <p:spPr>
          <a:xfrm>
            <a:off x="8623904" y="3021301"/>
            <a:ext cx="3238158" cy="58477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600" b="1" dirty="0"/>
              <a:t>User-centricity and service delivery</a:t>
            </a:r>
            <a:endParaRPr lang="en-GB" sz="1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EA3C6A-7801-3F1E-E6AF-6B72FF3AD5E5}"/>
              </a:ext>
            </a:extLst>
          </p:cNvPr>
          <p:cNvSpPr txBox="1"/>
          <p:nvPr/>
        </p:nvSpPr>
        <p:spPr>
          <a:xfrm>
            <a:off x="8623904" y="4854697"/>
            <a:ext cx="3238158" cy="33855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</a:t>
            </a:r>
            <a:r>
              <a:rPr lang="en-GB" sz="16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xecution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542590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3" grpId="0"/>
      <p:bldP spid="6" grpId="0" animBg="1"/>
      <p:bldP spid="10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B4CF0-A2F9-876B-B286-E9AF0EC4E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5308"/>
            <a:ext cx="10515600" cy="868473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/>
              <a:t>Key takeaways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8CA66E-3712-BDAA-F24D-51B452FCA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F940BF-27AC-7652-54F9-70C73D7D9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9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20EC9789-F969-2F49-55AF-1B2FF79DE3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447" y="6272628"/>
            <a:ext cx="3390374" cy="5628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3743316-1910-5499-FD7A-B0245842D3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5717"/>
            <a:ext cx="1919235" cy="738951"/>
          </a:xfrm>
          <a:prstGeom prst="rect">
            <a:avLst/>
          </a:prstGeom>
        </p:spPr>
      </p:pic>
      <p:sp>
        <p:nvSpPr>
          <p:cNvPr id="8" name="Rectangle 1">
            <a:extLst>
              <a:ext uri="{FF2B5EF4-FFF2-40B4-BE49-F238E27FC236}">
                <a16:creationId xmlns:a16="http://schemas.microsoft.com/office/drawing/2014/main" id="{DB5893E3-6362-4290-2D68-AA3ED4CB17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631980"/>
            <a:ext cx="12192000" cy="4262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Integrated digital </a:t>
            </a:r>
            <a:r>
              <a:rPr lang="en-US" altLang="en-US" sz="1400" b="1" dirty="0"/>
              <a:t>s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trategy</a:t>
            </a:r>
            <a:r>
              <a:rPr lang="en-US" altLang="en-US" sz="1400" dirty="0"/>
              <a:t>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Digital transformation must be embedded in the NHS trust’s overall strategy rather than being a standalone IT project.</a:t>
            </a: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b="1" dirty="0"/>
              <a:t>Ownership by leadership</a:t>
            </a:r>
            <a:r>
              <a:rPr lang="en-US" altLang="en-US" sz="1400" dirty="0"/>
              <a:t>: Digital transformation should be led by board leaders, not just IT departments, with clear responsibilities across all executives.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400" b="1" dirty="0"/>
              <a:t>User-</a:t>
            </a:r>
            <a:r>
              <a:rPr lang="en-GB" altLang="en-US" sz="1400" b="1" dirty="0"/>
              <a:t>Centred</a:t>
            </a:r>
            <a:r>
              <a:rPr kumimoji="0" lang="en-GB" altLang="en-US" sz="1400" b="1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</a:rPr>
              <a:t>approach</a:t>
            </a:r>
            <a:r>
              <a:rPr lang="en-US" altLang="en-US" sz="1400" dirty="0"/>
              <a:t>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</a:rPr>
              <a:t>The strategy should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effectLst/>
              </a:rPr>
              <a:t>prioritise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</a:rPr>
              <a:t> the needs of patients, service users, and staff to ensure digital initiatives improve their experience.</a:t>
            </a: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sz="1400" b="1" dirty="0"/>
              <a:t>Prioritisation</a:t>
            </a:r>
            <a:r>
              <a:rPr lang="en-US" altLang="en-US" sz="1400" b="1" dirty="0"/>
              <a:t> of basic digital infrastructure</a:t>
            </a:r>
            <a:r>
              <a:rPr lang="en-US" altLang="en-US" sz="1400" dirty="0"/>
              <a:t>: Before adopting cutting-edge technologies like AI, trusts should focus on fixing basic digital systems and services.</a:t>
            </a:r>
            <a:endParaRPr lang="en-US" altLang="en-US" sz="1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Realistic and focused </a:t>
            </a:r>
            <a:r>
              <a:rPr lang="en-US" altLang="en-US" sz="1400" b="1" dirty="0"/>
              <a:t>g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oals</a:t>
            </a:r>
            <a:r>
              <a:rPr lang="en-US" altLang="en-US" sz="1400" dirty="0"/>
              <a:t>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Trusts should set achievable digital goals that build confidence rather than making vague or overly ambitious plans.</a:t>
            </a:r>
            <a:endParaRPr lang="en-US" altLang="en-US" sz="1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</a:rPr>
              <a:t>Shorter-Term planning</a:t>
            </a:r>
            <a:r>
              <a:rPr lang="en-US" altLang="en-US" sz="1400" dirty="0"/>
              <a:t>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</a:rPr>
              <a:t>Given the fast pace of technological change, a 1–5-year </a:t>
            </a:r>
            <a:r>
              <a:rPr lang="en-US" altLang="en-US" sz="1400" dirty="0"/>
              <a:t>plan is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</a:rPr>
              <a:t> preferable over long-term static strategies.</a:t>
            </a: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b="1" dirty="0"/>
              <a:t>Service mapping and data-driven decision-making</a:t>
            </a:r>
            <a:r>
              <a:rPr lang="en-US" altLang="en-US" sz="1400" dirty="0"/>
              <a:t>: Trusts should understand their digital service usage, costs, and performance to guide improvements.</a:t>
            </a: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b="1" dirty="0"/>
              <a:t> Clear communication and delivery framework</a:t>
            </a:r>
            <a:r>
              <a:rPr lang="en-US" altLang="en-US" sz="1400" dirty="0"/>
              <a:t>:  A well-communicated strategy with regular check-ins, progress tracking, and staff engagement is crucial for success.</a:t>
            </a: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0" b="1" dirty="0"/>
              <a:t>Collaboration across NHS</a:t>
            </a:r>
            <a:r>
              <a:rPr lang="en-US" altLang="en-US" sz="1400" dirty="0"/>
              <a:t>: Digital strategies should align with Integrated Care Systems (ICS) to ensure seamless care across </a:t>
            </a:r>
            <a:r>
              <a:rPr lang="en-GB" altLang="en-US" sz="1400" dirty="0"/>
              <a:t>organisations</a:t>
            </a:r>
            <a:r>
              <a:rPr lang="en-US" altLang="en-US" sz="1400" dirty="0"/>
              <a:t>.</a:t>
            </a:r>
            <a:endParaRPr lang="en-US" altLang="en-US" sz="1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Investment justification</a:t>
            </a:r>
            <a:r>
              <a:rPr lang="en-US" altLang="en-US" sz="1400" dirty="0"/>
              <a:t>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Digital transformation supports efficiency, better patient outcomes, and cost savings in the long run, though ROI may take time.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0A9C936-C043-1B5B-5242-3C37514CE9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132598" y="67412"/>
            <a:ext cx="1592557" cy="1592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2694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C7EEF-5B6E-59F4-898A-AD4EF99ED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021" y="136525"/>
            <a:ext cx="10515600" cy="720042"/>
          </a:xfrm>
        </p:spPr>
        <p:txBody>
          <a:bodyPr/>
          <a:lstStyle/>
          <a:p>
            <a:r>
              <a:rPr lang="en-GB" b="1" dirty="0"/>
              <a:t>Individual activity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A2229F-FD55-A61B-BEE7-9A9ED7798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F7AFA2-F5D5-BE91-A353-FB468D16C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0EB00-86A3-4E7D-B58B-9294CEB94A24}" type="slidenum">
              <a:rPr lang="en-GB" smtClean="0"/>
              <a:t>10</a:t>
            </a:fld>
            <a:endParaRPr lang="en-GB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60C05D06-58AE-DF7A-4D18-7677EA253B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667" t="33085" r="5626" b="36635"/>
          <a:stretch/>
        </p:blipFill>
        <p:spPr>
          <a:xfrm>
            <a:off x="1261676" y="3042352"/>
            <a:ext cx="9902563" cy="3051504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A0EAF93B-6E4F-9293-2C02-B1B4AD04AA35}"/>
              </a:ext>
            </a:extLst>
          </p:cNvPr>
          <p:cNvSpPr txBox="1"/>
          <p:nvPr/>
        </p:nvSpPr>
        <p:spPr>
          <a:xfrm>
            <a:off x="9840266" y="6121147"/>
            <a:ext cx="2351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(NHS Providers, 2021)</a:t>
            </a:r>
            <a:endParaRPr lang="en-GB" dirty="0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4611506F-0107-DBBD-13E6-7D9DA8039A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447" y="6272628"/>
            <a:ext cx="3390374" cy="5628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DAC100-335C-7897-665F-CB0333405F9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5717"/>
            <a:ext cx="1919235" cy="7389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3534507-FCA6-95F3-FEE1-A3F734D23A18}"/>
              </a:ext>
            </a:extLst>
          </p:cNvPr>
          <p:cNvSpPr txBox="1"/>
          <p:nvPr/>
        </p:nvSpPr>
        <p:spPr>
          <a:xfrm>
            <a:off x="233916" y="1004187"/>
            <a:ext cx="1195808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Thinking about your organisation’s strategy, go through the 10 questions and highlight what you think are the gaps (slide 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Did your organisation perform a service mapping to develop a holistic digital strategy? If not, how would the objectives and priorities of the strategy be?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Considering the table below, how well integrated is your organisation’s digital strategy with the organisation context intended as teams and staff, workflows and legacy systems?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751168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825</Words>
  <Application>Microsoft Office PowerPoint</Application>
  <PresentationFormat>Widescreen</PresentationFormat>
  <Paragraphs>111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__Red_Hat_Display_38fe0e</vt:lpstr>
      <vt:lpstr>DengXian</vt:lpstr>
      <vt:lpstr>Aptos</vt:lpstr>
      <vt:lpstr>Aptos Display</vt:lpstr>
      <vt:lpstr>Arial</vt:lpstr>
      <vt:lpstr>Office Theme</vt:lpstr>
      <vt:lpstr>Overview and discussion:  NHS Providers  “Building a digital strategy”</vt:lpstr>
      <vt:lpstr>PowerPoint Presentation</vt:lpstr>
      <vt:lpstr>Why invest in digital?</vt:lpstr>
      <vt:lpstr>PowerPoint Presentation</vt:lpstr>
      <vt:lpstr>Reasons to invest:</vt:lpstr>
      <vt:lpstr>Understand the context</vt:lpstr>
      <vt:lpstr>PowerPoint Presentation</vt:lpstr>
      <vt:lpstr>Questions to evaluate a digital strategy</vt:lpstr>
      <vt:lpstr>Key takeaways</vt:lpstr>
      <vt:lpstr>Individual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10</cp:revision>
  <dcterms:created xsi:type="dcterms:W3CDTF">2025-03-03T10:29:13Z</dcterms:created>
  <dcterms:modified xsi:type="dcterms:W3CDTF">2026-03-04T15:55:11Z</dcterms:modified>
</cp:coreProperties>
</file>