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1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2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3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4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5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6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17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8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6" r:id="rId1"/>
  </p:sldMasterIdLst>
  <p:notesMasterIdLst>
    <p:notesMasterId r:id="rId26"/>
  </p:notesMasterIdLst>
  <p:sldIdLst>
    <p:sldId id="285" r:id="rId2"/>
    <p:sldId id="256" r:id="rId3"/>
    <p:sldId id="257" r:id="rId4"/>
    <p:sldId id="272" r:id="rId5"/>
    <p:sldId id="276" r:id="rId6"/>
    <p:sldId id="275" r:id="rId7"/>
    <p:sldId id="274" r:id="rId8"/>
    <p:sldId id="277" r:id="rId9"/>
    <p:sldId id="279" r:id="rId10"/>
    <p:sldId id="258" r:id="rId11"/>
    <p:sldId id="259" r:id="rId12"/>
    <p:sldId id="260" r:id="rId13"/>
    <p:sldId id="261" r:id="rId14"/>
    <p:sldId id="262" r:id="rId15"/>
    <p:sldId id="263" r:id="rId16"/>
    <p:sldId id="264" r:id="rId17"/>
    <p:sldId id="265" r:id="rId18"/>
    <p:sldId id="266" r:id="rId19"/>
    <p:sldId id="267" r:id="rId20"/>
    <p:sldId id="268" r:id="rId21"/>
    <p:sldId id="269" r:id="rId22"/>
    <p:sldId id="270" r:id="rId23"/>
    <p:sldId id="281" r:id="rId24"/>
    <p:sldId id="271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133" autoAdjust="0"/>
    <p:restoredTop sz="93538" autoAdjust="0"/>
  </p:normalViewPr>
  <p:slideViewPr>
    <p:cSldViewPr snapToGrid="0">
      <p:cViewPr varScale="1">
        <p:scale>
          <a:sx n="73" d="100"/>
          <a:sy n="73" d="100"/>
        </p:scale>
        <p:origin x="835" y="6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nalsuthar1808@gmail.com" userId="ae135b4dfd1ce564" providerId="LiveId" clId="{3C0A55A0-C103-4E7D-AD9A-6D5D2CD061D1}"/>
    <pc:docChg chg="undo custSel modSld">
      <pc:chgData name="hinalsuthar1808@gmail.com" userId="ae135b4dfd1ce564" providerId="LiveId" clId="{3C0A55A0-C103-4E7D-AD9A-6D5D2CD061D1}" dt="2025-04-23T19:13:18.609" v="143" actId="21"/>
      <pc:docMkLst>
        <pc:docMk/>
      </pc:docMkLst>
      <pc:sldChg chg="addSp delSp modSp mod modClrScheme chgLayout">
        <pc:chgData name="hinalsuthar1808@gmail.com" userId="ae135b4dfd1ce564" providerId="LiveId" clId="{3C0A55A0-C103-4E7D-AD9A-6D5D2CD061D1}" dt="2025-04-23T19:13:18.609" v="143" actId="21"/>
        <pc:sldMkLst>
          <pc:docMk/>
          <pc:sldMk cId="1986620799" sldId="285"/>
        </pc:sldMkLst>
        <pc:spChg chg="mod">
          <ac:chgData name="hinalsuthar1808@gmail.com" userId="ae135b4dfd1ce564" providerId="LiveId" clId="{3C0A55A0-C103-4E7D-AD9A-6D5D2CD061D1}" dt="2025-04-23T19:12:49.857" v="140" actId="1076"/>
          <ac:spMkLst>
            <pc:docMk/>
            <pc:sldMk cId="1986620799" sldId="285"/>
            <ac:spMk id="2" creationId="{00000000-0000-0000-0000-000000000000}"/>
          </ac:spMkLst>
        </pc:spChg>
        <pc:spChg chg="add del mod ord">
          <ac:chgData name="hinalsuthar1808@gmail.com" userId="ae135b4dfd1ce564" providerId="LiveId" clId="{3C0A55A0-C103-4E7D-AD9A-6D5D2CD061D1}" dt="2025-04-23T19:13:12.160" v="142" actId="21"/>
          <ac:spMkLst>
            <pc:docMk/>
            <pc:sldMk cId="1986620799" sldId="285"/>
            <ac:spMk id="4" creationId="{D2ECAA23-1DA8-4E41-79CB-C33304A937F8}"/>
          </ac:spMkLst>
        </pc:spChg>
        <pc:spChg chg="add del mod ord">
          <ac:chgData name="hinalsuthar1808@gmail.com" userId="ae135b4dfd1ce564" providerId="LiveId" clId="{3C0A55A0-C103-4E7D-AD9A-6D5D2CD061D1}" dt="2025-04-23T19:13:18.609" v="143" actId="21"/>
          <ac:spMkLst>
            <pc:docMk/>
            <pc:sldMk cId="1986620799" sldId="285"/>
            <ac:spMk id="5" creationId="{51934C1C-8323-C718-F404-740EED746261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image" Target="../media/image4.jpeg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image" Target="../media/image39.jpe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ata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open-2021-060549" TargetMode="External"/><Relationship Id="rId13" Type="http://schemas.openxmlformats.org/officeDocument/2006/relationships/hyperlink" Target="https://jamanetwork.com/journals/jama/article-abstract/2775287" TargetMode="External"/><Relationship Id="rId3" Type="http://schemas.openxmlformats.org/officeDocument/2006/relationships/hyperlink" Target="https://doi.org/10.12968/bjom.2021.29.1.37" TargetMode="External"/><Relationship Id="rId7" Type="http://schemas.openxmlformats.org/officeDocument/2006/relationships/hyperlink" Target="https://doi.org/10.3390/ijerph182111358" TargetMode="External"/><Relationship Id="rId12" Type="http://schemas.openxmlformats.org/officeDocument/2006/relationships/hyperlink" Target="https://www.mdpi.com/1660-4601/17/6/2034" TargetMode="External"/><Relationship Id="rId2" Type="http://schemas.openxmlformats.org/officeDocument/2006/relationships/hyperlink" Target="https://doi.org/10.3390/ijerph17134823" TargetMode="External"/><Relationship Id="rId1" Type="http://schemas.openxmlformats.org/officeDocument/2006/relationships/hyperlink" Target="https://doi.org/10.1186/s12884-022-05150-8" TargetMode="External"/><Relationship Id="rId6" Type="http://schemas.openxmlformats.org/officeDocument/2006/relationships/hyperlink" Target="https://doi.org/10.1093/ntr/ntaa089" TargetMode="External"/><Relationship Id="rId11" Type="http://schemas.openxmlformats.org/officeDocument/2006/relationships/hyperlink" Target="https://www.tandfonline.com/doi/abs/10.1080/17538068.2018.1495929" TargetMode="External"/><Relationship Id="rId5" Type="http://schemas.openxmlformats.org/officeDocument/2006/relationships/hyperlink" Target="https://doi.org/10.1093/pubmed/fdaa048" TargetMode="External"/><Relationship Id="rId15" Type="http://schemas.openxmlformats.org/officeDocument/2006/relationships/hyperlink" Target="https://pmc.ncbi.nlm.nih.gov/articles/PMC6770622/" TargetMode="External"/><Relationship Id="rId10" Type="http://schemas.openxmlformats.org/officeDocument/2006/relationships/hyperlink" Target="https://doi.org/10.1136/bmjopen-2024-085945" TargetMode="External"/><Relationship Id="rId4" Type="http://schemas.openxmlformats.org/officeDocument/2006/relationships/hyperlink" Target="https://doi.org/10.1016/j.wombi.2018.11.012" TargetMode="External"/><Relationship Id="rId9" Type="http://schemas.openxmlformats.org/officeDocument/2006/relationships/hyperlink" Target="https://doi.org/10.1186/s12889-023-17378-w" TargetMode="External"/><Relationship Id="rId14" Type="http://schemas.openxmlformats.org/officeDocument/2006/relationships/hyperlink" Target="https://jamanetwork.com/journals/jamanetworkopen/article-abstract/2796620" TargetMode="External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image" Target="../media/image4.jpeg"/><Relationship Id="rId6" Type="http://schemas.openxmlformats.org/officeDocument/2006/relationships/image" Target="../media/image9.png"/><Relationship Id="rId11" Type="http://schemas.openxmlformats.org/officeDocument/2006/relationships/image" Target="../media/image14.svg"/><Relationship Id="rId5" Type="http://schemas.openxmlformats.org/officeDocument/2006/relationships/image" Target="../media/image8.sv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25.svg"/><Relationship Id="rId5" Type="http://schemas.openxmlformats.org/officeDocument/2006/relationships/image" Target="../media/image24.png"/><Relationship Id="rId4" Type="http://schemas.openxmlformats.org/officeDocument/2006/relationships/image" Target="../media/image23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svg"/><Relationship Id="rId1" Type="http://schemas.openxmlformats.org/officeDocument/2006/relationships/image" Target="../media/image32.png"/><Relationship Id="rId6" Type="http://schemas.openxmlformats.org/officeDocument/2006/relationships/image" Target="../media/image37.svg"/><Relationship Id="rId5" Type="http://schemas.openxmlformats.org/officeDocument/2006/relationships/image" Target="../media/image36.png"/><Relationship Id="rId4" Type="http://schemas.openxmlformats.org/officeDocument/2006/relationships/image" Target="../media/image35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image" Target="../media/image39.jpe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png"/><Relationship Id="rId2" Type="http://schemas.openxmlformats.org/officeDocument/2006/relationships/image" Target="../media/image45.svg"/><Relationship Id="rId1" Type="http://schemas.openxmlformats.org/officeDocument/2006/relationships/image" Target="../media/image44.png"/><Relationship Id="rId6" Type="http://schemas.openxmlformats.org/officeDocument/2006/relationships/image" Target="../media/image49.svg"/><Relationship Id="rId5" Type="http://schemas.openxmlformats.org/officeDocument/2006/relationships/image" Target="../media/image48.png"/><Relationship Id="rId4" Type="http://schemas.openxmlformats.org/officeDocument/2006/relationships/image" Target="../media/image47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png"/><Relationship Id="rId2" Type="http://schemas.openxmlformats.org/officeDocument/2006/relationships/image" Target="../media/image54.svg"/><Relationship Id="rId1" Type="http://schemas.openxmlformats.org/officeDocument/2006/relationships/image" Target="../media/image53.png"/><Relationship Id="rId6" Type="http://schemas.openxmlformats.org/officeDocument/2006/relationships/image" Target="../media/image58.svg"/><Relationship Id="rId5" Type="http://schemas.openxmlformats.org/officeDocument/2006/relationships/image" Target="../media/image57.png"/><Relationship Id="rId4" Type="http://schemas.openxmlformats.org/officeDocument/2006/relationships/image" Target="../media/image56.svg"/></Relationships>
</file>

<file path=ppt/diagrams/_rels/drawing14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36/bmjopen-2021-060549" TargetMode="External"/><Relationship Id="rId13" Type="http://schemas.openxmlformats.org/officeDocument/2006/relationships/hyperlink" Target="https://jamanetwork.com/journals/jama/article-abstract/2775287" TargetMode="External"/><Relationship Id="rId3" Type="http://schemas.openxmlformats.org/officeDocument/2006/relationships/hyperlink" Target="https://doi.org/10.12968/bjom.2021.29.1.37" TargetMode="External"/><Relationship Id="rId7" Type="http://schemas.openxmlformats.org/officeDocument/2006/relationships/hyperlink" Target="https://doi.org/10.3390/ijerph182111358" TargetMode="External"/><Relationship Id="rId12" Type="http://schemas.openxmlformats.org/officeDocument/2006/relationships/hyperlink" Target="https://www.mdpi.com/1660-4601/17/6/2034" TargetMode="External"/><Relationship Id="rId2" Type="http://schemas.openxmlformats.org/officeDocument/2006/relationships/hyperlink" Target="https://doi.org/10.3390/ijerph17134823" TargetMode="External"/><Relationship Id="rId1" Type="http://schemas.openxmlformats.org/officeDocument/2006/relationships/hyperlink" Target="https://doi.org/10.1186/s12884-022-05150-8" TargetMode="External"/><Relationship Id="rId6" Type="http://schemas.openxmlformats.org/officeDocument/2006/relationships/hyperlink" Target="https://doi.org/10.1093/ntr/ntaa089" TargetMode="External"/><Relationship Id="rId11" Type="http://schemas.openxmlformats.org/officeDocument/2006/relationships/hyperlink" Target="https://www.tandfonline.com/doi/abs/10.1080/17538068.2018.1495929" TargetMode="External"/><Relationship Id="rId5" Type="http://schemas.openxmlformats.org/officeDocument/2006/relationships/hyperlink" Target="https://doi.org/10.1093/pubmed/fdaa048" TargetMode="External"/><Relationship Id="rId15" Type="http://schemas.openxmlformats.org/officeDocument/2006/relationships/hyperlink" Target="https://pmc.ncbi.nlm.nih.gov/articles/PMC6770622/" TargetMode="External"/><Relationship Id="rId10" Type="http://schemas.openxmlformats.org/officeDocument/2006/relationships/hyperlink" Target="https://doi.org/10.1136/bmjopen-2024-085945" TargetMode="External"/><Relationship Id="rId4" Type="http://schemas.openxmlformats.org/officeDocument/2006/relationships/hyperlink" Target="https://doi.org/10.1016/j.wombi.2018.11.012" TargetMode="External"/><Relationship Id="rId9" Type="http://schemas.openxmlformats.org/officeDocument/2006/relationships/hyperlink" Target="https://doi.org/10.1186/s12889-023-17378-w" TargetMode="External"/><Relationship Id="rId14" Type="http://schemas.openxmlformats.org/officeDocument/2006/relationships/hyperlink" Target="https://jamanetwork.com/journals/jamanetworkopen/article-abstract/2796620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654192-7B80-4CB1-A675-EC25FFBA7EE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A6147F3-4A0B-4E0F-8A86-DC8DD02B6D76}">
      <dgm:prSet/>
      <dgm:spPr/>
      <dgm:t>
        <a:bodyPr/>
        <a:lstStyle/>
        <a:p>
          <a:r>
            <a:rPr lang="en-IN" b="0" i="0" dirty="0"/>
            <a:t>Group Member 2: Application</a:t>
          </a:r>
          <a:endParaRPr lang="en-US" dirty="0"/>
        </a:p>
      </dgm:t>
    </dgm:pt>
    <dgm:pt modelId="{E3C263FC-A9A8-454F-B6BB-94AFA34B7E41}" type="parTrans" cxnId="{3081E4AE-73F0-4639-868E-EFF11E5EAED2}">
      <dgm:prSet/>
      <dgm:spPr/>
      <dgm:t>
        <a:bodyPr/>
        <a:lstStyle/>
        <a:p>
          <a:endParaRPr lang="en-US"/>
        </a:p>
      </dgm:t>
    </dgm:pt>
    <dgm:pt modelId="{B026E965-83BD-470B-B995-1CA82DF1167A}" type="sibTrans" cxnId="{3081E4AE-73F0-4639-868E-EFF11E5EAED2}">
      <dgm:prSet/>
      <dgm:spPr/>
      <dgm:t>
        <a:bodyPr/>
        <a:lstStyle/>
        <a:p>
          <a:endParaRPr lang="en-US"/>
        </a:p>
      </dgm:t>
    </dgm:pt>
    <dgm:pt modelId="{76918A12-DC3D-47E0-815A-8F5B3A3B4E2F}">
      <dgm:prSet/>
      <dgm:spPr/>
      <dgm:t>
        <a:bodyPr/>
        <a:lstStyle/>
        <a:p>
          <a:r>
            <a:rPr lang="en-IN" b="0" i="0"/>
            <a:t>Group Member 3: Barriers</a:t>
          </a:r>
          <a:endParaRPr lang="en-US"/>
        </a:p>
      </dgm:t>
    </dgm:pt>
    <dgm:pt modelId="{734F0091-85C6-4DB4-A9E4-173E0A4F5410}" type="parTrans" cxnId="{B8E65986-BC60-48E0-B0D5-8C019B10C2F1}">
      <dgm:prSet/>
      <dgm:spPr/>
      <dgm:t>
        <a:bodyPr/>
        <a:lstStyle/>
        <a:p>
          <a:endParaRPr lang="en-US"/>
        </a:p>
      </dgm:t>
    </dgm:pt>
    <dgm:pt modelId="{6760CED2-B0E2-4E1F-9A0B-A8399625F66F}" type="sibTrans" cxnId="{B8E65986-BC60-48E0-B0D5-8C019B10C2F1}">
      <dgm:prSet/>
      <dgm:spPr/>
      <dgm:t>
        <a:bodyPr/>
        <a:lstStyle/>
        <a:p>
          <a:endParaRPr lang="en-US"/>
        </a:p>
      </dgm:t>
    </dgm:pt>
    <dgm:pt modelId="{39699C12-7000-4EE8-B0D0-43DAF0FBA616}">
      <dgm:prSet/>
      <dgm:spPr/>
      <dgm:t>
        <a:bodyPr/>
        <a:lstStyle/>
        <a:p>
          <a:r>
            <a:rPr lang="en-IN" b="0" i="0"/>
            <a:t>Group Member 4: Benefits</a:t>
          </a:r>
          <a:endParaRPr lang="en-US"/>
        </a:p>
      </dgm:t>
    </dgm:pt>
    <dgm:pt modelId="{677FDC2B-5387-494C-A25E-4FD333119F42}" type="parTrans" cxnId="{A9011246-DD33-46F1-93B6-037989005210}">
      <dgm:prSet/>
      <dgm:spPr/>
      <dgm:t>
        <a:bodyPr/>
        <a:lstStyle/>
        <a:p>
          <a:endParaRPr lang="en-US"/>
        </a:p>
      </dgm:t>
    </dgm:pt>
    <dgm:pt modelId="{0BCC023B-496B-4D73-9C6B-E373B3BE0BD6}" type="sibTrans" cxnId="{A9011246-DD33-46F1-93B6-037989005210}">
      <dgm:prSet/>
      <dgm:spPr/>
      <dgm:t>
        <a:bodyPr/>
        <a:lstStyle/>
        <a:p>
          <a:endParaRPr lang="en-US"/>
        </a:p>
      </dgm:t>
    </dgm:pt>
    <dgm:pt modelId="{F26A50FA-21D7-423D-8D6A-930ABA0988F6}">
      <dgm:prSet/>
      <dgm:spPr/>
      <dgm:t>
        <a:bodyPr/>
        <a:lstStyle/>
        <a:p>
          <a:r>
            <a:rPr lang="en-IN" b="0" i="0"/>
            <a:t>References  </a:t>
          </a:r>
          <a:endParaRPr lang="en-US"/>
        </a:p>
      </dgm:t>
    </dgm:pt>
    <dgm:pt modelId="{43ADBD2B-8EFC-4A75-BCC6-45A1EF6679E0}" type="parTrans" cxnId="{D353B3DB-85E4-4D67-B124-3DE84A9A93D8}">
      <dgm:prSet/>
      <dgm:spPr/>
      <dgm:t>
        <a:bodyPr/>
        <a:lstStyle/>
        <a:p>
          <a:endParaRPr lang="en-US"/>
        </a:p>
      </dgm:t>
    </dgm:pt>
    <dgm:pt modelId="{88A0D959-6F7C-4B7D-AC4A-397AE0114ACC}" type="sibTrans" cxnId="{D353B3DB-85E4-4D67-B124-3DE84A9A93D8}">
      <dgm:prSet/>
      <dgm:spPr/>
      <dgm:t>
        <a:bodyPr/>
        <a:lstStyle/>
        <a:p>
          <a:endParaRPr lang="en-US"/>
        </a:p>
      </dgm:t>
    </dgm:pt>
    <dgm:pt modelId="{8CB918D2-48C7-48C1-9149-A9F8FF76D8E9}">
      <dgm:prSet/>
      <dgm:spPr/>
      <dgm:t>
        <a:bodyPr/>
        <a:lstStyle/>
        <a:p>
          <a:r>
            <a:rPr lang="en-IN" b="0" i="0" dirty="0"/>
            <a:t>Thank you </a:t>
          </a:r>
          <a:endParaRPr lang="en-US" dirty="0"/>
        </a:p>
      </dgm:t>
    </dgm:pt>
    <dgm:pt modelId="{3AFA3C8F-CAA8-4261-9098-170DF38F4E9C}" type="parTrans" cxnId="{187CE270-FCEE-4CDF-8201-A12AFE6B7FD2}">
      <dgm:prSet/>
      <dgm:spPr/>
      <dgm:t>
        <a:bodyPr/>
        <a:lstStyle/>
        <a:p>
          <a:endParaRPr lang="en-US"/>
        </a:p>
      </dgm:t>
    </dgm:pt>
    <dgm:pt modelId="{24F0F526-2F3F-4FD6-9805-0483513ABFA4}" type="sibTrans" cxnId="{187CE270-FCEE-4CDF-8201-A12AFE6B7FD2}">
      <dgm:prSet/>
      <dgm:spPr/>
      <dgm:t>
        <a:bodyPr/>
        <a:lstStyle/>
        <a:p>
          <a:endParaRPr lang="en-US"/>
        </a:p>
      </dgm:t>
    </dgm:pt>
    <dgm:pt modelId="{AF81D73C-6D46-4AF9-8660-19283A3D9B2C}">
      <dgm:prSet/>
      <dgm:spPr/>
      <dgm:t>
        <a:bodyPr/>
        <a:lstStyle/>
        <a:p>
          <a:r>
            <a:rPr lang="en-US" dirty="0"/>
            <a:t>Group Member 1: Justification</a:t>
          </a:r>
        </a:p>
      </dgm:t>
    </dgm:pt>
    <dgm:pt modelId="{3F0161E5-1C62-475E-BEA8-B6FFFB6CF025}" type="parTrans" cxnId="{92384776-B65E-46E2-B651-8C3D6B77C6E1}">
      <dgm:prSet/>
      <dgm:spPr/>
      <dgm:t>
        <a:bodyPr/>
        <a:lstStyle/>
        <a:p>
          <a:endParaRPr lang="en-IN"/>
        </a:p>
      </dgm:t>
    </dgm:pt>
    <dgm:pt modelId="{AB56F299-560F-4CE2-8CC7-07E93D3D2C6A}" type="sibTrans" cxnId="{92384776-B65E-46E2-B651-8C3D6B77C6E1}">
      <dgm:prSet/>
      <dgm:spPr/>
      <dgm:t>
        <a:bodyPr/>
        <a:lstStyle/>
        <a:p>
          <a:endParaRPr lang="en-IN"/>
        </a:p>
      </dgm:t>
    </dgm:pt>
    <dgm:pt modelId="{2AB761A4-48C0-4400-AFCD-690DEC6D8981}" type="pres">
      <dgm:prSet presAssocID="{68654192-7B80-4CB1-A675-EC25FFBA7EE2}" presName="root" presStyleCnt="0">
        <dgm:presLayoutVars>
          <dgm:dir/>
          <dgm:resizeHandles val="exact"/>
        </dgm:presLayoutVars>
      </dgm:prSet>
      <dgm:spPr/>
    </dgm:pt>
    <dgm:pt modelId="{0C266710-4F73-43D1-96C9-F45409643FF8}" type="pres">
      <dgm:prSet presAssocID="{AF81D73C-6D46-4AF9-8660-19283A3D9B2C}" presName="compNode" presStyleCnt="0"/>
      <dgm:spPr/>
    </dgm:pt>
    <dgm:pt modelId="{16711AF1-05CE-4556-BC69-081DF54502F7}" type="pres">
      <dgm:prSet presAssocID="{AF81D73C-6D46-4AF9-8660-19283A3D9B2C}" presName="bgRect" presStyleLbl="bgShp" presStyleIdx="0" presStyleCnt="6"/>
      <dgm:spPr/>
    </dgm:pt>
    <dgm:pt modelId="{854461B1-F717-420C-9AA0-317A4CA6322F}" type="pres">
      <dgm:prSet presAssocID="{AF81D73C-6D46-4AF9-8660-19283A3D9B2C}" presName="iconRect" presStyleLbl="node1" presStyleIdx="0" presStyleCnt="6" custScaleX="136531" custScaleY="14968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</dgm:spPr>
    </dgm:pt>
    <dgm:pt modelId="{C4F3C17B-6142-41A5-9519-0CDDD4AD6265}" type="pres">
      <dgm:prSet presAssocID="{AF81D73C-6D46-4AF9-8660-19283A3D9B2C}" presName="spaceRect" presStyleCnt="0"/>
      <dgm:spPr/>
    </dgm:pt>
    <dgm:pt modelId="{F5D71C62-95DF-42DF-B02F-BAD27215384E}" type="pres">
      <dgm:prSet presAssocID="{AF81D73C-6D46-4AF9-8660-19283A3D9B2C}" presName="parTx" presStyleLbl="revTx" presStyleIdx="0" presStyleCnt="6">
        <dgm:presLayoutVars>
          <dgm:chMax val="0"/>
          <dgm:chPref val="0"/>
        </dgm:presLayoutVars>
      </dgm:prSet>
      <dgm:spPr/>
    </dgm:pt>
    <dgm:pt modelId="{09B5EF40-7BB1-47B7-91D8-13DEE4858550}" type="pres">
      <dgm:prSet presAssocID="{AB56F299-560F-4CE2-8CC7-07E93D3D2C6A}" presName="sibTrans" presStyleCnt="0"/>
      <dgm:spPr/>
    </dgm:pt>
    <dgm:pt modelId="{FAE05F0A-4892-4BF9-B218-13621703C2E4}" type="pres">
      <dgm:prSet presAssocID="{EA6147F3-4A0B-4E0F-8A86-DC8DD02B6D76}" presName="compNode" presStyleCnt="0"/>
      <dgm:spPr/>
    </dgm:pt>
    <dgm:pt modelId="{F1E88D10-9C8A-4D4D-800F-9A16CB6232CD}" type="pres">
      <dgm:prSet presAssocID="{EA6147F3-4A0B-4E0F-8A86-DC8DD02B6D76}" presName="bgRect" presStyleLbl="bgShp" presStyleIdx="1" presStyleCnt="6"/>
      <dgm:spPr/>
    </dgm:pt>
    <dgm:pt modelId="{A5028FF7-4FAC-4CB8-9224-480F0160D7A8}" type="pres">
      <dgm:prSet presAssocID="{EA6147F3-4A0B-4E0F-8A86-DC8DD02B6D76}" presName="iconRect" presStyleLbl="node1" presStyleIdx="1" presStyleCnt="6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hare With Person"/>
        </a:ext>
      </dgm:extLst>
    </dgm:pt>
    <dgm:pt modelId="{B5C5FC02-5A3B-4662-A583-54310AED1607}" type="pres">
      <dgm:prSet presAssocID="{EA6147F3-4A0B-4E0F-8A86-DC8DD02B6D76}" presName="spaceRect" presStyleCnt="0"/>
      <dgm:spPr/>
    </dgm:pt>
    <dgm:pt modelId="{516E7C58-1F14-4EBB-8A96-D6C7473E2588}" type="pres">
      <dgm:prSet presAssocID="{EA6147F3-4A0B-4E0F-8A86-DC8DD02B6D76}" presName="parTx" presStyleLbl="revTx" presStyleIdx="1" presStyleCnt="6">
        <dgm:presLayoutVars>
          <dgm:chMax val="0"/>
          <dgm:chPref val="0"/>
        </dgm:presLayoutVars>
      </dgm:prSet>
      <dgm:spPr/>
    </dgm:pt>
    <dgm:pt modelId="{0E4BBA4B-3F50-492B-9F05-719B47A27ADD}" type="pres">
      <dgm:prSet presAssocID="{B026E965-83BD-470B-B995-1CA82DF1167A}" presName="sibTrans" presStyleCnt="0"/>
      <dgm:spPr/>
    </dgm:pt>
    <dgm:pt modelId="{92746E23-0CF3-452D-B512-B5BBC00D1BB5}" type="pres">
      <dgm:prSet presAssocID="{76918A12-DC3D-47E0-815A-8F5B3A3B4E2F}" presName="compNode" presStyleCnt="0"/>
      <dgm:spPr/>
    </dgm:pt>
    <dgm:pt modelId="{E1CF9633-0AA2-475C-94F7-7A1EC05B7535}" type="pres">
      <dgm:prSet presAssocID="{76918A12-DC3D-47E0-815A-8F5B3A3B4E2F}" presName="bgRect" presStyleLbl="bgShp" presStyleIdx="2" presStyleCnt="6"/>
      <dgm:spPr/>
    </dgm:pt>
    <dgm:pt modelId="{E4572C4A-CC7A-403B-B93E-B900C3EE7E26}" type="pres">
      <dgm:prSet presAssocID="{76918A12-DC3D-47E0-815A-8F5B3A3B4E2F}" presName="iconRect" presStyleLbl="node1" presStyleIdx="2" presStyleCnt="6"/>
      <dgm:spPr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73FD1D90-72CA-4F0C-9E50-5B0C12DAAD59}" type="pres">
      <dgm:prSet presAssocID="{76918A12-DC3D-47E0-815A-8F5B3A3B4E2F}" presName="spaceRect" presStyleCnt="0"/>
      <dgm:spPr/>
    </dgm:pt>
    <dgm:pt modelId="{7039A2A9-A486-43CF-BBA2-AB8AB1E147F1}" type="pres">
      <dgm:prSet presAssocID="{76918A12-DC3D-47E0-815A-8F5B3A3B4E2F}" presName="parTx" presStyleLbl="revTx" presStyleIdx="2" presStyleCnt="6">
        <dgm:presLayoutVars>
          <dgm:chMax val="0"/>
          <dgm:chPref val="0"/>
        </dgm:presLayoutVars>
      </dgm:prSet>
      <dgm:spPr/>
    </dgm:pt>
    <dgm:pt modelId="{CF9C46AB-9B9B-4846-9544-6846931D0851}" type="pres">
      <dgm:prSet presAssocID="{6760CED2-B0E2-4E1F-9A0B-A8399625F66F}" presName="sibTrans" presStyleCnt="0"/>
      <dgm:spPr/>
    </dgm:pt>
    <dgm:pt modelId="{ACB7BA21-690F-4644-B81B-368BD193C25A}" type="pres">
      <dgm:prSet presAssocID="{39699C12-7000-4EE8-B0D0-43DAF0FBA616}" presName="compNode" presStyleCnt="0"/>
      <dgm:spPr/>
    </dgm:pt>
    <dgm:pt modelId="{A7467B29-D999-45A1-85B9-BD33E7B75D43}" type="pres">
      <dgm:prSet presAssocID="{39699C12-7000-4EE8-B0D0-43DAF0FBA616}" presName="bgRect" presStyleLbl="bgShp" presStyleIdx="3" presStyleCnt="6"/>
      <dgm:spPr/>
    </dgm:pt>
    <dgm:pt modelId="{F12FF83E-7638-4491-8108-F3C2130F254E}" type="pres">
      <dgm:prSet presAssocID="{39699C12-7000-4EE8-B0D0-43DAF0FBA616}" presName="iconRect" presStyleLbl="node1" presStyleIdx="3" presStyleCnt="6"/>
      <dgm:spPr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7C78DA2B-8286-4F64-8550-1471B1697900}" type="pres">
      <dgm:prSet presAssocID="{39699C12-7000-4EE8-B0D0-43DAF0FBA616}" presName="spaceRect" presStyleCnt="0"/>
      <dgm:spPr/>
    </dgm:pt>
    <dgm:pt modelId="{A7C62C72-F55D-4D1A-A11C-03819F34D63C}" type="pres">
      <dgm:prSet presAssocID="{39699C12-7000-4EE8-B0D0-43DAF0FBA616}" presName="parTx" presStyleLbl="revTx" presStyleIdx="3" presStyleCnt="6">
        <dgm:presLayoutVars>
          <dgm:chMax val="0"/>
          <dgm:chPref val="0"/>
        </dgm:presLayoutVars>
      </dgm:prSet>
      <dgm:spPr/>
    </dgm:pt>
    <dgm:pt modelId="{EC1A4201-5B49-4985-A4A6-29533D6C8284}" type="pres">
      <dgm:prSet presAssocID="{0BCC023B-496B-4D73-9C6B-E373B3BE0BD6}" presName="sibTrans" presStyleCnt="0"/>
      <dgm:spPr/>
    </dgm:pt>
    <dgm:pt modelId="{52624851-7CD2-40BC-AD17-EE6B42048FF7}" type="pres">
      <dgm:prSet presAssocID="{F26A50FA-21D7-423D-8D6A-930ABA0988F6}" presName="compNode" presStyleCnt="0"/>
      <dgm:spPr/>
    </dgm:pt>
    <dgm:pt modelId="{2AF54206-2D25-4363-8969-1B5449470E2B}" type="pres">
      <dgm:prSet presAssocID="{F26A50FA-21D7-423D-8D6A-930ABA0988F6}" presName="bgRect" presStyleLbl="bgShp" presStyleIdx="4" presStyleCnt="6"/>
      <dgm:spPr/>
    </dgm:pt>
    <dgm:pt modelId="{268DFDDE-2D08-408E-B929-DC1DA2D9F08E}" type="pres">
      <dgm:prSet presAssocID="{F26A50FA-21D7-423D-8D6A-930ABA0988F6}" presName="iconRect" presStyleLbl="node1" presStyleIdx="4" presStyleCnt="6"/>
      <dgm:spPr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FE359FE0-2507-4C2B-8E3B-551A378BD748}" type="pres">
      <dgm:prSet presAssocID="{F26A50FA-21D7-423D-8D6A-930ABA0988F6}" presName="spaceRect" presStyleCnt="0"/>
      <dgm:spPr/>
    </dgm:pt>
    <dgm:pt modelId="{C099C24E-F8F0-44E9-9361-E88CA58D3563}" type="pres">
      <dgm:prSet presAssocID="{F26A50FA-21D7-423D-8D6A-930ABA0988F6}" presName="parTx" presStyleLbl="revTx" presStyleIdx="4" presStyleCnt="6">
        <dgm:presLayoutVars>
          <dgm:chMax val="0"/>
          <dgm:chPref val="0"/>
        </dgm:presLayoutVars>
      </dgm:prSet>
      <dgm:spPr/>
    </dgm:pt>
    <dgm:pt modelId="{F43B14A9-9E20-4320-9073-A7926A54BA80}" type="pres">
      <dgm:prSet presAssocID="{88A0D959-6F7C-4B7D-AC4A-397AE0114ACC}" presName="sibTrans" presStyleCnt="0"/>
      <dgm:spPr/>
    </dgm:pt>
    <dgm:pt modelId="{38342A46-C9B1-4ECF-894F-9B190A92C91E}" type="pres">
      <dgm:prSet presAssocID="{8CB918D2-48C7-48C1-9149-A9F8FF76D8E9}" presName="compNode" presStyleCnt="0"/>
      <dgm:spPr/>
    </dgm:pt>
    <dgm:pt modelId="{A5CE4C7F-6055-4D57-8EB6-D9A363E1DEA8}" type="pres">
      <dgm:prSet presAssocID="{8CB918D2-48C7-48C1-9149-A9F8FF76D8E9}" presName="bgRect" presStyleLbl="bgShp" presStyleIdx="5" presStyleCnt="6"/>
      <dgm:spPr/>
    </dgm:pt>
    <dgm:pt modelId="{72AF8772-4A0E-4BC8-A2AC-35A2ED1A8A53}" type="pres">
      <dgm:prSet presAssocID="{8CB918D2-48C7-48C1-9149-A9F8FF76D8E9}" presName="iconRect" presStyleLbl="node1" presStyleIdx="5" presStyleCnt="6"/>
      <dgm:spPr>
        <a:blipFill>
          <a:blip xmlns:r="http://schemas.openxmlformats.org/officeDocument/2006/relationships"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iling Face with No Fill"/>
        </a:ext>
      </dgm:extLst>
    </dgm:pt>
    <dgm:pt modelId="{470CEB37-1F55-47FB-AF16-A5A03359B0A7}" type="pres">
      <dgm:prSet presAssocID="{8CB918D2-48C7-48C1-9149-A9F8FF76D8E9}" presName="spaceRect" presStyleCnt="0"/>
      <dgm:spPr/>
    </dgm:pt>
    <dgm:pt modelId="{374F4611-C881-4F2A-86B6-BBBE771E1213}" type="pres">
      <dgm:prSet presAssocID="{8CB918D2-48C7-48C1-9149-A9F8FF76D8E9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A9011246-DD33-46F1-93B6-037989005210}" srcId="{68654192-7B80-4CB1-A675-EC25FFBA7EE2}" destId="{39699C12-7000-4EE8-B0D0-43DAF0FBA616}" srcOrd="3" destOrd="0" parTransId="{677FDC2B-5387-494C-A25E-4FD333119F42}" sibTransId="{0BCC023B-496B-4D73-9C6B-E373B3BE0BD6}"/>
    <dgm:cxn modelId="{8D62634A-69B2-4AED-ABA4-881EB246917E}" type="presOf" srcId="{76918A12-DC3D-47E0-815A-8F5B3A3B4E2F}" destId="{7039A2A9-A486-43CF-BBA2-AB8AB1E147F1}" srcOrd="0" destOrd="0" presId="urn:microsoft.com/office/officeart/2018/2/layout/IconVerticalSolidList"/>
    <dgm:cxn modelId="{5B066C50-8F82-45A1-9AA5-6858ECBEA699}" type="presOf" srcId="{F26A50FA-21D7-423D-8D6A-930ABA0988F6}" destId="{C099C24E-F8F0-44E9-9361-E88CA58D3563}" srcOrd="0" destOrd="0" presId="urn:microsoft.com/office/officeart/2018/2/layout/IconVerticalSolidList"/>
    <dgm:cxn modelId="{187CE270-FCEE-4CDF-8201-A12AFE6B7FD2}" srcId="{68654192-7B80-4CB1-A675-EC25FFBA7EE2}" destId="{8CB918D2-48C7-48C1-9149-A9F8FF76D8E9}" srcOrd="5" destOrd="0" parTransId="{3AFA3C8F-CAA8-4261-9098-170DF38F4E9C}" sibTransId="{24F0F526-2F3F-4FD6-9805-0483513ABFA4}"/>
    <dgm:cxn modelId="{92384776-B65E-46E2-B651-8C3D6B77C6E1}" srcId="{68654192-7B80-4CB1-A675-EC25FFBA7EE2}" destId="{AF81D73C-6D46-4AF9-8660-19283A3D9B2C}" srcOrd="0" destOrd="0" parTransId="{3F0161E5-1C62-475E-BEA8-B6FFFB6CF025}" sibTransId="{AB56F299-560F-4CE2-8CC7-07E93D3D2C6A}"/>
    <dgm:cxn modelId="{F3484C7B-8BD5-4596-BFB0-B245042E017C}" type="presOf" srcId="{8CB918D2-48C7-48C1-9149-A9F8FF76D8E9}" destId="{374F4611-C881-4F2A-86B6-BBBE771E1213}" srcOrd="0" destOrd="0" presId="urn:microsoft.com/office/officeart/2018/2/layout/IconVerticalSolidList"/>
    <dgm:cxn modelId="{20A88F85-CCD0-4F2E-98DA-36188CCCB21C}" type="presOf" srcId="{EA6147F3-4A0B-4E0F-8A86-DC8DD02B6D76}" destId="{516E7C58-1F14-4EBB-8A96-D6C7473E2588}" srcOrd="0" destOrd="0" presId="urn:microsoft.com/office/officeart/2018/2/layout/IconVerticalSolidList"/>
    <dgm:cxn modelId="{B8E65986-BC60-48E0-B0D5-8C019B10C2F1}" srcId="{68654192-7B80-4CB1-A675-EC25FFBA7EE2}" destId="{76918A12-DC3D-47E0-815A-8F5B3A3B4E2F}" srcOrd="2" destOrd="0" parTransId="{734F0091-85C6-4DB4-A9E4-173E0A4F5410}" sibTransId="{6760CED2-B0E2-4E1F-9A0B-A8399625F66F}"/>
    <dgm:cxn modelId="{28E2D5AE-ED0F-44EA-85F6-F58F0E6C9AC8}" type="presOf" srcId="{39699C12-7000-4EE8-B0D0-43DAF0FBA616}" destId="{A7C62C72-F55D-4D1A-A11C-03819F34D63C}" srcOrd="0" destOrd="0" presId="urn:microsoft.com/office/officeart/2018/2/layout/IconVerticalSolidList"/>
    <dgm:cxn modelId="{3081E4AE-73F0-4639-868E-EFF11E5EAED2}" srcId="{68654192-7B80-4CB1-A675-EC25FFBA7EE2}" destId="{EA6147F3-4A0B-4E0F-8A86-DC8DD02B6D76}" srcOrd="1" destOrd="0" parTransId="{E3C263FC-A9A8-454F-B6BB-94AFA34B7E41}" sibTransId="{B026E965-83BD-470B-B995-1CA82DF1167A}"/>
    <dgm:cxn modelId="{D353B3DB-85E4-4D67-B124-3DE84A9A93D8}" srcId="{68654192-7B80-4CB1-A675-EC25FFBA7EE2}" destId="{F26A50FA-21D7-423D-8D6A-930ABA0988F6}" srcOrd="4" destOrd="0" parTransId="{43ADBD2B-8EFC-4A75-BCC6-45A1EF6679E0}" sibTransId="{88A0D959-6F7C-4B7D-AC4A-397AE0114ACC}"/>
    <dgm:cxn modelId="{AF52B7FA-10A0-4725-96B9-E75173DAD1CD}" type="presOf" srcId="{68654192-7B80-4CB1-A675-EC25FFBA7EE2}" destId="{2AB761A4-48C0-4400-AFCD-690DEC6D8981}" srcOrd="0" destOrd="0" presId="urn:microsoft.com/office/officeart/2018/2/layout/IconVerticalSolidList"/>
    <dgm:cxn modelId="{B81C89FE-4F7C-4E27-8B18-F163869EEC1E}" type="presOf" srcId="{AF81D73C-6D46-4AF9-8660-19283A3D9B2C}" destId="{F5D71C62-95DF-42DF-B02F-BAD27215384E}" srcOrd="0" destOrd="0" presId="urn:microsoft.com/office/officeart/2018/2/layout/IconVerticalSolidList"/>
    <dgm:cxn modelId="{DA3171A8-0156-440B-9CD6-46B66E5CD442}" type="presParOf" srcId="{2AB761A4-48C0-4400-AFCD-690DEC6D8981}" destId="{0C266710-4F73-43D1-96C9-F45409643FF8}" srcOrd="0" destOrd="0" presId="urn:microsoft.com/office/officeart/2018/2/layout/IconVerticalSolidList"/>
    <dgm:cxn modelId="{3C7AF4F5-FDD9-4798-9B56-D38A56245174}" type="presParOf" srcId="{0C266710-4F73-43D1-96C9-F45409643FF8}" destId="{16711AF1-05CE-4556-BC69-081DF54502F7}" srcOrd="0" destOrd="0" presId="urn:microsoft.com/office/officeart/2018/2/layout/IconVerticalSolidList"/>
    <dgm:cxn modelId="{6674B31C-971F-43C1-B750-1C91982BC03E}" type="presParOf" srcId="{0C266710-4F73-43D1-96C9-F45409643FF8}" destId="{854461B1-F717-420C-9AA0-317A4CA6322F}" srcOrd="1" destOrd="0" presId="urn:microsoft.com/office/officeart/2018/2/layout/IconVerticalSolidList"/>
    <dgm:cxn modelId="{192EF28C-AF44-4F2A-8A9B-919A9143F0B2}" type="presParOf" srcId="{0C266710-4F73-43D1-96C9-F45409643FF8}" destId="{C4F3C17B-6142-41A5-9519-0CDDD4AD6265}" srcOrd="2" destOrd="0" presId="urn:microsoft.com/office/officeart/2018/2/layout/IconVerticalSolidList"/>
    <dgm:cxn modelId="{FEAA6593-E187-4C4A-891F-7A87E4F68859}" type="presParOf" srcId="{0C266710-4F73-43D1-96C9-F45409643FF8}" destId="{F5D71C62-95DF-42DF-B02F-BAD27215384E}" srcOrd="3" destOrd="0" presId="urn:microsoft.com/office/officeart/2018/2/layout/IconVerticalSolidList"/>
    <dgm:cxn modelId="{1C737A2B-7FE1-4AED-B027-604C116E98FE}" type="presParOf" srcId="{2AB761A4-48C0-4400-AFCD-690DEC6D8981}" destId="{09B5EF40-7BB1-47B7-91D8-13DEE4858550}" srcOrd="1" destOrd="0" presId="urn:microsoft.com/office/officeart/2018/2/layout/IconVerticalSolidList"/>
    <dgm:cxn modelId="{1390656D-678E-4FEB-9393-60720DFFAF06}" type="presParOf" srcId="{2AB761A4-48C0-4400-AFCD-690DEC6D8981}" destId="{FAE05F0A-4892-4BF9-B218-13621703C2E4}" srcOrd="2" destOrd="0" presId="urn:microsoft.com/office/officeart/2018/2/layout/IconVerticalSolidList"/>
    <dgm:cxn modelId="{15E49A37-8558-4A59-A73A-A5C6B9287BC3}" type="presParOf" srcId="{FAE05F0A-4892-4BF9-B218-13621703C2E4}" destId="{F1E88D10-9C8A-4D4D-800F-9A16CB6232CD}" srcOrd="0" destOrd="0" presId="urn:microsoft.com/office/officeart/2018/2/layout/IconVerticalSolidList"/>
    <dgm:cxn modelId="{0FBEF6A6-856E-4273-AD4B-BB6BA9B62574}" type="presParOf" srcId="{FAE05F0A-4892-4BF9-B218-13621703C2E4}" destId="{A5028FF7-4FAC-4CB8-9224-480F0160D7A8}" srcOrd="1" destOrd="0" presId="urn:microsoft.com/office/officeart/2018/2/layout/IconVerticalSolidList"/>
    <dgm:cxn modelId="{DCDBC29B-05DF-495C-AFD4-72E804051BF1}" type="presParOf" srcId="{FAE05F0A-4892-4BF9-B218-13621703C2E4}" destId="{B5C5FC02-5A3B-4662-A583-54310AED1607}" srcOrd="2" destOrd="0" presId="urn:microsoft.com/office/officeart/2018/2/layout/IconVerticalSolidList"/>
    <dgm:cxn modelId="{08A1DEBF-4BD8-4D3F-B220-9DBE653AF543}" type="presParOf" srcId="{FAE05F0A-4892-4BF9-B218-13621703C2E4}" destId="{516E7C58-1F14-4EBB-8A96-D6C7473E2588}" srcOrd="3" destOrd="0" presId="urn:microsoft.com/office/officeart/2018/2/layout/IconVerticalSolidList"/>
    <dgm:cxn modelId="{A044C374-7336-4F19-A296-5039E290342B}" type="presParOf" srcId="{2AB761A4-48C0-4400-AFCD-690DEC6D8981}" destId="{0E4BBA4B-3F50-492B-9F05-719B47A27ADD}" srcOrd="3" destOrd="0" presId="urn:microsoft.com/office/officeart/2018/2/layout/IconVerticalSolidList"/>
    <dgm:cxn modelId="{E9B0F401-C98A-404F-B4A2-7450ED439D6A}" type="presParOf" srcId="{2AB761A4-48C0-4400-AFCD-690DEC6D8981}" destId="{92746E23-0CF3-452D-B512-B5BBC00D1BB5}" srcOrd="4" destOrd="0" presId="urn:microsoft.com/office/officeart/2018/2/layout/IconVerticalSolidList"/>
    <dgm:cxn modelId="{ACDB9A47-C68A-40C7-BB41-D4F34C4FCB10}" type="presParOf" srcId="{92746E23-0CF3-452D-B512-B5BBC00D1BB5}" destId="{E1CF9633-0AA2-475C-94F7-7A1EC05B7535}" srcOrd="0" destOrd="0" presId="urn:microsoft.com/office/officeart/2018/2/layout/IconVerticalSolidList"/>
    <dgm:cxn modelId="{E924E0AA-7A2E-44B7-A025-15897C5EE404}" type="presParOf" srcId="{92746E23-0CF3-452D-B512-B5BBC00D1BB5}" destId="{E4572C4A-CC7A-403B-B93E-B900C3EE7E26}" srcOrd="1" destOrd="0" presId="urn:microsoft.com/office/officeart/2018/2/layout/IconVerticalSolidList"/>
    <dgm:cxn modelId="{C810A3C1-ED77-4EE1-AE7B-07C09A83A5D4}" type="presParOf" srcId="{92746E23-0CF3-452D-B512-B5BBC00D1BB5}" destId="{73FD1D90-72CA-4F0C-9E50-5B0C12DAAD59}" srcOrd="2" destOrd="0" presId="urn:microsoft.com/office/officeart/2018/2/layout/IconVerticalSolidList"/>
    <dgm:cxn modelId="{DAF9F2C7-9F7C-4131-878E-07381A7FAFB9}" type="presParOf" srcId="{92746E23-0CF3-452D-B512-B5BBC00D1BB5}" destId="{7039A2A9-A486-43CF-BBA2-AB8AB1E147F1}" srcOrd="3" destOrd="0" presId="urn:microsoft.com/office/officeart/2018/2/layout/IconVerticalSolidList"/>
    <dgm:cxn modelId="{84D23D05-311A-4D88-9171-6D3B9A04F7C4}" type="presParOf" srcId="{2AB761A4-48C0-4400-AFCD-690DEC6D8981}" destId="{CF9C46AB-9B9B-4846-9544-6846931D0851}" srcOrd="5" destOrd="0" presId="urn:microsoft.com/office/officeart/2018/2/layout/IconVerticalSolidList"/>
    <dgm:cxn modelId="{BC5DBE56-C9F2-4795-9CB8-56BB4725FF5C}" type="presParOf" srcId="{2AB761A4-48C0-4400-AFCD-690DEC6D8981}" destId="{ACB7BA21-690F-4644-B81B-368BD193C25A}" srcOrd="6" destOrd="0" presId="urn:microsoft.com/office/officeart/2018/2/layout/IconVerticalSolidList"/>
    <dgm:cxn modelId="{653524A0-88BD-472D-8CE9-75C7739AB829}" type="presParOf" srcId="{ACB7BA21-690F-4644-B81B-368BD193C25A}" destId="{A7467B29-D999-45A1-85B9-BD33E7B75D43}" srcOrd="0" destOrd="0" presId="urn:microsoft.com/office/officeart/2018/2/layout/IconVerticalSolidList"/>
    <dgm:cxn modelId="{0C0865CE-5ACC-4A1C-BE28-468002DE51C5}" type="presParOf" srcId="{ACB7BA21-690F-4644-B81B-368BD193C25A}" destId="{F12FF83E-7638-4491-8108-F3C2130F254E}" srcOrd="1" destOrd="0" presId="urn:microsoft.com/office/officeart/2018/2/layout/IconVerticalSolidList"/>
    <dgm:cxn modelId="{5F671823-4FD8-4B3D-99BD-F7AC86F8A507}" type="presParOf" srcId="{ACB7BA21-690F-4644-B81B-368BD193C25A}" destId="{7C78DA2B-8286-4F64-8550-1471B1697900}" srcOrd="2" destOrd="0" presId="urn:microsoft.com/office/officeart/2018/2/layout/IconVerticalSolidList"/>
    <dgm:cxn modelId="{638D9562-75CD-4AE9-8C6D-E73308B20E37}" type="presParOf" srcId="{ACB7BA21-690F-4644-B81B-368BD193C25A}" destId="{A7C62C72-F55D-4D1A-A11C-03819F34D63C}" srcOrd="3" destOrd="0" presId="urn:microsoft.com/office/officeart/2018/2/layout/IconVerticalSolidList"/>
    <dgm:cxn modelId="{61F1B747-7B3E-46E8-848E-2529F661E1E1}" type="presParOf" srcId="{2AB761A4-48C0-4400-AFCD-690DEC6D8981}" destId="{EC1A4201-5B49-4985-A4A6-29533D6C8284}" srcOrd="7" destOrd="0" presId="urn:microsoft.com/office/officeart/2018/2/layout/IconVerticalSolidList"/>
    <dgm:cxn modelId="{5D8BB543-0403-4988-B530-8DBE4DB58BEA}" type="presParOf" srcId="{2AB761A4-48C0-4400-AFCD-690DEC6D8981}" destId="{52624851-7CD2-40BC-AD17-EE6B42048FF7}" srcOrd="8" destOrd="0" presId="urn:microsoft.com/office/officeart/2018/2/layout/IconVerticalSolidList"/>
    <dgm:cxn modelId="{676FF526-87A1-4DB6-9E18-F06B81F39149}" type="presParOf" srcId="{52624851-7CD2-40BC-AD17-EE6B42048FF7}" destId="{2AF54206-2D25-4363-8969-1B5449470E2B}" srcOrd="0" destOrd="0" presId="urn:microsoft.com/office/officeart/2018/2/layout/IconVerticalSolidList"/>
    <dgm:cxn modelId="{9189F478-CBEA-4D61-AD17-11E665D83A0E}" type="presParOf" srcId="{52624851-7CD2-40BC-AD17-EE6B42048FF7}" destId="{268DFDDE-2D08-408E-B929-DC1DA2D9F08E}" srcOrd="1" destOrd="0" presId="urn:microsoft.com/office/officeart/2018/2/layout/IconVerticalSolidList"/>
    <dgm:cxn modelId="{5C17DCCE-527A-491E-AC63-283EB2BB14F7}" type="presParOf" srcId="{52624851-7CD2-40BC-AD17-EE6B42048FF7}" destId="{FE359FE0-2507-4C2B-8E3B-551A378BD748}" srcOrd="2" destOrd="0" presId="urn:microsoft.com/office/officeart/2018/2/layout/IconVerticalSolidList"/>
    <dgm:cxn modelId="{E12CBD3D-2551-4884-AE99-470FCA5CD0D4}" type="presParOf" srcId="{52624851-7CD2-40BC-AD17-EE6B42048FF7}" destId="{C099C24E-F8F0-44E9-9361-E88CA58D3563}" srcOrd="3" destOrd="0" presId="urn:microsoft.com/office/officeart/2018/2/layout/IconVerticalSolidList"/>
    <dgm:cxn modelId="{6108265D-07F3-4745-93BC-18D227C603B9}" type="presParOf" srcId="{2AB761A4-48C0-4400-AFCD-690DEC6D8981}" destId="{F43B14A9-9E20-4320-9073-A7926A54BA80}" srcOrd="9" destOrd="0" presId="urn:microsoft.com/office/officeart/2018/2/layout/IconVerticalSolidList"/>
    <dgm:cxn modelId="{BC125F14-B90A-49FD-B612-78E7DF9C489C}" type="presParOf" srcId="{2AB761A4-48C0-4400-AFCD-690DEC6D8981}" destId="{38342A46-C9B1-4ECF-894F-9B190A92C91E}" srcOrd="10" destOrd="0" presId="urn:microsoft.com/office/officeart/2018/2/layout/IconVerticalSolidList"/>
    <dgm:cxn modelId="{10D28D27-D4F1-4644-B75C-F32398B68B4D}" type="presParOf" srcId="{38342A46-C9B1-4ECF-894F-9B190A92C91E}" destId="{A5CE4C7F-6055-4D57-8EB6-D9A363E1DEA8}" srcOrd="0" destOrd="0" presId="urn:microsoft.com/office/officeart/2018/2/layout/IconVerticalSolidList"/>
    <dgm:cxn modelId="{499173BA-6058-4C69-9CFB-A268B247272E}" type="presParOf" srcId="{38342A46-C9B1-4ECF-894F-9B190A92C91E}" destId="{72AF8772-4A0E-4BC8-A2AC-35A2ED1A8A53}" srcOrd="1" destOrd="0" presId="urn:microsoft.com/office/officeart/2018/2/layout/IconVerticalSolidList"/>
    <dgm:cxn modelId="{24A339B8-1B8A-42E8-B29D-3CD29B3280D0}" type="presParOf" srcId="{38342A46-C9B1-4ECF-894F-9B190A92C91E}" destId="{470CEB37-1F55-47FB-AF16-A5A03359B0A7}" srcOrd="2" destOrd="0" presId="urn:microsoft.com/office/officeart/2018/2/layout/IconVerticalSolidList"/>
    <dgm:cxn modelId="{D6857F69-81EC-4717-9FF9-E59CAE6388EF}" type="presParOf" srcId="{38342A46-C9B1-4ECF-894F-9B190A92C91E}" destId="{374F4611-C881-4F2A-86B6-BBBE771E121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E2A9B9F-AA78-4E5F-BE4B-0E09605B352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5B8CF143-F765-4913-A198-70CCFD0DC658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The PRECEDE-PROCEED model is a methodical approach to promoting health.</a:t>
          </a:r>
        </a:p>
      </dgm:t>
    </dgm:pt>
    <dgm:pt modelId="{2EB5FDE5-DA4C-42C9-B391-EFB65A0BC493}" type="parTrans" cxnId="{09683205-F439-43EF-A2AE-91B89CDEA2ED}">
      <dgm:prSet/>
      <dgm:spPr/>
      <dgm:t>
        <a:bodyPr/>
        <a:lstStyle/>
        <a:p>
          <a:endParaRPr lang="en-IN" sz="4800"/>
        </a:p>
      </dgm:t>
    </dgm:pt>
    <dgm:pt modelId="{F8143262-523C-4D93-9A23-16E39A17C7B0}" type="sibTrans" cxnId="{09683205-F439-43EF-A2AE-91B89CDEA2ED}">
      <dgm:prSet/>
      <dgm:spPr/>
      <dgm:t>
        <a:bodyPr/>
        <a:lstStyle/>
        <a:p>
          <a:endParaRPr lang="en-IN" sz="4800"/>
        </a:p>
      </dgm:t>
    </dgm:pt>
    <dgm:pt modelId="{482B0E1A-2584-4D82-A1E0-9244FD9D887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PRECEDE (diagnosis) and PROCEED (implementation/evaluation) are its two primary stages. </a:t>
          </a:r>
        </a:p>
      </dgm:t>
    </dgm:pt>
    <dgm:pt modelId="{DB5F9617-3303-4521-99E3-FDC5421FE14B}" type="parTrans" cxnId="{B243DE19-BE24-45E1-A28C-E1F014878318}">
      <dgm:prSet/>
      <dgm:spPr/>
      <dgm:t>
        <a:bodyPr/>
        <a:lstStyle/>
        <a:p>
          <a:endParaRPr lang="en-IN" sz="4800"/>
        </a:p>
      </dgm:t>
    </dgm:pt>
    <dgm:pt modelId="{F252A513-93FA-45A0-95F2-107B17904F28}" type="sibTrans" cxnId="{B243DE19-BE24-45E1-A28C-E1F014878318}">
      <dgm:prSet/>
      <dgm:spPr/>
      <dgm:t>
        <a:bodyPr/>
        <a:lstStyle/>
        <a:p>
          <a:endParaRPr lang="en-IN" sz="4800"/>
        </a:p>
      </dgm:t>
    </dgm:pt>
    <dgm:pt modelId="{07A208D3-99E7-48B5-B117-E165E29A8F2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PRECEDE evaluates environmental factors, behaviours, and needs. </a:t>
          </a:r>
        </a:p>
      </dgm:t>
    </dgm:pt>
    <dgm:pt modelId="{4DB19A97-62B9-4276-962A-3C8B62A48EF7}" type="parTrans" cxnId="{4F0C7642-1A56-44CB-AB7E-10F1BFAC2F8C}">
      <dgm:prSet/>
      <dgm:spPr/>
      <dgm:t>
        <a:bodyPr/>
        <a:lstStyle/>
        <a:p>
          <a:endParaRPr lang="en-IN" sz="4800"/>
        </a:p>
      </dgm:t>
    </dgm:pt>
    <dgm:pt modelId="{2E976E12-2EE8-4636-9AB9-4B91D48C7805}" type="sibTrans" cxnId="{4F0C7642-1A56-44CB-AB7E-10F1BFAC2F8C}">
      <dgm:prSet/>
      <dgm:spPr/>
      <dgm:t>
        <a:bodyPr/>
        <a:lstStyle/>
        <a:p>
          <a:endParaRPr lang="en-IN" sz="4800"/>
        </a:p>
      </dgm:t>
    </dgm:pt>
    <dgm:pt modelId="{B73CC905-3304-4B7A-A56F-419A5C3ADAB7}" type="pres">
      <dgm:prSet presAssocID="{9E2A9B9F-AA78-4E5F-BE4B-0E09605B352A}" presName="root" presStyleCnt="0">
        <dgm:presLayoutVars>
          <dgm:dir/>
          <dgm:resizeHandles val="exact"/>
        </dgm:presLayoutVars>
      </dgm:prSet>
      <dgm:spPr/>
    </dgm:pt>
    <dgm:pt modelId="{A7E1EFE7-7A5C-4804-A4BD-FF0B99EC05C6}" type="pres">
      <dgm:prSet presAssocID="{5B8CF143-F765-4913-A198-70CCFD0DC658}" presName="compNode" presStyleCnt="0"/>
      <dgm:spPr/>
    </dgm:pt>
    <dgm:pt modelId="{601CE44F-CDFE-4746-998B-93F430AFD55D}" type="pres">
      <dgm:prSet presAssocID="{5B8CF143-F765-4913-A198-70CCFD0DC658}" presName="bgRect" presStyleLbl="bgShp" presStyleIdx="0" presStyleCnt="3"/>
      <dgm:spPr/>
    </dgm:pt>
    <dgm:pt modelId="{D8635A3B-378D-481C-B639-9876D885ECF6}" type="pres">
      <dgm:prSet presAssocID="{5B8CF143-F765-4913-A198-70CCFD0DC658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ansfer"/>
        </a:ext>
      </dgm:extLst>
    </dgm:pt>
    <dgm:pt modelId="{FB61EC4B-242F-4660-9236-027884BA658C}" type="pres">
      <dgm:prSet presAssocID="{5B8CF143-F765-4913-A198-70CCFD0DC658}" presName="spaceRect" presStyleCnt="0"/>
      <dgm:spPr/>
    </dgm:pt>
    <dgm:pt modelId="{C1C9DED0-9810-47D8-BF56-0B1BBBC38D78}" type="pres">
      <dgm:prSet presAssocID="{5B8CF143-F765-4913-A198-70CCFD0DC658}" presName="parTx" presStyleLbl="revTx" presStyleIdx="0" presStyleCnt="3">
        <dgm:presLayoutVars>
          <dgm:chMax val="0"/>
          <dgm:chPref val="0"/>
        </dgm:presLayoutVars>
      </dgm:prSet>
      <dgm:spPr/>
    </dgm:pt>
    <dgm:pt modelId="{2E0A22B8-C095-44E8-84EC-3812798935ED}" type="pres">
      <dgm:prSet presAssocID="{F8143262-523C-4D93-9A23-16E39A17C7B0}" presName="sibTrans" presStyleCnt="0"/>
      <dgm:spPr/>
    </dgm:pt>
    <dgm:pt modelId="{83397F3C-7FE7-4F63-97E5-129E195AD642}" type="pres">
      <dgm:prSet presAssocID="{482B0E1A-2584-4D82-A1E0-9244FD9D8871}" presName="compNode" presStyleCnt="0"/>
      <dgm:spPr/>
    </dgm:pt>
    <dgm:pt modelId="{148A8239-B6DB-499F-9FD5-B7A6089353FA}" type="pres">
      <dgm:prSet presAssocID="{482B0E1A-2584-4D82-A1E0-9244FD9D8871}" presName="bgRect" presStyleLbl="bgShp" presStyleIdx="1" presStyleCnt="3"/>
      <dgm:spPr/>
    </dgm:pt>
    <dgm:pt modelId="{39116517-DBDC-4BAF-B2B8-27D026E91A4C}" type="pres">
      <dgm:prSet presAssocID="{482B0E1A-2584-4D82-A1E0-9244FD9D8871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orkflow"/>
        </a:ext>
      </dgm:extLst>
    </dgm:pt>
    <dgm:pt modelId="{165435FB-8E3B-4389-A805-1B542374F492}" type="pres">
      <dgm:prSet presAssocID="{482B0E1A-2584-4D82-A1E0-9244FD9D8871}" presName="spaceRect" presStyleCnt="0"/>
      <dgm:spPr/>
    </dgm:pt>
    <dgm:pt modelId="{2511036D-C2A8-443C-BF66-18EB0AEAFF29}" type="pres">
      <dgm:prSet presAssocID="{482B0E1A-2584-4D82-A1E0-9244FD9D8871}" presName="parTx" presStyleLbl="revTx" presStyleIdx="1" presStyleCnt="3">
        <dgm:presLayoutVars>
          <dgm:chMax val="0"/>
          <dgm:chPref val="0"/>
        </dgm:presLayoutVars>
      </dgm:prSet>
      <dgm:spPr/>
    </dgm:pt>
    <dgm:pt modelId="{7DD5A12D-C74A-446B-88B0-683537C79903}" type="pres">
      <dgm:prSet presAssocID="{F252A513-93FA-45A0-95F2-107B17904F28}" presName="sibTrans" presStyleCnt="0"/>
      <dgm:spPr/>
    </dgm:pt>
    <dgm:pt modelId="{A6885FEA-C89F-4751-B7A7-23F28C8F23C7}" type="pres">
      <dgm:prSet presAssocID="{07A208D3-99E7-48B5-B117-E165E29A8F22}" presName="compNode" presStyleCnt="0"/>
      <dgm:spPr/>
    </dgm:pt>
    <dgm:pt modelId="{983E37E6-11C7-403D-8534-AA72D519AFDF}" type="pres">
      <dgm:prSet presAssocID="{07A208D3-99E7-48B5-B117-E165E29A8F22}" presName="bgRect" presStyleLbl="bgShp" presStyleIdx="2" presStyleCnt="3"/>
      <dgm:spPr/>
    </dgm:pt>
    <dgm:pt modelId="{1B1FD73D-000D-40D9-B629-5BC8FD09B50D}" type="pres">
      <dgm:prSet presAssocID="{07A208D3-99E7-48B5-B117-E165E29A8F22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aze"/>
        </a:ext>
      </dgm:extLst>
    </dgm:pt>
    <dgm:pt modelId="{C7B70144-D1A0-4861-9079-3FFA74A1DEE9}" type="pres">
      <dgm:prSet presAssocID="{07A208D3-99E7-48B5-B117-E165E29A8F22}" presName="spaceRect" presStyleCnt="0"/>
      <dgm:spPr/>
    </dgm:pt>
    <dgm:pt modelId="{7195351E-EF9E-4C33-B219-98DD49A34673}" type="pres">
      <dgm:prSet presAssocID="{07A208D3-99E7-48B5-B117-E165E29A8F22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9683205-F439-43EF-A2AE-91B89CDEA2ED}" srcId="{9E2A9B9F-AA78-4E5F-BE4B-0E09605B352A}" destId="{5B8CF143-F765-4913-A198-70CCFD0DC658}" srcOrd="0" destOrd="0" parTransId="{2EB5FDE5-DA4C-42C9-B391-EFB65A0BC493}" sibTransId="{F8143262-523C-4D93-9A23-16E39A17C7B0}"/>
    <dgm:cxn modelId="{B243DE19-BE24-45E1-A28C-E1F014878318}" srcId="{9E2A9B9F-AA78-4E5F-BE4B-0E09605B352A}" destId="{482B0E1A-2584-4D82-A1E0-9244FD9D8871}" srcOrd="1" destOrd="0" parTransId="{DB5F9617-3303-4521-99E3-FDC5421FE14B}" sibTransId="{F252A513-93FA-45A0-95F2-107B17904F28}"/>
    <dgm:cxn modelId="{4F0C7642-1A56-44CB-AB7E-10F1BFAC2F8C}" srcId="{9E2A9B9F-AA78-4E5F-BE4B-0E09605B352A}" destId="{07A208D3-99E7-48B5-B117-E165E29A8F22}" srcOrd="2" destOrd="0" parTransId="{4DB19A97-62B9-4276-962A-3C8B62A48EF7}" sibTransId="{2E976E12-2EE8-4636-9AB9-4B91D48C7805}"/>
    <dgm:cxn modelId="{3AA2C195-803A-FE49-AF51-8AA4C34FCFF1}" type="presOf" srcId="{9E2A9B9F-AA78-4E5F-BE4B-0E09605B352A}" destId="{B73CC905-3304-4B7A-A56F-419A5C3ADAB7}" srcOrd="0" destOrd="0" presId="urn:microsoft.com/office/officeart/2018/2/layout/IconVerticalSolidList"/>
    <dgm:cxn modelId="{8A37D8BC-82BD-154E-A6D4-0E635102F6CF}" type="presOf" srcId="{482B0E1A-2584-4D82-A1E0-9244FD9D8871}" destId="{2511036D-C2A8-443C-BF66-18EB0AEAFF29}" srcOrd="0" destOrd="0" presId="urn:microsoft.com/office/officeart/2018/2/layout/IconVerticalSolidList"/>
    <dgm:cxn modelId="{DCFF8CBD-FCCD-7143-BE81-A5AC8B86AF20}" type="presOf" srcId="{07A208D3-99E7-48B5-B117-E165E29A8F22}" destId="{7195351E-EF9E-4C33-B219-98DD49A34673}" srcOrd="0" destOrd="0" presId="urn:microsoft.com/office/officeart/2018/2/layout/IconVerticalSolidList"/>
    <dgm:cxn modelId="{48B1D5C6-B579-5D4D-9DD1-1C4D54179A19}" type="presOf" srcId="{5B8CF143-F765-4913-A198-70CCFD0DC658}" destId="{C1C9DED0-9810-47D8-BF56-0B1BBBC38D78}" srcOrd="0" destOrd="0" presId="urn:microsoft.com/office/officeart/2018/2/layout/IconVerticalSolidList"/>
    <dgm:cxn modelId="{4FBF0548-3DC3-FA44-8966-A47375FB4AE4}" type="presParOf" srcId="{B73CC905-3304-4B7A-A56F-419A5C3ADAB7}" destId="{A7E1EFE7-7A5C-4804-A4BD-FF0B99EC05C6}" srcOrd="0" destOrd="0" presId="urn:microsoft.com/office/officeart/2018/2/layout/IconVerticalSolidList"/>
    <dgm:cxn modelId="{D51D3E24-7801-5E4F-B512-4FE0E10127FC}" type="presParOf" srcId="{A7E1EFE7-7A5C-4804-A4BD-FF0B99EC05C6}" destId="{601CE44F-CDFE-4746-998B-93F430AFD55D}" srcOrd="0" destOrd="0" presId="urn:microsoft.com/office/officeart/2018/2/layout/IconVerticalSolidList"/>
    <dgm:cxn modelId="{0A514BFD-B938-1641-A982-88E4F676DAE4}" type="presParOf" srcId="{A7E1EFE7-7A5C-4804-A4BD-FF0B99EC05C6}" destId="{D8635A3B-378D-481C-B639-9876D885ECF6}" srcOrd="1" destOrd="0" presId="urn:microsoft.com/office/officeart/2018/2/layout/IconVerticalSolidList"/>
    <dgm:cxn modelId="{E9DC9E39-5DFB-5B41-9A7D-D73BAC2BF27B}" type="presParOf" srcId="{A7E1EFE7-7A5C-4804-A4BD-FF0B99EC05C6}" destId="{FB61EC4B-242F-4660-9236-027884BA658C}" srcOrd="2" destOrd="0" presId="urn:microsoft.com/office/officeart/2018/2/layout/IconVerticalSolidList"/>
    <dgm:cxn modelId="{9E6E2D91-48B5-994D-B218-FE8E63C93A6B}" type="presParOf" srcId="{A7E1EFE7-7A5C-4804-A4BD-FF0B99EC05C6}" destId="{C1C9DED0-9810-47D8-BF56-0B1BBBC38D78}" srcOrd="3" destOrd="0" presId="urn:microsoft.com/office/officeart/2018/2/layout/IconVerticalSolidList"/>
    <dgm:cxn modelId="{C5100F1C-A205-3244-9713-1B8FAE23DE39}" type="presParOf" srcId="{B73CC905-3304-4B7A-A56F-419A5C3ADAB7}" destId="{2E0A22B8-C095-44E8-84EC-3812798935ED}" srcOrd="1" destOrd="0" presId="urn:microsoft.com/office/officeart/2018/2/layout/IconVerticalSolidList"/>
    <dgm:cxn modelId="{64482F65-FA0F-364C-BA64-C564DF393064}" type="presParOf" srcId="{B73CC905-3304-4B7A-A56F-419A5C3ADAB7}" destId="{83397F3C-7FE7-4F63-97E5-129E195AD642}" srcOrd="2" destOrd="0" presId="urn:microsoft.com/office/officeart/2018/2/layout/IconVerticalSolidList"/>
    <dgm:cxn modelId="{0E9A9D6B-EE09-8E44-A411-486BB6E3B3F5}" type="presParOf" srcId="{83397F3C-7FE7-4F63-97E5-129E195AD642}" destId="{148A8239-B6DB-499F-9FD5-B7A6089353FA}" srcOrd="0" destOrd="0" presId="urn:microsoft.com/office/officeart/2018/2/layout/IconVerticalSolidList"/>
    <dgm:cxn modelId="{F6FFAAFA-81E5-A649-8D5B-65E98EF12A61}" type="presParOf" srcId="{83397F3C-7FE7-4F63-97E5-129E195AD642}" destId="{39116517-DBDC-4BAF-B2B8-27D026E91A4C}" srcOrd="1" destOrd="0" presId="urn:microsoft.com/office/officeart/2018/2/layout/IconVerticalSolidList"/>
    <dgm:cxn modelId="{0DC08F6E-A474-E244-BBAE-427779945C18}" type="presParOf" srcId="{83397F3C-7FE7-4F63-97E5-129E195AD642}" destId="{165435FB-8E3B-4389-A805-1B542374F492}" srcOrd="2" destOrd="0" presId="urn:microsoft.com/office/officeart/2018/2/layout/IconVerticalSolidList"/>
    <dgm:cxn modelId="{C3B33116-4557-0749-9D81-B81C052661BE}" type="presParOf" srcId="{83397F3C-7FE7-4F63-97E5-129E195AD642}" destId="{2511036D-C2A8-443C-BF66-18EB0AEAFF29}" srcOrd="3" destOrd="0" presId="urn:microsoft.com/office/officeart/2018/2/layout/IconVerticalSolidList"/>
    <dgm:cxn modelId="{6937311F-8D2C-DD4E-A44A-B89A0F881854}" type="presParOf" srcId="{B73CC905-3304-4B7A-A56F-419A5C3ADAB7}" destId="{7DD5A12D-C74A-446B-88B0-683537C79903}" srcOrd="3" destOrd="0" presId="urn:microsoft.com/office/officeart/2018/2/layout/IconVerticalSolidList"/>
    <dgm:cxn modelId="{F681BB98-F4E7-4E47-B33B-C9F8474DF519}" type="presParOf" srcId="{B73CC905-3304-4B7A-A56F-419A5C3ADAB7}" destId="{A6885FEA-C89F-4751-B7A7-23F28C8F23C7}" srcOrd="4" destOrd="0" presId="urn:microsoft.com/office/officeart/2018/2/layout/IconVerticalSolidList"/>
    <dgm:cxn modelId="{F1791988-B558-D84F-9BD8-E1B23A117A2A}" type="presParOf" srcId="{A6885FEA-C89F-4751-B7A7-23F28C8F23C7}" destId="{983E37E6-11C7-403D-8534-AA72D519AFDF}" srcOrd="0" destOrd="0" presId="urn:microsoft.com/office/officeart/2018/2/layout/IconVerticalSolidList"/>
    <dgm:cxn modelId="{3FE95A8D-E8C8-8647-8981-AD923820CDF8}" type="presParOf" srcId="{A6885FEA-C89F-4751-B7A7-23F28C8F23C7}" destId="{1B1FD73D-000D-40D9-B629-5BC8FD09B50D}" srcOrd="1" destOrd="0" presId="urn:microsoft.com/office/officeart/2018/2/layout/IconVerticalSolidList"/>
    <dgm:cxn modelId="{935434C1-5BB9-E442-8518-0C5E28B4EA02}" type="presParOf" srcId="{A6885FEA-C89F-4751-B7A7-23F28C8F23C7}" destId="{C7B70144-D1A0-4861-9079-3FFA74A1DEE9}" srcOrd="2" destOrd="0" presId="urn:microsoft.com/office/officeart/2018/2/layout/IconVerticalSolidList"/>
    <dgm:cxn modelId="{36F3D50B-6502-8A4E-815B-A940A6150F1C}" type="presParOf" srcId="{A6885FEA-C89F-4751-B7A7-23F28C8F23C7}" destId="{7195351E-EF9E-4C33-B219-98DD49A346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9B8A30-951C-47A0-8217-B9F0ED09A5D2}" type="doc">
      <dgm:prSet loTypeId="urn:microsoft.com/office/officeart/2005/8/layout/vProcess5" loCatId="process" qsTypeId="urn:microsoft.com/office/officeart/2005/8/quickstyle/simple2" qsCatId="simple" csTypeId="urn:microsoft.com/office/officeart/2005/8/colors/accent3_2" csCatId="accent3" phldr="1"/>
      <dgm:spPr/>
      <dgm:t>
        <a:bodyPr/>
        <a:lstStyle/>
        <a:p>
          <a:endParaRPr lang="en-IN"/>
        </a:p>
      </dgm:t>
    </dgm:pt>
    <dgm:pt modelId="{54E5586E-78EB-4056-8D3C-43CF618F3C59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The Smoke-Free Mums initiative is methodically guided by the PRECEDE-PROCEED model. </a:t>
          </a:r>
        </a:p>
      </dgm:t>
    </dgm:pt>
    <dgm:pt modelId="{7B660D16-48A5-44F3-94CE-A9E3810E2BC5}" type="parTrans" cxnId="{C5E221E3-579A-4949-AFDE-3BAC0F60AF55}">
      <dgm:prSet/>
      <dgm:spPr/>
      <dgm:t>
        <a:bodyPr/>
        <a:lstStyle/>
        <a:p>
          <a:endParaRPr lang="en-IN"/>
        </a:p>
      </dgm:t>
    </dgm:pt>
    <dgm:pt modelId="{8947B3A7-52B6-41AA-AB5B-C2AA13AC654C}" type="sibTrans" cxnId="{C5E221E3-579A-4949-AFDE-3BAC0F60AF55}">
      <dgm:prSet/>
      <dgm:spPr/>
      <dgm:t>
        <a:bodyPr/>
        <a:lstStyle/>
        <a:p>
          <a:endParaRPr lang="en-IN"/>
        </a:p>
      </dgm:t>
    </dgm:pt>
    <dgm:pt modelId="{C0BDB6F9-17A6-4203-9585-33B3F9F9D07C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NHS data, with an emphasis on high-risk groups. </a:t>
          </a:r>
        </a:p>
      </dgm:t>
    </dgm:pt>
    <dgm:pt modelId="{B7D9520D-C134-48F4-A292-0F46395CE644}" type="parTrans" cxnId="{F7CD471A-B8A5-413B-9A61-BF4CF0939B03}">
      <dgm:prSet/>
      <dgm:spPr/>
      <dgm:t>
        <a:bodyPr/>
        <a:lstStyle/>
        <a:p>
          <a:endParaRPr lang="en-IN"/>
        </a:p>
      </dgm:t>
    </dgm:pt>
    <dgm:pt modelId="{AF6C3CE0-2A7D-45EC-9F16-2836B3459544}" type="sibTrans" cxnId="{F7CD471A-B8A5-413B-9A61-BF4CF0939B03}">
      <dgm:prSet/>
      <dgm:spPr/>
      <dgm:t>
        <a:bodyPr/>
        <a:lstStyle/>
        <a:p>
          <a:endParaRPr lang="en-IN"/>
        </a:p>
      </dgm:t>
    </dgm:pt>
    <dgm:pt modelId="{E6C60E2F-C881-4963-B67F-6020E426ECD2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This shows smoking rates among pregnant women during the diagnosis phase. </a:t>
          </a:r>
        </a:p>
      </dgm:t>
    </dgm:pt>
    <dgm:pt modelId="{05EDACA7-B67B-4D1A-A0D9-A164F0C52F25}" type="parTrans" cxnId="{BCA5A47B-D727-425E-9E43-14868C0E5455}">
      <dgm:prSet/>
      <dgm:spPr/>
      <dgm:t>
        <a:bodyPr/>
        <a:lstStyle/>
        <a:p>
          <a:endParaRPr lang="en-IN"/>
        </a:p>
      </dgm:t>
    </dgm:pt>
    <dgm:pt modelId="{BE0A4482-54B6-4A2D-98F9-D33FCEF44C90}" type="sibTrans" cxnId="{BCA5A47B-D727-425E-9E43-14868C0E5455}">
      <dgm:prSet/>
      <dgm:spPr/>
      <dgm:t>
        <a:bodyPr/>
        <a:lstStyle/>
        <a:p>
          <a:endParaRPr lang="en-IN"/>
        </a:p>
      </dgm:t>
    </dgm:pt>
    <dgm:pt modelId="{D06F9FA3-0467-B043-B1F9-3A03F96CD3D8}" type="pres">
      <dgm:prSet presAssocID="{F39B8A30-951C-47A0-8217-B9F0ED09A5D2}" presName="outerComposite" presStyleCnt="0">
        <dgm:presLayoutVars>
          <dgm:chMax val="5"/>
          <dgm:dir/>
          <dgm:resizeHandles val="exact"/>
        </dgm:presLayoutVars>
      </dgm:prSet>
      <dgm:spPr/>
    </dgm:pt>
    <dgm:pt modelId="{4114CD6B-B7BF-8149-A379-A181BADED006}" type="pres">
      <dgm:prSet presAssocID="{F39B8A30-951C-47A0-8217-B9F0ED09A5D2}" presName="dummyMaxCanvas" presStyleCnt="0">
        <dgm:presLayoutVars/>
      </dgm:prSet>
      <dgm:spPr/>
    </dgm:pt>
    <dgm:pt modelId="{5E7806B1-CC06-7246-A730-C5351E8923F5}" type="pres">
      <dgm:prSet presAssocID="{F39B8A30-951C-47A0-8217-B9F0ED09A5D2}" presName="ThreeNodes_1" presStyleLbl="node1" presStyleIdx="0" presStyleCnt="3">
        <dgm:presLayoutVars>
          <dgm:bulletEnabled val="1"/>
        </dgm:presLayoutVars>
      </dgm:prSet>
      <dgm:spPr/>
    </dgm:pt>
    <dgm:pt modelId="{CC3746A9-F17F-7344-BE6B-98815CC4215D}" type="pres">
      <dgm:prSet presAssocID="{F39B8A30-951C-47A0-8217-B9F0ED09A5D2}" presName="ThreeNodes_2" presStyleLbl="node1" presStyleIdx="1" presStyleCnt="3">
        <dgm:presLayoutVars>
          <dgm:bulletEnabled val="1"/>
        </dgm:presLayoutVars>
      </dgm:prSet>
      <dgm:spPr/>
    </dgm:pt>
    <dgm:pt modelId="{EBEF2060-F3AE-F94A-AFBA-89EE10A37A32}" type="pres">
      <dgm:prSet presAssocID="{F39B8A30-951C-47A0-8217-B9F0ED09A5D2}" presName="ThreeNodes_3" presStyleLbl="node1" presStyleIdx="2" presStyleCnt="3">
        <dgm:presLayoutVars>
          <dgm:bulletEnabled val="1"/>
        </dgm:presLayoutVars>
      </dgm:prSet>
      <dgm:spPr/>
    </dgm:pt>
    <dgm:pt modelId="{2FD4A219-5B1B-AB4E-BDC7-3F5F878FE44C}" type="pres">
      <dgm:prSet presAssocID="{F39B8A30-951C-47A0-8217-B9F0ED09A5D2}" presName="ThreeConn_1-2" presStyleLbl="fgAccFollowNode1" presStyleIdx="0" presStyleCnt="2">
        <dgm:presLayoutVars>
          <dgm:bulletEnabled val="1"/>
        </dgm:presLayoutVars>
      </dgm:prSet>
      <dgm:spPr/>
    </dgm:pt>
    <dgm:pt modelId="{8CCA0855-C978-5441-ABCE-CA31184EB329}" type="pres">
      <dgm:prSet presAssocID="{F39B8A30-951C-47A0-8217-B9F0ED09A5D2}" presName="ThreeConn_2-3" presStyleLbl="fgAccFollowNode1" presStyleIdx="1" presStyleCnt="2">
        <dgm:presLayoutVars>
          <dgm:bulletEnabled val="1"/>
        </dgm:presLayoutVars>
      </dgm:prSet>
      <dgm:spPr/>
    </dgm:pt>
    <dgm:pt modelId="{74622F33-FB4A-D946-A443-4B6E1E0C29DB}" type="pres">
      <dgm:prSet presAssocID="{F39B8A30-951C-47A0-8217-B9F0ED09A5D2}" presName="ThreeNodes_1_text" presStyleLbl="node1" presStyleIdx="2" presStyleCnt="3">
        <dgm:presLayoutVars>
          <dgm:bulletEnabled val="1"/>
        </dgm:presLayoutVars>
      </dgm:prSet>
      <dgm:spPr/>
    </dgm:pt>
    <dgm:pt modelId="{4A04E0B7-D316-6D43-BAD0-88F95372B9F1}" type="pres">
      <dgm:prSet presAssocID="{F39B8A30-951C-47A0-8217-B9F0ED09A5D2}" presName="ThreeNodes_2_text" presStyleLbl="node1" presStyleIdx="2" presStyleCnt="3">
        <dgm:presLayoutVars>
          <dgm:bulletEnabled val="1"/>
        </dgm:presLayoutVars>
      </dgm:prSet>
      <dgm:spPr/>
    </dgm:pt>
    <dgm:pt modelId="{11EA162C-9955-D74E-AADB-8EF5E9D532BE}" type="pres">
      <dgm:prSet presAssocID="{F39B8A30-951C-47A0-8217-B9F0ED09A5D2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5B708C11-6666-B54D-AC85-D9237B6BA710}" type="presOf" srcId="{E6C60E2F-C881-4963-B67F-6020E426ECD2}" destId="{EBEF2060-F3AE-F94A-AFBA-89EE10A37A32}" srcOrd="0" destOrd="0" presId="urn:microsoft.com/office/officeart/2005/8/layout/vProcess5"/>
    <dgm:cxn modelId="{F7CD471A-B8A5-413B-9A61-BF4CF0939B03}" srcId="{F39B8A30-951C-47A0-8217-B9F0ED09A5D2}" destId="{C0BDB6F9-17A6-4203-9585-33B3F9F9D07C}" srcOrd="1" destOrd="0" parTransId="{B7D9520D-C134-48F4-A292-0F46395CE644}" sibTransId="{AF6C3CE0-2A7D-45EC-9F16-2836B3459544}"/>
    <dgm:cxn modelId="{C2B5CF73-0F1D-4C45-AC58-527ECBECE886}" type="presOf" srcId="{E6C60E2F-C881-4963-B67F-6020E426ECD2}" destId="{11EA162C-9955-D74E-AADB-8EF5E9D532BE}" srcOrd="1" destOrd="0" presId="urn:microsoft.com/office/officeart/2005/8/layout/vProcess5"/>
    <dgm:cxn modelId="{567DD677-7E0A-7143-9639-A963153F7C1E}" type="presOf" srcId="{AF6C3CE0-2A7D-45EC-9F16-2836B3459544}" destId="{8CCA0855-C978-5441-ABCE-CA31184EB329}" srcOrd="0" destOrd="0" presId="urn:microsoft.com/office/officeart/2005/8/layout/vProcess5"/>
    <dgm:cxn modelId="{BCA5A47B-D727-425E-9E43-14868C0E5455}" srcId="{F39B8A30-951C-47A0-8217-B9F0ED09A5D2}" destId="{E6C60E2F-C881-4963-B67F-6020E426ECD2}" srcOrd="2" destOrd="0" parTransId="{05EDACA7-B67B-4D1A-A0D9-A164F0C52F25}" sibTransId="{BE0A4482-54B6-4A2D-98F9-D33FCEF44C90}"/>
    <dgm:cxn modelId="{F1107490-D9D7-9E4D-89C5-B054AECD8483}" type="presOf" srcId="{F39B8A30-951C-47A0-8217-B9F0ED09A5D2}" destId="{D06F9FA3-0467-B043-B1F9-3A03F96CD3D8}" srcOrd="0" destOrd="0" presId="urn:microsoft.com/office/officeart/2005/8/layout/vProcess5"/>
    <dgm:cxn modelId="{63B49198-805B-F245-B43A-20F99FF7B3C0}" type="presOf" srcId="{54E5586E-78EB-4056-8D3C-43CF618F3C59}" destId="{5E7806B1-CC06-7246-A730-C5351E8923F5}" srcOrd="0" destOrd="0" presId="urn:microsoft.com/office/officeart/2005/8/layout/vProcess5"/>
    <dgm:cxn modelId="{6E5FD199-B6DC-494C-81B0-AFC37C6447C4}" type="presOf" srcId="{C0BDB6F9-17A6-4203-9585-33B3F9F9D07C}" destId="{4A04E0B7-D316-6D43-BAD0-88F95372B9F1}" srcOrd="1" destOrd="0" presId="urn:microsoft.com/office/officeart/2005/8/layout/vProcess5"/>
    <dgm:cxn modelId="{C5E221E3-579A-4949-AFDE-3BAC0F60AF55}" srcId="{F39B8A30-951C-47A0-8217-B9F0ED09A5D2}" destId="{54E5586E-78EB-4056-8D3C-43CF618F3C59}" srcOrd="0" destOrd="0" parTransId="{7B660D16-48A5-44F3-94CE-A9E3810E2BC5}" sibTransId="{8947B3A7-52B6-41AA-AB5B-C2AA13AC654C}"/>
    <dgm:cxn modelId="{744CE1E5-388D-7246-82D9-D95BD9B37E9C}" type="presOf" srcId="{C0BDB6F9-17A6-4203-9585-33B3F9F9D07C}" destId="{CC3746A9-F17F-7344-BE6B-98815CC4215D}" srcOrd="0" destOrd="0" presId="urn:microsoft.com/office/officeart/2005/8/layout/vProcess5"/>
    <dgm:cxn modelId="{B80B7EF7-EE71-E34E-817C-00DD98DB2AB0}" type="presOf" srcId="{8947B3A7-52B6-41AA-AB5B-C2AA13AC654C}" destId="{2FD4A219-5B1B-AB4E-BDC7-3F5F878FE44C}" srcOrd="0" destOrd="0" presId="urn:microsoft.com/office/officeart/2005/8/layout/vProcess5"/>
    <dgm:cxn modelId="{B6EB54FE-E4BC-FA42-85D7-EA6B09014844}" type="presOf" srcId="{54E5586E-78EB-4056-8D3C-43CF618F3C59}" destId="{74622F33-FB4A-D946-A443-4B6E1E0C29DB}" srcOrd="1" destOrd="0" presId="urn:microsoft.com/office/officeart/2005/8/layout/vProcess5"/>
    <dgm:cxn modelId="{552E9366-EECE-EF4B-976C-88C857C1C0CA}" type="presParOf" srcId="{D06F9FA3-0467-B043-B1F9-3A03F96CD3D8}" destId="{4114CD6B-B7BF-8149-A379-A181BADED006}" srcOrd="0" destOrd="0" presId="urn:microsoft.com/office/officeart/2005/8/layout/vProcess5"/>
    <dgm:cxn modelId="{CCAA7244-F875-EC4B-AFDE-6535320CE140}" type="presParOf" srcId="{D06F9FA3-0467-B043-B1F9-3A03F96CD3D8}" destId="{5E7806B1-CC06-7246-A730-C5351E8923F5}" srcOrd="1" destOrd="0" presId="urn:microsoft.com/office/officeart/2005/8/layout/vProcess5"/>
    <dgm:cxn modelId="{6D5FCBBB-35F9-2646-80CE-333CAA2A5C88}" type="presParOf" srcId="{D06F9FA3-0467-B043-B1F9-3A03F96CD3D8}" destId="{CC3746A9-F17F-7344-BE6B-98815CC4215D}" srcOrd="2" destOrd="0" presId="urn:microsoft.com/office/officeart/2005/8/layout/vProcess5"/>
    <dgm:cxn modelId="{7BC74DFE-306A-764D-AA2A-60E1867DFDC7}" type="presParOf" srcId="{D06F9FA3-0467-B043-B1F9-3A03F96CD3D8}" destId="{EBEF2060-F3AE-F94A-AFBA-89EE10A37A32}" srcOrd="3" destOrd="0" presId="urn:microsoft.com/office/officeart/2005/8/layout/vProcess5"/>
    <dgm:cxn modelId="{634E8722-8D3F-7E4C-83AA-22A2824AC4E6}" type="presParOf" srcId="{D06F9FA3-0467-B043-B1F9-3A03F96CD3D8}" destId="{2FD4A219-5B1B-AB4E-BDC7-3F5F878FE44C}" srcOrd="4" destOrd="0" presId="urn:microsoft.com/office/officeart/2005/8/layout/vProcess5"/>
    <dgm:cxn modelId="{CF3E86CC-BB28-9540-9396-556079C1D576}" type="presParOf" srcId="{D06F9FA3-0467-B043-B1F9-3A03F96CD3D8}" destId="{8CCA0855-C978-5441-ABCE-CA31184EB329}" srcOrd="5" destOrd="0" presId="urn:microsoft.com/office/officeart/2005/8/layout/vProcess5"/>
    <dgm:cxn modelId="{34540C7A-5F26-8E4D-A3AC-8E2C0974CF7F}" type="presParOf" srcId="{D06F9FA3-0467-B043-B1F9-3A03F96CD3D8}" destId="{74622F33-FB4A-D946-A443-4B6E1E0C29DB}" srcOrd="6" destOrd="0" presId="urn:microsoft.com/office/officeart/2005/8/layout/vProcess5"/>
    <dgm:cxn modelId="{5DFFB62D-8303-E248-8E36-F7D783098596}" type="presParOf" srcId="{D06F9FA3-0467-B043-B1F9-3A03F96CD3D8}" destId="{4A04E0B7-D316-6D43-BAD0-88F95372B9F1}" srcOrd="7" destOrd="0" presId="urn:microsoft.com/office/officeart/2005/8/layout/vProcess5"/>
    <dgm:cxn modelId="{8C04B63E-F79D-164C-BC99-1BAAFD6E1864}" type="presParOf" srcId="{D06F9FA3-0467-B043-B1F9-3A03F96CD3D8}" destId="{11EA162C-9955-D74E-AADB-8EF5E9D532BE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E36E092-6B96-4724-BF2F-BBF0146D36A6}" type="doc">
      <dgm:prSet loTypeId="urn:microsoft.com/office/officeart/2008/layout/LinedList" loCatId="list" qsTypeId="urn:microsoft.com/office/officeart/2005/8/quickstyle/simple5" qsCatId="simple" csTypeId="urn:microsoft.com/office/officeart/2005/8/colors/colorful5" csCatId="colorful" phldr="1"/>
      <dgm:spPr/>
      <dgm:t>
        <a:bodyPr/>
        <a:lstStyle/>
        <a:p>
          <a:endParaRPr lang="en-IN"/>
        </a:p>
      </dgm:t>
    </dgm:pt>
    <dgm:pt modelId="{D6251846-0F07-464C-B69E-3C8836B484D5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Three essential digital tools are used in the campaign to encourage people to stop smoking. </a:t>
          </a:r>
        </a:p>
      </dgm:t>
    </dgm:pt>
    <dgm:pt modelId="{8ED86F5E-1C21-44C9-B48D-6542745D4CF3}" type="parTrans" cxnId="{049BFC82-1579-4BB1-8494-46E735D10CE7}">
      <dgm:prSet/>
      <dgm:spPr/>
      <dgm:t>
        <a:bodyPr/>
        <a:lstStyle/>
        <a:p>
          <a:endParaRPr lang="en-IN" sz="1800"/>
        </a:p>
      </dgm:t>
    </dgm:pt>
    <dgm:pt modelId="{6948B4CF-3187-410D-AD7A-7A91DF33A398}" type="sibTrans" cxnId="{049BFC82-1579-4BB1-8494-46E735D10CE7}">
      <dgm:prSet/>
      <dgm:spPr/>
      <dgm:t>
        <a:bodyPr/>
        <a:lstStyle/>
        <a:p>
          <a:endParaRPr lang="en-IN"/>
        </a:p>
      </dgm:t>
    </dgm:pt>
    <dgm:pt modelId="{4E489E61-8E10-4845-87F1-690AC1E300B1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Reminders from mobile apps are activated during normal craving times. </a:t>
          </a:r>
        </a:p>
      </dgm:t>
    </dgm:pt>
    <dgm:pt modelId="{286271AB-A11A-4229-A95D-04E821110B6E}" type="parTrans" cxnId="{78DBDE73-D4C1-42D0-97E7-DB669F980D47}">
      <dgm:prSet/>
      <dgm:spPr/>
      <dgm:t>
        <a:bodyPr/>
        <a:lstStyle/>
        <a:p>
          <a:endParaRPr lang="en-IN" sz="1800"/>
        </a:p>
      </dgm:t>
    </dgm:pt>
    <dgm:pt modelId="{2D926FD8-7B3F-4F95-B38F-1BDCD596EFA2}" type="sibTrans" cxnId="{78DBDE73-D4C1-42D0-97E7-DB669F980D47}">
      <dgm:prSet/>
      <dgm:spPr/>
      <dgm:t>
        <a:bodyPr/>
        <a:lstStyle/>
        <a:p>
          <a:endParaRPr lang="en-IN"/>
        </a:p>
      </dgm:t>
    </dgm:pt>
    <dgm:pt modelId="{31A0D558-478C-4DB2-8553-5D6D14F6FD3B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This is offering immediate coping mechanisms. </a:t>
          </a:r>
        </a:p>
      </dgm:t>
    </dgm:pt>
    <dgm:pt modelId="{B8E8AD85-02D9-4641-B2F2-F1B32941E158}" type="parTrans" cxnId="{1CD621E0-977C-414E-8445-7D031B1D1D98}">
      <dgm:prSet/>
      <dgm:spPr/>
      <dgm:t>
        <a:bodyPr/>
        <a:lstStyle/>
        <a:p>
          <a:endParaRPr lang="en-IN" sz="1800"/>
        </a:p>
      </dgm:t>
    </dgm:pt>
    <dgm:pt modelId="{F07082CE-5003-460F-A832-CD05A87FDE5E}" type="sibTrans" cxnId="{1CD621E0-977C-414E-8445-7D031B1D1D98}">
      <dgm:prSet/>
      <dgm:spPr/>
      <dgm:t>
        <a:bodyPr/>
        <a:lstStyle/>
        <a:p>
          <a:endParaRPr lang="en-IN"/>
        </a:p>
      </dgm:t>
    </dgm:pt>
    <dgm:pt modelId="{D2A54278-168C-084A-B15D-C8543678AAA4}" type="pres">
      <dgm:prSet presAssocID="{5E36E092-6B96-4724-BF2F-BBF0146D36A6}" presName="vert0" presStyleCnt="0">
        <dgm:presLayoutVars>
          <dgm:dir/>
          <dgm:animOne val="branch"/>
          <dgm:animLvl val="lvl"/>
        </dgm:presLayoutVars>
      </dgm:prSet>
      <dgm:spPr/>
    </dgm:pt>
    <dgm:pt modelId="{1FB4576C-6787-EF49-9250-2093DDBD4476}" type="pres">
      <dgm:prSet presAssocID="{D6251846-0F07-464C-B69E-3C8836B484D5}" presName="thickLine" presStyleLbl="alignNode1" presStyleIdx="0" presStyleCnt="3"/>
      <dgm:spPr/>
    </dgm:pt>
    <dgm:pt modelId="{EB8B320E-1467-E741-9896-7A969E2C9702}" type="pres">
      <dgm:prSet presAssocID="{D6251846-0F07-464C-B69E-3C8836B484D5}" presName="horz1" presStyleCnt="0"/>
      <dgm:spPr/>
    </dgm:pt>
    <dgm:pt modelId="{3F74C97A-A299-3744-B554-BA300E527F33}" type="pres">
      <dgm:prSet presAssocID="{D6251846-0F07-464C-B69E-3C8836B484D5}" presName="tx1" presStyleLbl="revTx" presStyleIdx="0" presStyleCnt="3"/>
      <dgm:spPr/>
    </dgm:pt>
    <dgm:pt modelId="{AEB8AEDE-A3FA-794B-A44C-A3695DE708BB}" type="pres">
      <dgm:prSet presAssocID="{D6251846-0F07-464C-B69E-3C8836B484D5}" presName="vert1" presStyleCnt="0"/>
      <dgm:spPr/>
    </dgm:pt>
    <dgm:pt modelId="{5D29487A-BBFB-6C4C-99D5-436C848094D9}" type="pres">
      <dgm:prSet presAssocID="{4E489E61-8E10-4845-87F1-690AC1E300B1}" presName="thickLine" presStyleLbl="alignNode1" presStyleIdx="1" presStyleCnt="3"/>
      <dgm:spPr/>
    </dgm:pt>
    <dgm:pt modelId="{D0A377DE-6DCC-754E-AF20-FD349FF1835E}" type="pres">
      <dgm:prSet presAssocID="{4E489E61-8E10-4845-87F1-690AC1E300B1}" presName="horz1" presStyleCnt="0"/>
      <dgm:spPr/>
    </dgm:pt>
    <dgm:pt modelId="{6B4E714A-02F8-964A-B141-F4AB75F5025F}" type="pres">
      <dgm:prSet presAssocID="{4E489E61-8E10-4845-87F1-690AC1E300B1}" presName="tx1" presStyleLbl="revTx" presStyleIdx="1" presStyleCnt="3"/>
      <dgm:spPr/>
    </dgm:pt>
    <dgm:pt modelId="{96606BC9-CE1F-1840-9E8C-63BF1A29F695}" type="pres">
      <dgm:prSet presAssocID="{4E489E61-8E10-4845-87F1-690AC1E300B1}" presName="vert1" presStyleCnt="0"/>
      <dgm:spPr/>
    </dgm:pt>
    <dgm:pt modelId="{6A57D4E0-85B6-DC49-8828-B45270AA56A3}" type="pres">
      <dgm:prSet presAssocID="{31A0D558-478C-4DB2-8553-5D6D14F6FD3B}" presName="thickLine" presStyleLbl="alignNode1" presStyleIdx="2" presStyleCnt="3"/>
      <dgm:spPr/>
    </dgm:pt>
    <dgm:pt modelId="{96DFA340-D289-454C-B5F8-CAE7FB0A99CD}" type="pres">
      <dgm:prSet presAssocID="{31A0D558-478C-4DB2-8553-5D6D14F6FD3B}" presName="horz1" presStyleCnt="0"/>
      <dgm:spPr/>
    </dgm:pt>
    <dgm:pt modelId="{4EB0E2A0-E56F-F748-8AE6-54F7A9F6DBEF}" type="pres">
      <dgm:prSet presAssocID="{31A0D558-478C-4DB2-8553-5D6D14F6FD3B}" presName="tx1" presStyleLbl="revTx" presStyleIdx="2" presStyleCnt="3"/>
      <dgm:spPr/>
    </dgm:pt>
    <dgm:pt modelId="{614630DA-7D0F-9E48-94C7-3FA8C6D8DFB6}" type="pres">
      <dgm:prSet presAssocID="{31A0D558-478C-4DB2-8553-5D6D14F6FD3B}" presName="vert1" presStyleCnt="0"/>
      <dgm:spPr/>
    </dgm:pt>
  </dgm:ptLst>
  <dgm:cxnLst>
    <dgm:cxn modelId="{8DC50B0C-6D25-C047-AA2A-0D48AD1046BA}" type="presOf" srcId="{D6251846-0F07-464C-B69E-3C8836B484D5}" destId="{3F74C97A-A299-3744-B554-BA300E527F33}" srcOrd="0" destOrd="0" presId="urn:microsoft.com/office/officeart/2008/layout/LinedList"/>
    <dgm:cxn modelId="{5768840F-081F-7A4E-82B8-608936FA8AEC}" type="presOf" srcId="{31A0D558-478C-4DB2-8553-5D6D14F6FD3B}" destId="{4EB0E2A0-E56F-F748-8AE6-54F7A9F6DBEF}" srcOrd="0" destOrd="0" presId="urn:microsoft.com/office/officeart/2008/layout/LinedList"/>
    <dgm:cxn modelId="{78DBDE73-D4C1-42D0-97E7-DB669F980D47}" srcId="{5E36E092-6B96-4724-BF2F-BBF0146D36A6}" destId="{4E489E61-8E10-4845-87F1-690AC1E300B1}" srcOrd="1" destOrd="0" parTransId="{286271AB-A11A-4229-A95D-04E821110B6E}" sibTransId="{2D926FD8-7B3F-4F95-B38F-1BDCD596EFA2}"/>
    <dgm:cxn modelId="{049BFC82-1579-4BB1-8494-46E735D10CE7}" srcId="{5E36E092-6B96-4724-BF2F-BBF0146D36A6}" destId="{D6251846-0F07-464C-B69E-3C8836B484D5}" srcOrd="0" destOrd="0" parTransId="{8ED86F5E-1C21-44C9-B48D-6542745D4CF3}" sibTransId="{6948B4CF-3187-410D-AD7A-7A91DF33A398}"/>
    <dgm:cxn modelId="{E6F00999-4B32-0548-A493-EECF45E192FF}" type="presOf" srcId="{4E489E61-8E10-4845-87F1-690AC1E300B1}" destId="{6B4E714A-02F8-964A-B141-F4AB75F5025F}" srcOrd="0" destOrd="0" presId="urn:microsoft.com/office/officeart/2008/layout/LinedList"/>
    <dgm:cxn modelId="{A3CD80AE-DF8C-A84B-AA5B-0E79019FB4F6}" type="presOf" srcId="{5E36E092-6B96-4724-BF2F-BBF0146D36A6}" destId="{D2A54278-168C-084A-B15D-C8543678AAA4}" srcOrd="0" destOrd="0" presId="urn:microsoft.com/office/officeart/2008/layout/LinedList"/>
    <dgm:cxn modelId="{1CD621E0-977C-414E-8445-7D031B1D1D98}" srcId="{5E36E092-6B96-4724-BF2F-BBF0146D36A6}" destId="{31A0D558-478C-4DB2-8553-5D6D14F6FD3B}" srcOrd="2" destOrd="0" parTransId="{B8E8AD85-02D9-4641-B2F2-F1B32941E158}" sibTransId="{F07082CE-5003-460F-A832-CD05A87FDE5E}"/>
    <dgm:cxn modelId="{F93E7CFE-5F1D-D245-ADF6-8C8B06176E2C}" type="presParOf" srcId="{D2A54278-168C-084A-B15D-C8543678AAA4}" destId="{1FB4576C-6787-EF49-9250-2093DDBD4476}" srcOrd="0" destOrd="0" presId="urn:microsoft.com/office/officeart/2008/layout/LinedList"/>
    <dgm:cxn modelId="{B3879722-201E-5143-BCA6-4052E13BC6D1}" type="presParOf" srcId="{D2A54278-168C-084A-B15D-C8543678AAA4}" destId="{EB8B320E-1467-E741-9896-7A969E2C9702}" srcOrd="1" destOrd="0" presId="urn:microsoft.com/office/officeart/2008/layout/LinedList"/>
    <dgm:cxn modelId="{8977F0A0-89FA-7A4C-B162-6D54CCDE15AD}" type="presParOf" srcId="{EB8B320E-1467-E741-9896-7A969E2C9702}" destId="{3F74C97A-A299-3744-B554-BA300E527F33}" srcOrd="0" destOrd="0" presId="urn:microsoft.com/office/officeart/2008/layout/LinedList"/>
    <dgm:cxn modelId="{D1BF4633-6142-334A-9463-83F88EA72BD4}" type="presParOf" srcId="{EB8B320E-1467-E741-9896-7A969E2C9702}" destId="{AEB8AEDE-A3FA-794B-A44C-A3695DE708BB}" srcOrd="1" destOrd="0" presId="urn:microsoft.com/office/officeart/2008/layout/LinedList"/>
    <dgm:cxn modelId="{821CDF69-DF48-FF4E-9767-4DFF832B01DC}" type="presParOf" srcId="{D2A54278-168C-084A-B15D-C8543678AAA4}" destId="{5D29487A-BBFB-6C4C-99D5-436C848094D9}" srcOrd="2" destOrd="0" presId="urn:microsoft.com/office/officeart/2008/layout/LinedList"/>
    <dgm:cxn modelId="{A5CA1C81-EED1-0D4C-8E95-B2AD78262BBF}" type="presParOf" srcId="{D2A54278-168C-084A-B15D-C8543678AAA4}" destId="{D0A377DE-6DCC-754E-AF20-FD349FF1835E}" srcOrd="3" destOrd="0" presId="urn:microsoft.com/office/officeart/2008/layout/LinedList"/>
    <dgm:cxn modelId="{7E30995F-3D51-DD4B-85DC-6A94A5E50BDC}" type="presParOf" srcId="{D0A377DE-6DCC-754E-AF20-FD349FF1835E}" destId="{6B4E714A-02F8-964A-B141-F4AB75F5025F}" srcOrd="0" destOrd="0" presId="urn:microsoft.com/office/officeart/2008/layout/LinedList"/>
    <dgm:cxn modelId="{96A01848-88ED-984E-95DA-5FA64B673423}" type="presParOf" srcId="{D0A377DE-6DCC-754E-AF20-FD349FF1835E}" destId="{96606BC9-CE1F-1840-9E8C-63BF1A29F695}" srcOrd="1" destOrd="0" presId="urn:microsoft.com/office/officeart/2008/layout/LinedList"/>
    <dgm:cxn modelId="{2E7D9AD4-7815-E24A-BB3B-41E144D979B3}" type="presParOf" srcId="{D2A54278-168C-084A-B15D-C8543678AAA4}" destId="{6A57D4E0-85B6-DC49-8828-B45270AA56A3}" srcOrd="4" destOrd="0" presId="urn:microsoft.com/office/officeart/2008/layout/LinedList"/>
    <dgm:cxn modelId="{C9B14619-B3D5-3A48-8296-7BE3CCBF038B}" type="presParOf" srcId="{D2A54278-168C-084A-B15D-C8543678AAA4}" destId="{96DFA340-D289-454C-B5F8-CAE7FB0A99CD}" srcOrd="5" destOrd="0" presId="urn:microsoft.com/office/officeart/2008/layout/LinedList"/>
    <dgm:cxn modelId="{60B7247D-FDC1-3F4C-BC2E-039D4C693E84}" type="presParOf" srcId="{96DFA340-D289-454C-B5F8-CAE7FB0A99CD}" destId="{4EB0E2A0-E56F-F748-8AE6-54F7A9F6DBEF}" srcOrd="0" destOrd="0" presId="urn:microsoft.com/office/officeart/2008/layout/LinedList"/>
    <dgm:cxn modelId="{555316CC-5A28-7943-9C87-245AE99081B1}" type="presParOf" srcId="{96DFA340-D289-454C-B5F8-CAE7FB0A99CD}" destId="{614630DA-7D0F-9E48-94C7-3FA8C6D8DFB6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C3CB9EEA-8842-4AAC-B150-C50610DD92B0}" type="doc">
      <dgm:prSet loTypeId="urn:microsoft.com/office/officeart/2005/8/layout/target3" loCatId="list" qsTypeId="urn:microsoft.com/office/officeart/2005/8/quickstyle/simple2" qsCatId="simple" csTypeId="urn:microsoft.com/office/officeart/2005/8/colors/accent5_2" csCatId="accent5" phldr="1"/>
      <dgm:spPr/>
      <dgm:t>
        <a:bodyPr/>
        <a:lstStyle/>
        <a:p>
          <a:endParaRPr lang="en-IN"/>
        </a:p>
      </dgm:t>
    </dgm:pt>
    <dgm:pt modelId="{B1A0E469-9562-45D3-A898-2BBAD9EC7AD5}">
      <dgm:prSet/>
      <dgm:spPr/>
      <dgm:t>
        <a:bodyPr/>
        <a:lstStyle/>
        <a:p>
          <a:r>
            <a:rPr lang="en-IN" dirty="0"/>
            <a:t>The campaign monitors measurable results: </a:t>
          </a:r>
        </a:p>
      </dgm:t>
    </dgm:pt>
    <dgm:pt modelId="{A50AEFDC-B723-4A6B-8B22-CA88875FE415}" type="parTrans" cxnId="{313EB6E5-ABF1-4722-8F6E-E95ADE599D72}">
      <dgm:prSet/>
      <dgm:spPr/>
      <dgm:t>
        <a:bodyPr/>
        <a:lstStyle/>
        <a:p>
          <a:endParaRPr lang="en-IN"/>
        </a:p>
      </dgm:t>
    </dgm:pt>
    <dgm:pt modelId="{6CE0154E-7CE3-443F-A9E1-241F647A073E}" type="sibTrans" cxnId="{313EB6E5-ABF1-4722-8F6E-E95ADE599D72}">
      <dgm:prSet/>
      <dgm:spPr/>
      <dgm:t>
        <a:bodyPr/>
        <a:lstStyle/>
        <a:p>
          <a:endParaRPr lang="en-IN"/>
        </a:p>
      </dgm:t>
    </dgm:pt>
    <dgm:pt modelId="{6A1F587A-FCBC-48A0-A36C-5C94E96C5AED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Short-term: Completed modules and daily app usage demonstrate engagement. </a:t>
          </a:r>
        </a:p>
      </dgm:t>
    </dgm:pt>
    <dgm:pt modelId="{B7F21E9C-6A92-4154-ABFD-D1007B0B7373}" type="parTrans" cxnId="{81730376-A69F-4D50-A3D4-6000A01B3E1E}">
      <dgm:prSet/>
      <dgm:spPr/>
      <dgm:t>
        <a:bodyPr/>
        <a:lstStyle/>
        <a:p>
          <a:endParaRPr lang="en-IN"/>
        </a:p>
      </dgm:t>
    </dgm:pt>
    <dgm:pt modelId="{77B343E1-8559-4738-8EC7-4553E3C1133B}" type="sibTrans" cxnId="{81730376-A69F-4D50-A3D4-6000A01B3E1E}">
      <dgm:prSet/>
      <dgm:spPr/>
      <dgm:t>
        <a:bodyPr/>
        <a:lstStyle/>
        <a:p>
          <a:endParaRPr lang="en-IN"/>
        </a:p>
      </dgm:t>
    </dgm:pt>
    <dgm:pt modelId="{360E13EA-C040-4E6F-8A22-028B0A36B883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Medium-term: Weekly polls monitor a decline in cigarette smoking. </a:t>
          </a:r>
        </a:p>
      </dgm:t>
    </dgm:pt>
    <dgm:pt modelId="{44D5B113-9193-4090-923D-1ABBE96C38F1}" type="parTrans" cxnId="{4045990A-C801-4C2E-8C0D-4B5909452F68}">
      <dgm:prSet/>
      <dgm:spPr/>
      <dgm:t>
        <a:bodyPr/>
        <a:lstStyle/>
        <a:p>
          <a:endParaRPr lang="en-IN"/>
        </a:p>
      </dgm:t>
    </dgm:pt>
    <dgm:pt modelId="{772A3D23-FC06-4E9E-A0C2-EF7A64D931D4}" type="sibTrans" cxnId="{4045990A-C801-4C2E-8C0D-4B5909452F68}">
      <dgm:prSet/>
      <dgm:spPr/>
      <dgm:t>
        <a:bodyPr/>
        <a:lstStyle/>
        <a:p>
          <a:endParaRPr lang="en-IN"/>
        </a:p>
      </dgm:t>
    </dgm:pt>
    <dgm:pt modelId="{C8B8801F-A60E-4D7B-9DDF-61FB4DA4BB7E}">
      <dgm:prSet/>
      <dgm:spPr/>
      <dgm:t>
        <a:bodyPr/>
        <a:lstStyle/>
        <a:p>
          <a:pPr>
            <a:buFont typeface="Symbol" panose="05050102010706020507" pitchFamily="18" charset="2"/>
            <a:buChar char=""/>
          </a:pPr>
          <a:r>
            <a:rPr lang="en-IN"/>
            <a:t>Long-term: Quit rates are confirmed by follow-ups. </a:t>
          </a:r>
        </a:p>
      </dgm:t>
    </dgm:pt>
    <dgm:pt modelId="{C3CA1D19-4896-425D-BA7C-304A2F6D992C}" type="parTrans" cxnId="{82637658-515F-4126-B56D-4BD30D3A8F3F}">
      <dgm:prSet/>
      <dgm:spPr/>
      <dgm:t>
        <a:bodyPr/>
        <a:lstStyle/>
        <a:p>
          <a:endParaRPr lang="en-IN"/>
        </a:p>
      </dgm:t>
    </dgm:pt>
    <dgm:pt modelId="{0F0BE840-A1FB-42B2-BA6B-D2D701C61FF7}" type="sibTrans" cxnId="{82637658-515F-4126-B56D-4BD30D3A8F3F}">
      <dgm:prSet/>
      <dgm:spPr/>
      <dgm:t>
        <a:bodyPr/>
        <a:lstStyle/>
        <a:p>
          <a:endParaRPr lang="en-IN"/>
        </a:p>
      </dgm:t>
    </dgm:pt>
    <dgm:pt modelId="{AE4A988E-CA08-7043-BDFC-176CE684438B}" type="pres">
      <dgm:prSet presAssocID="{C3CB9EEA-8842-4AAC-B150-C50610DD92B0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960BCD80-54CA-4543-9620-5A2F4A6FA262}" type="pres">
      <dgm:prSet presAssocID="{B1A0E469-9562-45D3-A898-2BBAD9EC7AD5}" presName="circle1" presStyleLbl="node1" presStyleIdx="0" presStyleCnt="1"/>
      <dgm:spPr/>
    </dgm:pt>
    <dgm:pt modelId="{1C5F4D7C-197F-554A-895F-579128F51A80}" type="pres">
      <dgm:prSet presAssocID="{B1A0E469-9562-45D3-A898-2BBAD9EC7AD5}" presName="space" presStyleCnt="0"/>
      <dgm:spPr/>
    </dgm:pt>
    <dgm:pt modelId="{0870D3F1-4BD7-CD48-9D42-014666D4AE68}" type="pres">
      <dgm:prSet presAssocID="{B1A0E469-9562-45D3-A898-2BBAD9EC7AD5}" presName="rect1" presStyleLbl="alignAcc1" presStyleIdx="0" presStyleCnt="1"/>
      <dgm:spPr/>
    </dgm:pt>
    <dgm:pt modelId="{29D9524B-32A0-0345-A9F9-B3261D7316E8}" type="pres">
      <dgm:prSet presAssocID="{B1A0E469-9562-45D3-A898-2BBAD9EC7AD5}" presName="rect1ParTx" presStyleLbl="alignAcc1" presStyleIdx="0" presStyleCnt="1">
        <dgm:presLayoutVars>
          <dgm:chMax val="1"/>
          <dgm:bulletEnabled val="1"/>
        </dgm:presLayoutVars>
      </dgm:prSet>
      <dgm:spPr/>
    </dgm:pt>
    <dgm:pt modelId="{A2C7A90E-F50C-3A4C-896D-E2EB420E19DA}" type="pres">
      <dgm:prSet presAssocID="{B1A0E469-9562-45D3-A898-2BBAD9EC7AD5}" presName="rect1ChTx" presStyleLbl="alignAcc1" presStyleIdx="0" presStyleCnt="1">
        <dgm:presLayoutVars>
          <dgm:bulletEnabled val="1"/>
        </dgm:presLayoutVars>
      </dgm:prSet>
      <dgm:spPr/>
    </dgm:pt>
  </dgm:ptLst>
  <dgm:cxnLst>
    <dgm:cxn modelId="{4045990A-C801-4C2E-8C0D-4B5909452F68}" srcId="{B1A0E469-9562-45D3-A898-2BBAD9EC7AD5}" destId="{360E13EA-C040-4E6F-8A22-028B0A36B883}" srcOrd="1" destOrd="0" parTransId="{44D5B113-9193-4090-923D-1ABBE96C38F1}" sibTransId="{772A3D23-FC06-4E9E-A0C2-EF7A64D931D4}"/>
    <dgm:cxn modelId="{71994021-0E51-E743-BCB2-FADA10C5F340}" type="presOf" srcId="{B1A0E469-9562-45D3-A898-2BBAD9EC7AD5}" destId="{29D9524B-32A0-0345-A9F9-B3261D7316E8}" srcOrd="1" destOrd="0" presId="urn:microsoft.com/office/officeart/2005/8/layout/target3"/>
    <dgm:cxn modelId="{83CDFB22-C3B4-8542-B411-50A28AE088AE}" type="presOf" srcId="{C8B8801F-A60E-4D7B-9DDF-61FB4DA4BB7E}" destId="{A2C7A90E-F50C-3A4C-896D-E2EB420E19DA}" srcOrd="0" destOrd="2" presId="urn:microsoft.com/office/officeart/2005/8/layout/target3"/>
    <dgm:cxn modelId="{DB5F6151-C009-8645-ACDB-24A490B37712}" type="presOf" srcId="{6A1F587A-FCBC-48A0-A36C-5C94E96C5AED}" destId="{A2C7A90E-F50C-3A4C-896D-E2EB420E19DA}" srcOrd="0" destOrd="0" presId="urn:microsoft.com/office/officeart/2005/8/layout/target3"/>
    <dgm:cxn modelId="{81730376-A69F-4D50-A3D4-6000A01B3E1E}" srcId="{B1A0E469-9562-45D3-A898-2BBAD9EC7AD5}" destId="{6A1F587A-FCBC-48A0-A36C-5C94E96C5AED}" srcOrd="0" destOrd="0" parTransId="{B7F21E9C-6A92-4154-ABFD-D1007B0B7373}" sibTransId="{77B343E1-8559-4738-8EC7-4553E3C1133B}"/>
    <dgm:cxn modelId="{82637658-515F-4126-B56D-4BD30D3A8F3F}" srcId="{B1A0E469-9562-45D3-A898-2BBAD9EC7AD5}" destId="{C8B8801F-A60E-4D7B-9DDF-61FB4DA4BB7E}" srcOrd="2" destOrd="0" parTransId="{C3CA1D19-4896-425D-BA7C-304A2F6D992C}" sibTransId="{0F0BE840-A1FB-42B2-BA6B-D2D701C61FF7}"/>
    <dgm:cxn modelId="{BECEC497-1805-8A42-AD71-152EB891F61D}" type="presOf" srcId="{360E13EA-C040-4E6F-8A22-028B0A36B883}" destId="{A2C7A90E-F50C-3A4C-896D-E2EB420E19DA}" srcOrd="0" destOrd="1" presId="urn:microsoft.com/office/officeart/2005/8/layout/target3"/>
    <dgm:cxn modelId="{313EB6E5-ABF1-4722-8F6E-E95ADE599D72}" srcId="{C3CB9EEA-8842-4AAC-B150-C50610DD92B0}" destId="{B1A0E469-9562-45D3-A898-2BBAD9EC7AD5}" srcOrd="0" destOrd="0" parTransId="{A50AEFDC-B723-4A6B-8B22-CA88875FE415}" sibTransId="{6CE0154E-7CE3-443F-A9E1-241F647A073E}"/>
    <dgm:cxn modelId="{90CBC6F0-57E7-844C-9650-9F23D38529AC}" type="presOf" srcId="{B1A0E469-9562-45D3-A898-2BBAD9EC7AD5}" destId="{0870D3F1-4BD7-CD48-9D42-014666D4AE68}" srcOrd="0" destOrd="0" presId="urn:microsoft.com/office/officeart/2005/8/layout/target3"/>
    <dgm:cxn modelId="{5638F4F3-5D03-D548-8ED8-B70AA291D3F6}" type="presOf" srcId="{C3CB9EEA-8842-4AAC-B150-C50610DD92B0}" destId="{AE4A988E-CA08-7043-BDFC-176CE684438B}" srcOrd="0" destOrd="0" presId="urn:microsoft.com/office/officeart/2005/8/layout/target3"/>
    <dgm:cxn modelId="{4707FCF6-0B8F-4F4F-8474-0FF18806B369}" type="presParOf" srcId="{AE4A988E-CA08-7043-BDFC-176CE684438B}" destId="{960BCD80-54CA-4543-9620-5A2F4A6FA262}" srcOrd="0" destOrd="0" presId="urn:microsoft.com/office/officeart/2005/8/layout/target3"/>
    <dgm:cxn modelId="{A3F9B89F-FA96-7041-8F59-81E3BC0D60B6}" type="presParOf" srcId="{AE4A988E-CA08-7043-BDFC-176CE684438B}" destId="{1C5F4D7C-197F-554A-895F-579128F51A80}" srcOrd="1" destOrd="0" presId="urn:microsoft.com/office/officeart/2005/8/layout/target3"/>
    <dgm:cxn modelId="{2252B78F-CF54-0C4C-9B29-74B15A428CE7}" type="presParOf" srcId="{AE4A988E-CA08-7043-BDFC-176CE684438B}" destId="{0870D3F1-4BD7-CD48-9D42-014666D4AE68}" srcOrd="2" destOrd="0" presId="urn:microsoft.com/office/officeart/2005/8/layout/target3"/>
    <dgm:cxn modelId="{7C98F32F-53C4-EA44-AFD9-1F7FB010BC2A}" type="presParOf" srcId="{AE4A988E-CA08-7043-BDFC-176CE684438B}" destId="{29D9524B-32A0-0345-A9F9-B3261D7316E8}" srcOrd="3" destOrd="0" presId="urn:microsoft.com/office/officeart/2005/8/layout/target3"/>
    <dgm:cxn modelId="{80FBF2B3-D1F0-0149-BAE0-2EDEF916C32E}" type="presParOf" srcId="{AE4A988E-CA08-7043-BDFC-176CE684438B}" destId="{A2C7A90E-F50C-3A4C-896D-E2EB420E19DA}" srcOrd="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DABE6F1-5E0D-4B04-8E68-A71D47B68A9B}" type="doc">
      <dgm:prSet loTypeId="urn:microsoft.com/office/officeart/2005/8/layout/vList2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IN"/>
        </a:p>
      </dgm:t>
    </dgm:pt>
    <dgm:pt modelId="{CAAC69A2-C353-489B-8D40-1010FEEC13C1}">
      <dgm:prSet/>
      <dgm:spPr/>
      <dgm:t>
        <a:bodyPr/>
        <a:lstStyle/>
        <a:p>
          <a:r>
            <a:rPr lang="en-IN"/>
            <a:t>Strategic alliances are key to Smoke-Free Mums' success. </a:t>
          </a:r>
        </a:p>
      </dgm:t>
    </dgm:pt>
    <dgm:pt modelId="{0849B852-2201-40CD-979B-2CD6E0FC3B6C}" type="parTrans" cxnId="{B515C625-3CDD-4DA6-933E-6F41D25E257B}">
      <dgm:prSet/>
      <dgm:spPr/>
      <dgm:t>
        <a:bodyPr/>
        <a:lstStyle/>
        <a:p>
          <a:endParaRPr lang="en-IN" sz="2000"/>
        </a:p>
      </dgm:t>
    </dgm:pt>
    <dgm:pt modelId="{F1B6284F-FE5D-4E60-B0EC-928E797F7A51}" type="sibTrans" cxnId="{B515C625-3CDD-4DA6-933E-6F41D25E257B}">
      <dgm:prSet/>
      <dgm:spPr/>
      <dgm:t>
        <a:bodyPr/>
        <a:lstStyle/>
        <a:p>
          <a:endParaRPr lang="en-IN"/>
        </a:p>
      </dgm:t>
    </dgm:pt>
    <dgm:pt modelId="{6766E724-5B82-4577-ABE4-54CA399B34B0}">
      <dgm:prSet/>
      <dgm:spPr/>
      <dgm:t>
        <a:bodyPr/>
        <a:lstStyle/>
        <a:p>
          <a:r>
            <a:rPr lang="en-IN"/>
            <a:t>Access to prenatal care and clinical supervision are provided by NHS Trusts. </a:t>
          </a:r>
        </a:p>
      </dgm:t>
    </dgm:pt>
    <dgm:pt modelId="{7806D271-4DBB-491C-BAD9-68FE5D781130}" type="parTrans" cxnId="{482D4C4C-6AC4-4975-AB0A-0608495DB666}">
      <dgm:prSet/>
      <dgm:spPr/>
      <dgm:t>
        <a:bodyPr/>
        <a:lstStyle/>
        <a:p>
          <a:endParaRPr lang="en-IN" sz="2000"/>
        </a:p>
      </dgm:t>
    </dgm:pt>
    <dgm:pt modelId="{5E0D95BD-2FC3-499A-9050-A40903D256FD}" type="sibTrans" cxnId="{482D4C4C-6AC4-4975-AB0A-0608495DB666}">
      <dgm:prSet/>
      <dgm:spPr/>
      <dgm:t>
        <a:bodyPr/>
        <a:lstStyle/>
        <a:p>
          <a:endParaRPr lang="en-IN"/>
        </a:p>
      </dgm:t>
    </dgm:pt>
    <dgm:pt modelId="{253F0697-74B4-4076-982C-5AB5CA0BE7D8}">
      <dgm:prSet/>
      <dgm:spPr/>
      <dgm:t>
        <a:bodyPr/>
        <a:lstStyle/>
        <a:p>
          <a:r>
            <a:rPr lang="en-IN"/>
            <a:t>During regular visits, midwives provide direct referrals. </a:t>
          </a:r>
        </a:p>
      </dgm:t>
    </dgm:pt>
    <dgm:pt modelId="{B2A7539B-C3FA-42AE-AD6E-6815B7199DB1}" type="parTrans" cxnId="{94B58597-A3F5-42E7-8B6A-0D09DBDAB6CC}">
      <dgm:prSet/>
      <dgm:spPr/>
      <dgm:t>
        <a:bodyPr/>
        <a:lstStyle/>
        <a:p>
          <a:endParaRPr lang="en-IN" sz="2000"/>
        </a:p>
      </dgm:t>
    </dgm:pt>
    <dgm:pt modelId="{9227B816-0969-4349-A292-423CB3E0B8D0}" type="sibTrans" cxnId="{94B58597-A3F5-42E7-8B6A-0D09DBDAB6CC}">
      <dgm:prSet/>
      <dgm:spPr/>
      <dgm:t>
        <a:bodyPr/>
        <a:lstStyle/>
        <a:p>
          <a:endParaRPr lang="en-IN"/>
        </a:p>
      </dgm:t>
    </dgm:pt>
    <dgm:pt modelId="{9A3989D4-9578-6A49-ABC3-261C2F04D591}" type="pres">
      <dgm:prSet presAssocID="{7DABE6F1-5E0D-4B04-8E68-A71D47B68A9B}" presName="linear" presStyleCnt="0">
        <dgm:presLayoutVars>
          <dgm:animLvl val="lvl"/>
          <dgm:resizeHandles val="exact"/>
        </dgm:presLayoutVars>
      </dgm:prSet>
      <dgm:spPr/>
    </dgm:pt>
    <dgm:pt modelId="{CC72BD7B-7A94-E14A-9168-2C5763392697}" type="pres">
      <dgm:prSet presAssocID="{CAAC69A2-C353-489B-8D40-1010FEEC13C1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5C4DE4F-DE95-8240-8A0C-2BBFCA7C60A9}" type="pres">
      <dgm:prSet presAssocID="{F1B6284F-FE5D-4E60-B0EC-928E797F7A51}" presName="spacer" presStyleCnt="0"/>
      <dgm:spPr/>
    </dgm:pt>
    <dgm:pt modelId="{6135AF9F-5062-124E-9FDD-B650E4BF4406}" type="pres">
      <dgm:prSet presAssocID="{6766E724-5B82-4577-ABE4-54CA399B34B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24CFAC0-80BF-7842-8701-FA262DC13E9B}" type="pres">
      <dgm:prSet presAssocID="{5E0D95BD-2FC3-499A-9050-A40903D256FD}" presName="spacer" presStyleCnt="0"/>
      <dgm:spPr/>
    </dgm:pt>
    <dgm:pt modelId="{14DF49C0-1C76-1E4A-AB88-A75EFD5629FC}" type="pres">
      <dgm:prSet presAssocID="{253F0697-74B4-4076-982C-5AB5CA0BE7D8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E5AA910-1359-464C-B8DC-94A33ED0C39B}" type="presOf" srcId="{6766E724-5B82-4577-ABE4-54CA399B34B0}" destId="{6135AF9F-5062-124E-9FDD-B650E4BF4406}" srcOrd="0" destOrd="0" presId="urn:microsoft.com/office/officeart/2005/8/layout/vList2"/>
    <dgm:cxn modelId="{0A6F8216-141A-4B4D-B98F-5296B55FB46B}" type="presOf" srcId="{7DABE6F1-5E0D-4B04-8E68-A71D47B68A9B}" destId="{9A3989D4-9578-6A49-ABC3-261C2F04D591}" srcOrd="0" destOrd="0" presId="urn:microsoft.com/office/officeart/2005/8/layout/vList2"/>
    <dgm:cxn modelId="{B515C625-3CDD-4DA6-933E-6F41D25E257B}" srcId="{7DABE6F1-5E0D-4B04-8E68-A71D47B68A9B}" destId="{CAAC69A2-C353-489B-8D40-1010FEEC13C1}" srcOrd="0" destOrd="0" parTransId="{0849B852-2201-40CD-979B-2CD6E0FC3B6C}" sibTransId="{F1B6284F-FE5D-4E60-B0EC-928E797F7A51}"/>
    <dgm:cxn modelId="{0E422331-83A4-E549-AC9C-A1B44FDC018C}" type="presOf" srcId="{253F0697-74B4-4076-982C-5AB5CA0BE7D8}" destId="{14DF49C0-1C76-1E4A-AB88-A75EFD5629FC}" srcOrd="0" destOrd="0" presId="urn:microsoft.com/office/officeart/2005/8/layout/vList2"/>
    <dgm:cxn modelId="{4AD9E160-604E-9A43-9A2E-CBA667279162}" type="presOf" srcId="{CAAC69A2-C353-489B-8D40-1010FEEC13C1}" destId="{CC72BD7B-7A94-E14A-9168-2C5763392697}" srcOrd="0" destOrd="0" presId="urn:microsoft.com/office/officeart/2005/8/layout/vList2"/>
    <dgm:cxn modelId="{482D4C4C-6AC4-4975-AB0A-0608495DB666}" srcId="{7DABE6F1-5E0D-4B04-8E68-A71D47B68A9B}" destId="{6766E724-5B82-4577-ABE4-54CA399B34B0}" srcOrd="1" destOrd="0" parTransId="{7806D271-4DBB-491C-BAD9-68FE5D781130}" sibTransId="{5E0D95BD-2FC3-499A-9050-A40903D256FD}"/>
    <dgm:cxn modelId="{94B58597-A3F5-42E7-8B6A-0D09DBDAB6CC}" srcId="{7DABE6F1-5E0D-4B04-8E68-A71D47B68A9B}" destId="{253F0697-74B4-4076-982C-5AB5CA0BE7D8}" srcOrd="2" destOrd="0" parTransId="{B2A7539B-C3FA-42AE-AD6E-6815B7199DB1}" sibTransId="{9227B816-0969-4349-A292-423CB3E0B8D0}"/>
    <dgm:cxn modelId="{E9604171-77DD-934E-B915-189AC6EEC172}" type="presParOf" srcId="{9A3989D4-9578-6A49-ABC3-261C2F04D591}" destId="{CC72BD7B-7A94-E14A-9168-2C5763392697}" srcOrd="0" destOrd="0" presId="urn:microsoft.com/office/officeart/2005/8/layout/vList2"/>
    <dgm:cxn modelId="{283A7EB9-E1F3-8B46-A79F-81B7BBD9BA5D}" type="presParOf" srcId="{9A3989D4-9578-6A49-ABC3-261C2F04D591}" destId="{C5C4DE4F-DE95-8240-8A0C-2BBFCA7C60A9}" srcOrd="1" destOrd="0" presId="urn:microsoft.com/office/officeart/2005/8/layout/vList2"/>
    <dgm:cxn modelId="{A647B13B-09C3-794D-8281-EFD2ADCFF81A}" type="presParOf" srcId="{9A3989D4-9578-6A49-ABC3-261C2F04D591}" destId="{6135AF9F-5062-124E-9FDD-B650E4BF4406}" srcOrd="2" destOrd="0" presId="urn:microsoft.com/office/officeart/2005/8/layout/vList2"/>
    <dgm:cxn modelId="{7DEB976E-3FCB-F34A-B063-4889EF525FB3}" type="presParOf" srcId="{9A3989D4-9578-6A49-ABC3-261C2F04D591}" destId="{A24CFAC0-80BF-7842-8701-FA262DC13E9B}" srcOrd="3" destOrd="0" presId="urn:microsoft.com/office/officeart/2005/8/layout/vList2"/>
    <dgm:cxn modelId="{3232F25C-E308-8846-9E32-91EEEF60BEEE}" type="presParOf" srcId="{9A3989D4-9578-6A49-ABC3-261C2F04D591}" destId="{14DF49C0-1C76-1E4A-AB88-A75EFD5629FC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1CDB9BD1-97E7-4E82-B021-CFF811FCBF99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IN"/>
        </a:p>
      </dgm:t>
    </dgm:pt>
    <dgm:pt modelId="{3EA2E705-9401-466F-B365-A6C33C48340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There are major implementation challenges for the campaign. </a:t>
          </a:r>
        </a:p>
      </dgm:t>
    </dgm:pt>
    <dgm:pt modelId="{CDBC3052-CF23-4AD6-A296-07301D5585A2}" type="parTrans" cxnId="{12AC5B7E-0DB0-4DDC-84CD-D0CADAF8962A}">
      <dgm:prSet/>
      <dgm:spPr/>
      <dgm:t>
        <a:bodyPr/>
        <a:lstStyle/>
        <a:p>
          <a:endParaRPr lang="en-IN"/>
        </a:p>
      </dgm:t>
    </dgm:pt>
    <dgm:pt modelId="{17F895F1-34A4-4E14-B690-5167A63BC20D}" type="sibTrans" cxnId="{12AC5B7E-0DB0-4DDC-84CD-D0CADAF8962A}">
      <dgm:prSet/>
      <dgm:spPr/>
      <dgm:t>
        <a:bodyPr/>
        <a:lstStyle/>
        <a:p>
          <a:endParaRPr lang="en-IN"/>
        </a:p>
      </dgm:t>
    </dgm:pt>
    <dgm:pt modelId="{B0C7A5E4-7C56-4891-96BE-A4A1991CF1D6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Target users with low levels of digital literacy may be less engaged. </a:t>
          </a:r>
        </a:p>
      </dgm:t>
    </dgm:pt>
    <dgm:pt modelId="{4EF7F992-21F2-43AE-975F-EC496018B3A5}" type="parTrans" cxnId="{AB9049C9-24AF-4ED5-9472-5C08A98A0E11}">
      <dgm:prSet/>
      <dgm:spPr/>
      <dgm:t>
        <a:bodyPr/>
        <a:lstStyle/>
        <a:p>
          <a:endParaRPr lang="en-IN"/>
        </a:p>
      </dgm:t>
    </dgm:pt>
    <dgm:pt modelId="{D3FBF5A8-097F-40D4-AE77-5075CF3796B6}" type="sibTrans" cxnId="{AB9049C9-24AF-4ED5-9472-5C08A98A0E11}">
      <dgm:prSet/>
      <dgm:spPr/>
      <dgm:t>
        <a:bodyPr/>
        <a:lstStyle/>
        <a:p>
          <a:endParaRPr lang="en-IN"/>
        </a:p>
      </dgm:t>
    </dgm:pt>
    <dgm:pt modelId="{AD685D25-E4F3-4956-9660-3512CAF6607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IN" sz="1800"/>
            <a:t>Participation in data-sensitive interventions may be discouraged by privacy concerns. </a:t>
          </a:r>
        </a:p>
      </dgm:t>
    </dgm:pt>
    <dgm:pt modelId="{D64316AB-7A1B-4AFA-AB09-44872E2C614B}" type="parTrans" cxnId="{49CAB199-00A3-4FFA-8D38-652B96F6BDCD}">
      <dgm:prSet/>
      <dgm:spPr/>
      <dgm:t>
        <a:bodyPr/>
        <a:lstStyle/>
        <a:p>
          <a:endParaRPr lang="en-IN"/>
        </a:p>
      </dgm:t>
    </dgm:pt>
    <dgm:pt modelId="{630D4483-4693-4618-96B3-2BD1F587A3B2}" type="sibTrans" cxnId="{49CAB199-00A3-4FFA-8D38-652B96F6BDCD}">
      <dgm:prSet/>
      <dgm:spPr/>
      <dgm:t>
        <a:bodyPr/>
        <a:lstStyle/>
        <a:p>
          <a:endParaRPr lang="en-IN"/>
        </a:p>
      </dgm:t>
    </dgm:pt>
    <dgm:pt modelId="{99E2082F-804B-4A10-9DD9-93C98155E703}" type="pres">
      <dgm:prSet presAssocID="{1CDB9BD1-97E7-4E82-B021-CFF811FCBF99}" presName="root" presStyleCnt="0">
        <dgm:presLayoutVars>
          <dgm:dir/>
          <dgm:resizeHandles val="exact"/>
        </dgm:presLayoutVars>
      </dgm:prSet>
      <dgm:spPr/>
    </dgm:pt>
    <dgm:pt modelId="{0CF17068-D1B1-4349-8CD7-EDD9579F2417}" type="pres">
      <dgm:prSet presAssocID="{3EA2E705-9401-466F-B365-A6C33C483402}" presName="compNode" presStyleCnt="0"/>
      <dgm:spPr/>
    </dgm:pt>
    <dgm:pt modelId="{ECCD5B77-E422-4762-9285-F749F878B563}" type="pres">
      <dgm:prSet presAssocID="{3EA2E705-9401-466F-B365-A6C33C483402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B3EB2D5D-6C5D-4BEB-BC37-7C7AE8208F09}" type="pres">
      <dgm:prSet presAssocID="{3EA2E705-9401-466F-B365-A6C33C483402}" presName="spaceRect" presStyleCnt="0"/>
      <dgm:spPr/>
    </dgm:pt>
    <dgm:pt modelId="{4CF75714-FD7A-424D-AB10-C2E82288BAA6}" type="pres">
      <dgm:prSet presAssocID="{3EA2E705-9401-466F-B365-A6C33C483402}" presName="textRect" presStyleLbl="revTx" presStyleIdx="0" presStyleCnt="3">
        <dgm:presLayoutVars>
          <dgm:chMax val="1"/>
          <dgm:chPref val="1"/>
        </dgm:presLayoutVars>
      </dgm:prSet>
      <dgm:spPr/>
    </dgm:pt>
    <dgm:pt modelId="{1E62D100-55D3-4612-B802-6BB47BB767FC}" type="pres">
      <dgm:prSet presAssocID="{17F895F1-34A4-4E14-B690-5167A63BC20D}" presName="sibTrans" presStyleCnt="0"/>
      <dgm:spPr/>
    </dgm:pt>
    <dgm:pt modelId="{B7C318DB-501C-490D-90EE-82B4DC0388AC}" type="pres">
      <dgm:prSet presAssocID="{B0C7A5E4-7C56-4891-96BE-A4A1991CF1D6}" presName="compNode" presStyleCnt="0"/>
      <dgm:spPr/>
    </dgm:pt>
    <dgm:pt modelId="{A616CF66-0BB6-4923-9B64-A7387A5ECC5E}" type="pres">
      <dgm:prSet presAssocID="{B0C7A5E4-7C56-4891-96BE-A4A1991CF1D6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Optical disc"/>
        </a:ext>
      </dgm:extLst>
    </dgm:pt>
    <dgm:pt modelId="{3B4A3065-7226-4E94-A7D7-CDE1C3BC9217}" type="pres">
      <dgm:prSet presAssocID="{B0C7A5E4-7C56-4891-96BE-A4A1991CF1D6}" presName="spaceRect" presStyleCnt="0"/>
      <dgm:spPr/>
    </dgm:pt>
    <dgm:pt modelId="{7CB3D235-44C6-41A6-AD1D-33A57B06F602}" type="pres">
      <dgm:prSet presAssocID="{B0C7A5E4-7C56-4891-96BE-A4A1991CF1D6}" presName="textRect" presStyleLbl="revTx" presStyleIdx="1" presStyleCnt="3">
        <dgm:presLayoutVars>
          <dgm:chMax val="1"/>
          <dgm:chPref val="1"/>
        </dgm:presLayoutVars>
      </dgm:prSet>
      <dgm:spPr/>
    </dgm:pt>
    <dgm:pt modelId="{559E7246-668C-41CA-BB39-873A532C7828}" type="pres">
      <dgm:prSet presAssocID="{D3FBF5A8-097F-40D4-AE77-5075CF3796B6}" presName="sibTrans" presStyleCnt="0"/>
      <dgm:spPr/>
    </dgm:pt>
    <dgm:pt modelId="{54CCB091-0DCB-4C15-804A-23B65757E8F9}" type="pres">
      <dgm:prSet presAssocID="{AD685D25-E4F3-4956-9660-3512CAF6607C}" presName="compNode" presStyleCnt="0"/>
      <dgm:spPr/>
    </dgm:pt>
    <dgm:pt modelId="{B6D099FB-4D69-4548-A8D0-E741E1B0C2FE}" type="pres">
      <dgm:prSet presAssocID="{AD685D25-E4F3-4956-9660-3512CAF6607C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lind"/>
        </a:ext>
      </dgm:extLst>
    </dgm:pt>
    <dgm:pt modelId="{826B4907-0DC7-458C-B155-F20BD7CF2DC7}" type="pres">
      <dgm:prSet presAssocID="{AD685D25-E4F3-4956-9660-3512CAF6607C}" presName="spaceRect" presStyleCnt="0"/>
      <dgm:spPr/>
    </dgm:pt>
    <dgm:pt modelId="{93CE69B4-CAA0-41F8-A23B-783E677BAC44}" type="pres">
      <dgm:prSet presAssocID="{AD685D25-E4F3-4956-9660-3512CAF6607C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9D2331C-96BF-9C4C-BAD6-48DA31F7915E}" type="presOf" srcId="{AD685D25-E4F3-4956-9660-3512CAF6607C}" destId="{93CE69B4-CAA0-41F8-A23B-783E677BAC44}" srcOrd="0" destOrd="0" presId="urn:microsoft.com/office/officeart/2018/2/layout/IconLabelList"/>
    <dgm:cxn modelId="{12AC5B7E-0DB0-4DDC-84CD-D0CADAF8962A}" srcId="{1CDB9BD1-97E7-4E82-B021-CFF811FCBF99}" destId="{3EA2E705-9401-466F-B365-A6C33C483402}" srcOrd="0" destOrd="0" parTransId="{CDBC3052-CF23-4AD6-A296-07301D5585A2}" sibTransId="{17F895F1-34A4-4E14-B690-5167A63BC20D}"/>
    <dgm:cxn modelId="{CF659583-BE89-0142-9F87-5D9C5103C837}" type="presOf" srcId="{B0C7A5E4-7C56-4891-96BE-A4A1991CF1D6}" destId="{7CB3D235-44C6-41A6-AD1D-33A57B06F602}" srcOrd="0" destOrd="0" presId="urn:microsoft.com/office/officeart/2018/2/layout/IconLabelList"/>
    <dgm:cxn modelId="{1B862B8C-E17A-4C4E-B054-A785516E92B7}" type="presOf" srcId="{3EA2E705-9401-466F-B365-A6C33C483402}" destId="{4CF75714-FD7A-424D-AB10-C2E82288BAA6}" srcOrd="0" destOrd="0" presId="urn:microsoft.com/office/officeart/2018/2/layout/IconLabelList"/>
    <dgm:cxn modelId="{49CAB199-00A3-4FFA-8D38-652B96F6BDCD}" srcId="{1CDB9BD1-97E7-4E82-B021-CFF811FCBF99}" destId="{AD685D25-E4F3-4956-9660-3512CAF6607C}" srcOrd="2" destOrd="0" parTransId="{D64316AB-7A1B-4AFA-AB09-44872E2C614B}" sibTransId="{630D4483-4693-4618-96B3-2BD1F587A3B2}"/>
    <dgm:cxn modelId="{AB9049C9-24AF-4ED5-9472-5C08A98A0E11}" srcId="{1CDB9BD1-97E7-4E82-B021-CFF811FCBF99}" destId="{B0C7A5E4-7C56-4891-96BE-A4A1991CF1D6}" srcOrd="1" destOrd="0" parTransId="{4EF7F992-21F2-43AE-975F-EC496018B3A5}" sibTransId="{D3FBF5A8-097F-40D4-AE77-5075CF3796B6}"/>
    <dgm:cxn modelId="{00B907FC-4D4D-EF45-9508-5FCC86CDA4FD}" type="presOf" srcId="{1CDB9BD1-97E7-4E82-B021-CFF811FCBF99}" destId="{99E2082F-804B-4A10-9DD9-93C98155E703}" srcOrd="0" destOrd="0" presId="urn:microsoft.com/office/officeart/2018/2/layout/IconLabelList"/>
    <dgm:cxn modelId="{FB168397-D35D-C44C-98AE-C55DD64872AB}" type="presParOf" srcId="{99E2082F-804B-4A10-9DD9-93C98155E703}" destId="{0CF17068-D1B1-4349-8CD7-EDD9579F2417}" srcOrd="0" destOrd="0" presId="urn:microsoft.com/office/officeart/2018/2/layout/IconLabelList"/>
    <dgm:cxn modelId="{C3E1FFEA-1B97-384D-A643-7C33BA4031F3}" type="presParOf" srcId="{0CF17068-D1B1-4349-8CD7-EDD9579F2417}" destId="{ECCD5B77-E422-4762-9285-F749F878B563}" srcOrd="0" destOrd="0" presId="urn:microsoft.com/office/officeart/2018/2/layout/IconLabelList"/>
    <dgm:cxn modelId="{46BD77B8-B999-6244-9C72-9A4B53359C16}" type="presParOf" srcId="{0CF17068-D1B1-4349-8CD7-EDD9579F2417}" destId="{B3EB2D5D-6C5D-4BEB-BC37-7C7AE8208F09}" srcOrd="1" destOrd="0" presId="urn:microsoft.com/office/officeart/2018/2/layout/IconLabelList"/>
    <dgm:cxn modelId="{F0CEFFC1-0DFC-4C49-9C4B-83D56A3D3F13}" type="presParOf" srcId="{0CF17068-D1B1-4349-8CD7-EDD9579F2417}" destId="{4CF75714-FD7A-424D-AB10-C2E82288BAA6}" srcOrd="2" destOrd="0" presId="urn:microsoft.com/office/officeart/2018/2/layout/IconLabelList"/>
    <dgm:cxn modelId="{1FBA5F4B-94B6-0D46-B2CA-9E14086AE71A}" type="presParOf" srcId="{99E2082F-804B-4A10-9DD9-93C98155E703}" destId="{1E62D100-55D3-4612-B802-6BB47BB767FC}" srcOrd="1" destOrd="0" presId="urn:microsoft.com/office/officeart/2018/2/layout/IconLabelList"/>
    <dgm:cxn modelId="{44C83A26-C72A-B84A-8997-F088414D6087}" type="presParOf" srcId="{99E2082F-804B-4A10-9DD9-93C98155E703}" destId="{B7C318DB-501C-490D-90EE-82B4DC0388AC}" srcOrd="2" destOrd="0" presId="urn:microsoft.com/office/officeart/2018/2/layout/IconLabelList"/>
    <dgm:cxn modelId="{B5D169DE-B22E-BD41-8CE2-B119F4D465D2}" type="presParOf" srcId="{B7C318DB-501C-490D-90EE-82B4DC0388AC}" destId="{A616CF66-0BB6-4923-9B64-A7387A5ECC5E}" srcOrd="0" destOrd="0" presId="urn:microsoft.com/office/officeart/2018/2/layout/IconLabelList"/>
    <dgm:cxn modelId="{A8E810AD-9BE0-2445-83B4-EF9A38E4ADCC}" type="presParOf" srcId="{B7C318DB-501C-490D-90EE-82B4DC0388AC}" destId="{3B4A3065-7226-4E94-A7D7-CDE1C3BC9217}" srcOrd="1" destOrd="0" presId="urn:microsoft.com/office/officeart/2018/2/layout/IconLabelList"/>
    <dgm:cxn modelId="{DCAF73AE-C1E3-704B-958B-A55FB4B662CB}" type="presParOf" srcId="{B7C318DB-501C-490D-90EE-82B4DC0388AC}" destId="{7CB3D235-44C6-41A6-AD1D-33A57B06F602}" srcOrd="2" destOrd="0" presId="urn:microsoft.com/office/officeart/2018/2/layout/IconLabelList"/>
    <dgm:cxn modelId="{70AF3E4E-8677-974C-AC9C-04AC913CA7F1}" type="presParOf" srcId="{99E2082F-804B-4A10-9DD9-93C98155E703}" destId="{559E7246-668C-41CA-BB39-873A532C7828}" srcOrd="3" destOrd="0" presId="urn:microsoft.com/office/officeart/2018/2/layout/IconLabelList"/>
    <dgm:cxn modelId="{BAE28E64-2C40-284C-8335-0B8DCEE9AE0B}" type="presParOf" srcId="{99E2082F-804B-4A10-9DD9-93C98155E703}" destId="{54CCB091-0DCB-4C15-804A-23B65757E8F9}" srcOrd="4" destOrd="0" presId="urn:microsoft.com/office/officeart/2018/2/layout/IconLabelList"/>
    <dgm:cxn modelId="{AF9ABBCE-ADC4-9D41-AFD6-249E474906DF}" type="presParOf" srcId="{54CCB091-0DCB-4C15-804A-23B65757E8F9}" destId="{B6D099FB-4D69-4548-A8D0-E741E1B0C2FE}" srcOrd="0" destOrd="0" presId="urn:microsoft.com/office/officeart/2018/2/layout/IconLabelList"/>
    <dgm:cxn modelId="{7D1BDAA5-B62B-CC44-AB49-E53D9180E4DE}" type="presParOf" srcId="{54CCB091-0DCB-4C15-804A-23B65757E8F9}" destId="{826B4907-0DC7-458C-B155-F20BD7CF2DC7}" srcOrd="1" destOrd="0" presId="urn:microsoft.com/office/officeart/2018/2/layout/IconLabelList"/>
    <dgm:cxn modelId="{F1CCC104-5210-3E4B-9F43-BB7EB3934B95}" type="presParOf" srcId="{54CCB091-0DCB-4C15-804A-23B65757E8F9}" destId="{93CE69B4-CAA0-41F8-A23B-783E677BAC4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585BAA8-EF3F-414D-B1B0-FBC08D806CF7}" type="doc">
      <dgm:prSet loTypeId="urn:microsoft.com/office/officeart/2005/8/layout/pList2" loCatId="list" qsTypeId="urn:microsoft.com/office/officeart/2005/8/quickstyle/simple1" qsCatId="simple" csTypeId="urn:microsoft.com/office/officeart/2005/8/colors/accent1_2" csCatId="accent1" phldr="1"/>
      <dgm:spPr/>
    </dgm:pt>
    <dgm:pt modelId="{2E180B66-D04A-492F-81FF-6998E9217FDE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GDPR Compliance: </a:t>
          </a:r>
          <a:r>
            <a:rPr lang="en-US" b="0" i="0" u="none" dirty="0"/>
            <a:t>With knowledge consent to encrypt and anonymous health data.</a:t>
          </a:r>
          <a:endParaRPr lang="en-US" b="0" dirty="0"/>
        </a:p>
      </dgm:t>
    </dgm:pt>
    <dgm:pt modelId="{D8B8F1C5-3D46-4283-8363-DDF0ECE485DB}" type="parTrans" cxnId="{5FE8A218-14D6-40B9-917B-CA334CE7C569}">
      <dgm:prSet/>
      <dgm:spPr/>
      <dgm:t>
        <a:bodyPr/>
        <a:lstStyle/>
        <a:p>
          <a:endParaRPr lang="en-IN"/>
        </a:p>
      </dgm:t>
    </dgm:pt>
    <dgm:pt modelId="{6D40ED6D-30D6-424C-B672-0EC283DD8F1C}" type="sibTrans" cxnId="{5FE8A218-14D6-40B9-917B-CA334CE7C569}">
      <dgm:prSet/>
      <dgm:spPr/>
      <dgm:t>
        <a:bodyPr/>
        <a:lstStyle/>
        <a:p>
          <a:endParaRPr lang="en-IN"/>
        </a:p>
      </dgm:t>
    </dgm:pt>
    <dgm:pt modelId="{7273A37C-3911-4C88-A767-9B2D72964393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Ethical message: </a:t>
          </a:r>
          <a:r>
            <a:rPr lang="en-US" b="0" i="0" u="none" dirty="0"/>
            <a:t>Use kind language to keep away from shame or stigma.</a:t>
          </a:r>
          <a:endParaRPr lang="en-US" b="0" dirty="0"/>
        </a:p>
      </dgm:t>
    </dgm:pt>
    <dgm:pt modelId="{7CE215C3-815F-493E-BBD6-ACCA7A563AB2}" type="parTrans" cxnId="{D58AA2AC-8413-4E77-92F9-986013E93FAD}">
      <dgm:prSet/>
      <dgm:spPr/>
      <dgm:t>
        <a:bodyPr/>
        <a:lstStyle/>
        <a:p>
          <a:endParaRPr lang="en-IN"/>
        </a:p>
      </dgm:t>
    </dgm:pt>
    <dgm:pt modelId="{B067C37F-6072-44E7-A746-4073593D539E}" type="sibTrans" cxnId="{D58AA2AC-8413-4E77-92F9-986013E93FAD}">
      <dgm:prSet/>
      <dgm:spPr/>
      <dgm:t>
        <a:bodyPr/>
        <a:lstStyle/>
        <a:p>
          <a:endParaRPr lang="en-IN"/>
        </a:p>
      </dgm:t>
    </dgm:pt>
    <dgm:pt modelId="{D063DE9D-39D8-4EDC-914D-CB65E73D2F09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Visual symbol: </a:t>
          </a:r>
          <a:r>
            <a:rPr lang="en-US" b="0" i="0" u="none" dirty="0"/>
            <a:t>An icon records safety and privacy cognition.</a:t>
          </a:r>
          <a:endParaRPr lang="en-IN" dirty="0"/>
        </a:p>
      </dgm:t>
    </dgm:pt>
    <dgm:pt modelId="{53C36BB0-1998-4163-BE9E-8ED7E2FF3DE5}" type="parTrans" cxnId="{7EBAB16F-1D03-410D-B669-3D05F6AE57EA}">
      <dgm:prSet/>
      <dgm:spPr/>
      <dgm:t>
        <a:bodyPr/>
        <a:lstStyle/>
        <a:p>
          <a:endParaRPr lang="en-IN"/>
        </a:p>
      </dgm:t>
    </dgm:pt>
    <dgm:pt modelId="{BA82DA1F-A06A-4EE5-8D18-3907F72F684D}" type="sibTrans" cxnId="{7EBAB16F-1D03-410D-B669-3D05F6AE57EA}">
      <dgm:prSet/>
      <dgm:spPr/>
      <dgm:t>
        <a:bodyPr/>
        <a:lstStyle/>
        <a:p>
          <a:endParaRPr lang="en-IN"/>
        </a:p>
      </dgm:t>
    </dgm:pt>
    <dgm:pt modelId="{2B9C6A65-AE59-458B-803D-FD334C238762}" type="pres">
      <dgm:prSet presAssocID="{5585BAA8-EF3F-414D-B1B0-FBC08D806CF7}" presName="Name0" presStyleCnt="0">
        <dgm:presLayoutVars>
          <dgm:dir/>
          <dgm:resizeHandles val="exact"/>
        </dgm:presLayoutVars>
      </dgm:prSet>
      <dgm:spPr/>
    </dgm:pt>
    <dgm:pt modelId="{26DAD4F1-9FC6-485D-85C5-38C6AD620657}" type="pres">
      <dgm:prSet presAssocID="{5585BAA8-EF3F-414D-B1B0-FBC08D806CF7}" presName="bkgdShp" presStyleLbl="alignAccFollowNode1" presStyleIdx="0" presStyleCnt="1"/>
      <dgm:spPr/>
    </dgm:pt>
    <dgm:pt modelId="{E0C758FC-B68C-4F9D-8A94-F290CFE5CCEC}" type="pres">
      <dgm:prSet presAssocID="{5585BAA8-EF3F-414D-B1B0-FBC08D806CF7}" presName="linComp" presStyleCnt="0"/>
      <dgm:spPr/>
    </dgm:pt>
    <dgm:pt modelId="{F5BE2010-3ACD-477F-B4DA-3660E84CCE45}" type="pres">
      <dgm:prSet presAssocID="{2E180B66-D04A-492F-81FF-6998E9217FDE}" presName="compNode" presStyleCnt="0"/>
      <dgm:spPr/>
    </dgm:pt>
    <dgm:pt modelId="{94DF50F8-29EA-4184-A777-904AEC0D5743}" type="pres">
      <dgm:prSet presAssocID="{2E180B66-D04A-492F-81FF-6998E9217FDE}" presName="node" presStyleLbl="node1" presStyleIdx="0" presStyleCnt="3">
        <dgm:presLayoutVars>
          <dgm:bulletEnabled val="1"/>
        </dgm:presLayoutVars>
      </dgm:prSet>
      <dgm:spPr/>
    </dgm:pt>
    <dgm:pt modelId="{10F3E1B1-455F-4419-8F85-C03E6A6E402F}" type="pres">
      <dgm:prSet presAssocID="{2E180B66-D04A-492F-81FF-6998E9217FDE}" presName="invisiNode" presStyleLbl="node1" presStyleIdx="0" presStyleCnt="3"/>
      <dgm:spPr/>
    </dgm:pt>
    <dgm:pt modelId="{2EF5CBE2-6EF8-479A-9767-FBC5CD6247D6}" type="pres">
      <dgm:prSet presAssocID="{2E180B66-D04A-492F-81FF-6998E9217FDE}" presName="imagNode" presStyleLbl="fgImgPlac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</dgm:spPr>
    </dgm:pt>
    <dgm:pt modelId="{2B5D2035-54D9-41EC-8B65-BBCA20CFCA33}" type="pres">
      <dgm:prSet presAssocID="{6D40ED6D-30D6-424C-B672-0EC283DD8F1C}" presName="sibTrans" presStyleLbl="sibTrans2D1" presStyleIdx="0" presStyleCnt="0"/>
      <dgm:spPr/>
    </dgm:pt>
    <dgm:pt modelId="{B80BC690-7A6F-455D-B6BD-B697B49DB878}" type="pres">
      <dgm:prSet presAssocID="{7273A37C-3911-4C88-A767-9B2D72964393}" presName="compNode" presStyleCnt="0"/>
      <dgm:spPr/>
    </dgm:pt>
    <dgm:pt modelId="{97C606FC-5ECC-4739-87B8-6DD583CCB3E2}" type="pres">
      <dgm:prSet presAssocID="{7273A37C-3911-4C88-A767-9B2D72964393}" presName="node" presStyleLbl="node1" presStyleIdx="1" presStyleCnt="3">
        <dgm:presLayoutVars>
          <dgm:bulletEnabled val="1"/>
        </dgm:presLayoutVars>
      </dgm:prSet>
      <dgm:spPr/>
    </dgm:pt>
    <dgm:pt modelId="{E41F410D-58F5-4AE2-BDF4-CAB552B6DF59}" type="pres">
      <dgm:prSet presAssocID="{7273A37C-3911-4C88-A767-9B2D72964393}" presName="invisiNode" presStyleLbl="node1" presStyleIdx="1" presStyleCnt="3"/>
      <dgm:spPr/>
    </dgm:pt>
    <dgm:pt modelId="{3E7E3EEC-56B1-4584-BE24-84EA7DA000ED}" type="pres">
      <dgm:prSet presAssocID="{7273A37C-3911-4C88-A767-9B2D72964393}" presName="imagNode" presStyleLbl="fgImgPlace1" presStyleIdx="1" presStyleCnt="3"/>
      <dgm:spPr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</dgm:spPr>
    </dgm:pt>
    <dgm:pt modelId="{C43CF174-4AB4-4AEA-878E-5813D002DC70}" type="pres">
      <dgm:prSet presAssocID="{B067C37F-6072-44E7-A746-4073593D539E}" presName="sibTrans" presStyleLbl="sibTrans2D1" presStyleIdx="0" presStyleCnt="0"/>
      <dgm:spPr/>
    </dgm:pt>
    <dgm:pt modelId="{50A4D9F8-8D34-42B6-98C8-3F85DAB124DA}" type="pres">
      <dgm:prSet presAssocID="{D063DE9D-39D8-4EDC-914D-CB65E73D2F09}" presName="compNode" presStyleCnt="0"/>
      <dgm:spPr/>
    </dgm:pt>
    <dgm:pt modelId="{72DBA9DA-E44D-4780-8400-B4673637DEC7}" type="pres">
      <dgm:prSet presAssocID="{D063DE9D-39D8-4EDC-914D-CB65E73D2F09}" presName="node" presStyleLbl="node1" presStyleIdx="2" presStyleCnt="3">
        <dgm:presLayoutVars>
          <dgm:bulletEnabled val="1"/>
        </dgm:presLayoutVars>
      </dgm:prSet>
      <dgm:spPr/>
    </dgm:pt>
    <dgm:pt modelId="{A69C8766-A84E-446C-B840-F70A6D12226D}" type="pres">
      <dgm:prSet presAssocID="{D063DE9D-39D8-4EDC-914D-CB65E73D2F09}" presName="invisiNode" presStyleLbl="node1" presStyleIdx="2" presStyleCnt="3"/>
      <dgm:spPr/>
    </dgm:pt>
    <dgm:pt modelId="{03900FB2-694C-4316-94D3-BE1615C1A3D6}" type="pres">
      <dgm:prSet presAssocID="{D063DE9D-39D8-4EDC-914D-CB65E73D2F09}" presName="imagNode" presStyleLbl="fgImgPlace1" presStyleIdx="2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</dgm:spPr>
    </dgm:pt>
  </dgm:ptLst>
  <dgm:cxnLst>
    <dgm:cxn modelId="{5FE8A218-14D6-40B9-917B-CA334CE7C569}" srcId="{5585BAA8-EF3F-414D-B1B0-FBC08D806CF7}" destId="{2E180B66-D04A-492F-81FF-6998E9217FDE}" srcOrd="0" destOrd="0" parTransId="{D8B8F1C5-3D46-4283-8363-DDF0ECE485DB}" sibTransId="{6D40ED6D-30D6-424C-B672-0EC283DD8F1C}"/>
    <dgm:cxn modelId="{E97B4962-C567-48C6-8E49-421B4DD049D1}" type="presOf" srcId="{D063DE9D-39D8-4EDC-914D-CB65E73D2F09}" destId="{72DBA9DA-E44D-4780-8400-B4673637DEC7}" srcOrd="0" destOrd="0" presId="urn:microsoft.com/office/officeart/2005/8/layout/pList2"/>
    <dgm:cxn modelId="{3238EE47-947C-429C-AC9C-DE95F3E371FD}" type="presOf" srcId="{7273A37C-3911-4C88-A767-9B2D72964393}" destId="{97C606FC-5ECC-4739-87B8-6DD583CCB3E2}" srcOrd="0" destOrd="0" presId="urn:microsoft.com/office/officeart/2005/8/layout/pList2"/>
    <dgm:cxn modelId="{32844149-3505-4949-AF44-DBE7A374558A}" type="presOf" srcId="{2E180B66-D04A-492F-81FF-6998E9217FDE}" destId="{94DF50F8-29EA-4184-A777-904AEC0D5743}" srcOrd="0" destOrd="0" presId="urn:microsoft.com/office/officeart/2005/8/layout/pList2"/>
    <dgm:cxn modelId="{967FBF6A-D6ED-4534-8307-1043FB866E94}" type="presOf" srcId="{6D40ED6D-30D6-424C-B672-0EC283DD8F1C}" destId="{2B5D2035-54D9-41EC-8B65-BBCA20CFCA33}" srcOrd="0" destOrd="0" presId="urn:microsoft.com/office/officeart/2005/8/layout/pList2"/>
    <dgm:cxn modelId="{7EBAB16F-1D03-410D-B669-3D05F6AE57EA}" srcId="{5585BAA8-EF3F-414D-B1B0-FBC08D806CF7}" destId="{D063DE9D-39D8-4EDC-914D-CB65E73D2F09}" srcOrd="2" destOrd="0" parTransId="{53C36BB0-1998-4163-BE9E-8ED7E2FF3DE5}" sibTransId="{BA82DA1F-A06A-4EE5-8D18-3907F72F684D}"/>
    <dgm:cxn modelId="{EC5CE271-0689-41BC-ACF6-358670FC4948}" type="presOf" srcId="{5585BAA8-EF3F-414D-B1B0-FBC08D806CF7}" destId="{2B9C6A65-AE59-458B-803D-FD334C238762}" srcOrd="0" destOrd="0" presId="urn:microsoft.com/office/officeart/2005/8/layout/pList2"/>
    <dgm:cxn modelId="{7270C47C-F70D-441F-9D29-9993AAFDB1ED}" type="presOf" srcId="{B067C37F-6072-44E7-A746-4073593D539E}" destId="{C43CF174-4AB4-4AEA-878E-5813D002DC70}" srcOrd="0" destOrd="0" presId="urn:microsoft.com/office/officeart/2005/8/layout/pList2"/>
    <dgm:cxn modelId="{D58AA2AC-8413-4E77-92F9-986013E93FAD}" srcId="{5585BAA8-EF3F-414D-B1B0-FBC08D806CF7}" destId="{7273A37C-3911-4C88-A767-9B2D72964393}" srcOrd="1" destOrd="0" parTransId="{7CE215C3-815F-493E-BBD6-ACCA7A563AB2}" sibTransId="{B067C37F-6072-44E7-A746-4073593D539E}"/>
    <dgm:cxn modelId="{A9CC089E-89AB-4366-82D0-673B9556D0E6}" type="presParOf" srcId="{2B9C6A65-AE59-458B-803D-FD334C238762}" destId="{26DAD4F1-9FC6-485D-85C5-38C6AD620657}" srcOrd="0" destOrd="0" presId="urn:microsoft.com/office/officeart/2005/8/layout/pList2"/>
    <dgm:cxn modelId="{8973A1CF-0A4F-448C-AA23-C8FF421CF124}" type="presParOf" srcId="{2B9C6A65-AE59-458B-803D-FD334C238762}" destId="{E0C758FC-B68C-4F9D-8A94-F290CFE5CCEC}" srcOrd="1" destOrd="0" presId="urn:microsoft.com/office/officeart/2005/8/layout/pList2"/>
    <dgm:cxn modelId="{07CA4D1D-18EC-4145-8440-BAAAA7866ED8}" type="presParOf" srcId="{E0C758FC-B68C-4F9D-8A94-F290CFE5CCEC}" destId="{F5BE2010-3ACD-477F-B4DA-3660E84CCE45}" srcOrd="0" destOrd="0" presId="urn:microsoft.com/office/officeart/2005/8/layout/pList2"/>
    <dgm:cxn modelId="{44BD33DD-704F-4EFB-AA7A-8F97C77F09B4}" type="presParOf" srcId="{F5BE2010-3ACD-477F-B4DA-3660E84CCE45}" destId="{94DF50F8-29EA-4184-A777-904AEC0D5743}" srcOrd="0" destOrd="0" presId="urn:microsoft.com/office/officeart/2005/8/layout/pList2"/>
    <dgm:cxn modelId="{69FB7086-EBF6-40B0-A522-BAC8CD7F50FA}" type="presParOf" srcId="{F5BE2010-3ACD-477F-B4DA-3660E84CCE45}" destId="{10F3E1B1-455F-4419-8F85-C03E6A6E402F}" srcOrd="1" destOrd="0" presId="urn:microsoft.com/office/officeart/2005/8/layout/pList2"/>
    <dgm:cxn modelId="{2DA20DDF-CB1D-49BD-A85B-8A4BF31E06DF}" type="presParOf" srcId="{F5BE2010-3ACD-477F-B4DA-3660E84CCE45}" destId="{2EF5CBE2-6EF8-479A-9767-FBC5CD6247D6}" srcOrd="2" destOrd="0" presId="urn:microsoft.com/office/officeart/2005/8/layout/pList2"/>
    <dgm:cxn modelId="{A3C1A7D4-7611-4B8D-A591-9498CC85DE9C}" type="presParOf" srcId="{E0C758FC-B68C-4F9D-8A94-F290CFE5CCEC}" destId="{2B5D2035-54D9-41EC-8B65-BBCA20CFCA33}" srcOrd="1" destOrd="0" presId="urn:microsoft.com/office/officeart/2005/8/layout/pList2"/>
    <dgm:cxn modelId="{EC6F1E1B-4CF3-45FD-8927-81139766BADB}" type="presParOf" srcId="{E0C758FC-B68C-4F9D-8A94-F290CFE5CCEC}" destId="{B80BC690-7A6F-455D-B6BD-B697B49DB878}" srcOrd="2" destOrd="0" presId="urn:microsoft.com/office/officeart/2005/8/layout/pList2"/>
    <dgm:cxn modelId="{0BC2D0E8-5C4D-4881-8578-4AFE75B4B7D3}" type="presParOf" srcId="{B80BC690-7A6F-455D-B6BD-B697B49DB878}" destId="{97C606FC-5ECC-4739-87B8-6DD583CCB3E2}" srcOrd="0" destOrd="0" presId="urn:microsoft.com/office/officeart/2005/8/layout/pList2"/>
    <dgm:cxn modelId="{EFE5C240-60F3-46D7-8421-E9A796BE2D41}" type="presParOf" srcId="{B80BC690-7A6F-455D-B6BD-B697B49DB878}" destId="{E41F410D-58F5-4AE2-BDF4-CAB552B6DF59}" srcOrd="1" destOrd="0" presId="urn:microsoft.com/office/officeart/2005/8/layout/pList2"/>
    <dgm:cxn modelId="{410689CC-2DB0-4E6B-84C6-1E50AD2BD121}" type="presParOf" srcId="{B80BC690-7A6F-455D-B6BD-B697B49DB878}" destId="{3E7E3EEC-56B1-4584-BE24-84EA7DA000ED}" srcOrd="2" destOrd="0" presId="urn:microsoft.com/office/officeart/2005/8/layout/pList2"/>
    <dgm:cxn modelId="{882DF2A1-2FDC-4599-962B-7ED4B2320FBA}" type="presParOf" srcId="{E0C758FC-B68C-4F9D-8A94-F290CFE5CCEC}" destId="{C43CF174-4AB4-4AEA-878E-5813D002DC70}" srcOrd="3" destOrd="0" presId="urn:microsoft.com/office/officeart/2005/8/layout/pList2"/>
    <dgm:cxn modelId="{DF383F48-20AE-4569-827A-6FEDC15EE133}" type="presParOf" srcId="{E0C758FC-B68C-4F9D-8A94-F290CFE5CCEC}" destId="{50A4D9F8-8D34-42B6-98C8-3F85DAB124DA}" srcOrd="4" destOrd="0" presId="urn:microsoft.com/office/officeart/2005/8/layout/pList2"/>
    <dgm:cxn modelId="{6F466E46-F1C0-41EB-896D-2C6E268B56CC}" type="presParOf" srcId="{50A4D9F8-8D34-42B6-98C8-3F85DAB124DA}" destId="{72DBA9DA-E44D-4780-8400-B4673637DEC7}" srcOrd="0" destOrd="0" presId="urn:microsoft.com/office/officeart/2005/8/layout/pList2"/>
    <dgm:cxn modelId="{4C6E238C-480B-4A31-9404-A4AD602E0465}" type="presParOf" srcId="{50A4D9F8-8D34-42B6-98C8-3F85DAB124DA}" destId="{A69C8766-A84E-446C-B840-F70A6D12226D}" srcOrd="1" destOrd="0" presId="urn:microsoft.com/office/officeart/2005/8/layout/pList2"/>
    <dgm:cxn modelId="{CE65B2C3-C492-43EE-A678-6F3D223A7173}" type="presParOf" srcId="{50A4D9F8-8D34-42B6-98C8-3F85DAB124DA}" destId="{03900FB2-694C-4316-94D3-BE1615C1A3D6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67AE5B9D-161F-43A8-AD36-FFE1B4FA220A}" type="doc">
      <dgm:prSet loTypeId="urn:microsoft.com/office/officeart/2008/layout/HorizontalMultiLevelHierarchy" loCatId="hierarchy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IN"/>
        </a:p>
      </dgm:t>
    </dgm:pt>
    <dgm:pt modelId="{99557EA4-4E21-4960-9436-B452D462E181}">
      <dgm:prSet phldrT="[Text]"/>
      <dgm:spPr/>
      <dgm:t>
        <a:bodyPr/>
        <a:lstStyle/>
        <a:p>
          <a:r>
            <a:rPr lang="en-US" b="1" i="0" u="none" strike="noStrike">
              <a:effectLst/>
              <a:latin typeface="Times New Roman" panose="02020603050405020304" pitchFamily="18" charset="0"/>
            </a:rPr>
            <a:t>Mitigation Strategies</a:t>
          </a:r>
          <a:endParaRPr lang="en-IN"/>
        </a:p>
      </dgm:t>
    </dgm:pt>
    <dgm:pt modelId="{EB94D530-BF6C-4FAD-B8E5-64DA4BC6FADA}" type="parTrans" cxnId="{43343EF6-9499-4F82-89C0-CA1F3CA1540B}">
      <dgm:prSet/>
      <dgm:spPr/>
      <dgm:t>
        <a:bodyPr/>
        <a:lstStyle/>
        <a:p>
          <a:endParaRPr lang="en-IN"/>
        </a:p>
      </dgm:t>
    </dgm:pt>
    <dgm:pt modelId="{2821F1DA-EB42-4C9B-AA32-E8A9028694B2}" type="sibTrans" cxnId="{43343EF6-9499-4F82-89C0-CA1F3CA1540B}">
      <dgm:prSet/>
      <dgm:spPr/>
      <dgm:t>
        <a:bodyPr/>
        <a:lstStyle/>
        <a:p>
          <a:endParaRPr lang="en-IN"/>
        </a:p>
      </dgm:t>
    </dgm:pt>
    <dgm:pt modelId="{71EAF6C7-AAE7-45CA-B192-05E2C96E41EB}">
      <dgm:prSet phldrT="[Text]"/>
      <dgm:spPr/>
      <dgm:t>
        <a:bodyPr/>
        <a:lstStyle/>
        <a:p>
          <a:pPr>
            <a:buNone/>
          </a:pPr>
          <a:r>
            <a:rPr lang="en-US" b="0" i="0" u="none" dirty="0"/>
            <a:t>The use of facts and safety guidelines is clear.</a:t>
          </a:r>
          <a:endParaRPr lang="en-US" b="0" dirty="0"/>
        </a:p>
      </dgm:t>
    </dgm:pt>
    <dgm:pt modelId="{A0DDCBC0-E0BC-4C0D-9CB1-83A08A34D7DA}" type="parTrans" cxnId="{FC7F5414-356D-40DF-B57D-61C68089F5F8}">
      <dgm:prSet/>
      <dgm:spPr/>
      <dgm:t>
        <a:bodyPr/>
        <a:lstStyle/>
        <a:p>
          <a:endParaRPr lang="en-IN"/>
        </a:p>
      </dgm:t>
    </dgm:pt>
    <dgm:pt modelId="{7EA452C2-4958-4E79-8538-743727380E03}" type="sibTrans" cxnId="{FC7F5414-356D-40DF-B57D-61C68089F5F8}">
      <dgm:prSet/>
      <dgm:spPr/>
      <dgm:t>
        <a:bodyPr/>
        <a:lstStyle/>
        <a:p>
          <a:endParaRPr lang="en-IN"/>
        </a:p>
      </dgm:t>
    </dgm:pt>
    <dgm:pt modelId="{4201E6A1-1D19-4450-871D-2C0D6B86D3C5}">
      <dgm:prSet phldrT="[Text]"/>
      <dgm:spPr/>
      <dgm:t>
        <a:bodyPr/>
        <a:lstStyle/>
        <a:p>
          <a:pPr>
            <a:buNone/>
          </a:pPr>
          <a:r>
            <a:rPr lang="en-US" b="0" i="0" u="none" dirty="0"/>
            <a:t>Provide smartphone-based support for customers with low technology.</a:t>
          </a:r>
          <a:endParaRPr lang="en-IN" b="1" dirty="0"/>
        </a:p>
      </dgm:t>
    </dgm:pt>
    <dgm:pt modelId="{EA09C57A-312A-4AF0-91FB-F3FEE29FAAE5}" type="parTrans" cxnId="{C7035465-E009-4E46-B58B-ABBDD09FC7D1}">
      <dgm:prSet/>
      <dgm:spPr/>
      <dgm:t>
        <a:bodyPr/>
        <a:lstStyle/>
        <a:p>
          <a:endParaRPr lang="en-IN"/>
        </a:p>
      </dgm:t>
    </dgm:pt>
    <dgm:pt modelId="{126B8256-85FA-4AB8-9B6E-2DEDEB2FAD3B}" type="sibTrans" cxnId="{C7035465-E009-4E46-B58B-ABBDD09FC7D1}">
      <dgm:prSet/>
      <dgm:spPr/>
      <dgm:t>
        <a:bodyPr/>
        <a:lstStyle/>
        <a:p>
          <a:endParaRPr lang="en-IN"/>
        </a:p>
      </dgm:t>
    </dgm:pt>
    <dgm:pt modelId="{EFE97E7F-8025-084F-80B7-8D8CCBCE5193}" type="pres">
      <dgm:prSet presAssocID="{67AE5B9D-161F-43A8-AD36-FFE1B4FA220A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9E0F5804-BCE0-B340-B202-E1E6190C8D82}" type="pres">
      <dgm:prSet presAssocID="{99557EA4-4E21-4960-9436-B452D462E181}" presName="root1" presStyleCnt="0"/>
      <dgm:spPr/>
    </dgm:pt>
    <dgm:pt modelId="{D12ADDE8-F167-604D-909F-B7BB5AB1A3B1}" type="pres">
      <dgm:prSet presAssocID="{99557EA4-4E21-4960-9436-B452D462E181}" presName="LevelOneTextNode" presStyleLbl="node0" presStyleIdx="0" presStyleCnt="1">
        <dgm:presLayoutVars>
          <dgm:chPref val="3"/>
        </dgm:presLayoutVars>
      </dgm:prSet>
      <dgm:spPr/>
    </dgm:pt>
    <dgm:pt modelId="{6FDD3D72-CE4A-454E-9BAC-A9C10A9D4334}" type="pres">
      <dgm:prSet presAssocID="{99557EA4-4E21-4960-9436-B452D462E181}" presName="level2hierChild" presStyleCnt="0"/>
      <dgm:spPr/>
    </dgm:pt>
    <dgm:pt modelId="{860F25DB-4663-F349-AD12-BE399575B5BD}" type="pres">
      <dgm:prSet presAssocID="{A0DDCBC0-E0BC-4C0D-9CB1-83A08A34D7DA}" presName="conn2-1" presStyleLbl="parChTrans1D2" presStyleIdx="0" presStyleCnt="2"/>
      <dgm:spPr/>
    </dgm:pt>
    <dgm:pt modelId="{DE76A37C-81D4-1E42-9997-223BD3DE0DC8}" type="pres">
      <dgm:prSet presAssocID="{A0DDCBC0-E0BC-4C0D-9CB1-83A08A34D7DA}" presName="connTx" presStyleLbl="parChTrans1D2" presStyleIdx="0" presStyleCnt="2"/>
      <dgm:spPr/>
    </dgm:pt>
    <dgm:pt modelId="{75CF9686-59C4-C349-982F-4AA584AF336B}" type="pres">
      <dgm:prSet presAssocID="{71EAF6C7-AAE7-45CA-B192-05E2C96E41EB}" presName="root2" presStyleCnt="0"/>
      <dgm:spPr/>
    </dgm:pt>
    <dgm:pt modelId="{FD885E2E-F794-3C4E-BDC9-BABCECA2A975}" type="pres">
      <dgm:prSet presAssocID="{71EAF6C7-AAE7-45CA-B192-05E2C96E41EB}" presName="LevelTwoTextNode" presStyleLbl="node2" presStyleIdx="0" presStyleCnt="2">
        <dgm:presLayoutVars>
          <dgm:chPref val="3"/>
        </dgm:presLayoutVars>
      </dgm:prSet>
      <dgm:spPr/>
    </dgm:pt>
    <dgm:pt modelId="{DC791E04-D9AB-3F4F-A3C2-EF7821CFB0CE}" type="pres">
      <dgm:prSet presAssocID="{71EAF6C7-AAE7-45CA-B192-05E2C96E41EB}" presName="level3hierChild" presStyleCnt="0"/>
      <dgm:spPr/>
    </dgm:pt>
    <dgm:pt modelId="{6CE59A6B-47A1-8A46-9EAB-C18B67619A25}" type="pres">
      <dgm:prSet presAssocID="{EA09C57A-312A-4AF0-91FB-F3FEE29FAAE5}" presName="conn2-1" presStyleLbl="parChTrans1D2" presStyleIdx="1" presStyleCnt="2"/>
      <dgm:spPr/>
    </dgm:pt>
    <dgm:pt modelId="{926E046D-A090-1F46-8E07-B0D9DC8C44A8}" type="pres">
      <dgm:prSet presAssocID="{EA09C57A-312A-4AF0-91FB-F3FEE29FAAE5}" presName="connTx" presStyleLbl="parChTrans1D2" presStyleIdx="1" presStyleCnt="2"/>
      <dgm:spPr/>
    </dgm:pt>
    <dgm:pt modelId="{2C9A560C-BB33-124F-A7E4-B33D73A6073E}" type="pres">
      <dgm:prSet presAssocID="{4201E6A1-1D19-4450-871D-2C0D6B86D3C5}" presName="root2" presStyleCnt="0"/>
      <dgm:spPr/>
    </dgm:pt>
    <dgm:pt modelId="{F5B4A9B0-9C21-8F4F-A0E0-05CCE337FBA5}" type="pres">
      <dgm:prSet presAssocID="{4201E6A1-1D19-4450-871D-2C0D6B86D3C5}" presName="LevelTwoTextNode" presStyleLbl="node2" presStyleIdx="1" presStyleCnt="2">
        <dgm:presLayoutVars>
          <dgm:chPref val="3"/>
        </dgm:presLayoutVars>
      </dgm:prSet>
      <dgm:spPr/>
    </dgm:pt>
    <dgm:pt modelId="{E9F4F3DF-6A47-1748-97C0-B61BCF1394AC}" type="pres">
      <dgm:prSet presAssocID="{4201E6A1-1D19-4450-871D-2C0D6B86D3C5}" presName="level3hierChild" presStyleCnt="0"/>
      <dgm:spPr/>
    </dgm:pt>
  </dgm:ptLst>
  <dgm:cxnLst>
    <dgm:cxn modelId="{7F24AA07-EDD4-4A4E-BB6E-95DC6FA68F95}" type="presOf" srcId="{EA09C57A-312A-4AF0-91FB-F3FEE29FAAE5}" destId="{926E046D-A090-1F46-8E07-B0D9DC8C44A8}" srcOrd="1" destOrd="0" presId="urn:microsoft.com/office/officeart/2008/layout/HorizontalMultiLevelHierarchy"/>
    <dgm:cxn modelId="{FC7F5414-356D-40DF-B57D-61C68089F5F8}" srcId="{99557EA4-4E21-4960-9436-B452D462E181}" destId="{71EAF6C7-AAE7-45CA-B192-05E2C96E41EB}" srcOrd="0" destOrd="0" parTransId="{A0DDCBC0-E0BC-4C0D-9CB1-83A08A34D7DA}" sibTransId="{7EA452C2-4958-4E79-8538-743727380E03}"/>
    <dgm:cxn modelId="{03BCF23D-ACF0-994C-84FA-F10B3E9B0393}" type="presOf" srcId="{EA09C57A-312A-4AF0-91FB-F3FEE29FAAE5}" destId="{6CE59A6B-47A1-8A46-9EAB-C18B67619A25}" srcOrd="0" destOrd="0" presId="urn:microsoft.com/office/officeart/2008/layout/HorizontalMultiLevelHierarchy"/>
    <dgm:cxn modelId="{C7035465-E009-4E46-B58B-ABBDD09FC7D1}" srcId="{99557EA4-4E21-4960-9436-B452D462E181}" destId="{4201E6A1-1D19-4450-871D-2C0D6B86D3C5}" srcOrd="1" destOrd="0" parTransId="{EA09C57A-312A-4AF0-91FB-F3FEE29FAAE5}" sibTransId="{126B8256-85FA-4AB8-9B6E-2DEDEB2FAD3B}"/>
    <dgm:cxn modelId="{CBE34654-0419-4044-AE17-61C7C6660030}" type="presOf" srcId="{A0DDCBC0-E0BC-4C0D-9CB1-83A08A34D7DA}" destId="{DE76A37C-81D4-1E42-9997-223BD3DE0DC8}" srcOrd="1" destOrd="0" presId="urn:microsoft.com/office/officeart/2008/layout/HorizontalMultiLevelHierarchy"/>
    <dgm:cxn modelId="{2D339079-37D8-2742-9104-751CA2F97586}" type="presOf" srcId="{99557EA4-4E21-4960-9436-B452D462E181}" destId="{D12ADDE8-F167-604D-909F-B7BB5AB1A3B1}" srcOrd="0" destOrd="0" presId="urn:microsoft.com/office/officeart/2008/layout/HorizontalMultiLevelHierarchy"/>
    <dgm:cxn modelId="{3EE2368F-4567-BF4B-AD07-EF82E660CDC9}" type="presOf" srcId="{4201E6A1-1D19-4450-871D-2C0D6B86D3C5}" destId="{F5B4A9B0-9C21-8F4F-A0E0-05CCE337FBA5}" srcOrd="0" destOrd="0" presId="urn:microsoft.com/office/officeart/2008/layout/HorizontalMultiLevelHierarchy"/>
    <dgm:cxn modelId="{F64FA198-768B-454B-A6DC-98901DA7A062}" type="presOf" srcId="{A0DDCBC0-E0BC-4C0D-9CB1-83A08A34D7DA}" destId="{860F25DB-4663-F349-AD12-BE399575B5BD}" srcOrd="0" destOrd="0" presId="urn:microsoft.com/office/officeart/2008/layout/HorizontalMultiLevelHierarchy"/>
    <dgm:cxn modelId="{9B7FA1DB-359B-EA40-9D6D-6BF83C90FD7C}" type="presOf" srcId="{67AE5B9D-161F-43A8-AD36-FFE1B4FA220A}" destId="{EFE97E7F-8025-084F-80B7-8D8CCBCE5193}" srcOrd="0" destOrd="0" presId="urn:microsoft.com/office/officeart/2008/layout/HorizontalMultiLevelHierarchy"/>
    <dgm:cxn modelId="{43343EF6-9499-4F82-89C0-CA1F3CA1540B}" srcId="{67AE5B9D-161F-43A8-AD36-FFE1B4FA220A}" destId="{99557EA4-4E21-4960-9436-B452D462E181}" srcOrd="0" destOrd="0" parTransId="{EB94D530-BF6C-4FAD-B8E5-64DA4BC6FADA}" sibTransId="{2821F1DA-EB42-4C9B-AA32-E8A9028694B2}"/>
    <dgm:cxn modelId="{FAAB24FE-0521-234C-BCCC-CD8B385694C5}" type="presOf" srcId="{71EAF6C7-AAE7-45CA-B192-05E2C96E41EB}" destId="{FD885E2E-F794-3C4E-BDC9-BABCECA2A975}" srcOrd="0" destOrd="0" presId="urn:microsoft.com/office/officeart/2008/layout/HorizontalMultiLevelHierarchy"/>
    <dgm:cxn modelId="{275E4892-EF57-8D40-82AA-0E921DEC58AE}" type="presParOf" srcId="{EFE97E7F-8025-084F-80B7-8D8CCBCE5193}" destId="{9E0F5804-BCE0-B340-B202-E1E6190C8D82}" srcOrd="0" destOrd="0" presId="urn:microsoft.com/office/officeart/2008/layout/HorizontalMultiLevelHierarchy"/>
    <dgm:cxn modelId="{80B2FC70-A42F-EA49-80CE-4A352F18BA04}" type="presParOf" srcId="{9E0F5804-BCE0-B340-B202-E1E6190C8D82}" destId="{D12ADDE8-F167-604D-909F-B7BB5AB1A3B1}" srcOrd="0" destOrd="0" presId="urn:microsoft.com/office/officeart/2008/layout/HorizontalMultiLevelHierarchy"/>
    <dgm:cxn modelId="{85873D92-553B-C041-9290-DC787C364DB5}" type="presParOf" srcId="{9E0F5804-BCE0-B340-B202-E1E6190C8D82}" destId="{6FDD3D72-CE4A-454E-9BAC-A9C10A9D4334}" srcOrd="1" destOrd="0" presId="urn:microsoft.com/office/officeart/2008/layout/HorizontalMultiLevelHierarchy"/>
    <dgm:cxn modelId="{85CCF70E-A39A-C445-BCDD-7F25FC197ED8}" type="presParOf" srcId="{6FDD3D72-CE4A-454E-9BAC-A9C10A9D4334}" destId="{860F25DB-4663-F349-AD12-BE399575B5BD}" srcOrd="0" destOrd="0" presId="urn:microsoft.com/office/officeart/2008/layout/HorizontalMultiLevelHierarchy"/>
    <dgm:cxn modelId="{3DAAB8E9-9626-2846-A666-542D950E597B}" type="presParOf" srcId="{860F25DB-4663-F349-AD12-BE399575B5BD}" destId="{DE76A37C-81D4-1E42-9997-223BD3DE0DC8}" srcOrd="0" destOrd="0" presId="urn:microsoft.com/office/officeart/2008/layout/HorizontalMultiLevelHierarchy"/>
    <dgm:cxn modelId="{8BC4F60C-6BB0-C24B-A1B2-AEE9B22A6555}" type="presParOf" srcId="{6FDD3D72-CE4A-454E-9BAC-A9C10A9D4334}" destId="{75CF9686-59C4-C349-982F-4AA584AF336B}" srcOrd="1" destOrd="0" presId="urn:microsoft.com/office/officeart/2008/layout/HorizontalMultiLevelHierarchy"/>
    <dgm:cxn modelId="{9D1CBFF1-DD73-4546-9F12-A12D5409B7AC}" type="presParOf" srcId="{75CF9686-59C4-C349-982F-4AA584AF336B}" destId="{FD885E2E-F794-3C4E-BDC9-BABCECA2A975}" srcOrd="0" destOrd="0" presId="urn:microsoft.com/office/officeart/2008/layout/HorizontalMultiLevelHierarchy"/>
    <dgm:cxn modelId="{4C308462-0B60-B34B-9AD2-FBA6ABD79639}" type="presParOf" srcId="{75CF9686-59C4-C349-982F-4AA584AF336B}" destId="{DC791E04-D9AB-3F4F-A3C2-EF7821CFB0CE}" srcOrd="1" destOrd="0" presId="urn:microsoft.com/office/officeart/2008/layout/HorizontalMultiLevelHierarchy"/>
    <dgm:cxn modelId="{BC429500-2C87-804D-AC9E-23CEA5A8C7D6}" type="presParOf" srcId="{6FDD3D72-CE4A-454E-9BAC-A9C10A9D4334}" destId="{6CE59A6B-47A1-8A46-9EAB-C18B67619A25}" srcOrd="2" destOrd="0" presId="urn:microsoft.com/office/officeart/2008/layout/HorizontalMultiLevelHierarchy"/>
    <dgm:cxn modelId="{F2F29ECB-5357-334B-AD50-3FF4DE3700D8}" type="presParOf" srcId="{6CE59A6B-47A1-8A46-9EAB-C18B67619A25}" destId="{926E046D-A090-1F46-8E07-B0D9DC8C44A8}" srcOrd="0" destOrd="0" presId="urn:microsoft.com/office/officeart/2008/layout/HorizontalMultiLevelHierarchy"/>
    <dgm:cxn modelId="{655019C2-1212-7842-B616-F114D5B03173}" type="presParOf" srcId="{6FDD3D72-CE4A-454E-9BAC-A9C10A9D4334}" destId="{2C9A560C-BB33-124F-A7E4-B33D73A6073E}" srcOrd="3" destOrd="0" presId="urn:microsoft.com/office/officeart/2008/layout/HorizontalMultiLevelHierarchy"/>
    <dgm:cxn modelId="{470FDEB3-7244-8649-9B0B-FA6D7DFCBBFD}" type="presParOf" srcId="{2C9A560C-BB33-124F-A7E4-B33D73A6073E}" destId="{F5B4A9B0-9C21-8F4F-A0E0-05CCE337FBA5}" srcOrd="0" destOrd="0" presId="urn:microsoft.com/office/officeart/2008/layout/HorizontalMultiLevelHierarchy"/>
    <dgm:cxn modelId="{29F6E21B-4297-7144-A338-1FAB21F67DAA}" type="presParOf" srcId="{2C9A560C-BB33-124F-A7E4-B33D73A6073E}" destId="{E9F4F3DF-6A47-1748-97C0-B61BCF1394AC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8A1B1B0-B58B-407B-93A2-C9AE9092BCC5}" type="doc">
      <dgm:prSet loTypeId="urn:microsoft.com/office/officeart/2005/8/layout/vList3" loCatId="picture" qsTypeId="urn:microsoft.com/office/officeart/2005/8/quickstyle/simple1" qsCatId="simple" csTypeId="urn:microsoft.com/office/officeart/2005/8/colors/accent1_2" csCatId="accent1" phldr="1"/>
      <dgm:spPr/>
    </dgm:pt>
    <dgm:pt modelId="{17CA049D-9ACB-405D-9A0B-A3493A2D75FF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Health Benefits:</a:t>
          </a:r>
          <a:r>
            <a:rPr lang="en-US" b="0" i="0" u="none" dirty="0"/>
            <a:t> Low Preterm Birth and Low Birth Weight.</a:t>
          </a:r>
          <a:endParaRPr lang="en-US" b="0" dirty="0"/>
        </a:p>
      </dgm:t>
    </dgm:pt>
    <dgm:pt modelId="{10024161-A422-4B42-AA1D-ADBEC77DCBE2}" type="parTrans" cxnId="{6206DB24-7103-4640-AC3D-78041A08CF45}">
      <dgm:prSet/>
      <dgm:spPr/>
      <dgm:t>
        <a:bodyPr/>
        <a:lstStyle/>
        <a:p>
          <a:endParaRPr lang="en-IN"/>
        </a:p>
      </dgm:t>
    </dgm:pt>
    <dgm:pt modelId="{66D70BAD-2255-4966-BF0F-15B07A1C8B0D}" type="sibTrans" cxnId="{6206DB24-7103-4640-AC3D-78041A08CF45}">
      <dgm:prSet/>
      <dgm:spPr/>
      <dgm:t>
        <a:bodyPr/>
        <a:lstStyle/>
        <a:p>
          <a:endParaRPr lang="en-IN"/>
        </a:p>
      </dgm:t>
    </dgm:pt>
    <dgm:pt modelId="{0EBBDEBF-EC9C-4B13-AD11-67D25C05A35B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Stat Effect</a:t>
          </a:r>
          <a:r>
            <a:rPr lang="en-US" b="0" i="0" u="none" dirty="0"/>
            <a:t>: A 10% leaving rate prevents many annual complications.</a:t>
          </a:r>
          <a:endParaRPr lang="en-US" b="0" dirty="0"/>
        </a:p>
      </dgm:t>
    </dgm:pt>
    <dgm:pt modelId="{765C1D23-151D-4C33-9B6A-7D8853725372}" type="parTrans" cxnId="{D02A6026-50AB-4CC0-8696-4DDCD374276B}">
      <dgm:prSet/>
      <dgm:spPr/>
      <dgm:t>
        <a:bodyPr/>
        <a:lstStyle/>
        <a:p>
          <a:endParaRPr lang="en-IN"/>
        </a:p>
      </dgm:t>
    </dgm:pt>
    <dgm:pt modelId="{3CD42156-81BC-4FC6-AC35-664D1BAEBAE3}" type="sibTrans" cxnId="{D02A6026-50AB-4CC0-8696-4DDCD374276B}">
      <dgm:prSet/>
      <dgm:spPr/>
      <dgm:t>
        <a:bodyPr/>
        <a:lstStyle/>
        <a:p>
          <a:endParaRPr lang="en-IN"/>
        </a:p>
      </dgm:t>
    </dgm:pt>
    <dgm:pt modelId="{0A95C242-0554-4EEA-B2B5-451BDC87B829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Maternal support:</a:t>
          </a:r>
          <a:r>
            <a:rPr lang="en-US" b="0" i="0" u="none" dirty="0"/>
            <a:t> Digital coaching promotes healthy pregnancies.</a:t>
          </a:r>
          <a:endParaRPr lang="en-IN" dirty="0"/>
        </a:p>
      </dgm:t>
    </dgm:pt>
    <dgm:pt modelId="{D4C1137F-9EFD-4E60-AEC4-A3B1337A96BC}" type="parTrans" cxnId="{4BE534A7-3486-4640-BBCE-03F069F6103A}">
      <dgm:prSet/>
      <dgm:spPr/>
      <dgm:t>
        <a:bodyPr/>
        <a:lstStyle/>
        <a:p>
          <a:endParaRPr lang="en-IN"/>
        </a:p>
      </dgm:t>
    </dgm:pt>
    <dgm:pt modelId="{5FEA336A-5F17-494A-8E5D-8481006366FC}" type="sibTrans" cxnId="{4BE534A7-3486-4640-BBCE-03F069F6103A}">
      <dgm:prSet/>
      <dgm:spPr/>
      <dgm:t>
        <a:bodyPr/>
        <a:lstStyle/>
        <a:p>
          <a:endParaRPr lang="en-IN"/>
        </a:p>
      </dgm:t>
    </dgm:pt>
    <dgm:pt modelId="{D9490A42-C4FE-4FB7-ACC5-027FABC663BB}" type="pres">
      <dgm:prSet presAssocID="{78A1B1B0-B58B-407B-93A2-C9AE9092BCC5}" presName="linearFlow" presStyleCnt="0">
        <dgm:presLayoutVars>
          <dgm:dir/>
          <dgm:resizeHandles val="exact"/>
        </dgm:presLayoutVars>
      </dgm:prSet>
      <dgm:spPr/>
    </dgm:pt>
    <dgm:pt modelId="{709BCED4-1A34-407F-8AB1-3295E2AB446D}" type="pres">
      <dgm:prSet presAssocID="{17CA049D-9ACB-405D-9A0B-A3493A2D75FF}" presName="composite" presStyleCnt="0"/>
      <dgm:spPr/>
    </dgm:pt>
    <dgm:pt modelId="{C314AF06-FEB7-432F-9C09-0E99690B48AF}" type="pres">
      <dgm:prSet presAssocID="{17CA049D-9ACB-405D-9A0B-A3493A2D75FF}" presName="imgShp" presStyleLbl="fgImgPlac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asta"/>
        </a:ext>
      </dgm:extLst>
    </dgm:pt>
    <dgm:pt modelId="{AA4A0788-934D-4B79-AA59-600F28ADCE64}" type="pres">
      <dgm:prSet presAssocID="{17CA049D-9ACB-405D-9A0B-A3493A2D75FF}" presName="txShp" presStyleLbl="node1" presStyleIdx="0" presStyleCnt="3">
        <dgm:presLayoutVars>
          <dgm:bulletEnabled val="1"/>
        </dgm:presLayoutVars>
      </dgm:prSet>
      <dgm:spPr/>
    </dgm:pt>
    <dgm:pt modelId="{7B5D1211-6948-49FF-B2DE-2AC07D3205A3}" type="pres">
      <dgm:prSet presAssocID="{66D70BAD-2255-4966-BF0F-15B07A1C8B0D}" presName="spacing" presStyleCnt="0"/>
      <dgm:spPr/>
    </dgm:pt>
    <dgm:pt modelId="{4289ABEE-8A50-42EF-A675-993E0DBA90F7}" type="pres">
      <dgm:prSet presAssocID="{0EBBDEBF-EC9C-4B13-AD11-67D25C05A35B}" presName="composite" presStyleCnt="0"/>
      <dgm:spPr/>
    </dgm:pt>
    <dgm:pt modelId="{B032D2CC-7E4A-46DA-BB06-62351389A53D}" type="pres">
      <dgm:prSet presAssocID="{0EBBDEBF-EC9C-4B13-AD11-67D25C05A35B}" presName="imgShp" presStyleLbl="fgImgPlac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oked turkey"/>
        </a:ext>
      </dgm:extLst>
    </dgm:pt>
    <dgm:pt modelId="{78726749-959E-499F-B4E9-BA7657EB007B}" type="pres">
      <dgm:prSet presAssocID="{0EBBDEBF-EC9C-4B13-AD11-67D25C05A35B}" presName="txShp" presStyleLbl="node1" presStyleIdx="1" presStyleCnt="3">
        <dgm:presLayoutVars>
          <dgm:bulletEnabled val="1"/>
        </dgm:presLayoutVars>
      </dgm:prSet>
      <dgm:spPr/>
    </dgm:pt>
    <dgm:pt modelId="{44AD2E65-2AAA-4BB1-8B4C-0EFBD454B6BB}" type="pres">
      <dgm:prSet presAssocID="{3CD42156-81BC-4FC6-AC35-664D1BAEBAE3}" presName="spacing" presStyleCnt="0"/>
      <dgm:spPr/>
    </dgm:pt>
    <dgm:pt modelId="{D26FAA63-7DAA-47C7-9B3F-4D3E923D514E}" type="pres">
      <dgm:prSet presAssocID="{0A95C242-0554-4EEA-B2B5-451BDC87B829}" presName="composite" presStyleCnt="0"/>
      <dgm:spPr/>
    </dgm:pt>
    <dgm:pt modelId="{B5E42097-BEDD-4EE8-91BC-3A2D21F9DA22}" type="pres">
      <dgm:prSet presAssocID="{0A95C242-0554-4EEA-B2B5-451BDC87B829}" presName="imgShp" presStyleLbl="fgImgPlac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vocado"/>
        </a:ext>
      </dgm:extLst>
    </dgm:pt>
    <dgm:pt modelId="{09017909-1024-4AE7-880B-BCBA4F1B300B}" type="pres">
      <dgm:prSet presAssocID="{0A95C242-0554-4EEA-B2B5-451BDC87B829}" presName="txShp" presStyleLbl="node1" presStyleIdx="2" presStyleCnt="3">
        <dgm:presLayoutVars>
          <dgm:bulletEnabled val="1"/>
        </dgm:presLayoutVars>
      </dgm:prSet>
      <dgm:spPr/>
    </dgm:pt>
  </dgm:ptLst>
  <dgm:cxnLst>
    <dgm:cxn modelId="{6206DB24-7103-4640-AC3D-78041A08CF45}" srcId="{78A1B1B0-B58B-407B-93A2-C9AE9092BCC5}" destId="{17CA049D-9ACB-405D-9A0B-A3493A2D75FF}" srcOrd="0" destOrd="0" parTransId="{10024161-A422-4B42-AA1D-ADBEC77DCBE2}" sibTransId="{66D70BAD-2255-4966-BF0F-15B07A1C8B0D}"/>
    <dgm:cxn modelId="{D02A6026-50AB-4CC0-8696-4DDCD374276B}" srcId="{78A1B1B0-B58B-407B-93A2-C9AE9092BCC5}" destId="{0EBBDEBF-EC9C-4B13-AD11-67D25C05A35B}" srcOrd="1" destOrd="0" parTransId="{765C1D23-151D-4C33-9B6A-7D8853725372}" sibTransId="{3CD42156-81BC-4FC6-AC35-664D1BAEBAE3}"/>
    <dgm:cxn modelId="{A5F3F251-0A65-4A91-9455-3C8DF9C7E555}" type="presOf" srcId="{78A1B1B0-B58B-407B-93A2-C9AE9092BCC5}" destId="{D9490A42-C4FE-4FB7-ACC5-027FABC663BB}" srcOrd="0" destOrd="0" presId="urn:microsoft.com/office/officeart/2005/8/layout/vList3"/>
    <dgm:cxn modelId="{00E53585-55F5-4AEE-80B9-E756F3763B00}" type="presOf" srcId="{17CA049D-9ACB-405D-9A0B-A3493A2D75FF}" destId="{AA4A0788-934D-4B79-AA59-600F28ADCE64}" srcOrd="0" destOrd="0" presId="urn:microsoft.com/office/officeart/2005/8/layout/vList3"/>
    <dgm:cxn modelId="{4BE534A7-3486-4640-BBCE-03F069F6103A}" srcId="{78A1B1B0-B58B-407B-93A2-C9AE9092BCC5}" destId="{0A95C242-0554-4EEA-B2B5-451BDC87B829}" srcOrd="2" destOrd="0" parTransId="{D4C1137F-9EFD-4E60-AEC4-A3B1337A96BC}" sibTransId="{5FEA336A-5F17-494A-8E5D-8481006366FC}"/>
    <dgm:cxn modelId="{ED3F11B1-5CA3-4009-A0DD-470EB4C2253C}" type="presOf" srcId="{0EBBDEBF-EC9C-4B13-AD11-67D25C05A35B}" destId="{78726749-959E-499F-B4E9-BA7657EB007B}" srcOrd="0" destOrd="0" presId="urn:microsoft.com/office/officeart/2005/8/layout/vList3"/>
    <dgm:cxn modelId="{FF8681C1-AFD6-4E4F-8D57-D3009040B39B}" type="presOf" srcId="{0A95C242-0554-4EEA-B2B5-451BDC87B829}" destId="{09017909-1024-4AE7-880B-BCBA4F1B300B}" srcOrd="0" destOrd="0" presId="urn:microsoft.com/office/officeart/2005/8/layout/vList3"/>
    <dgm:cxn modelId="{4328B340-F849-4327-8F7F-054F423C97D5}" type="presParOf" srcId="{D9490A42-C4FE-4FB7-ACC5-027FABC663BB}" destId="{709BCED4-1A34-407F-8AB1-3295E2AB446D}" srcOrd="0" destOrd="0" presId="urn:microsoft.com/office/officeart/2005/8/layout/vList3"/>
    <dgm:cxn modelId="{97FA8B7E-A7E2-46B9-8AF1-EE537D6D43E8}" type="presParOf" srcId="{709BCED4-1A34-407F-8AB1-3295E2AB446D}" destId="{C314AF06-FEB7-432F-9C09-0E99690B48AF}" srcOrd="0" destOrd="0" presId="urn:microsoft.com/office/officeart/2005/8/layout/vList3"/>
    <dgm:cxn modelId="{4A073165-018E-4902-9115-23277D26E635}" type="presParOf" srcId="{709BCED4-1A34-407F-8AB1-3295E2AB446D}" destId="{AA4A0788-934D-4B79-AA59-600F28ADCE64}" srcOrd="1" destOrd="0" presId="urn:microsoft.com/office/officeart/2005/8/layout/vList3"/>
    <dgm:cxn modelId="{221EC15F-C042-4FE7-AEE0-52FF3705913C}" type="presParOf" srcId="{D9490A42-C4FE-4FB7-ACC5-027FABC663BB}" destId="{7B5D1211-6948-49FF-B2DE-2AC07D3205A3}" srcOrd="1" destOrd="0" presId="urn:microsoft.com/office/officeart/2005/8/layout/vList3"/>
    <dgm:cxn modelId="{B17D598D-D756-44B3-8036-655D742A52C0}" type="presParOf" srcId="{D9490A42-C4FE-4FB7-ACC5-027FABC663BB}" destId="{4289ABEE-8A50-42EF-A675-993E0DBA90F7}" srcOrd="2" destOrd="0" presId="urn:microsoft.com/office/officeart/2005/8/layout/vList3"/>
    <dgm:cxn modelId="{921FD7C4-0DD2-4BBF-B5C0-904825230D8F}" type="presParOf" srcId="{4289ABEE-8A50-42EF-A675-993E0DBA90F7}" destId="{B032D2CC-7E4A-46DA-BB06-62351389A53D}" srcOrd="0" destOrd="0" presId="urn:microsoft.com/office/officeart/2005/8/layout/vList3"/>
    <dgm:cxn modelId="{82132B53-F482-493B-9C36-7E5A5C7D1E6C}" type="presParOf" srcId="{4289ABEE-8A50-42EF-A675-993E0DBA90F7}" destId="{78726749-959E-499F-B4E9-BA7657EB007B}" srcOrd="1" destOrd="0" presId="urn:microsoft.com/office/officeart/2005/8/layout/vList3"/>
    <dgm:cxn modelId="{42B673FF-FA25-49BE-B388-CFFE949C69DD}" type="presParOf" srcId="{D9490A42-C4FE-4FB7-ACC5-027FABC663BB}" destId="{44AD2E65-2AAA-4BB1-8B4C-0EFBD454B6BB}" srcOrd="3" destOrd="0" presId="urn:microsoft.com/office/officeart/2005/8/layout/vList3"/>
    <dgm:cxn modelId="{A9B634A4-12F3-4543-A11C-18E631A15298}" type="presParOf" srcId="{D9490A42-C4FE-4FB7-ACC5-027FABC663BB}" destId="{D26FAA63-7DAA-47C7-9B3F-4D3E923D514E}" srcOrd="4" destOrd="0" presId="urn:microsoft.com/office/officeart/2005/8/layout/vList3"/>
    <dgm:cxn modelId="{2AA7B1A4-A1B5-467A-AFE3-E53C05DCF947}" type="presParOf" srcId="{D26FAA63-7DAA-47C7-9B3F-4D3E923D514E}" destId="{B5E42097-BEDD-4EE8-91BC-3A2D21F9DA22}" srcOrd="0" destOrd="0" presId="urn:microsoft.com/office/officeart/2005/8/layout/vList3"/>
    <dgm:cxn modelId="{0DB3E380-51E7-46FD-9865-C26570583F66}" type="presParOf" srcId="{D26FAA63-7DAA-47C7-9B3F-4D3E923D514E}" destId="{09017909-1024-4AE7-880B-BCBA4F1B300B}" srcOrd="1" destOrd="0" presId="urn:microsoft.com/office/officeart/2005/8/layout/vList3"/>
  </dgm:cxnLst>
  <dgm:bg>
    <a:solidFill>
      <a:schemeClr val="bg1"/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A8676E3B-8977-4753-B5D3-BB903C3E02A3}" type="doc">
      <dgm:prSet loTypeId="urn:microsoft.com/office/officeart/2005/8/layout/rings+Icon" loCatId="officeonline" qsTypeId="urn:microsoft.com/office/officeart/2005/8/quickstyle/simple1" qsCatId="simple" csTypeId="urn:microsoft.com/office/officeart/2005/8/colors/accent1_2" csCatId="accent1" phldr="1"/>
      <dgm:spPr/>
    </dgm:pt>
    <dgm:pt modelId="{DD77DE78-95FF-4890-992C-FBBB64C11360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Policy Effect:</a:t>
          </a:r>
          <a:r>
            <a:rPr lang="en-US" b="0" i="0" u="none" dirty="0"/>
            <a:t> Make a case for a Digital maternal health fund.</a:t>
          </a:r>
          <a:endParaRPr lang="en-US" b="0" dirty="0"/>
        </a:p>
      </dgm:t>
    </dgm:pt>
    <dgm:pt modelId="{73418201-10AA-489D-A83C-077A3D9F64BA}" type="parTrans" cxnId="{5A0CE47B-AD1A-467E-AB64-4AD0EC5C3E3A}">
      <dgm:prSet/>
      <dgm:spPr/>
      <dgm:t>
        <a:bodyPr/>
        <a:lstStyle/>
        <a:p>
          <a:endParaRPr lang="en-IN"/>
        </a:p>
      </dgm:t>
    </dgm:pt>
    <dgm:pt modelId="{DA9989FB-63C3-40EB-A69C-0FFD2186A891}" type="sibTrans" cxnId="{5A0CE47B-AD1A-467E-AB64-4AD0EC5C3E3A}">
      <dgm:prSet/>
      <dgm:spPr/>
      <dgm:t>
        <a:bodyPr/>
        <a:lstStyle/>
        <a:p>
          <a:endParaRPr lang="en-IN"/>
        </a:p>
      </dgm:t>
    </dgm:pt>
    <dgm:pt modelId="{97A0D408-F7E8-4F0D-8C52-54A532DDCD85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Data Insights: </a:t>
          </a:r>
          <a:r>
            <a:rPr lang="en-US" b="0" i="0" u="none" dirty="0"/>
            <a:t>Pattern helps to refine the intervention.</a:t>
          </a:r>
          <a:endParaRPr lang="en-IN" dirty="0"/>
        </a:p>
      </dgm:t>
    </dgm:pt>
    <dgm:pt modelId="{47409521-C198-45E3-8053-E41EC04D142B}" type="parTrans" cxnId="{FF6B6559-401F-4D81-B390-BE8FCABB5BA5}">
      <dgm:prSet/>
      <dgm:spPr/>
      <dgm:t>
        <a:bodyPr/>
        <a:lstStyle/>
        <a:p>
          <a:endParaRPr lang="en-IN"/>
        </a:p>
      </dgm:t>
    </dgm:pt>
    <dgm:pt modelId="{9D8040F8-7239-4915-83AE-20511A1A3524}" type="sibTrans" cxnId="{FF6B6559-401F-4D81-B390-BE8FCABB5BA5}">
      <dgm:prSet/>
      <dgm:spPr/>
      <dgm:t>
        <a:bodyPr/>
        <a:lstStyle/>
        <a:p>
          <a:endParaRPr lang="en-IN"/>
        </a:p>
      </dgm:t>
    </dgm:pt>
    <dgm:pt modelId="{C0B8DFD4-D1A5-4D13-9140-D6BB622FA469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Research price:</a:t>
          </a:r>
          <a:r>
            <a:rPr lang="en-US" b="0" i="0" u="none" dirty="0"/>
            <a:t> The future informs strategies.</a:t>
          </a:r>
          <a:endParaRPr lang="en-US" b="0" dirty="0"/>
        </a:p>
      </dgm:t>
    </dgm:pt>
    <dgm:pt modelId="{674C342E-DFEA-41F0-B6E2-B71CD3E6D378}" type="parTrans" cxnId="{D7381CB4-C712-473A-8344-03AAAD553342}">
      <dgm:prSet/>
      <dgm:spPr/>
      <dgm:t>
        <a:bodyPr/>
        <a:lstStyle/>
        <a:p>
          <a:endParaRPr lang="en-IN"/>
        </a:p>
      </dgm:t>
    </dgm:pt>
    <dgm:pt modelId="{B5DBBBB6-E7BA-4E1C-A5C3-67EF73B6CA71}" type="sibTrans" cxnId="{D7381CB4-C712-473A-8344-03AAAD553342}">
      <dgm:prSet/>
      <dgm:spPr/>
      <dgm:t>
        <a:bodyPr/>
        <a:lstStyle/>
        <a:p>
          <a:endParaRPr lang="en-IN"/>
        </a:p>
      </dgm:t>
    </dgm:pt>
    <dgm:pt modelId="{BA198F96-B131-4E94-BBF8-4B46C9C5090A}" type="pres">
      <dgm:prSet presAssocID="{A8676E3B-8977-4753-B5D3-BB903C3E02A3}" presName="Name0" presStyleCnt="0">
        <dgm:presLayoutVars>
          <dgm:chMax val="7"/>
          <dgm:dir/>
          <dgm:resizeHandles val="exact"/>
        </dgm:presLayoutVars>
      </dgm:prSet>
      <dgm:spPr/>
    </dgm:pt>
    <dgm:pt modelId="{A5A6F6D4-C96D-4AE4-A003-41DF27740453}" type="pres">
      <dgm:prSet presAssocID="{A8676E3B-8977-4753-B5D3-BB903C3E02A3}" presName="ellipse1" presStyleLbl="vennNode1" presStyleIdx="0" presStyleCnt="3">
        <dgm:presLayoutVars>
          <dgm:bulletEnabled val="1"/>
        </dgm:presLayoutVars>
      </dgm:prSet>
      <dgm:spPr/>
    </dgm:pt>
    <dgm:pt modelId="{69E57BB5-7513-4B9F-9215-F27D41EAA757}" type="pres">
      <dgm:prSet presAssocID="{A8676E3B-8977-4753-B5D3-BB903C3E02A3}" presName="ellipse2" presStyleLbl="vennNode1" presStyleIdx="1" presStyleCnt="3">
        <dgm:presLayoutVars>
          <dgm:bulletEnabled val="1"/>
        </dgm:presLayoutVars>
      </dgm:prSet>
      <dgm:spPr/>
    </dgm:pt>
    <dgm:pt modelId="{8664837C-9AFF-47AD-86B7-2390F7418017}" type="pres">
      <dgm:prSet presAssocID="{A8676E3B-8977-4753-B5D3-BB903C3E02A3}" presName="ellipse3" presStyleLbl="vennNode1" presStyleIdx="2" presStyleCnt="3">
        <dgm:presLayoutVars>
          <dgm:bulletEnabled val="1"/>
        </dgm:presLayoutVars>
      </dgm:prSet>
      <dgm:spPr/>
    </dgm:pt>
  </dgm:ptLst>
  <dgm:cxnLst>
    <dgm:cxn modelId="{80E3E81D-4E31-4F9D-AFCF-58264DDD6A03}" type="presOf" srcId="{A8676E3B-8977-4753-B5D3-BB903C3E02A3}" destId="{BA198F96-B131-4E94-BBF8-4B46C9C5090A}" srcOrd="0" destOrd="0" presId="urn:microsoft.com/office/officeart/2005/8/layout/rings+Icon"/>
    <dgm:cxn modelId="{1DB35154-A5EE-4ED2-AD73-A67121024A61}" type="presOf" srcId="{C0B8DFD4-D1A5-4D13-9140-D6BB622FA469}" destId="{8664837C-9AFF-47AD-86B7-2390F7418017}" srcOrd="0" destOrd="0" presId="urn:microsoft.com/office/officeart/2005/8/layout/rings+Icon"/>
    <dgm:cxn modelId="{FF6B6559-401F-4D81-B390-BE8FCABB5BA5}" srcId="{A8676E3B-8977-4753-B5D3-BB903C3E02A3}" destId="{97A0D408-F7E8-4F0D-8C52-54A532DDCD85}" srcOrd="1" destOrd="0" parTransId="{47409521-C198-45E3-8053-E41EC04D142B}" sibTransId="{9D8040F8-7239-4915-83AE-20511A1A3524}"/>
    <dgm:cxn modelId="{5A0CE47B-AD1A-467E-AB64-4AD0EC5C3E3A}" srcId="{A8676E3B-8977-4753-B5D3-BB903C3E02A3}" destId="{DD77DE78-95FF-4890-992C-FBBB64C11360}" srcOrd="0" destOrd="0" parTransId="{73418201-10AA-489D-A83C-077A3D9F64BA}" sibTransId="{DA9989FB-63C3-40EB-A69C-0FFD2186A891}"/>
    <dgm:cxn modelId="{33A31380-5FC1-498B-B9E6-E54E413AFBA6}" type="presOf" srcId="{DD77DE78-95FF-4890-992C-FBBB64C11360}" destId="{A5A6F6D4-C96D-4AE4-A003-41DF27740453}" srcOrd="0" destOrd="0" presId="urn:microsoft.com/office/officeart/2005/8/layout/rings+Icon"/>
    <dgm:cxn modelId="{D7381CB4-C712-473A-8344-03AAAD553342}" srcId="{A8676E3B-8977-4753-B5D3-BB903C3E02A3}" destId="{C0B8DFD4-D1A5-4D13-9140-D6BB622FA469}" srcOrd="2" destOrd="0" parTransId="{674C342E-DFEA-41F0-B6E2-B71CD3E6D378}" sibTransId="{B5DBBBB6-E7BA-4E1C-A5C3-67EF73B6CA71}"/>
    <dgm:cxn modelId="{0481DED7-730E-4295-BB73-0A76B89C8D9B}" type="presOf" srcId="{97A0D408-F7E8-4F0D-8C52-54A532DDCD85}" destId="{69E57BB5-7513-4B9F-9215-F27D41EAA757}" srcOrd="0" destOrd="0" presId="urn:microsoft.com/office/officeart/2005/8/layout/rings+Icon"/>
    <dgm:cxn modelId="{26CBDDD7-FFD0-4DC9-B9FD-81283295A3FB}" type="presParOf" srcId="{BA198F96-B131-4E94-BBF8-4B46C9C5090A}" destId="{A5A6F6D4-C96D-4AE4-A003-41DF27740453}" srcOrd="0" destOrd="0" presId="urn:microsoft.com/office/officeart/2005/8/layout/rings+Icon"/>
    <dgm:cxn modelId="{6B0D808A-5CE1-4023-B01A-3707A52ADFD8}" type="presParOf" srcId="{BA198F96-B131-4E94-BBF8-4B46C9C5090A}" destId="{69E57BB5-7513-4B9F-9215-F27D41EAA757}" srcOrd="1" destOrd="0" presId="urn:microsoft.com/office/officeart/2005/8/layout/rings+Icon"/>
    <dgm:cxn modelId="{94D89F2D-1206-4585-9645-D89828794637}" type="presParOf" srcId="{BA198F96-B131-4E94-BBF8-4B46C9C5090A}" destId="{8664837C-9AFF-47AD-86B7-2390F7418017}" srcOrd="2" destOrd="0" presId="urn:microsoft.com/office/officeart/2005/8/layout/rings+Icon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4D5E4AAF-E9AD-4579-9405-0CEA4C8A9179}" type="doc">
      <dgm:prSet loTypeId="urn:microsoft.com/office/officeart/2005/8/layout/vList5" loCatId="list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IN"/>
        </a:p>
      </dgm:t>
    </dgm:pt>
    <dgm:pt modelId="{F73EF24E-9499-4135-BE96-322CF9ADF225}">
      <dgm:prSet phldrT="[Text]"/>
      <dgm:spPr/>
      <dgm:t>
        <a:bodyPr/>
        <a:lstStyle/>
        <a:p>
          <a:r>
            <a:rPr lang="en-US" b="1" i="0" u="none" strike="noStrike">
              <a:effectLst/>
              <a:latin typeface="Times New Roman" panose="02020603050405020304" pitchFamily="18" charset="0"/>
            </a:rPr>
            <a:t>Educational Advancements</a:t>
          </a:r>
          <a:endParaRPr lang="en-IN"/>
        </a:p>
      </dgm:t>
    </dgm:pt>
    <dgm:pt modelId="{DCBF6FD8-2A5F-4B2B-87D4-0990A3D942FA}" type="parTrans" cxnId="{C20D76C6-BFA0-46B9-B62E-7BB93BB95AB0}">
      <dgm:prSet/>
      <dgm:spPr/>
      <dgm:t>
        <a:bodyPr/>
        <a:lstStyle/>
        <a:p>
          <a:endParaRPr lang="en-IN"/>
        </a:p>
      </dgm:t>
    </dgm:pt>
    <dgm:pt modelId="{35C12F3D-7EA5-4C0D-A42C-897628B3AC01}" type="sibTrans" cxnId="{C20D76C6-BFA0-46B9-B62E-7BB93BB95AB0}">
      <dgm:prSet/>
      <dgm:spPr/>
      <dgm:t>
        <a:bodyPr/>
        <a:lstStyle/>
        <a:p>
          <a:endParaRPr lang="en-IN"/>
        </a:p>
      </dgm:t>
    </dgm:pt>
    <dgm:pt modelId="{6A98A1F2-4951-4D89-96F0-D102F2E13E48}">
      <dgm:prSet phldrT="[Text]"/>
      <dgm:spPr/>
      <dgm:t>
        <a:bodyPr/>
        <a:lstStyle/>
        <a:p>
          <a:pPr>
            <a:buNone/>
          </a:pPr>
          <a:r>
            <a:rPr lang="en-US" b="1" i="0" u="none"/>
            <a:t>Health Education:</a:t>
          </a:r>
          <a:r>
            <a:rPr lang="en-US" b="0" i="0" u="none"/>
            <a:t> Informs customers at risk and helps gear.</a:t>
          </a:r>
          <a:endParaRPr lang="en-IN"/>
        </a:p>
      </dgm:t>
    </dgm:pt>
    <dgm:pt modelId="{4F391568-DB25-4A0A-BE3D-CD05A2F02A3A}" type="parTrans" cxnId="{0D3FEBF6-FE0E-4A7B-8764-7FC82617C165}">
      <dgm:prSet/>
      <dgm:spPr/>
      <dgm:t>
        <a:bodyPr/>
        <a:lstStyle/>
        <a:p>
          <a:endParaRPr lang="en-IN"/>
        </a:p>
      </dgm:t>
    </dgm:pt>
    <dgm:pt modelId="{6C88FDEF-D76E-4941-A7B6-4130C0BEBAE5}" type="sibTrans" cxnId="{0D3FEBF6-FE0E-4A7B-8764-7FC82617C165}">
      <dgm:prSet/>
      <dgm:spPr/>
      <dgm:t>
        <a:bodyPr/>
        <a:lstStyle/>
        <a:p>
          <a:endParaRPr lang="en-IN"/>
        </a:p>
      </dgm:t>
    </dgm:pt>
    <dgm:pt modelId="{AECE3784-69E3-4B31-8DED-DCB8970FA3B7}">
      <dgm:prSet phldrT="[Text]"/>
      <dgm:spPr/>
      <dgm:t>
        <a:bodyPr/>
        <a:lstStyle/>
        <a:p>
          <a:r>
            <a:rPr lang="en-US" b="1" i="0" u="none" strike="noStrike">
              <a:effectLst/>
              <a:latin typeface="Times New Roman" panose="02020603050405020304" pitchFamily="18" charset="0"/>
            </a:rPr>
            <a:t>Educational Advancements</a:t>
          </a:r>
          <a:endParaRPr lang="en-IN"/>
        </a:p>
      </dgm:t>
    </dgm:pt>
    <dgm:pt modelId="{3351F6B6-0565-4672-A228-68D1A97834F8}" type="parTrans" cxnId="{47C8DFBB-9B9E-4142-A3F5-7AA9184F6D92}">
      <dgm:prSet/>
      <dgm:spPr/>
      <dgm:t>
        <a:bodyPr/>
        <a:lstStyle/>
        <a:p>
          <a:endParaRPr lang="en-IN"/>
        </a:p>
      </dgm:t>
    </dgm:pt>
    <dgm:pt modelId="{F35044EA-38F9-45CB-8F54-03A11331857B}" type="sibTrans" cxnId="{47C8DFBB-9B9E-4142-A3F5-7AA9184F6D92}">
      <dgm:prSet/>
      <dgm:spPr/>
      <dgm:t>
        <a:bodyPr/>
        <a:lstStyle/>
        <a:p>
          <a:endParaRPr lang="en-IN"/>
        </a:p>
      </dgm:t>
    </dgm:pt>
    <dgm:pt modelId="{79F31938-B991-4EB5-8C13-B9C4E0BB1BA9}">
      <dgm:prSet phldrT="[Text]"/>
      <dgm:spPr/>
      <dgm:t>
        <a:bodyPr/>
        <a:lstStyle/>
        <a:p>
          <a:pPr>
            <a:buNone/>
          </a:pPr>
          <a:r>
            <a:rPr lang="en-US" b="1" i="0" u="none"/>
            <a:t>Prenatal Learning: </a:t>
          </a:r>
          <a:r>
            <a:rPr lang="en-US" b="0" i="0" u="none"/>
            <a:t>Connects with virtual maternity assets.</a:t>
          </a:r>
          <a:endParaRPr lang="en-IN"/>
        </a:p>
      </dgm:t>
    </dgm:pt>
    <dgm:pt modelId="{67A5E564-3A2B-4722-972A-251C7E099E06}" type="parTrans" cxnId="{5AA22B97-025D-4FC2-B76A-9CD877AE3A1B}">
      <dgm:prSet/>
      <dgm:spPr/>
      <dgm:t>
        <a:bodyPr/>
        <a:lstStyle/>
        <a:p>
          <a:endParaRPr lang="en-IN"/>
        </a:p>
      </dgm:t>
    </dgm:pt>
    <dgm:pt modelId="{616FD037-AF46-483F-A6FC-B3C534785D2C}" type="sibTrans" cxnId="{5AA22B97-025D-4FC2-B76A-9CD877AE3A1B}">
      <dgm:prSet/>
      <dgm:spPr/>
      <dgm:t>
        <a:bodyPr/>
        <a:lstStyle/>
        <a:p>
          <a:endParaRPr lang="en-IN"/>
        </a:p>
      </dgm:t>
    </dgm:pt>
    <dgm:pt modelId="{8A8248CE-A672-4CA3-A40A-FB89EC84DFFA}">
      <dgm:prSet phldrT="[Text]"/>
      <dgm:spPr/>
      <dgm:t>
        <a:bodyPr/>
        <a:lstStyle/>
        <a:p>
          <a:r>
            <a:rPr lang="en-US" b="1" i="0" u="none" strike="noStrike">
              <a:effectLst/>
              <a:latin typeface="Times New Roman" panose="02020603050405020304" pitchFamily="18" charset="0"/>
            </a:rPr>
            <a:t>Educational Advancements</a:t>
          </a:r>
          <a:endParaRPr lang="en-IN"/>
        </a:p>
      </dgm:t>
    </dgm:pt>
    <dgm:pt modelId="{D88120FF-F65E-4010-9202-1F8F34657C55}" type="parTrans" cxnId="{5F8A52CA-FEF8-4D29-8194-D5FB2EBA9F73}">
      <dgm:prSet/>
      <dgm:spPr/>
      <dgm:t>
        <a:bodyPr/>
        <a:lstStyle/>
        <a:p>
          <a:endParaRPr lang="en-IN"/>
        </a:p>
      </dgm:t>
    </dgm:pt>
    <dgm:pt modelId="{EBCEBFD2-D067-4964-A11A-80DBD694A520}" type="sibTrans" cxnId="{5F8A52CA-FEF8-4D29-8194-D5FB2EBA9F73}">
      <dgm:prSet/>
      <dgm:spPr/>
      <dgm:t>
        <a:bodyPr/>
        <a:lstStyle/>
        <a:p>
          <a:endParaRPr lang="en-IN"/>
        </a:p>
      </dgm:t>
    </dgm:pt>
    <dgm:pt modelId="{893812BB-B33B-42D5-9561-D0C20F4C4AD5}">
      <dgm:prSet phldrT="[Text]"/>
      <dgm:spPr/>
      <dgm:t>
        <a:bodyPr/>
        <a:lstStyle/>
        <a:p>
          <a:pPr>
            <a:buNone/>
          </a:pPr>
          <a:r>
            <a:rPr lang="en-US" b="1" i="0" u="none"/>
            <a:t>Long-term effects:</a:t>
          </a:r>
          <a:r>
            <a:rPr lang="en-US" b="0" i="0" u="none"/>
            <a:t> Encourages the healthy cycle of behaviour of relatives.</a:t>
          </a:r>
          <a:endParaRPr lang="en-IN"/>
        </a:p>
      </dgm:t>
    </dgm:pt>
    <dgm:pt modelId="{D327AAC3-F5AE-4B5F-B211-729F51961941}" type="parTrans" cxnId="{D706DA36-0E82-4F95-9A59-B85220709908}">
      <dgm:prSet/>
      <dgm:spPr/>
      <dgm:t>
        <a:bodyPr/>
        <a:lstStyle/>
        <a:p>
          <a:endParaRPr lang="en-IN"/>
        </a:p>
      </dgm:t>
    </dgm:pt>
    <dgm:pt modelId="{BEBAE3CD-BC2E-4A56-A050-4FAFD453A344}" type="sibTrans" cxnId="{D706DA36-0E82-4F95-9A59-B85220709908}">
      <dgm:prSet/>
      <dgm:spPr/>
      <dgm:t>
        <a:bodyPr/>
        <a:lstStyle/>
        <a:p>
          <a:endParaRPr lang="en-IN"/>
        </a:p>
      </dgm:t>
    </dgm:pt>
    <dgm:pt modelId="{CFB1DD12-41ED-2E4F-85F0-6A61CDE99BF2}" type="pres">
      <dgm:prSet presAssocID="{4D5E4AAF-E9AD-4579-9405-0CEA4C8A9179}" presName="Name0" presStyleCnt="0">
        <dgm:presLayoutVars>
          <dgm:dir/>
          <dgm:animLvl val="lvl"/>
          <dgm:resizeHandles val="exact"/>
        </dgm:presLayoutVars>
      </dgm:prSet>
      <dgm:spPr/>
    </dgm:pt>
    <dgm:pt modelId="{FE938EB9-3A1E-B54F-A3CD-98772380D224}" type="pres">
      <dgm:prSet presAssocID="{F73EF24E-9499-4135-BE96-322CF9ADF225}" presName="linNode" presStyleCnt="0"/>
      <dgm:spPr/>
    </dgm:pt>
    <dgm:pt modelId="{1C62D016-D6F0-F74E-A3AC-60182E77064A}" type="pres">
      <dgm:prSet presAssocID="{F73EF24E-9499-4135-BE96-322CF9ADF225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D8C3064D-6D37-0046-AA7E-E7F3B318756A}" type="pres">
      <dgm:prSet presAssocID="{F73EF24E-9499-4135-BE96-322CF9ADF225}" presName="descendantText" presStyleLbl="alignAccFollowNode1" presStyleIdx="0" presStyleCnt="3">
        <dgm:presLayoutVars>
          <dgm:bulletEnabled val="1"/>
        </dgm:presLayoutVars>
      </dgm:prSet>
      <dgm:spPr/>
    </dgm:pt>
    <dgm:pt modelId="{7A57A8F8-DEE9-4E43-A927-9A323B5BCEE7}" type="pres">
      <dgm:prSet presAssocID="{35C12F3D-7EA5-4C0D-A42C-897628B3AC01}" presName="sp" presStyleCnt="0"/>
      <dgm:spPr/>
    </dgm:pt>
    <dgm:pt modelId="{3D387994-4FD8-DF49-ADDE-B0825FF3DF8F}" type="pres">
      <dgm:prSet presAssocID="{AECE3784-69E3-4B31-8DED-DCB8970FA3B7}" presName="linNode" presStyleCnt="0"/>
      <dgm:spPr/>
    </dgm:pt>
    <dgm:pt modelId="{9D0698F3-F2BD-1941-8949-589222708AB0}" type="pres">
      <dgm:prSet presAssocID="{AECE3784-69E3-4B31-8DED-DCB8970FA3B7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C3F413C1-24CF-2448-ABE1-060592B7D724}" type="pres">
      <dgm:prSet presAssocID="{AECE3784-69E3-4B31-8DED-DCB8970FA3B7}" presName="descendantText" presStyleLbl="alignAccFollowNode1" presStyleIdx="1" presStyleCnt="3">
        <dgm:presLayoutVars>
          <dgm:bulletEnabled val="1"/>
        </dgm:presLayoutVars>
      </dgm:prSet>
      <dgm:spPr/>
    </dgm:pt>
    <dgm:pt modelId="{1751C22F-4F73-914F-A570-E4C68E30D1D6}" type="pres">
      <dgm:prSet presAssocID="{F35044EA-38F9-45CB-8F54-03A11331857B}" presName="sp" presStyleCnt="0"/>
      <dgm:spPr/>
    </dgm:pt>
    <dgm:pt modelId="{62AADCD0-5318-774E-BC16-2954A5244208}" type="pres">
      <dgm:prSet presAssocID="{8A8248CE-A672-4CA3-A40A-FB89EC84DFFA}" presName="linNode" presStyleCnt="0"/>
      <dgm:spPr/>
    </dgm:pt>
    <dgm:pt modelId="{7F33037B-2ED8-7A4F-AE58-F7E2C534D7CA}" type="pres">
      <dgm:prSet presAssocID="{8A8248CE-A672-4CA3-A40A-FB89EC84DFFA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18CF3D13-28E8-5649-8F65-096C05CCEBAB}" type="pres">
      <dgm:prSet presAssocID="{8A8248CE-A672-4CA3-A40A-FB89EC84DFFA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AB47E510-4F9A-1C47-9EF0-BB14A85074E2}" type="presOf" srcId="{8A8248CE-A672-4CA3-A40A-FB89EC84DFFA}" destId="{7F33037B-2ED8-7A4F-AE58-F7E2C534D7CA}" srcOrd="0" destOrd="0" presId="urn:microsoft.com/office/officeart/2005/8/layout/vList5"/>
    <dgm:cxn modelId="{711B381F-5B4F-1E4A-85FA-54EF5E3F47CA}" type="presOf" srcId="{AECE3784-69E3-4B31-8DED-DCB8970FA3B7}" destId="{9D0698F3-F2BD-1941-8949-589222708AB0}" srcOrd="0" destOrd="0" presId="urn:microsoft.com/office/officeart/2005/8/layout/vList5"/>
    <dgm:cxn modelId="{C49D1624-EDF4-1942-BD1D-E304BCB03280}" type="presOf" srcId="{4D5E4AAF-E9AD-4579-9405-0CEA4C8A9179}" destId="{CFB1DD12-41ED-2E4F-85F0-6A61CDE99BF2}" srcOrd="0" destOrd="0" presId="urn:microsoft.com/office/officeart/2005/8/layout/vList5"/>
    <dgm:cxn modelId="{D706DA36-0E82-4F95-9A59-B85220709908}" srcId="{8A8248CE-A672-4CA3-A40A-FB89EC84DFFA}" destId="{893812BB-B33B-42D5-9561-D0C20F4C4AD5}" srcOrd="0" destOrd="0" parTransId="{D327AAC3-F5AE-4B5F-B211-729F51961941}" sibTransId="{BEBAE3CD-BC2E-4A56-A050-4FAFD453A344}"/>
    <dgm:cxn modelId="{F46BF06F-DB41-014E-804C-012295378E19}" type="presOf" srcId="{79F31938-B991-4EB5-8C13-B9C4E0BB1BA9}" destId="{C3F413C1-24CF-2448-ABE1-060592B7D724}" srcOrd="0" destOrd="0" presId="urn:microsoft.com/office/officeart/2005/8/layout/vList5"/>
    <dgm:cxn modelId="{AF5D2B55-AB66-6B4E-98FF-295609223C06}" type="presOf" srcId="{6A98A1F2-4951-4D89-96F0-D102F2E13E48}" destId="{D8C3064D-6D37-0046-AA7E-E7F3B318756A}" srcOrd="0" destOrd="0" presId="urn:microsoft.com/office/officeart/2005/8/layout/vList5"/>
    <dgm:cxn modelId="{5AA22B97-025D-4FC2-B76A-9CD877AE3A1B}" srcId="{AECE3784-69E3-4B31-8DED-DCB8970FA3B7}" destId="{79F31938-B991-4EB5-8C13-B9C4E0BB1BA9}" srcOrd="0" destOrd="0" parTransId="{67A5E564-3A2B-4722-972A-251C7E099E06}" sibTransId="{616FD037-AF46-483F-A6FC-B3C534785D2C}"/>
    <dgm:cxn modelId="{47C8DFBB-9B9E-4142-A3F5-7AA9184F6D92}" srcId="{4D5E4AAF-E9AD-4579-9405-0CEA4C8A9179}" destId="{AECE3784-69E3-4B31-8DED-DCB8970FA3B7}" srcOrd="1" destOrd="0" parTransId="{3351F6B6-0565-4672-A228-68D1A97834F8}" sibTransId="{F35044EA-38F9-45CB-8F54-03A11331857B}"/>
    <dgm:cxn modelId="{636657BF-1564-D74A-BBD0-47209CFBFE66}" type="presOf" srcId="{F73EF24E-9499-4135-BE96-322CF9ADF225}" destId="{1C62D016-D6F0-F74E-A3AC-60182E77064A}" srcOrd="0" destOrd="0" presId="urn:microsoft.com/office/officeart/2005/8/layout/vList5"/>
    <dgm:cxn modelId="{C20D76C6-BFA0-46B9-B62E-7BB93BB95AB0}" srcId="{4D5E4AAF-E9AD-4579-9405-0CEA4C8A9179}" destId="{F73EF24E-9499-4135-BE96-322CF9ADF225}" srcOrd="0" destOrd="0" parTransId="{DCBF6FD8-2A5F-4B2B-87D4-0990A3D942FA}" sibTransId="{35C12F3D-7EA5-4C0D-A42C-897628B3AC01}"/>
    <dgm:cxn modelId="{5F8A52CA-FEF8-4D29-8194-D5FB2EBA9F73}" srcId="{4D5E4AAF-E9AD-4579-9405-0CEA4C8A9179}" destId="{8A8248CE-A672-4CA3-A40A-FB89EC84DFFA}" srcOrd="2" destOrd="0" parTransId="{D88120FF-F65E-4010-9202-1F8F34657C55}" sibTransId="{EBCEBFD2-D067-4964-A11A-80DBD694A520}"/>
    <dgm:cxn modelId="{A1AF3FD8-6F2A-8E45-A346-8B9C70FCB223}" type="presOf" srcId="{893812BB-B33B-42D5-9561-D0C20F4C4AD5}" destId="{18CF3D13-28E8-5649-8F65-096C05CCEBAB}" srcOrd="0" destOrd="0" presId="urn:microsoft.com/office/officeart/2005/8/layout/vList5"/>
    <dgm:cxn modelId="{0D3FEBF6-FE0E-4A7B-8764-7FC82617C165}" srcId="{F73EF24E-9499-4135-BE96-322CF9ADF225}" destId="{6A98A1F2-4951-4D89-96F0-D102F2E13E48}" srcOrd="0" destOrd="0" parTransId="{4F391568-DB25-4A0A-BE3D-CD05A2F02A3A}" sibTransId="{6C88FDEF-D76E-4941-A7B6-4130C0BEBAE5}"/>
    <dgm:cxn modelId="{45FA7992-501C-E348-9ED7-6670F339730E}" type="presParOf" srcId="{CFB1DD12-41ED-2E4F-85F0-6A61CDE99BF2}" destId="{FE938EB9-3A1E-B54F-A3CD-98772380D224}" srcOrd="0" destOrd="0" presId="urn:microsoft.com/office/officeart/2005/8/layout/vList5"/>
    <dgm:cxn modelId="{64F57D5A-0333-E94C-942D-3CC40FA77D4F}" type="presParOf" srcId="{FE938EB9-3A1E-B54F-A3CD-98772380D224}" destId="{1C62D016-D6F0-F74E-A3AC-60182E77064A}" srcOrd="0" destOrd="0" presId="urn:microsoft.com/office/officeart/2005/8/layout/vList5"/>
    <dgm:cxn modelId="{D97B9B72-3618-F641-8E19-83AAC2D5C060}" type="presParOf" srcId="{FE938EB9-3A1E-B54F-A3CD-98772380D224}" destId="{D8C3064D-6D37-0046-AA7E-E7F3B318756A}" srcOrd="1" destOrd="0" presId="urn:microsoft.com/office/officeart/2005/8/layout/vList5"/>
    <dgm:cxn modelId="{FB92A0E2-742E-9D4A-B601-AFC7A93C4915}" type="presParOf" srcId="{CFB1DD12-41ED-2E4F-85F0-6A61CDE99BF2}" destId="{7A57A8F8-DEE9-4E43-A927-9A323B5BCEE7}" srcOrd="1" destOrd="0" presId="urn:microsoft.com/office/officeart/2005/8/layout/vList5"/>
    <dgm:cxn modelId="{F6FB5C82-7C29-1048-9138-6A9D6E44166A}" type="presParOf" srcId="{CFB1DD12-41ED-2E4F-85F0-6A61CDE99BF2}" destId="{3D387994-4FD8-DF49-ADDE-B0825FF3DF8F}" srcOrd="2" destOrd="0" presId="urn:microsoft.com/office/officeart/2005/8/layout/vList5"/>
    <dgm:cxn modelId="{EBE1B4EB-2314-FC44-B646-5851BEB3D7D5}" type="presParOf" srcId="{3D387994-4FD8-DF49-ADDE-B0825FF3DF8F}" destId="{9D0698F3-F2BD-1941-8949-589222708AB0}" srcOrd="0" destOrd="0" presId="urn:microsoft.com/office/officeart/2005/8/layout/vList5"/>
    <dgm:cxn modelId="{E7F35C34-5F3F-0B4F-A359-B8343B1AFF36}" type="presParOf" srcId="{3D387994-4FD8-DF49-ADDE-B0825FF3DF8F}" destId="{C3F413C1-24CF-2448-ABE1-060592B7D724}" srcOrd="1" destOrd="0" presId="urn:microsoft.com/office/officeart/2005/8/layout/vList5"/>
    <dgm:cxn modelId="{AFBDA22C-DD45-1040-B2EA-D248B1B02195}" type="presParOf" srcId="{CFB1DD12-41ED-2E4F-85F0-6A61CDE99BF2}" destId="{1751C22F-4F73-914F-A570-E4C68E30D1D6}" srcOrd="3" destOrd="0" presId="urn:microsoft.com/office/officeart/2005/8/layout/vList5"/>
    <dgm:cxn modelId="{2F5B9AEF-294B-1042-A364-ECFB021A14D2}" type="presParOf" srcId="{CFB1DD12-41ED-2E4F-85F0-6A61CDE99BF2}" destId="{62AADCD0-5318-774E-BC16-2954A5244208}" srcOrd="4" destOrd="0" presId="urn:microsoft.com/office/officeart/2005/8/layout/vList5"/>
    <dgm:cxn modelId="{1E01E26B-328B-0F4B-965B-4CBB1FB73FAD}" type="presParOf" srcId="{62AADCD0-5318-774E-BC16-2954A5244208}" destId="{7F33037B-2ED8-7A4F-AE58-F7E2C534D7CA}" srcOrd="0" destOrd="0" presId="urn:microsoft.com/office/officeart/2005/8/layout/vList5"/>
    <dgm:cxn modelId="{2DBB106A-0750-E349-BD78-0DA9CCDCB7C2}" type="presParOf" srcId="{62AADCD0-5318-774E-BC16-2954A5244208}" destId="{18CF3D13-28E8-5649-8F65-096C05CCEBA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6DB4785-CCF6-43B6-AED6-B2D35CFDDA09}" type="doc">
      <dgm:prSet loTypeId="urn:microsoft.com/office/officeart/2005/8/layout/hList7" loCatId="picture" qsTypeId="urn:microsoft.com/office/officeart/2005/8/quickstyle/simple1" qsCatId="simple" csTypeId="urn:microsoft.com/office/officeart/2005/8/colors/accent1_2" csCatId="accent1" phldr="1"/>
      <dgm:spPr/>
    </dgm:pt>
    <dgm:pt modelId="{59B54718-3EC8-452F-9CF7-35345DAC9135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Affordable model</a:t>
          </a:r>
          <a:r>
            <a:rPr lang="en-US" b="0" i="0" u="none" dirty="0"/>
            <a:t>: Low price compared to in-person clinics.</a:t>
          </a:r>
          <a:endParaRPr lang="en-US" b="0" dirty="0"/>
        </a:p>
      </dgm:t>
    </dgm:pt>
    <dgm:pt modelId="{0B81F4AC-326A-418C-B10F-A0E7B2473C6C}" type="parTrans" cxnId="{9C7ED793-0BE4-4266-BB90-11A5A224BA97}">
      <dgm:prSet/>
      <dgm:spPr/>
      <dgm:t>
        <a:bodyPr/>
        <a:lstStyle/>
        <a:p>
          <a:endParaRPr lang="en-IN"/>
        </a:p>
      </dgm:t>
    </dgm:pt>
    <dgm:pt modelId="{60EA3361-6665-4963-AD2B-70AE2EEC7D82}" type="sibTrans" cxnId="{9C7ED793-0BE4-4266-BB90-11A5A224BA97}">
      <dgm:prSet/>
      <dgm:spPr/>
      <dgm:t>
        <a:bodyPr/>
        <a:lstStyle/>
        <a:p>
          <a:endParaRPr lang="en-IN"/>
        </a:p>
      </dgm:t>
    </dgm:pt>
    <dgm:pt modelId="{0AA32D77-E5C6-4C8C-B988-0A46CF610135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Global Fit:</a:t>
          </a:r>
          <a:r>
            <a:rPr lang="en-US" b="0" i="0" u="none" dirty="0"/>
            <a:t> Adaptable for each type of region.</a:t>
          </a:r>
          <a:endParaRPr lang="en-US" b="0" dirty="0"/>
        </a:p>
      </dgm:t>
    </dgm:pt>
    <dgm:pt modelId="{FBE92CE6-19D5-400C-8DF3-1236BA8BF7F3}" type="parTrans" cxnId="{E49B4EDC-17C9-4D60-BEF7-18BE1F9C75F0}">
      <dgm:prSet/>
      <dgm:spPr/>
      <dgm:t>
        <a:bodyPr/>
        <a:lstStyle/>
        <a:p>
          <a:endParaRPr lang="en-IN"/>
        </a:p>
      </dgm:t>
    </dgm:pt>
    <dgm:pt modelId="{CF8BFE09-FDF7-4278-96D5-BD175982F8F9}" type="sibTrans" cxnId="{E49B4EDC-17C9-4D60-BEF7-18BE1F9C75F0}">
      <dgm:prSet/>
      <dgm:spPr/>
      <dgm:t>
        <a:bodyPr/>
        <a:lstStyle/>
        <a:p>
          <a:endParaRPr lang="en-IN"/>
        </a:p>
      </dgm:t>
    </dgm:pt>
    <dgm:pt modelId="{1A9B0CE2-4C3E-4E01-86FD-4FAD3F6F6E72}">
      <dgm:prSet phldrT="[Text]"/>
      <dgm:spPr/>
      <dgm:t>
        <a:bodyPr/>
        <a:lstStyle/>
        <a:p>
          <a:pPr>
            <a:buNone/>
          </a:pPr>
          <a:r>
            <a:rPr lang="en-US" b="1" i="0" u="none" dirty="0"/>
            <a:t>Wide Reach:</a:t>
          </a:r>
          <a:r>
            <a:rPr lang="en-US" b="0" i="0" u="none" dirty="0"/>
            <a:t> Scalable with mobile and SMS structures.</a:t>
          </a:r>
          <a:endParaRPr lang="en-IN" dirty="0"/>
        </a:p>
      </dgm:t>
    </dgm:pt>
    <dgm:pt modelId="{AB476983-7B33-44BC-88BF-36B5E7FCA1FB}" type="parTrans" cxnId="{440C6329-3F47-48A7-8ABE-9AB26D280E6E}">
      <dgm:prSet/>
      <dgm:spPr/>
      <dgm:t>
        <a:bodyPr/>
        <a:lstStyle/>
        <a:p>
          <a:endParaRPr lang="en-IN"/>
        </a:p>
      </dgm:t>
    </dgm:pt>
    <dgm:pt modelId="{9279278A-0696-437D-A4E1-AC882CEC5220}" type="sibTrans" cxnId="{440C6329-3F47-48A7-8ABE-9AB26D280E6E}">
      <dgm:prSet/>
      <dgm:spPr/>
      <dgm:t>
        <a:bodyPr/>
        <a:lstStyle/>
        <a:p>
          <a:endParaRPr lang="en-IN"/>
        </a:p>
      </dgm:t>
    </dgm:pt>
    <dgm:pt modelId="{97BB7C25-94BA-4DB0-813B-4A3942A5BD3C}" type="pres">
      <dgm:prSet presAssocID="{D6DB4785-CCF6-43B6-AED6-B2D35CFDDA09}" presName="Name0" presStyleCnt="0">
        <dgm:presLayoutVars>
          <dgm:dir/>
          <dgm:resizeHandles val="exact"/>
        </dgm:presLayoutVars>
      </dgm:prSet>
      <dgm:spPr/>
    </dgm:pt>
    <dgm:pt modelId="{E9D1C1B1-EA42-468B-ABD9-2F250887206F}" type="pres">
      <dgm:prSet presAssocID="{D6DB4785-CCF6-43B6-AED6-B2D35CFDDA09}" presName="fgShape" presStyleLbl="fgShp" presStyleIdx="0" presStyleCnt="1"/>
      <dgm:spPr/>
    </dgm:pt>
    <dgm:pt modelId="{4369C301-26AA-46E6-BC4F-C91BC3B8BB3A}" type="pres">
      <dgm:prSet presAssocID="{D6DB4785-CCF6-43B6-AED6-B2D35CFDDA09}" presName="linComp" presStyleCnt="0"/>
      <dgm:spPr/>
    </dgm:pt>
    <dgm:pt modelId="{33CC2BD9-07E1-4D4A-8A04-AF315146820F}" type="pres">
      <dgm:prSet presAssocID="{59B54718-3EC8-452F-9CF7-35345DAC9135}" presName="compNode" presStyleCnt="0"/>
      <dgm:spPr/>
    </dgm:pt>
    <dgm:pt modelId="{69A0FB21-B1A8-4F2A-A72C-098288D79C05}" type="pres">
      <dgm:prSet presAssocID="{59B54718-3EC8-452F-9CF7-35345DAC9135}" presName="bkgdShape" presStyleLbl="node1" presStyleIdx="0" presStyleCnt="3"/>
      <dgm:spPr/>
    </dgm:pt>
    <dgm:pt modelId="{994E03A7-7B6C-4DE4-A4B1-3EE98EFCF438}" type="pres">
      <dgm:prSet presAssocID="{59B54718-3EC8-452F-9CF7-35345DAC9135}" presName="nodeTx" presStyleLbl="node1" presStyleIdx="0" presStyleCnt="3">
        <dgm:presLayoutVars>
          <dgm:bulletEnabled val="1"/>
        </dgm:presLayoutVars>
      </dgm:prSet>
      <dgm:spPr/>
    </dgm:pt>
    <dgm:pt modelId="{268B3392-96EE-4CED-87A4-E8466695D3FB}" type="pres">
      <dgm:prSet presAssocID="{59B54718-3EC8-452F-9CF7-35345DAC9135}" presName="invisiNode" presStyleLbl="node1" presStyleIdx="0" presStyleCnt="3"/>
      <dgm:spPr/>
    </dgm:pt>
    <dgm:pt modelId="{52438893-F2E5-4674-BE33-BDF5A507EBC7}" type="pres">
      <dgm:prSet presAssocID="{59B54718-3EC8-452F-9CF7-35345DAC9135}" presName="imagNode" presStyleLbl="fgImgPlace1" presStyleIdx="0" presStyleCnt="3"/>
      <dgm:spPr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ar graph with upward trend"/>
        </a:ext>
      </dgm:extLst>
    </dgm:pt>
    <dgm:pt modelId="{0F0EFE70-0345-49B2-90D3-A25838426A40}" type="pres">
      <dgm:prSet presAssocID="{60EA3361-6665-4963-AD2B-70AE2EEC7D82}" presName="sibTrans" presStyleLbl="sibTrans2D1" presStyleIdx="0" presStyleCnt="0"/>
      <dgm:spPr/>
    </dgm:pt>
    <dgm:pt modelId="{125FED42-6AE8-447C-B835-87376A970D60}" type="pres">
      <dgm:prSet presAssocID="{0AA32D77-E5C6-4C8C-B988-0A46CF610135}" presName="compNode" presStyleCnt="0"/>
      <dgm:spPr/>
    </dgm:pt>
    <dgm:pt modelId="{992B63CE-2167-4BB9-ABC7-CAAC87F51EF5}" type="pres">
      <dgm:prSet presAssocID="{0AA32D77-E5C6-4C8C-B988-0A46CF610135}" presName="bkgdShape" presStyleLbl="node1" presStyleIdx="1" presStyleCnt="3"/>
      <dgm:spPr/>
    </dgm:pt>
    <dgm:pt modelId="{3603291E-2AC6-41E6-9D92-7A39FA4C4093}" type="pres">
      <dgm:prSet presAssocID="{0AA32D77-E5C6-4C8C-B988-0A46CF610135}" presName="nodeTx" presStyleLbl="node1" presStyleIdx="1" presStyleCnt="3">
        <dgm:presLayoutVars>
          <dgm:bulletEnabled val="1"/>
        </dgm:presLayoutVars>
      </dgm:prSet>
      <dgm:spPr/>
    </dgm:pt>
    <dgm:pt modelId="{C55A0FCB-7337-462A-8457-3B8B1CF9A5E8}" type="pres">
      <dgm:prSet presAssocID="{0AA32D77-E5C6-4C8C-B988-0A46CF610135}" presName="invisiNode" presStyleLbl="node1" presStyleIdx="1" presStyleCnt="3"/>
      <dgm:spPr/>
    </dgm:pt>
    <dgm:pt modelId="{7FA68C2D-63D3-45F4-A96A-F042D1F388C9}" type="pres">
      <dgm:prSet presAssocID="{0AA32D77-E5C6-4C8C-B988-0A46CF610135}" presName="imagNode" presStyleLbl="fgImgPlace1" presStyleIdx="1" presStyleCnt="3"/>
      <dgm:spPr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uge"/>
        </a:ext>
      </dgm:extLst>
    </dgm:pt>
    <dgm:pt modelId="{292A027B-948D-47D8-85DB-D494A49E62AF}" type="pres">
      <dgm:prSet presAssocID="{CF8BFE09-FDF7-4278-96D5-BD175982F8F9}" presName="sibTrans" presStyleLbl="sibTrans2D1" presStyleIdx="0" presStyleCnt="0"/>
      <dgm:spPr/>
    </dgm:pt>
    <dgm:pt modelId="{816A7841-6A1D-4D19-A529-580A32D34E10}" type="pres">
      <dgm:prSet presAssocID="{1A9B0CE2-4C3E-4E01-86FD-4FAD3F6F6E72}" presName="compNode" presStyleCnt="0"/>
      <dgm:spPr/>
    </dgm:pt>
    <dgm:pt modelId="{F451381A-6D49-4F1C-8855-7EFA68BE4D10}" type="pres">
      <dgm:prSet presAssocID="{1A9B0CE2-4C3E-4E01-86FD-4FAD3F6F6E72}" presName="bkgdShape" presStyleLbl="node1" presStyleIdx="2" presStyleCnt="3"/>
      <dgm:spPr/>
    </dgm:pt>
    <dgm:pt modelId="{F7D2D9BC-4D72-4D7E-9205-2FE4A25C6822}" type="pres">
      <dgm:prSet presAssocID="{1A9B0CE2-4C3E-4E01-86FD-4FAD3F6F6E72}" presName="nodeTx" presStyleLbl="node1" presStyleIdx="2" presStyleCnt="3">
        <dgm:presLayoutVars>
          <dgm:bulletEnabled val="1"/>
        </dgm:presLayoutVars>
      </dgm:prSet>
      <dgm:spPr/>
    </dgm:pt>
    <dgm:pt modelId="{6D313EC4-288A-4583-BF1C-062E9970B4ED}" type="pres">
      <dgm:prSet presAssocID="{1A9B0CE2-4C3E-4E01-86FD-4FAD3F6F6E72}" presName="invisiNode" presStyleLbl="node1" presStyleIdx="2" presStyleCnt="3"/>
      <dgm:spPr/>
    </dgm:pt>
    <dgm:pt modelId="{323EC2BF-8B44-423B-BAFE-181705FF3BE0}" type="pres">
      <dgm:prSet presAssocID="{1A9B0CE2-4C3E-4E01-86FD-4FAD3F6F6E72}" presName="imagNode" presStyleLbl="fgImgPlace1" presStyleIdx="2" presStyleCnt="3"/>
      <dgm:spPr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Arrow Clockwise curve"/>
        </a:ext>
      </dgm:extLst>
    </dgm:pt>
  </dgm:ptLst>
  <dgm:cxnLst>
    <dgm:cxn modelId="{B078B118-238C-4719-9A89-014EA17DC292}" type="presOf" srcId="{59B54718-3EC8-452F-9CF7-35345DAC9135}" destId="{69A0FB21-B1A8-4F2A-A72C-098288D79C05}" srcOrd="0" destOrd="0" presId="urn:microsoft.com/office/officeart/2005/8/layout/hList7"/>
    <dgm:cxn modelId="{79F6DD22-7965-40FD-8AB6-61787B200BBB}" type="presOf" srcId="{CF8BFE09-FDF7-4278-96D5-BD175982F8F9}" destId="{292A027B-948D-47D8-85DB-D494A49E62AF}" srcOrd="0" destOrd="0" presId="urn:microsoft.com/office/officeart/2005/8/layout/hList7"/>
    <dgm:cxn modelId="{440C6329-3F47-48A7-8ABE-9AB26D280E6E}" srcId="{D6DB4785-CCF6-43B6-AED6-B2D35CFDDA09}" destId="{1A9B0CE2-4C3E-4E01-86FD-4FAD3F6F6E72}" srcOrd="2" destOrd="0" parTransId="{AB476983-7B33-44BC-88BF-36B5E7FCA1FB}" sibTransId="{9279278A-0696-437D-A4E1-AC882CEC5220}"/>
    <dgm:cxn modelId="{4611513A-631B-4DC8-9DF0-9A6DDA17969D}" type="presOf" srcId="{59B54718-3EC8-452F-9CF7-35345DAC9135}" destId="{994E03A7-7B6C-4DE4-A4B1-3EE98EFCF438}" srcOrd="1" destOrd="0" presId="urn:microsoft.com/office/officeart/2005/8/layout/hList7"/>
    <dgm:cxn modelId="{6FFE2C5E-3D9C-4AC5-8757-86968B69263A}" type="presOf" srcId="{1A9B0CE2-4C3E-4E01-86FD-4FAD3F6F6E72}" destId="{F7D2D9BC-4D72-4D7E-9205-2FE4A25C6822}" srcOrd="1" destOrd="0" presId="urn:microsoft.com/office/officeart/2005/8/layout/hList7"/>
    <dgm:cxn modelId="{48FBF889-C106-4C44-BC71-2F3E812226CA}" type="presOf" srcId="{D6DB4785-CCF6-43B6-AED6-B2D35CFDDA09}" destId="{97BB7C25-94BA-4DB0-813B-4A3942A5BD3C}" srcOrd="0" destOrd="0" presId="urn:microsoft.com/office/officeart/2005/8/layout/hList7"/>
    <dgm:cxn modelId="{9C7ED793-0BE4-4266-BB90-11A5A224BA97}" srcId="{D6DB4785-CCF6-43B6-AED6-B2D35CFDDA09}" destId="{59B54718-3EC8-452F-9CF7-35345DAC9135}" srcOrd="0" destOrd="0" parTransId="{0B81F4AC-326A-418C-B10F-A0E7B2473C6C}" sibTransId="{60EA3361-6665-4963-AD2B-70AE2EEC7D82}"/>
    <dgm:cxn modelId="{FAE9439E-F270-4926-BC9E-98E4257F5645}" type="presOf" srcId="{0AA32D77-E5C6-4C8C-B988-0A46CF610135}" destId="{992B63CE-2167-4BB9-ABC7-CAAC87F51EF5}" srcOrd="0" destOrd="0" presId="urn:microsoft.com/office/officeart/2005/8/layout/hList7"/>
    <dgm:cxn modelId="{D49FFFC4-081D-4605-A6F3-9FE152F0C10E}" type="presOf" srcId="{60EA3361-6665-4963-AD2B-70AE2EEC7D82}" destId="{0F0EFE70-0345-49B2-90D3-A25838426A40}" srcOrd="0" destOrd="0" presId="urn:microsoft.com/office/officeart/2005/8/layout/hList7"/>
    <dgm:cxn modelId="{67AE6FC9-DFFC-4CCF-8851-BAB85541F27D}" type="presOf" srcId="{0AA32D77-E5C6-4C8C-B988-0A46CF610135}" destId="{3603291E-2AC6-41E6-9D92-7A39FA4C4093}" srcOrd="1" destOrd="0" presId="urn:microsoft.com/office/officeart/2005/8/layout/hList7"/>
    <dgm:cxn modelId="{7A7A42D0-A943-4AC9-AFE5-854E38E8F803}" type="presOf" srcId="{1A9B0CE2-4C3E-4E01-86FD-4FAD3F6F6E72}" destId="{F451381A-6D49-4F1C-8855-7EFA68BE4D10}" srcOrd="0" destOrd="0" presId="urn:microsoft.com/office/officeart/2005/8/layout/hList7"/>
    <dgm:cxn modelId="{E49B4EDC-17C9-4D60-BEF7-18BE1F9C75F0}" srcId="{D6DB4785-CCF6-43B6-AED6-B2D35CFDDA09}" destId="{0AA32D77-E5C6-4C8C-B988-0A46CF610135}" srcOrd="1" destOrd="0" parTransId="{FBE92CE6-19D5-400C-8DF3-1236BA8BF7F3}" sibTransId="{CF8BFE09-FDF7-4278-96D5-BD175982F8F9}"/>
    <dgm:cxn modelId="{B7B0F270-BCA0-4568-8A2C-D87E4DD486D3}" type="presParOf" srcId="{97BB7C25-94BA-4DB0-813B-4A3942A5BD3C}" destId="{E9D1C1B1-EA42-468B-ABD9-2F250887206F}" srcOrd="0" destOrd="0" presId="urn:microsoft.com/office/officeart/2005/8/layout/hList7"/>
    <dgm:cxn modelId="{AC06CD7E-C42A-4B5A-9044-C788770FB805}" type="presParOf" srcId="{97BB7C25-94BA-4DB0-813B-4A3942A5BD3C}" destId="{4369C301-26AA-46E6-BC4F-C91BC3B8BB3A}" srcOrd="1" destOrd="0" presId="urn:microsoft.com/office/officeart/2005/8/layout/hList7"/>
    <dgm:cxn modelId="{2E4F4A98-F04F-4FF9-A098-D7CA02CC6ABF}" type="presParOf" srcId="{4369C301-26AA-46E6-BC4F-C91BC3B8BB3A}" destId="{33CC2BD9-07E1-4D4A-8A04-AF315146820F}" srcOrd="0" destOrd="0" presId="urn:microsoft.com/office/officeart/2005/8/layout/hList7"/>
    <dgm:cxn modelId="{03746271-B965-42DF-885A-2859ECCB808D}" type="presParOf" srcId="{33CC2BD9-07E1-4D4A-8A04-AF315146820F}" destId="{69A0FB21-B1A8-4F2A-A72C-098288D79C05}" srcOrd="0" destOrd="0" presId="urn:microsoft.com/office/officeart/2005/8/layout/hList7"/>
    <dgm:cxn modelId="{1250FD89-AD8E-4C5C-A7B1-C432CB2DFC1C}" type="presParOf" srcId="{33CC2BD9-07E1-4D4A-8A04-AF315146820F}" destId="{994E03A7-7B6C-4DE4-A4B1-3EE98EFCF438}" srcOrd="1" destOrd="0" presId="urn:microsoft.com/office/officeart/2005/8/layout/hList7"/>
    <dgm:cxn modelId="{691299F1-6111-4662-A305-A682161B28C7}" type="presParOf" srcId="{33CC2BD9-07E1-4D4A-8A04-AF315146820F}" destId="{268B3392-96EE-4CED-87A4-E8466695D3FB}" srcOrd="2" destOrd="0" presId="urn:microsoft.com/office/officeart/2005/8/layout/hList7"/>
    <dgm:cxn modelId="{64B413FF-4E8B-4BDD-9AE9-27F03CFBD441}" type="presParOf" srcId="{33CC2BD9-07E1-4D4A-8A04-AF315146820F}" destId="{52438893-F2E5-4674-BE33-BDF5A507EBC7}" srcOrd="3" destOrd="0" presId="urn:microsoft.com/office/officeart/2005/8/layout/hList7"/>
    <dgm:cxn modelId="{A50B8079-2BAA-4F83-B81B-C68B6EDB01B0}" type="presParOf" srcId="{4369C301-26AA-46E6-BC4F-C91BC3B8BB3A}" destId="{0F0EFE70-0345-49B2-90D3-A25838426A40}" srcOrd="1" destOrd="0" presId="urn:microsoft.com/office/officeart/2005/8/layout/hList7"/>
    <dgm:cxn modelId="{B1F5A4FA-AC3F-4C74-AC65-B00665213AD9}" type="presParOf" srcId="{4369C301-26AA-46E6-BC4F-C91BC3B8BB3A}" destId="{125FED42-6AE8-447C-B835-87376A970D60}" srcOrd="2" destOrd="0" presId="urn:microsoft.com/office/officeart/2005/8/layout/hList7"/>
    <dgm:cxn modelId="{0DC24A15-BCFF-418B-A7CE-C3809409124B}" type="presParOf" srcId="{125FED42-6AE8-447C-B835-87376A970D60}" destId="{992B63CE-2167-4BB9-ABC7-CAAC87F51EF5}" srcOrd="0" destOrd="0" presId="urn:microsoft.com/office/officeart/2005/8/layout/hList7"/>
    <dgm:cxn modelId="{88E3679D-86E7-449C-9FC3-CBC0197923E5}" type="presParOf" srcId="{125FED42-6AE8-447C-B835-87376A970D60}" destId="{3603291E-2AC6-41E6-9D92-7A39FA4C4093}" srcOrd="1" destOrd="0" presId="urn:microsoft.com/office/officeart/2005/8/layout/hList7"/>
    <dgm:cxn modelId="{A96531B3-68DC-41D6-A2A2-9CF17070CA28}" type="presParOf" srcId="{125FED42-6AE8-447C-B835-87376A970D60}" destId="{C55A0FCB-7337-462A-8457-3B8B1CF9A5E8}" srcOrd="2" destOrd="0" presId="urn:microsoft.com/office/officeart/2005/8/layout/hList7"/>
    <dgm:cxn modelId="{50C9217E-8624-45BC-8001-6B14C44D7278}" type="presParOf" srcId="{125FED42-6AE8-447C-B835-87376A970D60}" destId="{7FA68C2D-63D3-45F4-A96A-F042D1F388C9}" srcOrd="3" destOrd="0" presId="urn:microsoft.com/office/officeart/2005/8/layout/hList7"/>
    <dgm:cxn modelId="{929DF75E-9205-4653-B807-C8AB604CF9E8}" type="presParOf" srcId="{4369C301-26AA-46E6-BC4F-C91BC3B8BB3A}" destId="{292A027B-948D-47D8-85DB-D494A49E62AF}" srcOrd="3" destOrd="0" presId="urn:microsoft.com/office/officeart/2005/8/layout/hList7"/>
    <dgm:cxn modelId="{BE15BED6-AFEF-43AF-BD49-6F9EFD992FE7}" type="presParOf" srcId="{4369C301-26AA-46E6-BC4F-C91BC3B8BB3A}" destId="{816A7841-6A1D-4D19-A529-580A32D34E10}" srcOrd="4" destOrd="0" presId="urn:microsoft.com/office/officeart/2005/8/layout/hList7"/>
    <dgm:cxn modelId="{79164C39-0FE9-4BC6-B2DA-6E64F02005AC}" type="presParOf" srcId="{816A7841-6A1D-4D19-A529-580A32D34E10}" destId="{F451381A-6D49-4F1C-8855-7EFA68BE4D10}" srcOrd="0" destOrd="0" presId="urn:microsoft.com/office/officeart/2005/8/layout/hList7"/>
    <dgm:cxn modelId="{EBDE0A6C-BEF7-4469-B573-1FCBAE9D2BF7}" type="presParOf" srcId="{816A7841-6A1D-4D19-A529-580A32D34E10}" destId="{F7D2D9BC-4D72-4D7E-9205-2FE4A25C6822}" srcOrd="1" destOrd="0" presId="urn:microsoft.com/office/officeart/2005/8/layout/hList7"/>
    <dgm:cxn modelId="{8CB43AF6-8EB3-4EFC-8AF0-FC14A1FCC9E3}" type="presParOf" srcId="{816A7841-6A1D-4D19-A529-580A32D34E10}" destId="{6D313EC4-288A-4583-BF1C-062E9970B4ED}" srcOrd="2" destOrd="0" presId="urn:microsoft.com/office/officeart/2005/8/layout/hList7"/>
    <dgm:cxn modelId="{8AA1A163-47FC-4743-A335-548C3794B236}" type="presParOf" srcId="{816A7841-6A1D-4D19-A529-580A32D34E10}" destId="{323EC2BF-8B44-423B-BAFE-181705FF3BE0}" srcOrd="3" destOrd="0" presId="urn:microsoft.com/office/officeart/2005/8/layout/hList7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E9991DF4-F5ED-4AA4-AD34-DF1B33D89A03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7B20AD8-F3B5-4775-BDEF-4FE90BC8B89F}">
      <dgm:prSet/>
      <dgm:spPr/>
      <dgm:t>
        <a:bodyPr/>
        <a:lstStyle/>
        <a:p>
          <a:r>
            <a:rPr lang="en-US" b="0" i="0" dirty="0" err="1"/>
            <a:t>Avşar</a:t>
          </a:r>
          <a:r>
            <a:rPr lang="en-US" b="0" i="0" dirty="0"/>
            <a:t>, T.S., Jackson, L., Barton, P., Jones, M. and McLeod, H. (2022).  Explored how to support pregnant women who are not ready to quit smoking, focusing on cost- effectiveness. </a:t>
          </a:r>
          <a:r>
            <a:rPr lang="en-US" b="0" i="1" dirty="0"/>
            <a:t>BMC Pregnancy and Childbirth, 22(1).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1"/>
            </a:rPr>
            <a:t>https</a:t>
          </a:r>
          <a:r>
            <a:rPr lang="en-US" b="0" i="0" u="sng" dirty="0">
              <a:hlinkClick xmlns:r="http://schemas.openxmlformats.org/officeDocument/2006/relationships" r:id="rId1"/>
            </a:rPr>
            <a:t>://doi.org/10.1186/s12884-022-05150-8</a:t>
          </a:r>
          <a:r>
            <a:rPr lang="en-US" b="0" i="0" dirty="0"/>
            <a:t>. </a:t>
          </a:r>
          <a:endParaRPr lang="en-US" dirty="0"/>
        </a:p>
      </dgm:t>
    </dgm:pt>
    <dgm:pt modelId="{B88C1F86-D4D2-47E2-9968-3244A48F94A4}" type="parTrans" cxnId="{4D465410-C7C1-483E-B09A-66CF4A968A26}">
      <dgm:prSet/>
      <dgm:spPr/>
      <dgm:t>
        <a:bodyPr/>
        <a:lstStyle/>
        <a:p>
          <a:endParaRPr lang="en-US"/>
        </a:p>
      </dgm:t>
    </dgm:pt>
    <dgm:pt modelId="{B7378F3F-6D20-444B-94A4-A0285CF30654}" type="sibTrans" cxnId="{4D465410-C7C1-483E-B09A-66CF4A968A26}">
      <dgm:prSet/>
      <dgm:spPr/>
      <dgm:t>
        <a:bodyPr/>
        <a:lstStyle/>
        <a:p>
          <a:endParaRPr lang="en-US"/>
        </a:p>
      </dgm:t>
    </dgm:pt>
    <dgm:pt modelId="{98971D02-DBD0-4597-8C29-5A5EBA08E34B}">
      <dgm:prSet/>
      <dgm:spPr/>
      <dgm:t>
        <a:bodyPr/>
        <a:lstStyle/>
        <a:p>
          <a:r>
            <a:rPr lang="en-US" b="0" i="0" dirty="0" err="1"/>
            <a:t>Bowker</a:t>
          </a:r>
          <a:r>
            <a:rPr lang="en-US" b="0" i="0" dirty="0"/>
            <a:t>, K., Ussher, M., Cooper, S., Orton, S., Coleman, T. and Campbell, K.A. (2020). Addressing and Overcoming Barriers to E-Cigarette Use for Smoking Cessation in Pregnancy: A Qualitative Study. </a:t>
          </a:r>
          <a:r>
            <a:rPr lang="en-US" b="0" i="1" dirty="0"/>
            <a:t>International Journal of Environmental Research and Public Health, </a:t>
          </a:r>
          <a:r>
            <a:rPr lang="en-US" b="0" i="0" dirty="0"/>
            <a:t>17(13), p.4823.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2"/>
            </a:rPr>
            <a:t>https</a:t>
          </a:r>
          <a:r>
            <a:rPr lang="en-US" b="0" i="0" u="sng" dirty="0">
              <a:hlinkClick xmlns:r="http://schemas.openxmlformats.org/officeDocument/2006/relationships" r:id="rId2"/>
            </a:rPr>
            <a:t>://doi.org/10.3390/ijerph17134823</a:t>
          </a:r>
          <a:r>
            <a:rPr lang="en-US" b="0" i="0" dirty="0"/>
            <a:t>. </a:t>
          </a:r>
          <a:endParaRPr lang="en-US" dirty="0"/>
        </a:p>
      </dgm:t>
    </dgm:pt>
    <dgm:pt modelId="{C5A6CD49-5DEF-4D1C-9B3B-FB8D35C007DD}" type="parTrans" cxnId="{FC9978E8-2839-4943-ABE7-C378840CEC35}">
      <dgm:prSet/>
      <dgm:spPr/>
      <dgm:t>
        <a:bodyPr/>
        <a:lstStyle/>
        <a:p>
          <a:endParaRPr lang="en-US"/>
        </a:p>
      </dgm:t>
    </dgm:pt>
    <dgm:pt modelId="{42AD0DC9-C5D5-467D-B7BD-11F966277B83}" type="sibTrans" cxnId="{FC9978E8-2839-4943-ABE7-C378840CEC35}">
      <dgm:prSet/>
      <dgm:spPr/>
      <dgm:t>
        <a:bodyPr/>
        <a:lstStyle/>
        <a:p>
          <a:endParaRPr lang="en-US"/>
        </a:p>
      </dgm:t>
    </dgm:pt>
    <dgm:pt modelId="{801F0E0C-701A-496B-B933-9805A53EBD2F}">
      <dgm:prSet/>
      <dgm:spPr/>
      <dgm:t>
        <a:bodyPr/>
        <a:lstStyle/>
        <a:p>
          <a:r>
            <a:rPr lang="en-US" b="0" i="0" dirty="0" err="1"/>
            <a:t>Broadfield</a:t>
          </a:r>
          <a:r>
            <a:rPr lang="en-US" b="0" i="0" dirty="0"/>
            <a:t>, A., </a:t>
          </a:r>
          <a:r>
            <a:rPr lang="en-US" b="0" i="0" dirty="0" err="1"/>
            <a:t>Ahmadi</a:t>
          </a:r>
          <a:r>
            <a:rPr lang="en-US" b="0" i="0" dirty="0"/>
            <a:t>, K. and </a:t>
          </a:r>
          <a:r>
            <a:rPr lang="en-US" b="0" i="0" dirty="0" err="1"/>
            <a:t>Ayre</a:t>
          </a:r>
          <a:r>
            <a:rPr lang="en-US" b="0" i="0" dirty="0"/>
            <a:t>, H. (2021). Investigated how midwives view e-cigarettes as way to help pregnant women stop smoking, </a:t>
          </a:r>
          <a:r>
            <a:rPr lang="en-US" b="0" i="1" dirty="0"/>
            <a:t>British Journal of Midwifery,</a:t>
          </a:r>
          <a:r>
            <a:rPr lang="en-US" b="0" i="0" dirty="0"/>
            <a:t> 29(1), pp.37–44.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3"/>
            </a:rPr>
            <a:t>https</a:t>
          </a:r>
          <a:r>
            <a:rPr lang="en-US" b="0" i="0" u="sng" dirty="0">
              <a:hlinkClick xmlns:r="http://schemas.openxmlformats.org/officeDocument/2006/relationships" r:id="rId3"/>
            </a:rPr>
            <a:t>://doi.org/10.12968/bjom.2021.29.1.37</a:t>
          </a:r>
          <a:r>
            <a:rPr lang="en-US" b="0" i="0" dirty="0"/>
            <a:t>. </a:t>
          </a:r>
          <a:endParaRPr lang="en-US" dirty="0"/>
        </a:p>
      </dgm:t>
    </dgm:pt>
    <dgm:pt modelId="{35F68FD4-1997-4C76-9023-D3A02587A384}" type="parTrans" cxnId="{85DA7C7E-EFFF-4AC1-8781-FB4808FAF529}">
      <dgm:prSet/>
      <dgm:spPr/>
      <dgm:t>
        <a:bodyPr/>
        <a:lstStyle/>
        <a:p>
          <a:endParaRPr lang="en-US"/>
        </a:p>
      </dgm:t>
    </dgm:pt>
    <dgm:pt modelId="{8CCF4FBB-3890-4C54-9748-F376963EC6A9}" type="sibTrans" cxnId="{85DA7C7E-EFFF-4AC1-8781-FB4808FAF529}">
      <dgm:prSet/>
      <dgm:spPr/>
      <dgm:t>
        <a:bodyPr/>
        <a:lstStyle/>
        <a:p>
          <a:endParaRPr lang="en-US"/>
        </a:p>
      </dgm:t>
    </dgm:pt>
    <dgm:pt modelId="{7D7817BC-F333-477B-9737-787AB6A9E3EE}">
      <dgm:prSet/>
      <dgm:spPr/>
      <dgm:t>
        <a:bodyPr/>
        <a:lstStyle/>
        <a:p>
          <a:r>
            <a:rPr lang="en-US" b="0" i="0" dirty="0"/>
            <a:t>Grant, A., Morgan, M., Gallagher, D. and </a:t>
          </a:r>
          <a:r>
            <a:rPr lang="en-US" b="0" i="0" dirty="0" err="1"/>
            <a:t>Mannay</a:t>
          </a:r>
          <a:r>
            <a:rPr lang="en-US" b="0" i="0" dirty="0"/>
            <a:t>, D. (2018). </a:t>
          </a:r>
          <a:r>
            <a:rPr lang="en-US" b="0" i="0" dirty="0" err="1"/>
            <a:t>Exmined</a:t>
          </a:r>
          <a:r>
            <a:rPr lang="en-US" b="0" i="0" dirty="0"/>
            <a:t> the stigma and secrecy around smoking during </a:t>
          </a:r>
          <a:r>
            <a:rPr lang="en-US" b="0" i="0" dirty="0" err="1"/>
            <a:t>pregnancyusing</a:t>
          </a:r>
          <a:r>
            <a:rPr lang="en-US" b="0" i="0" dirty="0"/>
            <a:t> visual methods. </a:t>
          </a:r>
          <a:r>
            <a:rPr lang="en-US" b="0" i="1" dirty="0"/>
            <a:t>Women and Birth, [online] 33(1)</a:t>
          </a:r>
          <a:r>
            <a:rPr lang="en-US" b="0" i="0" dirty="0"/>
            <a:t>, pp.70–76.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4"/>
            </a:rPr>
            <a:t>https</a:t>
          </a:r>
          <a:r>
            <a:rPr lang="en-US" b="0" i="0" u="sng" dirty="0">
              <a:hlinkClick xmlns:r="http://schemas.openxmlformats.org/officeDocument/2006/relationships" r:id="rId4"/>
            </a:rPr>
            <a:t>://doi.org/10.1016/j.wombi.2018.11.012</a:t>
          </a:r>
          <a:r>
            <a:rPr lang="en-US" b="0" i="0" dirty="0"/>
            <a:t>. </a:t>
          </a:r>
          <a:endParaRPr lang="en-US" dirty="0"/>
        </a:p>
      </dgm:t>
    </dgm:pt>
    <dgm:pt modelId="{78A0CB4D-559A-4AA2-8E51-5B09DD384ED8}" type="parTrans" cxnId="{269ED28B-44B9-4505-9EC6-A1AE4CDDBA2C}">
      <dgm:prSet/>
      <dgm:spPr/>
      <dgm:t>
        <a:bodyPr/>
        <a:lstStyle/>
        <a:p>
          <a:endParaRPr lang="en-US"/>
        </a:p>
      </dgm:t>
    </dgm:pt>
    <dgm:pt modelId="{89CCA4A6-D2C5-4C16-A501-C00566FE10E0}" type="sibTrans" cxnId="{269ED28B-44B9-4505-9EC6-A1AE4CDDBA2C}">
      <dgm:prSet/>
      <dgm:spPr/>
      <dgm:t>
        <a:bodyPr/>
        <a:lstStyle/>
        <a:p>
          <a:endParaRPr lang="en-US"/>
        </a:p>
      </dgm:t>
    </dgm:pt>
    <dgm:pt modelId="{A79EDCC2-D320-45BF-A79C-26A74F6123B0}">
      <dgm:prSet/>
      <dgm:spPr/>
      <dgm:t>
        <a:bodyPr/>
        <a:lstStyle/>
        <a:p>
          <a:r>
            <a:rPr lang="en-US" b="0" i="0" dirty="0" err="1"/>
            <a:t>Moyse</a:t>
          </a:r>
          <a:r>
            <a:rPr lang="en-US" b="0" i="0" dirty="0"/>
            <a:t>, M. and Hunter, A. (2020). </a:t>
          </a:r>
          <a:r>
            <a:rPr lang="en-US" b="0" i="0" dirty="0" err="1"/>
            <a:t>Analysed</a:t>
          </a:r>
          <a:r>
            <a:rPr lang="en-US" b="0" i="0" dirty="0"/>
            <a:t> how </a:t>
          </a:r>
          <a:r>
            <a:rPr lang="en-US" b="0" i="0" dirty="0" err="1"/>
            <a:t>newpapers</a:t>
          </a:r>
          <a:r>
            <a:rPr lang="en-US" b="0" i="0" dirty="0"/>
            <a:t> depict e-cigarette use among pregnant  </a:t>
          </a:r>
          <a:r>
            <a:rPr lang="en-US" b="0" i="1" dirty="0"/>
            <a:t>Journal of Public Health</a:t>
          </a:r>
          <a:r>
            <a:rPr lang="en-US" b="0" i="0" dirty="0"/>
            <a:t>, 43(1), pp.e85–e91.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5"/>
            </a:rPr>
            <a:t>https</a:t>
          </a:r>
          <a:r>
            <a:rPr lang="en-US" b="0" i="0" u="sng" dirty="0">
              <a:hlinkClick xmlns:r="http://schemas.openxmlformats.org/officeDocument/2006/relationships" r:id="rId5"/>
            </a:rPr>
            <a:t>://doi.org/10.1093/</a:t>
          </a:r>
          <a:r>
            <a:rPr lang="en-US" b="0" i="0" u="sng" dirty="0" err="1">
              <a:hlinkClick xmlns:r="http://schemas.openxmlformats.org/officeDocument/2006/relationships" r:id="rId5"/>
            </a:rPr>
            <a:t>pubmed</a:t>
          </a:r>
          <a:r>
            <a:rPr lang="en-US" b="0" i="0" u="sng" dirty="0">
              <a:hlinkClick xmlns:r="http://schemas.openxmlformats.org/officeDocument/2006/relationships" r:id="rId5"/>
            </a:rPr>
            <a:t>/fdaa048</a:t>
          </a:r>
          <a:r>
            <a:rPr lang="en-US" b="0" i="0" dirty="0"/>
            <a:t>. </a:t>
          </a:r>
          <a:endParaRPr lang="en-US" dirty="0"/>
        </a:p>
      </dgm:t>
    </dgm:pt>
    <dgm:pt modelId="{030EC7FE-8092-4F83-9ACB-6276D6F920E6}" type="parTrans" cxnId="{31AAAA53-DA32-4EEC-99CD-52AD34A49B81}">
      <dgm:prSet/>
      <dgm:spPr/>
      <dgm:t>
        <a:bodyPr/>
        <a:lstStyle/>
        <a:p>
          <a:endParaRPr lang="en-US"/>
        </a:p>
      </dgm:t>
    </dgm:pt>
    <dgm:pt modelId="{36448395-56DE-4692-932A-B6387B8C4BE4}" type="sibTrans" cxnId="{31AAAA53-DA32-4EEC-99CD-52AD34A49B81}">
      <dgm:prSet/>
      <dgm:spPr/>
      <dgm:t>
        <a:bodyPr/>
        <a:lstStyle/>
        <a:p>
          <a:endParaRPr lang="en-US"/>
        </a:p>
      </dgm:t>
    </dgm:pt>
    <dgm:pt modelId="{EE117A3B-54FA-4D74-AC42-38BEB6F10EC3}">
      <dgm:prSet/>
      <dgm:spPr/>
      <dgm:t>
        <a:bodyPr/>
        <a:lstStyle/>
        <a:p>
          <a:r>
            <a:rPr lang="en-US" b="0" i="0" dirty="0" err="1"/>
            <a:t>Nwosu</a:t>
          </a:r>
          <a:r>
            <a:rPr lang="en-US" b="0" i="0" dirty="0"/>
            <a:t>, C., Angus, K., </a:t>
          </a:r>
          <a:r>
            <a:rPr lang="en-US" b="0" i="0" dirty="0" err="1"/>
            <a:t>Cheeseman</a:t>
          </a:r>
          <a:r>
            <a:rPr lang="en-US" b="0" i="0" dirty="0"/>
            <a:t>, H. and </a:t>
          </a:r>
          <a:r>
            <a:rPr lang="en-US" b="0" i="0" dirty="0" err="1"/>
            <a:t>Semple</a:t>
          </a:r>
          <a:r>
            <a:rPr lang="en-US" b="0" i="0" dirty="0"/>
            <a:t>, S. (2020).  Reviewed strategies to reduce  second-hand smoke exposure among non-smoking pregnant women.</a:t>
          </a:r>
          <a:r>
            <a:rPr lang="en-US" b="0" i="1" dirty="0"/>
            <a:t> Nicotine &amp; Tobacco Research, 22(12</a:t>
          </a:r>
          <a:r>
            <a:rPr lang="en-US" b="0" i="0" dirty="0"/>
            <a:t>).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6"/>
            </a:rPr>
            <a:t>https</a:t>
          </a:r>
          <a:r>
            <a:rPr lang="en-US" b="0" i="0" u="sng" dirty="0">
              <a:hlinkClick xmlns:r="http://schemas.openxmlformats.org/officeDocument/2006/relationships" r:id="rId6"/>
            </a:rPr>
            <a:t>://doi.org/10.1093/</a:t>
          </a:r>
          <a:r>
            <a:rPr lang="en-US" b="0" i="0" u="sng" dirty="0" err="1">
              <a:hlinkClick xmlns:r="http://schemas.openxmlformats.org/officeDocument/2006/relationships" r:id="rId6"/>
            </a:rPr>
            <a:t>ntr</a:t>
          </a:r>
          <a:r>
            <a:rPr lang="en-US" b="0" i="0" u="sng" dirty="0">
              <a:hlinkClick xmlns:r="http://schemas.openxmlformats.org/officeDocument/2006/relationships" r:id="rId6"/>
            </a:rPr>
            <a:t>/ntaa089</a:t>
          </a:r>
          <a:r>
            <a:rPr lang="en-US" b="0" i="0" dirty="0"/>
            <a:t>. </a:t>
          </a:r>
          <a:endParaRPr lang="en-US" dirty="0"/>
        </a:p>
      </dgm:t>
    </dgm:pt>
    <dgm:pt modelId="{0E18B540-A9AB-4EF1-AF73-584704501BCD}" type="parTrans" cxnId="{9FA75414-80B9-4AD8-A218-7864E305777F}">
      <dgm:prSet/>
      <dgm:spPr/>
      <dgm:t>
        <a:bodyPr/>
        <a:lstStyle/>
        <a:p>
          <a:endParaRPr lang="en-US"/>
        </a:p>
      </dgm:t>
    </dgm:pt>
    <dgm:pt modelId="{9767481E-15A4-4414-BA1F-7A1BAF3F1CBB}" type="sibTrans" cxnId="{9FA75414-80B9-4AD8-A218-7864E305777F}">
      <dgm:prSet/>
      <dgm:spPr/>
      <dgm:t>
        <a:bodyPr/>
        <a:lstStyle/>
        <a:p>
          <a:endParaRPr lang="en-US"/>
        </a:p>
      </dgm:t>
    </dgm:pt>
    <dgm:pt modelId="{DBE0D765-E95B-4A14-8256-5D41070C2213}">
      <dgm:prSet/>
      <dgm:spPr/>
      <dgm:t>
        <a:bodyPr/>
        <a:lstStyle/>
        <a:p>
          <a:r>
            <a:rPr lang="en-US" b="0" i="0" dirty="0"/>
            <a:t>Phillips, L., Campbell, K.A., Coleman, T., Ussher, M., Cooper, S., Lewis, S. and Orton, S. (2021). Conducted interviews to understand what helps women stay smoke free after giving birth.. </a:t>
          </a:r>
          <a:r>
            <a:rPr lang="en-US" b="0" i="1" dirty="0"/>
            <a:t>International Journal of Environmental Research and Public Health, </a:t>
          </a:r>
          <a:r>
            <a:rPr lang="en-US" b="0" i="0" dirty="0"/>
            <a:t>18(21), p.11358.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7"/>
            </a:rPr>
            <a:t>https</a:t>
          </a:r>
          <a:r>
            <a:rPr lang="en-US" b="0" i="0" u="sng" dirty="0">
              <a:hlinkClick xmlns:r="http://schemas.openxmlformats.org/officeDocument/2006/relationships" r:id="rId7"/>
            </a:rPr>
            <a:t>://doi.org/10.3390/ijerph182111358</a:t>
          </a:r>
          <a:r>
            <a:rPr lang="en-US" b="0" i="0" dirty="0"/>
            <a:t>. </a:t>
          </a:r>
          <a:endParaRPr lang="en-US" dirty="0"/>
        </a:p>
      </dgm:t>
    </dgm:pt>
    <dgm:pt modelId="{EEFD79D8-E65C-4B82-B53A-543B2C8CF64F}" type="parTrans" cxnId="{42BEB001-B960-4AC4-A0E5-5914D27130BB}">
      <dgm:prSet/>
      <dgm:spPr/>
      <dgm:t>
        <a:bodyPr/>
        <a:lstStyle/>
        <a:p>
          <a:endParaRPr lang="en-US"/>
        </a:p>
      </dgm:t>
    </dgm:pt>
    <dgm:pt modelId="{850E1499-7EDA-48CC-978E-F130976BDD05}" type="sibTrans" cxnId="{42BEB001-B960-4AC4-A0E5-5914D27130BB}">
      <dgm:prSet/>
      <dgm:spPr/>
      <dgm:t>
        <a:bodyPr/>
        <a:lstStyle/>
        <a:p>
          <a:endParaRPr lang="en-US"/>
        </a:p>
      </dgm:t>
    </dgm:pt>
    <dgm:pt modelId="{5455E273-D9F3-4300-9BD9-27ACF18DC8AB}">
      <dgm:prSet/>
      <dgm:spPr/>
      <dgm:t>
        <a:bodyPr/>
        <a:lstStyle/>
        <a:p>
          <a:r>
            <a:rPr lang="en-US" b="0" i="0" dirty="0" err="1"/>
            <a:t>Tahan</a:t>
          </a:r>
          <a:r>
            <a:rPr lang="en-US" b="0" i="0" dirty="0"/>
            <a:t>, C., Dobbins, T., </a:t>
          </a:r>
          <a:r>
            <a:rPr lang="en-US" b="0" i="0" dirty="0" err="1"/>
            <a:t>Hyslop</a:t>
          </a:r>
          <a:r>
            <a:rPr lang="en-US" b="0" i="0" dirty="0"/>
            <a:t>, F., Lingam, R. and Richmond, R. (2023). Explore how  digital health, biomarker feedback and nurse or midwife-led </a:t>
          </a:r>
          <a:r>
            <a:rPr lang="en-US" b="0" i="0" dirty="0" err="1"/>
            <a:t>counselling</a:t>
          </a:r>
          <a:r>
            <a:rPr lang="en-US" b="0" i="0" dirty="0"/>
            <a:t> interventions to help pregnant smokers quit: a systematic review and meta-analysis. BMJ Open, 13(3), p.e060549.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8"/>
            </a:rPr>
            <a:t>https</a:t>
          </a:r>
          <a:r>
            <a:rPr lang="en-US" b="0" i="0" u="sng" dirty="0">
              <a:hlinkClick xmlns:r="http://schemas.openxmlformats.org/officeDocument/2006/relationships" r:id="rId8"/>
            </a:rPr>
            <a:t>://doi.org/10.1136/bmjopen-2021-060549</a:t>
          </a:r>
          <a:r>
            <a:rPr lang="en-US" b="0" i="0" dirty="0"/>
            <a:t>. </a:t>
          </a:r>
          <a:endParaRPr lang="en-US" dirty="0"/>
        </a:p>
      </dgm:t>
    </dgm:pt>
    <dgm:pt modelId="{DBE46412-BEE2-421A-8C4C-94017C081BB5}" type="parTrans" cxnId="{6CA82FA4-79AB-4A16-9715-E62B40B66966}">
      <dgm:prSet/>
      <dgm:spPr/>
      <dgm:t>
        <a:bodyPr/>
        <a:lstStyle/>
        <a:p>
          <a:endParaRPr lang="en-US"/>
        </a:p>
      </dgm:t>
    </dgm:pt>
    <dgm:pt modelId="{518C2EFA-A3C4-437F-BDFC-EC8E8CBB5FBD}" type="sibTrans" cxnId="{6CA82FA4-79AB-4A16-9715-E62B40B66966}">
      <dgm:prSet/>
      <dgm:spPr/>
      <dgm:t>
        <a:bodyPr/>
        <a:lstStyle/>
        <a:p>
          <a:endParaRPr lang="en-US"/>
        </a:p>
      </dgm:t>
    </dgm:pt>
    <dgm:pt modelId="{59D93BA7-81A0-403A-A2F5-BE1161EA7989}">
      <dgm:prSet/>
      <dgm:spPr/>
      <dgm:t>
        <a:bodyPr/>
        <a:lstStyle/>
        <a:p>
          <a:r>
            <a:rPr lang="en-US" b="0" i="0" dirty="0" err="1"/>
            <a:t>Tatton</a:t>
          </a:r>
          <a:r>
            <a:rPr lang="en-US" b="0" i="0" dirty="0"/>
            <a:t>, C. and Lloyd, J. (2023). Look at how and for whom smoking cessation services for pregnant women in the United Kingdom work—a rapid realist review. </a:t>
          </a:r>
          <a:r>
            <a:rPr lang="en-US" b="0" i="1" dirty="0"/>
            <a:t>BMC Public Health, </a:t>
          </a:r>
          <a:r>
            <a:rPr lang="en-US" b="0" i="0" dirty="0"/>
            <a:t>[online] 23(1).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9"/>
            </a:rPr>
            <a:t>https</a:t>
          </a:r>
          <a:r>
            <a:rPr lang="en-US" b="0" i="0" u="sng" dirty="0">
              <a:hlinkClick xmlns:r="http://schemas.openxmlformats.org/officeDocument/2006/relationships" r:id="rId9"/>
            </a:rPr>
            <a:t>://doi.org/10.1186/s12889-023-17378-w</a:t>
          </a:r>
          <a:r>
            <a:rPr lang="en-US" b="0" i="0" dirty="0"/>
            <a:t>. </a:t>
          </a:r>
          <a:endParaRPr lang="en-US" dirty="0"/>
        </a:p>
      </dgm:t>
    </dgm:pt>
    <dgm:pt modelId="{8866C801-6F6A-43C5-835B-B724B1528ADB}" type="parTrans" cxnId="{28D3AF84-5C67-4666-8364-A213470C948F}">
      <dgm:prSet/>
      <dgm:spPr/>
      <dgm:t>
        <a:bodyPr/>
        <a:lstStyle/>
        <a:p>
          <a:endParaRPr lang="en-US"/>
        </a:p>
      </dgm:t>
    </dgm:pt>
    <dgm:pt modelId="{DB450D5D-460B-49BF-A1EA-3BFB43679C98}" type="sibTrans" cxnId="{28D3AF84-5C67-4666-8364-A213470C948F}">
      <dgm:prSet/>
      <dgm:spPr/>
      <dgm:t>
        <a:bodyPr/>
        <a:lstStyle/>
        <a:p>
          <a:endParaRPr lang="en-US"/>
        </a:p>
      </dgm:t>
    </dgm:pt>
    <dgm:pt modelId="{06885038-20A0-4B5F-92CE-B05B0FAC1F1C}">
      <dgm:prSet/>
      <dgm:spPr/>
      <dgm:t>
        <a:bodyPr/>
        <a:lstStyle/>
        <a:p>
          <a:r>
            <a:rPr lang="en-US" b="0" i="0" dirty="0"/>
            <a:t>Thomson, R., Phillips, L., Orton, S., </a:t>
          </a:r>
          <a:r>
            <a:rPr lang="en-US" b="0" i="0" dirty="0" err="1"/>
            <a:t>Naughton</a:t>
          </a:r>
          <a:r>
            <a:rPr lang="en-US" b="0" i="0" dirty="0"/>
            <a:t>, F. and Coleman, T. (2024). Studied the use of nicotine replacement therapy by pregnant women who smoke.  </a:t>
          </a:r>
          <a:r>
            <a:rPr lang="en-US" b="0" i="1" dirty="0"/>
            <a:t>BMJ Open, </a:t>
          </a:r>
          <a:r>
            <a:rPr lang="en-US" b="0" i="0" dirty="0"/>
            <a:t>[online] 14(8), p.e085945. </a:t>
          </a:r>
          <a:r>
            <a:rPr lang="en-US" b="0" i="0" dirty="0" err="1"/>
            <a:t>doi:</a:t>
          </a:r>
          <a:r>
            <a:rPr lang="en-US" b="0" i="0" u="sng" dirty="0" err="1">
              <a:hlinkClick xmlns:r="http://schemas.openxmlformats.org/officeDocument/2006/relationships" r:id="rId10"/>
            </a:rPr>
            <a:t>https</a:t>
          </a:r>
          <a:r>
            <a:rPr lang="en-US" b="0" i="0" u="sng" dirty="0">
              <a:hlinkClick xmlns:r="http://schemas.openxmlformats.org/officeDocument/2006/relationships" r:id="rId10"/>
            </a:rPr>
            <a:t>://doi.org/10.1136/bmjopen-2024-085945</a:t>
          </a:r>
          <a:r>
            <a:rPr lang="en-US" b="0" i="0" dirty="0"/>
            <a:t>. </a:t>
          </a:r>
          <a:endParaRPr lang="en-US" dirty="0"/>
        </a:p>
      </dgm:t>
    </dgm:pt>
    <dgm:pt modelId="{325661EF-9FB4-4844-B4A9-19B7EE0D456B}" type="parTrans" cxnId="{2C962AA4-041D-4E8B-9D72-99E84162D9F4}">
      <dgm:prSet/>
      <dgm:spPr/>
      <dgm:t>
        <a:bodyPr/>
        <a:lstStyle/>
        <a:p>
          <a:endParaRPr lang="en-US"/>
        </a:p>
      </dgm:t>
    </dgm:pt>
    <dgm:pt modelId="{D32CB83A-BD54-4138-97DA-11D08D73942B}" type="sibTrans" cxnId="{2C962AA4-041D-4E8B-9D72-99E84162D9F4}">
      <dgm:prSet/>
      <dgm:spPr/>
      <dgm:t>
        <a:bodyPr/>
        <a:lstStyle/>
        <a:p>
          <a:endParaRPr lang="en-US"/>
        </a:p>
      </dgm:t>
    </dgm:pt>
    <dgm:pt modelId="{FA692668-9A07-4B37-8CFF-A8DF7997F001}">
      <dgm:prSet/>
      <dgm:spPr/>
      <dgm:t>
        <a:bodyPr/>
        <a:lstStyle/>
        <a:p>
          <a:r>
            <a:rPr lang="en-US" b="0" i="0" dirty="0"/>
            <a:t>Patten, C.A., </a:t>
          </a:r>
          <a:r>
            <a:rPr lang="en-US" b="0" i="0" dirty="0" err="1"/>
            <a:t>Lando</a:t>
          </a:r>
          <a:r>
            <a:rPr lang="en-US" b="0" i="0" dirty="0"/>
            <a:t>, H., </a:t>
          </a:r>
          <a:r>
            <a:rPr lang="en-US" b="0" i="0" dirty="0" err="1"/>
            <a:t>Resnicow</a:t>
          </a:r>
          <a:r>
            <a:rPr lang="en-US" b="0" i="0" dirty="0"/>
            <a:t>, K., Decker, P.A., Smith, C.M., </a:t>
          </a:r>
          <a:r>
            <a:rPr lang="en-US" b="0" i="0" dirty="0" err="1"/>
            <a:t>Hanza</a:t>
          </a:r>
          <a:r>
            <a:rPr lang="en-US" b="0" i="0" dirty="0"/>
            <a:t>, M.M., </a:t>
          </a:r>
          <a:r>
            <a:rPr lang="en-US" b="0" i="0" dirty="0" err="1"/>
            <a:t>Burhansstipanov</a:t>
          </a:r>
          <a:r>
            <a:rPr lang="en-US" b="0" i="0" dirty="0"/>
            <a:t>, L. and Scott, M., (2018). Developed health communication messaging for a campaign to reduce tobacco use in pregnancy among Alaska Native women. </a:t>
          </a:r>
          <a:r>
            <a:rPr lang="en-US" b="0" i="1" dirty="0"/>
            <a:t>Journal of Communication in Healthcare</a:t>
          </a:r>
          <a:r>
            <a:rPr lang="en-US" b="0" i="0" dirty="0"/>
            <a:t>, 11(4), pp.252-262.</a:t>
          </a:r>
          <a:r>
            <a:rPr lang="en-US" b="0" i="0" u="sng" dirty="0">
              <a:hlinkClick xmlns:r="http://schemas.openxmlformats.org/officeDocument/2006/relationships" r:id="rId11"/>
            </a:rPr>
            <a:t>https://www.tandfonline.com/doi/abs/10.1080/17538068.2018.1495929</a:t>
          </a:r>
          <a:r>
            <a:rPr lang="en-US" b="0" i="0" dirty="0"/>
            <a:t> </a:t>
          </a:r>
          <a:endParaRPr lang="en-US" dirty="0"/>
        </a:p>
      </dgm:t>
    </dgm:pt>
    <dgm:pt modelId="{D070F896-501E-43AC-852A-FB56F86F1A72}" type="parTrans" cxnId="{90F636CB-7EDC-4A63-AA30-393B1F1BE433}">
      <dgm:prSet/>
      <dgm:spPr/>
      <dgm:t>
        <a:bodyPr/>
        <a:lstStyle/>
        <a:p>
          <a:endParaRPr lang="en-US"/>
        </a:p>
      </dgm:t>
    </dgm:pt>
    <dgm:pt modelId="{69785CCC-3B78-4BD8-8B46-2176CD215108}" type="sibTrans" cxnId="{90F636CB-7EDC-4A63-AA30-393B1F1BE433}">
      <dgm:prSet/>
      <dgm:spPr/>
      <dgm:t>
        <a:bodyPr/>
        <a:lstStyle/>
        <a:p>
          <a:endParaRPr lang="en-US"/>
        </a:p>
      </dgm:t>
    </dgm:pt>
    <dgm:pt modelId="{A0B309CB-C057-4B8D-A96A-016F9BB5EB43}">
      <dgm:prSet/>
      <dgm:spPr/>
      <dgm:t>
        <a:bodyPr/>
        <a:lstStyle/>
        <a:p>
          <a:r>
            <a:rPr lang="en-US" b="0" i="0" dirty="0"/>
            <a:t>Gould, G.S., </a:t>
          </a:r>
          <a:r>
            <a:rPr lang="en-US" b="0" i="0" dirty="0" err="1"/>
            <a:t>Havard</a:t>
          </a:r>
          <a:r>
            <a:rPr lang="en-US" b="0" i="0" dirty="0"/>
            <a:t>, A., Lim, L.L., </a:t>
          </a:r>
          <a:r>
            <a:rPr lang="en-US" b="0" i="0" dirty="0" err="1"/>
            <a:t>Psanz</a:t>
          </a:r>
          <a:r>
            <a:rPr lang="en-US" b="0" i="0" dirty="0"/>
            <a:t> Smoking In Pregnancy Expert Group and Kumar, R., (2020). Presented a visual overview of how tobacco and second- hand smoke affect pregnancy, including what helps and what hinders quitting. </a:t>
          </a:r>
          <a:r>
            <a:rPr lang="en-US" b="0" i="1" dirty="0"/>
            <a:t>International journal of environmental research and public health,</a:t>
          </a:r>
          <a:r>
            <a:rPr lang="en-US" b="0" i="0" dirty="0"/>
            <a:t> 17(6), p.2034.</a:t>
          </a:r>
          <a:r>
            <a:rPr lang="en-US" b="0" i="0" u="sng" dirty="0">
              <a:hlinkClick xmlns:r="http://schemas.openxmlformats.org/officeDocument/2006/relationships" r:id="rId12"/>
            </a:rPr>
            <a:t>https://www.mdpi.com/1660-4601/17/6/2034</a:t>
          </a:r>
          <a:r>
            <a:rPr lang="en-US" b="0" i="0" dirty="0"/>
            <a:t> </a:t>
          </a:r>
          <a:endParaRPr lang="en-US" dirty="0"/>
        </a:p>
      </dgm:t>
    </dgm:pt>
    <dgm:pt modelId="{A05115ED-607C-4CCC-AF7A-B14960960D13}" type="parTrans" cxnId="{163F50B2-AB26-4AB3-A349-50BC7EB203B5}">
      <dgm:prSet/>
      <dgm:spPr/>
      <dgm:t>
        <a:bodyPr/>
        <a:lstStyle/>
        <a:p>
          <a:endParaRPr lang="en-US"/>
        </a:p>
      </dgm:t>
    </dgm:pt>
    <dgm:pt modelId="{DE976185-04B3-4345-822D-E4C0BE89512A}" type="sibTrans" cxnId="{163F50B2-AB26-4AB3-A349-50BC7EB203B5}">
      <dgm:prSet/>
      <dgm:spPr/>
      <dgm:t>
        <a:bodyPr/>
        <a:lstStyle/>
        <a:p>
          <a:endParaRPr lang="en-US"/>
        </a:p>
      </dgm:t>
    </dgm:pt>
    <dgm:pt modelId="{7A358AE9-8173-4BFE-B88A-40CFA575D094}">
      <dgm:prSet/>
      <dgm:spPr/>
      <dgm:t>
        <a:bodyPr/>
        <a:lstStyle/>
        <a:p>
          <a:r>
            <a:rPr lang="en-US" b="0" i="0" dirty="0" err="1"/>
            <a:t>Krist</a:t>
          </a:r>
          <a:r>
            <a:rPr lang="en-US" b="0" i="0" dirty="0"/>
            <a:t>, A.H., Davidson, K.W., </a:t>
          </a:r>
          <a:r>
            <a:rPr lang="en-US" b="0" i="0" dirty="0" err="1"/>
            <a:t>Mangione</a:t>
          </a:r>
          <a:r>
            <a:rPr lang="en-US" b="0" i="0" dirty="0"/>
            <a:t>, C.M., Barry, M.J., Cabana, M., </a:t>
          </a:r>
          <a:r>
            <a:rPr lang="en-US" b="0" i="0" dirty="0" err="1"/>
            <a:t>Caughey</a:t>
          </a:r>
          <a:r>
            <a:rPr lang="en-US" b="0" i="0" dirty="0"/>
            <a:t>, A.B., Donahue, K., </a:t>
          </a:r>
          <a:r>
            <a:rPr lang="en-US" b="0" i="0" dirty="0" err="1"/>
            <a:t>Doubeni</a:t>
          </a:r>
          <a:r>
            <a:rPr lang="en-US" b="0" i="0" dirty="0"/>
            <a:t>, C.A., </a:t>
          </a:r>
          <a:r>
            <a:rPr lang="en-US" b="0" i="0" dirty="0" err="1"/>
            <a:t>Epling</a:t>
          </a:r>
          <a:r>
            <a:rPr lang="en-US" b="0" i="0" dirty="0"/>
            <a:t>, J.W., </a:t>
          </a:r>
          <a:r>
            <a:rPr lang="en-US" b="0" i="0" dirty="0" err="1"/>
            <a:t>Kubik</a:t>
          </a:r>
          <a:r>
            <a:rPr lang="en-US" b="0" i="0" dirty="0"/>
            <a:t>, M. and </a:t>
          </a:r>
          <a:r>
            <a:rPr lang="en-US" b="0" i="0" dirty="0" err="1"/>
            <a:t>Ogedegbe</a:t>
          </a:r>
          <a:r>
            <a:rPr lang="en-US" b="0" i="0" dirty="0"/>
            <a:t>, G., (2021). Offered us- based recommendation for smoking cessation including pregnant persons. </a:t>
          </a:r>
          <a:r>
            <a:rPr lang="en-US" b="0" i="1" dirty="0" err="1"/>
            <a:t>Jama</a:t>
          </a:r>
          <a:r>
            <a:rPr lang="en-US" b="0" i="1" dirty="0"/>
            <a:t>, </a:t>
          </a:r>
          <a:r>
            <a:rPr lang="en-US" b="0" i="0" dirty="0"/>
            <a:t>325(3), pp.265-279.</a:t>
          </a:r>
          <a:r>
            <a:rPr lang="en-US" b="0" i="0" u="sng" dirty="0">
              <a:hlinkClick xmlns:r="http://schemas.openxmlformats.org/officeDocument/2006/relationships" r:id="rId13"/>
            </a:rPr>
            <a:t>https://jamanetwork.com/journals/</a:t>
          </a:r>
          <a:r>
            <a:rPr lang="en-US" b="0" i="0" u="sng" dirty="0" err="1">
              <a:hlinkClick xmlns:r="http://schemas.openxmlformats.org/officeDocument/2006/relationships" r:id="rId13"/>
            </a:rPr>
            <a:t>jama</a:t>
          </a:r>
          <a:r>
            <a:rPr lang="en-US" b="0" i="0" u="sng" dirty="0">
              <a:hlinkClick xmlns:r="http://schemas.openxmlformats.org/officeDocument/2006/relationships" r:id="rId13"/>
            </a:rPr>
            <a:t>/article-abstract/2775287</a:t>
          </a:r>
          <a:r>
            <a:rPr lang="en-US" b="0" i="0" dirty="0"/>
            <a:t> </a:t>
          </a:r>
          <a:endParaRPr lang="en-US" dirty="0"/>
        </a:p>
      </dgm:t>
    </dgm:pt>
    <dgm:pt modelId="{E1D609B4-6A2B-41F2-AB81-B59F03AB98F4}" type="parTrans" cxnId="{D27D1A78-71DB-41CB-A781-7BA91A166D64}">
      <dgm:prSet/>
      <dgm:spPr/>
      <dgm:t>
        <a:bodyPr/>
        <a:lstStyle/>
        <a:p>
          <a:endParaRPr lang="en-US"/>
        </a:p>
      </dgm:t>
    </dgm:pt>
    <dgm:pt modelId="{F3B56DD2-ED1C-4C55-AA3D-100A3C87269A}" type="sibTrans" cxnId="{D27D1A78-71DB-41CB-A781-7BA91A166D64}">
      <dgm:prSet/>
      <dgm:spPr/>
      <dgm:t>
        <a:bodyPr/>
        <a:lstStyle/>
        <a:p>
          <a:endParaRPr lang="en-US"/>
        </a:p>
      </dgm:t>
    </dgm:pt>
    <dgm:pt modelId="{935EC7EF-C570-4364-A658-FB24D857AFBD}">
      <dgm:prSet/>
      <dgm:spPr/>
      <dgm:t>
        <a:bodyPr/>
        <a:lstStyle/>
        <a:p>
          <a:r>
            <a:rPr lang="en-US" b="0" i="0" dirty="0" err="1"/>
            <a:t>Faseru</a:t>
          </a:r>
          <a:r>
            <a:rPr lang="en-US" b="0" i="0" dirty="0"/>
            <a:t>, B., Fagan, P. and </a:t>
          </a:r>
          <a:r>
            <a:rPr lang="en-US" b="0" i="0" dirty="0" err="1"/>
            <a:t>Okuyemi</a:t>
          </a:r>
          <a:r>
            <a:rPr lang="en-US" b="0" i="0" dirty="0"/>
            <a:t>, K.S., (2022). Validated the use of saliva tests to confirm smoking. </a:t>
          </a:r>
          <a:r>
            <a:rPr lang="en-US" b="0" i="1" dirty="0"/>
            <a:t>JAMA network open</a:t>
          </a:r>
          <a:r>
            <a:rPr lang="en-US" b="0" i="0" dirty="0"/>
            <a:t>, 5(9), pp.e2232784-e2232784.</a:t>
          </a:r>
          <a:r>
            <a:rPr lang="en-US" b="0" i="0" u="sng" dirty="0">
              <a:hlinkClick xmlns:r="http://schemas.openxmlformats.org/officeDocument/2006/relationships" r:id="rId14"/>
            </a:rPr>
            <a:t>https://jamanetwork.com/journals/</a:t>
          </a:r>
          <a:r>
            <a:rPr lang="en-US" b="0" i="0" u="sng" dirty="0" err="1">
              <a:hlinkClick xmlns:r="http://schemas.openxmlformats.org/officeDocument/2006/relationships" r:id="rId14"/>
            </a:rPr>
            <a:t>jamanetworkopen</a:t>
          </a:r>
          <a:r>
            <a:rPr lang="en-US" b="0" i="0" u="sng" dirty="0">
              <a:hlinkClick xmlns:r="http://schemas.openxmlformats.org/officeDocument/2006/relationships" r:id="rId14"/>
            </a:rPr>
            <a:t>/article-abstract/2796620</a:t>
          </a:r>
          <a:r>
            <a:rPr lang="en-US" b="0" i="0" dirty="0"/>
            <a:t> </a:t>
          </a:r>
          <a:endParaRPr lang="en-US" dirty="0"/>
        </a:p>
      </dgm:t>
    </dgm:pt>
    <dgm:pt modelId="{AC23393C-D673-4665-9594-A19B47919611}" type="parTrans" cxnId="{70EF3E37-C924-4C1F-AB1F-E89E8D1C9619}">
      <dgm:prSet/>
      <dgm:spPr/>
      <dgm:t>
        <a:bodyPr/>
        <a:lstStyle/>
        <a:p>
          <a:endParaRPr lang="en-US"/>
        </a:p>
      </dgm:t>
    </dgm:pt>
    <dgm:pt modelId="{3D8BF23D-FBDB-45C9-9342-36EBC14FC1FF}" type="sibTrans" cxnId="{70EF3E37-C924-4C1F-AB1F-E89E8D1C9619}">
      <dgm:prSet/>
      <dgm:spPr/>
      <dgm:t>
        <a:bodyPr/>
        <a:lstStyle/>
        <a:p>
          <a:endParaRPr lang="en-US"/>
        </a:p>
      </dgm:t>
    </dgm:pt>
    <dgm:pt modelId="{26CCF11F-A8ED-4357-999B-970DD53D3B8F}">
      <dgm:prSet/>
      <dgm:spPr/>
      <dgm:t>
        <a:bodyPr/>
        <a:lstStyle/>
        <a:p>
          <a:r>
            <a:rPr lang="en-US" b="0" i="0" dirty="0" err="1"/>
            <a:t>Diamanti</a:t>
          </a:r>
          <a:r>
            <a:rPr lang="en-US" b="0" i="0" dirty="0"/>
            <a:t>, A., </a:t>
          </a:r>
          <a:r>
            <a:rPr lang="en-US" b="0" i="0" dirty="0" err="1"/>
            <a:t>Papadakis</a:t>
          </a:r>
          <a:r>
            <a:rPr lang="en-US" b="0" i="0" dirty="0"/>
            <a:t>, S., </a:t>
          </a:r>
          <a:r>
            <a:rPr lang="en-US" b="0" i="0" dirty="0" err="1"/>
            <a:t>Schoretsaniti</a:t>
          </a:r>
          <a:r>
            <a:rPr lang="en-US" b="0" i="0" dirty="0"/>
            <a:t>, S., </a:t>
          </a:r>
          <a:r>
            <a:rPr lang="en-US" b="0" i="0" dirty="0" err="1"/>
            <a:t>Rovina</a:t>
          </a:r>
          <a:r>
            <a:rPr lang="en-US" b="0" i="0" dirty="0"/>
            <a:t>, N., </a:t>
          </a:r>
          <a:r>
            <a:rPr lang="en-US" b="0" i="0" dirty="0" err="1"/>
            <a:t>Vivilaki</a:t>
          </a:r>
          <a:r>
            <a:rPr lang="en-US" b="0" i="0" dirty="0"/>
            <a:t>, V., </a:t>
          </a:r>
          <a:r>
            <a:rPr lang="en-US" b="0" i="0" dirty="0" err="1"/>
            <a:t>Gratziou</a:t>
          </a:r>
          <a:r>
            <a:rPr lang="en-US" b="0" i="0" dirty="0"/>
            <a:t>, C. and </a:t>
          </a:r>
          <a:r>
            <a:rPr lang="en-US" b="0" i="0" dirty="0" err="1"/>
            <a:t>Katsaounou</a:t>
          </a:r>
          <a:r>
            <a:rPr lang="en-US" b="0" i="0" dirty="0"/>
            <a:t>, P.A., (2019). Updated review of how healthcare workers can help pregnant women quit smoking. </a:t>
          </a:r>
          <a:r>
            <a:rPr lang="en-US" b="0" i="1" dirty="0"/>
            <a:t>Tobacco induced diseases, 17, </a:t>
          </a:r>
          <a:r>
            <a:rPr lang="en-US" b="0" i="0" dirty="0"/>
            <a:t>p.57.</a:t>
          </a:r>
          <a:r>
            <a:rPr lang="en-US" b="0" i="0" u="sng" dirty="0">
              <a:hlinkClick xmlns:r="http://schemas.openxmlformats.org/officeDocument/2006/relationships" r:id="rId15"/>
            </a:rPr>
            <a:t>https://pmc.ncbi.nlm.nih.gov/articles/PMC6770622/</a:t>
          </a:r>
          <a:endParaRPr lang="en-US" dirty="0"/>
        </a:p>
      </dgm:t>
    </dgm:pt>
    <dgm:pt modelId="{434F9784-5685-4DFA-8B25-6959CB250A8C}" type="parTrans" cxnId="{646E6771-568B-46C8-83E4-A4DCDFF375F3}">
      <dgm:prSet/>
      <dgm:spPr/>
      <dgm:t>
        <a:bodyPr/>
        <a:lstStyle/>
        <a:p>
          <a:endParaRPr lang="en-US"/>
        </a:p>
      </dgm:t>
    </dgm:pt>
    <dgm:pt modelId="{A684F4AA-FD23-4F0F-B64C-2F2351E93DDE}" type="sibTrans" cxnId="{646E6771-568B-46C8-83E4-A4DCDFF375F3}">
      <dgm:prSet/>
      <dgm:spPr/>
      <dgm:t>
        <a:bodyPr/>
        <a:lstStyle/>
        <a:p>
          <a:endParaRPr lang="en-US"/>
        </a:p>
      </dgm:t>
    </dgm:pt>
    <dgm:pt modelId="{2220724A-0D75-1443-8F87-73FD2EB2E503}" type="pres">
      <dgm:prSet presAssocID="{E9991DF4-F5ED-4AA4-AD34-DF1B33D89A03}" presName="vert0" presStyleCnt="0">
        <dgm:presLayoutVars>
          <dgm:dir/>
          <dgm:animOne val="branch"/>
          <dgm:animLvl val="lvl"/>
        </dgm:presLayoutVars>
      </dgm:prSet>
      <dgm:spPr/>
    </dgm:pt>
    <dgm:pt modelId="{3E8AB123-2FA1-3540-AC3F-246395A02B57}" type="pres">
      <dgm:prSet presAssocID="{47B20AD8-F3B5-4775-BDEF-4FE90BC8B89F}" presName="thickLine" presStyleLbl="alignNode1" presStyleIdx="0" presStyleCnt="15"/>
      <dgm:spPr/>
    </dgm:pt>
    <dgm:pt modelId="{42C35CD2-C216-2F4F-9907-14ECE276DF9C}" type="pres">
      <dgm:prSet presAssocID="{47B20AD8-F3B5-4775-BDEF-4FE90BC8B89F}" presName="horz1" presStyleCnt="0"/>
      <dgm:spPr/>
    </dgm:pt>
    <dgm:pt modelId="{74F3328D-A8F0-B64A-9DD6-0B9220255E2B}" type="pres">
      <dgm:prSet presAssocID="{47B20AD8-F3B5-4775-BDEF-4FE90BC8B89F}" presName="tx1" presStyleLbl="revTx" presStyleIdx="0" presStyleCnt="15"/>
      <dgm:spPr/>
    </dgm:pt>
    <dgm:pt modelId="{85F4F5FE-F86B-854B-A8EA-426E1ECF7301}" type="pres">
      <dgm:prSet presAssocID="{47B20AD8-F3B5-4775-BDEF-4FE90BC8B89F}" presName="vert1" presStyleCnt="0"/>
      <dgm:spPr/>
    </dgm:pt>
    <dgm:pt modelId="{AB57B69C-E939-6447-BD6C-95BE537D5C15}" type="pres">
      <dgm:prSet presAssocID="{98971D02-DBD0-4597-8C29-5A5EBA08E34B}" presName="thickLine" presStyleLbl="alignNode1" presStyleIdx="1" presStyleCnt="15"/>
      <dgm:spPr/>
    </dgm:pt>
    <dgm:pt modelId="{5E3FC919-8FFF-E84D-820A-8FBDFA2B89CF}" type="pres">
      <dgm:prSet presAssocID="{98971D02-DBD0-4597-8C29-5A5EBA08E34B}" presName="horz1" presStyleCnt="0"/>
      <dgm:spPr/>
    </dgm:pt>
    <dgm:pt modelId="{7BBACA5C-EE61-7B41-BB37-E1F733FBC817}" type="pres">
      <dgm:prSet presAssocID="{98971D02-DBD0-4597-8C29-5A5EBA08E34B}" presName="tx1" presStyleLbl="revTx" presStyleIdx="1" presStyleCnt="15"/>
      <dgm:spPr/>
    </dgm:pt>
    <dgm:pt modelId="{F841F8B6-47A0-F04C-BD0F-34512C4EB8DB}" type="pres">
      <dgm:prSet presAssocID="{98971D02-DBD0-4597-8C29-5A5EBA08E34B}" presName="vert1" presStyleCnt="0"/>
      <dgm:spPr/>
    </dgm:pt>
    <dgm:pt modelId="{C550B51E-E3C8-D64E-A914-E307B771D63D}" type="pres">
      <dgm:prSet presAssocID="{801F0E0C-701A-496B-B933-9805A53EBD2F}" presName="thickLine" presStyleLbl="alignNode1" presStyleIdx="2" presStyleCnt="15"/>
      <dgm:spPr/>
    </dgm:pt>
    <dgm:pt modelId="{4FF8BB44-49EE-2744-819C-11F8C4CC2E63}" type="pres">
      <dgm:prSet presAssocID="{801F0E0C-701A-496B-B933-9805A53EBD2F}" presName="horz1" presStyleCnt="0"/>
      <dgm:spPr/>
    </dgm:pt>
    <dgm:pt modelId="{13B81826-721E-DF4E-AACE-5AB32AC381D6}" type="pres">
      <dgm:prSet presAssocID="{801F0E0C-701A-496B-B933-9805A53EBD2F}" presName="tx1" presStyleLbl="revTx" presStyleIdx="2" presStyleCnt="15"/>
      <dgm:spPr/>
    </dgm:pt>
    <dgm:pt modelId="{304D952A-C93F-034E-9A03-3E1D2F96B561}" type="pres">
      <dgm:prSet presAssocID="{801F0E0C-701A-496B-B933-9805A53EBD2F}" presName="vert1" presStyleCnt="0"/>
      <dgm:spPr/>
    </dgm:pt>
    <dgm:pt modelId="{357B8DEA-67B8-CB41-820A-4B3C941BA77A}" type="pres">
      <dgm:prSet presAssocID="{7D7817BC-F333-477B-9737-787AB6A9E3EE}" presName="thickLine" presStyleLbl="alignNode1" presStyleIdx="3" presStyleCnt="15"/>
      <dgm:spPr/>
    </dgm:pt>
    <dgm:pt modelId="{12EBE6DC-B022-CD43-9CD6-342C4B8AB8C5}" type="pres">
      <dgm:prSet presAssocID="{7D7817BC-F333-477B-9737-787AB6A9E3EE}" presName="horz1" presStyleCnt="0"/>
      <dgm:spPr/>
    </dgm:pt>
    <dgm:pt modelId="{7CD83022-131B-1C4A-A750-CE2918FF8C73}" type="pres">
      <dgm:prSet presAssocID="{7D7817BC-F333-477B-9737-787AB6A9E3EE}" presName="tx1" presStyleLbl="revTx" presStyleIdx="3" presStyleCnt="15"/>
      <dgm:spPr/>
    </dgm:pt>
    <dgm:pt modelId="{04CF6731-2537-424B-89EA-ED500E8ED0EE}" type="pres">
      <dgm:prSet presAssocID="{7D7817BC-F333-477B-9737-787AB6A9E3EE}" presName="vert1" presStyleCnt="0"/>
      <dgm:spPr/>
    </dgm:pt>
    <dgm:pt modelId="{823A6056-C7C5-7041-8F45-84ACAE44D8BD}" type="pres">
      <dgm:prSet presAssocID="{A79EDCC2-D320-45BF-A79C-26A74F6123B0}" presName="thickLine" presStyleLbl="alignNode1" presStyleIdx="4" presStyleCnt="15"/>
      <dgm:spPr/>
    </dgm:pt>
    <dgm:pt modelId="{A9764197-3B29-A447-B51D-9E8076306592}" type="pres">
      <dgm:prSet presAssocID="{A79EDCC2-D320-45BF-A79C-26A74F6123B0}" presName="horz1" presStyleCnt="0"/>
      <dgm:spPr/>
    </dgm:pt>
    <dgm:pt modelId="{3915A5C2-600C-9D45-96C6-FB8CD1BAA622}" type="pres">
      <dgm:prSet presAssocID="{A79EDCC2-D320-45BF-A79C-26A74F6123B0}" presName="tx1" presStyleLbl="revTx" presStyleIdx="4" presStyleCnt="15"/>
      <dgm:spPr/>
    </dgm:pt>
    <dgm:pt modelId="{52C9C3D2-27DC-FA44-8EE2-CC9D363137E5}" type="pres">
      <dgm:prSet presAssocID="{A79EDCC2-D320-45BF-A79C-26A74F6123B0}" presName="vert1" presStyleCnt="0"/>
      <dgm:spPr/>
    </dgm:pt>
    <dgm:pt modelId="{8B8D6675-09ED-574E-8B36-22F51B6F0C73}" type="pres">
      <dgm:prSet presAssocID="{EE117A3B-54FA-4D74-AC42-38BEB6F10EC3}" presName="thickLine" presStyleLbl="alignNode1" presStyleIdx="5" presStyleCnt="15"/>
      <dgm:spPr/>
    </dgm:pt>
    <dgm:pt modelId="{C75835D9-FF98-1240-82D9-154CF2239303}" type="pres">
      <dgm:prSet presAssocID="{EE117A3B-54FA-4D74-AC42-38BEB6F10EC3}" presName="horz1" presStyleCnt="0"/>
      <dgm:spPr/>
    </dgm:pt>
    <dgm:pt modelId="{028267CD-99B4-C240-89C3-09F710D1435E}" type="pres">
      <dgm:prSet presAssocID="{EE117A3B-54FA-4D74-AC42-38BEB6F10EC3}" presName="tx1" presStyleLbl="revTx" presStyleIdx="5" presStyleCnt="15"/>
      <dgm:spPr/>
    </dgm:pt>
    <dgm:pt modelId="{322CFAD4-5F9C-E64D-8659-8C260037666A}" type="pres">
      <dgm:prSet presAssocID="{EE117A3B-54FA-4D74-AC42-38BEB6F10EC3}" presName="vert1" presStyleCnt="0"/>
      <dgm:spPr/>
    </dgm:pt>
    <dgm:pt modelId="{2BF849D9-CA66-894C-AAB4-0C8FDA248689}" type="pres">
      <dgm:prSet presAssocID="{DBE0D765-E95B-4A14-8256-5D41070C2213}" presName="thickLine" presStyleLbl="alignNode1" presStyleIdx="6" presStyleCnt="15"/>
      <dgm:spPr/>
    </dgm:pt>
    <dgm:pt modelId="{11692293-9E10-944D-A4CA-30BE46EB156C}" type="pres">
      <dgm:prSet presAssocID="{DBE0D765-E95B-4A14-8256-5D41070C2213}" presName="horz1" presStyleCnt="0"/>
      <dgm:spPr/>
    </dgm:pt>
    <dgm:pt modelId="{D8037F63-DF7B-BC41-9D3E-B514C9EF7D7A}" type="pres">
      <dgm:prSet presAssocID="{DBE0D765-E95B-4A14-8256-5D41070C2213}" presName="tx1" presStyleLbl="revTx" presStyleIdx="6" presStyleCnt="15"/>
      <dgm:spPr/>
    </dgm:pt>
    <dgm:pt modelId="{FACB0658-EA21-1842-A207-7427B9941BE7}" type="pres">
      <dgm:prSet presAssocID="{DBE0D765-E95B-4A14-8256-5D41070C2213}" presName="vert1" presStyleCnt="0"/>
      <dgm:spPr/>
    </dgm:pt>
    <dgm:pt modelId="{D0E476EE-3A7A-AC41-8D3A-F41B10869521}" type="pres">
      <dgm:prSet presAssocID="{5455E273-D9F3-4300-9BD9-27ACF18DC8AB}" presName="thickLine" presStyleLbl="alignNode1" presStyleIdx="7" presStyleCnt="15"/>
      <dgm:spPr/>
    </dgm:pt>
    <dgm:pt modelId="{A4938F35-EDA7-BA41-BEAD-F7757EF93C3A}" type="pres">
      <dgm:prSet presAssocID="{5455E273-D9F3-4300-9BD9-27ACF18DC8AB}" presName="horz1" presStyleCnt="0"/>
      <dgm:spPr/>
    </dgm:pt>
    <dgm:pt modelId="{C7DA0BF3-7FEB-6D49-92AB-02E90AC60B90}" type="pres">
      <dgm:prSet presAssocID="{5455E273-D9F3-4300-9BD9-27ACF18DC8AB}" presName="tx1" presStyleLbl="revTx" presStyleIdx="7" presStyleCnt="15"/>
      <dgm:spPr/>
    </dgm:pt>
    <dgm:pt modelId="{923FBA08-58D3-BF47-88A8-5DCB9FE282E1}" type="pres">
      <dgm:prSet presAssocID="{5455E273-D9F3-4300-9BD9-27ACF18DC8AB}" presName="vert1" presStyleCnt="0"/>
      <dgm:spPr/>
    </dgm:pt>
    <dgm:pt modelId="{C8693AD4-062E-3A4B-ADCF-21A28B92A718}" type="pres">
      <dgm:prSet presAssocID="{59D93BA7-81A0-403A-A2F5-BE1161EA7989}" presName="thickLine" presStyleLbl="alignNode1" presStyleIdx="8" presStyleCnt="15"/>
      <dgm:spPr/>
    </dgm:pt>
    <dgm:pt modelId="{B283892E-A38C-534C-8FC5-B40BBCCB0029}" type="pres">
      <dgm:prSet presAssocID="{59D93BA7-81A0-403A-A2F5-BE1161EA7989}" presName="horz1" presStyleCnt="0"/>
      <dgm:spPr/>
    </dgm:pt>
    <dgm:pt modelId="{BBDA7C13-5049-AA46-ADE3-980D2C64252E}" type="pres">
      <dgm:prSet presAssocID="{59D93BA7-81A0-403A-A2F5-BE1161EA7989}" presName="tx1" presStyleLbl="revTx" presStyleIdx="8" presStyleCnt="15"/>
      <dgm:spPr/>
    </dgm:pt>
    <dgm:pt modelId="{6DEF77CE-61F2-FF4D-9367-9529001481E3}" type="pres">
      <dgm:prSet presAssocID="{59D93BA7-81A0-403A-A2F5-BE1161EA7989}" presName="vert1" presStyleCnt="0"/>
      <dgm:spPr/>
    </dgm:pt>
    <dgm:pt modelId="{C04A792D-F60E-0E40-95C8-282B382B59F9}" type="pres">
      <dgm:prSet presAssocID="{06885038-20A0-4B5F-92CE-B05B0FAC1F1C}" presName="thickLine" presStyleLbl="alignNode1" presStyleIdx="9" presStyleCnt="15"/>
      <dgm:spPr/>
    </dgm:pt>
    <dgm:pt modelId="{548A52C8-A8F7-3344-AB33-BC3C2CAAD8C6}" type="pres">
      <dgm:prSet presAssocID="{06885038-20A0-4B5F-92CE-B05B0FAC1F1C}" presName="horz1" presStyleCnt="0"/>
      <dgm:spPr/>
    </dgm:pt>
    <dgm:pt modelId="{9C811FC7-CE12-C545-A6E9-C32797F6AE8B}" type="pres">
      <dgm:prSet presAssocID="{06885038-20A0-4B5F-92CE-B05B0FAC1F1C}" presName="tx1" presStyleLbl="revTx" presStyleIdx="9" presStyleCnt="15"/>
      <dgm:spPr/>
    </dgm:pt>
    <dgm:pt modelId="{5D7D5248-A197-7C40-9306-BFB57BD2F7D7}" type="pres">
      <dgm:prSet presAssocID="{06885038-20A0-4B5F-92CE-B05B0FAC1F1C}" presName="vert1" presStyleCnt="0"/>
      <dgm:spPr/>
    </dgm:pt>
    <dgm:pt modelId="{856846B8-7A64-C244-AA7E-2533CAD1F4D6}" type="pres">
      <dgm:prSet presAssocID="{FA692668-9A07-4B37-8CFF-A8DF7997F001}" presName="thickLine" presStyleLbl="alignNode1" presStyleIdx="10" presStyleCnt="15"/>
      <dgm:spPr/>
    </dgm:pt>
    <dgm:pt modelId="{9A848BA1-E827-F744-A9F7-19845D243FDA}" type="pres">
      <dgm:prSet presAssocID="{FA692668-9A07-4B37-8CFF-A8DF7997F001}" presName="horz1" presStyleCnt="0"/>
      <dgm:spPr/>
    </dgm:pt>
    <dgm:pt modelId="{AD4B71A0-3B3E-9C4C-B8C6-FE14E966BFB6}" type="pres">
      <dgm:prSet presAssocID="{FA692668-9A07-4B37-8CFF-A8DF7997F001}" presName="tx1" presStyleLbl="revTx" presStyleIdx="10" presStyleCnt="15"/>
      <dgm:spPr/>
    </dgm:pt>
    <dgm:pt modelId="{6D5158DF-C4C8-F74D-8BCF-DBB63D1FF424}" type="pres">
      <dgm:prSet presAssocID="{FA692668-9A07-4B37-8CFF-A8DF7997F001}" presName="vert1" presStyleCnt="0"/>
      <dgm:spPr/>
    </dgm:pt>
    <dgm:pt modelId="{C4FDC6AB-D873-EC40-86A7-C7652403EB05}" type="pres">
      <dgm:prSet presAssocID="{A0B309CB-C057-4B8D-A96A-016F9BB5EB43}" presName="thickLine" presStyleLbl="alignNode1" presStyleIdx="11" presStyleCnt="15"/>
      <dgm:spPr/>
    </dgm:pt>
    <dgm:pt modelId="{A795116F-1D44-634C-A1DB-886273B90335}" type="pres">
      <dgm:prSet presAssocID="{A0B309CB-C057-4B8D-A96A-016F9BB5EB43}" presName="horz1" presStyleCnt="0"/>
      <dgm:spPr/>
    </dgm:pt>
    <dgm:pt modelId="{0D2F35D2-A24E-314C-AB36-34397E44344E}" type="pres">
      <dgm:prSet presAssocID="{A0B309CB-C057-4B8D-A96A-016F9BB5EB43}" presName="tx1" presStyleLbl="revTx" presStyleIdx="11" presStyleCnt="15"/>
      <dgm:spPr/>
    </dgm:pt>
    <dgm:pt modelId="{96D5E1F2-A032-BC48-8065-200BC231F9B4}" type="pres">
      <dgm:prSet presAssocID="{A0B309CB-C057-4B8D-A96A-016F9BB5EB43}" presName="vert1" presStyleCnt="0"/>
      <dgm:spPr/>
    </dgm:pt>
    <dgm:pt modelId="{BDD6F77D-39E9-6740-A175-DAC681FD83FC}" type="pres">
      <dgm:prSet presAssocID="{7A358AE9-8173-4BFE-B88A-40CFA575D094}" presName="thickLine" presStyleLbl="alignNode1" presStyleIdx="12" presStyleCnt="15"/>
      <dgm:spPr/>
    </dgm:pt>
    <dgm:pt modelId="{2F3E4F5C-D770-9F41-B170-3DBD79556DCA}" type="pres">
      <dgm:prSet presAssocID="{7A358AE9-8173-4BFE-B88A-40CFA575D094}" presName="horz1" presStyleCnt="0"/>
      <dgm:spPr/>
    </dgm:pt>
    <dgm:pt modelId="{9D6FFA61-FAC2-0343-8F19-6CD08FE90CF4}" type="pres">
      <dgm:prSet presAssocID="{7A358AE9-8173-4BFE-B88A-40CFA575D094}" presName="tx1" presStyleLbl="revTx" presStyleIdx="12" presStyleCnt="15"/>
      <dgm:spPr/>
    </dgm:pt>
    <dgm:pt modelId="{D320EC02-C3B6-3245-AA5D-658BF957976F}" type="pres">
      <dgm:prSet presAssocID="{7A358AE9-8173-4BFE-B88A-40CFA575D094}" presName="vert1" presStyleCnt="0"/>
      <dgm:spPr/>
    </dgm:pt>
    <dgm:pt modelId="{795FA9BE-6048-EE49-9A1A-61FCB1DC93C1}" type="pres">
      <dgm:prSet presAssocID="{935EC7EF-C570-4364-A658-FB24D857AFBD}" presName="thickLine" presStyleLbl="alignNode1" presStyleIdx="13" presStyleCnt="15"/>
      <dgm:spPr/>
    </dgm:pt>
    <dgm:pt modelId="{F63F0FB2-9C93-ED40-8C49-A3649B752E6A}" type="pres">
      <dgm:prSet presAssocID="{935EC7EF-C570-4364-A658-FB24D857AFBD}" presName="horz1" presStyleCnt="0"/>
      <dgm:spPr/>
    </dgm:pt>
    <dgm:pt modelId="{B46BCEB3-800B-4540-AC9F-25D2770A755F}" type="pres">
      <dgm:prSet presAssocID="{935EC7EF-C570-4364-A658-FB24D857AFBD}" presName="tx1" presStyleLbl="revTx" presStyleIdx="13" presStyleCnt="15"/>
      <dgm:spPr/>
    </dgm:pt>
    <dgm:pt modelId="{F6A70488-E5D2-5847-A83D-C1F766DCC228}" type="pres">
      <dgm:prSet presAssocID="{935EC7EF-C570-4364-A658-FB24D857AFBD}" presName="vert1" presStyleCnt="0"/>
      <dgm:spPr/>
    </dgm:pt>
    <dgm:pt modelId="{35ECBD85-77C5-124F-87A3-61C265555208}" type="pres">
      <dgm:prSet presAssocID="{26CCF11F-A8ED-4357-999B-970DD53D3B8F}" presName="thickLine" presStyleLbl="alignNode1" presStyleIdx="14" presStyleCnt="15"/>
      <dgm:spPr/>
    </dgm:pt>
    <dgm:pt modelId="{0DA2FFC9-DD76-3A43-9087-93DF625B3AC4}" type="pres">
      <dgm:prSet presAssocID="{26CCF11F-A8ED-4357-999B-970DD53D3B8F}" presName="horz1" presStyleCnt="0"/>
      <dgm:spPr/>
    </dgm:pt>
    <dgm:pt modelId="{F5165157-1F41-DA40-BD45-F48709DBF227}" type="pres">
      <dgm:prSet presAssocID="{26CCF11F-A8ED-4357-999B-970DD53D3B8F}" presName="tx1" presStyleLbl="revTx" presStyleIdx="14" presStyleCnt="15"/>
      <dgm:spPr/>
    </dgm:pt>
    <dgm:pt modelId="{79B547B4-9FCC-BA4F-A9DB-12EA8E6B2F9F}" type="pres">
      <dgm:prSet presAssocID="{26CCF11F-A8ED-4357-999B-970DD53D3B8F}" presName="vert1" presStyleCnt="0"/>
      <dgm:spPr/>
    </dgm:pt>
  </dgm:ptLst>
  <dgm:cxnLst>
    <dgm:cxn modelId="{42BEB001-B960-4AC4-A0E5-5914D27130BB}" srcId="{E9991DF4-F5ED-4AA4-AD34-DF1B33D89A03}" destId="{DBE0D765-E95B-4A14-8256-5D41070C2213}" srcOrd="6" destOrd="0" parTransId="{EEFD79D8-E65C-4B82-B53A-543B2C8CF64F}" sibTransId="{850E1499-7EDA-48CC-978E-F130976BDD05}"/>
    <dgm:cxn modelId="{FF30D008-FD79-1448-BAA0-356BC972092D}" type="presOf" srcId="{801F0E0C-701A-496B-B933-9805A53EBD2F}" destId="{13B81826-721E-DF4E-AACE-5AB32AC381D6}" srcOrd="0" destOrd="0" presId="urn:microsoft.com/office/officeart/2008/layout/LinedList"/>
    <dgm:cxn modelId="{155F8E0A-E131-4C42-9665-8F0222E22114}" type="presOf" srcId="{A79EDCC2-D320-45BF-A79C-26A74F6123B0}" destId="{3915A5C2-600C-9D45-96C6-FB8CD1BAA622}" srcOrd="0" destOrd="0" presId="urn:microsoft.com/office/officeart/2008/layout/LinedList"/>
    <dgm:cxn modelId="{4D465410-C7C1-483E-B09A-66CF4A968A26}" srcId="{E9991DF4-F5ED-4AA4-AD34-DF1B33D89A03}" destId="{47B20AD8-F3B5-4775-BDEF-4FE90BC8B89F}" srcOrd="0" destOrd="0" parTransId="{B88C1F86-D4D2-47E2-9968-3244A48F94A4}" sibTransId="{B7378F3F-6D20-444B-94A4-A0285CF30654}"/>
    <dgm:cxn modelId="{9FA75414-80B9-4AD8-A218-7864E305777F}" srcId="{E9991DF4-F5ED-4AA4-AD34-DF1B33D89A03}" destId="{EE117A3B-54FA-4D74-AC42-38BEB6F10EC3}" srcOrd="5" destOrd="0" parTransId="{0E18B540-A9AB-4EF1-AF73-584704501BCD}" sibTransId="{9767481E-15A4-4414-BA1F-7A1BAF3F1CBB}"/>
    <dgm:cxn modelId="{08BFEC1D-0DC0-8A45-AA22-376580D72895}" type="presOf" srcId="{EE117A3B-54FA-4D74-AC42-38BEB6F10EC3}" destId="{028267CD-99B4-C240-89C3-09F710D1435E}" srcOrd="0" destOrd="0" presId="urn:microsoft.com/office/officeart/2008/layout/LinedList"/>
    <dgm:cxn modelId="{70EF3E37-C924-4C1F-AB1F-E89E8D1C9619}" srcId="{E9991DF4-F5ED-4AA4-AD34-DF1B33D89A03}" destId="{935EC7EF-C570-4364-A658-FB24D857AFBD}" srcOrd="13" destOrd="0" parTransId="{AC23393C-D673-4665-9594-A19B47919611}" sibTransId="{3D8BF23D-FBDB-45C9-9342-36EBC14FC1FF}"/>
    <dgm:cxn modelId="{CDED143A-87CD-FF41-A006-CA4423A69C2E}" type="presOf" srcId="{DBE0D765-E95B-4A14-8256-5D41070C2213}" destId="{D8037F63-DF7B-BC41-9D3E-B514C9EF7D7A}" srcOrd="0" destOrd="0" presId="urn:microsoft.com/office/officeart/2008/layout/LinedList"/>
    <dgm:cxn modelId="{E964C161-A6F3-284B-B40E-8237ACFF5DD3}" type="presOf" srcId="{26CCF11F-A8ED-4357-999B-970DD53D3B8F}" destId="{F5165157-1F41-DA40-BD45-F48709DBF227}" srcOrd="0" destOrd="0" presId="urn:microsoft.com/office/officeart/2008/layout/LinedList"/>
    <dgm:cxn modelId="{9EEE3F64-D7C9-2C4D-872F-F15D7C322BA3}" type="presOf" srcId="{7D7817BC-F333-477B-9737-787AB6A9E3EE}" destId="{7CD83022-131B-1C4A-A750-CE2918FF8C73}" srcOrd="0" destOrd="0" presId="urn:microsoft.com/office/officeart/2008/layout/LinedList"/>
    <dgm:cxn modelId="{646E6771-568B-46C8-83E4-A4DCDFF375F3}" srcId="{E9991DF4-F5ED-4AA4-AD34-DF1B33D89A03}" destId="{26CCF11F-A8ED-4357-999B-970DD53D3B8F}" srcOrd="14" destOrd="0" parTransId="{434F9784-5685-4DFA-8B25-6959CB250A8C}" sibTransId="{A684F4AA-FD23-4F0F-B64C-2F2351E93DDE}"/>
    <dgm:cxn modelId="{D13E9153-7B25-104C-9D02-4AB2318ABC03}" type="presOf" srcId="{59D93BA7-81A0-403A-A2F5-BE1161EA7989}" destId="{BBDA7C13-5049-AA46-ADE3-980D2C64252E}" srcOrd="0" destOrd="0" presId="urn:microsoft.com/office/officeart/2008/layout/LinedList"/>
    <dgm:cxn modelId="{31AAAA53-DA32-4EEC-99CD-52AD34A49B81}" srcId="{E9991DF4-F5ED-4AA4-AD34-DF1B33D89A03}" destId="{A79EDCC2-D320-45BF-A79C-26A74F6123B0}" srcOrd="4" destOrd="0" parTransId="{030EC7FE-8092-4F83-9ACB-6276D6F920E6}" sibTransId="{36448395-56DE-4692-932A-B6387B8C4BE4}"/>
    <dgm:cxn modelId="{5C54D375-6BDD-304A-8FD2-A31754F08B57}" type="presOf" srcId="{E9991DF4-F5ED-4AA4-AD34-DF1B33D89A03}" destId="{2220724A-0D75-1443-8F87-73FD2EB2E503}" srcOrd="0" destOrd="0" presId="urn:microsoft.com/office/officeart/2008/layout/LinedList"/>
    <dgm:cxn modelId="{42775D76-2D43-C347-9C6A-19E954AE3EC1}" type="presOf" srcId="{06885038-20A0-4B5F-92CE-B05B0FAC1F1C}" destId="{9C811FC7-CE12-C545-A6E9-C32797F6AE8B}" srcOrd="0" destOrd="0" presId="urn:microsoft.com/office/officeart/2008/layout/LinedList"/>
    <dgm:cxn modelId="{D27D1A78-71DB-41CB-A781-7BA91A166D64}" srcId="{E9991DF4-F5ED-4AA4-AD34-DF1B33D89A03}" destId="{7A358AE9-8173-4BFE-B88A-40CFA575D094}" srcOrd="12" destOrd="0" parTransId="{E1D609B4-6A2B-41F2-AB81-B59F03AB98F4}" sibTransId="{F3B56DD2-ED1C-4C55-AA3D-100A3C87269A}"/>
    <dgm:cxn modelId="{8BBAF059-CF94-0C49-A78E-F977561316AD}" type="presOf" srcId="{935EC7EF-C570-4364-A658-FB24D857AFBD}" destId="{B46BCEB3-800B-4540-AC9F-25D2770A755F}" srcOrd="0" destOrd="0" presId="urn:microsoft.com/office/officeart/2008/layout/LinedList"/>
    <dgm:cxn modelId="{85DA7C7E-EFFF-4AC1-8781-FB4808FAF529}" srcId="{E9991DF4-F5ED-4AA4-AD34-DF1B33D89A03}" destId="{801F0E0C-701A-496B-B933-9805A53EBD2F}" srcOrd="2" destOrd="0" parTransId="{35F68FD4-1997-4C76-9023-D3A02587A384}" sibTransId="{8CCF4FBB-3890-4C54-9748-F376963EC6A9}"/>
    <dgm:cxn modelId="{28D3AF84-5C67-4666-8364-A213470C948F}" srcId="{E9991DF4-F5ED-4AA4-AD34-DF1B33D89A03}" destId="{59D93BA7-81A0-403A-A2F5-BE1161EA7989}" srcOrd="8" destOrd="0" parTransId="{8866C801-6F6A-43C5-835B-B724B1528ADB}" sibTransId="{DB450D5D-460B-49BF-A1EA-3BFB43679C98}"/>
    <dgm:cxn modelId="{269ED28B-44B9-4505-9EC6-A1AE4CDDBA2C}" srcId="{E9991DF4-F5ED-4AA4-AD34-DF1B33D89A03}" destId="{7D7817BC-F333-477B-9737-787AB6A9E3EE}" srcOrd="3" destOrd="0" parTransId="{78A0CB4D-559A-4AA2-8E51-5B09DD384ED8}" sibTransId="{89CCA4A6-D2C5-4C16-A501-C00566FE10E0}"/>
    <dgm:cxn modelId="{0819319A-CC6A-7549-9704-4CCDC0599819}" type="presOf" srcId="{98971D02-DBD0-4597-8C29-5A5EBA08E34B}" destId="{7BBACA5C-EE61-7B41-BB37-E1F733FBC817}" srcOrd="0" destOrd="0" presId="urn:microsoft.com/office/officeart/2008/layout/LinedList"/>
    <dgm:cxn modelId="{E10810A0-A139-2148-905E-578320AF4337}" type="presOf" srcId="{FA692668-9A07-4B37-8CFF-A8DF7997F001}" destId="{AD4B71A0-3B3E-9C4C-B8C6-FE14E966BFB6}" srcOrd="0" destOrd="0" presId="urn:microsoft.com/office/officeart/2008/layout/LinedList"/>
    <dgm:cxn modelId="{2C962AA4-041D-4E8B-9D72-99E84162D9F4}" srcId="{E9991DF4-F5ED-4AA4-AD34-DF1B33D89A03}" destId="{06885038-20A0-4B5F-92CE-B05B0FAC1F1C}" srcOrd="9" destOrd="0" parTransId="{325661EF-9FB4-4844-B4A9-19B7EE0D456B}" sibTransId="{D32CB83A-BD54-4138-97DA-11D08D73942B}"/>
    <dgm:cxn modelId="{6CA82FA4-79AB-4A16-9715-E62B40B66966}" srcId="{E9991DF4-F5ED-4AA4-AD34-DF1B33D89A03}" destId="{5455E273-D9F3-4300-9BD9-27ACF18DC8AB}" srcOrd="7" destOrd="0" parTransId="{DBE46412-BEE2-421A-8C4C-94017C081BB5}" sibTransId="{518C2EFA-A3C4-437F-BDFC-EC8E8CBB5FBD}"/>
    <dgm:cxn modelId="{38C8DDAB-52FB-3741-BF3C-DFA885875F48}" type="presOf" srcId="{7A358AE9-8173-4BFE-B88A-40CFA575D094}" destId="{9D6FFA61-FAC2-0343-8F19-6CD08FE90CF4}" srcOrd="0" destOrd="0" presId="urn:microsoft.com/office/officeart/2008/layout/LinedList"/>
    <dgm:cxn modelId="{163F50B2-AB26-4AB3-A349-50BC7EB203B5}" srcId="{E9991DF4-F5ED-4AA4-AD34-DF1B33D89A03}" destId="{A0B309CB-C057-4B8D-A96A-016F9BB5EB43}" srcOrd="11" destOrd="0" parTransId="{A05115ED-607C-4CCC-AF7A-B14960960D13}" sibTransId="{DE976185-04B3-4345-822D-E4C0BE89512A}"/>
    <dgm:cxn modelId="{803A68C3-6D8E-744E-82C2-408F158ED48F}" type="presOf" srcId="{A0B309CB-C057-4B8D-A96A-016F9BB5EB43}" destId="{0D2F35D2-A24E-314C-AB36-34397E44344E}" srcOrd="0" destOrd="0" presId="urn:microsoft.com/office/officeart/2008/layout/LinedList"/>
    <dgm:cxn modelId="{90F636CB-7EDC-4A63-AA30-393B1F1BE433}" srcId="{E9991DF4-F5ED-4AA4-AD34-DF1B33D89A03}" destId="{FA692668-9A07-4B37-8CFF-A8DF7997F001}" srcOrd="10" destOrd="0" parTransId="{D070F896-501E-43AC-852A-FB56F86F1A72}" sibTransId="{69785CCC-3B78-4BD8-8B46-2176CD215108}"/>
    <dgm:cxn modelId="{69C47BCF-9E77-014E-AAD9-85021016028A}" type="presOf" srcId="{5455E273-D9F3-4300-9BD9-27ACF18DC8AB}" destId="{C7DA0BF3-7FEB-6D49-92AB-02E90AC60B90}" srcOrd="0" destOrd="0" presId="urn:microsoft.com/office/officeart/2008/layout/LinedList"/>
    <dgm:cxn modelId="{FC9978E8-2839-4943-ABE7-C378840CEC35}" srcId="{E9991DF4-F5ED-4AA4-AD34-DF1B33D89A03}" destId="{98971D02-DBD0-4597-8C29-5A5EBA08E34B}" srcOrd="1" destOrd="0" parTransId="{C5A6CD49-5DEF-4D1C-9B3B-FB8D35C007DD}" sibTransId="{42AD0DC9-C5D5-467D-B7BD-11F966277B83}"/>
    <dgm:cxn modelId="{494B3AEB-73D5-D646-8520-405DCC1CEE68}" type="presOf" srcId="{47B20AD8-F3B5-4775-BDEF-4FE90BC8B89F}" destId="{74F3328D-A8F0-B64A-9DD6-0B9220255E2B}" srcOrd="0" destOrd="0" presId="urn:microsoft.com/office/officeart/2008/layout/LinedList"/>
    <dgm:cxn modelId="{1EEF2EF2-DB24-6F4C-A1CF-51D9CAADF021}" type="presParOf" srcId="{2220724A-0D75-1443-8F87-73FD2EB2E503}" destId="{3E8AB123-2FA1-3540-AC3F-246395A02B57}" srcOrd="0" destOrd="0" presId="urn:microsoft.com/office/officeart/2008/layout/LinedList"/>
    <dgm:cxn modelId="{63881FCF-774A-FC47-B9B4-F6CD329E83E4}" type="presParOf" srcId="{2220724A-0D75-1443-8F87-73FD2EB2E503}" destId="{42C35CD2-C216-2F4F-9907-14ECE276DF9C}" srcOrd="1" destOrd="0" presId="urn:microsoft.com/office/officeart/2008/layout/LinedList"/>
    <dgm:cxn modelId="{2F282043-D3D8-AC4A-B693-82BDAE1620E2}" type="presParOf" srcId="{42C35CD2-C216-2F4F-9907-14ECE276DF9C}" destId="{74F3328D-A8F0-B64A-9DD6-0B9220255E2B}" srcOrd="0" destOrd="0" presId="urn:microsoft.com/office/officeart/2008/layout/LinedList"/>
    <dgm:cxn modelId="{B49CC84E-0072-6C4A-B78D-F0BCA1AE9AB9}" type="presParOf" srcId="{42C35CD2-C216-2F4F-9907-14ECE276DF9C}" destId="{85F4F5FE-F86B-854B-A8EA-426E1ECF7301}" srcOrd="1" destOrd="0" presId="urn:microsoft.com/office/officeart/2008/layout/LinedList"/>
    <dgm:cxn modelId="{BAF842C3-DB67-E048-AD69-082924CA0B4C}" type="presParOf" srcId="{2220724A-0D75-1443-8F87-73FD2EB2E503}" destId="{AB57B69C-E939-6447-BD6C-95BE537D5C15}" srcOrd="2" destOrd="0" presId="urn:microsoft.com/office/officeart/2008/layout/LinedList"/>
    <dgm:cxn modelId="{F365A5F6-2837-2D42-A9B1-32DA166A9204}" type="presParOf" srcId="{2220724A-0D75-1443-8F87-73FD2EB2E503}" destId="{5E3FC919-8FFF-E84D-820A-8FBDFA2B89CF}" srcOrd="3" destOrd="0" presId="urn:microsoft.com/office/officeart/2008/layout/LinedList"/>
    <dgm:cxn modelId="{5ACCB8DB-12DB-9042-A74C-FCD93EEC383C}" type="presParOf" srcId="{5E3FC919-8FFF-E84D-820A-8FBDFA2B89CF}" destId="{7BBACA5C-EE61-7B41-BB37-E1F733FBC817}" srcOrd="0" destOrd="0" presId="urn:microsoft.com/office/officeart/2008/layout/LinedList"/>
    <dgm:cxn modelId="{CB65B1FD-9D39-9B48-AA35-6EA13CAFB58F}" type="presParOf" srcId="{5E3FC919-8FFF-E84D-820A-8FBDFA2B89CF}" destId="{F841F8B6-47A0-F04C-BD0F-34512C4EB8DB}" srcOrd="1" destOrd="0" presId="urn:microsoft.com/office/officeart/2008/layout/LinedList"/>
    <dgm:cxn modelId="{E5DE6DA1-47AE-2048-AE92-940664CE0F8F}" type="presParOf" srcId="{2220724A-0D75-1443-8F87-73FD2EB2E503}" destId="{C550B51E-E3C8-D64E-A914-E307B771D63D}" srcOrd="4" destOrd="0" presId="urn:microsoft.com/office/officeart/2008/layout/LinedList"/>
    <dgm:cxn modelId="{A9DFE114-8654-C246-BF55-122EC3C17D62}" type="presParOf" srcId="{2220724A-0D75-1443-8F87-73FD2EB2E503}" destId="{4FF8BB44-49EE-2744-819C-11F8C4CC2E63}" srcOrd="5" destOrd="0" presId="urn:microsoft.com/office/officeart/2008/layout/LinedList"/>
    <dgm:cxn modelId="{919DC08A-7749-474D-AA94-A347EEC6744C}" type="presParOf" srcId="{4FF8BB44-49EE-2744-819C-11F8C4CC2E63}" destId="{13B81826-721E-DF4E-AACE-5AB32AC381D6}" srcOrd="0" destOrd="0" presId="urn:microsoft.com/office/officeart/2008/layout/LinedList"/>
    <dgm:cxn modelId="{9BDF364F-AF03-0847-942C-BBE26DA1B5D9}" type="presParOf" srcId="{4FF8BB44-49EE-2744-819C-11F8C4CC2E63}" destId="{304D952A-C93F-034E-9A03-3E1D2F96B561}" srcOrd="1" destOrd="0" presId="urn:microsoft.com/office/officeart/2008/layout/LinedList"/>
    <dgm:cxn modelId="{935DE26A-B6B1-B44B-BFA7-C1FCCC73CDFE}" type="presParOf" srcId="{2220724A-0D75-1443-8F87-73FD2EB2E503}" destId="{357B8DEA-67B8-CB41-820A-4B3C941BA77A}" srcOrd="6" destOrd="0" presId="urn:microsoft.com/office/officeart/2008/layout/LinedList"/>
    <dgm:cxn modelId="{E573FA28-1DCC-FF44-8748-C8BDCE8CBE64}" type="presParOf" srcId="{2220724A-0D75-1443-8F87-73FD2EB2E503}" destId="{12EBE6DC-B022-CD43-9CD6-342C4B8AB8C5}" srcOrd="7" destOrd="0" presId="urn:microsoft.com/office/officeart/2008/layout/LinedList"/>
    <dgm:cxn modelId="{C667C17F-7149-C64E-A8D9-FF320E2E7B5C}" type="presParOf" srcId="{12EBE6DC-B022-CD43-9CD6-342C4B8AB8C5}" destId="{7CD83022-131B-1C4A-A750-CE2918FF8C73}" srcOrd="0" destOrd="0" presId="urn:microsoft.com/office/officeart/2008/layout/LinedList"/>
    <dgm:cxn modelId="{0432A06F-362C-F343-9CA4-F0EE91B17810}" type="presParOf" srcId="{12EBE6DC-B022-CD43-9CD6-342C4B8AB8C5}" destId="{04CF6731-2537-424B-89EA-ED500E8ED0EE}" srcOrd="1" destOrd="0" presId="urn:microsoft.com/office/officeart/2008/layout/LinedList"/>
    <dgm:cxn modelId="{8D53125D-9FB3-3844-A45B-B85FB8278AF8}" type="presParOf" srcId="{2220724A-0D75-1443-8F87-73FD2EB2E503}" destId="{823A6056-C7C5-7041-8F45-84ACAE44D8BD}" srcOrd="8" destOrd="0" presId="urn:microsoft.com/office/officeart/2008/layout/LinedList"/>
    <dgm:cxn modelId="{9097A411-4388-1B47-8B4F-B43AAEFE410F}" type="presParOf" srcId="{2220724A-0D75-1443-8F87-73FD2EB2E503}" destId="{A9764197-3B29-A447-B51D-9E8076306592}" srcOrd="9" destOrd="0" presId="urn:microsoft.com/office/officeart/2008/layout/LinedList"/>
    <dgm:cxn modelId="{35B5F9C3-02AC-D646-915A-1144BFEF9B6D}" type="presParOf" srcId="{A9764197-3B29-A447-B51D-9E8076306592}" destId="{3915A5C2-600C-9D45-96C6-FB8CD1BAA622}" srcOrd="0" destOrd="0" presId="urn:microsoft.com/office/officeart/2008/layout/LinedList"/>
    <dgm:cxn modelId="{98986913-A6E8-4D4A-B271-26FA13B826C2}" type="presParOf" srcId="{A9764197-3B29-A447-B51D-9E8076306592}" destId="{52C9C3D2-27DC-FA44-8EE2-CC9D363137E5}" srcOrd="1" destOrd="0" presId="urn:microsoft.com/office/officeart/2008/layout/LinedList"/>
    <dgm:cxn modelId="{2186B18D-BF15-444F-86DC-F24C7FAEB5D7}" type="presParOf" srcId="{2220724A-0D75-1443-8F87-73FD2EB2E503}" destId="{8B8D6675-09ED-574E-8B36-22F51B6F0C73}" srcOrd="10" destOrd="0" presId="urn:microsoft.com/office/officeart/2008/layout/LinedList"/>
    <dgm:cxn modelId="{2D73E0ED-D325-214D-8C7F-8EBDFAF3B72A}" type="presParOf" srcId="{2220724A-0D75-1443-8F87-73FD2EB2E503}" destId="{C75835D9-FF98-1240-82D9-154CF2239303}" srcOrd="11" destOrd="0" presId="urn:microsoft.com/office/officeart/2008/layout/LinedList"/>
    <dgm:cxn modelId="{60BFF598-0F90-924F-A3B8-8694C2D4555A}" type="presParOf" srcId="{C75835D9-FF98-1240-82D9-154CF2239303}" destId="{028267CD-99B4-C240-89C3-09F710D1435E}" srcOrd="0" destOrd="0" presId="urn:microsoft.com/office/officeart/2008/layout/LinedList"/>
    <dgm:cxn modelId="{2A9BA979-FD14-7345-BCCC-E78DBC4B57F5}" type="presParOf" srcId="{C75835D9-FF98-1240-82D9-154CF2239303}" destId="{322CFAD4-5F9C-E64D-8659-8C260037666A}" srcOrd="1" destOrd="0" presId="urn:microsoft.com/office/officeart/2008/layout/LinedList"/>
    <dgm:cxn modelId="{51870384-FFC6-AB48-921B-AD3E6004E29F}" type="presParOf" srcId="{2220724A-0D75-1443-8F87-73FD2EB2E503}" destId="{2BF849D9-CA66-894C-AAB4-0C8FDA248689}" srcOrd="12" destOrd="0" presId="urn:microsoft.com/office/officeart/2008/layout/LinedList"/>
    <dgm:cxn modelId="{BED5E36B-EC03-BA48-BD0D-631CE4132F59}" type="presParOf" srcId="{2220724A-0D75-1443-8F87-73FD2EB2E503}" destId="{11692293-9E10-944D-A4CA-30BE46EB156C}" srcOrd="13" destOrd="0" presId="urn:microsoft.com/office/officeart/2008/layout/LinedList"/>
    <dgm:cxn modelId="{5A73EE08-7F2D-0847-9824-E1699645EB95}" type="presParOf" srcId="{11692293-9E10-944D-A4CA-30BE46EB156C}" destId="{D8037F63-DF7B-BC41-9D3E-B514C9EF7D7A}" srcOrd="0" destOrd="0" presId="urn:microsoft.com/office/officeart/2008/layout/LinedList"/>
    <dgm:cxn modelId="{7F9E4711-DEF5-3946-B33D-BD82BE87E480}" type="presParOf" srcId="{11692293-9E10-944D-A4CA-30BE46EB156C}" destId="{FACB0658-EA21-1842-A207-7427B9941BE7}" srcOrd="1" destOrd="0" presId="urn:microsoft.com/office/officeart/2008/layout/LinedList"/>
    <dgm:cxn modelId="{B6B6DE8A-2D55-3346-81A0-58A0DBC8BD2E}" type="presParOf" srcId="{2220724A-0D75-1443-8F87-73FD2EB2E503}" destId="{D0E476EE-3A7A-AC41-8D3A-F41B10869521}" srcOrd="14" destOrd="0" presId="urn:microsoft.com/office/officeart/2008/layout/LinedList"/>
    <dgm:cxn modelId="{7EDE46D9-C355-7E4D-8171-E27673176E52}" type="presParOf" srcId="{2220724A-0D75-1443-8F87-73FD2EB2E503}" destId="{A4938F35-EDA7-BA41-BEAD-F7757EF93C3A}" srcOrd="15" destOrd="0" presId="urn:microsoft.com/office/officeart/2008/layout/LinedList"/>
    <dgm:cxn modelId="{23EB66D5-BE57-1741-B932-5FD3EE5D24D4}" type="presParOf" srcId="{A4938F35-EDA7-BA41-BEAD-F7757EF93C3A}" destId="{C7DA0BF3-7FEB-6D49-92AB-02E90AC60B90}" srcOrd="0" destOrd="0" presId="urn:microsoft.com/office/officeart/2008/layout/LinedList"/>
    <dgm:cxn modelId="{93FB5A59-30D6-B145-940A-58AC224B4B1B}" type="presParOf" srcId="{A4938F35-EDA7-BA41-BEAD-F7757EF93C3A}" destId="{923FBA08-58D3-BF47-88A8-5DCB9FE282E1}" srcOrd="1" destOrd="0" presId="urn:microsoft.com/office/officeart/2008/layout/LinedList"/>
    <dgm:cxn modelId="{48D41EF5-3EF3-0749-9C0B-77474C830BFB}" type="presParOf" srcId="{2220724A-0D75-1443-8F87-73FD2EB2E503}" destId="{C8693AD4-062E-3A4B-ADCF-21A28B92A718}" srcOrd="16" destOrd="0" presId="urn:microsoft.com/office/officeart/2008/layout/LinedList"/>
    <dgm:cxn modelId="{3D9F55B9-65CC-6D43-82A7-72E96A035DA4}" type="presParOf" srcId="{2220724A-0D75-1443-8F87-73FD2EB2E503}" destId="{B283892E-A38C-534C-8FC5-B40BBCCB0029}" srcOrd="17" destOrd="0" presId="urn:microsoft.com/office/officeart/2008/layout/LinedList"/>
    <dgm:cxn modelId="{757770C2-08CB-2245-9E1E-83B11A0FD444}" type="presParOf" srcId="{B283892E-A38C-534C-8FC5-B40BBCCB0029}" destId="{BBDA7C13-5049-AA46-ADE3-980D2C64252E}" srcOrd="0" destOrd="0" presId="urn:microsoft.com/office/officeart/2008/layout/LinedList"/>
    <dgm:cxn modelId="{179328B8-2E9B-C44D-B673-5A7E83EE3B8A}" type="presParOf" srcId="{B283892E-A38C-534C-8FC5-B40BBCCB0029}" destId="{6DEF77CE-61F2-FF4D-9367-9529001481E3}" srcOrd="1" destOrd="0" presId="urn:microsoft.com/office/officeart/2008/layout/LinedList"/>
    <dgm:cxn modelId="{A3A83E24-8D2F-0848-8F56-87B6C1F485F2}" type="presParOf" srcId="{2220724A-0D75-1443-8F87-73FD2EB2E503}" destId="{C04A792D-F60E-0E40-95C8-282B382B59F9}" srcOrd="18" destOrd="0" presId="urn:microsoft.com/office/officeart/2008/layout/LinedList"/>
    <dgm:cxn modelId="{91CD0666-94EE-E344-95AA-8712BF45FDE4}" type="presParOf" srcId="{2220724A-0D75-1443-8F87-73FD2EB2E503}" destId="{548A52C8-A8F7-3344-AB33-BC3C2CAAD8C6}" srcOrd="19" destOrd="0" presId="urn:microsoft.com/office/officeart/2008/layout/LinedList"/>
    <dgm:cxn modelId="{0C0A999A-7D17-8F4D-987C-E453B8C91137}" type="presParOf" srcId="{548A52C8-A8F7-3344-AB33-BC3C2CAAD8C6}" destId="{9C811FC7-CE12-C545-A6E9-C32797F6AE8B}" srcOrd="0" destOrd="0" presId="urn:microsoft.com/office/officeart/2008/layout/LinedList"/>
    <dgm:cxn modelId="{BD02D3BE-E91E-FE43-987F-CF26E5577126}" type="presParOf" srcId="{548A52C8-A8F7-3344-AB33-BC3C2CAAD8C6}" destId="{5D7D5248-A197-7C40-9306-BFB57BD2F7D7}" srcOrd="1" destOrd="0" presId="urn:microsoft.com/office/officeart/2008/layout/LinedList"/>
    <dgm:cxn modelId="{945894D5-E7D5-EB4A-87D0-A4C7DC29B2F3}" type="presParOf" srcId="{2220724A-0D75-1443-8F87-73FD2EB2E503}" destId="{856846B8-7A64-C244-AA7E-2533CAD1F4D6}" srcOrd="20" destOrd="0" presId="urn:microsoft.com/office/officeart/2008/layout/LinedList"/>
    <dgm:cxn modelId="{F0BEFF4B-4359-764F-B13E-9593B75F9157}" type="presParOf" srcId="{2220724A-0D75-1443-8F87-73FD2EB2E503}" destId="{9A848BA1-E827-F744-A9F7-19845D243FDA}" srcOrd="21" destOrd="0" presId="urn:microsoft.com/office/officeart/2008/layout/LinedList"/>
    <dgm:cxn modelId="{F871275D-8062-3D42-AC8D-C741FB8E3EA5}" type="presParOf" srcId="{9A848BA1-E827-F744-A9F7-19845D243FDA}" destId="{AD4B71A0-3B3E-9C4C-B8C6-FE14E966BFB6}" srcOrd="0" destOrd="0" presId="urn:microsoft.com/office/officeart/2008/layout/LinedList"/>
    <dgm:cxn modelId="{9733B5B6-73C8-5147-8239-81F077F57E07}" type="presParOf" srcId="{9A848BA1-E827-F744-A9F7-19845D243FDA}" destId="{6D5158DF-C4C8-F74D-8BCF-DBB63D1FF424}" srcOrd="1" destOrd="0" presId="urn:microsoft.com/office/officeart/2008/layout/LinedList"/>
    <dgm:cxn modelId="{38D703F9-1CBB-5241-B6BD-D562EBCEA7F2}" type="presParOf" srcId="{2220724A-0D75-1443-8F87-73FD2EB2E503}" destId="{C4FDC6AB-D873-EC40-86A7-C7652403EB05}" srcOrd="22" destOrd="0" presId="urn:microsoft.com/office/officeart/2008/layout/LinedList"/>
    <dgm:cxn modelId="{B526AA64-BE7D-EF4E-AB9E-33930D5EC86E}" type="presParOf" srcId="{2220724A-0D75-1443-8F87-73FD2EB2E503}" destId="{A795116F-1D44-634C-A1DB-886273B90335}" srcOrd="23" destOrd="0" presId="urn:microsoft.com/office/officeart/2008/layout/LinedList"/>
    <dgm:cxn modelId="{A5FEC58B-0BDD-D746-9EC3-8B8E6C2F73A6}" type="presParOf" srcId="{A795116F-1D44-634C-A1DB-886273B90335}" destId="{0D2F35D2-A24E-314C-AB36-34397E44344E}" srcOrd="0" destOrd="0" presId="urn:microsoft.com/office/officeart/2008/layout/LinedList"/>
    <dgm:cxn modelId="{A0907956-4913-5A46-A610-E13F0C750D0A}" type="presParOf" srcId="{A795116F-1D44-634C-A1DB-886273B90335}" destId="{96D5E1F2-A032-BC48-8065-200BC231F9B4}" srcOrd="1" destOrd="0" presId="urn:microsoft.com/office/officeart/2008/layout/LinedList"/>
    <dgm:cxn modelId="{518B415C-D7E4-ED4A-AC9C-48436A507C96}" type="presParOf" srcId="{2220724A-0D75-1443-8F87-73FD2EB2E503}" destId="{BDD6F77D-39E9-6740-A175-DAC681FD83FC}" srcOrd="24" destOrd="0" presId="urn:microsoft.com/office/officeart/2008/layout/LinedList"/>
    <dgm:cxn modelId="{72009787-DB85-4942-BF3D-AF102A240030}" type="presParOf" srcId="{2220724A-0D75-1443-8F87-73FD2EB2E503}" destId="{2F3E4F5C-D770-9F41-B170-3DBD79556DCA}" srcOrd="25" destOrd="0" presId="urn:microsoft.com/office/officeart/2008/layout/LinedList"/>
    <dgm:cxn modelId="{661159BC-BB17-F545-81E4-6944BFD35D09}" type="presParOf" srcId="{2F3E4F5C-D770-9F41-B170-3DBD79556DCA}" destId="{9D6FFA61-FAC2-0343-8F19-6CD08FE90CF4}" srcOrd="0" destOrd="0" presId="urn:microsoft.com/office/officeart/2008/layout/LinedList"/>
    <dgm:cxn modelId="{AEF15DDB-139E-B740-BD8A-2BCE7F645B57}" type="presParOf" srcId="{2F3E4F5C-D770-9F41-B170-3DBD79556DCA}" destId="{D320EC02-C3B6-3245-AA5D-658BF957976F}" srcOrd="1" destOrd="0" presId="urn:microsoft.com/office/officeart/2008/layout/LinedList"/>
    <dgm:cxn modelId="{A2F2EFB0-B27E-9049-9565-A597C538601C}" type="presParOf" srcId="{2220724A-0D75-1443-8F87-73FD2EB2E503}" destId="{795FA9BE-6048-EE49-9A1A-61FCB1DC93C1}" srcOrd="26" destOrd="0" presId="urn:microsoft.com/office/officeart/2008/layout/LinedList"/>
    <dgm:cxn modelId="{4BD84CD7-2E17-7F4C-9AEE-7C65C00E8DD3}" type="presParOf" srcId="{2220724A-0D75-1443-8F87-73FD2EB2E503}" destId="{F63F0FB2-9C93-ED40-8C49-A3649B752E6A}" srcOrd="27" destOrd="0" presId="urn:microsoft.com/office/officeart/2008/layout/LinedList"/>
    <dgm:cxn modelId="{9AE166EA-9E43-DC48-8164-359B67CD3894}" type="presParOf" srcId="{F63F0FB2-9C93-ED40-8C49-A3649B752E6A}" destId="{B46BCEB3-800B-4540-AC9F-25D2770A755F}" srcOrd="0" destOrd="0" presId="urn:microsoft.com/office/officeart/2008/layout/LinedList"/>
    <dgm:cxn modelId="{4694DCC6-C7DC-AB4F-AA9D-932E8B728DE1}" type="presParOf" srcId="{F63F0FB2-9C93-ED40-8C49-A3649B752E6A}" destId="{F6A70488-E5D2-5847-A83D-C1F766DCC228}" srcOrd="1" destOrd="0" presId="urn:microsoft.com/office/officeart/2008/layout/LinedList"/>
    <dgm:cxn modelId="{47D54803-5F12-434C-AAA3-9C196F1BD0F2}" type="presParOf" srcId="{2220724A-0D75-1443-8F87-73FD2EB2E503}" destId="{35ECBD85-77C5-124F-87A3-61C265555208}" srcOrd="28" destOrd="0" presId="urn:microsoft.com/office/officeart/2008/layout/LinedList"/>
    <dgm:cxn modelId="{49C1A71B-FE7E-2948-B085-5A7E70616617}" type="presParOf" srcId="{2220724A-0D75-1443-8F87-73FD2EB2E503}" destId="{0DA2FFC9-DD76-3A43-9087-93DF625B3AC4}" srcOrd="29" destOrd="0" presId="urn:microsoft.com/office/officeart/2008/layout/LinedList"/>
    <dgm:cxn modelId="{FDF2AB79-EA80-A84C-8123-28DC16585A47}" type="presParOf" srcId="{0DA2FFC9-DD76-3A43-9087-93DF625B3AC4}" destId="{F5165157-1F41-DA40-BD45-F48709DBF227}" srcOrd="0" destOrd="0" presId="urn:microsoft.com/office/officeart/2008/layout/LinedList"/>
    <dgm:cxn modelId="{97193B4F-38BB-4F42-83C9-ED984D136513}" type="presParOf" srcId="{0DA2FFC9-DD76-3A43-9087-93DF625B3AC4}" destId="{79B547B4-9FCC-BA4F-A9DB-12EA8E6B2F9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711AF1-05CE-4556-BC69-081DF54502F7}">
      <dsp:nvSpPr>
        <dsp:cNvPr id="0" name=""/>
        <dsp:cNvSpPr/>
      </dsp:nvSpPr>
      <dsp:spPr>
        <a:xfrm>
          <a:off x="0" y="1697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4461B1-F717-420C-9AA0-317A4CA6322F}">
      <dsp:nvSpPr>
        <dsp:cNvPr id="0" name=""/>
        <dsp:cNvSpPr/>
      </dsp:nvSpPr>
      <dsp:spPr>
        <a:xfrm>
          <a:off x="146117" y="65608"/>
          <a:ext cx="543075" cy="59538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5000" r="-25000"/>
          </a:stretch>
        </a:blipFill>
        <a:ln w="19050" cap="rnd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D71C62-95DF-42DF-B02F-BAD27215384E}">
      <dsp:nvSpPr>
        <dsp:cNvPr id="0" name=""/>
        <dsp:cNvSpPr/>
      </dsp:nvSpPr>
      <dsp:spPr>
        <a:xfrm>
          <a:off x="835310" y="1697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/>
            <a:t>Group Member 1: Justification</a:t>
          </a:r>
        </a:p>
      </dsp:txBody>
      <dsp:txXfrm>
        <a:off x="835310" y="1697"/>
        <a:ext cx="5555964" cy="723212"/>
      </dsp:txXfrm>
    </dsp:sp>
    <dsp:sp modelId="{F1E88D10-9C8A-4D4D-800F-9A16CB6232CD}">
      <dsp:nvSpPr>
        <dsp:cNvPr id="0" name=""/>
        <dsp:cNvSpPr/>
      </dsp:nvSpPr>
      <dsp:spPr>
        <a:xfrm>
          <a:off x="0" y="905713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028FF7-4FAC-4CB8-9224-480F0160D7A8}">
      <dsp:nvSpPr>
        <dsp:cNvPr id="0" name=""/>
        <dsp:cNvSpPr/>
      </dsp:nvSpPr>
      <dsp:spPr>
        <a:xfrm>
          <a:off x="218771" y="1068436"/>
          <a:ext cx="397767" cy="397767"/>
        </a:xfrm>
        <a:prstGeom prst="rect">
          <a:avLst/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6E7C58-1F14-4EBB-8A96-D6C7473E2588}">
      <dsp:nvSpPr>
        <dsp:cNvPr id="0" name=""/>
        <dsp:cNvSpPr/>
      </dsp:nvSpPr>
      <dsp:spPr>
        <a:xfrm>
          <a:off x="835310" y="905713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 dirty="0"/>
            <a:t>Group Member 2: Application</a:t>
          </a:r>
          <a:endParaRPr lang="en-US" sz="1900" kern="1200" dirty="0"/>
        </a:p>
      </dsp:txBody>
      <dsp:txXfrm>
        <a:off x="835310" y="905713"/>
        <a:ext cx="5555964" cy="723212"/>
      </dsp:txXfrm>
    </dsp:sp>
    <dsp:sp modelId="{E1CF9633-0AA2-475C-94F7-7A1EC05B7535}">
      <dsp:nvSpPr>
        <dsp:cNvPr id="0" name=""/>
        <dsp:cNvSpPr/>
      </dsp:nvSpPr>
      <dsp:spPr>
        <a:xfrm>
          <a:off x="0" y="1809729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572C4A-CC7A-403B-B93E-B900C3EE7E26}">
      <dsp:nvSpPr>
        <dsp:cNvPr id="0" name=""/>
        <dsp:cNvSpPr/>
      </dsp:nvSpPr>
      <dsp:spPr>
        <a:xfrm>
          <a:off x="218771" y="1972452"/>
          <a:ext cx="397767" cy="397767"/>
        </a:xfrm>
        <a:prstGeom prst="rect">
          <a:avLst/>
        </a:prstGeom>
        <a:blipFill>
          <a:blip xmlns:r="http://schemas.openxmlformats.org/officeDocument/2006/relationships" r:embed="rId4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39A2A9-A486-43CF-BBA2-AB8AB1E147F1}">
      <dsp:nvSpPr>
        <dsp:cNvPr id="0" name=""/>
        <dsp:cNvSpPr/>
      </dsp:nvSpPr>
      <dsp:spPr>
        <a:xfrm>
          <a:off x="835310" y="1809729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/>
            <a:t>Group Member 3: Barriers</a:t>
          </a:r>
          <a:endParaRPr lang="en-US" sz="1900" kern="1200"/>
        </a:p>
      </dsp:txBody>
      <dsp:txXfrm>
        <a:off x="835310" y="1809729"/>
        <a:ext cx="5555964" cy="723212"/>
      </dsp:txXfrm>
    </dsp:sp>
    <dsp:sp modelId="{A7467B29-D999-45A1-85B9-BD33E7B75D43}">
      <dsp:nvSpPr>
        <dsp:cNvPr id="0" name=""/>
        <dsp:cNvSpPr/>
      </dsp:nvSpPr>
      <dsp:spPr>
        <a:xfrm>
          <a:off x="0" y="2713745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2FF83E-7638-4491-8108-F3C2130F254E}">
      <dsp:nvSpPr>
        <dsp:cNvPr id="0" name=""/>
        <dsp:cNvSpPr/>
      </dsp:nvSpPr>
      <dsp:spPr>
        <a:xfrm>
          <a:off x="218771" y="2876467"/>
          <a:ext cx="397767" cy="397767"/>
        </a:xfrm>
        <a:prstGeom prst="rect">
          <a:avLst/>
        </a:prstGeom>
        <a:blipFill>
          <a:blip xmlns:r="http://schemas.openxmlformats.org/officeDocument/2006/relationships" r:embed="rId6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C62C72-F55D-4D1A-A11C-03819F34D63C}">
      <dsp:nvSpPr>
        <dsp:cNvPr id="0" name=""/>
        <dsp:cNvSpPr/>
      </dsp:nvSpPr>
      <dsp:spPr>
        <a:xfrm>
          <a:off x="835310" y="2713745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/>
            <a:t>Group Member 4: Benefits</a:t>
          </a:r>
          <a:endParaRPr lang="en-US" sz="1900" kern="1200"/>
        </a:p>
      </dsp:txBody>
      <dsp:txXfrm>
        <a:off x="835310" y="2713745"/>
        <a:ext cx="5555964" cy="723212"/>
      </dsp:txXfrm>
    </dsp:sp>
    <dsp:sp modelId="{2AF54206-2D25-4363-8969-1B5449470E2B}">
      <dsp:nvSpPr>
        <dsp:cNvPr id="0" name=""/>
        <dsp:cNvSpPr/>
      </dsp:nvSpPr>
      <dsp:spPr>
        <a:xfrm>
          <a:off x="0" y="3617761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68DFDDE-2D08-408E-B929-DC1DA2D9F08E}">
      <dsp:nvSpPr>
        <dsp:cNvPr id="0" name=""/>
        <dsp:cNvSpPr/>
      </dsp:nvSpPr>
      <dsp:spPr>
        <a:xfrm>
          <a:off x="218771" y="3780483"/>
          <a:ext cx="397767" cy="397767"/>
        </a:xfrm>
        <a:prstGeom prst="rect">
          <a:avLst/>
        </a:prstGeom>
        <a:blipFill>
          <a:blip xmlns:r="http://schemas.openxmlformats.org/officeDocument/2006/relationships" r:embed="rId8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99C24E-F8F0-44E9-9361-E88CA58D3563}">
      <dsp:nvSpPr>
        <dsp:cNvPr id="0" name=""/>
        <dsp:cNvSpPr/>
      </dsp:nvSpPr>
      <dsp:spPr>
        <a:xfrm>
          <a:off x="835310" y="3617761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/>
            <a:t>References  </a:t>
          </a:r>
          <a:endParaRPr lang="en-US" sz="1900" kern="1200"/>
        </a:p>
      </dsp:txBody>
      <dsp:txXfrm>
        <a:off x="835310" y="3617761"/>
        <a:ext cx="5555964" cy="723212"/>
      </dsp:txXfrm>
    </dsp:sp>
    <dsp:sp modelId="{A5CE4C7F-6055-4D57-8EB6-D9A363E1DEA8}">
      <dsp:nvSpPr>
        <dsp:cNvPr id="0" name=""/>
        <dsp:cNvSpPr/>
      </dsp:nvSpPr>
      <dsp:spPr>
        <a:xfrm>
          <a:off x="0" y="4521777"/>
          <a:ext cx="6391275" cy="72321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AF8772-4A0E-4BC8-A2AC-35A2ED1A8A53}">
      <dsp:nvSpPr>
        <dsp:cNvPr id="0" name=""/>
        <dsp:cNvSpPr/>
      </dsp:nvSpPr>
      <dsp:spPr>
        <a:xfrm>
          <a:off x="218771" y="4684499"/>
          <a:ext cx="397767" cy="397767"/>
        </a:xfrm>
        <a:prstGeom prst="rect">
          <a:avLst/>
        </a:prstGeom>
        <a:blipFill>
          <a:blip xmlns:r="http://schemas.openxmlformats.org/officeDocument/2006/relationships" r:embed="rId10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4F4611-C881-4F2A-86B6-BBBE771E1213}">
      <dsp:nvSpPr>
        <dsp:cNvPr id="0" name=""/>
        <dsp:cNvSpPr/>
      </dsp:nvSpPr>
      <dsp:spPr>
        <a:xfrm>
          <a:off x="835310" y="4521777"/>
          <a:ext cx="5555964" cy="7232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540" tIns="76540" rIns="76540" bIns="765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900" b="0" i="0" kern="1200" dirty="0"/>
            <a:t>Thank you </a:t>
          </a:r>
          <a:endParaRPr lang="en-US" sz="1900" kern="1200" dirty="0"/>
        </a:p>
      </dsp:txBody>
      <dsp:txXfrm>
        <a:off x="835310" y="4521777"/>
        <a:ext cx="5555964" cy="7232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1CE44F-CDFE-4746-998B-93F430AFD55D}">
      <dsp:nvSpPr>
        <dsp:cNvPr id="0" name=""/>
        <dsp:cNvSpPr/>
      </dsp:nvSpPr>
      <dsp:spPr>
        <a:xfrm>
          <a:off x="0" y="2115"/>
          <a:ext cx="5140033" cy="1008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8635A3B-378D-481C-B639-9876D885ECF6}">
      <dsp:nvSpPr>
        <dsp:cNvPr id="0" name=""/>
        <dsp:cNvSpPr/>
      </dsp:nvSpPr>
      <dsp:spPr>
        <a:xfrm>
          <a:off x="304985" y="228964"/>
          <a:ext cx="555061" cy="55451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C9DED0-9810-47D8-BF56-0B1BBBC38D78}">
      <dsp:nvSpPr>
        <dsp:cNvPr id="0" name=""/>
        <dsp:cNvSpPr/>
      </dsp:nvSpPr>
      <dsp:spPr>
        <a:xfrm>
          <a:off x="1165033" y="2115"/>
          <a:ext cx="3789025" cy="10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07" tIns="106807" rIns="106807" bIns="10680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/>
            <a:t>The PRECEDE-PROCEED model is a methodical approach to promoting health.</a:t>
          </a:r>
        </a:p>
      </dsp:txBody>
      <dsp:txXfrm>
        <a:off x="1165033" y="2115"/>
        <a:ext cx="3789025" cy="1009203"/>
      </dsp:txXfrm>
    </dsp:sp>
    <dsp:sp modelId="{148A8239-B6DB-499F-9FD5-B7A6089353FA}">
      <dsp:nvSpPr>
        <dsp:cNvPr id="0" name=""/>
        <dsp:cNvSpPr/>
      </dsp:nvSpPr>
      <dsp:spPr>
        <a:xfrm>
          <a:off x="0" y="1203548"/>
          <a:ext cx="5140033" cy="1008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116517-DBDC-4BAF-B2B8-27D026E91A4C}">
      <dsp:nvSpPr>
        <dsp:cNvPr id="0" name=""/>
        <dsp:cNvSpPr/>
      </dsp:nvSpPr>
      <dsp:spPr>
        <a:xfrm>
          <a:off x="304985" y="1430397"/>
          <a:ext cx="555061" cy="55451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11036D-C2A8-443C-BF66-18EB0AEAFF29}">
      <dsp:nvSpPr>
        <dsp:cNvPr id="0" name=""/>
        <dsp:cNvSpPr/>
      </dsp:nvSpPr>
      <dsp:spPr>
        <a:xfrm>
          <a:off x="1165033" y="1203548"/>
          <a:ext cx="3789025" cy="10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07" tIns="106807" rIns="106807" bIns="10680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/>
            <a:t>PRECEDE (diagnosis) and PROCEED (implementation/evaluation) are its two primary stages. </a:t>
          </a:r>
        </a:p>
      </dsp:txBody>
      <dsp:txXfrm>
        <a:off x="1165033" y="1203548"/>
        <a:ext cx="3789025" cy="1009203"/>
      </dsp:txXfrm>
    </dsp:sp>
    <dsp:sp modelId="{983E37E6-11C7-403D-8534-AA72D519AFDF}">
      <dsp:nvSpPr>
        <dsp:cNvPr id="0" name=""/>
        <dsp:cNvSpPr/>
      </dsp:nvSpPr>
      <dsp:spPr>
        <a:xfrm>
          <a:off x="0" y="2404980"/>
          <a:ext cx="5140033" cy="1008217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1FD73D-000D-40D9-B629-5BC8FD09B50D}">
      <dsp:nvSpPr>
        <dsp:cNvPr id="0" name=""/>
        <dsp:cNvSpPr/>
      </dsp:nvSpPr>
      <dsp:spPr>
        <a:xfrm>
          <a:off x="304985" y="2631829"/>
          <a:ext cx="555061" cy="55451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5351E-EF9E-4C33-B219-98DD49A34673}">
      <dsp:nvSpPr>
        <dsp:cNvPr id="0" name=""/>
        <dsp:cNvSpPr/>
      </dsp:nvSpPr>
      <dsp:spPr>
        <a:xfrm>
          <a:off x="1165033" y="2404980"/>
          <a:ext cx="3789025" cy="100920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807" tIns="106807" rIns="106807" bIns="106807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/>
            <a:t>PRECEDE evaluates environmental factors, behaviours, and needs. </a:t>
          </a:r>
        </a:p>
      </dsp:txBody>
      <dsp:txXfrm>
        <a:off x="1165033" y="2404980"/>
        <a:ext cx="3789025" cy="100920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7806B1-CC06-7246-A730-C5351E8923F5}">
      <dsp:nvSpPr>
        <dsp:cNvPr id="0" name=""/>
        <dsp:cNvSpPr/>
      </dsp:nvSpPr>
      <dsp:spPr>
        <a:xfrm>
          <a:off x="0" y="0"/>
          <a:ext cx="2663667" cy="11696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1200" kern="1200"/>
            <a:t>The Smoke-Free Mums initiative is methodically guided by the PRECEDE-PROCEED model. </a:t>
          </a:r>
        </a:p>
      </dsp:txBody>
      <dsp:txXfrm>
        <a:off x="34258" y="34258"/>
        <a:ext cx="1401502" cy="1101154"/>
      </dsp:txXfrm>
    </dsp:sp>
    <dsp:sp modelId="{CC3746A9-F17F-7344-BE6B-98815CC4215D}">
      <dsp:nvSpPr>
        <dsp:cNvPr id="0" name=""/>
        <dsp:cNvSpPr/>
      </dsp:nvSpPr>
      <dsp:spPr>
        <a:xfrm>
          <a:off x="235029" y="1364614"/>
          <a:ext cx="2663667" cy="11696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1200" kern="1200"/>
            <a:t>NHS data, with an emphasis on high-risk groups. </a:t>
          </a:r>
        </a:p>
      </dsp:txBody>
      <dsp:txXfrm>
        <a:off x="269287" y="1398872"/>
        <a:ext cx="1599836" cy="1101154"/>
      </dsp:txXfrm>
    </dsp:sp>
    <dsp:sp modelId="{EBEF2060-F3AE-F94A-AFBA-89EE10A37A32}">
      <dsp:nvSpPr>
        <dsp:cNvPr id="0" name=""/>
        <dsp:cNvSpPr/>
      </dsp:nvSpPr>
      <dsp:spPr>
        <a:xfrm>
          <a:off x="470058" y="2729229"/>
          <a:ext cx="2663667" cy="116967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1200" kern="1200"/>
            <a:t>This shows smoking rates among pregnant women during the diagnosis phase. </a:t>
          </a:r>
        </a:p>
      </dsp:txBody>
      <dsp:txXfrm>
        <a:off x="504316" y="2763487"/>
        <a:ext cx="1599836" cy="1101154"/>
      </dsp:txXfrm>
    </dsp:sp>
    <dsp:sp modelId="{2FD4A219-5B1B-AB4E-BDC7-3F5F878FE44C}">
      <dsp:nvSpPr>
        <dsp:cNvPr id="0" name=""/>
        <dsp:cNvSpPr/>
      </dsp:nvSpPr>
      <dsp:spPr>
        <a:xfrm>
          <a:off x="1903381" y="886999"/>
          <a:ext cx="760285" cy="76028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3600" kern="1200"/>
        </a:p>
      </dsp:txBody>
      <dsp:txXfrm>
        <a:off x="2074445" y="886999"/>
        <a:ext cx="418157" cy="572114"/>
      </dsp:txXfrm>
    </dsp:sp>
    <dsp:sp modelId="{8CCA0855-C978-5441-ABCE-CA31184EB329}">
      <dsp:nvSpPr>
        <dsp:cNvPr id="0" name=""/>
        <dsp:cNvSpPr/>
      </dsp:nvSpPr>
      <dsp:spPr>
        <a:xfrm>
          <a:off x="2138411" y="2243816"/>
          <a:ext cx="760285" cy="760285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3600" kern="1200"/>
        </a:p>
      </dsp:txBody>
      <dsp:txXfrm>
        <a:off x="2309475" y="2243816"/>
        <a:ext cx="418157" cy="57211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B4576C-6787-EF49-9250-2093DDBD4476}">
      <dsp:nvSpPr>
        <dsp:cNvPr id="0" name=""/>
        <dsp:cNvSpPr/>
      </dsp:nvSpPr>
      <dsp:spPr>
        <a:xfrm>
          <a:off x="0" y="1861"/>
          <a:ext cx="6072775" cy="0"/>
        </a:xfrm>
        <a:prstGeom prst="line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3F74C97A-A299-3744-B554-BA300E527F33}">
      <dsp:nvSpPr>
        <dsp:cNvPr id="0" name=""/>
        <dsp:cNvSpPr/>
      </dsp:nvSpPr>
      <dsp:spPr>
        <a:xfrm>
          <a:off x="0" y="1861"/>
          <a:ext cx="6072775" cy="1269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2600" kern="1200"/>
            <a:t>Three essential digital tools are used in the campaign to encourage people to stop smoking. </a:t>
          </a:r>
        </a:p>
      </dsp:txBody>
      <dsp:txXfrm>
        <a:off x="0" y="1861"/>
        <a:ext cx="6072775" cy="1269339"/>
      </dsp:txXfrm>
    </dsp:sp>
    <dsp:sp modelId="{5D29487A-BBFB-6C4C-99D5-436C848094D9}">
      <dsp:nvSpPr>
        <dsp:cNvPr id="0" name=""/>
        <dsp:cNvSpPr/>
      </dsp:nvSpPr>
      <dsp:spPr>
        <a:xfrm>
          <a:off x="0" y="1271200"/>
          <a:ext cx="6072775" cy="0"/>
        </a:xfrm>
        <a:prstGeom prst="line">
          <a:avLst/>
        </a:prstGeom>
        <a:gradFill rotWithShape="0">
          <a:gsLst>
            <a:gs pos="0">
              <a:schemeClr val="accent5">
                <a:hueOff val="1219212"/>
                <a:satOff val="-9721"/>
                <a:lumOff val="-7353"/>
                <a:alphaOff val="0"/>
                <a:tint val="98000"/>
                <a:lumMod val="114000"/>
              </a:schemeClr>
            </a:gs>
            <a:gs pos="100000">
              <a:schemeClr val="accent5">
                <a:hueOff val="1219212"/>
                <a:satOff val="-9721"/>
                <a:lumOff val="-7353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1219212"/>
              <a:satOff val="-9721"/>
              <a:lumOff val="-7353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B4E714A-02F8-964A-B141-F4AB75F5025F}">
      <dsp:nvSpPr>
        <dsp:cNvPr id="0" name=""/>
        <dsp:cNvSpPr/>
      </dsp:nvSpPr>
      <dsp:spPr>
        <a:xfrm>
          <a:off x="0" y="1271200"/>
          <a:ext cx="6072775" cy="1269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2600" kern="1200"/>
            <a:t>Reminders from mobile apps are activated during normal craving times. </a:t>
          </a:r>
        </a:p>
      </dsp:txBody>
      <dsp:txXfrm>
        <a:off x="0" y="1271200"/>
        <a:ext cx="6072775" cy="1269339"/>
      </dsp:txXfrm>
    </dsp:sp>
    <dsp:sp modelId="{6A57D4E0-85B6-DC49-8828-B45270AA56A3}">
      <dsp:nvSpPr>
        <dsp:cNvPr id="0" name=""/>
        <dsp:cNvSpPr/>
      </dsp:nvSpPr>
      <dsp:spPr>
        <a:xfrm>
          <a:off x="0" y="2540539"/>
          <a:ext cx="6072775" cy="0"/>
        </a:xfrm>
        <a:prstGeom prst="line">
          <a:avLst/>
        </a:prstGeom>
        <a:gradFill rotWithShape="0">
          <a:gsLst>
            <a:gs pos="0">
              <a:schemeClr val="accent5">
                <a:hueOff val="2438425"/>
                <a:satOff val="-19443"/>
                <a:lumOff val="-14705"/>
                <a:alphaOff val="0"/>
                <a:tint val="98000"/>
                <a:lumMod val="114000"/>
              </a:schemeClr>
            </a:gs>
            <a:gs pos="100000">
              <a:schemeClr val="accent5">
                <a:hueOff val="2438425"/>
                <a:satOff val="-19443"/>
                <a:lumOff val="-14705"/>
                <a:alphaOff val="0"/>
                <a:shade val="90000"/>
                <a:lumMod val="84000"/>
              </a:schemeClr>
            </a:gs>
          </a:gsLst>
          <a:lin ang="5400000" scaled="0"/>
        </a:gradFill>
        <a:ln w="9525" cap="rnd" cmpd="sng" algn="ctr">
          <a:solidFill>
            <a:schemeClr val="accent5">
              <a:hueOff val="2438425"/>
              <a:satOff val="-19443"/>
              <a:lumOff val="-14705"/>
              <a:alphaOff val="0"/>
            </a:schemeClr>
          </a:solidFill>
          <a:prstDash val="solid"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1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4EB0E2A0-E56F-F748-8AE6-54F7A9F6DBEF}">
      <dsp:nvSpPr>
        <dsp:cNvPr id="0" name=""/>
        <dsp:cNvSpPr/>
      </dsp:nvSpPr>
      <dsp:spPr>
        <a:xfrm>
          <a:off x="0" y="2540539"/>
          <a:ext cx="6072775" cy="126933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t" anchorCtr="0">
          <a:noAutofit/>
        </a:bodyPr>
        <a:lstStyle/>
        <a:p>
          <a:pPr marL="0" lvl="0" indent="0" algn="l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Symbol" panose="05050102010706020507" pitchFamily="18" charset="2"/>
            <a:buNone/>
          </a:pPr>
          <a:r>
            <a:rPr lang="en-IN" sz="2600" kern="1200"/>
            <a:t>This is offering immediate coping mechanisms. </a:t>
          </a:r>
        </a:p>
      </dsp:txBody>
      <dsp:txXfrm>
        <a:off x="0" y="2540539"/>
        <a:ext cx="6072775" cy="126933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60BCD80-54CA-4543-9620-5A2F4A6FA262}">
      <dsp:nvSpPr>
        <dsp:cNvPr id="0" name=""/>
        <dsp:cNvSpPr/>
      </dsp:nvSpPr>
      <dsp:spPr>
        <a:xfrm>
          <a:off x="0" y="0"/>
          <a:ext cx="3416300" cy="3416300"/>
        </a:xfrm>
        <a:prstGeom prst="pie">
          <a:avLst>
            <a:gd name="adj1" fmla="val 54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0870D3F1-4BD7-CD48-9D42-014666D4AE68}">
      <dsp:nvSpPr>
        <dsp:cNvPr id="0" name=""/>
        <dsp:cNvSpPr/>
      </dsp:nvSpPr>
      <dsp:spPr>
        <a:xfrm>
          <a:off x="1708150" y="0"/>
          <a:ext cx="4689163" cy="34163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000" kern="1200" dirty="0"/>
            <a:t>The campaign monitors measurable results: </a:t>
          </a:r>
        </a:p>
      </dsp:txBody>
      <dsp:txXfrm>
        <a:off x="1708150" y="0"/>
        <a:ext cx="2344581" cy="3416300"/>
      </dsp:txXfrm>
    </dsp:sp>
    <dsp:sp modelId="{A2C7A90E-F50C-3A4C-896D-E2EB420E19DA}">
      <dsp:nvSpPr>
        <dsp:cNvPr id="0" name=""/>
        <dsp:cNvSpPr/>
      </dsp:nvSpPr>
      <dsp:spPr>
        <a:xfrm>
          <a:off x="4052731" y="0"/>
          <a:ext cx="2344581" cy="3416300"/>
        </a:xfrm>
        <a:prstGeom prst="rect">
          <a:avLst/>
        </a:prstGeom>
        <a:noFill/>
        <a:ln w="19050" cap="rnd" cmpd="sng" algn="ctr">
          <a:noFill/>
          <a:prstDash val="solid"/>
        </a:ln>
        <a:effectLst/>
        <a:sp3d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1800" kern="1200"/>
            <a:t>Short-term: Completed modules and daily app usage demonstrate engagement.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1800" kern="1200"/>
            <a:t>Medium-term: Weekly polls monitor a decline in cigarette smoking. 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Symbol" panose="05050102010706020507" pitchFamily="18" charset="2"/>
            <a:buChar char=""/>
          </a:pPr>
          <a:r>
            <a:rPr lang="en-IN" sz="1800" kern="1200"/>
            <a:t>Long-term: Quit rates are confirmed by follow-ups. </a:t>
          </a:r>
        </a:p>
      </dsp:txBody>
      <dsp:txXfrm>
        <a:off x="4052731" y="0"/>
        <a:ext cx="2344581" cy="34163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72BD7B-7A94-E14A-9168-2C5763392697}">
      <dsp:nvSpPr>
        <dsp:cNvPr id="0" name=""/>
        <dsp:cNvSpPr/>
      </dsp:nvSpPr>
      <dsp:spPr>
        <a:xfrm>
          <a:off x="0" y="8069"/>
          <a:ext cx="5132438" cy="122104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/>
            <a:t>Strategic alliances are key to Smoke-Free Mums' success. </a:t>
          </a:r>
        </a:p>
      </dsp:txBody>
      <dsp:txXfrm>
        <a:off x="59606" y="67675"/>
        <a:ext cx="5013226" cy="1101829"/>
      </dsp:txXfrm>
    </dsp:sp>
    <dsp:sp modelId="{6135AF9F-5062-124E-9FDD-B650E4BF4406}">
      <dsp:nvSpPr>
        <dsp:cNvPr id="0" name=""/>
        <dsp:cNvSpPr/>
      </dsp:nvSpPr>
      <dsp:spPr>
        <a:xfrm>
          <a:off x="0" y="1295350"/>
          <a:ext cx="5132438" cy="122104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/>
            <a:t>Access to prenatal care and clinical supervision are provided by NHS Trusts. </a:t>
          </a:r>
        </a:p>
      </dsp:txBody>
      <dsp:txXfrm>
        <a:off x="59606" y="1354956"/>
        <a:ext cx="5013226" cy="1101829"/>
      </dsp:txXfrm>
    </dsp:sp>
    <dsp:sp modelId="{14DF49C0-1C76-1E4A-AB88-A75EFD5629FC}">
      <dsp:nvSpPr>
        <dsp:cNvPr id="0" name=""/>
        <dsp:cNvSpPr/>
      </dsp:nvSpPr>
      <dsp:spPr>
        <a:xfrm>
          <a:off x="0" y="2582631"/>
          <a:ext cx="5132438" cy="1221041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300" kern="1200"/>
            <a:t>During regular visits, midwives provide direct referrals. </a:t>
          </a:r>
        </a:p>
      </dsp:txBody>
      <dsp:txXfrm>
        <a:off x="59606" y="2642237"/>
        <a:ext cx="5013226" cy="110182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CCD5B77-E422-4762-9285-F749F878B563}">
      <dsp:nvSpPr>
        <dsp:cNvPr id="0" name=""/>
        <dsp:cNvSpPr/>
      </dsp:nvSpPr>
      <dsp:spPr>
        <a:xfrm>
          <a:off x="461914" y="382751"/>
          <a:ext cx="753837" cy="753837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F75714-FD7A-424D-AB10-C2E82288BAA6}">
      <dsp:nvSpPr>
        <dsp:cNvPr id="0" name=""/>
        <dsp:cNvSpPr/>
      </dsp:nvSpPr>
      <dsp:spPr>
        <a:xfrm>
          <a:off x="1235" y="1534215"/>
          <a:ext cx="1675195" cy="1499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/>
            <a:t>There are major implementation challenges for the campaign. </a:t>
          </a:r>
        </a:p>
      </dsp:txBody>
      <dsp:txXfrm>
        <a:off x="1235" y="1534215"/>
        <a:ext cx="1675195" cy="1499332"/>
      </dsp:txXfrm>
    </dsp:sp>
    <dsp:sp modelId="{A616CF66-0BB6-4923-9B64-A7387A5ECC5E}">
      <dsp:nvSpPr>
        <dsp:cNvPr id="0" name=""/>
        <dsp:cNvSpPr/>
      </dsp:nvSpPr>
      <dsp:spPr>
        <a:xfrm>
          <a:off x="2430269" y="382751"/>
          <a:ext cx="753837" cy="753837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B3D235-44C6-41A6-AD1D-33A57B06F602}">
      <dsp:nvSpPr>
        <dsp:cNvPr id="0" name=""/>
        <dsp:cNvSpPr/>
      </dsp:nvSpPr>
      <dsp:spPr>
        <a:xfrm>
          <a:off x="1969590" y="1534215"/>
          <a:ext cx="1675195" cy="1499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/>
            <a:t>Target users with low levels of digital literacy may be less engaged. </a:t>
          </a:r>
        </a:p>
      </dsp:txBody>
      <dsp:txXfrm>
        <a:off x="1969590" y="1534215"/>
        <a:ext cx="1675195" cy="1499332"/>
      </dsp:txXfrm>
    </dsp:sp>
    <dsp:sp modelId="{B6D099FB-4D69-4548-A8D0-E741E1B0C2FE}">
      <dsp:nvSpPr>
        <dsp:cNvPr id="0" name=""/>
        <dsp:cNvSpPr/>
      </dsp:nvSpPr>
      <dsp:spPr>
        <a:xfrm>
          <a:off x="4398623" y="382751"/>
          <a:ext cx="753837" cy="753837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CE69B4-CAA0-41F8-A23B-783E677BAC44}">
      <dsp:nvSpPr>
        <dsp:cNvPr id="0" name=""/>
        <dsp:cNvSpPr/>
      </dsp:nvSpPr>
      <dsp:spPr>
        <a:xfrm>
          <a:off x="3937944" y="1534215"/>
          <a:ext cx="1675195" cy="14993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1800" kern="1200"/>
            <a:t>Participation in data-sensitive interventions may be discouraged by privacy concerns. </a:t>
          </a:r>
        </a:p>
      </dsp:txBody>
      <dsp:txXfrm>
        <a:off x="3937944" y="1534215"/>
        <a:ext cx="1675195" cy="149933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DAD4F1-9FC6-485D-85C5-38C6AD620657}">
      <dsp:nvSpPr>
        <dsp:cNvPr id="0" name=""/>
        <dsp:cNvSpPr/>
      </dsp:nvSpPr>
      <dsp:spPr>
        <a:xfrm>
          <a:off x="0" y="0"/>
          <a:ext cx="6441722" cy="1718945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F5CBE2-6EF8-479A-9767-FBC5CD6247D6}">
      <dsp:nvSpPr>
        <dsp:cNvPr id="0" name=""/>
        <dsp:cNvSpPr/>
      </dsp:nvSpPr>
      <dsp:spPr>
        <a:xfrm>
          <a:off x="193251" y="229192"/>
          <a:ext cx="1892255" cy="126055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1000" b="-1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DF50F8-29EA-4184-A777-904AEC0D5743}">
      <dsp:nvSpPr>
        <dsp:cNvPr id="0" name=""/>
        <dsp:cNvSpPr/>
      </dsp:nvSpPr>
      <dsp:spPr>
        <a:xfrm rot="10800000">
          <a:off x="193251" y="1718945"/>
          <a:ext cx="1892255" cy="21009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GDPR Compliance: </a:t>
          </a:r>
          <a:r>
            <a:rPr lang="en-US" sz="1700" b="0" i="0" u="none" kern="1200" dirty="0"/>
            <a:t>With knowledge consent to encrypt and anonymous health data.</a:t>
          </a:r>
          <a:endParaRPr lang="en-US" sz="1700" b="0" kern="1200" dirty="0"/>
        </a:p>
      </dsp:txBody>
      <dsp:txXfrm rot="10800000">
        <a:off x="251444" y="1718945"/>
        <a:ext cx="1775869" cy="2042739"/>
      </dsp:txXfrm>
    </dsp:sp>
    <dsp:sp modelId="{3E7E3EEC-56B1-4584-BE24-84EA7DA000ED}">
      <dsp:nvSpPr>
        <dsp:cNvPr id="0" name=""/>
        <dsp:cNvSpPr/>
      </dsp:nvSpPr>
      <dsp:spPr>
        <a:xfrm>
          <a:off x="2274733" y="229192"/>
          <a:ext cx="1892255" cy="126055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t="-2000" b="-2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C606FC-5ECC-4739-87B8-6DD583CCB3E2}">
      <dsp:nvSpPr>
        <dsp:cNvPr id="0" name=""/>
        <dsp:cNvSpPr/>
      </dsp:nvSpPr>
      <dsp:spPr>
        <a:xfrm rot="10800000">
          <a:off x="2274733" y="1718945"/>
          <a:ext cx="1892255" cy="21009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Ethical message: </a:t>
          </a:r>
          <a:r>
            <a:rPr lang="en-US" sz="1700" b="0" i="0" u="none" kern="1200" dirty="0"/>
            <a:t>Use kind language to keep away from shame or stigma.</a:t>
          </a:r>
          <a:endParaRPr lang="en-US" sz="1700" b="0" kern="1200" dirty="0"/>
        </a:p>
      </dsp:txBody>
      <dsp:txXfrm rot="10800000">
        <a:off x="2332926" y="1718945"/>
        <a:ext cx="1775869" cy="2042739"/>
      </dsp:txXfrm>
    </dsp:sp>
    <dsp:sp modelId="{03900FB2-694C-4316-94D3-BE1615C1A3D6}">
      <dsp:nvSpPr>
        <dsp:cNvPr id="0" name=""/>
        <dsp:cNvSpPr/>
      </dsp:nvSpPr>
      <dsp:spPr>
        <a:xfrm>
          <a:off x="4356214" y="229192"/>
          <a:ext cx="1892255" cy="1260559"/>
        </a:xfrm>
        <a:prstGeom prst="roundRect">
          <a:avLst>
            <a:gd name="adj" fmla="val 10000"/>
          </a:avLst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6000" r="-6000"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2DBA9DA-E44D-4780-8400-B4673637DEC7}">
      <dsp:nvSpPr>
        <dsp:cNvPr id="0" name=""/>
        <dsp:cNvSpPr/>
      </dsp:nvSpPr>
      <dsp:spPr>
        <a:xfrm rot="10800000">
          <a:off x="4356214" y="1718945"/>
          <a:ext cx="1892255" cy="2100932"/>
        </a:xfrm>
        <a:prstGeom prst="round2SameRect">
          <a:avLst>
            <a:gd name="adj1" fmla="val 10500"/>
            <a:gd name="adj2" fmla="val 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Visual symbol: </a:t>
          </a:r>
          <a:r>
            <a:rPr lang="en-US" sz="1700" b="0" i="0" u="none" kern="1200" dirty="0"/>
            <a:t>An icon records safety and privacy cognition.</a:t>
          </a:r>
          <a:endParaRPr lang="en-IN" sz="1700" kern="1200" dirty="0"/>
        </a:p>
      </dsp:txBody>
      <dsp:txXfrm rot="10800000">
        <a:off x="4414407" y="1718945"/>
        <a:ext cx="1775869" cy="20427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E59A6B-47A1-8A46-9EAB-C18B67619A25}">
      <dsp:nvSpPr>
        <dsp:cNvPr id="0" name=""/>
        <dsp:cNvSpPr/>
      </dsp:nvSpPr>
      <dsp:spPr>
        <a:xfrm>
          <a:off x="1083462" y="1708150"/>
          <a:ext cx="425807" cy="40568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12903" y="0"/>
              </a:lnTo>
              <a:lnTo>
                <a:pt x="212903" y="405685"/>
              </a:lnTo>
              <a:lnTo>
                <a:pt x="425807" y="405685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1281662" y="1896289"/>
        <a:ext cx="29406" cy="29406"/>
      </dsp:txXfrm>
    </dsp:sp>
    <dsp:sp modelId="{860F25DB-4663-F349-AD12-BE399575B5BD}">
      <dsp:nvSpPr>
        <dsp:cNvPr id="0" name=""/>
        <dsp:cNvSpPr/>
      </dsp:nvSpPr>
      <dsp:spPr>
        <a:xfrm>
          <a:off x="1083462" y="1302464"/>
          <a:ext cx="425807" cy="405685"/>
        </a:xfrm>
        <a:custGeom>
          <a:avLst/>
          <a:gdLst/>
          <a:ahLst/>
          <a:cxnLst/>
          <a:rect l="0" t="0" r="0" b="0"/>
          <a:pathLst>
            <a:path>
              <a:moveTo>
                <a:pt x="0" y="405685"/>
              </a:moveTo>
              <a:lnTo>
                <a:pt x="212903" y="405685"/>
              </a:lnTo>
              <a:lnTo>
                <a:pt x="212903" y="0"/>
              </a:lnTo>
              <a:lnTo>
                <a:pt x="425807" y="0"/>
              </a:lnTo>
            </a:path>
          </a:pathLst>
        </a:custGeom>
        <a:noFill/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IN" sz="500" kern="1200"/>
        </a:p>
      </dsp:txBody>
      <dsp:txXfrm>
        <a:off x="1281662" y="1490604"/>
        <a:ext cx="29406" cy="29406"/>
      </dsp:txXfrm>
    </dsp:sp>
    <dsp:sp modelId="{D12ADDE8-F167-604D-909F-B7BB5AB1A3B1}">
      <dsp:nvSpPr>
        <dsp:cNvPr id="0" name=""/>
        <dsp:cNvSpPr/>
      </dsp:nvSpPr>
      <dsp:spPr>
        <a:xfrm rot="16200000">
          <a:off x="-949236" y="1383601"/>
          <a:ext cx="3416300" cy="64909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b="1" i="0" u="none" strike="noStrike" kern="1200">
              <a:effectLst/>
              <a:latin typeface="Times New Roman" panose="02020603050405020304" pitchFamily="18" charset="0"/>
            </a:rPr>
            <a:t>Mitigation Strategies</a:t>
          </a:r>
          <a:endParaRPr lang="en-IN" sz="2900" kern="1200"/>
        </a:p>
      </dsp:txBody>
      <dsp:txXfrm>
        <a:off x="-949236" y="1383601"/>
        <a:ext cx="3416300" cy="649097"/>
      </dsp:txXfrm>
    </dsp:sp>
    <dsp:sp modelId="{FD885E2E-F794-3C4E-BDC9-BABCECA2A975}">
      <dsp:nvSpPr>
        <dsp:cNvPr id="0" name=""/>
        <dsp:cNvSpPr/>
      </dsp:nvSpPr>
      <dsp:spPr>
        <a:xfrm>
          <a:off x="1509269" y="977915"/>
          <a:ext cx="2129038" cy="64909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u="none" kern="1200" dirty="0"/>
            <a:t>The use of facts and safety guidelines is clear.</a:t>
          </a:r>
          <a:endParaRPr lang="en-US" sz="1300" b="0" kern="1200" dirty="0"/>
        </a:p>
      </dsp:txBody>
      <dsp:txXfrm>
        <a:off x="1509269" y="977915"/>
        <a:ext cx="2129038" cy="649097"/>
      </dsp:txXfrm>
    </dsp:sp>
    <dsp:sp modelId="{F5B4A9B0-9C21-8F4F-A0E0-05CCE337FBA5}">
      <dsp:nvSpPr>
        <dsp:cNvPr id="0" name=""/>
        <dsp:cNvSpPr/>
      </dsp:nvSpPr>
      <dsp:spPr>
        <a:xfrm>
          <a:off x="1509269" y="1789287"/>
          <a:ext cx="2129038" cy="649097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63500" dist="38100" dir="5400000" rotWithShape="0">
            <a:srgbClr val="00000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/>
        </a:scene3d>
        <a:sp3d prstMaterial="plastic">
          <a:bevelT w="0" h="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8255" tIns="8255" rIns="8255" bIns="8255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b="0" i="0" u="none" kern="1200" dirty="0"/>
            <a:t>Provide smartphone-based support for customers with low technology.</a:t>
          </a:r>
          <a:endParaRPr lang="en-IN" sz="1300" b="1" kern="1200" dirty="0"/>
        </a:p>
      </dsp:txBody>
      <dsp:txXfrm>
        <a:off x="1509269" y="1789287"/>
        <a:ext cx="2129038" cy="64909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4A0788-934D-4B79-AA59-600F28ADCE64}">
      <dsp:nvSpPr>
        <dsp:cNvPr id="0" name=""/>
        <dsp:cNvSpPr/>
      </dsp:nvSpPr>
      <dsp:spPr>
        <a:xfrm rot="10800000">
          <a:off x="1323989" y="2559"/>
          <a:ext cx="4088560" cy="117665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8873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u="none" kern="1200" dirty="0"/>
            <a:t>Health Benefits:</a:t>
          </a:r>
          <a:r>
            <a:rPr lang="en-US" sz="2000" b="0" i="0" u="none" kern="1200" dirty="0"/>
            <a:t> Low Preterm Birth and Low Birth Weight.</a:t>
          </a:r>
          <a:endParaRPr lang="en-US" sz="2000" b="0" kern="1200" dirty="0"/>
        </a:p>
      </dsp:txBody>
      <dsp:txXfrm rot="10800000">
        <a:off x="1618153" y="2559"/>
        <a:ext cx="3794396" cy="1176655"/>
      </dsp:txXfrm>
    </dsp:sp>
    <dsp:sp modelId="{C314AF06-FEB7-432F-9C09-0E99690B48AF}">
      <dsp:nvSpPr>
        <dsp:cNvPr id="0" name=""/>
        <dsp:cNvSpPr/>
      </dsp:nvSpPr>
      <dsp:spPr>
        <a:xfrm>
          <a:off x="735661" y="2559"/>
          <a:ext cx="1176655" cy="117665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726749-959E-499F-B4E9-BA7657EB007B}">
      <dsp:nvSpPr>
        <dsp:cNvPr id="0" name=""/>
        <dsp:cNvSpPr/>
      </dsp:nvSpPr>
      <dsp:spPr>
        <a:xfrm rot="10800000">
          <a:off x="1323989" y="1530455"/>
          <a:ext cx="4088560" cy="117665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8873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u="none" kern="1200" dirty="0"/>
            <a:t>Stat Effect</a:t>
          </a:r>
          <a:r>
            <a:rPr lang="en-US" sz="2000" b="0" i="0" u="none" kern="1200" dirty="0"/>
            <a:t>: A 10% leaving rate prevents many annual complications.</a:t>
          </a:r>
          <a:endParaRPr lang="en-US" sz="2000" b="0" kern="1200" dirty="0"/>
        </a:p>
      </dsp:txBody>
      <dsp:txXfrm rot="10800000">
        <a:off x="1618153" y="1530455"/>
        <a:ext cx="3794396" cy="1176655"/>
      </dsp:txXfrm>
    </dsp:sp>
    <dsp:sp modelId="{B032D2CC-7E4A-46DA-BB06-62351389A53D}">
      <dsp:nvSpPr>
        <dsp:cNvPr id="0" name=""/>
        <dsp:cNvSpPr/>
      </dsp:nvSpPr>
      <dsp:spPr>
        <a:xfrm>
          <a:off x="735661" y="1530455"/>
          <a:ext cx="1176655" cy="117665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017909-1024-4AE7-880B-BCBA4F1B300B}">
      <dsp:nvSpPr>
        <dsp:cNvPr id="0" name=""/>
        <dsp:cNvSpPr/>
      </dsp:nvSpPr>
      <dsp:spPr>
        <a:xfrm rot="10800000">
          <a:off x="1323989" y="3058352"/>
          <a:ext cx="4088560" cy="1176655"/>
        </a:xfrm>
        <a:prstGeom prst="homePlat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18873" tIns="76200" rIns="14224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u="none" kern="1200" dirty="0"/>
            <a:t>Maternal support:</a:t>
          </a:r>
          <a:r>
            <a:rPr lang="en-US" sz="2000" b="0" i="0" u="none" kern="1200" dirty="0"/>
            <a:t> Digital coaching promotes healthy pregnancies.</a:t>
          </a:r>
          <a:endParaRPr lang="en-IN" sz="2000" kern="1200" dirty="0"/>
        </a:p>
      </dsp:txBody>
      <dsp:txXfrm rot="10800000">
        <a:off x="1618153" y="3058352"/>
        <a:ext cx="3794396" cy="1176655"/>
      </dsp:txXfrm>
    </dsp:sp>
    <dsp:sp modelId="{B5E42097-BEDD-4EE8-91BC-3A2D21F9DA22}">
      <dsp:nvSpPr>
        <dsp:cNvPr id="0" name=""/>
        <dsp:cNvSpPr/>
      </dsp:nvSpPr>
      <dsp:spPr>
        <a:xfrm>
          <a:off x="735661" y="3058352"/>
          <a:ext cx="1176655" cy="1176655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A6F6D4-C96D-4AE4-A003-41DF27740453}">
      <dsp:nvSpPr>
        <dsp:cNvPr id="0" name=""/>
        <dsp:cNvSpPr/>
      </dsp:nvSpPr>
      <dsp:spPr>
        <a:xfrm>
          <a:off x="749590" y="0"/>
          <a:ext cx="1959735" cy="195970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kern="1200" dirty="0"/>
            <a:t>Policy Effect:</a:t>
          </a:r>
          <a:r>
            <a:rPr lang="en-US" sz="1600" b="0" i="0" u="none" kern="1200" dirty="0"/>
            <a:t> Make a case for a Digital maternal health fund.</a:t>
          </a:r>
          <a:endParaRPr lang="en-US" sz="1600" b="0" kern="1200" dirty="0"/>
        </a:p>
      </dsp:txBody>
      <dsp:txXfrm>
        <a:off x="1036587" y="286992"/>
        <a:ext cx="1385741" cy="1385723"/>
      </dsp:txXfrm>
    </dsp:sp>
    <dsp:sp modelId="{69E57BB5-7513-4B9F-9215-F27D41EAA757}">
      <dsp:nvSpPr>
        <dsp:cNvPr id="0" name=""/>
        <dsp:cNvSpPr/>
      </dsp:nvSpPr>
      <dsp:spPr>
        <a:xfrm>
          <a:off x="1758283" y="1307016"/>
          <a:ext cx="1959735" cy="195970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kern="1200" dirty="0"/>
            <a:t>Data Insights: </a:t>
          </a:r>
          <a:r>
            <a:rPr lang="en-US" sz="1600" b="0" i="0" u="none" kern="1200" dirty="0"/>
            <a:t>Pattern helps to refine the intervention.</a:t>
          </a:r>
          <a:endParaRPr lang="en-IN" sz="1600" kern="1200" dirty="0"/>
        </a:p>
      </dsp:txBody>
      <dsp:txXfrm>
        <a:off x="2045280" y="1594008"/>
        <a:ext cx="1385741" cy="1385723"/>
      </dsp:txXfrm>
    </dsp:sp>
    <dsp:sp modelId="{8664837C-9AFF-47AD-86B7-2390F7418017}">
      <dsp:nvSpPr>
        <dsp:cNvPr id="0" name=""/>
        <dsp:cNvSpPr/>
      </dsp:nvSpPr>
      <dsp:spPr>
        <a:xfrm>
          <a:off x="2765784" y="0"/>
          <a:ext cx="1959735" cy="195970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i="0" u="none" kern="1200" dirty="0"/>
            <a:t>Research price:</a:t>
          </a:r>
          <a:r>
            <a:rPr lang="en-US" sz="1600" b="0" i="0" u="none" kern="1200" dirty="0"/>
            <a:t> The future informs strategies.</a:t>
          </a:r>
          <a:endParaRPr lang="en-US" sz="1600" b="0" kern="1200" dirty="0"/>
        </a:p>
      </dsp:txBody>
      <dsp:txXfrm>
        <a:off x="3052781" y="286992"/>
        <a:ext cx="1385741" cy="1385723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C3064D-6D37-0046-AA7E-E7F3B318756A}">
      <dsp:nvSpPr>
        <dsp:cNvPr id="0" name=""/>
        <dsp:cNvSpPr/>
      </dsp:nvSpPr>
      <dsp:spPr>
        <a:xfrm rot="5400000">
          <a:off x="2329035" y="-751109"/>
          <a:ext cx="880764" cy="2606510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400" b="1" i="0" u="none" kern="1200"/>
            <a:t>Health Education:</a:t>
          </a:r>
          <a:r>
            <a:rPr lang="en-US" sz="1400" b="0" i="0" u="none" kern="1200"/>
            <a:t> Informs customers at risk and helps gear.</a:t>
          </a:r>
          <a:endParaRPr lang="en-IN" sz="1400" kern="1200"/>
        </a:p>
      </dsp:txBody>
      <dsp:txXfrm rot="-5400000">
        <a:off x="1466163" y="154758"/>
        <a:ext cx="2563515" cy="794774"/>
      </dsp:txXfrm>
    </dsp:sp>
    <dsp:sp modelId="{1C62D016-D6F0-F74E-A3AC-60182E77064A}">
      <dsp:nvSpPr>
        <dsp:cNvPr id="0" name=""/>
        <dsp:cNvSpPr/>
      </dsp:nvSpPr>
      <dsp:spPr>
        <a:xfrm>
          <a:off x="0" y="1668"/>
          <a:ext cx="1466162" cy="1100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u="none" strike="noStrike" kern="1200">
              <a:effectLst/>
              <a:latin typeface="Times New Roman" panose="02020603050405020304" pitchFamily="18" charset="0"/>
            </a:rPr>
            <a:t>Educational Advancements</a:t>
          </a:r>
          <a:endParaRPr lang="en-IN" sz="1500" kern="1200"/>
        </a:p>
      </dsp:txBody>
      <dsp:txXfrm>
        <a:off x="53744" y="55412"/>
        <a:ext cx="1358674" cy="993468"/>
      </dsp:txXfrm>
    </dsp:sp>
    <dsp:sp modelId="{C3F413C1-24CF-2448-ABE1-060592B7D724}">
      <dsp:nvSpPr>
        <dsp:cNvPr id="0" name=""/>
        <dsp:cNvSpPr/>
      </dsp:nvSpPr>
      <dsp:spPr>
        <a:xfrm rot="5400000">
          <a:off x="2329035" y="404894"/>
          <a:ext cx="880764" cy="2606510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400" b="1" i="0" u="none" kern="1200"/>
            <a:t>Prenatal Learning: </a:t>
          </a:r>
          <a:r>
            <a:rPr lang="en-US" sz="1400" b="0" i="0" u="none" kern="1200"/>
            <a:t>Connects with virtual maternity assets.</a:t>
          </a:r>
          <a:endParaRPr lang="en-IN" sz="1400" kern="1200"/>
        </a:p>
      </dsp:txBody>
      <dsp:txXfrm rot="-5400000">
        <a:off x="1466163" y="1310762"/>
        <a:ext cx="2563515" cy="794774"/>
      </dsp:txXfrm>
    </dsp:sp>
    <dsp:sp modelId="{9D0698F3-F2BD-1941-8949-589222708AB0}">
      <dsp:nvSpPr>
        <dsp:cNvPr id="0" name=""/>
        <dsp:cNvSpPr/>
      </dsp:nvSpPr>
      <dsp:spPr>
        <a:xfrm>
          <a:off x="0" y="1157671"/>
          <a:ext cx="1466162" cy="1100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u="none" strike="noStrike" kern="1200">
              <a:effectLst/>
              <a:latin typeface="Times New Roman" panose="02020603050405020304" pitchFamily="18" charset="0"/>
            </a:rPr>
            <a:t>Educational Advancements</a:t>
          </a:r>
          <a:endParaRPr lang="en-IN" sz="1500" kern="1200"/>
        </a:p>
      </dsp:txBody>
      <dsp:txXfrm>
        <a:off x="53744" y="1211415"/>
        <a:ext cx="1358674" cy="993468"/>
      </dsp:txXfrm>
    </dsp:sp>
    <dsp:sp modelId="{18CF3D13-28E8-5649-8F65-096C05CCEBAB}">
      <dsp:nvSpPr>
        <dsp:cNvPr id="0" name=""/>
        <dsp:cNvSpPr/>
      </dsp:nvSpPr>
      <dsp:spPr>
        <a:xfrm rot="5400000">
          <a:off x="2329035" y="1560898"/>
          <a:ext cx="880764" cy="2606510"/>
        </a:xfrm>
        <a:prstGeom prst="round2Same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26670" rIns="53340" bIns="2667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en-US" sz="1400" b="1" i="0" u="none" kern="1200"/>
            <a:t>Long-term effects:</a:t>
          </a:r>
          <a:r>
            <a:rPr lang="en-US" sz="1400" b="0" i="0" u="none" kern="1200"/>
            <a:t> Encourages the healthy cycle of behaviour of relatives.</a:t>
          </a:r>
          <a:endParaRPr lang="en-IN" sz="1400" kern="1200"/>
        </a:p>
      </dsp:txBody>
      <dsp:txXfrm rot="-5400000">
        <a:off x="1466163" y="2466766"/>
        <a:ext cx="2563515" cy="794774"/>
      </dsp:txXfrm>
    </dsp:sp>
    <dsp:sp modelId="{7F33037B-2ED8-7A4F-AE58-F7E2C534D7CA}">
      <dsp:nvSpPr>
        <dsp:cNvPr id="0" name=""/>
        <dsp:cNvSpPr/>
      </dsp:nvSpPr>
      <dsp:spPr>
        <a:xfrm>
          <a:off x="0" y="2313675"/>
          <a:ext cx="1466162" cy="11009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8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4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7150" tIns="28575" rIns="57150" bIns="28575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b="1" i="0" u="none" strike="noStrike" kern="1200">
              <a:effectLst/>
              <a:latin typeface="Times New Roman" panose="02020603050405020304" pitchFamily="18" charset="0"/>
            </a:rPr>
            <a:t>Educational Advancements</a:t>
          </a:r>
          <a:endParaRPr lang="en-IN" sz="1500" kern="1200"/>
        </a:p>
      </dsp:txBody>
      <dsp:txXfrm>
        <a:off x="53744" y="2367419"/>
        <a:ext cx="1358674" cy="99346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A0FB21-B1A8-4F2A-A72C-098288D79C05}">
      <dsp:nvSpPr>
        <dsp:cNvPr id="0" name=""/>
        <dsp:cNvSpPr/>
      </dsp:nvSpPr>
      <dsp:spPr>
        <a:xfrm>
          <a:off x="1174" y="0"/>
          <a:ext cx="1827681" cy="4011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Affordable model</a:t>
          </a:r>
          <a:r>
            <a:rPr lang="en-US" sz="1700" b="0" i="0" u="none" kern="1200" dirty="0"/>
            <a:t>: Low price compared to in-person clinics.</a:t>
          </a:r>
          <a:endParaRPr lang="en-US" sz="1700" b="0" kern="1200" dirty="0"/>
        </a:p>
      </dsp:txBody>
      <dsp:txXfrm>
        <a:off x="1174" y="1604715"/>
        <a:ext cx="1827681" cy="1604715"/>
      </dsp:txXfrm>
    </dsp:sp>
    <dsp:sp modelId="{52438893-F2E5-4674-BE33-BDF5A507EBC7}">
      <dsp:nvSpPr>
        <dsp:cNvPr id="0" name=""/>
        <dsp:cNvSpPr/>
      </dsp:nvSpPr>
      <dsp:spPr>
        <a:xfrm>
          <a:off x="247052" y="240707"/>
          <a:ext cx="1335925" cy="133592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92B63CE-2167-4BB9-ABC7-CAAC87F51EF5}">
      <dsp:nvSpPr>
        <dsp:cNvPr id="0" name=""/>
        <dsp:cNvSpPr/>
      </dsp:nvSpPr>
      <dsp:spPr>
        <a:xfrm>
          <a:off x="1883686" y="0"/>
          <a:ext cx="1827681" cy="4011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Global Fit:</a:t>
          </a:r>
          <a:r>
            <a:rPr lang="en-US" sz="1700" b="0" i="0" u="none" kern="1200" dirty="0"/>
            <a:t> Adaptable for each type of region.</a:t>
          </a:r>
          <a:endParaRPr lang="en-US" sz="1700" b="0" kern="1200" dirty="0"/>
        </a:p>
      </dsp:txBody>
      <dsp:txXfrm>
        <a:off x="1883686" y="1604715"/>
        <a:ext cx="1827681" cy="1604715"/>
      </dsp:txXfrm>
    </dsp:sp>
    <dsp:sp modelId="{7FA68C2D-63D3-45F4-A96A-F042D1F388C9}">
      <dsp:nvSpPr>
        <dsp:cNvPr id="0" name=""/>
        <dsp:cNvSpPr/>
      </dsp:nvSpPr>
      <dsp:spPr>
        <a:xfrm>
          <a:off x="2129564" y="240707"/>
          <a:ext cx="1335925" cy="1335925"/>
        </a:xfrm>
        <a:prstGeom prst="ellipse">
          <a:avLst/>
        </a:prstGeom>
        <a:blipFill>
          <a:blip xmlns:r="http://schemas.openxmlformats.org/officeDocument/2006/relationships"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51381A-6D49-4F1C-8855-7EFA68BE4D10}">
      <dsp:nvSpPr>
        <dsp:cNvPr id="0" name=""/>
        <dsp:cNvSpPr/>
      </dsp:nvSpPr>
      <dsp:spPr>
        <a:xfrm>
          <a:off x="3766198" y="0"/>
          <a:ext cx="1827681" cy="401178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u="none" kern="1200" dirty="0"/>
            <a:t>Wide Reach:</a:t>
          </a:r>
          <a:r>
            <a:rPr lang="en-US" sz="1700" b="0" i="0" u="none" kern="1200" dirty="0"/>
            <a:t> Scalable with mobile and SMS structures.</a:t>
          </a:r>
          <a:endParaRPr lang="en-IN" sz="1700" kern="1200" dirty="0"/>
        </a:p>
      </dsp:txBody>
      <dsp:txXfrm>
        <a:off x="3766198" y="1604715"/>
        <a:ext cx="1827681" cy="1604715"/>
      </dsp:txXfrm>
    </dsp:sp>
    <dsp:sp modelId="{323EC2BF-8B44-423B-BAFE-181705FF3BE0}">
      <dsp:nvSpPr>
        <dsp:cNvPr id="0" name=""/>
        <dsp:cNvSpPr/>
      </dsp:nvSpPr>
      <dsp:spPr>
        <a:xfrm>
          <a:off x="4012076" y="240707"/>
          <a:ext cx="1335925" cy="1335925"/>
        </a:xfrm>
        <a:prstGeom prst="ellipse">
          <a:avLst/>
        </a:prstGeom>
        <a:blipFill>
          <a:blip xmlns:r="http://schemas.openxmlformats.org/officeDocument/2006/relationships"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D1C1B1-EA42-468B-ABD9-2F250887206F}">
      <dsp:nvSpPr>
        <dsp:cNvPr id="0" name=""/>
        <dsp:cNvSpPr/>
      </dsp:nvSpPr>
      <dsp:spPr>
        <a:xfrm>
          <a:off x="223802" y="3209430"/>
          <a:ext cx="5147450" cy="601768"/>
        </a:xfrm>
        <a:prstGeom prst="leftRight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8AB123-2FA1-3540-AC3F-246395A02B57}">
      <dsp:nvSpPr>
        <dsp:cNvPr id="0" name=""/>
        <dsp:cNvSpPr/>
      </dsp:nvSpPr>
      <dsp:spPr>
        <a:xfrm>
          <a:off x="0" y="640"/>
          <a:ext cx="63912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F3328D-A8F0-B64A-9DD6-0B9220255E2B}">
      <dsp:nvSpPr>
        <dsp:cNvPr id="0" name=""/>
        <dsp:cNvSpPr/>
      </dsp:nvSpPr>
      <dsp:spPr>
        <a:xfrm>
          <a:off x="0" y="640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Avşar</a:t>
          </a:r>
          <a:r>
            <a:rPr lang="en-US" sz="700" b="0" i="0" kern="1200" dirty="0"/>
            <a:t>, T.S., Jackson, L., Barton, P., Jones, M. and McLeod, H. (2022).  Explored how to support pregnant women who are not ready to quit smoking, focusing on cost- effectiveness. </a:t>
          </a:r>
          <a:r>
            <a:rPr lang="en-US" sz="700" b="0" i="1" kern="1200" dirty="0"/>
            <a:t>BMC Pregnancy and Childbirth, 22(1).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1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1"/>
            </a:rPr>
            <a:t>://doi.org/10.1186/s12884-022-05150-8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640"/>
        <a:ext cx="6391275" cy="349693"/>
      </dsp:txXfrm>
    </dsp:sp>
    <dsp:sp modelId="{AB57B69C-E939-6447-BD6C-95BE537D5C15}">
      <dsp:nvSpPr>
        <dsp:cNvPr id="0" name=""/>
        <dsp:cNvSpPr/>
      </dsp:nvSpPr>
      <dsp:spPr>
        <a:xfrm>
          <a:off x="0" y="350334"/>
          <a:ext cx="6391275" cy="0"/>
        </a:xfrm>
        <a:prstGeom prst="line">
          <a:avLst/>
        </a:prstGeom>
        <a:solidFill>
          <a:schemeClr val="accent2">
            <a:hueOff val="-1411837"/>
            <a:satOff val="64"/>
            <a:lumOff val="0"/>
            <a:alphaOff val="0"/>
          </a:schemeClr>
        </a:solidFill>
        <a:ln w="19050" cap="rnd" cmpd="sng" algn="ctr">
          <a:solidFill>
            <a:schemeClr val="accent2">
              <a:hueOff val="-1411837"/>
              <a:satOff val="64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BACA5C-EE61-7B41-BB37-E1F733FBC817}">
      <dsp:nvSpPr>
        <dsp:cNvPr id="0" name=""/>
        <dsp:cNvSpPr/>
      </dsp:nvSpPr>
      <dsp:spPr>
        <a:xfrm>
          <a:off x="0" y="350334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Bowker</a:t>
          </a:r>
          <a:r>
            <a:rPr lang="en-US" sz="700" b="0" i="0" kern="1200" dirty="0"/>
            <a:t>, K., Ussher, M., Cooper, S., Orton, S., Coleman, T. and Campbell, K.A. (2020). Addressing and Overcoming Barriers to E-Cigarette Use for Smoking Cessation in Pregnancy: A Qualitative Study. </a:t>
          </a:r>
          <a:r>
            <a:rPr lang="en-US" sz="700" b="0" i="1" kern="1200" dirty="0"/>
            <a:t>International Journal of Environmental Research and Public Health, </a:t>
          </a:r>
          <a:r>
            <a:rPr lang="en-US" sz="700" b="0" i="0" kern="1200" dirty="0"/>
            <a:t>17(13), p.4823.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2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2"/>
            </a:rPr>
            <a:t>://doi.org/10.3390/ijerph17134823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350334"/>
        <a:ext cx="6391275" cy="349693"/>
      </dsp:txXfrm>
    </dsp:sp>
    <dsp:sp modelId="{C550B51E-E3C8-D64E-A914-E307B771D63D}">
      <dsp:nvSpPr>
        <dsp:cNvPr id="0" name=""/>
        <dsp:cNvSpPr/>
      </dsp:nvSpPr>
      <dsp:spPr>
        <a:xfrm>
          <a:off x="0" y="700027"/>
          <a:ext cx="6391275" cy="0"/>
        </a:xfrm>
        <a:prstGeom prst="line">
          <a:avLst/>
        </a:prstGeom>
        <a:solidFill>
          <a:schemeClr val="accent2">
            <a:hueOff val="-2823674"/>
            <a:satOff val="129"/>
            <a:lumOff val="0"/>
            <a:alphaOff val="0"/>
          </a:schemeClr>
        </a:solidFill>
        <a:ln w="19050" cap="rnd" cmpd="sng" algn="ctr">
          <a:solidFill>
            <a:schemeClr val="accent2">
              <a:hueOff val="-2823674"/>
              <a:satOff val="129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B81826-721E-DF4E-AACE-5AB32AC381D6}">
      <dsp:nvSpPr>
        <dsp:cNvPr id="0" name=""/>
        <dsp:cNvSpPr/>
      </dsp:nvSpPr>
      <dsp:spPr>
        <a:xfrm>
          <a:off x="0" y="700027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Broadfield</a:t>
          </a:r>
          <a:r>
            <a:rPr lang="en-US" sz="700" b="0" i="0" kern="1200" dirty="0"/>
            <a:t>, A., </a:t>
          </a:r>
          <a:r>
            <a:rPr lang="en-US" sz="700" b="0" i="0" kern="1200" dirty="0" err="1"/>
            <a:t>Ahmadi</a:t>
          </a:r>
          <a:r>
            <a:rPr lang="en-US" sz="700" b="0" i="0" kern="1200" dirty="0"/>
            <a:t>, K. and </a:t>
          </a:r>
          <a:r>
            <a:rPr lang="en-US" sz="700" b="0" i="0" kern="1200" dirty="0" err="1"/>
            <a:t>Ayre</a:t>
          </a:r>
          <a:r>
            <a:rPr lang="en-US" sz="700" b="0" i="0" kern="1200" dirty="0"/>
            <a:t>, H. (2021). Investigated how midwives view e-cigarettes as way to help pregnant women stop smoking, </a:t>
          </a:r>
          <a:r>
            <a:rPr lang="en-US" sz="700" b="0" i="1" kern="1200" dirty="0"/>
            <a:t>British Journal of Midwifery,</a:t>
          </a:r>
          <a:r>
            <a:rPr lang="en-US" sz="700" b="0" i="0" kern="1200" dirty="0"/>
            <a:t> 29(1), pp.37–44.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3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3"/>
            </a:rPr>
            <a:t>://doi.org/10.12968/bjom.2021.29.1.37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700027"/>
        <a:ext cx="6391275" cy="349693"/>
      </dsp:txXfrm>
    </dsp:sp>
    <dsp:sp modelId="{357B8DEA-67B8-CB41-820A-4B3C941BA77A}">
      <dsp:nvSpPr>
        <dsp:cNvPr id="0" name=""/>
        <dsp:cNvSpPr/>
      </dsp:nvSpPr>
      <dsp:spPr>
        <a:xfrm>
          <a:off x="0" y="1049721"/>
          <a:ext cx="6391275" cy="0"/>
        </a:xfrm>
        <a:prstGeom prst="line">
          <a:avLst/>
        </a:prstGeom>
        <a:solidFill>
          <a:schemeClr val="accent2">
            <a:hueOff val="-4235511"/>
            <a:satOff val="193"/>
            <a:lumOff val="0"/>
            <a:alphaOff val="0"/>
          </a:schemeClr>
        </a:solidFill>
        <a:ln w="19050" cap="rnd" cmpd="sng" algn="ctr">
          <a:solidFill>
            <a:schemeClr val="accent2">
              <a:hueOff val="-4235511"/>
              <a:satOff val="193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D83022-131B-1C4A-A750-CE2918FF8C73}">
      <dsp:nvSpPr>
        <dsp:cNvPr id="0" name=""/>
        <dsp:cNvSpPr/>
      </dsp:nvSpPr>
      <dsp:spPr>
        <a:xfrm>
          <a:off x="0" y="1049721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/>
            <a:t>Grant, A., Morgan, M., Gallagher, D. and </a:t>
          </a:r>
          <a:r>
            <a:rPr lang="en-US" sz="700" b="0" i="0" kern="1200" dirty="0" err="1"/>
            <a:t>Mannay</a:t>
          </a:r>
          <a:r>
            <a:rPr lang="en-US" sz="700" b="0" i="0" kern="1200" dirty="0"/>
            <a:t>, D. (2018). </a:t>
          </a:r>
          <a:r>
            <a:rPr lang="en-US" sz="700" b="0" i="0" kern="1200" dirty="0" err="1"/>
            <a:t>Exmined</a:t>
          </a:r>
          <a:r>
            <a:rPr lang="en-US" sz="700" b="0" i="0" kern="1200" dirty="0"/>
            <a:t> the stigma and secrecy around smoking during </a:t>
          </a:r>
          <a:r>
            <a:rPr lang="en-US" sz="700" b="0" i="0" kern="1200" dirty="0" err="1"/>
            <a:t>pregnancyusing</a:t>
          </a:r>
          <a:r>
            <a:rPr lang="en-US" sz="700" b="0" i="0" kern="1200" dirty="0"/>
            <a:t> visual methods. </a:t>
          </a:r>
          <a:r>
            <a:rPr lang="en-US" sz="700" b="0" i="1" kern="1200" dirty="0"/>
            <a:t>Women and Birth, [online] 33(1)</a:t>
          </a:r>
          <a:r>
            <a:rPr lang="en-US" sz="700" b="0" i="0" kern="1200" dirty="0"/>
            <a:t>, pp.70–76.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4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4"/>
            </a:rPr>
            <a:t>://doi.org/10.1016/j.wombi.2018.11.012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1049721"/>
        <a:ext cx="6391275" cy="349693"/>
      </dsp:txXfrm>
    </dsp:sp>
    <dsp:sp modelId="{823A6056-C7C5-7041-8F45-84ACAE44D8BD}">
      <dsp:nvSpPr>
        <dsp:cNvPr id="0" name=""/>
        <dsp:cNvSpPr/>
      </dsp:nvSpPr>
      <dsp:spPr>
        <a:xfrm>
          <a:off x="0" y="1399415"/>
          <a:ext cx="6391275" cy="0"/>
        </a:xfrm>
        <a:prstGeom prst="line">
          <a:avLst/>
        </a:prstGeom>
        <a:solidFill>
          <a:schemeClr val="accent2">
            <a:hueOff val="-5647349"/>
            <a:satOff val="257"/>
            <a:lumOff val="0"/>
            <a:alphaOff val="0"/>
          </a:schemeClr>
        </a:solidFill>
        <a:ln w="19050" cap="rnd" cmpd="sng" algn="ctr">
          <a:solidFill>
            <a:schemeClr val="accent2">
              <a:hueOff val="-5647349"/>
              <a:satOff val="257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915A5C2-600C-9D45-96C6-FB8CD1BAA622}">
      <dsp:nvSpPr>
        <dsp:cNvPr id="0" name=""/>
        <dsp:cNvSpPr/>
      </dsp:nvSpPr>
      <dsp:spPr>
        <a:xfrm>
          <a:off x="0" y="1399415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Moyse</a:t>
          </a:r>
          <a:r>
            <a:rPr lang="en-US" sz="700" b="0" i="0" kern="1200" dirty="0"/>
            <a:t>, M. and Hunter, A. (2020). </a:t>
          </a:r>
          <a:r>
            <a:rPr lang="en-US" sz="700" b="0" i="0" kern="1200" dirty="0" err="1"/>
            <a:t>Analysed</a:t>
          </a:r>
          <a:r>
            <a:rPr lang="en-US" sz="700" b="0" i="0" kern="1200" dirty="0"/>
            <a:t> how </a:t>
          </a:r>
          <a:r>
            <a:rPr lang="en-US" sz="700" b="0" i="0" kern="1200" dirty="0" err="1"/>
            <a:t>newpapers</a:t>
          </a:r>
          <a:r>
            <a:rPr lang="en-US" sz="700" b="0" i="0" kern="1200" dirty="0"/>
            <a:t> depict e-cigarette use among pregnant  </a:t>
          </a:r>
          <a:r>
            <a:rPr lang="en-US" sz="700" b="0" i="1" kern="1200" dirty="0"/>
            <a:t>Journal of Public Health</a:t>
          </a:r>
          <a:r>
            <a:rPr lang="en-US" sz="700" b="0" i="0" kern="1200" dirty="0"/>
            <a:t>, 43(1), pp.e85–e91.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5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5"/>
            </a:rPr>
            <a:t>://doi.org/10.1093/</a:t>
          </a:r>
          <a:r>
            <a:rPr lang="en-US" sz="700" b="0" i="0" u="sng" kern="1200" dirty="0" err="1">
              <a:hlinkClick xmlns:r="http://schemas.openxmlformats.org/officeDocument/2006/relationships" r:id="rId5"/>
            </a:rPr>
            <a:t>pubmed</a:t>
          </a:r>
          <a:r>
            <a:rPr lang="en-US" sz="700" b="0" i="0" u="sng" kern="1200" dirty="0">
              <a:hlinkClick xmlns:r="http://schemas.openxmlformats.org/officeDocument/2006/relationships" r:id="rId5"/>
            </a:rPr>
            <a:t>/fdaa048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1399415"/>
        <a:ext cx="6391275" cy="349693"/>
      </dsp:txXfrm>
    </dsp:sp>
    <dsp:sp modelId="{8B8D6675-09ED-574E-8B36-22F51B6F0C73}">
      <dsp:nvSpPr>
        <dsp:cNvPr id="0" name=""/>
        <dsp:cNvSpPr/>
      </dsp:nvSpPr>
      <dsp:spPr>
        <a:xfrm>
          <a:off x="0" y="1749109"/>
          <a:ext cx="6391275" cy="0"/>
        </a:xfrm>
        <a:prstGeom prst="line">
          <a:avLst/>
        </a:prstGeom>
        <a:solidFill>
          <a:schemeClr val="accent2">
            <a:hueOff val="-7059186"/>
            <a:satOff val="322"/>
            <a:lumOff val="0"/>
            <a:alphaOff val="0"/>
          </a:schemeClr>
        </a:solidFill>
        <a:ln w="19050" cap="rnd" cmpd="sng" algn="ctr">
          <a:solidFill>
            <a:schemeClr val="accent2">
              <a:hueOff val="-7059186"/>
              <a:satOff val="322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8267CD-99B4-C240-89C3-09F710D1435E}">
      <dsp:nvSpPr>
        <dsp:cNvPr id="0" name=""/>
        <dsp:cNvSpPr/>
      </dsp:nvSpPr>
      <dsp:spPr>
        <a:xfrm>
          <a:off x="0" y="1749109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Nwosu</a:t>
          </a:r>
          <a:r>
            <a:rPr lang="en-US" sz="700" b="0" i="0" kern="1200" dirty="0"/>
            <a:t>, C., Angus, K., </a:t>
          </a:r>
          <a:r>
            <a:rPr lang="en-US" sz="700" b="0" i="0" kern="1200" dirty="0" err="1"/>
            <a:t>Cheeseman</a:t>
          </a:r>
          <a:r>
            <a:rPr lang="en-US" sz="700" b="0" i="0" kern="1200" dirty="0"/>
            <a:t>, H. and </a:t>
          </a:r>
          <a:r>
            <a:rPr lang="en-US" sz="700" b="0" i="0" kern="1200" dirty="0" err="1"/>
            <a:t>Semple</a:t>
          </a:r>
          <a:r>
            <a:rPr lang="en-US" sz="700" b="0" i="0" kern="1200" dirty="0"/>
            <a:t>, S. (2020).  Reviewed strategies to reduce  second-hand smoke exposure among non-smoking pregnant women.</a:t>
          </a:r>
          <a:r>
            <a:rPr lang="en-US" sz="700" b="0" i="1" kern="1200" dirty="0"/>
            <a:t> Nicotine &amp; Tobacco Research, 22(12</a:t>
          </a:r>
          <a:r>
            <a:rPr lang="en-US" sz="700" b="0" i="0" kern="1200" dirty="0"/>
            <a:t>).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6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6"/>
            </a:rPr>
            <a:t>://doi.org/10.1093/</a:t>
          </a:r>
          <a:r>
            <a:rPr lang="en-US" sz="700" b="0" i="0" u="sng" kern="1200" dirty="0" err="1">
              <a:hlinkClick xmlns:r="http://schemas.openxmlformats.org/officeDocument/2006/relationships" r:id="rId6"/>
            </a:rPr>
            <a:t>ntr</a:t>
          </a:r>
          <a:r>
            <a:rPr lang="en-US" sz="700" b="0" i="0" u="sng" kern="1200" dirty="0">
              <a:hlinkClick xmlns:r="http://schemas.openxmlformats.org/officeDocument/2006/relationships" r:id="rId6"/>
            </a:rPr>
            <a:t>/ntaa089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1749109"/>
        <a:ext cx="6391275" cy="349693"/>
      </dsp:txXfrm>
    </dsp:sp>
    <dsp:sp modelId="{2BF849D9-CA66-894C-AAB4-0C8FDA248689}">
      <dsp:nvSpPr>
        <dsp:cNvPr id="0" name=""/>
        <dsp:cNvSpPr/>
      </dsp:nvSpPr>
      <dsp:spPr>
        <a:xfrm>
          <a:off x="0" y="2098802"/>
          <a:ext cx="6391275" cy="0"/>
        </a:xfrm>
        <a:prstGeom prst="line">
          <a:avLst/>
        </a:prstGeom>
        <a:solidFill>
          <a:schemeClr val="accent2">
            <a:hueOff val="-8471023"/>
            <a:satOff val="386"/>
            <a:lumOff val="0"/>
            <a:alphaOff val="0"/>
          </a:schemeClr>
        </a:solidFill>
        <a:ln w="19050" cap="rnd" cmpd="sng" algn="ctr">
          <a:solidFill>
            <a:schemeClr val="accent2">
              <a:hueOff val="-8471023"/>
              <a:satOff val="386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037F63-DF7B-BC41-9D3E-B514C9EF7D7A}">
      <dsp:nvSpPr>
        <dsp:cNvPr id="0" name=""/>
        <dsp:cNvSpPr/>
      </dsp:nvSpPr>
      <dsp:spPr>
        <a:xfrm>
          <a:off x="0" y="2098802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/>
            <a:t>Phillips, L., Campbell, K.A., Coleman, T., Ussher, M., Cooper, S., Lewis, S. and Orton, S. (2021). Conducted interviews to understand what helps women stay smoke free after giving birth.. </a:t>
          </a:r>
          <a:r>
            <a:rPr lang="en-US" sz="700" b="0" i="1" kern="1200" dirty="0"/>
            <a:t>International Journal of Environmental Research and Public Health, </a:t>
          </a:r>
          <a:r>
            <a:rPr lang="en-US" sz="700" b="0" i="0" kern="1200" dirty="0"/>
            <a:t>18(21), p.11358.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7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7"/>
            </a:rPr>
            <a:t>://doi.org/10.3390/ijerph182111358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2098802"/>
        <a:ext cx="6391275" cy="349693"/>
      </dsp:txXfrm>
    </dsp:sp>
    <dsp:sp modelId="{D0E476EE-3A7A-AC41-8D3A-F41B10869521}">
      <dsp:nvSpPr>
        <dsp:cNvPr id="0" name=""/>
        <dsp:cNvSpPr/>
      </dsp:nvSpPr>
      <dsp:spPr>
        <a:xfrm>
          <a:off x="0" y="2448496"/>
          <a:ext cx="6391275" cy="0"/>
        </a:xfrm>
        <a:prstGeom prst="line">
          <a:avLst/>
        </a:prstGeom>
        <a:solidFill>
          <a:schemeClr val="accent2">
            <a:hueOff val="-9882860"/>
            <a:satOff val="451"/>
            <a:lumOff val="0"/>
            <a:alphaOff val="0"/>
          </a:schemeClr>
        </a:solidFill>
        <a:ln w="19050" cap="rnd" cmpd="sng" algn="ctr">
          <a:solidFill>
            <a:schemeClr val="accent2">
              <a:hueOff val="-9882860"/>
              <a:satOff val="45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DA0BF3-7FEB-6D49-92AB-02E90AC60B90}">
      <dsp:nvSpPr>
        <dsp:cNvPr id="0" name=""/>
        <dsp:cNvSpPr/>
      </dsp:nvSpPr>
      <dsp:spPr>
        <a:xfrm>
          <a:off x="0" y="2448496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Tahan</a:t>
          </a:r>
          <a:r>
            <a:rPr lang="en-US" sz="700" b="0" i="0" kern="1200" dirty="0"/>
            <a:t>, C., Dobbins, T., </a:t>
          </a:r>
          <a:r>
            <a:rPr lang="en-US" sz="700" b="0" i="0" kern="1200" dirty="0" err="1"/>
            <a:t>Hyslop</a:t>
          </a:r>
          <a:r>
            <a:rPr lang="en-US" sz="700" b="0" i="0" kern="1200" dirty="0"/>
            <a:t>, F., Lingam, R. and Richmond, R. (2023). Explore how  digital health, biomarker feedback and nurse or midwife-led </a:t>
          </a:r>
          <a:r>
            <a:rPr lang="en-US" sz="700" b="0" i="0" kern="1200" dirty="0" err="1"/>
            <a:t>counselling</a:t>
          </a:r>
          <a:r>
            <a:rPr lang="en-US" sz="700" b="0" i="0" kern="1200" dirty="0"/>
            <a:t> interventions to help pregnant smokers quit: a systematic review and meta-analysis. BMJ Open, 13(3), p.e060549.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8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8"/>
            </a:rPr>
            <a:t>://doi.org/10.1136/bmjopen-2021-060549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2448496"/>
        <a:ext cx="6391275" cy="349693"/>
      </dsp:txXfrm>
    </dsp:sp>
    <dsp:sp modelId="{C8693AD4-062E-3A4B-ADCF-21A28B92A718}">
      <dsp:nvSpPr>
        <dsp:cNvPr id="0" name=""/>
        <dsp:cNvSpPr/>
      </dsp:nvSpPr>
      <dsp:spPr>
        <a:xfrm>
          <a:off x="0" y="2798190"/>
          <a:ext cx="6391275" cy="0"/>
        </a:xfrm>
        <a:prstGeom prst="line">
          <a:avLst/>
        </a:prstGeom>
        <a:solidFill>
          <a:schemeClr val="accent2">
            <a:hueOff val="-11294698"/>
            <a:satOff val="515"/>
            <a:lumOff val="0"/>
            <a:alphaOff val="0"/>
          </a:schemeClr>
        </a:solidFill>
        <a:ln w="19050" cap="rnd" cmpd="sng" algn="ctr">
          <a:solidFill>
            <a:schemeClr val="accent2">
              <a:hueOff val="-11294698"/>
              <a:satOff val="515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DA7C13-5049-AA46-ADE3-980D2C64252E}">
      <dsp:nvSpPr>
        <dsp:cNvPr id="0" name=""/>
        <dsp:cNvSpPr/>
      </dsp:nvSpPr>
      <dsp:spPr>
        <a:xfrm>
          <a:off x="0" y="2798190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Tatton</a:t>
          </a:r>
          <a:r>
            <a:rPr lang="en-US" sz="700" b="0" i="0" kern="1200" dirty="0"/>
            <a:t>, C. and Lloyd, J. (2023). Look at how and for whom smoking cessation services for pregnant women in the United Kingdom work—a rapid realist review. </a:t>
          </a:r>
          <a:r>
            <a:rPr lang="en-US" sz="700" b="0" i="1" kern="1200" dirty="0"/>
            <a:t>BMC Public Health, </a:t>
          </a:r>
          <a:r>
            <a:rPr lang="en-US" sz="700" b="0" i="0" kern="1200" dirty="0"/>
            <a:t>[online] 23(1).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9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9"/>
            </a:rPr>
            <a:t>://doi.org/10.1186/s12889-023-17378-w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2798190"/>
        <a:ext cx="6391275" cy="349693"/>
      </dsp:txXfrm>
    </dsp:sp>
    <dsp:sp modelId="{C04A792D-F60E-0E40-95C8-282B382B59F9}">
      <dsp:nvSpPr>
        <dsp:cNvPr id="0" name=""/>
        <dsp:cNvSpPr/>
      </dsp:nvSpPr>
      <dsp:spPr>
        <a:xfrm>
          <a:off x="0" y="3147884"/>
          <a:ext cx="6391275" cy="0"/>
        </a:xfrm>
        <a:prstGeom prst="line">
          <a:avLst/>
        </a:prstGeom>
        <a:solidFill>
          <a:schemeClr val="accent2">
            <a:hueOff val="-12706534"/>
            <a:satOff val="579"/>
            <a:lumOff val="0"/>
            <a:alphaOff val="0"/>
          </a:schemeClr>
        </a:solidFill>
        <a:ln w="19050" cap="rnd" cmpd="sng" algn="ctr">
          <a:solidFill>
            <a:schemeClr val="accent2">
              <a:hueOff val="-12706534"/>
              <a:satOff val="579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C811FC7-CE12-C545-A6E9-C32797F6AE8B}">
      <dsp:nvSpPr>
        <dsp:cNvPr id="0" name=""/>
        <dsp:cNvSpPr/>
      </dsp:nvSpPr>
      <dsp:spPr>
        <a:xfrm>
          <a:off x="0" y="3147884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/>
            <a:t>Thomson, R., Phillips, L., Orton, S., </a:t>
          </a:r>
          <a:r>
            <a:rPr lang="en-US" sz="700" b="0" i="0" kern="1200" dirty="0" err="1"/>
            <a:t>Naughton</a:t>
          </a:r>
          <a:r>
            <a:rPr lang="en-US" sz="700" b="0" i="0" kern="1200" dirty="0"/>
            <a:t>, F. and Coleman, T. (2024). Studied the use of nicotine replacement therapy by pregnant women who smoke.  </a:t>
          </a:r>
          <a:r>
            <a:rPr lang="en-US" sz="700" b="0" i="1" kern="1200" dirty="0"/>
            <a:t>BMJ Open, </a:t>
          </a:r>
          <a:r>
            <a:rPr lang="en-US" sz="700" b="0" i="0" kern="1200" dirty="0"/>
            <a:t>[online] 14(8), p.e085945. </a:t>
          </a:r>
          <a:r>
            <a:rPr lang="en-US" sz="700" b="0" i="0" kern="1200" dirty="0" err="1"/>
            <a:t>doi:</a:t>
          </a:r>
          <a:r>
            <a:rPr lang="en-US" sz="700" b="0" i="0" u="sng" kern="1200" dirty="0" err="1">
              <a:hlinkClick xmlns:r="http://schemas.openxmlformats.org/officeDocument/2006/relationships" r:id="rId10"/>
            </a:rPr>
            <a:t>https</a:t>
          </a:r>
          <a:r>
            <a:rPr lang="en-US" sz="700" b="0" i="0" u="sng" kern="1200" dirty="0">
              <a:hlinkClick xmlns:r="http://schemas.openxmlformats.org/officeDocument/2006/relationships" r:id="rId10"/>
            </a:rPr>
            <a:t>://doi.org/10.1136/bmjopen-2024-085945</a:t>
          </a:r>
          <a:r>
            <a:rPr lang="en-US" sz="700" b="0" i="0" kern="1200" dirty="0"/>
            <a:t>. </a:t>
          </a:r>
          <a:endParaRPr lang="en-US" sz="700" kern="1200" dirty="0"/>
        </a:p>
      </dsp:txBody>
      <dsp:txXfrm>
        <a:off x="0" y="3147884"/>
        <a:ext cx="6391275" cy="349693"/>
      </dsp:txXfrm>
    </dsp:sp>
    <dsp:sp modelId="{856846B8-7A64-C244-AA7E-2533CAD1F4D6}">
      <dsp:nvSpPr>
        <dsp:cNvPr id="0" name=""/>
        <dsp:cNvSpPr/>
      </dsp:nvSpPr>
      <dsp:spPr>
        <a:xfrm>
          <a:off x="0" y="3497577"/>
          <a:ext cx="6391275" cy="0"/>
        </a:xfrm>
        <a:prstGeom prst="line">
          <a:avLst/>
        </a:prstGeom>
        <a:solidFill>
          <a:schemeClr val="accent2">
            <a:hueOff val="-14118373"/>
            <a:satOff val="644"/>
            <a:lumOff val="0"/>
            <a:alphaOff val="0"/>
          </a:schemeClr>
        </a:solidFill>
        <a:ln w="19050" cap="rnd" cmpd="sng" algn="ctr">
          <a:solidFill>
            <a:schemeClr val="accent2">
              <a:hueOff val="-14118373"/>
              <a:satOff val="644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B71A0-3B3E-9C4C-B8C6-FE14E966BFB6}">
      <dsp:nvSpPr>
        <dsp:cNvPr id="0" name=""/>
        <dsp:cNvSpPr/>
      </dsp:nvSpPr>
      <dsp:spPr>
        <a:xfrm>
          <a:off x="0" y="3497577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/>
            <a:t>Patten, C.A., </a:t>
          </a:r>
          <a:r>
            <a:rPr lang="en-US" sz="700" b="0" i="0" kern="1200" dirty="0" err="1"/>
            <a:t>Lando</a:t>
          </a:r>
          <a:r>
            <a:rPr lang="en-US" sz="700" b="0" i="0" kern="1200" dirty="0"/>
            <a:t>, H., </a:t>
          </a:r>
          <a:r>
            <a:rPr lang="en-US" sz="700" b="0" i="0" kern="1200" dirty="0" err="1"/>
            <a:t>Resnicow</a:t>
          </a:r>
          <a:r>
            <a:rPr lang="en-US" sz="700" b="0" i="0" kern="1200" dirty="0"/>
            <a:t>, K., Decker, P.A., Smith, C.M., </a:t>
          </a:r>
          <a:r>
            <a:rPr lang="en-US" sz="700" b="0" i="0" kern="1200" dirty="0" err="1"/>
            <a:t>Hanza</a:t>
          </a:r>
          <a:r>
            <a:rPr lang="en-US" sz="700" b="0" i="0" kern="1200" dirty="0"/>
            <a:t>, M.M., </a:t>
          </a:r>
          <a:r>
            <a:rPr lang="en-US" sz="700" b="0" i="0" kern="1200" dirty="0" err="1"/>
            <a:t>Burhansstipanov</a:t>
          </a:r>
          <a:r>
            <a:rPr lang="en-US" sz="700" b="0" i="0" kern="1200" dirty="0"/>
            <a:t>, L. and Scott, M., (2018). Developed health communication messaging for a campaign to reduce tobacco use in pregnancy among Alaska Native women. </a:t>
          </a:r>
          <a:r>
            <a:rPr lang="en-US" sz="700" b="0" i="1" kern="1200" dirty="0"/>
            <a:t>Journal of Communication in Healthcare</a:t>
          </a:r>
          <a:r>
            <a:rPr lang="en-US" sz="700" b="0" i="0" kern="1200" dirty="0"/>
            <a:t>, 11(4), pp.252-262.</a:t>
          </a:r>
          <a:r>
            <a:rPr lang="en-US" sz="700" b="0" i="0" u="sng" kern="1200" dirty="0">
              <a:hlinkClick xmlns:r="http://schemas.openxmlformats.org/officeDocument/2006/relationships" r:id="rId11"/>
            </a:rPr>
            <a:t>https://www.tandfonline.com/doi/abs/10.1080/17538068.2018.1495929</a:t>
          </a:r>
          <a:r>
            <a:rPr lang="en-US" sz="700" b="0" i="0" kern="1200" dirty="0"/>
            <a:t> </a:t>
          </a:r>
          <a:endParaRPr lang="en-US" sz="700" kern="1200" dirty="0"/>
        </a:p>
      </dsp:txBody>
      <dsp:txXfrm>
        <a:off x="0" y="3497577"/>
        <a:ext cx="6391275" cy="349693"/>
      </dsp:txXfrm>
    </dsp:sp>
    <dsp:sp modelId="{C4FDC6AB-D873-EC40-86A7-C7652403EB05}">
      <dsp:nvSpPr>
        <dsp:cNvPr id="0" name=""/>
        <dsp:cNvSpPr/>
      </dsp:nvSpPr>
      <dsp:spPr>
        <a:xfrm>
          <a:off x="0" y="3847271"/>
          <a:ext cx="6391275" cy="0"/>
        </a:xfrm>
        <a:prstGeom prst="line">
          <a:avLst/>
        </a:prstGeom>
        <a:solidFill>
          <a:schemeClr val="accent2">
            <a:hueOff val="-15530209"/>
            <a:satOff val="708"/>
            <a:lumOff val="0"/>
            <a:alphaOff val="0"/>
          </a:schemeClr>
        </a:solidFill>
        <a:ln w="19050" cap="rnd" cmpd="sng" algn="ctr">
          <a:solidFill>
            <a:schemeClr val="accent2">
              <a:hueOff val="-15530209"/>
              <a:satOff val="708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2F35D2-A24E-314C-AB36-34397E44344E}">
      <dsp:nvSpPr>
        <dsp:cNvPr id="0" name=""/>
        <dsp:cNvSpPr/>
      </dsp:nvSpPr>
      <dsp:spPr>
        <a:xfrm>
          <a:off x="0" y="3847271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/>
            <a:t>Gould, G.S., </a:t>
          </a:r>
          <a:r>
            <a:rPr lang="en-US" sz="700" b="0" i="0" kern="1200" dirty="0" err="1"/>
            <a:t>Havard</a:t>
          </a:r>
          <a:r>
            <a:rPr lang="en-US" sz="700" b="0" i="0" kern="1200" dirty="0"/>
            <a:t>, A., Lim, L.L., </a:t>
          </a:r>
          <a:r>
            <a:rPr lang="en-US" sz="700" b="0" i="0" kern="1200" dirty="0" err="1"/>
            <a:t>Psanz</a:t>
          </a:r>
          <a:r>
            <a:rPr lang="en-US" sz="700" b="0" i="0" kern="1200" dirty="0"/>
            <a:t> Smoking In Pregnancy Expert Group and Kumar, R., (2020). Presented a visual overview of how tobacco and second- hand smoke affect pregnancy, including what helps and what hinders quitting. </a:t>
          </a:r>
          <a:r>
            <a:rPr lang="en-US" sz="700" b="0" i="1" kern="1200" dirty="0"/>
            <a:t>International journal of environmental research and public health,</a:t>
          </a:r>
          <a:r>
            <a:rPr lang="en-US" sz="700" b="0" i="0" kern="1200" dirty="0"/>
            <a:t> 17(6), p.2034.</a:t>
          </a:r>
          <a:r>
            <a:rPr lang="en-US" sz="700" b="0" i="0" u="sng" kern="1200" dirty="0">
              <a:hlinkClick xmlns:r="http://schemas.openxmlformats.org/officeDocument/2006/relationships" r:id="rId12"/>
            </a:rPr>
            <a:t>https://www.mdpi.com/1660-4601/17/6/2034</a:t>
          </a:r>
          <a:r>
            <a:rPr lang="en-US" sz="700" b="0" i="0" kern="1200" dirty="0"/>
            <a:t> </a:t>
          </a:r>
          <a:endParaRPr lang="en-US" sz="700" kern="1200" dirty="0"/>
        </a:p>
      </dsp:txBody>
      <dsp:txXfrm>
        <a:off x="0" y="3847271"/>
        <a:ext cx="6391275" cy="349693"/>
      </dsp:txXfrm>
    </dsp:sp>
    <dsp:sp modelId="{BDD6F77D-39E9-6740-A175-DAC681FD83FC}">
      <dsp:nvSpPr>
        <dsp:cNvPr id="0" name=""/>
        <dsp:cNvSpPr/>
      </dsp:nvSpPr>
      <dsp:spPr>
        <a:xfrm>
          <a:off x="0" y="4196965"/>
          <a:ext cx="6391275" cy="0"/>
        </a:xfrm>
        <a:prstGeom prst="line">
          <a:avLst/>
        </a:prstGeom>
        <a:solidFill>
          <a:schemeClr val="accent2">
            <a:hueOff val="-16942046"/>
            <a:satOff val="772"/>
            <a:lumOff val="0"/>
            <a:alphaOff val="0"/>
          </a:schemeClr>
        </a:solidFill>
        <a:ln w="19050" cap="rnd" cmpd="sng" algn="ctr">
          <a:solidFill>
            <a:schemeClr val="accent2">
              <a:hueOff val="-16942046"/>
              <a:satOff val="772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6FFA61-FAC2-0343-8F19-6CD08FE90CF4}">
      <dsp:nvSpPr>
        <dsp:cNvPr id="0" name=""/>
        <dsp:cNvSpPr/>
      </dsp:nvSpPr>
      <dsp:spPr>
        <a:xfrm>
          <a:off x="0" y="4196965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Krist</a:t>
          </a:r>
          <a:r>
            <a:rPr lang="en-US" sz="700" b="0" i="0" kern="1200" dirty="0"/>
            <a:t>, A.H., Davidson, K.W., </a:t>
          </a:r>
          <a:r>
            <a:rPr lang="en-US" sz="700" b="0" i="0" kern="1200" dirty="0" err="1"/>
            <a:t>Mangione</a:t>
          </a:r>
          <a:r>
            <a:rPr lang="en-US" sz="700" b="0" i="0" kern="1200" dirty="0"/>
            <a:t>, C.M., Barry, M.J., Cabana, M., </a:t>
          </a:r>
          <a:r>
            <a:rPr lang="en-US" sz="700" b="0" i="0" kern="1200" dirty="0" err="1"/>
            <a:t>Caughey</a:t>
          </a:r>
          <a:r>
            <a:rPr lang="en-US" sz="700" b="0" i="0" kern="1200" dirty="0"/>
            <a:t>, A.B., Donahue, K., </a:t>
          </a:r>
          <a:r>
            <a:rPr lang="en-US" sz="700" b="0" i="0" kern="1200" dirty="0" err="1"/>
            <a:t>Doubeni</a:t>
          </a:r>
          <a:r>
            <a:rPr lang="en-US" sz="700" b="0" i="0" kern="1200" dirty="0"/>
            <a:t>, C.A., </a:t>
          </a:r>
          <a:r>
            <a:rPr lang="en-US" sz="700" b="0" i="0" kern="1200" dirty="0" err="1"/>
            <a:t>Epling</a:t>
          </a:r>
          <a:r>
            <a:rPr lang="en-US" sz="700" b="0" i="0" kern="1200" dirty="0"/>
            <a:t>, J.W., </a:t>
          </a:r>
          <a:r>
            <a:rPr lang="en-US" sz="700" b="0" i="0" kern="1200" dirty="0" err="1"/>
            <a:t>Kubik</a:t>
          </a:r>
          <a:r>
            <a:rPr lang="en-US" sz="700" b="0" i="0" kern="1200" dirty="0"/>
            <a:t>, M. and </a:t>
          </a:r>
          <a:r>
            <a:rPr lang="en-US" sz="700" b="0" i="0" kern="1200" dirty="0" err="1"/>
            <a:t>Ogedegbe</a:t>
          </a:r>
          <a:r>
            <a:rPr lang="en-US" sz="700" b="0" i="0" kern="1200" dirty="0"/>
            <a:t>, G., (2021). Offered us- based recommendation for smoking cessation including pregnant persons. </a:t>
          </a:r>
          <a:r>
            <a:rPr lang="en-US" sz="700" b="0" i="1" kern="1200" dirty="0" err="1"/>
            <a:t>Jama</a:t>
          </a:r>
          <a:r>
            <a:rPr lang="en-US" sz="700" b="0" i="1" kern="1200" dirty="0"/>
            <a:t>, </a:t>
          </a:r>
          <a:r>
            <a:rPr lang="en-US" sz="700" b="0" i="0" kern="1200" dirty="0"/>
            <a:t>325(3), pp.265-279.</a:t>
          </a:r>
          <a:r>
            <a:rPr lang="en-US" sz="700" b="0" i="0" u="sng" kern="1200" dirty="0">
              <a:hlinkClick xmlns:r="http://schemas.openxmlformats.org/officeDocument/2006/relationships" r:id="rId13"/>
            </a:rPr>
            <a:t>https://jamanetwork.com/journals/</a:t>
          </a:r>
          <a:r>
            <a:rPr lang="en-US" sz="700" b="0" i="0" u="sng" kern="1200" dirty="0" err="1">
              <a:hlinkClick xmlns:r="http://schemas.openxmlformats.org/officeDocument/2006/relationships" r:id="rId13"/>
            </a:rPr>
            <a:t>jama</a:t>
          </a:r>
          <a:r>
            <a:rPr lang="en-US" sz="700" b="0" i="0" u="sng" kern="1200" dirty="0">
              <a:hlinkClick xmlns:r="http://schemas.openxmlformats.org/officeDocument/2006/relationships" r:id="rId13"/>
            </a:rPr>
            <a:t>/article-abstract/2775287</a:t>
          </a:r>
          <a:r>
            <a:rPr lang="en-US" sz="700" b="0" i="0" kern="1200" dirty="0"/>
            <a:t> </a:t>
          </a:r>
          <a:endParaRPr lang="en-US" sz="700" kern="1200" dirty="0"/>
        </a:p>
      </dsp:txBody>
      <dsp:txXfrm>
        <a:off x="0" y="4196965"/>
        <a:ext cx="6391275" cy="349693"/>
      </dsp:txXfrm>
    </dsp:sp>
    <dsp:sp modelId="{795FA9BE-6048-EE49-9A1A-61FCB1DC93C1}">
      <dsp:nvSpPr>
        <dsp:cNvPr id="0" name=""/>
        <dsp:cNvSpPr/>
      </dsp:nvSpPr>
      <dsp:spPr>
        <a:xfrm>
          <a:off x="0" y="4546659"/>
          <a:ext cx="6391275" cy="0"/>
        </a:xfrm>
        <a:prstGeom prst="line">
          <a:avLst/>
        </a:prstGeom>
        <a:solidFill>
          <a:schemeClr val="accent2">
            <a:hueOff val="-18353882"/>
            <a:satOff val="837"/>
            <a:lumOff val="0"/>
            <a:alphaOff val="0"/>
          </a:schemeClr>
        </a:solidFill>
        <a:ln w="19050" cap="rnd" cmpd="sng" algn="ctr">
          <a:solidFill>
            <a:schemeClr val="accent2">
              <a:hueOff val="-18353882"/>
              <a:satOff val="837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6BCEB3-800B-4540-AC9F-25D2770A755F}">
      <dsp:nvSpPr>
        <dsp:cNvPr id="0" name=""/>
        <dsp:cNvSpPr/>
      </dsp:nvSpPr>
      <dsp:spPr>
        <a:xfrm>
          <a:off x="0" y="4546659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Faseru</a:t>
          </a:r>
          <a:r>
            <a:rPr lang="en-US" sz="700" b="0" i="0" kern="1200" dirty="0"/>
            <a:t>, B., Fagan, P. and </a:t>
          </a:r>
          <a:r>
            <a:rPr lang="en-US" sz="700" b="0" i="0" kern="1200" dirty="0" err="1"/>
            <a:t>Okuyemi</a:t>
          </a:r>
          <a:r>
            <a:rPr lang="en-US" sz="700" b="0" i="0" kern="1200" dirty="0"/>
            <a:t>, K.S., (2022). Validated the use of saliva tests to confirm smoking. </a:t>
          </a:r>
          <a:r>
            <a:rPr lang="en-US" sz="700" b="0" i="1" kern="1200" dirty="0"/>
            <a:t>JAMA network open</a:t>
          </a:r>
          <a:r>
            <a:rPr lang="en-US" sz="700" b="0" i="0" kern="1200" dirty="0"/>
            <a:t>, 5(9), pp.e2232784-e2232784.</a:t>
          </a:r>
          <a:r>
            <a:rPr lang="en-US" sz="700" b="0" i="0" u="sng" kern="1200" dirty="0">
              <a:hlinkClick xmlns:r="http://schemas.openxmlformats.org/officeDocument/2006/relationships" r:id="rId14"/>
            </a:rPr>
            <a:t>https://jamanetwork.com/journals/</a:t>
          </a:r>
          <a:r>
            <a:rPr lang="en-US" sz="700" b="0" i="0" u="sng" kern="1200" dirty="0" err="1">
              <a:hlinkClick xmlns:r="http://schemas.openxmlformats.org/officeDocument/2006/relationships" r:id="rId14"/>
            </a:rPr>
            <a:t>jamanetworkopen</a:t>
          </a:r>
          <a:r>
            <a:rPr lang="en-US" sz="700" b="0" i="0" u="sng" kern="1200" dirty="0">
              <a:hlinkClick xmlns:r="http://schemas.openxmlformats.org/officeDocument/2006/relationships" r:id="rId14"/>
            </a:rPr>
            <a:t>/article-abstract/2796620</a:t>
          </a:r>
          <a:r>
            <a:rPr lang="en-US" sz="700" b="0" i="0" kern="1200" dirty="0"/>
            <a:t> </a:t>
          </a:r>
          <a:endParaRPr lang="en-US" sz="700" kern="1200" dirty="0"/>
        </a:p>
      </dsp:txBody>
      <dsp:txXfrm>
        <a:off x="0" y="4546659"/>
        <a:ext cx="6391275" cy="349693"/>
      </dsp:txXfrm>
    </dsp:sp>
    <dsp:sp modelId="{35ECBD85-77C5-124F-87A3-61C265555208}">
      <dsp:nvSpPr>
        <dsp:cNvPr id="0" name=""/>
        <dsp:cNvSpPr/>
      </dsp:nvSpPr>
      <dsp:spPr>
        <a:xfrm>
          <a:off x="0" y="4896352"/>
          <a:ext cx="6391275" cy="0"/>
        </a:xfrm>
        <a:prstGeom prst="line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accent2">
              <a:hueOff val="-19765721"/>
              <a:satOff val="901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165157-1F41-DA40-BD45-F48709DBF227}">
      <dsp:nvSpPr>
        <dsp:cNvPr id="0" name=""/>
        <dsp:cNvSpPr/>
      </dsp:nvSpPr>
      <dsp:spPr>
        <a:xfrm>
          <a:off x="0" y="4896352"/>
          <a:ext cx="6391275" cy="3496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6670" tIns="26670" rIns="26670" bIns="26670" numCol="1" spcCol="1270" anchor="t" anchorCtr="0">
          <a:noAutofit/>
        </a:bodyPr>
        <a:lstStyle/>
        <a:p>
          <a:pPr marL="0" lvl="0" indent="0" algn="l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700" b="0" i="0" kern="1200" dirty="0" err="1"/>
            <a:t>Diamanti</a:t>
          </a:r>
          <a:r>
            <a:rPr lang="en-US" sz="700" b="0" i="0" kern="1200" dirty="0"/>
            <a:t>, A., </a:t>
          </a:r>
          <a:r>
            <a:rPr lang="en-US" sz="700" b="0" i="0" kern="1200" dirty="0" err="1"/>
            <a:t>Papadakis</a:t>
          </a:r>
          <a:r>
            <a:rPr lang="en-US" sz="700" b="0" i="0" kern="1200" dirty="0"/>
            <a:t>, S., </a:t>
          </a:r>
          <a:r>
            <a:rPr lang="en-US" sz="700" b="0" i="0" kern="1200" dirty="0" err="1"/>
            <a:t>Schoretsaniti</a:t>
          </a:r>
          <a:r>
            <a:rPr lang="en-US" sz="700" b="0" i="0" kern="1200" dirty="0"/>
            <a:t>, S., </a:t>
          </a:r>
          <a:r>
            <a:rPr lang="en-US" sz="700" b="0" i="0" kern="1200" dirty="0" err="1"/>
            <a:t>Rovina</a:t>
          </a:r>
          <a:r>
            <a:rPr lang="en-US" sz="700" b="0" i="0" kern="1200" dirty="0"/>
            <a:t>, N., </a:t>
          </a:r>
          <a:r>
            <a:rPr lang="en-US" sz="700" b="0" i="0" kern="1200" dirty="0" err="1"/>
            <a:t>Vivilaki</a:t>
          </a:r>
          <a:r>
            <a:rPr lang="en-US" sz="700" b="0" i="0" kern="1200" dirty="0"/>
            <a:t>, V., </a:t>
          </a:r>
          <a:r>
            <a:rPr lang="en-US" sz="700" b="0" i="0" kern="1200" dirty="0" err="1"/>
            <a:t>Gratziou</a:t>
          </a:r>
          <a:r>
            <a:rPr lang="en-US" sz="700" b="0" i="0" kern="1200" dirty="0"/>
            <a:t>, C. and </a:t>
          </a:r>
          <a:r>
            <a:rPr lang="en-US" sz="700" b="0" i="0" kern="1200" dirty="0" err="1"/>
            <a:t>Katsaounou</a:t>
          </a:r>
          <a:r>
            <a:rPr lang="en-US" sz="700" b="0" i="0" kern="1200" dirty="0"/>
            <a:t>, P.A., (2019). Updated review of how healthcare workers can help pregnant women quit smoking. </a:t>
          </a:r>
          <a:r>
            <a:rPr lang="en-US" sz="700" b="0" i="1" kern="1200" dirty="0"/>
            <a:t>Tobacco induced diseases, 17, </a:t>
          </a:r>
          <a:r>
            <a:rPr lang="en-US" sz="700" b="0" i="0" kern="1200" dirty="0"/>
            <a:t>p.57.</a:t>
          </a:r>
          <a:r>
            <a:rPr lang="en-US" sz="700" b="0" i="0" u="sng" kern="1200" dirty="0">
              <a:hlinkClick xmlns:r="http://schemas.openxmlformats.org/officeDocument/2006/relationships" r:id="rId15"/>
            </a:rPr>
            <a:t>https://pmc.ncbi.nlm.nih.gov/articles/PMC6770622/</a:t>
          </a:r>
          <a:endParaRPr lang="en-US" sz="700" kern="1200" dirty="0"/>
        </a:p>
      </dsp:txBody>
      <dsp:txXfrm>
        <a:off x="0" y="4896352"/>
        <a:ext cx="6391275" cy="3496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3">
  <dgm:title val=""/>
  <dgm:desc val=""/>
  <dgm:catLst>
    <dgm:cat type="list" pri="14000"/>
    <dgm:cat type="convert" pri="3000"/>
    <dgm:cat type="picture" pri="27000"/>
    <dgm:cat type="pictureconvert" pri="27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dir/>
      <dgm:resizeHandles val="exact"/>
    </dgm:varLst>
    <dgm:alg type="lin">
      <dgm:param type="linDir" val="fromT"/>
      <dgm:param type="vertAlign" val="mid"/>
      <dgm:param type="horzAlign" val="ctr"/>
    </dgm:alg>
    <dgm:shape xmlns:r="http://schemas.openxmlformats.org/officeDocument/2006/relationships" r:blip="">
      <dgm:adjLst/>
    </dgm:shape>
    <dgm:presOf/>
    <dgm:constrLst>
      <dgm:constr type="w" for="ch" forName="composite" refType="w"/>
      <dgm:constr type="h" for="ch" forName="composite" refType="h"/>
      <dgm:constr type="h" for="ch" forName="spacing" refType="h" refFor="ch" refForName="composite" fact="0.25"/>
      <dgm:constr type="h" for="ch" forName="spacing" refType="w" op="lte" fact="0.1"/>
      <dgm:constr type="primFontSz" for="des" ptType="node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l" for="ch" forName="imgShp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l" for="ch" forName="txShp" refType="w" refFor="ch" refForName="imgShp" fact="0.5"/>
              <dgm:constr type="lMarg" for="ch" forName="txShp" refType="w" refFor="ch" refForName="imgShp" fact="1.25"/>
            </dgm:constrLst>
          </dgm:if>
          <dgm:else name="Name3">
            <dgm:constrLst>
              <dgm:constr type="w" for="ch" forName="imgShp" refType="w" fact="0.335"/>
              <dgm:constr type="h" for="ch" forName="imgShp" refType="w" refFor="ch" refForName="imgShp" op="equ"/>
              <dgm:constr type="h" for="ch" forName="imgShp" refType="h" op="lte"/>
              <dgm:constr type="ctrY" for="ch" forName="imgShp" refType="h" fact="0.5"/>
              <dgm:constr type="r" for="ch" forName="imgShp" refType="w"/>
              <dgm:constr type="w" for="ch" forName="txShp" refType="w" op="equ" fact="0.665"/>
              <dgm:constr type="h" for="ch" forName="txShp" refType="h" refFor="ch" refForName="imgShp" op="equ"/>
              <dgm:constr type="ctrY" for="ch" forName="txShp" refType="h" fact="0.5"/>
              <dgm:constr type="r" for="ch" forName="txShp" refType="ctrX" refFor="ch" refForName="imgShp"/>
              <dgm:constr type="rMarg" for="ch" forName="txShp" refType="w" refFor="ch" refForName="imgShp" fact="1.25"/>
            </dgm:constrLst>
          </dgm:else>
        </dgm:choose>
        <dgm:ruleLst/>
        <dgm:layoutNode name="imgShp" styleLbl="fgImgPlac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  <dgm:layoutNode name="txShp">
          <dgm:varLst>
            <dgm:bulletEnabled val="1"/>
          </dgm:varLst>
          <dgm:alg type="tx"/>
          <dgm:choose name="Name4">
            <dgm:if name="Name5" func="var" arg="dir" op="equ" val="norm">
              <dgm:shape xmlns:r="http://schemas.openxmlformats.org/officeDocument/2006/relationships" rot="180" type="homePlate" r:blip="" zOrderOff="-1">
                <dgm:adjLst/>
              </dgm:shape>
            </dgm:if>
            <dgm:else name="Name6">
              <dgm:shape xmlns:r="http://schemas.openxmlformats.org/officeDocument/2006/relationships" type="homePlate" r:blip="" zOrderOff="-1">
                <dgm:adjLst/>
              </dgm:shape>
            </dgm:else>
          </dgm:choose>
          <dgm:presOf axis="desOrSelf" ptType="node"/>
          <dgm:constrLst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layoutNode>
      <dgm:forEach name="Name7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rings+Icon">
  <dgm:title val="Interconnected Rings"/>
  <dgm:desc val="Use to show overlapping or interconnected ideas or concepts. The first seven lines of Level 1 text correspond with a circle. Unused text does not appear, but remains available if you switch layouts.  "/>
  <dgm:catLst>
    <dgm:cat type="relationship" pri="32000"/>
    <dgm:cat type="officeonline" pri="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0"/>
        <dgm:pt modelId="20"/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/>
        <dgm:pt modelId="20"/>
        <dgm:pt modelId="30"/>
        <dgm:pt modelId="40"/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2" destOrd="0"/>
      </dgm:cxnLst>
      <dgm:bg/>
      <dgm:whole/>
    </dgm:dataModel>
  </dgm:clrData>
  <dgm:layoutNode name="Name0">
    <dgm:varLst>
      <dgm:chMax val="7"/>
      <dgm:dir/>
      <dgm:resizeHandles val="exact"/>
    </dgm:varLst>
    <dgm:choose name="Name1">
      <dgm:if name="Name2" axis="ch" ptType="node" func="cnt" op="lt" val="1">
        <dgm:alg type="composite"/>
        <dgm:shape xmlns:r="http://schemas.openxmlformats.org/officeDocument/2006/relationships" r:blip="">
          <dgm:adjLst/>
        </dgm:shape>
        <dgm:presOf/>
        <dgm:constrLst/>
        <dgm:ruleLst/>
      </dgm:if>
      <dgm:if name="Name3" axis="ch" ptType="node" func="cnt" op="equ" val="1">
        <dgm:alg type="composite">
          <dgm:param type="ar" val="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/>
          <dgm:constr type="h" for="ch" forName="ellipse1" refType="h"/>
        </dgm:constrLst>
      </dgm:if>
      <dgm:if name="Name4" axis="ch" ptType="node" func="cnt" op="equ" val="2">
        <dgm:alg type="composite">
          <dgm:param type="ar" val="0.908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6602"/>
          <dgm:constr type="h" for="ch" forName="ellipse1" refType="h" fact="0.5999"/>
          <dgm:constr type="l" for="ch" forName="ellipse2" refType="w" fact="0.3398"/>
          <dgm:constr type="t" for="ch" forName="ellipse2" refType="h" fact="0.4001"/>
          <dgm:constr type="w" for="ch" forName="ellipse2" refType="w" fact="0.6602"/>
          <dgm:constr type="h" for="ch" forName="ellipse2" refType="h" fact="0.5999"/>
        </dgm:constrLst>
      </dgm:if>
      <dgm:if name="Name5" axis="ch" ptType="node" func="cnt" op="equ" val="3">
        <dgm:alg type="composite">
          <dgm:param type="ar" val="1.2171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4929"/>
          <dgm:constr type="h" for="ch" forName="ellipse1" refType="h" fact="0.5999"/>
          <dgm:constr type="l" for="ch" forName="ellipse2" refType="w" fact="0.2537"/>
          <dgm:constr type="t" for="ch" forName="ellipse2" refType="h" fact="0.4001"/>
          <dgm:constr type="w" for="ch" forName="ellipse2" refType="w" fact="0.4929"/>
          <dgm:constr type="h" for="ch" forName="ellipse2" refType="h" fact="0.5999"/>
          <dgm:constr type="l" for="ch" forName="ellipse3" refType="w" fact="0.5071"/>
          <dgm:constr type="t" for="ch" forName="ellipse3" refType="h" fact="0"/>
          <dgm:constr type="w" for="ch" forName="ellipse3" refType="w" fact="0.4929"/>
          <dgm:constr type="h" for="ch" forName="ellipse3" refType="h" fact="0.5999"/>
        </dgm:constrLst>
      </dgm:if>
      <dgm:if name="Name6" axis="ch" ptType="node" func="cnt" op="equ" val="4">
        <dgm:alg type="composite">
          <dgm:param type="ar" val="1.5255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932"/>
          <dgm:constr type="h" for="ch" forName="ellipse1" refType="h" fact="0.5999"/>
          <dgm:constr type="l" for="ch" forName="ellipse2" refType="w" fact="0.2023"/>
          <dgm:constr type="t" for="ch" forName="ellipse2" refType="h" fact="0.4001"/>
          <dgm:constr type="w" for="ch" forName="ellipse2" refType="w" fact="0.3932"/>
          <dgm:constr type="h" for="ch" forName="ellipse2" refType="h" fact="0.5999"/>
          <dgm:constr type="l" for="ch" forName="ellipse3" refType="w" fact="0.4045"/>
          <dgm:constr type="t" for="ch" forName="ellipse3" refType="h" fact="0"/>
          <dgm:constr type="w" for="ch" forName="ellipse3" refType="w" fact="0.3932"/>
          <dgm:constr type="h" for="ch" forName="ellipse3" refType="h" fact="0.5999"/>
          <dgm:constr type="l" for="ch" forName="ellipse4" refType="w" fact="0.6068"/>
          <dgm:constr type="t" for="ch" forName="ellipse4" refType="h" fact="0.4001"/>
          <dgm:constr type="w" for="ch" forName="ellipse4" refType="w" fact="0.3932"/>
          <dgm:constr type="h" for="ch" forName="ellipse4" refType="h" fact="0.5999"/>
        </dgm:constrLst>
      </dgm:if>
      <dgm:if name="Name7" axis="ch" ptType="node" func="cnt" op="equ" val="5">
        <dgm:alg type="composite">
          <dgm:param type="ar" val="1.834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3271"/>
          <dgm:constr type="h" for="ch" forName="ellipse1" refType="h" fact="0.5999"/>
          <dgm:constr type="l" for="ch" forName="ellipse2" refType="w" fact="0.1682"/>
          <dgm:constr type="t" for="ch" forName="ellipse2" refType="h" fact="0.4001"/>
          <dgm:constr type="w" for="ch" forName="ellipse2" refType="w" fact="0.3271"/>
          <dgm:constr type="h" for="ch" forName="ellipse2" refType="h" fact="0.5999"/>
          <dgm:constr type="l" for="ch" forName="ellipse3" refType="w" fact="0.3365"/>
          <dgm:constr type="t" for="ch" forName="ellipse3" refType="h" fact="0"/>
          <dgm:constr type="w" for="ch" forName="ellipse3" refType="w" fact="0.3271"/>
          <dgm:constr type="h" for="ch" forName="ellipse3" refType="h" fact="0.5999"/>
          <dgm:constr type="l" for="ch" forName="ellipse4" refType="w" fact="0.5047"/>
          <dgm:constr type="t" for="ch" forName="ellipse4" refType="h" fact="0.4001"/>
          <dgm:constr type="w" for="ch" forName="ellipse4" refType="w" fact="0.3271"/>
          <dgm:constr type="h" for="ch" forName="ellipse4" refType="h" fact="0.5999"/>
          <dgm:constr type="l" for="ch" forName="ellipse5" refType="w" fact="0.6729"/>
          <dgm:constr type="t" for="ch" forName="ellipse5" refType="h" fact="0"/>
          <dgm:constr type="w" for="ch" forName="ellipse5" refType="w" fact="0.3271"/>
          <dgm:constr type="h" for="ch" forName="ellipse5" refType="h" fact="0.5999"/>
        </dgm:constrLst>
      </dgm:if>
      <dgm:if name="Name8" axis="ch" ptType="node" func="cnt" op="equ" val="6">
        <dgm:alg type="composite">
          <dgm:param type="ar" val="2.1873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78"/>
          <dgm:constr type="h" for="ch" forName="ellipse1" refType="h" fact="0.6081"/>
          <dgm:constr type="l" for="ch" forName="ellipse2" refType="w" fact="0.1444"/>
          <dgm:constr type="t" for="ch" forName="ellipse2" refType="h" fact="0.3919"/>
          <dgm:constr type="w" for="ch" forName="ellipse2" refType="w" fact="0.278"/>
          <dgm:constr type="h" for="ch" forName="ellipse2" refType="h" fact="0.6081"/>
          <dgm:constr type="l" for="ch" forName="ellipse3" refType="w" fact="0.2888"/>
          <dgm:constr type="t" for="ch" forName="ellipse3" refType="h" fact="0"/>
          <dgm:constr type="w" for="ch" forName="ellipse3" refType="w" fact="0.278"/>
          <dgm:constr type="h" for="ch" forName="ellipse3" refType="h" fact="0.6081"/>
          <dgm:constr type="l" for="ch" forName="ellipse4" refType="w" fact="0.4332"/>
          <dgm:constr type="t" for="ch" forName="ellipse4" refType="h" fact="0.3919"/>
          <dgm:constr type="w" for="ch" forName="ellipse4" refType="w" fact="0.278"/>
          <dgm:constr type="h" for="ch" forName="ellipse4" refType="h" fact="0.6081"/>
          <dgm:constr type="l" for="ch" forName="ellipse5" refType="w" fact="0.5776"/>
          <dgm:constr type="t" for="ch" forName="ellipse5" refType="h" fact="0"/>
          <dgm:constr type="w" for="ch" forName="ellipse5" refType="w" fact="0.278"/>
          <dgm:constr type="h" for="ch" forName="ellipse5" refType="h" fact="0.6081"/>
          <dgm:constr type="l" for="ch" forName="ellipse6" refType="w" fact="0.722"/>
          <dgm:constr type="t" for="ch" forName="ellipse6" refType="h" fact="0.3919"/>
          <dgm:constr type="w" for="ch" forName="ellipse6" refType="w" fact="0.278"/>
          <dgm:constr type="h" for="ch" forName="ellipse6" refType="h" fact="0.6081"/>
        </dgm:constrLst>
      </dgm:if>
      <dgm:else name="Name9">
        <dgm:alg type="composite">
          <dgm:param type="ar" val="2.3466"/>
        </dgm:alg>
        <dgm:shape xmlns:r="http://schemas.openxmlformats.org/officeDocument/2006/relationships" r:blip="">
          <dgm:adjLst/>
        </dgm:shape>
        <dgm:presOf/>
        <dgm:constrLst>
          <dgm:constr type="primFontSz" for="des" ptType="node" op="equ" val="65"/>
          <dgm:constr type="l" for="ch" forName="ellipse1" refType="w" fact="0"/>
          <dgm:constr type="t" for="ch" forName="ellipse1" refType="h" fact="0"/>
          <dgm:constr type="w" for="ch" forName="ellipse1" refType="w" fact="0.2455"/>
          <dgm:constr type="h" for="ch" forName="ellipse1" refType="h" fact="0.5761"/>
          <dgm:constr type="l" for="ch" forName="ellipse2" refType="w" fact="0.1257"/>
          <dgm:constr type="t" for="ch" forName="ellipse2" refType="h" fact="0.4239"/>
          <dgm:constr type="w" for="ch" forName="ellipse2" refType="w" fact="0.2455"/>
          <dgm:constr type="h" for="ch" forName="ellipse2" refType="h" fact="0.5761"/>
          <dgm:constr type="l" for="ch" forName="ellipse3" refType="w" fact="0.2515"/>
          <dgm:constr type="t" for="ch" forName="ellipse3" refType="h" fact="0"/>
          <dgm:constr type="w" for="ch" forName="ellipse3" refType="w" fact="0.2455"/>
          <dgm:constr type="h" for="ch" forName="ellipse3" refType="h" fact="0.5761"/>
          <dgm:constr type="l" for="ch" forName="ellipse4" refType="w" fact="0.3772"/>
          <dgm:constr type="t" for="ch" forName="ellipse4" refType="h" fact="0.4239"/>
          <dgm:constr type="w" for="ch" forName="ellipse4" refType="w" fact="0.2455"/>
          <dgm:constr type="h" for="ch" forName="ellipse4" refType="h" fact="0.5761"/>
          <dgm:constr type="l" for="ch" forName="ellipse5" refType="w" fact="0.503"/>
          <dgm:constr type="t" for="ch" forName="ellipse5" refType="h" fact="0"/>
          <dgm:constr type="w" for="ch" forName="ellipse5" refType="w" fact="0.2455"/>
          <dgm:constr type="h" for="ch" forName="ellipse5" refType="h" fact="0.5761"/>
          <dgm:constr type="l" for="ch" forName="ellipse6" refType="w" fact="0.6287"/>
          <dgm:constr type="t" for="ch" forName="ellipse6" refType="h" fact="0.4239"/>
          <dgm:constr type="w" for="ch" forName="ellipse6" refType="w" fact="0.2455"/>
          <dgm:constr type="h" for="ch" forName="ellipse6" refType="h" fact="0.5761"/>
          <dgm:constr type="l" for="ch" forName="ellipse7" refType="w" fact="0.7545"/>
          <dgm:constr type="t" for="ch" forName="ellipse7" refType="h" fact="0"/>
          <dgm:constr type="w" for="ch" forName="ellipse7" refType="w" fact="0.2455"/>
          <dgm:constr type="h" for="ch" forName="ellipse7" refType="h" fact="0.5761"/>
        </dgm:constrLst>
      </dgm:else>
    </dgm:choose>
    <dgm:choose name="Name10">
      <dgm:if name="Name11" axis="ch" ptType="node" func="cnt" op="gte" val="1">
        <dgm:layoutNode name="ellipse1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12">
            <dgm:if name="Name13" func="var" arg="dir" op="equ" val="norm">
              <dgm:presOf axis="ch desOrSelf" ptType="node node" st="1 1" cnt="1 0"/>
            </dgm:if>
            <dgm:else name="Name14">
              <dgm:choose name="Name15">
                <dgm:if name="Name16" axis="ch" ptType="node" func="cnt" op="equ" val="1">
                  <dgm:presOf axis="ch desOrSelf" ptType="node node" st="1 1" cnt="1 0"/>
                </dgm:if>
                <dgm:if name="Name17" axis="ch" ptType="node" func="cnt" op="equ" val="2">
                  <dgm:presOf axis="ch desOrSelf" ptType="node node" st="2 1" cnt="1 0"/>
                </dgm:if>
                <dgm:if name="Name18" axis="ch" ptType="node" func="cnt" op="equ" val="3">
                  <dgm:presOf axis="ch desOrSelf" ptType="node node" st="3 1" cnt="1 0"/>
                </dgm:if>
                <dgm:if name="Name19" axis="ch" ptType="node" func="cnt" op="equ" val="4">
                  <dgm:presOf axis="ch desOrSelf" ptType="node node" st="4 1" cnt="1 0"/>
                </dgm:if>
                <dgm:if name="Name20" axis="ch" ptType="node" func="cnt" op="equ" val="5">
                  <dgm:presOf axis="ch desOrSelf" ptType="node node" st="5 1" cnt="1 0"/>
                </dgm:if>
                <dgm:if name="Name21" axis="ch" ptType="node" func="cnt" op="equ" val="6">
                  <dgm:presOf axis="ch desOrSelf" ptType="node node" st="6 1" cnt="1 0"/>
                </dgm:if>
                <dgm:if name="Name22" axis="ch" ptType="node" func="cnt" op="gte" val="7">
                  <dgm:presOf axis="ch desOrSelf" ptType="node node" st="7 1" cnt="1 0"/>
                </dgm:if>
                <dgm:else name="Name2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24"/>
    </dgm:choose>
    <dgm:choose name="Name25">
      <dgm:if name="Name26" axis="ch" ptType="node" func="cnt" op="gte" val="2">
        <dgm:layoutNode name="ellipse2" styleLbl="vennNode1">
          <dgm:varLst>
            <dgm:bulletEnabled val="1"/>
          </dgm:varLst>
          <dgm:alg type="tx"/>
          <dgm:choose name="Name27">
            <dgm:if name="Name2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2 1" cnt="1 0"/>
            </dgm:if>
            <dgm:else name="Name29">
              <dgm:shape xmlns:r="http://schemas.openxmlformats.org/officeDocument/2006/relationships" type="ellipse" r:blip="" zOrderOff="-2">
                <dgm:adjLst/>
              </dgm:shape>
              <dgm:choose name="Name30">
                <dgm:if name="Name31" axis="ch" ptType="node" func="cnt" op="equ" val="2">
                  <dgm:presOf axis="ch desOrSelf" ptType="node node" st="1 1" cnt="1 0"/>
                </dgm:if>
                <dgm:if name="Name32" axis="ch" ptType="node" func="cnt" op="equ" val="3">
                  <dgm:presOf axis="ch desOrSelf" ptType="node node" st="2 1" cnt="1 0"/>
                </dgm:if>
                <dgm:if name="Name33" axis="ch" ptType="node" func="cnt" op="equ" val="4">
                  <dgm:presOf axis="ch desOrSelf" ptType="node node" st="3 1" cnt="1 0"/>
                </dgm:if>
                <dgm:if name="Name34" axis="ch" ptType="node" func="cnt" op="equ" val="5">
                  <dgm:presOf axis="ch desOrSelf" ptType="node node" st="4 1" cnt="1 0"/>
                </dgm:if>
                <dgm:if name="Name35" axis="ch" ptType="node" func="cnt" op="equ" val="6">
                  <dgm:presOf axis="ch desOrSelf" ptType="node node" st="5 1" cnt="1 0"/>
                </dgm:if>
                <dgm:if name="Name36" axis="ch" ptType="node" func="cnt" op="gte" val="7">
                  <dgm:presOf axis="ch desOrSelf" ptType="node node" st="6 1" cnt="1 0"/>
                </dgm:if>
                <dgm:else name="Name37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  <dgm:choose name="Name39">
      <dgm:if name="Name40" axis="ch" ptType="node" func="cnt" op="gte" val="3">
        <dgm:layoutNode name="ellipse3" styleLbl="vennNode1">
          <dgm:varLst>
            <dgm:bulletEnabled val="1"/>
          </dgm:varLst>
          <dgm:alg type="tx"/>
          <dgm:shape xmlns:r="http://schemas.openxmlformats.org/officeDocument/2006/relationships" type="ellipse" r:blip="">
            <dgm:adjLst/>
          </dgm:shape>
          <dgm:choose name="Name41">
            <dgm:if name="Name42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3 1" cnt="1 0"/>
            </dgm:if>
            <dgm:else name="Name43">
              <dgm:shape xmlns:r="http://schemas.openxmlformats.org/officeDocument/2006/relationships" type="ellipse" r:blip="" zOrderOff="-4">
                <dgm:adjLst/>
              </dgm:shape>
              <dgm:choose name="Name44">
                <dgm:if name="Name45" axis="ch" ptType="node" func="cnt" op="equ" val="3">
                  <dgm:presOf axis="ch desOrSelf" ptType="node node" st="1 1" cnt="1 0"/>
                </dgm:if>
                <dgm:if name="Name46" axis="ch" ptType="node" func="cnt" op="equ" val="4">
                  <dgm:presOf axis="ch desOrSelf" ptType="node node" st="2 1" cnt="1 0"/>
                </dgm:if>
                <dgm:if name="Name47" axis="ch" ptType="node" func="cnt" op="equ" val="5">
                  <dgm:presOf axis="ch desOrSelf" ptType="node node" st="3 1" cnt="1 0"/>
                </dgm:if>
                <dgm:if name="Name48" axis="ch" ptType="node" func="cnt" op="equ" val="6">
                  <dgm:presOf axis="ch desOrSelf" ptType="node node" st="4 1" cnt="1 0"/>
                </dgm:if>
                <dgm:if name="Name49" axis="ch" ptType="node" func="cnt" op="gte" val="7">
                  <dgm:presOf axis="ch desOrSelf" ptType="node node" st="5 1" cnt="1 0"/>
                </dgm:if>
                <dgm:else name="Name50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1"/>
    </dgm:choose>
    <dgm:choose name="Name52">
      <dgm:if name="Name53" axis="ch" ptType="node" func="cnt" op="gte" val="4">
        <dgm:layoutNode name="ellipse4" styleLbl="vennNode1">
          <dgm:varLst>
            <dgm:bulletEnabled val="1"/>
          </dgm:varLst>
          <dgm:alg type="tx"/>
          <dgm:choose name="Name54">
            <dgm:if name="Name55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4 1" cnt="1 0"/>
            </dgm:if>
            <dgm:else name="Name56">
              <dgm:shape xmlns:r="http://schemas.openxmlformats.org/officeDocument/2006/relationships" type="ellipse" r:blip="" zOrderOff="-6">
                <dgm:adjLst/>
              </dgm:shape>
              <dgm:choose name="Name57">
                <dgm:if name="Name58" axis="ch" ptType="node" func="cnt" op="equ" val="4">
                  <dgm:presOf axis="ch desOrSelf" ptType="node node" st="1 1" cnt="1 0"/>
                </dgm:if>
                <dgm:if name="Name59" axis="ch" ptType="node" func="cnt" op="equ" val="5">
                  <dgm:presOf axis="ch desOrSelf" ptType="node node" st="2 1" cnt="1 0"/>
                </dgm:if>
                <dgm:if name="Name60" axis="ch" ptType="node" func="cnt" op="equ" val="6">
                  <dgm:presOf axis="ch desOrSelf" ptType="node node" st="3 1" cnt="1 0"/>
                </dgm:if>
                <dgm:if name="Name61" axis="ch" ptType="node" func="cnt" op="gte" val="7">
                  <dgm:presOf axis="ch desOrSelf" ptType="node node" st="4 1" cnt="1 0"/>
                </dgm:if>
                <dgm:else name="Name62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63"/>
    </dgm:choose>
    <dgm:choose name="Name64">
      <dgm:if name="Name65" axis="ch" ptType="node" func="cnt" op="gte" val="5">
        <dgm:layoutNode name="ellipse5" styleLbl="vennNode1">
          <dgm:varLst>
            <dgm:bulletEnabled val="1"/>
          </dgm:varLst>
          <dgm:alg type="tx"/>
          <dgm:choose name="Name66">
            <dgm:if name="Name67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5 1" cnt="1 0"/>
            </dgm:if>
            <dgm:else name="Name68">
              <dgm:shape xmlns:r="http://schemas.openxmlformats.org/officeDocument/2006/relationships" type="ellipse" r:blip="" zOrderOff="-8">
                <dgm:adjLst/>
              </dgm:shape>
              <dgm:choose name="Name69">
                <dgm:if name="Name70" axis="ch" ptType="node" func="cnt" op="equ" val="5">
                  <dgm:presOf axis="ch desOrSelf" ptType="node node" st="1 1" cnt="1 0"/>
                </dgm:if>
                <dgm:if name="Name71" axis="ch" ptType="node" func="cnt" op="equ" val="6">
                  <dgm:presOf axis="ch desOrSelf" ptType="node node" st="2 1" cnt="1 0"/>
                </dgm:if>
                <dgm:if name="Name72" axis="ch" ptType="node" func="cnt" op="gte" val="7">
                  <dgm:presOf axis="ch desOrSelf" ptType="node node" st="3 1" cnt="1 0"/>
                </dgm:if>
                <dgm:else name="Name7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74"/>
    </dgm:choose>
    <dgm:choose name="Name75">
      <dgm:if name="Name76" axis="ch" ptType="node" func="cnt" op="gte" val="6">
        <dgm:layoutNode name="ellipse6" styleLbl="vennNode1">
          <dgm:varLst>
            <dgm:bulletEnabled val="1"/>
          </dgm:varLst>
          <dgm:alg type="tx"/>
          <dgm:choose name="Name77">
            <dgm:if name="Name7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6 1" cnt="1 0"/>
            </dgm:if>
            <dgm:else name="Name79">
              <dgm:shape xmlns:r="http://schemas.openxmlformats.org/officeDocument/2006/relationships" type="ellipse" r:blip="" zOrderOff="-10">
                <dgm:adjLst/>
              </dgm:shape>
              <dgm:choose name="Name80">
                <dgm:if name="Name81" axis="ch" ptType="node" func="cnt" op="equ" val="6">
                  <dgm:presOf axis="ch desOrSelf" ptType="node node" st="1 1" cnt="1 0"/>
                </dgm:if>
                <dgm:if name="Name82" axis="ch" ptType="node" func="cnt" op="gte" val="7">
                  <dgm:presOf axis="ch desOrSelf" ptType="node node" st="2 1" cnt="1 0"/>
                </dgm:if>
                <dgm:else name="Name83"/>
              </dgm:choose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84"/>
    </dgm:choose>
    <dgm:choose name="Name85">
      <dgm:if name="Name86" axis="ch" ptType="node" func="cnt" op="gte" val="7">
        <dgm:layoutNode name="ellipse7" styleLbl="vennNode1">
          <dgm:varLst>
            <dgm:bulletEnabled val="1"/>
          </dgm:varLst>
          <dgm:alg type="tx"/>
          <dgm:choose name="Name87">
            <dgm:if name="Name88" func="var" arg="dir" op="equ" val="norm">
              <dgm:shape xmlns:r="http://schemas.openxmlformats.org/officeDocument/2006/relationships" type="ellipse" r:blip="">
                <dgm:adjLst/>
              </dgm:shape>
              <dgm:presOf axis="ch desOrSelf" ptType="node node" st="7 1" cnt="1 0"/>
            </dgm:if>
            <dgm:else name="Name89">
              <dgm:shape xmlns:r="http://schemas.openxmlformats.org/officeDocument/2006/relationships" type="ellipse" r:blip="" zOrderOff="-12">
                <dgm:adjLst/>
              </dgm:shape>
              <dgm:presOf axis="ch desOrSelf" ptType="node node" st="1 1" cnt="1 0"/>
            </dgm:else>
          </dgm:choose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90"/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7">
  <dgm:title val=""/>
  <dgm:desc val=""/>
  <dgm:catLst>
    <dgm:cat type="list" pri="12000"/>
    <dgm:cat type="process" pri="20000"/>
    <dgm:cat type="relationship" pri="14000"/>
    <dgm:cat type="convert" pri="8000"/>
    <dgm:cat type="picture" pri="25000"/>
    <dgm:cat type="pictureconvert" pri="2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fgShape" refType="w" fact="0.92"/>
      <dgm:constr type="h" for="ch" forName="fgShape" refType="h" fact="0.15"/>
      <dgm:constr type="b" for="ch" forName="fgShape" refType="h" fact="0.95"/>
      <dgm:constr type="ctrX" for="ch" forName="fgShape" refType="w" fact="0.5"/>
      <dgm:constr type="w" for="ch" forName="linComp" refType="w"/>
      <dgm:constr type="h" for="ch" forName="linComp" refType="h"/>
      <dgm:constr type="ctrX" for="ch" forName="linComp" refType="w" fact="0.5"/>
    </dgm:constrLst>
    <dgm:ruleLst/>
    <dgm:layoutNode name="fgShape" styleLbl="fgShp">
      <dgm:alg type="sp"/>
      <dgm:shape xmlns:r="http://schemas.openxmlformats.org/officeDocument/2006/relationships" type="leftRightArrow" r:blip="" zOrderOff="99999">
        <dgm:adjLst/>
      </dgm:shape>
      <dgm:presOf/>
      <dgm:constrLst/>
      <dgm:ruleLst/>
    </dgm:layoutNode>
    <dgm:layoutNode name="linComp">
      <dgm:choose name="Name1">
        <dgm:if name="Name2" func="var" arg="dir" op="equ" val="norm">
          <dgm:alg type="lin"/>
        </dgm:if>
        <dgm:else name="Name3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h"/>
        <dgm:constr type="w" for="ch" ptType="sibTrans" refType="w" refFor="ch" refForName="compNode" fact="0.03"/>
        <dgm:constr type="primFontSz" for="des" ptType="node" op="equ" val="65"/>
      </dgm:constrLst>
      <dgm:ruleLst/>
      <dgm:forEach name="nodesForEach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bkgdShape" refType="w"/>
            <dgm:constr type="h" for="ch" forName="bkgdShape" refType="h"/>
            <dgm:constr type="w" for="ch" forName="nodeTx" refType="w"/>
            <dgm:constr type="h" for="ch" forName="nodeTx" refType="h" fact="0.4"/>
            <dgm:constr type="b" for="ch" forName="nodeTx" refType="h" fact="0.8"/>
            <dgm:constr type="w" for="ch" forName="invisiNode" refType="w" fact="0.01"/>
            <dgm:constr type="h" for="ch" forName="invisiNode" refType="h" fact="0.06"/>
            <dgm:constr type="t" for="ch" forName="invisiNode"/>
            <dgm:constr type="ctrX" for="ch" forName="invisiNode" refType="w" fact="0.5"/>
            <dgm:constr type="h" for="ch" forName="imagNode" refType="h" fact="0.333"/>
            <dgm:constr type="w" for="ch" forName="imagNode" refType="h" refFor="ch" refForName="imagNode"/>
            <dgm:constr type="ctrX" for="ch" forName="imagNode" refType="w" fact="0.5"/>
            <dgm:constr type="t" for="ch" forName="imagNode" refType="h" fact="0.06"/>
            <dgm:constr type="w" for="ch" forName="imagNode" refType="w" op="lte" fact="0.94"/>
          </dgm:constrLst>
          <dgm:ruleLst/>
          <dgm:layoutNode name="bkgdShape">
            <dgm:alg type="sp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nodeTx">
            <dgm:varLst>
              <dgm:bulletEnabled val="1"/>
            </dgm:varLst>
            <dgm:alg type="tx">
              <dgm:param type="txAnchorVert" val="mid"/>
              <dgm:param type="txAnchorHorzCh" val="ctr"/>
              <dgm:param type="stBulletLvl" val="2"/>
            </dgm:alg>
            <dgm:shape xmlns:r="http://schemas.openxmlformats.org/officeDocument/2006/relationships" type="rect" r:blip="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  <dgm:layoutNode name="invisiNode">
            <dgm:alg type="sp"/>
            <dgm:shape xmlns:r="http://schemas.openxmlformats.org/officeDocument/2006/relationships" type="roundRect" r:blip="" hideGeom="1">
              <dgm:adjLst>
                <dgm:adj idx="1" val="0.1"/>
              </dgm:adjLst>
            </dgm:shape>
            <dgm:presOf/>
            <dgm:constrLst/>
            <dgm:ruleLst/>
          </dgm:layoutNode>
          <dgm:layoutNode name="imagNode" styleLbl="fgImgPlace1">
            <dgm:alg type="sp"/>
            <dgm:shape xmlns:r="http://schemas.openxmlformats.org/officeDocument/2006/relationships" type="ellipse" r:blip="" blipPhldr="1">
              <dgm:adjLst/>
            </dgm:shape>
            <dgm:presOf/>
            <dgm:constrLst/>
            <dgm:ruleLst/>
          </dgm:layoutNode>
        </dgm:layoutNode>
        <dgm:forEach name="sibTransForEach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1E241B-4C98-4FDB-A5F4-A87235F4BC83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391217-B0BE-4E68-8A87-27BABDEA0637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3676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60343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512657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8480028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91138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656315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339923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5568928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217962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854417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235677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668408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2980476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5136681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665968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19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8015443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Bef>
                <a:spcPts val="1200"/>
              </a:spcBef>
              <a:spcAft>
                <a:spcPts val="12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862888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7451812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 rtl="0">
              <a:spcAft>
                <a:spcPts val="800"/>
              </a:spcAft>
              <a:buNone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5310147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6845D07-AA26-460E-A36A-8BBDE0E5923F}" type="slidenum">
              <a:rPr lang="en-IN" smtClean="0"/>
              <a:t>23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273897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4391217-B0BE-4E68-8A87-27BABDEA0637}" type="slidenum">
              <a:rPr lang="en-IN" smtClean="0"/>
              <a:t>24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3461496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696567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113409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464737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713649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679779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820804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49344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9013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221887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550590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7295256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69554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699079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7564150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9105837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4561494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213297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C712AC0D-F88C-4BB1-9A1D-BACC9FBD9761}" type="datetimeFigureOut">
              <a:rPr lang="en-IN" smtClean="0"/>
              <a:t>23-04-2025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IN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B7FCBB68-DFA6-4E0D-A9E7-1D9D32336ACE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1052866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  <p:sldLayoutId id="2147483779" r:id="rId13"/>
    <p:sldLayoutId id="2147483780" r:id="rId14"/>
    <p:sldLayoutId id="2147483781" r:id="rId15"/>
    <p:sldLayoutId id="2147483782" r:id="rId16"/>
    <p:sldLayoutId id="214748378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sh.org.uk/resources/view/training-materials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27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openxmlformats.org/officeDocument/2006/relationships/image" Target="../media/image28.png"/><Relationship Id="rId7" Type="http://schemas.openxmlformats.org/officeDocument/2006/relationships/diagramQuickStyle" Target="../diagrams/quickStyle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9.png"/><Relationship Id="rId9" Type="http://schemas.microsoft.com/office/2007/relationships/diagramDrawing" Target="../diagrams/drawing4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0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1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png"/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43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50.jpe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1.pn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10" Type="http://schemas.openxmlformats.org/officeDocument/2006/relationships/image" Target="../media/image45.svg"/><Relationship Id="rId4" Type="http://schemas.openxmlformats.org/officeDocument/2006/relationships/diagramLayout" Target="../diagrams/layout11.xml"/><Relationship Id="rId9" Type="http://schemas.openxmlformats.org/officeDocument/2006/relationships/image" Target="../media/image44.png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52.pn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59.jpeg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5" Type="http://schemas.openxmlformats.org/officeDocument/2006/relationships/diagramQuickStyle" Target="../diagrams/quickStyle13.xml"/><Relationship Id="rId4" Type="http://schemas.openxmlformats.org/officeDocument/2006/relationships/diagramLayout" Target="../diagrams/layout13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4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hyperlink" Target="https://ash.org.uk/resources/view/smoking-pregnancy-and-fertility" TargetMode="External"/><Relationship Id="rId3" Type="http://schemas.openxmlformats.org/officeDocument/2006/relationships/hyperlink" Target="https://doi.org/10/10103213/favico-1" TargetMode="External"/><Relationship Id="rId7" Type="http://schemas.openxmlformats.org/officeDocument/2006/relationships/hyperlink" Target="https://www.nice.org.uk/guidance/ng209/chapter/Treating-tobacco-dependence-during-pregnancy-and-in-the-first-year-after-childbirth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ngland.nhs.uk/2024/08/women-smoking-during-pregnancy-at-record-low-thanks-to-nhs-support" TargetMode="External"/><Relationship Id="rId5" Type="http://schemas.openxmlformats.org/officeDocument/2006/relationships/hyperlink" Target="https://digital.nhs.uk/data-and-information/publications/statistical/statistics-on-women-s-smoking-status-at-time-of-delivery-england/statistics-on-womens-smoking-status-at-time-of-delivery-england-quarter-2-2023-24" TargetMode="External"/><Relationship Id="rId4" Type="http://schemas.openxmlformats.org/officeDocument/2006/relationships/hyperlink" Target="https://www.nhs.uk/pregnancy/keeping-well/stop-smoking/" TargetMode="External"/><Relationship Id="rId9" Type="http://schemas.openxmlformats.org/officeDocument/2006/relationships/hyperlink" Target="https://www.britishjournalofmidwifery.com/content/editorial/smoking-during-pregnancy-latest-data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1.svg"/><Relationship Id="rId4" Type="http://schemas.openxmlformats.org/officeDocument/2006/relationships/image" Target="../media/image6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00762" y="1395486"/>
            <a:ext cx="10953495" cy="4893647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IN" sz="2400" b="1" dirty="0"/>
              <a:t>        M.SC. PUBLIC HEALTH AND SOCIAL CARE IN PRACTICE</a:t>
            </a:r>
          </a:p>
          <a:p>
            <a:pPr algn="ctr"/>
            <a:endParaRPr lang="en-IN" sz="2400" b="1" dirty="0"/>
          </a:p>
          <a:p>
            <a:r>
              <a:rPr lang="en-US" sz="2400" b="1" dirty="0"/>
              <a:t>Module Title: Population Health and Digital Health Promotion</a:t>
            </a:r>
          </a:p>
          <a:p>
            <a:r>
              <a:rPr lang="en-US" sz="2400" b="1" dirty="0"/>
              <a:t> </a:t>
            </a:r>
            <a:endParaRPr lang="en-IN" sz="2400" dirty="0"/>
          </a:p>
          <a:p>
            <a:r>
              <a:rPr lang="en-US" sz="2400" b="1" dirty="0"/>
              <a:t>Module Code: LCHS7007</a:t>
            </a:r>
          </a:p>
          <a:p>
            <a:endParaRPr lang="en-US" sz="2400" b="1" dirty="0"/>
          </a:p>
          <a:p>
            <a:r>
              <a:rPr lang="en-US" sz="2400" b="1" dirty="0"/>
              <a:t>Lecturer:</a:t>
            </a:r>
            <a:r>
              <a:rPr lang="en-GB" sz="2400" b="1" dirty="0"/>
              <a:t> </a:t>
            </a:r>
            <a:r>
              <a:rPr lang="en-GB" sz="2400" b="1" dirty="0" err="1"/>
              <a:t>Dr.</a:t>
            </a:r>
            <a:r>
              <a:rPr lang="en-GB" sz="2400" b="1" dirty="0"/>
              <a:t> Ping Wu</a:t>
            </a:r>
          </a:p>
          <a:p>
            <a:endParaRPr lang="en-IN" sz="2400" dirty="0"/>
          </a:p>
          <a:p>
            <a:r>
              <a:rPr lang="en-GB" sz="2400" b="1" dirty="0"/>
              <a:t>Group Member 1 : </a:t>
            </a:r>
            <a:r>
              <a:rPr lang="en-GB" sz="2400" b="1" dirty="0" err="1"/>
              <a:t>Rana</a:t>
            </a:r>
            <a:r>
              <a:rPr lang="en-GB" sz="2400" b="1" dirty="0"/>
              <a:t> </a:t>
            </a:r>
            <a:r>
              <a:rPr lang="en-GB" sz="2400" b="1" dirty="0" err="1"/>
              <a:t>Hiralben</a:t>
            </a:r>
            <a:r>
              <a:rPr lang="en-GB" sz="2400" b="1" dirty="0"/>
              <a:t> </a:t>
            </a:r>
            <a:r>
              <a:rPr lang="en-GB" sz="2400" b="1" dirty="0" err="1"/>
              <a:t>Shaileshbhai</a:t>
            </a:r>
            <a:r>
              <a:rPr lang="en-GB" sz="2400" b="1" dirty="0"/>
              <a:t> (2406250) (Slide 4-9)</a:t>
            </a:r>
            <a:endParaRPr lang="en-US" sz="2400" b="1" dirty="0"/>
          </a:p>
          <a:p>
            <a:r>
              <a:rPr lang="en-GB" sz="2400" b="1" dirty="0"/>
              <a:t>Group Member 2 : Tirth </a:t>
            </a:r>
            <a:r>
              <a:rPr lang="en-GB" sz="2400" b="1" dirty="0" err="1"/>
              <a:t>Pravinbhai</a:t>
            </a:r>
            <a:r>
              <a:rPr lang="en-GB" sz="2400" b="1" dirty="0"/>
              <a:t> </a:t>
            </a:r>
            <a:r>
              <a:rPr lang="en-GB" sz="2400" b="1" dirty="0" err="1"/>
              <a:t>Mewada</a:t>
            </a:r>
            <a:r>
              <a:rPr lang="en-GB" sz="2400" b="1" dirty="0"/>
              <a:t> (2406573)  </a:t>
            </a:r>
            <a:endParaRPr lang="en-US" sz="2400" b="1" dirty="0"/>
          </a:p>
          <a:p>
            <a:r>
              <a:rPr lang="en-GB" sz="2400" b="1" dirty="0"/>
              <a:t>Group Member 3 : Hinal Rajendrakumar Suthar </a:t>
            </a:r>
            <a:endParaRPr lang="en-US" sz="2400" b="1" dirty="0"/>
          </a:p>
          <a:p>
            <a:r>
              <a:rPr lang="en-GB" sz="2400" b="1" dirty="0"/>
              <a:t>Group Member 4 : Harsh Chauhan (2413608)</a:t>
            </a:r>
            <a:endParaRPr lang="en-US" sz="2400" b="1" dirty="0"/>
          </a:p>
          <a:p>
            <a:endParaRPr lang="en-US" sz="2400" b="1" dirty="0">
              <a:latin typeface="Arial" panose="020B0604020202020204" pitchFamily="34" charset="0"/>
            </a:endParaRPr>
          </a:p>
        </p:txBody>
      </p:sp>
      <p:pic>
        <p:nvPicPr>
          <p:cNvPr id="3" name="Picture 2"/>
          <p:cNvPicPr/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59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9650"/>
            <a:ext cx="2161309" cy="99198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1986620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Smoking in private vehicles and nicotine inhaling products regulations:  resources for campaigns | HSC Public Health Agency">
            <a:extLst>
              <a:ext uri="{FF2B5EF4-FFF2-40B4-BE49-F238E27FC236}">
                <a16:creationId xmlns:a16="http://schemas.microsoft.com/office/drawing/2014/main" id="{056D3082-7C31-C6D4-2FEB-00548014AB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30" r="-1" b="2614"/>
          <a:stretch/>
        </p:blipFill>
        <p:spPr bwMode="auto"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77" name="Freeform: Shape 7176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79" name="Freeform 5">
            <a:extLst>
              <a:ext uri="{FF2B5EF4-FFF2-40B4-BE49-F238E27FC236}">
                <a16:creationId xmlns:a16="http://schemas.microsoft.com/office/drawing/2014/main" id="{C91E93A7-6C7F-4F77-9CB0-280D958EF4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F863D0-1078-4D7B-A661-B63986D2B5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2199" y="4854346"/>
            <a:ext cx="10407602" cy="868026"/>
          </a:xfrm>
        </p:spPr>
        <p:txBody>
          <a:bodyPr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2800" b="1" i="0" dirty="0">
                <a:solidFill>
                  <a:srgbClr val="EBEBEB"/>
                </a:solidFill>
                <a:effectLst/>
                <a:latin typeface="Arial" panose="020B0604020202020204" pitchFamily="34" charset="0"/>
              </a:rPr>
              <a:t>Smoke-Free Mums: A Digital Campaign to Support Pregnant Women to Quit Smoking in the UK</a:t>
            </a:r>
            <a:endParaRPr lang="en-IN" sz="2800" b="1" dirty="0">
              <a:solidFill>
                <a:srgbClr val="EBEBEB"/>
              </a:solidFill>
            </a:endParaRPr>
          </a:p>
        </p:txBody>
      </p:sp>
      <p:sp>
        <p:nvSpPr>
          <p:cNvPr id="718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42856" y="3785499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9125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B174FD-A176-49CA-BED3-2AA402978A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IN">
                <a:solidFill>
                  <a:srgbClr val="EBEBEB"/>
                </a:solidFill>
              </a:rPr>
              <a:t>Table of contents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E0A251-0C06-7EC6-1AE4-F2240C57E3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98040639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833112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sz="2400" b="1" dirty="0">
                <a:latin typeface="+mn-lt"/>
                <a:ea typeface="Times New Roman" panose="02020603050405020304" pitchFamily="18" charset="0"/>
              </a:rPr>
              <a:t>PUBLIC HEALTH CONCERN – SMOKING IN PREGNANCY (UK CONTEXT)</a:t>
            </a:r>
            <a:endParaRPr lang="en-IN" sz="2400" dirty="0">
              <a:latin typeface="+mn-lt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277197"/>
            <a:ext cx="8007927" cy="4308764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dirty="0">
                <a:ea typeface="Times New Roman" panose="02020603050405020304" pitchFamily="18" charset="0"/>
              </a:rPr>
              <a:t>By 2023/24, around 7.4% of women in England were still smoking when giving birth – down from almost 8.8% in the previous year,  showing continued decline in pregnancy smoking</a:t>
            </a:r>
            <a:r>
              <a:rPr lang="en-IN" b="1" dirty="0">
                <a:ea typeface="Times New Roman" panose="02020603050405020304" pitchFamily="18" charset="0"/>
              </a:rPr>
              <a:t> </a:t>
            </a:r>
            <a:r>
              <a:rPr lang="en-IN" dirty="0">
                <a:ea typeface="Times New Roman" panose="02020603050405020304" pitchFamily="18" charset="0"/>
              </a:rPr>
              <a:t>(NHS England, 2024).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dirty="0">
                <a:ea typeface="Times New Roman" panose="02020603050405020304" pitchFamily="18" charset="0"/>
              </a:rPr>
              <a:t>Despite progress, this rate remains above the UK target of 6% or less (</a:t>
            </a:r>
            <a:r>
              <a:rPr lang="en-IN" dirty="0" err="1">
                <a:ea typeface="Times New Roman" panose="02020603050405020304" pitchFamily="18" charset="0"/>
              </a:rPr>
              <a:t>Allkins</a:t>
            </a:r>
            <a:r>
              <a:rPr lang="en-IN" dirty="0">
                <a:ea typeface="Times New Roman" panose="02020603050405020304" pitchFamily="18" charset="0"/>
              </a:rPr>
              <a:t>, 2024).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dirty="0">
                <a:ea typeface="Times New Roman" panose="02020603050405020304" pitchFamily="18" charset="0"/>
              </a:rPr>
              <a:t>Smoking during pregnancy remains a critical preventable health issue.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dirty="0">
                <a:ea typeface="Times New Roman" panose="02020603050405020304" pitchFamily="18" charset="0"/>
              </a:rPr>
              <a:t>Affects both maternal and infant health outcomes.</a:t>
            </a:r>
          </a:p>
          <a:p>
            <a:pPr algn="just"/>
            <a:r>
              <a:rPr lang="en-IN" dirty="0">
                <a:ea typeface="Times New Roman" panose="02020603050405020304" pitchFamily="18" charset="0"/>
              </a:rPr>
              <a:t>Strong correlation between social deprivation and smoking prevalence.</a:t>
            </a:r>
            <a:endParaRPr lang="en-IN" dirty="0"/>
          </a:p>
          <a:p>
            <a:endParaRPr lang="en-IN" dirty="0"/>
          </a:p>
        </p:txBody>
      </p:sp>
      <p:pic>
        <p:nvPicPr>
          <p:cNvPr id="4" name="Picture 2" descr="Smoking during pregnancy in England 2023/24 | Statista">
            <a:extLst>
              <a:ext uri="{FF2B5EF4-FFF2-40B4-BE49-F238E27FC236}">
                <a16:creationId xmlns:a16="http://schemas.microsoft.com/office/drawing/2014/main" id="{7605E5B4-19E1-AAE8-2DD1-8521ABBFCD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8588" y="2798618"/>
            <a:ext cx="4233412" cy="3145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2F9EF81-F43E-8ED4-F11A-58A160AE7A36}"/>
              </a:ext>
            </a:extLst>
          </p:cNvPr>
          <p:cNvSpPr txBox="1"/>
          <p:nvPr/>
        </p:nvSpPr>
        <p:spPr>
          <a:xfrm>
            <a:off x="8757586" y="6124296"/>
            <a:ext cx="33092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Smoking during pregnancy in England 2023/24</a:t>
            </a:r>
            <a:endParaRPr lang="en-IN" sz="1200" dirty="0"/>
          </a:p>
          <a:p>
            <a:pPr algn="ctr"/>
            <a:r>
              <a:rPr lang="en-IN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(</a:t>
            </a:r>
            <a:r>
              <a:rPr lang="en-IN" sz="1200" b="1" i="0" u="none" strike="noStrike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Statista</a:t>
            </a:r>
            <a:r>
              <a:rPr lang="en-IN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 2024)</a:t>
            </a:r>
            <a:endParaRPr lang="en-US" sz="1200" b="1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022420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74984-F029-537E-DFA1-A19EC8CF7C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effectLst/>
                <a:latin typeface="+mn-lt"/>
                <a:ea typeface="Times New Roman" panose="02020603050405020304" pitchFamily="18" charset="0"/>
              </a:rPr>
              <a:t>WHY PREGNANT WOMEN NEED A TAILORED APPROACH</a:t>
            </a:r>
            <a:endParaRPr lang="en-IN" sz="2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0984E1-E2CA-E17C-1675-1C902C8237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45" y="2341418"/>
            <a:ext cx="6189685" cy="4142509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Pregnant women are more likely to quit with structured, supportive interventions.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Pregnancy is a ‘teachable moment’ to quit (</a:t>
            </a:r>
            <a:r>
              <a:rPr lang="en-IN" sz="1800" u="none" strike="noStrike" dirty="0" err="1">
                <a:effectLst/>
                <a:ea typeface="Times New Roman" panose="02020603050405020304" pitchFamily="18" charset="0"/>
              </a:rPr>
              <a:t>Rockliffe</a:t>
            </a: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 </a:t>
            </a:r>
            <a:r>
              <a:rPr lang="en-IN" sz="1800" i="1" u="none" strike="noStrike" dirty="0">
                <a:effectLst/>
                <a:ea typeface="Times New Roman" panose="02020603050405020304" pitchFamily="18" charset="0"/>
              </a:rPr>
              <a:t>et al.,</a:t>
            </a: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 2021).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Women cite a need for non-judgmental, ongoing support.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Concerns about weight gain, stress, and peer influence must be addressed.</a:t>
            </a:r>
          </a:p>
          <a:p>
            <a:r>
              <a:rPr lang="en-IN" sz="1800" dirty="0">
                <a:effectLst/>
                <a:ea typeface="Times New Roman" panose="02020603050405020304" pitchFamily="18" charset="0"/>
              </a:rPr>
              <a:t>SMS and app tools show positive cessation outcomes (King </a:t>
            </a:r>
            <a:r>
              <a:rPr lang="en-IN" sz="1800" i="1" dirty="0">
                <a:effectLst/>
                <a:ea typeface="Times New Roman" panose="02020603050405020304" pitchFamily="18" charset="0"/>
              </a:rPr>
              <a:t>et al.,</a:t>
            </a:r>
            <a:r>
              <a:rPr lang="en-IN" sz="1800" dirty="0">
                <a:effectLst/>
                <a:ea typeface="Times New Roman" panose="02020603050405020304" pitchFamily="18" charset="0"/>
              </a:rPr>
              <a:t> 2022).</a:t>
            </a:r>
            <a:endParaRPr lang="en-IN" dirty="0"/>
          </a:p>
        </p:txBody>
      </p:sp>
      <p:pic>
        <p:nvPicPr>
          <p:cNvPr id="5122" name="Picture 2" descr="Training infographics and guide - ASH">
            <a:extLst>
              <a:ext uri="{FF2B5EF4-FFF2-40B4-BE49-F238E27FC236}">
                <a16:creationId xmlns:a16="http://schemas.microsoft.com/office/drawing/2014/main" id="{4D71FF53-1C8F-1192-32EE-FE3A0FFE2A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7380" y="2336655"/>
            <a:ext cx="5135855" cy="36111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DC149C8-426D-C599-5D0D-CF12C1BE5F6C}"/>
              </a:ext>
            </a:extLst>
          </p:cNvPr>
          <p:cNvSpPr txBox="1"/>
          <p:nvPr/>
        </p:nvSpPr>
        <p:spPr>
          <a:xfrm>
            <a:off x="7234712" y="5836965"/>
            <a:ext cx="3207657" cy="7848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lnSpc>
                <a:spcPts val="1800"/>
              </a:lnSpc>
            </a:pPr>
            <a:r>
              <a:rPr lang="en-IN" sz="1200" b="1" i="0" strike="noStrike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Training </a:t>
            </a:r>
            <a:r>
              <a:rPr lang="en-IN" sz="1200" b="1" i="0" strike="noStrike" dirty="0" err="1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infographics</a:t>
            </a:r>
            <a:r>
              <a:rPr lang="en-IN" sz="1200" b="1" i="0" strike="noStrike" dirty="0">
                <a:solidFill>
                  <a:srgbClr val="202124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ctr">
              <a:lnSpc>
                <a:spcPts val="1800"/>
              </a:lnSpc>
            </a:pPr>
            <a:r>
              <a:rPr lang="en-IN" sz="1200" b="1" dirty="0">
                <a:solidFill>
                  <a:srgbClr val="20212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Action on smoking and health (2022)</a:t>
            </a:r>
            <a:endParaRPr lang="en-IN" sz="1200" b="1" i="0" strike="noStrike" dirty="0">
              <a:solidFill>
                <a:srgbClr val="202124"/>
              </a:solidFill>
              <a:effectLst/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>
              <a:lnSpc>
                <a:spcPts val="1800"/>
              </a:lnSpc>
            </a:pPr>
            <a:endParaRPr lang="en-IN" sz="1200" i="0" strike="noStrike" dirty="0">
              <a:effectLst/>
              <a:latin typeface="Times New Roman" panose="02020603050405020304" pitchFamily="18" charset="0"/>
              <a:cs typeface="Times New Roman" panose="02020603050405020304" pitchFamily="18" charset="0"/>
              <a:hlinkClick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</p:txBody>
      </p:sp>
    </p:spTree>
    <p:extLst>
      <p:ext uri="{BB962C8B-B14F-4D97-AF65-F5344CB8AC3E}">
        <p14:creationId xmlns:p14="http://schemas.microsoft.com/office/powerpoint/2010/main" val="2287239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24F72-3D52-71B3-FE8F-BEACF73BD0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effectLst/>
                <a:latin typeface="+mn-lt"/>
                <a:ea typeface="Times New Roman" panose="02020603050405020304" pitchFamily="18" charset="0"/>
              </a:rPr>
              <a:t>FOCUS ON DEPRIVED AND RURAL COMMUNITIES</a:t>
            </a:r>
            <a:endParaRPr lang="en-IN" sz="2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BD4582-BA6E-D75C-24A1-112CC2153C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1674" y="2479964"/>
            <a:ext cx="6982691" cy="3941948"/>
          </a:xfrm>
        </p:spPr>
        <p:txBody>
          <a:bodyPr>
            <a:norm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Smoking in pregnancy is more prevalent in the most deprived areas, with rates exceeding 15% (Grant </a:t>
            </a:r>
            <a:r>
              <a:rPr lang="en-IN" sz="1800" i="1" u="none" strike="noStrike" dirty="0">
                <a:effectLst/>
                <a:ea typeface="Times New Roman" panose="02020603050405020304" pitchFamily="18" charset="0"/>
              </a:rPr>
              <a:t>et al.,</a:t>
            </a: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 2018).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Rural settings face limited access to cessation services.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Digital divide exists but mobile phone penetration remains high.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800" u="none" strike="noStrike" dirty="0">
                <a:effectLst/>
                <a:ea typeface="Times New Roman" panose="02020603050405020304" pitchFamily="18" charset="0"/>
              </a:rPr>
              <a:t>Maternity services are often under-resourced in rural UK (Wangmo, 2022).</a:t>
            </a:r>
          </a:p>
          <a:p>
            <a:r>
              <a:rPr lang="en-IN" sz="1800" dirty="0">
                <a:effectLst/>
                <a:ea typeface="Times New Roman" panose="02020603050405020304" pitchFamily="18" charset="0"/>
              </a:rPr>
              <a:t>Socioeconomic stressors increase relapse rates.</a:t>
            </a:r>
            <a:endParaRPr lang="en-IN" dirty="0"/>
          </a:p>
        </p:txBody>
      </p:sp>
      <p:pic>
        <p:nvPicPr>
          <p:cNvPr id="3074" name="Picture 2" descr="Just 1-2 cigarettes/day before or during pregnancy linked to major newborn  health problems - BMJ Group">
            <a:extLst>
              <a:ext uri="{FF2B5EF4-FFF2-40B4-BE49-F238E27FC236}">
                <a16:creationId xmlns:a16="http://schemas.microsoft.com/office/drawing/2014/main" id="{F9B3C7AD-A22F-EF48-763B-EE6A0CF669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3932" y="2779938"/>
            <a:ext cx="3322411" cy="2212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8925059" y="5203065"/>
            <a:ext cx="2266682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000" dirty="0"/>
              <a:t>Google free </a:t>
            </a:r>
          </a:p>
        </p:txBody>
      </p:sp>
    </p:spTree>
    <p:extLst>
      <p:ext uri="{BB962C8B-B14F-4D97-AF65-F5344CB8AC3E}">
        <p14:creationId xmlns:p14="http://schemas.microsoft.com/office/powerpoint/2010/main" val="20927172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962BBD-45A6-F384-D256-23840D16C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latin typeface="+mn-lt"/>
              </a:rPr>
              <a:t>CONSEQUENCES OF NOT ADDRESSING THIS CONCERN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16571E-F41D-6E29-1D4F-A81035A451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982" y="2210630"/>
            <a:ext cx="7904067" cy="437027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sz="1700" u="none" strike="noStrike" dirty="0">
                <a:effectLst/>
                <a:ea typeface="Times New Roman" panose="02020603050405020304" pitchFamily="18" charset="0"/>
              </a:rPr>
              <a:t>Smoking </a:t>
            </a:r>
            <a:r>
              <a:rPr lang="en-IN" sz="1700" dirty="0">
                <a:ea typeface="Times New Roman" panose="02020603050405020304" pitchFamily="18" charset="0"/>
              </a:rPr>
              <a:t>while</a:t>
            </a:r>
            <a:r>
              <a:rPr lang="en-IN" sz="1700" u="none" strike="noStrike" dirty="0">
                <a:effectLst/>
                <a:ea typeface="Times New Roman" panose="02020603050405020304" pitchFamily="18" charset="0"/>
              </a:rPr>
              <a:t> pregnancy can seriously harm both the mother and baby it raise the chances of miscarriage, stillbirth, and premature birth (National Health Service, 2020).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700" u="none" strike="noStrike" dirty="0">
                <a:effectLst/>
                <a:ea typeface="Times New Roman" panose="02020603050405020304" pitchFamily="18" charset="0"/>
              </a:rPr>
              <a:t>Babies born to smokers are more likely to be underweight and have a higher risk of sudden infant death syndrome (SIDS).​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700" u="none" strike="noStrike" dirty="0">
                <a:effectLst/>
                <a:ea typeface="Times New Roman" panose="02020603050405020304" pitchFamily="18" charset="0"/>
              </a:rPr>
              <a:t>Long-term child impacts: asthma, obesity, developmental issues (NICE, 2021).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700" u="none" strike="noStrike" dirty="0">
                <a:effectLst/>
                <a:ea typeface="Times New Roman" panose="02020603050405020304" pitchFamily="18" charset="0"/>
              </a:rPr>
              <a:t>Maternal effects: placental complications, reduced breastfeeding success.</a:t>
            </a:r>
          </a:p>
          <a:p>
            <a:pPr algn="just"/>
            <a:r>
              <a:rPr lang="en-IN" sz="1700" dirty="0">
                <a:effectLst/>
                <a:ea typeface="Times New Roman" panose="02020603050405020304" pitchFamily="18" charset="0"/>
              </a:rPr>
              <a:t>Cost to NHS: estimated £20 million annually due to complications (ASH, 2023).</a:t>
            </a:r>
            <a:endParaRPr lang="en-IN" sz="1700" dirty="0"/>
          </a:p>
        </p:txBody>
      </p:sp>
      <p:pic>
        <p:nvPicPr>
          <p:cNvPr id="2050" name="Picture 2" descr="Smoking During Pregnancy: What Every Mom To - Be Needs To Know! – House Of  Zelena™">
            <a:extLst>
              <a:ext uri="{FF2B5EF4-FFF2-40B4-BE49-F238E27FC236}">
                <a16:creationId xmlns:a16="http://schemas.microsoft.com/office/drawing/2014/main" id="{FED2960D-4C50-F3F4-11B4-48D085549B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2009" y="2508502"/>
            <a:ext cx="3492860" cy="3492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469C55B-2EB4-2C3C-A024-15327A57B503}"/>
              </a:ext>
            </a:extLst>
          </p:cNvPr>
          <p:cNvSpPr txBox="1"/>
          <p:nvPr/>
        </p:nvSpPr>
        <p:spPr>
          <a:xfrm>
            <a:off x="8062009" y="6232194"/>
            <a:ext cx="2801257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Smoking During Pregnancy</a:t>
            </a:r>
          </a:p>
          <a:p>
            <a:pPr algn="ctr"/>
            <a:r>
              <a:rPr lang="en-IN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House of </a:t>
            </a:r>
            <a:r>
              <a:rPr lang="en-IN" sz="1200" dirty="0" err="1">
                <a:solidFill>
                  <a:srgbClr val="000000"/>
                </a:solidFill>
                <a:latin typeface="Times New Roman" panose="02020603050405020304" pitchFamily="18" charset="0"/>
              </a:rPr>
              <a:t>zelena</a:t>
            </a:r>
            <a:r>
              <a:rPr lang="en-IN" sz="1200" dirty="0">
                <a:solidFill>
                  <a:srgbClr val="000000"/>
                </a:solidFill>
                <a:latin typeface="Times New Roman" panose="02020603050405020304" pitchFamily="18" charset="0"/>
              </a:rPr>
              <a:t> (2025)</a:t>
            </a:r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967909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105DC-1C95-A95B-2259-19AF605962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400" b="1" dirty="0">
                <a:effectLst/>
                <a:latin typeface="+mn-lt"/>
                <a:ea typeface="Times New Roman" panose="02020603050405020304" pitchFamily="18" charset="0"/>
              </a:rPr>
              <a:t>NATIONAL GUIDELINES AND POLICY ALIGNMENT</a:t>
            </a:r>
            <a:endParaRPr lang="en-IN" sz="2400" b="1" dirty="0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69C37-3302-F3A8-DE4D-8202627706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143" y="2310521"/>
            <a:ext cx="6109854" cy="4156364"/>
          </a:xfrm>
        </p:spPr>
        <p:txBody>
          <a:bodyPr>
            <a:normAutofit fontScale="92500"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Intervention aligns with NICE PH26, recommending targeted support for pregnant smokers (Hemsing </a:t>
            </a:r>
            <a:r>
              <a:rPr lang="en-IN" i="1" u="none" strike="noStrike" dirty="0">
                <a:effectLst/>
                <a:ea typeface="Times New Roman" panose="02020603050405020304" pitchFamily="18" charset="0"/>
              </a:rPr>
              <a:t>et al.,</a:t>
            </a:r>
            <a:r>
              <a:rPr lang="en-IN" u="none" strike="noStrike" dirty="0">
                <a:effectLst/>
                <a:ea typeface="Times New Roman" panose="02020603050405020304" pitchFamily="18" charset="0"/>
              </a:rPr>
              <a:t> 2009).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Supports Smokefree 2030 ambition to eliminate smoking in pregnancy (London Tobacco Alliance, 2022).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Endorses digital-first NHS transformation priorities.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u="none" strike="noStrike" dirty="0">
                <a:effectLst/>
                <a:ea typeface="Times New Roman" panose="02020603050405020304" pitchFamily="18" charset="0"/>
              </a:rPr>
              <a:t>Complies with Maternity Transformation Programme objectives.</a:t>
            </a:r>
          </a:p>
          <a:p>
            <a:r>
              <a:rPr lang="en-IN" dirty="0">
                <a:effectLst/>
                <a:ea typeface="Times New Roman" panose="02020603050405020304" pitchFamily="18" charset="0"/>
              </a:rPr>
              <a:t>Reduces health inequalities as per NHS Long Term Plan.</a:t>
            </a:r>
            <a:endParaRPr lang="en-IN" dirty="0"/>
          </a:p>
        </p:txBody>
      </p:sp>
      <p:pic>
        <p:nvPicPr>
          <p:cNvPr id="6146" name="Picture 2" descr="Training infographics and guide - ASH">
            <a:extLst>
              <a:ext uri="{FF2B5EF4-FFF2-40B4-BE49-F238E27FC236}">
                <a16:creationId xmlns:a16="http://schemas.microsoft.com/office/drawing/2014/main" id="{360C8751-6D87-71C8-4701-EEB8C3A24D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1997" y="2401544"/>
            <a:ext cx="5390790" cy="37513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D3B56BB-A578-4495-415A-DE088408E55D}"/>
              </a:ext>
            </a:extLst>
          </p:cNvPr>
          <p:cNvSpPr txBox="1"/>
          <p:nvPr/>
        </p:nvSpPr>
        <p:spPr>
          <a:xfrm>
            <a:off x="7315199" y="6152867"/>
            <a:ext cx="343988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IN" sz="1200" b="1" i="0" u="none" strike="noStrike" dirty="0">
                <a:solidFill>
                  <a:srgbClr val="000000"/>
                </a:solidFill>
                <a:effectLst/>
                <a:latin typeface="Times New Roman" panose="02020603050405020304" pitchFamily="18" charset="0"/>
              </a:rPr>
              <a:t>Training infographics and guide</a:t>
            </a:r>
          </a:p>
          <a:p>
            <a:pPr algn="ctr"/>
            <a:r>
              <a:rPr lang="en-IN" sz="1200" b="1" dirty="0">
                <a:solidFill>
                  <a:srgbClr val="202124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Action on smoking and health (2022)</a:t>
            </a:r>
          </a:p>
          <a:p>
            <a:pPr algn="ctr"/>
            <a:endParaRPr lang="en-IN" sz="1200" b="1" i="0" u="none" strike="noStrike" dirty="0">
              <a:solidFill>
                <a:srgbClr val="000000"/>
              </a:solidFill>
              <a:effectLst/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667756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/>
              <a:t>HEALTH PROMOTION INTERVENTION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7531" y="2018903"/>
            <a:ext cx="5605357" cy="826306"/>
          </a:xfrm>
        </p:spPr>
        <p:txBody>
          <a:bodyPr/>
          <a:lstStyle/>
          <a:p>
            <a:r>
              <a:rPr lang="en-IN" b="1" dirty="0">
                <a:ea typeface="Times New Roman" panose="02020603050405020304" pitchFamily="18" charset="0"/>
              </a:rPr>
              <a:t>Chosen Intervention – Key Features</a:t>
            </a:r>
            <a:endParaRPr lang="en-IN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89357" y="2958089"/>
            <a:ext cx="5612680" cy="3498129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Bef>
                <a:spcPts val="1200"/>
              </a:spcBef>
              <a:buSzPts val="1000"/>
            </a:pPr>
            <a:r>
              <a:rPr lang="en-IN" sz="1600" dirty="0">
                <a:ea typeface="Times New Roman" panose="02020603050405020304" pitchFamily="18" charset="0"/>
              </a:rPr>
              <a:t>Mobile app with daily tips, goal tracking, and reminders.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600" dirty="0">
                <a:ea typeface="Times New Roman" panose="02020603050405020304" pitchFamily="18" charset="0"/>
              </a:rPr>
              <a:t>SMS coaching from trained digital health advisors (</a:t>
            </a:r>
            <a:r>
              <a:rPr lang="en-IN" sz="1600" dirty="0" err="1">
                <a:ea typeface="Times New Roman" panose="02020603050405020304" pitchFamily="18" charset="0"/>
              </a:rPr>
              <a:t>Blaga</a:t>
            </a:r>
            <a:r>
              <a:rPr lang="en-IN" sz="1600" dirty="0">
                <a:ea typeface="Times New Roman" panose="02020603050405020304" pitchFamily="18" charset="0"/>
              </a:rPr>
              <a:t> </a:t>
            </a:r>
            <a:r>
              <a:rPr lang="en-IN" sz="1600" i="1" dirty="0">
                <a:ea typeface="Times New Roman" panose="02020603050405020304" pitchFamily="18" charset="0"/>
              </a:rPr>
              <a:t>et al.,</a:t>
            </a:r>
            <a:r>
              <a:rPr lang="en-IN" sz="1600" dirty="0">
                <a:ea typeface="Times New Roman" panose="02020603050405020304" pitchFamily="18" charset="0"/>
              </a:rPr>
              <a:t> 2025).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600" dirty="0">
                <a:ea typeface="Times New Roman" panose="02020603050405020304" pitchFamily="18" charset="0"/>
              </a:rPr>
              <a:t>Online peer forum for support and shared experiences.</a:t>
            </a:r>
          </a:p>
          <a:p>
            <a:pPr algn="just">
              <a:lnSpc>
                <a:spcPct val="150000"/>
              </a:lnSpc>
              <a:buSzPts val="1000"/>
            </a:pPr>
            <a:r>
              <a:rPr lang="en-IN" sz="1600" dirty="0">
                <a:ea typeface="Times New Roman" panose="02020603050405020304" pitchFamily="18" charset="0"/>
              </a:rPr>
              <a:t>Digital vouchers as incentives for goal achievements (Coleman </a:t>
            </a:r>
            <a:r>
              <a:rPr lang="en-IN" sz="1600" i="1" dirty="0">
                <a:ea typeface="Times New Roman" panose="02020603050405020304" pitchFamily="18" charset="0"/>
              </a:rPr>
              <a:t>et al.,</a:t>
            </a:r>
            <a:r>
              <a:rPr lang="en-IN" sz="1600" dirty="0">
                <a:ea typeface="Times New Roman" panose="02020603050405020304" pitchFamily="18" charset="0"/>
              </a:rPr>
              <a:t> 2022).</a:t>
            </a:r>
          </a:p>
          <a:p>
            <a:pPr algn="just"/>
            <a:r>
              <a:rPr lang="en-IN" sz="1600" dirty="0">
                <a:ea typeface="Times New Roman" panose="02020603050405020304" pitchFamily="18" charset="0"/>
              </a:rPr>
              <a:t>Focuses on behavioural change, access, and empowerment.</a:t>
            </a:r>
            <a:endParaRPr lang="en-IN" sz="160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45967" y="2109978"/>
            <a:ext cx="5171606" cy="734518"/>
          </a:xfrm>
        </p:spPr>
        <p:txBody>
          <a:bodyPr/>
          <a:lstStyle/>
          <a:p>
            <a:r>
              <a:rPr lang="en-IN" b="1" dirty="0">
                <a:ea typeface="Times New Roman" panose="02020603050405020304" pitchFamily="18" charset="0"/>
              </a:rPr>
              <a:t>Why This Intervention is Unique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15891" y="2829279"/>
            <a:ext cx="6093502" cy="3668503"/>
          </a:xfrm>
        </p:spPr>
        <p:txBody>
          <a:bodyPr>
            <a:normAutofit fontScale="85000" lnSpcReduction="10000"/>
          </a:bodyPr>
          <a:lstStyle/>
          <a:p>
            <a:pPr algn="just">
              <a:lnSpc>
                <a:spcPct val="160000"/>
              </a:lnSpc>
              <a:spcBef>
                <a:spcPts val="1200"/>
              </a:spcBef>
              <a:buSzPts val="1000"/>
            </a:pPr>
            <a:r>
              <a:rPr lang="en-IN" sz="1900" dirty="0">
                <a:ea typeface="Times New Roman" panose="02020603050405020304" pitchFamily="18" charset="0"/>
              </a:rPr>
              <a:t>Combines evidence-based methods with digital incentives and peer community.</a:t>
            </a:r>
          </a:p>
          <a:p>
            <a:pPr algn="just">
              <a:lnSpc>
                <a:spcPct val="160000"/>
              </a:lnSpc>
              <a:buSzPts val="1000"/>
            </a:pPr>
            <a:r>
              <a:rPr lang="en-IN" sz="1900" dirty="0">
                <a:ea typeface="Times New Roman" panose="02020603050405020304" pitchFamily="18" charset="0"/>
              </a:rPr>
              <a:t>Incentivizes consistent engagement through voucher rewards (McCormack </a:t>
            </a:r>
            <a:r>
              <a:rPr lang="en-IN" sz="1900" i="1" dirty="0">
                <a:ea typeface="Times New Roman" panose="02020603050405020304" pitchFamily="18" charset="0"/>
              </a:rPr>
              <a:t>et al., </a:t>
            </a:r>
            <a:r>
              <a:rPr lang="en-IN" sz="1900" dirty="0">
                <a:ea typeface="Times New Roman" panose="02020603050405020304" pitchFamily="18" charset="0"/>
              </a:rPr>
              <a:t>2023).</a:t>
            </a:r>
          </a:p>
          <a:p>
            <a:pPr algn="just">
              <a:lnSpc>
                <a:spcPct val="160000"/>
              </a:lnSpc>
              <a:buSzPts val="1000"/>
            </a:pPr>
            <a:r>
              <a:rPr lang="en-IN" sz="1900" dirty="0">
                <a:ea typeface="Times New Roman" panose="02020603050405020304" pitchFamily="18" charset="0"/>
              </a:rPr>
              <a:t>Encourages self-efficacy and reduces isolation.</a:t>
            </a:r>
          </a:p>
          <a:p>
            <a:pPr algn="just">
              <a:lnSpc>
                <a:spcPct val="160000"/>
              </a:lnSpc>
              <a:buSzPts val="1000"/>
            </a:pPr>
            <a:r>
              <a:rPr lang="en-IN" sz="1900" dirty="0">
                <a:ea typeface="Times New Roman" panose="02020603050405020304" pitchFamily="18" charset="0"/>
              </a:rPr>
              <a:t>Bridges service gaps in rural or deprived areas.</a:t>
            </a:r>
          </a:p>
          <a:p>
            <a:pPr algn="just">
              <a:lnSpc>
                <a:spcPct val="160000"/>
              </a:lnSpc>
            </a:pPr>
            <a:r>
              <a:rPr lang="en-IN" sz="1900" dirty="0">
                <a:ea typeface="Times New Roman" panose="02020603050405020304" pitchFamily="18" charset="0"/>
              </a:rPr>
              <a:t>Leverages technology to empower vulnerable groups and reduce health disparities.</a:t>
            </a:r>
            <a:endParaRPr lang="en-IN" sz="1900" dirty="0"/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8761776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A67127-C8EE-4689-9681-B87D0B3F38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lnSpc>
                <a:spcPct val="150000"/>
              </a:lnSpc>
              <a:spcAft>
                <a:spcPts val="800"/>
              </a:spcAft>
            </a:pPr>
            <a:r>
              <a:rPr lang="en-IN" sz="2000" dirty="0"/>
              <a:t>Group Member 2: Application</a:t>
            </a:r>
            <a:br>
              <a:rPr lang="en-IN" sz="2000" dirty="0"/>
            </a:br>
            <a:r>
              <a:rPr lang="en-IN" sz="2000" dirty="0"/>
              <a:t>Introduction to the Planning Model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BD10BFC-0B02-4274-BD95-96CDEB7A0E0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770892"/>
              </p:ext>
            </p:extLst>
          </p:nvPr>
        </p:nvGraphicFramePr>
        <p:xfrm>
          <a:off x="1155700" y="2603500"/>
          <a:ext cx="514003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A764C378-41D6-4543-A13A-2BCB447F446A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6465814" y="2603500"/>
            <a:ext cx="5140032" cy="35511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64295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43780CE-2BE5-46F6-97B2-60DF30217E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1A87A49-68E6-459E-A5A6-46229FF421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F6ACD5FC-CAFE-48EB-B765-60EED2E0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C4D47FE-2373-4FCA-9CDD-4F85D9E9B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8"/>
            <a:ext cx="2942210" cy="102023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IN" sz="2000">
                <a:solidFill>
                  <a:srgbClr val="EBEBEB"/>
                </a:solidFill>
              </a:rPr>
              <a:t>Group Member 2: Application</a:t>
            </a:r>
            <a:br>
              <a:rPr lang="en-IN" sz="2000">
                <a:solidFill>
                  <a:srgbClr val="EBEBEB"/>
                </a:solidFill>
              </a:rPr>
            </a:br>
            <a:r>
              <a:rPr lang="en-IN" sz="2000">
                <a:solidFill>
                  <a:srgbClr val="EBEBEB"/>
                </a:solidFill>
              </a:rPr>
              <a:t>to the Intervention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888BD71-0492-4FE8-9D39-8072C0D18A92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5194607" y="1359741"/>
            <a:ext cx="6391533" cy="4138517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9F33B405-D785-4738-B1C0-6A0AA5E982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4233DC0E-DE6C-4FB6-A529-51B162641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3870477F-E451-4BC3-863F-0E2FC57288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Freeform 5">
            <a:extLst>
              <a:ext uri="{FF2B5EF4-FFF2-40B4-BE49-F238E27FC236}">
                <a16:creationId xmlns:a16="http://schemas.microsoft.com/office/drawing/2014/main" id="{B4A81DE1-E2BC-4A31-99EE-71350421B0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16F6ADB-C964-478C-8D0A-6DF6253100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5616835"/>
              </p:ext>
            </p:extLst>
          </p:nvPr>
        </p:nvGraphicFramePr>
        <p:xfrm>
          <a:off x="1154955" y="2120900"/>
          <a:ext cx="3133726" cy="38989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563873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2C6E0B7-C37D-4D54-8F3E-8D9F9097F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B7B653ED-BC47-4D34-B612-473D6AFAD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6290102" y="977273"/>
            <a:ext cx="6053670" cy="4903455"/>
          </a:xfrm>
          <a:custGeom>
            <a:avLst/>
            <a:gdLst>
              <a:gd name="connsiteX0" fmla="*/ 6053670 w 6053670"/>
              <a:gd name="connsiteY0" fmla="*/ 1098 h 4903455"/>
              <a:gd name="connsiteX1" fmla="*/ 6053670 w 6053670"/>
              <a:gd name="connsiteY1" fmla="*/ 424590 h 4903455"/>
              <a:gd name="connsiteX2" fmla="*/ 6053670 w 6053670"/>
              <a:gd name="connsiteY2" fmla="*/ 1254558 h 4903455"/>
              <a:gd name="connsiteX3" fmla="*/ 6053670 w 6053670"/>
              <a:gd name="connsiteY3" fmla="*/ 4903455 h 4903455"/>
              <a:gd name="connsiteX4" fmla="*/ 0 w 6053670"/>
              <a:gd name="connsiteY4" fmla="*/ 4903455 h 4903455"/>
              <a:gd name="connsiteX5" fmla="*/ 0 w 6053670"/>
              <a:gd name="connsiteY5" fmla="*/ 1249853 h 4903455"/>
              <a:gd name="connsiteX6" fmla="*/ 0 w 6053670"/>
              <a:gd name="connsiteY6" fmla="*/ 424590 h 4903455"/>
              <a:gd name="connsiteX7" fmla="*/ 0 w 6053670"/>
              <a:gd name="connsiteY7" fmla="*/ 0 h 4903455"/>
              <a:gd name="connsiteX8" fmla="*/ 35717 w 6053670"/>
              <a:gd name="connsiteY8" fmla="*/ 5488 h 4903455"/>
              <a:gd name="connsiteX9" fmla="*/ 140445 w 6053670"/>
              <a:gd name="connsiteY9" fmla="*/ 21641 h 4903455"/>
              <a:gd name="connsiteX10" fmla="*/ 216722 w 6053670"/>
              <a:gd name="connsiteY10" fmla="*/ 32932 h 4903455"/>
              <a:gd name="connsiteX11" fmla="*/ 307527 w 6053670"/>
              <a:gd name="connsiteY11" fmla="*/ 44850 h 4903455"/>
              <a:gd name="connsiteX12" fmla="*/ 415282 w 6053670"/>
              <a:gd name="connsiteY12" fmla="*/ 59121 h 4903455"/>
              <a:gd name="connsiteX13" fmla="*/ 534539 w 6053670"/>
              <a:gd name="connsiteY13" fmla="*/ 74175 h 4903455"/>
              <a:gd name="connsiteX14" fmla="*/ 668931 w 6053670"/>
              <a:gd name="connsiteY14" fmla="*/ 90014 h 4903455"/>
              <a:gd name="connsiteX15" fmla="*/ 815430 w 6053670"/>
              <a:gd name="connsiteY15" fmla="*/ 106794 h 4903455"/>
              <a:gd name="connsiteX16" fmla="*/ 974641 w 6053670"/>
              <a:gd name="connsiteY16" fmla="*/ 123574 h 4903455"/>
              <a:gd name="connsiteX17" fmla="*/ 1144144 w 6053670"/>
              <a:gd name="connsiteY17" fmla="*/ 140667 h 4903455"/>
              <a:gd name="connsiteX18" fmla="*/ 1326965 w 6053670"/>
              <a:gd name="connsiteY18" fmla="*/ 156506 h 4903455"/>
              <a:gd name="connsiteX19" fmla="*/ 1518261 w 6053670"/>
              <a:gd name="connsiteY19" fmla="*/ 171717 h 4903455"/>
              <a:gd name="connsiteX20" fmla="*/ 1720453 w 6053670"/>
              <a:gd name="connsiteY20" fmla="*/ 185518 h 4903455"/>
              <a:gd name="connsiteX21" fmla="*/ 1931121 w 6053670"/>
              <a:gd name="connsiteY21" fmla="*/ 198690 h 4903455"/>
              <a:gd name="connsiteX22" fmla="*/ 2150869 w 6053670"/>
              <a:gd name="connsiteY22" fmla="*/ 211079 h 4903455"/>
              <a:gd name="connsiteX23" fmla="*/ 2263467 w 6053670"/>
              <a:gd name="connsiteY23" fmla="*/ 215470 h 4903455"/>
              <a:gd name="connsiteX24" fmla="*/ 2378487 w 6053670"/>
              <a:gd name="connsiteY24" fmla="*/ 220332 h 4903455"/>
              <a:gd name="connsiteX25" fmla="*/ 2495323 w 6053670"/>
              <a:gd name="connsiteY25" fmla="*/ 224879 h 4903455"/>
              <a:gd name="connsiteX26" fmla="*/ 2612764 w 6053670"/>
              <a:gd name="connsiteY26" fmla="*/ 227859 h 4903455"/>
              <a:gd name="connsiteX27" fmla="*/ 2732627 w 6053670"/>
              <a:gd name="connsiteY27" fmla="*/ 230525 h 4903455"/>
              <a:gd name="connsiteX28" fmla="*/ 2853700 w 6053670"/>
              <a:gd name="connsiteY28" fmla="*/ 233348 h 4903455"/>
              <a:gd name="connsiteX29" fmla="*/ 2977195 w 6053670"/>
              <a:gd name="connsiteY29" fmla="*/ 235229 h 4903455"/>
              <a:gd name="connsiteX30" fmla="*/ 3101900 w 6053670"/>
              <a:gd name="connsiteY30" fmla="*/ 235229 h 4903455"/>
              <a:gd name="connsiteX31" fmla="*/ 3227817 w 6053670"/>
              <a:gd name="connsiteY31" fmla="*/ 236170 h 4903455"/>
              <a:gd name="connsiteX32" fmla="*/ 3354944 w 6053670"/>
              <a:gd name="connsiteY32" fmla="*/ 235229 h 4903455"/>
              <a:gd name="connsiteX33" fmla="*/ 3483887 w 6053670"/>
              <a:gd name="connsiteY33" fmla="*/ 233348 h 4903455"/>
              <a:gd name="connsiteX34" fmla="*/ 3612830 w 6053670"/>
              <a:gd name="connsiteY34" fmla="*/ 231623 h 4903455"/>
              <a:gd name="connsiteX35" fmla="*/ 3743589 w 6053670"/>
              <a:gd name="connsiteY35" fmla="*/ 227859 h 4903455"/>
              <a:gd name="connsiteX36" fmla="*/ 3875559 w 6053670"/>
              <a:gd name="connsiteY36" fmla="*/ 223938 h 4903455"/>
              <a:gd name="connsiteX37" fmla="*/ 4007529 w 6053670"/>
              <a:gd name="connsiteY37" fmla="*/ 219391 h 4903455"/>
              <a:gd name="connsiteX38" fmla="*/ 4140710 w 6053670"/>
              <a:gd name="connsiteY38" fmla="*/ 212961 h 4903455"/>
              <a:gd name="connsiteX39" fmla="*/ 4275102 w 6053670"/>
              <a:gd name="connsiteY39" fmla="*/ 205277 h 4903455"/>
              <a:gd name="connsiteX40" fmla="*/ 4410098 w 6053670"/>
              <a:gd name="connsiteY40" fmla="*/ 197907 h 4903455"/>
              <a:gd name="connsiteX41" fmla="*/ 4545096 w 6053670"/>
              <a:gd name="connsiteY41" fmla="*/ 188498 h 4903455"/>
              <a:gd name="connsiteX42" fmla="*/ 4681909 w 6053670"/>
              <a:gd name="connsiteY42" fmla="*/ 177207 h 4903455"/>
              <a:gd name="connsiteX43" fmla="*/ 4816905 w 6053670"/>
              <a:gd name="connsiteY43" fmla="*/ 165916 h 4903455"/>
              <a:gd name="connsiteX44" fmla="*/ 4954323 w 6053670"/>
              <a:gd name="connsiteY44" fmla="*/ 152899 h 4903455"/>
              <a:gd name="connsiteX45" fmla="*/ 5092347 w 6053670"/>
              <a:gd name="connsiteY45" fmla="*/ 138629 h 4903455"/>
              <a:gd name="connsiteX46" fmla="*/ 5228555 w 6053670"/>
              <a:gd name="connsiteY46" fmla="*/ 123574 h 4903455"/>
              <a:gd name="connsiteX47" fmla="*/ 5366578 w 6053670"/>
              <a:gd name="connsiteY47" fmla="*/ 106010 h 4903455"/>
              <a:gd name="connsiteX48" fmla="*/ 5503997 w 6053670"/>
              <a:gd name="connsiteY48" fmla="*/ 87192 h 4903455"/>
              <a:gd name="connsiteX49" fmla="*/ 5642020 w 6053670"/>
              <a:gd name="connsiteY49" fmla="*/ 68530 h 4903455"/>
              <a:gd name="connsiteX50" fmla="*/ 5779438 w 6053670"/>
              <a:gd name="connsiteY50" fmla="*/ 46733 h 4903455"/>
              <a:gd name="connsiteX51" fmla="*/ 5916251 w 6053670"/>
              <a:gd name="connsiteY51" fmla="*/ 24464 h 49034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4903455">
                <a:moveTo>
                  <a:pt x="6053670" y="1098"/>
                </a:moveTo>
                <a:lnTo>
                  <a:pt x="6053670" y="424590"/>
                </a:lnTo>
                <a:lnTo>
                  <a:pt x="6053670" y="1254558"/>
                </a:lnTo>
                <a:lnTo>
                  <a:pt x="6053670" y="4903455"/>
                </a:lnTo>
                <a:lnTo>
                  <a:pt x="0" y="4903455"/>
                </a:lnTo>
                <a:lnTo>
                  <a:pt x="0" y="1249853"/>
                </a:lnTo>
                <a:lnTo>
                  <a:pt x="0" y="424590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B93D812D-BB26-4FDD-A218-F6F71E7376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EEA99C6C-BC37-4408-9F74-3DDB1060B7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537676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CAFFE-EAB2-471E-A401-73CDEFAEF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6072776" cy="1622322"/>
          </a:xfrm>
        </p:spPr>
        <p:txBody>
          <a:bodyPr>
            <a:normAutofit/>
          </a:bodyPr>
          <a:lstStyle/>
          <a:p>
            <a:r>
              <a:rPr lang="en-IN" sz="3300">
                <a:solidFill>
                  <a:srgbClr val="FFFFFE"/>
                </a:solidFill>
              </a:rPr>
              <a:t>Group Member 2: Application</a:t>
            </a:r>
            <a:br>
              <a:rPr lang="en-IN" sz="3300">
                <a:solidFill>
                  <a:srgbClr val="FFFFFE"/>
                </a:solidFill>
              </a:rPr>
            </a:br>
            <a:r>
              <a:rPr lang="en-IN" sz="3300">
                <a:solidFill>
                  <a:srgbClr val="FFFFFE"/>
                </a:solidFill>
              </a:rPr>
              <a:t>Digital Delivery Strategy</a:t>
            </a:r>
            <a:br>
              <a:rPr lang="en-IN" sz="3300">
                <a:solidFill>
                  <a:srgbClr val="FFFFFE"/>
                </a:solidFill>
              </a:rPr>
            </a:br>
            <a:endParaRPr lang="en-IN" sz="3300">
              <a:solidFill>
                <a:srgbClr val="FFFFFE"/>
              </a:solidFill>
            </a:endParaRP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24C0032-B592-45AB-AD23-5A4BD369B6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89BF1F84-E7C7-42A7-911D-8E48AF6711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667000"/>
            <a:ext cx="4191000" cy="41910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11000"/>
                </a:schemeClr>
              </a:gs>
              <a:gs pos="75000">
                <a:schemeClr val="accent5">
                  <a:alpha val="0"/>
                </a:schemeClr>
              </a:gs>
              <a:gs pos="36000">
                <a:schemeClr val="accent5"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4" name="Oval 23">
            <a:extLst>
              <a:ext uri="{FF2B5EF4-FFF2-40B4-BE49-F238E27FC236}">
                <a16:creationId xmlns:a16="http://schemas.microsoft.com/office/drawing/2014/main" id="{0C3CFCFE-6522-4333-8CB1-16DB80E7E9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95600"/>
            <a:ext cx="2362200" cy="2362200"/>
          </a:xfrm>
          <a:prstGeom prst="ellipse">
            <a:avLst/>
          </a:prstGeom>
          <a:gradFill flip="none" rotWithShape="1">
            <a:gsLst>
              <a:gs pos="0">
                <a:schemeClr val="accent5">
                  <a:alpha val="8000"/>
                </a:schemeClr>
              </a:gs>
              <a:gs pos="72000">
                <a:schemeClr val="accent5">
                  <a:alpha val="0"/>
                </a:schemeClr>
              </a:gs>
              <a:gs pos="36000">
                <a:schemeClr val="accent5"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C1AF09B-31C1-4A6D-B966-AF38E855F8C8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115450" y="645107"/>
            <a:ext cx="2730869" cy="27103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27A74225-E4D1-4D45-8072-FEBFED2A4B45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8039188" y="3520086"/>
            <a:ext cx="2883393" cy="2710389"/>
          </a:xfrm>
          <a:prstGeom prst="rect">
            <a:avLst/>
          </a:prstGeom>
        </p:spPr>
      </p:pic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592BE076-80E7-42D9-9F2B-CA21C0E010A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59791799"/>
              </p:ext>
            </p:extLst>
          </p:nvPr>
        </p:nvGraphicFramePr>
        <p:xfrm>
          <a:off x="639098" y="2418735"/>
          <a:ext cx="6072776" cy="3811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983605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BDF020-B14F-4AB0-A16D-67CBC55E8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IN" sz="2000">
                <a:solidFill>
                  <a:srgbClr val="EBEBEB"/>
                </a:solidFill>
              </a:rPr>
              <a:t>Group Member 2: Application</a:t>
            </a:r>
            <a:br>
              <a:rPr lang="en-IN" sz="2000">
                <a:solidFill>
                  <a:srgbClr val="EBEBEB"/>
                </a:solidFill>
              </a:rPr>
            </a:br>
            <a:r>
              <a:rPr lang="en-IN" sz="2000">
                <a:solidFill>
                  <a:srgbClr val="EBEBEB"/>
                </a:solidFill>
              </a:rPr>
              <a:t>Expected Process Outcomes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1760DA9-7974-4161-9EAB-48982BFB8B10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8020571" y="2942761"/>
            <a:ext cx="3080048" cy="2733542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BA6E6AA-E298-4A18-83BE-42E59948BE7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4372442"/>
              </p:ext>
            </p:extLst>
          </p:nvPr>
        </p:nvGraphicFramePr>
        <p:xfrm>
          <a:off x="1154954" y="2603500"/>
          <a:ext cx="639731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117038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8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6C8001-A593-4FBF-9A90-B68D3AB77A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spcAft>
                <a:spcPts val="800"/>
              </a:spcAft>
            </a:pPr>
            <a:r>
              <a:rPr lang="en-IN">
                <a:solidFill>
                  <a:srgbClr val="EBEBEB"/>
                </a:solidFill>
              </a:rPr>
              <a:t>Group Member 3: Barriers</a:t>
            </a:r>
            <a:br>
              <a:rPr lang="en-IN">
                <a:solidFill>
                  <a:srgbClr val="EBEBEB"/>
                </a:solidFill>
              </a:rPr>
            </a:br>
            <a:r>
              <a:rPr lang="en-IN">
                <a:solidFill>
                  <a:srgbClr val="EBEBEB"/>
                </a:solidFill>
              </a:rPr>
              <a:t>Key Stakeholders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CA2196-C096-496B-BF7B-F0C62A243F99}"/>
              </a:ext>
            </a:extLst>
          </p:cNvPr>
          <p:cNvPicPr/>
          <p:nvPr/>
        </p:nvPicPr>
        <p:blipFill>
          <a:blip r:embed="rId3"/>
          <a:stretch>
            <a:fillRect/>
          </a:stretch>
        </p:blipFill>
        <p:spPr>
          <a:xfrm>
            <a:off x="6714836" y="1041545"/>
            <a:ext cx="4828707" cy="479249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21E8EB0E-5DAB-4293-9770-2EF12D36D1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03803"/>
              </p:ext>
            </p:extLst>
          </p:nvPr>
        </p:nvGraphicFramePr>
        <p:xfrm>
          <a:off x="639098" y="2418735"/>
          <a:ext cx="5132439" cy="381174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37878343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1C5996-72EC-42C5-8920-9B79F8D431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just"/>
            <a:r>
              <a:rPr lang="en-IN" dirty="0"/>
              <a:t>Group Member 3: Barriers</a:t>
            </a:r>
            <a:br>
              <a:rPr lang="en-IN" dirty="0"/>
            </a:br>
            <a:r>
              <a:rPr lang="en-IN" dirty="0"/>
              <a:t>Potential Barriers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3682537-CC6F-440E-A6EE-C009E285F45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18270779"/>
              </p:ext>
            </p:extLst>
          </p:nvPr>
        </p:nvGraphicFramePr>
        <p:xfrm>
          <a:off x="1155701" y="2603500"/>
          <a:ext cx="5614376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1FDD2191-6995-40A3-B053-652525DEA893}"/>
              </a:ext>
            </a:extLst>
          </p:cNvPr>
          <p:cNvPicPr/>
          <p:nvPr/>
        </p:nvPicPr>
        <p:blipFill>
          <a:blip r:embed="rId8"/>
          <a:stretch>
            <a:fillRect/>
          </a:stretch>
        </p:blipFill>
        <p:spPr>
          <a:xfrm>
            <a:off x="6910754" y="2603501"/>
            <a:ext cx="4632483" cy="3416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56227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4B3BEE-A235-49CF-8204-323536E4E2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rtl="0">
              <a:spcAft>
                <a:spcPts val="800"/>
              </a:spcAft>
            </a:pPr>
            <a:r>
              <a:rPr lang="en-US" sz="36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Group Member 3: Legal &amp; Ethical Issues</a:t>
            </a:r>
            <a:endParaRPr lang="en-US" b="0" dirty="0">
              <a:solidFill>
                <a:schemeClr val="bg1"/>
              </a:solidFill>
              <a:effectLst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F741A78-E9EC-EAAD-D8FB-969DEF5895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3023933"/>
              </p:ext>
            </p:extLst>
          </p:nvPr>
        </p:nvGraphicFramePr>
        <p:xfrm>
          <a:off x="1155701" y="2603500"/>
          <a:ext cx="6441722" cy="38198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>
            <a:extLst>
              <a:ext uri="{FF2B5EF4-FFF2-40B4-BE49-F238E27FC236}">
                <a16:creationId xmlns:a16="http://schemas.microsoft.com/office/drawing/2014/main" id="{A20CC319-9581-803B-2712-DB5A60CA5D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8497" y="3332161"/>
            <a:ext cx="4543503" cy="2552171"/>
          </a:xfrm>
          <a:prstGeom prst="rect">
            <a:avLst/>
          </a:prstGeom>
          <a:noFill/>
          <a:effectLst>
            <a:softEdge rad="1651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770553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57" name="Rectangle 2056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9" name="Rectangle 2058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31E840-987E-4CAA-9373-43755136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973668"/>
            <a:ext cx="4177867" cy="1391692"/>
          </a:xfrm>
        </p:spPr>
        <p:txBody>
          <a:bodyPr>
            <a:normAutofit/>
          </a:bodyPr>
          <a:lstStyle/>
          <a:p>
            <a:r>
              <a:rPr lang="en-US" sz="3300" b="1" i="0" u="none" strike="noStrike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Group Member 3: Mitigation Strategies</a:t>
            </a:r>
            <a:endParaRPr lang="en-IN" sz="3300">
              <a:solidFill>
                <a:schemeClr val="tx2"/>
              </a:solidFill>
            </a:endParaRPr>
          </a:p>
        </p:txBody>
      </p:sp>
      <p:pic>
        <p:nvPicPr>
          <p:cNvPr id="2052" name="Picture 4" descr="Risk Management Techniques: 4 Essential Approaches">
            <a:extLst>
              <a:ext uri="{FF2B5EF4-FFF2-40B4-BE49-F238E27FC236}">
                <a16:creationId xmlns:a16="http://schemas.microsoft.com/office/drawing/2014/main" id="{1332996F-4427-CFCC-475F-1B366DE07E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81" r="1" b="1"/>
          <a:stretch/>
        </p:blipFill>
        <p:spPr bwMode="auto"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61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0026EEE5-97AE-CFBE-B4BB-299A5F7A0C8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4005037"/>
              </p:ext>
            </p:extLst>
          </p:nvPr>
        </p:nvGraphicFramePr>
        <p:xfrm>
          <a:off x="561110" y="2603500"/>
          <a:ext cx="407267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1668237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97758-2BFF-407F-8108-32E28F43C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44890" y="973668"/>
            <a:ext cx="7771478" cy="706964"/>
          </a:xfrm>
        </p:spPr>
        <p:txBody>
          <a:bodyPr/>
          <a:lstStyle/>
          <a:p>
            <a:pPr algn="ctr" rtl="0">
              <a:spcAft>
                <a:spcPts val="800"/>
              </a:spcAft>
            </a:pPr>
            <a:r>
              <a:rPr lang="en-US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Group Member 4: Benefits:</a:t>
            </a:r>
            <a:br>
              <a:rPr lang="en-US" sz="6000" b="0" dirty="0">
                <a:solidFill>
                  <a:schemeClr val="bg1"/>
                </a:solidFill>
                <a:effectLst/>
              </a:rPr>
            </a:br>
            <a:r>
              <a:rPr lang="en-US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Health Benefits</a:t>
            </a:r>
            <a:endParaRPr lang="en-IN" sz="6000" dirty="0">
              <a:solidFill>
                <a:schemeClr val="bg1"/>
              </a:solidFill>
            </a:endParaRP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F12E997-15F6-981A-9283-D53C4FCCC41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70045"/>
              </p:ext>
            </p:extLst>
          </p:nvPr>
        </p:nvGraphicFramePr>
        <p:xfrm>
          <a:off x="365478" y="2389010"/>
          <a:ext cx="6148211" cy="42375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074" name="Picture 2" descr="The Damaging Effects of Smoking on Fertility">
            <a:extLst>
              <a:ext uri="{FF2B5EF4-FFF2-40B4-BE49-F238E27FC236}">
                <a16:creationId xmlns:a16="http://schemas.microsoft.com/office/drawing/2014/main" id="{27D535D2-6E5F-2382-C52F-862EE6C19AA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5378" y="2889956"/>
            <a:ext cx="6276622" cy="3224564"/>
          </a:xfrm>
          <a:prstGeom prst="rect">
            <a:avLst/>
          </a:prstGeom>
          <a:noFill/>
          <a:effectLst>
            <a:softEdge rad="1524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9181254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44B60B-1CA8-4B22-879F-41BC3B437C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Group Member 4: Policy &amp; Research Implications</a:t>
            </a:r>
            <a:endParaRPr lang="en-IN" dirty="0">
              <a:solidFill>
                <a:schemeClr val="bg1"/>
              </a:solidFill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60E4C50-A5FF-62E2-637C-EC6065F90DC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992358"/>
              </p:ext>
            </p:extLst>
          </p:nvPr>
        </p:nvGraphicFramePr>
        <p:xfrm>
          <a:off x="-507843" y="2698046"/>
          <a:ext cx="5475111" cy="32667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098" name="Picture 2" descr="Cigarette Smoking Among Pregnant Women During the Perinatal Period:  Prevalence and Health Care Provider Inquiries — Pregnancy Risk Assessment  Monitoring System, United States, 2021 | MMWR">
            <a:extLst>
              <a:ext uri="{FF2B5EF4-FFF2-40B4-BE49-F238E27FC236}">
                <a16:creationId xmlns:a16="http://schemas.microsoft.com/office/drawing/2014/main" id="{46D7FB14-A883-0678-AF85-A4465A7689A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7482"/>
          <a:stretch/>
        </p:blipFill>
        <p:spPr bwMode="auto">
          <a:xfrm>
            <a:off x="4312355" y="2099733"/>
            <a:ext cx="7873479" cy="3996267"/>
          </a:xfrm>
          <a:prstGeom prst="rect">
            <a:avLst/>
          </a:prstGeom>
          <a:blipFill>
            <a:blip r:embed="rId9">
              <a:extLst>
                <a:ext uri="{96DAC541-7B7A-43D3-8B79-37D633B846F1}">
                  <asvg:svgBlip xmlns:asvg="http://schemas.microsoft.com/office/drawing/2016/SVG/main" r:embed="rId10"/>
                </a:ext>
              </a:extLst>
            </a:blip>
            <a:stretch>
              <a:fillRect/>
            </a:stretch>
          </a:blipFill>
          <a:effectLst>
            <a:softEdge rad="241300"/>
          </a:effectLst>
        </p:spPr>
      </p:pic>
    </p:spTree>
    <p:extLst>
      <p:ext uri="{BB962C8B-B14F-4D97-AF65-F5344CB8AC3E}">
        <p14:creationId xmlns:p14="http://schemas.microsoft.com/office/powerpoint/2010/main" val="29731165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3" name="Rectangle 5132">
            <a:extLst>
              <a:ext uri="{FF2B5EF4-FFF2-40B4-BE49-F238E27FC236}">
                <a16:creationId xmlns:a16="http://schemas.microsoft.com/office/drawing/2014/main" id="{56981798-4550-46DA-9172-4846E2FB66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4" name="Rectangle 5133">
            <a:extLst>
              <a:ext uri="{FF2B5EF4-FFF2-40B4-BE49-F238E27FC236}">
                <a16:creationId xmlns:a16="http://schemas.microsoft.com/office/drawing/2014/main" id="{D82EB7D3-3AD8-4ED1-9E1A-2906E14635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flipH="1">
            <a:off x="423335" y="404829"/>
            <a:ext cx="4478865" cy="605367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7E086D-9350-4B24-B033-A21FBF109D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1110" y="973668"/>
            <a:ext cx="4177867" cy="139169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100" b="1" i="0" u="none" strike="noStrike">
                <a:solidFill>
                  <a:schemeClr val="tx2"/>
                </a:solidFill>
                <a:effectLst/>
                <a:latin typeface="Times New Roman" panose="02020603050405020304" pitchFamily="18" charset="0"/>
              </a:rPr>
              <a:t>Group Member 4: Educational Advancements</a:t>
            </a:r>
            <a:endParaRPr lang="en-IN" sz="3100">
              <a:solidFill>
                <a:schemeClr val="tx2"/>
              </a:solidFill>
            </a:endParaRPr>
          </a:p>
        </p:txBody>
      </p:sp>
      <p:pic>
        <p:nvPicPr>
          <p:cNvPr id="5122" name="Picture 2" descr="Tobacco Smoking during Pregnancy: Women's Perception about the Usefulness  of Smoking Cessation Interventions">
            <a:extLst>
              <a:ext uri="{FF2B5EF4-FFF2-40B4-BE49-F238E27FC236}">
                <a16:creationId xmlns:a16="http://schemas.microsoft.com/office/drawing/2014/main" id="{F6286C6C-9721-3818-D3C3-3733D54A8C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16" r="25620" b="1"/>
          <a:stretch/>
        </p:blipFill>
        <p:spPr bwMode="auto">
          <a:xfrm>
            <a:off x="5120117" y="461681"/>
            <a:ext cx="6585549" cy="5934638"/>
          </a:xfrm>
          <a:custGeom>
            <a:avLst/>
            <a:gdLst/>
            <a:ahLst/>
            <a:cxnLst/>
            <a:rect l="l" t="t" r="r" b="b"/>
            <a:pathLst>
              <a:path w="6585549" h="5934638">
                <a:moveTo>
                  <a:pt x="225406" y="0"/>
                </a:moveTo>
                <a:lnTo>
                  <a:pt x="6585549" y="0"/>
                </a:lnTo>
                <a:lnTo>
                  <a:pt x="6585549" y="5934638"/>
                </a:lnTo>
                <a:lnTo>
                  <a:pt x="226600" y="5934638"/>
                </a:lnTo>
                <a:lnTo>
                  <a:pt x="214529" y="5856373"/>
                </a:lnTo>
                <a:lnTo>
                  <a:pt x="203238" y="5780097"/>
                </a:lnTo>
                <a:lnTo>
                  <a:pt x="191320" y="5689292"/>
                </a:lnTo>
                <a:lnTo>
                  <a:pt x="177049" y="5581536"/>
                </a:lnTo>
                <a:lnTo>
                  <a:pt x="161995" y="5462279"/>
                </a:lnTo>
                <a:lnTo>
                  <a:pt x="146156" y="5327888"/>
                </a:lnTo>
                <a:lnTo>
                  <a:pt x="129376" y="5181389"/>
                </a:lnTo>
                <a:lnTo>
                  <a:pt x="112596" y="5022177"/>
                </a:lnTo>
                <a:lnTo>
                  <a:pt x="95503" y="4852675"/>
                </a:lnTo>
                <a:lnTo>
                  <a:pt x="79664" y="4669854"/>
                </a:lnTo>
                <a:lnTo>
                  <a:pt x="64453" y="4478558"/>
                </a:lnTo>
                <a:lnTo>
                  <a:pt x="50652" y="4276365"/>
                </a:lnTo>
                <a:lnTo>
                  <a:pt x="37480" y="4065697"/>
                </a:lnTo>
                <a:lnTo>
                  <a:pt x="25091" y="3845949"/>
                </a:lnTo>
                <a:lnTo>
                  <a:pt x="20700" y="3733351"/>
                </a:lnTo>
                <a:lnTo>
                  <a:pt x="15838" y="3618331"/>
                </a:lnTo>
                <a:lnTo>
                  <a:pt x="11291" y="3501495"/>
                </a:lnTo>
                <a:lnTo>
                  <a:pt x="8311" y="3384054"/>
                </a:lnTo>
                <a:lnTo>
                  <a:pt x="5645" y="3264191"/>
                </a:lnTo>
                <a:lnTo>
                  <a:pt x="2822" y="3143118"/>
                </a:lnTo>
                <a:lnTo>
                  <a:pt x="941" y="3019623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35" name="Freeform 5">
            <a:extLst>
              <a:ext uri="{FF2B5EF4-FFF2-40B4-BE49-F238E27FC236}">
                <a16:creationId xmlns:a16="http://schemas.microsoft.com/office/drawing/2014/main" id="{2D529E20-662F-4915-ACD7-970C026FDB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5677511" flipH="1">
            <a:off x="3545327" y="190332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A48D65C-EB46-8EAC-D59D-80D39BAB8A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8504412"/>
              </p:ext>
            </p:extLst>
          </p:nvPr>
        </p:nvGraphicFramePr>
        <p:xfrm>
          <a:off x="561110" y="2603500"/>
          <a:ext cx="4072673" cy="3416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3534485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9BBAEF-10E1-44A6-89EC-BE5BE49513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3600" b="1" i="0" u="none" strike="noStrike" dirty="0">
                <a:solidFill>
                  <a:schemeClr val="bg1"/>
                </a:solidFill>
                <a:effectLst/>
                <a:latin typeface="Times New Roman" panose="02020603050405020304" pitchFamily="18" charset="0"/>
              </a:rPr>
              <a:t>Group Member 4: Cost-Effectiveness &amp; Scalability</a:t>
            </a:r>
            <a:endParaRPr lang="en-IN" dirty="0">
              <a:solidFill>
                <a:schemeClr val="bg1"/>
              </a:solidFill>
            </a:endParaRPr>
          </a:p>
        </p:txBody>
      </p:sp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20AE1AB9-3BDF-E57E-A8FF-4D04EC2B35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3634218"/>
              </p:ext>
            </p:extLst>
          </p:nvPr>
        </p:nvGraphicFramePr>
        <p:xfrm>
          <a:off x="83255" y="2535767"/>
          <a:ext cx="5595055" cy="40117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Fuse open science blog: The challenges (and joys) of evaluating babyClear©:  a package of support to help pregnant women to stop smoking">
            <a:extLst>
              <a:ext uri="{FF2B5EF4-FFF2-40B4-BE49-F238E27FC236}">
                <a16:creationId xmlns:a16="http://schemas.microsoft.com/office/drawing/2014/main" id="{C7F39C2C-957B-54F2-61E9-A4EFD72D4F3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6965" y="2971798"/>
            <a:ext cx="6321780" cy="3160890"/>
          </a:xfrm>
          <a:prstGeom prst="rect">
            <a:avLst/>
          </a:prstGeom>
          <a:noFill/>
          <a:effectLst>
            <a:softEdge rad="2667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46989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3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8053105-0126-4D07-857A-20F163FC9E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US" b="1">
                <a:solidFill>
                  <a:srgbClr val="EBEBEB"/>
                </a:solidFill>
              </a:rPr>
              <a:t>Reference</a:t>
            </a:r>
            <a:endParaRPr lang="en-IN" b="1">
              <a:solidFill>
                <a:srgbClr val="EBEBEB"/>
              </a:solidFill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3E632953-40DE-9897-7471-2AF795A3D0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3986279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97985276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13E4E0-AC42-9DAD-D665-8032E4694A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788B74-E02A-E87A-9FCE-6A1FC0C8FE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IN" sz="20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Reference List</a:t>
            </a:r>
            <a:endParaRPr lang="en-IN" sz="4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C5BF7-0761-C3D3-563E-CF954CCC0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43601" y="2330824"/>
            <a:ext cx="6006352" cy="4471758"/>
          </a:xfrm>
        </p:spPr>
        <p:txBody>
          <a:bodyPr>
            <a:normAutofit fontScale="25000" lnSpcReduction="20000"/>
          </a:bodyPr>
          <a:lstStyle/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London Tobacco Alliance (LTA) (2022). Publish the Khan Review into 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Smokefree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2030 initiative, 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outlinening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key policy directions. 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London Tobacco Alliance (LTA)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doi:</a:t>
            </a:r>
            <a:r>
              <a:rPr lang="en-US" sz="3600" u="sng" dirty="0" err="1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3"/>
              </a:rPr>
              <a:t>https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3"/>
              </a:rPr>
              <a:t>://doi.org/10/10103213/favico-1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McCormack, F. C., Hopley, R. C., 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Boath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, E. H., Parry, S. L., Roscoe, S. M., Stewart, A., and Birch, V. A. (2023). Exploring pregnant women’s experiences of stopping smoking with an incentive scheme with ‘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enhanced’support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: a qualitative study.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Perspectives in Public Health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,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143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(5), 285-291.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National Health Service (2021). Provides 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guidence</a:t>
            </a:r>
            <a:r>
              <a:rPr lang="en-US" sz="3600" dirty="0">
                <a:latin typeface="+mj-lt"/>
                <a:ea typeface="Times New Roman" panose="02020603050405020304" pitchFamily="18" charset="0"/>
              </a:rPr>
              <a:t> on how to quit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smoking in pregnancy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nhs.uk. Available at: 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4"/>
              </a:rPr>
              <a:t>https://www.nhs.uk/pregnancy/keeping-well/stop-smoking/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NHS Digital (2024).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Statistics on Women’s Smoking Status at Time of Delivery: England, Quarter 2, 2023-24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NHS Digital. Available at: 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5"/>
              </a:rPr>
              <a:t>https://digital.nhs.uk/data-and-information/publications/statistical/statistics-on-women-s-smoking-status-at-time-of-delivery-england/statistics-on-womens-smoking-status-at-time-of-delivery-england-quarter-2-2023-24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NHS England (2024).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NHS England» </a:t>
            </a:r>
            <a:r>
              <a:rPr lang="en-US" sz="3600" i="1" dirty="0">
                <a:latin typeface="+mj-lt"/>
                <a:ea typeface="Times New Roman" panose="02020603050405020304" pitchFamily="18" charset="0"/>
              </a:rPr>
              <a:t>reports a 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record low in smoking during pregnancy, thanks to NHS support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England.nhs.uk. Available at: 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6"/>
              </a:rPr>
              <a:t>https://www.england.nhs.uk/2024/08/women-smoking-during-pregnancy-at-record-low-thanks-to-nhs-support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NICE (2021). Presents </a:t>
            </a:r>
            <a:r>
              <a:rPr lang="en-US" sz="3600" dirty="0" err="1">
                <a:effectLst/>
                <a:latin typeface="+mj-lt"/>
                <a:ea typeface="Times New Roman" panose="02020603050405020304" pitchFamily="18" charset="0"/>
              </a:rPr>
              <a:t>guidence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on </a:t>
            </a:r>
            <a:r>
              <a:rPr lang="en-US" sz="3600" i="1" dirty="0">
                <a:latin typeface="+mj-lt"/>
                <a:ea typeface="Times New Roman" panose="02020603050405020304" pitchFamily="18" charset="0"/>
              </a:rPr>
              <a:t>t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reating tobacco dependence during pregnancy and in the first year after childbirth, covering quitting methods relapse </a:t>
            </a:r>
            <a:r>
              <a:rPr lang="en-US" sz="3600" i="1" dirty="0" err="1">
                <a:effectLst/>
                <a:latin typeface="+mj-lt"/>
                <a:ea typeface="Times New Roman" panose="02020603050405020304" pitchFamily="18" charset="0"/>
              </a:rPr>
              <a:t>prevantion</a:t>
            </a:r>
            <a:r>
              <a:rPr lang="en-US" sz="3600" i="1" dirty="0">
                <a:effectLst/>
                <a:latin typeface="+mj-lt"/>
                <a:ea typeface="Times New Roman" panose="02020603050405020304" pitchFamily="18" charset="0"/>
              </a:rPr>
              <a:t>. Guidance | NICE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. [online] Nice.org.uk. Available at: </a:t>
            </a:r>
            <a:r>
              <a:rPr lang="en-US" sz="3600" u="sng" dirty="0">
                <a:solidFill>
                  <a:srgbClr val="1155CC"/>
                </a:solidFill>
                <a:effectLst/>
                <a:latin typeface="+mj-lt"/>
                <a:ea typeface="Times New Roman" panose="02020603050405020304" pitchFamily="18" charset="0"/>
                <a:hlinkClick r:id="rId7"/>
              </a:rPr>
              <a:t>https://www.nice.org.uk/guidance/ng209/chapter/Treating-tobacco-dependence-during-pregnancy-and-in-the-first-year-after-childbirth</a:t>
            </a:r>
            <a:r>
              <a:rPr lang="en-US" sz="3600" dirty="0">
                <a:effectLst/>
                <a:latin typeface="+mj-lt"/>
                <a:ea typeface="Times New Roman" panose="02020603050405020304" pitchFamily="18" charset="0"/>
              </a:rPr>
              <a:t> [Accessed 15 Apr. 2025].</a:t>
            </a:r>
          </a:p>
          <a:p>
            <a:pPr marL="0" indent="0" algn="just">
              <a:lnSpc>
                <a:spcPct val="150000"/>
              </a:lnSpc>
              <a:buNone/>
            </a:pPr>
            <a:endParaRPr lang="en-IN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7D15DA3-8119-9221-4092-D6FC7205129C}"/>
              </a:ext>
            </a:extLst>
          </p:cNvPr>
          <p:cNvSpPr txBox="1">
            <a:spLocks/>
          </p:cNvSpPr>
          <p:nvPr/>
        </p:nvSpPr>
        <p:spPr>
          <a:xfrm>
            <a:off x="0" y="2465294"/>
            <a:ext cx="5853953" cy="4281870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b="0" i="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300" dirty="0">
                <a:ea typeface="Times New Roman" panose="02020603050405020304" pitchFamily="18" charset="0"/>
              </a:rPr>
              <a:t>Action on Smoking and Health (2021). </a:t>
            </a:r>
            <a:r>
              <a:rPr lang="en-US" sz="1300" i="1" dirty="0">
                <a:ea typeface="Times New Roman" panose="02020603050405020304" pitchFamily="18" charset="0"/>
              </a:rPr>
              <a:t>Smoking, Pregnancy and Fertility</a:t>
            </a:r>
            <a:r>
              <a:rPr lang="en-US" sz="1300" dirty="0">
                <a:ea typeface="Times New Roman" panose="02020603050405020304" pitchFamily="18" charset="0"/>
              </a:rPr>
              <a:t>. [online] Action on smoking and health. Available at: </a:t>
            </a:r>
            <a:r>
              <a:rPr lang="en-US" sz="1300" u="sng" dirty="0">
                <a:solidFill>
                  <a:srgbClr val="1155CC"/>
                </a:solidFill>
                <a:ea typeface="Times New Roman" panose="02020603050405020304" pitchFamily="18" charset="0"/>
                <a:hlinkClick r:id="rId8"/>
              </a:rPr>
              <a:t>https://ash.org.uk/resources/view/smoking-pregnancy and-fertility</a:t>
            </a:r>
            <a:r>
              <a:rPr lang="en-US" sz="1300" dirty="0"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1300" dirty="0" err="1">
                <a:ea typeface="Times New Roman" panose="02020603050405020304" pitchFamily="18" charset="0"/>
              </a:rPr>
              <a:t>Allkins</a:t>
            </a:r>
            <a:r>
              <a:rPr lang="en-US" sz="1300" dirty="0">
                <a:ea typeface="Times New Roman" panose="02020603050405020304" pitchFamily="18" charset="0"/>
              </a:rPr>
              <a:t>, S. (2024). Provides the latest updates on smoking during </a:t>
            </a:r>
            <a:r>
              <a:rPr lang="en-US" sz="1300" i="1" dirty="0">
                <a:ea typeface="Times New Roman" panose="02020603050405020304" pitchFamily="18" charset="0"/>
              </a:rPr>
              <a:t>pregnancy: latest data</a:t>
            </a:r>
            <a:r>
              <a:rPr lang="en-US" sz="1300" dirty="0">
                <a:ea typeface="Times New Roman" panose="02020603050405020304" pitchFamily="18" charset="0"/>
              </a:rPr>
              <a:t>. [online] </a:t>
            </a:r>
            <a:r>
              <a:rPr lang="en-US" sz="1300" i="1" dirty="0">
                <a:ea typeface="Times New Roman" panose="02020603050405020304" pitchFamily="18" charset="0"/>
              </a:rPr>
              <a:t>British Journal Of Midwifery</a:t>
            </a:r>
            <a:r>
              <a:rPr lang="en-US" sz="1300" dirty="0">
                <a:ea typeface="Times New Roman" panose="02020603050405020304" pitchFamily="18" charset="0"/>
              </a:rPr>
              <a:t>. Available at: </a:t>
            </a:r>
            <a:r>
              <a:rPr lang="en-US" sz="1300" u="sng" dirty="0">
                <a:solidFill>
                  <a:srgbClr val="1155CC"/>
                </a:solidFill>
                <a:ea typeface="Times New Roman" panose="02020603050405020304" pitchFamily="18" charset="0"/>
                <a:hlinkClick r:id="rId9"/>
              </a:rPr>
              <a:t>https://www.britishjournalofmidwifery.com/content/editorial/smoking-during-pregnancy-latest-data</a:t>
            </a:r>
            <a:r>
              <a:rPr lang="en-US" sz="1300" dirty="0">
                <a:ea typeface="Times New Roman" panose="02020603050405020304" pitchFamily="18" charset="0"/>
              </a:rPr>
              <a:t> [Accessed 15 Apr. 2025].</a:t>
            </a:r>
          </a:p>
          <a:p>
            <a:pPr algn="just">
              <a:lnSpc>
                <a:spcPct val="150000"/>
              </a:lnSpc>
            </a:pPr>
            <a:r>
              <a:rPr lang="en-US" sz="1300" dirty="0" err="1">
                <a:ea typeface="Times New Roman" panose="02020603050405020304" pitchFamily="18" charset="0"/>
              </a:rPr>
              <a:t>Blaga</a:t>
            </a:r>
            <a:r>
              <a:rPr lang="en-US" sz="1300" dirty="0">
                <a:ea typeface="Times New Roman" panose="02020603050405020304" pitchFamily="18" charset="0"/>
              </a:rPr>
              <a:t>, O. M., </a:t>
            </a:r>
            <a:r>
              <a:rPr lang="en-US" sz="1300" dirty="0" err="1">
                <a:ea typeface="Times New Roman" panose="02020603050405020304" pitchFamily="18" charset="0"/>
              </a:rPr>
              <a:t>Dascal</a:t>
            </a:r>
            <a:r>
              <a:rPr lang="en-US" sz="1300" dirty="0">
                <a:ea typeface="Times New Roman" panose="02020603050405020304" pitchFamily="18" charset="0"/>
              </a:rPr>
              <a:t>, M. D., </a:t>
            </a:r>
            <a:r>
              <a:rPr lang="en-US" sz="1300" dirty="0" err="1">
                <a:ea typeface="Times New Roman" panose="02020603050405020304" pitchFamily="18" charset="0"/>
              </a:rPr>
              <a:t>Onișor</a:t>
            </a:r>
            <a:r>
              <a:rPr lang="en-US" sz="1300" dirty="0">
                <a:ea typeface="Times New Roman" panose="02020603050405020304" pitchFamily="18" charset="0"/>
              </a:rPr>
              <a:t>, A., </a:t>
            </a:r>
            <a:r>
              <a:rPr lang="en-US" sz="1300" dirty="0" err="1">
                <a:ea typeface="Times New Roman" panose="02020603050405020304" pitchFamily="18" charset="0"/>
              </a:rPr>
              <a:t>Frățilă</a:t>
            </a:r>
            <a:r>
              <a:rPr lang="en-US" sz="1300" dirty="0">
                <a:ea typeface="Times New Roman" panose="02020603050405020304" pitchFamily="18" charset="0"/>
              </a:rPr>
              <a:t>, T., </a:t>
            </a:r>
            <a:r>
              <a:rPr lang="en-US" sz="1300" dirty="0" err="1">
                <a:ea typeface="Times New Roman" panose="02020603050405020304" pitchFamily="18" charset="0"/>
              </a:rPr>
              <a:t>Morar</a:t>
            </a:r>
            <a:r>
              <a:rPr lang="en-US" sz="1300" dirty="0">
                <a:ea typeface="Times New Roman" panose="02020603050405020304" pitchFamily="18" charset="0"/>
              </a:rPr>
              <a:t>, A., </a:t>
            </a:r>
            <a:r>
              <a:rPr lang="en-US" sz="1300" dirty="0" err="1">
                <a:ea typeface="Times New Roman" panose="02020603050405020304" pitchFamily="18" charset="0"/>
              </a:rPr>
              <a:t>Mihu</a:t>
            </a:r>
            <a:r>
              <a:rPr lang="en-US" sz="1300" dirty="0">
                <a:ea typeface="Times New Roman" panose="02020603050405020304" pitchFamily="18" charset="0"/>
              </a:rPr>
              <a:t>, D., ... and </a:t>
            </a:r>
            <a:r>
              <a:rPr lang="en-US" sz="1300" dirty="0" err="1">
                <a:ea typeface="Times New Roman" panose="02020603050405020304" pitchFamily="18" charset="0"/>
              </a:rPr>
              <a:t>Meghea</a:t>
            </a:r>
            <a:r>
              <a:rPr lang="en-US" sz="1300" dirty="0">
                <a:ea typeface="Times New Roman" panose="02020603050405020304" pitchFamily="18" charset="0"/>
              </a:rPr>
              <a:t>, C. I. (2025). Smartphone intervention for pregnancy smoking cessation with peer support: the study protocol of the </a:t>
            </a:r>
            <a:r>
              <a:rPr lang="en-US" sz="1300" dirty="0" err="1">
                <a:ea typeface="Times New Roman" panose="02020603050405020304" pitchFamily="18" charset="0"/>
              </a:rPr>
              <a:t>SmokeFree</a:t>
            </a:r>
            <a:r>
              <a:rPr lang="en-US" sz="1300" dirty="0">
                <a:ea typeface="Times New Roman" panose="02020603050405020304" pitchFamily="18" charset="0"/>
              </a:rPr>
              <a:t> Together 2.0 (SFT 2.0) </a:t>
            </a:r>
            <a:r>
              <a:rPr lang="en-US" sz="1300" dirty="0" err="1">
                <a:ea typeface="Times New Roman" panose="02020603050405020304" pitchFamily="18" charset="0"/>
              </a:rPr>
              <a:t>randomised</a:t>
            </a:r>
            <a:r>
              <a:rPr lang="en-US" sz="1300" dirty="0">
                <a:ea typeface="Times New Roman" panose="02020603050405020304" pitchFamily="18" charset="0"/>
              </a:rPr>
              <a:t> controlled trial. </a:t>
            </a:r>
            <a:r>
              <a:rPr lang="en-US" sz="1300" i="1" dirty="0">
                <a:ea typeface="Times New Roman" panose="02020603050405020304" pitchFamily="18" charset="0"/>
              </a:rPr>
              <a:t>BMJ open</a:t>
            </a:r>
            <a:r>
              <a:rPr lang="en-US" sz="1300" dirty="0">
                <a:ea typeface="Times New Roman" panose="02020603050405020304" pitchFamily="18" charset="0"/>
              </a:rPr>
              <a:t>, </a:t>
            </a:r>
            <a:r>
              <a:rPr lang="en-US" sz="1300" i="1" dirty="0">
                <a:ea typeface="Times New Roman" panose="02020603050405020304" pitchFamily="18" charset="0"/>
              </a:rPr>
              <a:t>15</a:t>
            </a:r>
            <a:r>
              <a:rPr lang="en-US" sz="1300" dirty="0">
                <a:ea typeface="Times New Roman" panose="02020603050405020304" pitchFamily="18" charset="0"/>
              </a:rPr>
              <a:t>(3), e100259.</a:t>
            </a:r>
          </a:p>
          <a:p>
            <a:pPr algn="just">
              <a:lnSpc>
                <a:spcPct val="150000"/>
              </a:lnSpc>
            </a:pPr>
            <a:r>
              <a:rPr lang="en-US" sz="1300" dirty="0">
                <a:ea typeface="Times New Roman" panose="02020603050405020304" pitchFamily="18" charset="0"/>
              </a:rPr>
              <a:t>Coleman, T., Clark, M., Welch, C., </a:t>
            </a:r>
            <a:r>
              <a:rPr lang="en-US" sz="1300" dirty="0" err="1">
                <a:ea typeface="Times New Roman" panose="02020603050405020304" pitchFamily="18" charset="0"/>
              </a:rPr>
              <a:t>Whitemore</a:t>
            </a:r>
            <a:r>
              <a:rPr lang="en-US" sz="1300" dirty="0">
                <a:ea typeface="Times New Roman" panose="02020603050405020304" pitchFamily="18" charset="0"/>
              </a:rPr>
              <a:t>, R., </a:t>
            </a:r>
            <a:r>
              <a:rPr lang="en-US" sz="1300" dirty="0" err="1">
                <a:ea typeface="Times New Roman" panose="02020603050405020304" pitchFamily="18" charset="0"/>
              </a:rPr>
              <a:t>Leonardi</a:t>
            </a:r>
            <a:r>
              <a:rPr lang="en-US" sz="1300" dirty="0">
                <a:ea typeface="Times New Roman" panose="02020603050405020304" pitchFamily="18" charset="0"/>
              </a:rPr>
              <a:t>‐Bee, J., Cooper, S., ... and </a:t>
            </a:r>
            <a:r>
              <a:rPr lang="en-US" sz="1300" dirty="0" err="1">
                <a:ea typeface="Times New Roman" panose="02020603050405020304" pitchFamily="18" charset="0"/>
              </a:rPr>
              <a:t>Naughton</a:t>
            </a:r>
            <a:r>
              <a:rPr lang="en-US" sz="1300" dirty="0">
                <a:ea typeface="Times New Roman" panose="02020603050405020304" pitchFamily="18" charset="0"/>
              </a:rPr>
              <a:t>, F. (2022). Effectiveness of offering tailored text message, self‐help smoking cessation support to pregnant women who want information on stopping smoking: MiQuit3 </a:t>
            </a:r>
            <a:r>
              <a:rPr lang="en-US" sz="1300" dirty="0" err="1">
                <a:ea typeface="Times New Roman" panose="02020603050405020304" pitchFamily="18" charset="0"/>
              </a:rPr>
              <a:t>randomised</a:t>
            </a:r>
            <a:r>
              <a:rPr lang="en-US" sz="1300" dirty="0">
                <a:ea typeface="Times New Roman" panose="02020603050405020304" pitchFamily="18" charset="0"/>
              </a:rPr>
              <a:t> controlled trial and meta‐analysis. </a:t>
            </a:r>
            <a:r>
              <a:rPr lang="en-US" sz="1300" i="1" dirty="0">
                <a:ea typeface="Times New Roman" panose="02020603050405020304" pitchFamily="18" charset="0"/>
              </a:rPr>
              <a:t>Addiction</a:t>
            </a:r>
            <a:r>
              <a:rPr lang="en-US" sz="1300" dirty="0">
                <a:ea typeface="Times New Roman" panose="02020603050405020304" pitchFamily="18" charset="0"/>
              </a:rPr>
              <a:t>, </a:t>
            </a:r>
            <a:r>
              <a:rPr lang="en-US" sz="1300" i="1" dirty="0">
                <a:ea typeface="Times New Roman" panose="02020603050405020304" pitchFamily="18" charset="0"/>
              </a:rPr>
              <a:t>117</a:t>
            </a:r>
            <a:r>
              <a:rPr lang="en-US" sz="1300" dirty="0">
                <a:ea typeface="Times New Roman" panose="02020603050405020304" pitchFamily="18" charset="0"/>
              </a:rPr>
              <a:t>(4), 1079-1094.</a:t>
            </a:r>
          </a:p>
          <a:p>
            <a:pPr algn="just">
              <a:lnSpc>
                <a:spcPct val="150000"/>
              </a:lnSpc>
            </a:pPr>
            <a:r>
              <a:rPr lang="en-US" sz="1300" dirty="0">
                <a:ea typeface="Times New Roman" panose="02020603050405020304" pitchFamily="18" charset="0"/>
              </a:rPr>
              <a:t>King, E., </a:t>
            </a:r>
            <a:r>
              <a:rPr lang="en-US" sz="1300" dirty="0" err="1">
                <a:ea typeface="Times New Roman" panose="02020603050405020304" pitchFamily="18" charset="0"/>
              </a:rPr>
              <a:t>Cheyne</a:t>
            </a:r>
            <a:r>
              <a:rPr lang="en-US" sz="1300" dirty="0">
                <a:ea typeface="Times New Roman" panose="02020603050405020304" pitchFamily="18" charset="0"/>
              </a:rPr>
              <a:t>, H., </a:t>
            </a:r>
            <a:r>
              <a:rPr lang="en-US" sz="1300" dirty="0" err="1">
                <a:ea typeface="Times New Roman" panose="02020603050405020304" pitchFamily="18" charset="0"/>
              </a:rPr>
              <a:t>Abhyankar</a:t>
            </a:r>
            <a:r>
              <a:rPr lang="en-US" sz="1300" dirty="0">
                <a:ea typeface="Times New Roman" panose="02020603050405020304" pitchFamily="18" charset="0"/>
              </a:rPr>
              <a:t>, P., Elders, A., </a:t>
            </a:r>
            <a:r>
              <a:rPr lang="en-US" sz="1300" dirty="0" err="1">
                <a:ea typeface="Times New Roman" panose="02020603050405020304" pitchFamily="18" charset="0"/>
              </a:rPr>
              <a:t>Grindle</a:t>
            </a:r>
            <a:r>
              <a:rPr lang="en-US" sz="1300" dirty="0">
                <a:ea typeface="Times New Roman" panose="02020603050405020304" pitchFamily="18" charset="0"/>
              </a:rPr>
              <a:t>, M., </a:t>
            </a:r>
            <a:r>
              <a:rPr lang="en-US" sz="1300" dirty="0" err="1">
                <a:ea typeface="Times New Roman" panose="02020603050405020304" pitchFamily="18" charset="0"/>
              </a:rPr>
              <a:t>Hapca</a:t>
            </a:r>
            <a:r>
              <a:rPr lang="en-US" sz="1300" dirty="0">
                <a:ea typeface="Times New Roman" panose="02020603050405020304" pitchFamily="18" charset="0"/>
              </a:rPr>
              <a:t>, A., ... and Williams, B. (2022). Promoting smoking cessation during pregnancy: A feasibility and pilot trial of a digital storytelling intervention delivered via text‐messaging. </a:t>
            </a:r>
            <a:r>
              <a:rPr lang="en-US" sz="1300" i="1" dirty="0">
                <a:ea typeface="Times New Roman" panose="02020603050405020304" pitchFamily="18" charset="0"/>
              </a:rPr>
              <a:t>Patient education and counseling</a:t>
            </a:r>
            <a:r>
              <a:rPr lang="en-US" sz="1300" dirty="0">
                <a:ea typeface="Times New Roman" panose="02020603050405020304" pitchFamily="18" charset="0"/>
              </a:rPr>
              <a:t>, </a:t>
            </a:r>
            <a:r>
              <a:rPr lang="en-US" sz="1300" i="1" dirty="0">
                <a:ea typeface="Times New Roman" panose="02020603050405020304" pitchFamily="18" charset="0"/>
              </a:rPr>
              <a:t>105</a:t>
            </a:r>
            <a:r>
              <a:rPr lang="en-US" sz="1300" dirty="0">
                <a:ea typeface="Times New Roman" panose="02020603050405020304" pitchFamily="18" charset="0"/>
              </a:rPr>
              <a:t>(7), 2562-2572.</a:t>
            </a:r>
          </a:p>
          <a:p>
            <a:pPr algn="just">
              <a:lnSpc>
                <a:spcPct val="150000"/>
              </a:lnSpc>
            </a:pPr>
            <a:endParaRPr lang="en-US" dirty="0"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ea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</a:pPr>
            <a:endParaRPr lang="en-US" dirty="0">
              <a:ea typeface="Times New Roman" panose="02020603050405020304" pitchFamily="18" charset="0"/>
            </a:endParaRPr>
          </a:p>
          <a:p>
            <a:pPr marL="0" indent="0" algn="just">
              <a:lnSpc>
                <a:spcPct val="150000"/>
              </a:lnSpc>
              <a:buFont typeface="Wingdings 3" charset="2"/>
              <a:buNone/>
            </a:pPr>
            <a:endParaRPr lang="en-IN" dirty="0">
              <a:ea typeface="Times New Roman" panose="02020603050405020304" pitchFamily="18" charset="0"/>
            </a:endParaRPr>
          </a:p>
          <a:p>
            <a:pPr marL="0" indent="0">
              <a:buFont typeface="Wingdings 3" charset="2"/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13994576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4091D54B-59AB-4A5E-8E9E-0421BD66D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47CE62E-FFFD-4A1F-BA78-C3B89C36F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/>
            <a:p>
              <a:endParaRPr lang="en-US"/>
            </a:p>
          </p:txBody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AE51FD27-6B6A-4D21-BF22-245DA9BD0B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B8144315-1C5A-4185-A952-25D98D303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Freeform 5">
            <a:extLst>
              <a:ext uri="{FF2B5EF4-FFF2-40B4-BE49-F238E27FC236}">
                <a16:creationId xmlns:a16="http://schemas.microsoft.com/office/drawing/2014/main" id="{11CAC6F2-0806-417B-BF5D-5AEF6195FA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4723B02-0AAB-4F6E-BA41-8ED99D559D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D37873-03AE-469A-A031-1B85B3A7B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0773" y="1113062"/>
            <a:ext cx="3382297" cy="328195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0" i="0" kern="120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Thank You</a:t>
            </a:r>
          </a:p>
        </p:txBody>
      </p:sp>
      <p:pic>
        <p:nvPicPr>
          <p:cNvPr id="6" name="Graphic 5" descr="Smiling Face with No Fill">
            <a:extLst>
              <a:ext uri="{FF2B5EF4-FFF2-40B4-BE49-F238E27FC236}">
                <a16:creationId xmlns:a16="http://schemas.microsoft.com/office/drawing/2014/main" id="{5185BEB4-3CF0-00A1-9BC9-CDB1CEFC228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030837" y="1113063"/>
            <a:ext cx="4628758" cy="4628758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725399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Arial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431</TotalTime>
  <Words>2847</Words>
  <Application>Microsoft Office PowerPoint</Application>
  <PresentationFormat>Widescreen</PresentationFormat>
  <Paragraphs>176</Paragraphs>
  <Slides>24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1" baseType="lpstr">
      <vt:lpstr>Arial</vt:lpstr>
      <vt:lpstr>Calibri</vt:lpstr>
      <vt:lpstr>Symbol</vt:lpstr>
      <vt:lpstr>Tahoma</vt:lpstr>
      <vt:lpstr>Times New Roman</vt:lpstr>
      <vt:lpstr>Wingdings 3</vt:lpstr>
      <vt:lpstr>Ion Boardroom</vt:lpstr>
      <vt:lpstr>PowerPoint Presentation</vt:lpstr>
      <vt:lpstr>Smoke-Free Mums: A Digital Campaign to Support Pregnant Women to Quit Smoking in the UK</vt:lpstr>
      <vt:lpstr>Table of contents </vt:lpstr>
      <vt:lpstr>PUBLIC HEALTH CONCERN – SMOKING IN PREGNANCY (UK CONTEXT)</vt:lpstr>
      <vt:lpstr>WHY PREGNANT WOMEN NEED A TAILORED APPROACH</vt:lpstr>
      <vt:lpstr>FOCUS ON DEPRIVED AND RURAL COMMUNITIES</vt:lpstr>
      <vt:lpstr>CONSEQUENCES OF NOT ADDRESSING THIS CONCERN</vt:lpstr>
      <vt:lpstr>NATIONAL GUIDELINES AND POLICY ALIGNMENT</vt:lpstr>
      <vt:lpstr>HEALTH PROMOTION INTERVENTION</vt:lpstr>
      <vt:lpstr>Group Member 2: Application Introduction to the Planning Model</vt:lpstr>
      <vt:lpstr>Group Member 2: Application to the Intervention</vt:lpstr>
      <vt:lpstr>Group Member 2: Application Digital Delivery Strategy </vt:lpstr>
      <vt:lpstr>Group Member 2: Application Expected Process Outcomes</vt:lpstr>
      <vt:lpstr>Group Member 3: Barriers Key Stakeholders</vt:lpstr>
      <vt:lpstr>Group Member 3: Barriers Potential Barriers</vt:lpstr>
      <vt:lpstr>Group Member 3: Legal &amp; Ethical Issues</vt:lpstr>
      <vt:lpstr>Group Member 3: Mitigation Strategies</vt:lpstr>
      <vt:lpstr>Group Member 4: Benefits: Health Benefits</vt:lpstr>
      <vt:lpstr>Group Member 4: Policy &amp; Research Implications</vt:lpstr>
      <vt:lpstr>Group Member 4: Educational Advancements</vt:lpstr>
      <vt:lpstr>Group Member 4: Cost-Effectiveness &amp; Scalability</vt:lpstr>
      <vt:lpstr>Reference</vt:lpstr>
      <vt:lpstr>Reference List</vt:lpstr>
      <vt:lpstr>Thank You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Smoke-Free Mums: A Digital Campaign to Support Pregnant Women to Quit Smoking in the UK</dc:title>
  <dc:creator>GROUP</dc:creator>
  <cp:lastModifiedBy>hinalsuthar1808@gmail.com</cp:lastModifiedBy>
  <cp:revision>28</cp:revision>
  <dcterms:created xsi:type="dcterms:W3CDTF">2025-04-17T10:24:41Z</dcterms:created>
  <dcterms:modified xsi:type="dcterms:W3CDTF">2025-04-23T19:13:24Z</dcterms:modified>
</cp:coreProperties>
</file>