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94"/>
  </p:normalViewPr>
  <p:slideViewPr>
    <p:cSldViewPr snapToGrid="0" snapToObjects="1">
      <p:cViewPr varScale="1">
        <p:scale>
          <a:sx n="104" d="100"/>
          <a:sy n="104" d="100"/>
        </p:scale>
        <p:origin x="232" y="5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6A5784-E036-736B-7296-6883487ECD8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628DDA-28C7-9DDE-BD75-4C204EACB7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3BA7A5-5365-B8E0-0FC1-468907699C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70C754-9119-724F-88D7-87D22678295F}" type="datetimeFigureOut">
              <a:rPr lang="en-US" smtClean="0"/>
              <a:t>11/12/22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8B1C76-5AB6-BF0D-719B-BBE5B188C6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0F08C-E78D-D683-A4AD-FED22E384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F1230-562F-9A46-8FA2-8D5565D708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4832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7381AB-8605-967E-C4CE-C29D12C5C5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DDCFBD-37C0-21D2-0B9A-07FFCB2A9F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7380D2-59CF-6F37-A0E9-D30E13598F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70C754-9119-724F-88D7-87D22678295F}" type="datetimeFigureOut">
              <a:rPr lang="en-US" smtClean="0"/>
              <a:t>11/12/22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9B3C62-B534-751A-FA82-11740A8E54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D758F4-809E-7AB6-B847-2D9121FA7F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F1230-562F-9A46-8FA2-8D5565D708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92082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62634E-CA0A-612E-9D04-D606D82B96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A66E51A-4D8C-877D-AF65-759C767980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2BA42E-E52B-22E8-7CC5-1F3B9BC15D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70C754-9119-724F-88D7-87D22678295F}" type="datetimeFigureOut">
              <a:rPr lang="en-US" smtClean="0"/>
              <a:t>11/12/22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F946E4-A0D5-4E34-8BDA-C6C232B9FD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056FB8-1331-019B-CA90-F695FDB0EE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F1230-562F-9A46-8FA2-8D5565D708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7607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1FF3AE-E724-68BC-805A-59A05B2F7A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E22D-F48A-81D7-F393-60D7C27D39E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DC7408-1188-80C5-1498-DF0061A5779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7933E3-2FD5-D217-4DE6-40461DEB51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70C754-9119-724F-88D7-87D22678295F}" type="datetimeFigureOut">
              <a:rPr lang="en-US" smtClean="0"/>
              <a:t>11/12/22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39F4B8E-1B60-607A-FDD9-963F6D5458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403DD17-8B8A-B47E-4CAA-037DEBF94E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F1230-562F-9A46-8FA2-8D5565D708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42973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BCC932-685B-CAE5-452A-953BA6E5CD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ADF5A2C-DE9A-9294-CDF5-58B75441B3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EE4A10B-FDA5-E6CD-A6E9-97D7D1AE5C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3EF6459-FEEB-46B8-C7FC-BF281886F37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572291D-FCBF-86E1-DC9E-C2F3C833A15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4E301E0-73DF-C611-63BB-3D422D81B9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70C754-9119-724F-88D7-87D22678295F}" type="datetimeFigureOut">
              <a:rPr lang="en-US" smtClean="0"/>
              <a:t>11/12/22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539A5E5-93F5-48A8-A9CF-DCDA141C67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E710D0F-5774-3F0B-A5B5-8157161CFF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F1230-562F-9A46-8FA2-8D5565D708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98800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B56BBE-7207-ACF3-C50C-89E49DD2F4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E6CC7C4-6060-1E5E-DCB5-799727C6E1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70C754-9119-724F-88D7-87D22678295F}" type="datetimeFigureOut">
              <a:rPr lang="en-US" smtClean="0"/>
              <a:t>11/12/22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01D31C-1B49-C299-8511-221D549B15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56239B0-D501-06A3-7805-BC45CA4F66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F1230-562F-9A46-8FA2-8D5565D708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16023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16A5D3E-5D80-D928-7AE7-825F7B5103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70C754-9119-724F-88D7-87D22678295F}" type="datetimeFigureOut">
              <a:rPr lang="en-US" smtClean="0"/>
              <a:t>11/12/22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CCC2DD6-4BBA-2C2E-1EE1-5667E54621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FED709A-AB5B-AE9B-6524-5446729D41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F1230-562F-9A46-8FA2-8D5565D708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36136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D44415-8C38-22F4-544A-10773E8E39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B1C7DB-FA8C-51F8-90E5-69BF3282EA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9C34CDB-84C7-BF99-C8D3-F9CB362045B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DE28CF-61DD-95FE-CF5B-FFA5BFA419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70C754-9119-724F-88D7-87D22678295F}" type="datetimeFigureOut">
              <a:rPr lang="en-US" smtClean="0"/>
              <a:t>11/12/22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0C268B-FDF9-AAD7-DAB9-1D69F8E33A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8CFD99-B2AD-6F29-2EE6-F811F7B4D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F1230-562F-9A46-8FA2-8D5565D708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1556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2EF6C4-204A-9AE8-183A-54F86DCC8B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62C32E9-CDBD-E160-B190-D4C7B5840CF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02B1EA-E64E-D391-7B4A-7E9D5EFCC17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527A17-358E-D05A-1D67-CC5D7AB34B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70C754-9119-724F-88D7-87D22678295F}" type="datetimeFigureOut">
              <a:rPr lang="en-US" smtClean="0"/>
              <a:t>11/12/22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EF88EA-A9DA-A476-1825-4D3DC4EE0B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C6ED08-F965-51D2-2893-C89C2E771E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F1230-562F-9A46-8FA2-8D5565D708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67465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D8191B-13FE-42EB-7803-7D21543EE1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1BDAD35-0064-B90D-17FB-1A8E0F47453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13C76D-D9F8-8F4E-626A-739C47476A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70C754-9119-724F-88D7-87D22678295F}" type="datetimeFigureOut">
              <a:rPr lang="en-US" smtClean="0"/>
              <a:t>11/12/22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9C84C9-8E11-E343-D8D4-98B55C34EE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A22371-2777-FED2-D15B-141DC879D3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F1230-562F-9A46-8FA2-8D5565D708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76683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6E23AFB-B7E5-8205-CA1A-ED49B1530A9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0208171-7BF9-924A-7C45-CD984EF38DC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DBCEF6-0D3E-5962-C532-182908664D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70C754-9119-724F-88D7-87D22678295F}" type="datetimeFigureOut">
              <a:rPr lang="en-US" smtClean="0"/>
              <a:t>11/12/22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3E1CD3-8941-86AA-E56E-FF899A43ED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2D2BA0-3886-904E-15CF-8F99FA4362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F1230-562F-9A46-8FA2-8D5565D708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86849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E0C929C-2F1E-D9D4-C767-C97E858D58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2623A4B-E10F-C3F0-29BA-AB14B5E898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23DF4C-EA10-371D-AA08-1E6A1D5F3EC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70C754-9119-724F-88D7-87D22678295F}" type="datetimeFigureOut">
              <a:rPr lang="en-US" smtClean="0"/>
              <a:t>11/12/22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EDD03A-9D87-9E9E-9EA2-13187CE4C8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6A8E5B-1250-1756-DDF0-9471798FA8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8F1230-562F-9A46-8FA2-8D5565D708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19128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308C46-8F29-9911-E5D3-16E85E866F2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en-US" sz="2800" dirty="0"/>
              <a:t>Student ID: 2108421</a:t>
            </a:r>
            <a:br>
              <a:rPr lang="en-US" sz="2800" dirty="0"/>
            </a:br>
            <a:r>
              <a:rPr lang="en-US" sz="2800" dirty="0"/>
              <a:t>Student Name: Rubel Ahmed</a:t>
            </a:r>
            <a:br>
              <a:rPr lang="en-US" sz="2800" dirty="0"/>
            </a:br>
            <a:r>
              <a:rPr lang="en-US" sz="2800" dirty="0"/>
              <a:t>Foreign Languages &amp; Cultural Awareness (BMIH5003)</a:t>
            </a:r>
            <a:br>
              <a:rPr lang="en-US" sz="2800" dirty="0"/>
            </a:br>
            <a:r>
              <a:rPr lang="en-US" sz="2800" dirty="0"/>
              <a:t>Lecturer Name: Rodrigo Fernandes Aguilera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B6DCF4-2E44-67E0-54C2-DDBED282F1B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6" name="Audio Recording 13 Nov 2022 at 9:17:00 pm">
            <a:hlinkClick r:id="" action="ppaction://media"/>
            <a:extLst>
              <a:ext uri="{FF2B5EF4-FFF2-40B4-BE49-F238E27FC236}">
                <a16:creationId xmlns:a16="http://schemas.microsoft.com/office/drawing/2014/main" id="{81B622D3-E60B-EA6B-4C72-7FAD3F0B0EF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689600" y="4023519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821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809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1888</TotalTime>
  <Words>26</Words>
  <Application>Microsoft Macintosh PowerPoint</Application>
  <PresentationFormat>Widescreen</PresentationFormat>
  <Paragraphs>1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Student ID: 2108421 Student Name: Rubel Ahmed Foreign Languages &amp; Cultural Awareness (BMIH5003) Lecturer Name: Rodrigo Fernandes Aguilera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Student ID: 2108421 Student Name: Rubel Ahmed Foreign Languages &amp; Cultural Awareness (BMIH5003) Lecturer Name: Rodrigo Fernandes Aguilera</dc:title>
  <dc:creator>Rubel Ahmed</dc:creator>
  <cp:lastModifiedBy>Rubel Ahmed</cp:lastModifiedBy>
  <cp:revision>2</cp:revision>
  <dcterms:created xsi:type="dcterms:W3CDTF">2022-11-12T07:48:56Z</dcterms:created>
  <dcterms:modified xsi:type="dcterms:W3CDTF">2022-11-13T15:17:23Z</dcterms:modified>
</cp:coreProperties>
</file>