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3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4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5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6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17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1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2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22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542F0F-CE83-49EE-9532-4576D766054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C7DD031-7078-4512-8925-C6ACAB0C5D99}">
      <dgm:prSet/>
      <dgm:spPr/>
      <dgm:t>
        <a:bodyPr/>
        <a:lstStyle/>
        <a:p>
          <a:r>
            <a:rPr lang="en-US"/>
            <a:t>• Company Background</a:t>
          </a:r>
        </a:p>
      </dgm:t>
    </dgm:pt>
    <dgm:pt modelId="{75B55C99-9C56-42D1-9811-37328E5F0D76}" type="parTrans" cxnId="{49D8A3CD-889A-4DAD-943F-62BBF9BC8F8B}">
      <dgm:prSet/>
      <dgm:spPr/>
      <dgm:t>
        <a:bodyPr/>
        <a:lstStyle/>
        <a:p>
          <a:endParaRPr lang="en-US"/>
        </a:p>
      </dgm:t>
    </dgm:pt>
    <dgm:pt modelId="{30FA25C1-2263-4A6F-9B09-6078381509BB}" type="sibTrans" cxnId="{49D8A3CD-889A-4DAD-943F-62BBF9BC8F8B}">
      <dgm:prSet/>
      <dgm:spPr/>
      <dgm:t>
        <a:bodyPr/>
        <a:lstStyle/>
        <a:p>
          <a:endParaRPr lang="en-US"/>
        </a:p>
      </dgm:t>
    </dgm:pt>
    <dgm:pt modelId="{01AAA1A1-D433-4F66-9FD8-38AAC3E2BFA8}">
      <dgm:prSet/>
      <dgm:spPr/>
      <dgm:t>
        <a:bodyPr/>
        <a:lstStyle/>
        <a:p>
          <a:r>
            <a:rPr lang="en-US"/>
            <a:t>• Problems Identified</a:t>
          </a:r>
        </a:p>
      </dgm:t>
    </dgm:pt>
    <dgm:pt modelId="{27A878A4-9D73-482F-96D6-0178DA7C076D}" type="parTrans" cxnId="{D31E2A74-97FA-43AA-9253-AD2989DC1990}">
      <dgm:prSet/>
      <dgm:spPr/>
      <dgm:t>
        <a:bodyPr/>
        <a:lstStyle/>
        <a:p>
          <a:endParaRPr lang="en-US"/>
        </a:p>
      </dgm:t>
    </dgm:pt>
    <dgm:pt modelId="{1386AD0C-E6C2-4CB4-AFA8-0A96D2E85718}" type="sibTrans" cxnId="{D31E2A74-97FA-43AA-9253-AD2989DC1990}">
      <dgm:prSet/>
      <dgm:spPr/>
      <dgm:t>
        <a:bodyPr/>
        <a:lstStyle/>
        <a:p>
          <a:endParaRPr lang="en-US"/>
        </a:p>
      </dgm:t>
    </dgm:pt>
    <dgm:pt modelId="{42905743-835F-426A-826A-F5B3C1A4DBE0}">
      <dgm:prSet/>
      <dgm:spPr/>
      <dgm:t>
        <a:bodyPr/>
        <a:lstStyle/>
        <a:p>
          <a:r>
            <a:rPr lang="en-US"/>
            <a:t>• Communication Barriers</a:t>
          </a:r>
        </a:p>
      </dgm:t>
    </dgm:pt>
    <dgm:pt modelId="{1F94E6A9-4056-4D43-8BC3-4316E0F9E603}" type="parTrans" cxnId="{1B25D948-AF7C-495B-A7AF-4FFF5CD52D22}">
      <dgm:prSet/>
      <dgm:spPr/>
      <dgm:t>
        <a:bodyPr/>
        <a:lstStyle/>
        <a:p>
          <a:endParaRPr lang="en-US"/>
        </a:p>
      </dgm:t>
    </dgm:pt>
    <dgm:pt modelId="{68EF5586-51A6-4D29-BFCC-7ABE22CB36FE}" type="sibTrans" cxnId="{1B25D948-AF7C-495B-A7AF-4FFF5CD52D22}">
      <dgm:prSet/>
      <dgm:spPr/>
      <dgm:t>
        <a:bodyPr/>
        <a:lstStyle/>
        <a:p>
          <a:endParaRPr lang="en-US"/>
        </a:p>
      </dgm:t>
    </dgm:pt>
    <dgm:pt modelId="{DB3C861C-E369-444F-A636-1959585B3771}">
      <dgm:prSet/>
      <dgm:spPr/>
      <dgm:t>
        <a:bodyPr/>
        <a:lstStyle/>
        <a:p>
          <a:r>
            <a:rPr lang="en-US"/>
            <a:t>• Theories Applied</a:t>
          </a:r>
        </a:p>
      </dgm:t>
    </dgm:pt>
    <dgm:pt modelId="{2C1092DD-0094-4264-AC21-8205C6AE191E}" type="parTrans" cxnId="{8E578943-F658-4251-8351-7286095B89B3}">
      <dgm:prSet/>
      <dgm:spPr/>
      <dgm:t>
        <a:bodyPr/>
        <a:lstStyle/>
        <a:p>
          <a:endParaRPr lang="en-US"/>
        </a:p>
      </dgm:t>
    </dgm:pt>
    <dgm:pt modelId="{54204D0A-38ED-4F15-9D06-0C1064BE9F6F}" type="sibTrans" cxnId="{8E578943-F658-4251-8351-7286095B89B3}">
      <dgm:prSet/>
      <dgm:spPr/>
      <dgm:t>
        <a:bodyPr/>
        <a:lstStyle/>
        <a:p>
          <a:endParaRPr lang="en-US"/>
        </a:p>
      </dgm:t>
    </dgm:pt>
    <dgm:pt modelId="{BC927EA2-18D6-4E90-AD20-B0EC121B2A0D}">
      <dgm:prSet/>
      <dgm:spPr/>
      <dgm:t>
        <a:bodyPr/>
        <a:lstStyle/>
        <a:p>
          <a:r>
            <a:rPr lang="en-US"/>
            <a:t>• Solutions</a:t>
          </a:r>
        </a:p>
      </dgm:t>
    </dgm:pt>
    <dgm:pt modelId="{DD2CDA2D-09A7-41D4-85E5-160F2C513003}" type="parTrans" cxnId="{9F2C0242-9E4C-498F-94FB-5382791F2532}">
      <dgm:prSet/>
      <dgm:spPr/>
      <dgm:t>
        <a:bodyPr/>
        <a:lstStyle/>
        <a:p>
          <a:endParaRPr lang="en-US"/>
        </a:p>
      </dgm:t>
    </dgm:pt>
    <dgm:pt modelId="{D6B2743B-443E-46E5-AF9C-7F5B24DE8119}" type="sibTrans" cxnId="{9F2C0242-9E4C-498F-94FB-5382791F2532}">
      <dgm:prSet/>
      <dgm:spPr/>
      <dgm:t>
        <a:bodyPr/>
        <a:lstStyle/>
        <a:p>
          <a:endParaRPr lang="en-US"/>
        </a:p>
      </dgm:t>
    </dgm:pt>
    <dgm:pt modelId="{7230F64C-6F0E-43C3-9357-B2E7F943F0DC}">
      <dgm:prSet/>
      <dgm:spPr/>
      <dgm:t>
        <a:bodyPr/>
        <a:lstStyle/>
        <a:p>
          <a:r>
            <a:rPr lang="en-US"/>
            <a:t>• Conclusion</a:t>
          </a:r>
        </a:p>
      </dgm:t>
    </dgm:pt>
    <dgm:pt modelId="{0D2AEDC9-0DF8-4AE9-B43D-4F1A203C3CB0}" type="parTrans" cxnId="{39C7AAEA-BCEF-4F91-854E-3BC17387E3AD}">
      <dgm:prSet/>
      <dgm:spPr/>
      <dgm:t>
        <a:bodyPr/>
        <a:lstStyle/>
        <a:p>
          <a:endParaRPr lang="en-US"/>
        </a:p>
      </dgm:t>
    </dgm:pt>
    <dgm:pt modelId="{87DD7CF8-06D8-4BE6-AF82-9433E2CFE2D6}" type="sibTrans" cxnId="{39C7AAEA-BCEF-4F91-854E-3BC17387E3AD}">
      <dgm:prSet/>
      <dgm:spPr/>
      <dgm:t>
        <a:bodyPr/>
        <a:lstStyle/>
        <a:p>
          <a:endParaRPr lang="en-US"/>
        </a:p>
      </dgm:t>
    </dgm:pt>
    <dgm:pt modelId="{2DF3E4C0-6EA5-4704-AADF-B70B7DF3B434}" type="pres">
      <dgm:prSet presAssocID="{10542F0F-CE83-49EE-9532-4576D7660542}" presName="linear" presStyleCnt="0">
        <dgm:presLayoutVars>
          <dgm:animLvl val="lvl"/>
          <dgm:resizeHandles val="exact"/>
        </dgm:presLayoutVars>
      </dgm:prSet>
      <dgm:spPr/>
    </dgm:pt>
    <dgm:pt modelId="{A080522D-55C7-4316-B8F0-D132BCA28007}" type="pres">
      <dgm:prSet presAssocID="{DC7DD031-7078-4512-8925-C6ACAB0C5D9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3704C40-AE67-4494-A682-B5E1339F5086}" type="pres">
      <dgm:prSet presAssocID="{30FA25C1-2263-4A6F-9B09-6078381509BB}" presName="spacer" presStyleCnt="0"/>
      <dgm:spPr/>
    </dgm:pt>
    <dgm:pt modelId="{1C061AC2-A917-49D7-9972-AEBCC90C0F1F}" type="pres">
      <dgm:prSet presAssocID="{01AAA1A1-D433-4F66-9FD8-38AAC3E2BFA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6A328F7D-41D6-46C5-8E19-6EB64A0FDBF0}" type="pres">
      <dgm:prSet presAssocID="{1386AD0C-E6C2-4CB4-AFA8-0A96D2E85718}" presName="spacer" presStyleCnt="0"/>
      <dgm:spPr/>
    </dgm:pt>
    <dgm:pt modelId="{0943996C-CC41-422D-8614-F952D5B748B1}" type="pres">
      <dgm:prSet presAssocID="{42905743-835F-426A-826A-F5B3C1A4DBE0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71320F9-9EC5-4E08-ADEE-A5DF4D33E613}" type="pres">
      <dgm:prSet presAssocID="{68EF5586-51A6-4D29-BFCC-7ABE22CB36FE}" presName="spacer" presStyleCnt="0"/>
      <dgm:spPr/>
    </dgm:pt>
    <dgm:pt modelId="{8D48857B-517D-4C0B-A59E-593E603FD4AD}" type="pres">
      <dgm:prSet presAssocID="{DB3C861C-E369-444F-A636-1959585B377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439824C-E783-4DF0-A5BA-A54609572284}" type="pres">
      <dgm:prSet presAssocID="{54204D0A-38ED-4F15-9D06-0C1064BE9F6F}" presName="spacer" presStyleCnt="0"/>
      <dgm:spPr/>
    </dgm:pt>
    <dgm:pt modelId="{C0850B85-F02C-4847-B8A7-A8899291801C}" type="pres">
      <dgm:prSet presAssocID="{BC927EA2-18D6-4E90-AD20-B0EC121B2A0D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1E8C935-CA1E-49AE-8378-5248E9BF6152}" type="pres">
      <dgm:prSet presAssocID="{D6B2743B-443E-46E5-AF9C-7F5B24DE8119}" presName="spacer" presStyleCnt="0"/>
      <dgm:spPr/>
    </dgm:pt>
    <dgm:pt modelId="{5EB2EF71-66FC-4521-BE1A-B572A9A7CED7}" type="pres">
      <dgm:prSet presAssocID="{7230F64C-6F0E-43C3-9357-B2E7F943F0D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C683E29-2CAE-4DA4-8856-23A9A02900D5}" type="presOf" srcId="{BC927EA2-18D6-4E90-AD20-B0EC121B2A0D}" destId="{C0850B85-F02C-4847-B8A7-A8899291801C}" srcOrd="0" destOrd="0" presId="urn:microsoft.com/office/officeart/2005/8/layout/vList2"/>
    <dgm:cxn modelId="{8ED6BA2E-FC8F-4744-99C0-1E7E7F727A1C}" type="presOf" srcId="{DB3C861C-E369-444F-A636-1959585B3771}" destId="{8D48857B-517D-4C0B-A59E-593E603FD4AD}" srcOrd="0" destOrd="0" presId="urn:microsoft.com/office/officeart/2005/8/layout/vList2"/>
    <dgm:cxn modelId="{9F2C0242-9E4C-498F-94FB-5382791F2532}" srcId="{10542F0F-CE83-49EE-9532-4576D7660542}" destId="{BC927EA2-18D6-4E90-AD20-B0EC121B2A0D}" srcOrd="4" destOrd="0" parTransId="{DD2CDA2D-09A7-41D4-85E5-160F2C513003}" sibTransId="{D6B2743B-443E-46E5-AF9C-7F5B24DE8119}"/>
    <dgm:cxn modelId="{8E578943-F658-4251-8351-7286095B89B3}" srcId="{10542F0F-CE83-49EE-9532-4576D7660542}" destId="{DB3C861C-E369-444F-A636-1959585B3771}" srcOrd="3" destOrd="0" parTransId="{2C1092DD-0094-4264-AC21-8205C6AE191E}" sibTransId="{54204D0A-38ED-4F15-9D06-0C1064BE9F6F}"/>
    <dgm:cxn modelId="{1B25D948-AF7C-495B-A7AF-4FFF5CD52D22}" srcId="{10542F0F-CE83-49EE-9532-4576D7660542}" destId="{42905743-835F-426A-826A-F5B3C1A4DBE0}" srcOrd="2" destOrd="0" parTransId="{1F94E6A9-4056-4D43-8BC3-4316E0F9E603}" sibTransId="{68EF5586-51A6-4D29-BFCC-7ABE22CB36FE}"/>
    <dgm:cxn modelId="{1255D269-235E-43FA-8018-D14AE4D761B2}" type="presOf" srcId="{01AAA1A1-D433-4F66-9FD8-38AAC3E2BFA8}" destId="{1C061AC2-A917-49D7-9972-AEBCC90C0F1F}" srcOrd="0" destOrd="0" presId="urn:microsoft.com/office/officeart/2005/8/layout/vList2"/>
    <dgm:cxn modelId="{715ED94A-E3B5-4659-B5D7-53097EE6B06B}" type="presOf" srcId="{DC7DD031-7078-4512-8925-C6ACAB0C5D99}" destId="{A080522D-55C7-4316-B8F0-D132BCA28007}" srcOrd="0" destOrd="0" presId="urn:microsoft.com/office/officeart/2005/8/layout/vList2"/>
    <dgm:cxn modelId="{D31E2A74-97FA-43AA-9253-AD2989DC1990}" srcId="{10542F0F-CE83-49EE-9532-4576D7660542}" destId="{01AAA1A1-D433-4F66-9FD8-38AAC3E2BFA8}" srcOrd="1" destOrd="0" parTransId="{27A878A4-9D73-482F-96D6-0178DA7C076D}" sibTransId="{1386AD0C-E6C2-4CB4-AFA8-0A96D2E85718}"/>
    <dgm:cxn modelId="{F0308BA2-C9FB-4912-9FDF-1D6BBF707B7F}" type="presOf" srcId="{7230F64C-6F0E-43C3-9357-B2E7F943F0DC}" destId="{5EB2EF71-66FC-4521-BE1A-B572A9A7CED7}" srcOrd="0" destOrd="0" presId="urn:microsoft.com/office/officeart/2005/8/layout/vList2"/>
    <dgm:cxn modelId="{910A3CC6-D2A9-4782-BCC9-C407277D35EC}" type="presOf" srcId="{10542F0F-CE83-49EE-9532-4576D7660542}" destId="{2DF3E4C0-6EA5-4704-AADF-B70B7DF3B434}" srcOrd="0" destOrd="0" presId="urn:microsoft.com/office/officeart/2005/8/layout/vList2"/>
    <dgm:cxn modelId="{49D8A3CD-889A-4DAD-943F-62BBF9BC8F8B}" srcId="{10542F0F-CE83-49EE-9532-4576D7660542}" destId="{DC7DD031-7078-4512-8925-C6ACAB0C5D99}" srcOrd="0" destOrd="0" parTransId="{75B55C99-9C56-42D1-9811-37328E5F0D76}" sibTransId="{30FA25C1-2263-4A6F-9B09-6078381509BB}"/>
    <dgm:cxn modelId="{39C7AAEA-BCEF-4F91-854E-3BC17387E3AD}" srcId="{10542F0F-CE83-49EE-9532-4576D7660542}" destId="{7230F64C-6F0E-43C3-9357-B2E7F943F0DC}" srcOrd="5" destOrd="0" parTransId="{0D2AEDC9-0DF8-4AE9-B43D-4F1A203C3CB0}" sibTransId="{87DD7CF8-06D8-4BE6-AF82-9433E2CFE2D6}"/>
    <dgm:cxn modelId="{8E9986F4-02ED-4766-8B97-B81F7A4D0EAB}" type="presOf" srcId="{42905743-835F-426A-826A-F5B3C1A4DBE0}" destId="{0943996C-CC41-422D-8614-F952D5B748B1}" srcOrd="0" destOrd="0" presId="urn:microsoft.com/office/officeart/2005/8/layout/vList2"/>
    <dgm:cxn modelId="{E98C2626-7B85-4ADC-ABD3-09D0101795CB}" type="presParOf" srcId="{2DF3E4C0-6EA5-4704-AADF-B70B7DF3B434}" destId="{A080522D-55C7-4316-B8F0-D132BCA28007}" srcOrd="0" destOrd="0" presId="urn:microsoft.com/office/officeart/2005/8/layout/vList2"/>
    <dgm:cxn modelId="{530A92E4-E542-470D-A9CF-335E6B13482E}" type="presParOf" srcId="{2DF3E4C0-6EA5-4704-AADF-B70B7DF3B434}" destId="{C3704C40-AE67-4494-A682-B5E1339F5086}" srcOrd="1" destOrd="0" presId="urn:microsoft.com/office/officeart/2005/8/layout/vList2"/>
    <dgm:cxn modelId="{1A2D17FB-A1BD-43E7-B7C6-FD02566F5FC1}" type="presParOf" srcId="{2DF3E4C0-6EA5-4704-AADF-B70B7DF3B434}" destId="{1C061AC2-A917-49D7-9972-AEBCC90C0F1F}" srcOrd="2" destOrd="0" presId="urn:microsoft.com/office/officeart/2005/8/layout/vList2"/>
    <dgm:cxn modelId="{E91FE2C2-5803-491D-9325-CE33E0FF6B11}" type="presParOf" srcId="{2DF3E4C0-6EA5-4704-AADF-B70B7DF3B434}" destId="{6A328F7D-41D6-46C5-8E19-6EB64A0FDBF0}" srcOrd="3" destOrd="0" presId="urn:microsoft.com/office/officeart/2005/8/layout/vList2"/>
    <dgm:cxn modelId="{36546A61-4AFC-4EFF-82D7-306B80296706}" type="presParOf" srcId="{2DF3E4C0-6EA5-4704-AADF-B70B7DF3B434}" destId="{0943996C-CC41-422D-8614-F952D5B748B1}" srcOrd="4" destOrd="0" presId="urn:microsoft.com/office/officeart/2005/8/layout/vList2"/>
    <dgm:cxn modelId="{87EFC739-5814-4206-AB03-973FA0C1EBC8}" type="presParOf" srcId="{2DF3E4C0-6EA5-4704-AADF-B70B7DF3B434}" destId="{271320F9-9EC5-4E08-ADEE-A5DF4D33E613}" srcOrd="5" destOrd="0" presId="urn:microsoft.com/office/officeart/2005/8/layout/vList2"/>
    <dgm:cxn modelId="{D5EB3082-4AB4-4505-8AA8-92B43F53C7B5}" type="presParOf" srcId="{2DF3E4C0-6EA5-4704-AADF-B70B7DF3B434}" destId="{8D48857B-517D-4C0B-A59E-593E603FD4AD}" srcOrd="6" destOrd="0" presId="urn:microsoft.com/office/officeart/2005/8/layout/vList2"/>
    <dgm:cxn modelId="{0AE1588B-A337-4659-A34B-745E427BDA42}" type="presParOf" srcId="{2DF3E4C0-6EA5-4704-AADF-B70B7DF3B434}" destId="{A439824C-E783-4DF0-A5BA-A54609572284}" srcOrd="7" destOrd="0" presId="urn:microsoft.com/office/officeart/2005/8/layout/vList2"/>
    <dgm:cxn modelId="{5568B73B-6991-4E35-A993-647C9448FCEC}" type="presParOf" srcId="{2DF3E4C0-6EA5-4704-AADF-B70B7DF3B434}" destId="{C0850B85-F02C-4847-B8A7-A8899291801C}" srcOrd="8" destOrd="0" presId="urn:microsoft.com/office/officeart/2005/8/layout/vList2"/>
    <dgm:cxn modelId="{BA00435F-E33C-466C-851B-B00660870488}" type="presParOf" srcId="{2DF3E4C0-6EA5-4704-AADF-B70B7DF3B434}" destId="{31E8C935-CA1E-49AE-8378-5248E9BF6152}" srcOrd="9" destOrd="0" presId="urn:microsoft.com/office/officeart/2005/8/layout/vList2"/>
    <dgm:cxn modelId="{EA802C5B-91F5-4C7B-ACC4-6092434BE65D}" type="presParOf" srcId="{2DF3E4C0-6EA5-4704-AADF-B70B7DF3B434}" destId="{5EB2EF71-66FC-4521-BE1A-B572A9A7CED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AA96B4-D722-4373-8D76-D8AB1E0E7CFA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96F06C-C8C6-49AE-8EB8-037D1D16F065}">
      <dgm:prSet/>
      <dgm:spPr/>
      <dgm:t>
        <a:bodyPr/>
        <a:lstStyle/>
        <a:p>
          <a:r>
            <a:rPr lang="en-US"/>
            <a:t>• Medium-size ready-meal manufacturer.</a:t>
          </a:r>
        </a:p>
      </dgm:t>
    </dgm:pt>
    <dgm:pt modelId="{1AF611D6-3B8D-4AB1-8A64-9FA36F832D7B}" type="parTrans" cxnId="{14E6938D-63C3-4455-A8C7-51A1BC175EB0}">
      <dgm:prSet/>
      <dgm:spPr/>
      <dgm:t>
        <a:bodyPr/>
        <a:lstStyle/>
        <a:p>
          <a:endParaRPr lang="en-US"/>
        </a:p>
      </dgm:t>
    </dgm:pt>
    <dgm:pt modelId="{2E6F8E2A-DD63-4B92-A8F8-F3A1E8A764B9}" type="sibTrans" cxnId="{14E6938D-63C3-4455-A8C7-51A1BC175EB0}">
      <dgm:prSet/>
      <dgm:spPr/>
      <dgm:t>
        <a:bodyPr/>
        <a:lstStyle/>
        <a:p>
          <a:endParaRPr lang="en-US"/>
        </a:p>
      </dgm:t>
    </dgm:pt>
    <dgm:pt modelId="{6101AF6A-FF19-4300-B314-25C6BBDD1429}">
      <dgm:prSet/>
      <dgm:spPr/>
      <dgm:t>
        <a:bodyPr/>
        <a:lstStyle/>
        <a:p>
          <a:r>
            <a:rPr lang="en-US"/>
            <a:t>• Serves major airlines.</a:t>
          </a:r>
        </a:p>
      </dgm:t>
    </dgm:pt>
    <dgm:pt modelId="{CE7D2E99-06EB-4635-83FD-5E86543E7971}" type="parTrans" cxnId="{01DF4ECA-9DA0-4083-84B7-51A105D1F5EC}">
      <dgm:prSet/>
      <dgm:spPr/>
      <dgm:t>
        <a:bodyPr/>
        <a:lstStyle/>
        <a:p>
          <a:endParaRPr lang="en-US"/>
        </a:p>
      </dgm:t>
    </dgm:pt>
    <dgm:pt modelId="{5ED844BA-E0C1-45E3-A6DD-F0DFDEC8C2AE}" type="sibTrans" cxnId="{01DF4ECA-9DA0-4083-84B7-51A105D1F5EC}">
      <dgm:prSet/>
      <dgm:spPr/>
      <dgm:t>
        <a:bodyPr/>
        <a:lstStyle/>
        <a:p>
          <a:endParaRPr lang="en-US"/>
        </a:p>
      </dgm:t>
    </dgm:pt>
    <dgm:pt modelId="{801EC5C9-3D48-42C3-BAFA-AC771BC523C9}">
      <dgm:prSet/>
      <dgm:spPr/>
      <dgm:t>
        <a:bodyPr/>
        <a:lstStyle/>
        <a:p>
          <a:r>
            <a:rPr lang="en-US"/>
            <a:t>• Recently losing contracts.</a:t>
          </a:r>
        </a:p>
      </dgm:t>
    </dgm:pt>
    <dgm:pt modelId="{E7B1F8F6-770B-484E-9240-6631F55F4483}" type="parTrans" cxnId="{33C3172E-BCD5-4525-B2BA-849414064A88}">
      <dgm:prSet/>
      <dgm:spPr/>
      <dgm:t>
        <a:bodyPr/>
        <a:lstStyle/>
        <a:p>
          <a:endParaRPr lang="en-US"/>
        </a:p>
      </dgm:t>
    </dgm:pt>
    <dgm:pt modelId="{C7E7A782-6EEF-4C7D-AB68-8E884E9C26FB}" type="sibTrans" cxnId="{33C3172E-BCD5-4525-B2BA-849414064A88}">
      <dgm:prSet/>
      <dgm:spPr/>
      <dgm:t>
        <a:bodyPr/>
        <a:lstStyle/>
        <a:p>
          <a:endParaRPr lang="en-US"/>
        </a:p>
      </dgm:t>
    </dgm:pt>
    <dgm:pt modelId="{B884D7E1-FF74-4914-9E3A-A1F8FC31A25B}">
      <dgm:prSet/>
      <dgm:spPr/>
      <dgm:t>
        <a:bodyPr/>
        <a:lstStyle/>
        <a:p>
          <a:r>
            <a:rPr lang="en-US"/>
            <a:t>• Complaints: undercooked food, contamination.</a:t>
          </a:r>
        </a:p>
      </dgm:t>
    </dgm:pt>
    <dgm:pt modelId="{82ED712A-F180-487A-BAEB-FC9752A84F37}" type="parTrans" cxnId="{20104656-24FA-4090-A566-14C84AA92F93}">
      <dgm:prSet/>
      <dgm:spPr/>
      <dgm:t>
        <a:bodyPr/>
        <a:lstStyle/>
        <a:p>
          <a:endParaRPr lang="en-US"/>
        </a:p>
      </dgm:t>
    </dgm:pt>
    <dgm:pt modelId="{932466E2-CDB9-4EAB-AB74-2546F3F9D4A0}" type="sibTrans" cxnId="{20104656-24FA-4090-A566-14C84AA92F93}">
      <dgm:prSet/>
      <dgm:spPr/>
      <dgm:t>
        <a:bodyPr/>
        <a:lstStyle/>
        <a:p>
          <a:endParaRPr lang="en-US"/>
        </a:p>
      </dgm:t>
    </dgm:pt>
    <dgm:pt modelId="{5FB323A1-9B4D-4158-8764-C83339DC4CCA}" type="pres">
      <dgm:prSet presAssocID="{3BAA96B4-D722-4373-8D76-D8AB1E0E7CFA}" presName="linear" presStyleCnt="0">
        <dgm:presLayoutVars>
          <dgm:animLvl val="lvl"/>
          <dgm:resizeHandles val="exact"/>
        </dgm:presLayoutVars>
      </dgm:prSet>
      <dgm:spPr/>
    </dgm:pt>
    <dgm:pt modelId="{B24DCD2D-8115-4B96-A5F1-518ED0FEBD47}" type="pres">
      <dgm:prSet presAssocID="{1996F06C-C8C6-49AE-8EB8-037D1D16F06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6871BA4-8314-4F71-A4B6-57226C55D163}" type="pres">
      <dgm:prSet presAssocID="{2E6F8E2A-DD63-4B92-A8F8-F3A1E8A764B9}" presName="spacer" presStyleCnt="0"/>
      <dgm:spPr/>
    </dgm:pt>
    <dgm:pt modelId="{00080285-A14E-4FF4-9051-09BBF8B7AA5E}" type="pres">
      <dgm:prSet presAssocID="{6101AF6A-FF19-4300-B314-25C6BBDD142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674DCD6-30AB-4042-BC39-DBF32A6DF0F9}" type="pres">
      <dgm:prSet presAssocID="{5ED844BA-E0C1-45E3-A6DD-F0DFDEC8C2AE}" presName="spacer" presStyleCnt="0"/>
      <dgm:spPr/>
    </dgm:pt>
    <dgm:pt modelId="{A83EB32F-5B12-4D2E-8284-479D6563D6D0}" type="pres">
      <dgm:prSet presAssocID="{801EC5C9-3D48-42C3-BAFA-AC771BC523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4B4023-8186-46C9-8512-B91B11C2F331}" type="pres">
      <dgm:prSet presAssocID="{C7E7A782-6EEF-4C7D-AB68-8E884E9C26FB}" presName="spacer" presStyleCnt="0"/>
      <dgm:spPr/>
    </dgm:pt>
    <dgm:pt modelId="{57120413-64A0-42F7-81C1-51C23CEBC6B5}" type="pres">
      <dgm:prSet presAssocID="{B884D7E1-FF74-4914-9E3A-A1F8FC31A25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5AA1F02-03B5-49AA-85DB-482F1A459C3B}" type="presOf" srcId="{6101AF6A-FF19-4300-B314-25C6BBDD1429}" destId="{00080285-A14E-4FF4-9051-09BBF8B7AA5E}" srcOrd="0" destOrd="0" presId="urn:microsoft.com/office/officeart/2005/8/layout/vList2"/>
    <dgm:cxn modelId="{53CBE022-7F0A-486A-9C1F-728CAB582687}" type="presOf" srcId="{3BAA96B4-D722-4373-8D76-D8AB1E0E7CFA}" destId="{5FB323A1-9B4D-4158-8764-C83339DC4CCA}" srcOrd="0" destOrd="0" presId="urn:microsoft.com/office/officeart/2005/8/layout/vList2"/>
    <dgm:cxn modelId="{33C3172E-BCD5-4525-B2BA-849414064A88}" srcId="{3BAA96B4-D722-4373-8D76-D8AB1E0E7CFA}" destId="{801EC5C9-3D48-42C3-BAFA-AC771BC523C9}" srcOrd="2" destOrd="0" parTransId="{E7B1F8F6-770B-484E-9240-6631F55F4483}" sibTransId="{C7E7A782-6EEF-4C7D-AB68-8E884E9C26FB}"/>
    <dgm:cxn modelId="{20104656-24FA-4090-A566-14C84AA92F93}" srcId="{3BAA96B4-D722-4373-8D76-D8AB1E0E7CFA}" destId="{B884D7E1-FF74-4914-9E3A-A1F8FC31A25B}" srcOrd="3" destOrd="0" parTransId="{82ED712A-F180-487A-BAEB-FC9752A84F37}" sibTransId="{932466E2-CDB9-4EAB-AB74-2546F3F9D4A0}"/>
    <dgm:cxn modelId="{14E6938D-63C3-4455-A8C7-51A1BC175EB0}" srcId="{3BAA96B4-D722-4373-8D76-D8AB1E0E7CFA}" destId="{1996F06C-C8C6-49AE-8EB8-037D1D16F065}" srcOrd="0" destOrd="0" parTransId="{1AF611D6-3B8D-4AB1-8A64-9FA36F832D7B}" sibTransId="{2E6F8E2A-DD63-4B92-A8F8-F3A1E8A764B9}"/>
    <dgm:cxn modelId="{A836329E-577D-4DB6-AEDC-20F928369DFA}" type="presOf" srcId="{1996F06C-C8C6-49AE-8EB8-037D1D16F065}" destId="{B24DCD2D-8115-4B96-A5F1-518ED0FEBD47}" srcOrd="0" destOrd="0" presId="urn:microsoft.com/office/officeart/2005/8/layout/vList2"/>
    <dgm:cxn modelId="{E1777AA3-A4A9-4FE3-8FFD-5D87B3B1B21C}" type="presOf" srcId="{801EC5C9-3D48-42C3-BAFA-AC771BC523C9}" destId="{A83EB32F-5B12-4D2E-8284-479D6563D6D0}" srcOrd="0" destOrd="0" presId="urn:microsoft.com/office/officeart/2005/8/layout/vList2"/>
    <dgm:cxn modelId="{01DF4ECA-9DA0-4083-84B7-51A105D1F5EC}" srcId="{3BAA96B4-D722-4373-8D76-D8AB1E0E7CFA}" destId="{6101AF6A-FF19-4300-B314-25C6BBDD1429}" srcOrd="1" destOrd="0" parTransId="{CE7D2E99-06EB-4635-83FD-5E86543E7971}" sibTransId="{5ED844BA-E0C1-45E3-A6DD-F0DFDEC8C2AE}"/>
    <dgm:cxn modelId="{1D5AA1E8-2DB8-4F2D-8031-51C9270BA81C}" type="presOf" srcId="{B884D7E1-FF74-4914-9E3A-A1F8FC31A25B}" destId="{57120413-64A0-42F7-81C1-51C23CEBC6B5}" srcOrd="0" destOrd="0" presId="urn:microsoft.com/office/officeart/2005/8/layout/vList2"/>
    <dgm:cxn modelId="{268DB8D7-3C71-45E7-8B85-C478577515A7}" type="presParOf" srcId="{5FB323A1-9B4D-4158-8764-C83339DC4CCA}" destId="{B24DCD2D-8115-4B96-A5F1-518ED0FEBD47}" srcOrd="0" destOrd="0" presId="urn:microsoft.com/office/officeart/2005/8/layout/vList2"/>
    <dgm:cxn modelId="{FC17D4DD-A6D6-4258-BF54-7F4553DFEC63}" type="presParOf" srcId="{5FB323A1-9B4D-4158-8764-C83339DC4CCA}" destId="{16871BA4-8314-4F71-A4B6-57226C55D163}" srcOrd="1" destOrd="0" presId="urn:microsoft.com/office/officeart/2005/8/layout/vList2"/>
    <dgm:cxn modelId="{019E1BDE-50A8-4500-B928-83609765C76F}" type="presParOf" srcId="{5FB323A1-9B4D-4158-8764-C83339DC4CCA}" destId="{00080285-A14E-4FF4-9051-09BBF8B7AA5E}" srcOrd="2" destOrd="0" presId="urn:microsoft.com/office/officeart/2005/8/layout/vList2"/>
    <dgm:cxn modelId="{17D240DA-2C13-4389-B409-1B959A4C8CA2}" type="presParOf" srcId="{5FB323A1-9B4D-4158-8764-C83339DC4CCA}" destId="{C674DCD6-30AB-4042-BC39-DBF32A6DF0F9}" srcOrd="3" destOrd="0" presId="urn:microsoft.com/office/officeart/2005/8/layout/vList2"/>
    <dgm:cxn modelId="{FE6A916D-9BF8-4304-9A2B-58B20256BCE4}" type="presParOf" srcId="{5FB323A1-9B4D-4158-8764-C83339DC4CCA}" destId="{A83EB32F-5B12-4D2E-8284-479D6563D6D0}" srcOrd="4" destOrd="0" presId="urn:microsoft.com/office/officeart/2005/8/layout/vList2"/>
    <dgm:cxn modelId="{FBDA6F67-8F48-40E2-B4DB-25F7E00663CB}" type="presParOf" srcId="{5FB323A1-9B4D-4158-8764-C83339DC4CCA}" destId="{AD4B4023-8186-46C9-8512-B91B11C2F331}" srcOrd="5" destOrd="0" presId="urn:microsoft.com/office/officeart/2005/8/layout/vList2"/>
    <dgm:cxn modelId="{1A272D8B-0489-4D9E-A308-8F361CF9366A}" type="presParOf" srcId="{5FB323A1-9B4D-4158-8764-C83339DC4CCA}" destId="{57120413-64A0-42F7-81C1-51C23CEBC6B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B4453F-F147-4393-B00C-A76E7EFB2DDF}" type="doc">
      <dgm:prSet loTypeId="urn:microsoft.com/office/officeart/2005/8/layout/defaul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5D8F748-3424-4406-9654-624C1F6EB411}">
      <dgm:prSet/>
      <dgm:spPr/>
      <dgm:t>
        <a:bodyPr/>
        <a:lstStyle/>
        <a:p>
          <a:r>
            <a:rPr lang="en-US"/>
            <a:t>• No formal hygiene training.</a:t>
          </a:r>
        </a:p>
      </dgm:t>
    </dgm:pt>
    <dgm:pt modelId="{3F4F2C49-23D8-43E6-9D77-DEB954833C58}" type="parTrans" cxnId="{A9529631-D604-4028-BA2D-D0659217F623}">
      <dgm:prSet/>
      <dgm:spPr/>
      <dgm:t>
        <a:bodyPr/>
        <a:lstStyle/>
        <a:p>
          <a:endParaRPr lang="en-US"/>
        </a:p>
      </dgm:t>
    </dgm:pt>
    <dgm:pt modelId="{F446CA0B-0A58-4B8A-A994-F1B071BEBED3}" type="sibTrans" cxnId="{A9529631-D604-4028-BA2D-D0659217F623}">
      <dgm:prSet/>
      <dgm:spPr/>
      <dgm:t>
        <a:bodyPr/>
        <a:lstStyle/>
        <a:p>
          <a:endParaRPr lang="en-US"/>
        </a:p>
      </dgm:t>
    </dgm:pt>
    <dgm:pt modelId="{1F0BCE1B-B49B-49DA-9DC4-7B4EC648DA98}">
      <dgm:prSet/>
      <dgm:spPr/>
      <dgm:t>
        <a:bodyPr/>
        <a:lstStyle/>
        <a:p>
          <a:r>
            <a:rPr lang="en-US"/>
            <a:t>• Multicultural workforce.</a:t>
          </a:r>
        </a:p>
      </dgm:t>
    </dgm:pt>
    <dgm:pt modelId="{23F964A0-5DC2-46B5-9048-A91C2D7CAE01}" type="parTrans" cxnId="{B59BA597-F99F-46AC-B9FE-C17F0D0497EF}">
      <dgm:prSet/>
      <dgm:spPr/>
      <dgm:t>
        <a:bodyPr/>
        <a:lstStyle/>
        <a:p>
          <a:endParaRPr lang="en-US"/>
        </a:p>
      </dgm:t>
    </dgm:pt>
    <dgm:pt modelId="{F45139C2-F9CA-4616-B177-25271CF0547E}" type="sibTrans" cxnId="{B59BA597-F99F-46AC-B9FE-C17F0D0497EF}">
      <dgm:prSet/>
      <dgm:spPr/>
      <dgm:t>
        <a:bodyPr/>
        <a:lstStyle/>
        <a:p>
          <a:endParaRPr lang="en-US"/>
        </a:p>
      </dgm:t>
    </dgm:pt>
    <dgm:pt modelId="{CFB3B32C-19F6-410B-AC68-512935E5C306}">
      <dgm:prSet/>
      <dgm:spPr/>
      <dgm:t>
        <a:bodyPr/>
        <a:lstStyle/>
        <a:p>
          <a:r>
            <a:rPr lang="en-US"/>
            <a:t>• Noisy environment.</a:t>
          </a:r>
        </a:p>
      </dgm:t>
    </dgm:pt>
    <dgm:pt modelId="{54278044-D0ED-455B-9A93-C637C3F68D18}" type="parTrans" cxnId="{122C3BE6-F11A-45A8-8642-BBFB0E628441}">
      <dgm:prSet/>
      <dgm:spPr/>
      <dgm:t>
        <a:bodyPr/>
        <a:lstStyle/>
        <a:p>
          <a:endParaRPr lang="en-US"/>
        </a:p>
      </dgm:t>
    </dgm:pt>
    <dgm:pt modelId="{849BCED8-89D8-43F5-8AE8-B11973B74566}" type="sibTrans" cxnId="{122C3BE6-F11A-45A8-8642-BBFB0E628441}">
      <dgm:prSet/>
      <dgm:spPr/>
      <dgm:t>
        <a:bodyPr/>
        <a:lstStyle/>
        <a:p>
          <a:endParaRPr lang="en-US"/>
        </a:p>
      </dgm:t>
    </dgm:pt>
    <dgm:pt modelId="{D6C8C9C7-8BD8-43F5-828E-2F7ED0E384D1}">
      <dgm:prSet/>
      <dgm:spPr/>
      <dgm:t>
        <a:bodyPr/>
        <a:lstStyle/>
        <a:p>
          <a:r>
            <a:rPr lang="en-US"/>
            <a:t>• Inconsistent supervision practices.</a:t>
          </a:r>
        </a:p>
      </dgm:t>
    </dgm:pt>
    <dgm:pt modelId="{9F94885D-85E9-47CD-BF3B-D7F8A2035A9F}" type="parTrans" cxnId="{08C78AA8-E9EE-400A-81B8-B6DACADAE66A}">
      <dgm:prSet/>
      <dgm:spPr/>
      <dgm:t>
        <a:bodyPr/>
        <a:lstStyle/>
        <a:p>
          <a:endParaRPr lang="en-US"/>
        </a:p>
      </dgm:t>
    </dgm:pt>
    <dgm:pt modelId="{9DB34AA9-D327-4B32-BFC8-9B0DE77DC709}" type="sibTrans" cxnId="{08C78AA8-E9EE-400A-81B8-B6DACADAE66A}">
      <dgm:prSet/>
      <dgm:spPr/>
      <dgm:t>
        <a:bodyPr/>
        <a:lstStyle/>
        <a:p>
          <a:endParaRPr lang="en-US"/>
        </a:p>
      </dgm:t>
    </dgm:pt>
    <dgm:pt modelId="{481404DA-384A-4C90-800D-11D01B479B9A}" type="pres">
      <dgm:prSet presAssocID="{88B4453F-F147-4393-B00C-A76E7EFB2DDF}" presName="diagram" presStyleCnt="0">
        <dgm:presLayoutVars>
          <dgm:dir/>
          <dgm:resizeHandles val="exact"/>
        </dgm:presLayoutVars>
      </dgm:prSet>
      <dgm:spPr/>
    </dgm:pt>
    <dgm:pt modelId="{E0844D0B-6F8C-4AA0-B378-B89B178B007D}" type="pres">
      <dgm:prSet presAssocID="{95D8F748-3424-4406-9654-624C1F6EB411}" presName="node" presStyleLbl="node1" presStyleIdx="0" presStyleCnt="4">
        <dgm:presLayoutVars>
          <dgm:bulletEnabled val="1"/>
        </dgm:presLayoutVars>
      </dgm:prSet>
      <dgm:spPr/>
    </dgm:pt>
    <dgm:pt modelId="{39F9409B-EB58-4420-BF56-F975C05E2A19}" type="pres">
      <dgm:prSet presAssocID="{F446CA0B-0A58-4B8A-A994-F1B071BEBED3}" presName="sibTrans" presStyleCnt="0"/>
      <dgm:spPr/>
    </dgm:pt>
    <dgm:pt modelId="{E353D7C4-8F2B-4C3E-930B-1254C13B66D1}" type="pres">
      <dgm:prSet presAssocID="{1F0BCE1B-B49B-49DA-9DC4-7B4EC648DA98}" presName="node" presStyleLbl="node1" presStyleIdx="1" presStyleCnt="4">
        <dgm:presLayoutVars>
          <dgm:bulletEnabled val="1"/>
        </dgm:presLayoutVars>
      </dgm:prSet>
      <dgm:spPr/>
    </dgm:pt>
    <dgm:pt modelId="{156CF803-F985-4D97-8F88-B7246D6D0EC3}" type="pres">
      <dgm:prSet presAssocID="{F45139C2-F9CA-4616-B177-25271CF0547E}" presName="sibTrans" presStyleCnt="0"/>
      <dgm:spPr/>
    </dgm:pt>
    <dgm:pt modelId="{FB13A569-48CB-447A-8A79-B9058EDFA35A}" type="pres">
      <dgm:prSet presAssocID="{CFB3B32C-19F6-410B-AC68-512935E5C306}" presName="node" presStyleLbl="node1" presStyleIdx="2" presStyleCnt="4">
        <dgm:presLayoutVars>
          <dgm:bulletEnabled val="1"/>
        </dgm:presLayoutVars>
      </dgm:prSet>
      <dgm:spPr/>
    </dgm:pt>
    <dgm:pt modelId="{428E6305-F084-4736-A9B1-05DC647C06F9}" type="pres">
      <dgm:prSet presAssocID="{849BCED8-89D8-43F5-8AE8-B11973B74566}" presName="sibTrans" presStyleCnt="0"/>
      <dgm:spPr/>
    </dgm:pt>
    <dgm:pt modelId="{8AC82CF1-BF4B-4381-826E-6DA8841890CB}" type="pres">
      <dgm:prSet presAssocID="{D6C8C9C7-8BD8-43F5-828E-2F7ED0E384D1}" presName="node" presStyleLbl="node1" presStyleIdx="3" presStyleCnt="4">
        <dgm:presLayoutVars>
          <dgm:bulletEnabled val="1"/>
        </dgm:presLayoutVars>
      </dgm:prSet>
      <dgm:spPr/>
    </dgm:pt>
  </dgm:ptLst>
  <dgm:cxnLst>
    <dgm:cxn modelId="{DB1B8F1A-08B8-4876-BBF7-76E2954CC5EA}" type="presOf" srcId="{1F0BCE1B-B49B-49DA-9DC4-7B4EC648DA98}" destId="{E353D7C4-8F2B-4C3E-930B-1254C13B66D1}" srcOrd="0" destOrd="0" presId="urn:microsoft.com/office/officeart/2005/8/layout/default"/>
    <dgm:cxn modelId="{181CD620-20A5-40D7-AFED-145D90AA8243}" type="presOf" srcId="{95D8F748-3424-4406-9654-624C1F6EB411}" destId="{E0844D0B-6F8C-4AA0-B378-B89B178B007D}" srcOrd="0" destOrd="0" presId="urn:microsoft.com/office/officeart/2005/8/layout/default"/>
    <dgm:cxn modelId="{A9529631-D604-4028-BA2D-D0659217F623}" srcId="{88B4453F-F147-4393-B00C-A76E7EFB2DDF}" destId="{95D8F748-3424-4406-9654-624C1F6EB411}" srcOrd="0" destOrd="0" parTransId="{3F4F2C49-23D8-43E6-9D77-DEB954833C58}" sibTransId="{F446CA0B-0A58-4B8A-A994-F1B071BEBED3}"/>
    <dgm:cxn modelId="{15E4145A-626F-4F0B-B678-8A68F8C52A85}" type="presOf" srcId="{D6C8C9C7-8BD8-43F5-828E-2F7ED0E384D1}" destId="{8AC82CF1-BF4B-4381-826E-6DA8841890CB}" srcOrd="0" destOrd="0" presId="urn:microsoft.com/office/officeart/2005/8/layout/default"/>
    <dgm:cxn modelId="{B59BA597-F99F-46AC-B9FE-C17F0D0497EF}" srcId="{88B4453F-F147-4393-B00C-A76E7EFB2DDF}" destId="{1F0BCE1B-B49B-49DA-9DC4-7B4EC648DA98}" srcOrd="1" destOrd="0" parTransId="{23F964A0-5DC2-46B5-9048-A91C2D7CAE01}" sibTransId="{F45139C2-F9CA-4616-B177-25271CF0547E}"/>
    <dgm:cxn modelId="{08C78AA8-E9EE-400A-81B8-B6DACADAE66A}" srcId="{88B4453F-F147-4393-B00C-A76E7EFB2DDF}" destId="{D6C8C9C7-8BD8-43F5-828E-2F7ED0E384D1}" srcOrd="3" destOrd="0" parTransId="{9F94885D-85E9-47CD-BF3B-D7F8A2035A9F}" sibTransId="{9DB34AA9-D327-4B32-BFC8-9B0DE77DC709}"/>
    <dgm:cxn modelId="{238285CE-7E7E-4A19-BBD1-2E0B376D0620}" type="presOf" srcId="{CFB3B32C-19F6-410B-AC68-512935E5C306}" destId="{FB13A569-48CB-447A-8A79-B9058EDFA35A}" srcOrd="0" destOrd="0" presId="urn:microsoft.com/office/officeart/2005/8/layout/default"/>
    <dgm:cxn modelId="{13ABA4D9-D8B2-4BFB-9897-F87E0943433D}" type="presOf" srcId="{88B4453F-F147-4393-B00C-A76E7EFB2DDF}" destId="{481404DA-384A-4C90-800D-11D01B479B9A}" srcOrd="0" destOrd="0" presId="urn:microsoft.com/office/officeart/2005/8/layout/default"/>
    <dgm:cxn modelId="{122C3BE6-F11A-45A8-8642-BBFB0E628441}" srcId="{88B4453F-F147-4393-B00C-A76E7EFB2DDF}" destId="{CFB3B32C-19F6-410B-AC68-512935E5C306}" srcOrd="2" destOrd="0" parTransId="{54278044-D0ED-455B-9A93-C637C3F68D18}" sibTransId="{849BCED8-89D8-43F5-8AE8-B11973B74566}"/>
    <dgm:cxn modelId="{79B5CA6C-1731-4C47-B779-056C8B74E458}" type="presParOf" srcId="{481404DA-384A-4C90-800D-11D01B479B9A}" destId="{E0844D0B-6F8C-4AA0-B378-B89B178B007D}" srcOrd="0" destOrd="0" presId="urn:microsoft.com/office/officeart/2005/8/layout/default"/>
    <dgm:cxn modelId="{F89A082F-C123-41E6-95B1-E68ED7F7A23A}" type="presParOf" srcId="{481404DA-384A-4C90-800D-11D01B479B9A}" destId="{39F9409B-EB58-4420-BF56-F975C05E2A19}" srcOrd="1" destOrd="0" presId="urn:microsoft.com/office/officeart/2005/8/layout/default"/>
    <dgm:cxn modelId="{1604C335-2C89-483B-9DD0-0499BDC11FF6}" type="presParOf" srcId="{481404DA-384A-4C90-800D-11D01B479B9A}" destId="{E353D7C4-8F2B-4C3E-930B-1254C13B66D1}" srcOrd="2" destOrd="0" presId="urn:microsoft.com/office/officeart/2005/8/layout/default"/>
    <dgm:cxn modelId="{42A0EAC6-68B5-4908-9B1F-46BBB2A223CC}" type="presParOf" srcId="{481404DA-384A-4C90-800D-11D01B479B9A}" destId="{156CF803-F985-4D97-8F88-B7246D6D0EC3}" srcOrd="3" destOrd="0" presId="urn:microsoft.com/office/officeart/2005/8/layout/default"/>
    <dgm:cxn modelId="{81C0A0C3-2013-4A86-849F-837B6C2374D8}" type="presParOf" srcId="{481404DA-384A-4C90-800D-11D01B479B9A}" destId="{FB13A569-48CB-447A-8A79-B9058EDFA35A}" srcOrd="4" destOrd="0" presId="urn:microsoft.com/office/officeart/2005/8/layout/default"/>
    <dgm:cxn modelId="{EA5656A0-14A9-4CB5-B142-6646EFE90862}" type="presParOf" srcId="{481404DA-384A-4C90-800D-11D01B479B9A}" destId="{428E6305-F084-4736-A9B1-05DC647C06F9}" srcOrd="5" destOrd="0" presId="urn:microsoft.com/office/officeart/2005/8/layout/default"/>
    <dgm:cxn modelId="{B33C6878-B492-4F68-A629-E8C764B50800}" type="presParOf" srcId="{481404DA-384A-4C90-800D-11D01B479B9A}" destId="{8AC82CF1-BF4B-4381-826E-6DA8841890C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A2837EF-8FC3-4C38-8A63-57968C991A9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5D5727-0E66-49F7-8ED4-39397D39C872}">
      <dgm:prSet/>
      <dgm:spPr/>
      <dgm:t>
        <a:bodyPr/>
        <a:lstStyle/>
        <a:p>
          <a:r>
            <a:rPr lang="en-US"/>
            <a:t>• Factory has old, loud machinery.</a:t>
          </a:r>
        </a:p>
      </dgm:t>
    </dgm:pt>
    <dgm:pt modelId="{283C5C75-D193-45D0-AB12-DFC1BEB29BC0}" type="parTrans" cxnId="{E6F11B53-9F80-41A2-8322-D96417A91862}">
      <dgm:prSet/>
      <dgm:spPr/>
      <dgm:t>
        <a:bodyPr/>
        <a:lstStyle/>
        <a:p>
          <a:endParaRPr lang="en-US"/>
        </a:p>
      </dgm:t>
    </dgm:pt>
    <dgm:pt modelId="{33EB9683-7ACF-4E1D-AD38-FCDC7A03108A}" type="sibTrans" cxnId="{E6F11B53-9F80-41A2-8322-D96417A91862}">
      <dgm:prSet/>
      <dgm:spPr/>
      <dgm:t>
        <a:bodyPr/>
        <a:lstStyle/>
        <a:p>
          <a:endParaRPr lang="en-US"/>
        </a:p>
      </dgm:t>
    </dgm:pt>
    <dgm:pt modelId="{63871872-17D4-4678-82FD-E2AEE766A4E6}">
      <dgm:prSet/>
      <dgm:spPr/>
      <dgm:t>
        <a:bodyPr/>
        <a:lstStyle/>
        <a:p>
          <a:r>
            <a:rPr lang="en-US"/>
            <a:t>• Instructions not heard correctly.</a:t>
          </a:r>
        </a:p>
      </dgm:t>
    </dgm:pt>
    <dgm:pt modelId="{CC197757-69DC-46CC-B865-49A80C9491B7}" type="parTrans" cxnId="{2381C9F8-8452-41C2-8846-AD52AE9C42BB}">
      <dgm:prSet/>
      <dgm:spPr/>
      <dgm:t>
        <a:bodyPr/>
        <a:lstStyle/>
        <a:p>
          <a:endParaRPr lang="en-US"/>
        </a:p>
      </dgm:t>
    </dgm:pt>
    <dgm:pt modelId="{E38F223F-F871-43D3-B563-DE6742A7CE1C}" type="sibTrans" cxnId="{2381C9F8-8452-41C2-8846-AD52AE9C42BB}">
      <dgm:prSet/>
      <dgm:spPr/>
      <dgm:t>
        <a:bodyPr/>
        <a:lstStyle/>
        <a:p>
          <a:endParaRPr lang="en-US"/>
        </a:p>
      </dgm:t>
    </dgm:pt>
    <dgm:pt modelId="{66FAEDD6-4803-4C34-8494-DD341EB0FD18}">
      <dgm:prSet/>
      <dgm:spPr/>
      <dgm:t>
        <a:bodyPr/>
        <a:lstStyle/>
        <a:p>
          <a:r>
            <a:rPr lang="en-US"/>
            <a:t>• Shannon &amp; Weaver: Noise disrupts signal.</a:t>
          </a:r>
        </a:p>
      </dgm:t>
    </dgm:pt>
    <dgm:pt modelId="{51BE19D6-608E-48C4-89D8-C2628EBA3B5E}" type="parTrans" cxnId="{EDA2BC48-B3A2-4831-958E-EFFA58901B7C}">
      <dgm:prSet/>
      <dgm:spPr/>
      <dgm:t>
        <a:bodyPr/>
        <a:lstStyle/>
        <a:p>
          <a:endParaRPr lang="en-US"/>
        </a:p>
      </dgm:t>
    </dgm:pt>
    <dgm:pt modelId="{5E15146A-CA60-4BE1-8F1D-D2DD28B1FBD4}" type="sibTrans" cxnId="{EDA2BC48-B3A2-4831-958E-EFFA58901B7C}">
      <dgm:prSet/>
      <dgm:spPr/>
      <dgm:t>
        <a:bodyPr/>
        <a:lstStyle/>
        <a:p>
          <a:endParaRPr lang="en-US"/>
        </a:p>
      </dgm:t>
    </dgm:pt>
    <dgm:pt modelId="{7364E9A5-4FC3-415B-B988-19C56486F6B1}" type="pres">
      <dgm:prSet presAssocID="{7A2837EF-8FC3-4C38-8A63-57968C991A98}" presName="linear" presStyleCnt="0">
        <dgm:presLayoutVars>
          <dgm:animLvl val="lvl"/>
          <dgm:resizeHandles val="exact"/>
        </dgm:presLayoutVars>
      </dgm:prSet>
      <dgm:spPr/>
    </dgm:pt>
    <dgm:pt modelId="{2A713AA2-6931-42AD-AB24-3B27C5DE44FF}" type="pres">
      <dgm:prSet presAssocID="{965D5727-0E66-49F7-8ED4-39397D39C87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EF9FCA-12A2-441F-B868-44AF302D5C13}" type="pres">
      <dgm:prSet presAssocID="{33EB9683-7ACF-4E1D-AD38-FCDC7A03108A}" presName="spacer" presStyleCnt="0"/>
      <dgm:spPr/>
    </dgm:pt>
    <dgm:pt modelId="{C4BCB9B5-4E80-4502-BB48-5C3F144D7187}" type="pres">
      <dgm:prSet presAssocID="{63871872-17D4-4678-82FD-E2AEE766A4E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8038D19-5ED5-4547-9A8C-18F3E901C452}" type="pres">
      <dgm:prSet presAssocID="{E38F223F-F871-43D3-B563-DE6742A7CE1C}" presName="spacer" presStyleCnt="0"/>
      <dgm:spPr/>
    </dgm:pt>
    <dgm:pt modelId="{8CF7AE1E-069C-4811-8966-5B76E9A82D45}" type="pres">
      <dgm:prSet presAssocID="{66FAEDD6-4803-4C34-8494-DD341EB0FD1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09E5B0E-0597-4CC0-8488-62628008E438}" type="presOf" srcId="{63871872-17D4-4678-82FD-E2AEE766A4E6}" destId="{C4BCB9B5-4E80-4502-BB48-5C3F144D7187}" srcOrd="0" destOrd="0" presId="urn:microsoft.com/office/officeart/2005/8/layout/vList2"/>
    <dgm:cxn modelId="{EDA2BC48-B3A2-4831-958E-EFFA58901B7C}" srcId="{7A2837EF-8FC3-4C38-8A63-57968C991A98}" destId="{66FAEDD6-4803-4C34-8494-DD341EB0FD18}" srcOrd="2" destOrd="0" parTransId="{51BE19D6-608E-48C4-89D8-C2628EBA3B5E}" sibTransId="{5E15146A-CA60-4BE1-8F1D-D2DD28B1FBD4}"/>
    <dgm:cxn modelId="{E6F11B53-9F80-41A2-8322-D96417A91862}" srcId="{7A2837EF-8FC3-4C38-8A63-57968C991A98}" destId="{965D5727-0E66-49F7-8ED4-39397D39C872}" srcOrd="0" destOrd="0" parTransId="{283C5C75-D193-45D0-AB12-DFC1BEB29BC0}" sibTransId="{33EB9683-7ACF-4E1D-AD38-FCDC7A03108A}"/>
    <dgm:cxn modelId="{2C812091-478F-45DB-8E82-56F97DE2158B}" type="presOf" srcId="{66FAEDD6-4803-4C34-8494-DD341EB0FD18}" destId="{8CF7AE1E-069C-4811-8966-5B76E9A82D45}" srcOrd="0" destOrd="0" presId="urn:microsoft.com/office/officeart/2005/8/layout/vList2"/>
    <dgm:cxn modelId="{F13E0EC9-29F1-49CD-BD77-1CCA58B76890}" type="presOf" srcId="{7A2837EF-8FC3-4C38-8A63-57968C991A98}" destId="{7364E9A5-4FC3-415B-B988-19C56486F6B1}" srcOrd="0" destOrd="0" presId="urn:microsoft.com/office/officeart/2005/8/layout/vList2"/>
    <dgm:cxn modelId="{8D1887E9-BBAE-4732-95F9-EBD48DB09E34}" type="presOf" srcId="{965D5727-0E66-49F7-8ED4-39397D39C872}" destId="{2A713AA2-6931-42AD-AB24-3B27C5DE44FF}" srcOrd="0" destOrd="0" presId="urn:microsoft.com/office/officeart/2005/8/layout/vList2"/>
    <dgm:cxn modelId="{2381C9F8-8452-41C2-8846-AD52AE9C42BB}" srcId="{7A2837EF-8FC3-4C38-8A63-57968C991A98}" destId="{63871872-17D4-4678-82FD-E2AEE766A4E6}" srcOrd="1" destOrd="0" parTransId="{CC197757-69DC-46CC-B865-49A80C9491B7}" sibTransId="{E38F223F-F871-43D3-B563-DE6742A7CE1C}"/>
    <dgm:cxn modelId="{492E3871-CAF7-49A1-8D4B-B11359E2A126}" type="presParOf" srcId="{7364E9A5-4FC3-415B-B988-19C56486F6B1}" destId="{2A713AA2-6931-42AD-AB24-3B27C5DE44FF}" srcOrd="0" destOrd="0" presId="urn:microsoft.com/office/officeart/2005/8/layout/vList2"/>
    <dgm:cxn modelId="{0CF27083-9632-487F-A58E-D0CC17B7F83B}" type="presParOf" srcId="{7364E9A5-4FC3-415B-B988-19C56486F6B1}" destId="{95EF9FCA-12A2-441F-B868-44AF302D5C13}" srcOrd="1" destOrd="0" presId="urn:microsoft.com/office/officeart/2005/8/layout/vList2"/>
    <dgm:cxn modelId="{0387F60B-30BC-4D2E-8656-A01F56460183}" type="presParOf" srcId="{7364E9A5-4FC3-415B-B988-19C56486F6B1}" destId="{C4BCB9B5-4E80-4502-BB48-5C3F144D7187}" srcOrd="2" destOrd="0" presId="urn:microsoft.com/office/officeart/2005/8/layout/vList2"/>
    <dgm:cxn modelId="{99C4471F-5538-49EA-9C15-870FFCB268FB}" type="presParOf" srcId="{7364E9A5-4FC3-415B-B988-19C56486F6B1}" destId="{F8038D19-5ED5-4547-9A8C-18F3E901C452}" srcOrd="3" destOrd="0" presId="urn:microsoft.com/office/officeart/2005/8/layout/vList2"/>
    <dgm:cxn modelId="{2F1789E6-5555-484E-9D97-2C570736845F}" type="presParOf" srcId="{7364E9A5-4FC3-415B-B988-19C56486F6B1}" destId="{8CF7AE1E-069C-4811-8966-5B76E9A82D4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109508-DE52-4FEA-BE41-D053CB83F75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A67F8B1-DAF0-4309-AF9A-019FC602D9A7}">
      <dgm:prSet/>
      <dgm:spPr/>
      <dgm:t>
        <a:bodyPr/>
        <a:lstStyle/>
        <a:p>
          <a:r>
            <a:rPr lang="en-US"/>
            <a:t>• Workers misinterpret instructions.</a:t>
          </a:r>
        </a:p>
      </dgm:t>
    </dgm:pt>
    <dgm:pt modelId="{70CF099F-BEA2-4A2F-BF09-17996CB6647C}" type="parTrans" cxnId="{EC603667-B449-49D3-858C-346E4DCEF3C6}">
      <dgm:prSet/>
      <dgm:spPr/>
      <dgm:t>
        <a:bodyPr/>
        <a:lstStyle/>
        <a:p>
          <a:endParaRPr lang="en-US"/>
        </a:p>
      </dgm:t>
    </dgm:pt>
    <dgm:pt modelId="{25854139-D7CE-404A-ADB4-98836FC987F5}" type="sibTrans" cxnId="{EC603667-B449-49D3-858C-346E4DCEF3C6}">
      <dgm:prSet/>
      <dgm:spPr/>
      <dgm:t>
        <a:bodyPr/>
        <a:lstStyle/>
        <a:p>
          <a:endParaRPr lang="en-US"/>
        </a:p>
      </dgm:t>
    </dgm:pt>
    <dgm:pt modelId="{6A217319-8E2C-4AF7-83E0-2B911423CA35}">
      <dgm:prSet/>
      <dgm:spPr/>
      <dgm:t>
        <a:bodyPr/>
        <a:lstStyle/>
        <a:p>
          <a:r>
            <a:rPr lang="en-US"/>
            <a:t>• Safety risks increase.</a:t>
          </a:r>
        </a:p>
      </dgm:t>
    </dgm:pt>
    <dgm:pt modelId="{F7840A82-F55F-45D6-95DE-24B607D93A34}" type="parTrans" cxnId="{E02016A6-D3B6-421D-ACE7-5926E1401AC5}">
      <dgm:prSet/>
      <dgm:spPr/>
      <dgm:t>
        <a:bodyPr/>
        <a:lstStyle/>
        <a:p>
          <a:endParaRPr lang="en-US"/>
        </a:p>
      </dgm:t>
    </dgm:pt>
    <dgm:pt modelId="{D124ACB5-6C4C-47D2-9144-5DB44EDBE4B1}" type="sibTrans" cxnId="{E02016A6-D3B6-421D-ACE7-5926E1401AC5}">
      <dgm:prSet/>
      <dgm:spPr/>
      <dgm:t>
        <a:bodyPr/>
        <a:lstStyle/>
        <a:p>
          <a:endParaRPr lang="en-US"/>
        </a:p>
      </dgm:t>
    </dgm:pt>
    <dgm:pt modelId="{079D7E1B-A9A2-4673-A458-4DA51661F0E2}">
      <dgm:prSet/>
      <dgm:spPr/>
      <dgm:t>
        <a:bodyPr/>
        <a:lstStyle/>
        <a:p>
          <a:r>
            <a:rPr lang="en-US"/>
            <a:t>• Miscommunication causes hygiene violations.</a:t>
          </a:r>
        </a:p>
      </dgm:t>
    </dgm:pt>
    <dgm:pt modelId="{1E958FE2-498B-41D6-9AE7-178ACF926CB5}" type="parTrans" cxnId="{72AA066E-4CC0-4540-828E-FF18CA5C9A5B}">
      <dgm:prSet/>
      <dgm:spPr/>
      <dgm:t>
        <a:bodyPr/>
        <a:lstStyle/>
        <a:p>
          <a:endParaRPr lang="en-US"/>
        </a:p>
      </dgm:t>
    </dgm:pt>
    <dgm:pt modelId="{6157DC21-D259-421F-8BCE-0B9C639F7778}" type="sibTrans" cxnId="{72AA066E-4CC0-4540-828E-FF18CA5C9A5B}">
      <dgm:prSet/>
      <dgm:spPr/>
      <dgm:t>
        <a:bodyPr/>
        <a:lstStyle/>
        <a:p>
          <a:endParaRPr lang="en-US"/>
        </a:p>
      </dgm:t>
    </dgm:pt>
    <dgm:pt modelId="{E619ACEF-D0FB-45FF-985F-5941817D7D9D}" type="pres">
      <dgm:prSet presAssocID="{48109508-DE52-4FEA-BE41-D053CB83F756}" presName="linear" presStyleCnt="0">
        <dgm:presLayoutVars>
          <dgm:animLvl val="lvl"/>
          <dgm:resizeHandles val="exact"/>
        </dgm:presLayoutVars>
      </dgm:prSet>
      <dgm:spPr/>
    </dgm:pt>
    <dgm:pt modelId="{CA54787A-4528-4A76-8F60-1903D0D68E91}" type="pres">
      <dgm:prSet presAssocID="{FA67F8B1-DAF0-4309-AF9A-019FC602D9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716C318-EE86-45E1-87AD-CF6D8E4163E6}" type="pres">
      <dgm:prSet presAssocID="{25854139-D7CE-404A-ADB4-98836FC987F5}" presName="spacer" presStyleCnt="0"/>
      <dgm:spPr/>
    </dgm:pt>
    <dgm:pt modelId="{711556BB-652E-4E63-BEBD-1945F523011B}" type="pres">
      <dgm:prSet presAssocID="{6A217319-8E2C-4AF7-83E0-2B911423CA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AEEF27-885B-425F-84A4-66DBD3DF7550}" type="pres">
      <dgm:prSet presAssocID="{D124ACB5-6C4C-47D2-9144-5DB44EDBE4B1}" presName="spacer" presStyleCnt="0"/>
      <dgm:spPr/>
    </dgm:pt>
    <dgm:pt modelId="{13F4153E-0A01-4896-A00A-6252BD097C31}" type="pres">
      <dgm:prSet presAssocID="{079D7E1B-A9A2-4673-A458-4DA51661F0E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C603667-B449-49D3-858C-346E4DCEF3C6}" srcId="{48109508-DE52-4FEA-BE41-D053CB83F756}" destId="{FA67F8B1-DAF0-4309-AF9A-019FC602D9A7}" srcOrd="0" destOrd="0" parTransId="{70CF099F-BEA2-4A2F-BF09-17996CB6647C}" sibTransId="{25854139-D7CE-404A-ADB4-98836FC987F5}"/>
    <dgm:cxn modelId="{72AA066E-4CC0-4540-828E-FF18CA5C9A5B}" srcId="{48109508-DE52-4FEA-BE41-D053CB83F756}" destId="{079D7E1B-A9A2-4673-A458-4DA51661F0E2}" srcOrd="2" destOrd="0" parTransId="{1E958FE2-498B-41D6-9AE7-178ACF926CB5}" sibTransId="{6157DC21-D259-421F-8BCE-0B9C639F7778}"/>
    <dgm:cxn modelId="{D8CAD94E-6F53-41BF-8D94-915391FC99B5}" type="presOf" srcId="{079D7E1B-A9A2-4673-A458-4DA51661F0E2}" destId="{13F4153E-0A01-4896-A00A-6252BD097C31}" srcOrd="0" destOrd="0" presId="urn:microsoft.com/office/officeart/2005/8/layout/vList2"/>
    <dgm:cxn modelId="{41D53895-C3A7-42A4-9B59-5960B2BE81BF}" type="presOf" srcId="{48109508-DE52-4FEA-BE41-D053CB83F756}" destId="{E619ACEF-D0FB-45FF-985F-5941817D7D9D}" srcOrd="0" destOrd="0" presId="urn:microsoft.com/office/officeart/2005/8/layout/vList2"/>
    <dgm:cxn modelId="{1FD4F49D-7FF0-497F-9C44-353892D1498E}" type="presOf" srcId="{6A217319-8E2C-4AF7-83E0-2B911423CA35}" destId="{711556BB-652E-4E63-BEBD-1945F523011B}" srcOrd="0" destOrd="0" presId="urn:microsoft.com/office/officeart/2005/8/layout/vList2"/>
    <dgm:cxn modelId="{E02016A6-D3B6-421D-ACE7-5926E1401AC5}" srcId="{48109508-DE52-4FEA-BE41-D053CB83F756}" destId="{6A217319-8E2C-4AF7-83E0-2B911423CA35}" srcOrd="1" destOrd="0" parTransId="{F7840A82-F55F-45D6-95DE-24B607D93A34}" sibTransId="{D124ACB5-6C4C-47D2-9144-5DB44EDBE4B1}"/>
    <dgm:cxn modelId="{B0A112F9-C9D9-45A9-8317-A45D8490FC0A}" type="presOf" srcId="{FA67F8B1-DAF0-4309-AF9A-019FC602D9A7}" destId="{CA54787A-4528-4A76-8F60-1903D0D68E91}" srcOrd="0" destOrd="0" presId="urn:microsoft.com/office/officeart/2005/8/layout/vList2"/>
    <dgm:cxn modelId="{EFE949F6-C116-4D7B-AD7E-C6307A68C939}" type="presParOf" srcId="{E619ACEF-D0FB-45FF-985F-5941817D7D9D}" destId="{CA54787A-4528-4A76-8F60-1903D0D68E91}" srcOrd="0" destOrd="0" presId="urn:microsoft.com/office/officeart/2005/8/layout/vList2"/>
    <dgm:cxn modelId="{D4701139-03C8-428B-9D31-D19C794D282F}" type="presParOf" srcId="{E619ACEF-D0FB-45FF-985F-5941817D7D9D}" destId="{8716C318-EE86-45E1-87AD-CF6D8E4163E6}" srcOrd="1" destOrd="0" presId="urn:microsoft.com/office/officeart/2005/8/layout/vList2"/>
    <dgm:cxn modelId="{C7D7FA3D-7EB8-4E1E-B323-99FB5E76AFA0}" type="presParOf" srcId="{E619ACEF-D0FB-45FF-985F-5941817D7D9D}" destId="{711556BB-652E-4E63-BEBD-1945F523011B}" srcOrd="2" destOrd="0" presId="urn:microsoft.com/office/officeart/2005/8/layout/vList2"/>
    <dgm:cxn modelId="{C96E9898-67E4-466F-8D6E-C1E620CF0AF3}" type="presParOf" srcId="{E619ACEF-D0FB-45FF-985F-5941817D7D9D}" destId="{EAAEEF27-885B-425F-84A4-66DBD3DF7550}" srcOrd="3" destOrd="0" presId="urn:microsoft.com/office/officeart/2005/8/layout/vList2"/>
    <dgm:cxn modelId="{7723371A-B42C-4257-AAD0-CA0A2857AE3E}" type="presParOf" srcId="{E619ACEF-D0FB-45FF-985F-5941817D7D9D}" destId="{13F4153E-0A01-4896-A00A-6252BD097C3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6474412-4AEA-48B7-87B1-14671595148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7203A96-D720-4C28-BCC0-484A7CE70F8A}">
      <dgm:prSet/>
      <dgm:spPr/>
      <dgm:t>
        <a:bodyPr/>
        <a:lstStyle/>
        <a:p>
          <a:r>
            <a:rPr lang="en-US"/>
            <a:t>• Briefings away from factory floor.</a:t>
          </a:r>
        </a:p>
      </dgm:t>
    </dgm:pt>
    <dgm:pt modelId="{F28D689D-6729-4651-9A0C-5E493DAC360A}" type="parTrans" cxnId="{2974C18D-CC93-4B0C-840C-9DA9540260FD}">
      <dgm:prSet/>
      <dgm:spPr/>
      <dgm:t>
        <a:bodyPr/>
        <a:lstStyle/>
        <a:p>
          <a:endParaRPr lang="en-US"/>
        </a:p>
      </dgm:t>
    </dgm:pt>
    <dgm:pt modelId="{3D0486EC-08E2-4E79-BDEC-63DD6512B6C7}" type="sibTrans" cxnId="{2974C18D-CC93-4B0C-840C-9DA9540260FD}">
      <dgm:prSet/>
      <dgm:spPr/>
      <dgm:t>
        <a:bodyPr/>
        <a:lstStyle/>
        <a:p>
          <a:endParaRPr lang="en-US"/>
        </a:p>
      </dgm:t>
    </dgm:pt>
    <dgm:pt modelId="{DDCADFA9-B235-4941-80E8-E0A62754B9DE}">
      <dgm:prSet/>
      <dgm:spPr/>
      <dgm:t>
        <a:bodyPr/>
        <a:lstStyle/>
        <a:p>
          <a:r>
            <a:rPr lang="en-US"/>
            <a:t>• Written instructions.</a:t>
          </a:r>
        </a:p>
      </dgm:t>
    </dgm:pt>
    <dgm:pt modelId="{320D8ED5-76F3-41B5-8403-B0B78E0A10E4}" type="parTrans" cxnId="{36DBE3BF-1B30-47AE-B8E2-4F36FF376E0D}">
      <dgm:prSet/>
      <dgm:spPr/>
      <dgm:t>
        <a:bodyPr/>
        <a:lstStyle/>
        <a:p>
          <a:endParaRPr lang="en-US"/>
        </a:p>
      </dgm:t>
    </dgm:pt>
    <dgm:pt modelId="{817BE17E-6218-4BED-86FF-E8FED94FE83C}" type="sibTrans" cxnId="{36DBE3BF-1B30-47AE-B8E2-4F36FF376E0D}">
      <dgm:prSet/>
      <dgm:spPr/>
      <dgm:t>
        <a:bodyPr/>
        <a:lstStyle/>
        <a:p>
          <a:endParaRPr lang="en-US"/>
        </a:p>
      </dgm:t>
    </dgm:pt>
    <dgm:pt modelId="{E5182A88-7A9B-420D-A79E-58B62AEE1210}">
      <dgm:prSet/>
      <dgm:spPr/>
      <dgm:t>
        <a:bodyPr/>
        <a:lstStyle/>
        <a:p>
          <a:r>
            <a:rPr lang="en-US"/>
            <a:t>• Sound-dampening panels.</a:t>
          </a:r>
        </a:p>
      </dgm:t>
    </dgm:pt>
    <dgm:pt modelId="{877FC038-9E08-43FF-A215-3F96640FDCAC}" type="parTrans" cxnId="{BA939149-DDC7-4869-BF1A-2EA51A4EF87F}">
      <dgm:prSet/>
      <dgm:spPr/>
      <dgm:t>
        <a:bodyPr/>
        <a:lstStyle/>
        <a:p>
          <a:endParaRPr lang="en-US"/>
        </a:p>
      </dgm:t>
    </dgm:pt>
    <dgm:pt modelId="{E4353C2D-A221-4843-8BD8-92C8D5D62CEC}" type="sibTrans" cxnId="{BA939149-DDC7-4869-BF1A-2EA51A4EF87F}">
      <dgm:prSet/>
      <dgm:spPr/>
      <dgm:t>
        <a:bodyPr/>
        <a:lstStyle/>
        <a:p>
          <a:endParaRPr lang="en-US"/>
        </a:p>
      </dgm:t>
    </dgm:pt>
    <dgm:pt modelId="{D7D816E8-CEB5-404F-9751-1DD0CF84F8D1}">
      <dgm:prSet/>
      <dgm:spPr/>
      <dgm:t>
        <a:bodyPr/>
        <a:lstStyle/>
        <a:p>
          <a:r>
            <a:rPr lang="en-US"/>
            <a:t>• Machine upgrades.</a:t>
          </a:r>
        </a:p>
      </dgm:t>
    </dgm:pt>
    <dgm:pt modelId="{A2418AF0-936A-4BA9-81EE-5202F7DA048E}" type="parTrans" cxnId="{4A7C159A-2A25-461D-AFD7-7E5D8B8EB5E4}">
      <dgm:prSet/>
      <dgm:spPr/>
      <dgm:t>
        <a:bodyPr/>
        <a:lstStyle/>
        <a:p>
          <a:endParaRPr lang="en-US"/>
        </a:p>
      </dgm:t>
    </dgm:pt>
    <dgm:pt modelId="{43871D71-3BA0-401D-B1D3-97A6F6A9B3F9}" type="sibTrans" cxnId="{4A7C159A-2A25-461D-AFD7-7E5D8B8EB5E4}">
      <dgm:prSet/>
      <dgm:spPr/>
      <dgm:t>
        <a:bodyPr/>
        <a:lstStyle/>
        <a:p>
          <a:endParaRPr lang="en-US"/>
        </a:p>
      </dgm:t>
    </dgm:pt>
    <dgm:pt modelId="{A4DC53FC-394E-4C16-997C-05131E9BBCA7}" type="pres">
      <dgm:prSet presAssocID="{56474412-4AEA-48B7-87B1-146715951489}" presName="linear" presStyleCnt="0">
        <dgm:presLayoutVars>
          <dgm:animLvl val="lvl"/>
          <dgm:resizeHandles val="exact"/>
        </dgm:presLayoutVars>
      </dgm:prSet>
      <dgm:spPr/>
    </dgm:pt>
    <dgm:pt modelId="{795FF2CD-46F8-4109-AB4F-CDFA32BEC738}" type="pres">
      <dgm:prSet presAssocID="{17203A96-D720-4C28-BCC0-484A7CE70F8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0E3D85-332B-46A4-A0EA-277545B20C6E}" type="pres">
      <dgm:prSet presAssocID="{3D0486EC-08E2-4E79-BDEC-63DD6512B6C7}" presName="spacer" presStyleCnt="0"/>
      <dgm:spPr/>
    </dgm:pt>
    <dgm:pt modelId="{3B7570FD-9AE7-482D-98DB-EE1194413A25}" type="pres">
      <dgm:prSet presAssocID="{DDCADFA9-B235-4941-80E8-E0A62754B9D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01D07C1-7E4E-4ABE-A631-0AE61B43D02A}" type="pres">
      <dgm:prSet presAssocID="{817BE17E-6218-4BED-86FF-E8FED94FE83C}" presName="spacer" presStyleCnt="0"/>
      <dgm:spPr/>
    </dgm:pt>
    <dgm:pt modelId="{30C7BE1C-F420-4F60-9413-E41476435F8D}" type="pres">
      <dgm:prSet presAssocID="{E5182A88-7A9B-420D-A79E-58B62AEE1210}" presName="parentText" presStyleLbl="node1" presStyleIdx="2" presStyleCnt="4" custLinFactNeighborY="-11454">
        <dgm:presLayoutVars>
          <dgm:chMax val="0"/>
          <dgm:bulletEnabled val="1"/>
        </dgm:presLayoutVars>
      </dgm:prSet>
      <dgm:spPr/>
    </dgm:pt>
    <dgm:pt modelId="{DF4E51EC-47D3-4A46-B4AD-7F8BBCB033A2}" type="pres">
      <dgm:prSet presAssocID="{E4353C2D-A221-4843-8BD8-92C8D5D62CEC}" presName="spacer" presStyleCnt="0"/>
      <dgm:spPr/>
    </dgm:pt>
    <dgm:pt modelId="{85D60792-57E7-47C3-963A-D1B96ACBBC45}" type="pres">
      <dgm:prSet presAssocID="{D7D816E8-CEB5-404F-9751-1DD0CF84F8D1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9363007-520C-456E-BE84-57810D6EF5ED}" type="presOf" srcId="{56474412-4AEA-48B7-87B1-146715951489}" destId="{A4DC53FC-394E-4C16-997C-05131E9BBCA7}" srcOrd="0" destOrd="0" presId="urn:microsoft.com/office/officeart/2005/8/layout/vList2"/>
    <dgm:cxn modelId="{8BA9825F-A4AC-423C-9B79-5D74D9506DEB}" type="presOf" srcId="{D7D816E8-CEB5-404F-9751-1DD0CF84F8D1}" destId="{85D60792-57E7-47C3-963A-D1B96ACBBC45}" srcOrd="0" destOrd="0" presId="urn:microsoft.com/office/officeart/2005/8/layout/vList2"/>
    <dgm:cxn modelId="{BA939149-DDC7-4869-BF1A-2EA51A4EF87F}" srcId="{56474412-4AEA-48B7-87B1-146715951489}" destId="{E5182A88-7A9B-420D-A79E-58B62AEE1210}" srcOrd="2" destOrd="0" parTransId="{877FC038-9E08-43FF-A215-3F96640FDCAC}" sibTransId="{E4353C2D-A221-4843-8BD8-92C8D5D62CEC}"/>
    <dgm:cxn modelId="{2974C18D-CC93-4B0C-840C-9DA9540260FD}" srcId="{56474412-4AEA-48B7-87B1-146715951489}" destId="{17203A96-D720-4C28-BCC0-484A7CE70F8A}" srcOrd="0" destOrd="0" parTransId="{F28D689D-6729-4651-9A0C-5E493DAC360A}" sibTransId="{3D0486EC-08E2-4E79-BDEC-63DD6512B6C7}"/>
    <dgm:cxn modelId="{4A7C159A-2A25-461D-AFD7-7E5D8B8EB5E4}" srcId="{56474412-4AEA-48B7-87B1-146715951489}" destId="{D7D816E8-CEB5-404F-9751-1DD0CF84F8D1}" srcOrd="3" destOrd="0" parTransId="{A2418AF0-936A-4BA9-81EE-5202F7DA048E}" sibTransId="{43871D71-3BA0-401D-B1D3-97A6F6A9B3F9}"/>
    <dgm:cxn modelId="{FD26E2A4-84B0-4177-B4BB-CA5BCBB2C393}" type="presOf" srcId="{E5182A88-7A9B-420D-A79E-58B62AEE1210}" destId="{30C7BE1C-F420-4F60-9413-E41476435F8D}" srcOrd="0" destOrd="0" presId="urn:microsoft.com/office/officeart/2005/8/layout/vList2"/>
    <dgm:cxn modelId="{36DBE3BF-1B30-47AE-B8E2-4F36FF376E0D}" srcId="{56474412-4AEA-48B7-87B1-146715951489}" destId="{DDCADFA9-B235-4941-80E8-E0A62754B9DE}" srcOrd="1" destOrd="0" parTransId="{320D8ED5-76F3-41B5-8403-B0B78E0A10E4}" sibTransId="{817BE17E-6218-4BED-86FF-E8FED94FE83C}"/>
    <dgm:cxn modelId="{E548E4D6-CBF1-410F-B4C5-BEF2B8486B6A}" type="presOf" srcId="{DDCADFA9-B235-4941-80E8-E0A62754B9DE}" destId="{3B7570FD-9AE7-482D-98DB-EE1194413A25}" srcOrd="0" destOrd="0" presId="urn:microsoft.com/office/officeart/2005/8/layout/vList2"/>
    <dgm:cxn modelId="{577A79E3-7EA8-4CD8-8F6C-1E0139F6304B}" type="presOf" srcId="{17203A96-D720-4C28-BCC0-484A7CE70F8A}" destId="{795FF2CD-46F8-4109-AB4F-CDFA32BEC738}" srcOrd="0" destOrd="0" presId="urn:microsoft.com/office/officeart/2005/8/layout/vList2"/>
    <dgm:cxn modelId="{9F918707-B60B-4828-8FBA-49F67933495A}" type="presParOf" srcId="{A4DC53FC-394E-4C16-997C-05131E9BBCA7}" destId="{795FF2CD-46F8-4109-AB4F-CDFA32BEC738}" srcOrd="0" destOrd="0" presId="urn:microsoft.com/office/officeart/2005/8/layout/vList2"/>
    <dgm:cxn modelId="{F739ED0A-E4E8-4A38-BE3D-969F1D82F83B}" type="presParOf" srcId="{A4DC53FC-394E-4C16-997C-05131E9BBCA7}" destId="{F30E3D85-332B-46A4-A0EA-277545B20C6E}" srcOrd="1" destOrd="0" presId="urn:microsoft.com/office/officeart/2005/8/layout/vList2"/>
    <dgm:cxn modelId="{EA755784-5DC5-48E4-8E13-0342153C04ED}" type="presParOf" srcId="{A4DC53FC-394E-4C16-997C-05131E9BBCA7}" destId="{3B7570FD-9AE7-482D-98DB-EE1194413A25}" srcOrd="2" destOrd="0" presId="urn:microsoft.com/office/officeart/2005/8/layout/vList2"/>
    <dgm:cxn modelId="{85F88157-B9BD-4218-AE52-6BEDF91382BF}" type="presParOf" srcId="{A4DC53FC-394E-4C16-997C-05131E9BBCA7}" destId="{101D07C1-7E4E-4ABE-A631-0AE61B43D02A}" srcOrd="3" destOrd="0" presId="urn:microsoft.com/office/officeart/2005/8/layout/vList2"/>
    <dgm:cxn modelId="{6C1A4E33-CF18-450E-827B-7E4349BA8659}" type="presParOf" srcId="{A4DC53FC-394E-4C16-997C-05131E9BBCA7}" destId="{30C7BE1C-F420-4F60-9413-E41476435F8D}" srcOrd="4" destOrd="0" presId="urn:microsoft.com/office/officeart/2005/8/layout/vList2"/>
    <dgm:cxn modelId="{C8BB716C-54E9-443F-895D-A117550D362A}" type="presParOf" srcId="{A4DC53FC-394E-4C16-997C-05131E9BBCA7}" destId="{DF4E51EC-47D3-4A46-B4AD-7F8BBCB033A2}" srcOrd="5" destOrd="0" presId="urn:microsoft.com/office/officeart/2005/8/layout/vList2"/>
    <dgm:cxn modelId="{A887060A-4345-42D1-A569-601D0088DD30}" type="presParOf" srcId="{A4DC53FC-394E-4C16-997C-05131E9BBCA7}" destId="{85D60792-57E7-47C3-963A-D1B96ACBBC4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F7A47F1-2ED9-4553-855E-99C9CAA283F8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D731D21-1258-45A3-BFF6-6C3816DAE436}">
      <dgm:prSet/>
      <dgm:spPr/>
      <dgm:t>
        <a:bodyPr/>
        <a:lstStyle/>
        <a:p>
          <a:r>
            <a:rPr lang="en-US"/>
            <a:t>• Workers speak mostly their native languages.</a:t>
          </a:r>
        </a:p>
      </dgm:t>
    </dgm:pt>
    <dgm:pt modelId="{C1D6E5DF-CC53-4301-9447-FCC8EE4A0E2E}" type="parTrans" cxnId="{8CAEAE34-1723-4CD5-B7EF-BAFD8606F94A}">
      <dgm:prSet/>
      <dgm:spPr/>
      <dgm:t>
        <a:bodyPr/>
        <a:lstStyle/>
        <a:p>
          <a:endParaRPr lang="en-US"/>
        </a:p>
      </dgm:t>
    </dgm:pt>
    <dgm:pt modelId="{31BF9648-58A5-4320-957A-23D4532D73CF}" type="sibTrans" cxnId="{8CAEAE34-1723-4CD5-B7EF-BAFD8606F94A}">
      <dgm:prSet/>
      <dgm:spPr/>
      <dgm:t>
        <a:bodyPr/>
        <a:lstStyle/>
        <a:p>
          <a:endParaRPr lang="en-US"/>
        </a:p>
      </dgm:t>
    </dgm:pt>
    <dgm:pt modelId="{839F4C58-4718-443A-9CA9-B1D1B4DD6BA3}">
      <dgm:prSet/>
      <dgm:spPr/>
      <dgm:t>
        <a:bodyPr/>
        <a:lstStyle/>
        <a:p>
          <a:r>
            <a:rPr lang="en-US"/>
            <a:t>• Misinterpret safety signs.</a:t>
          </a:r>
        </a:p>
      </dgm:t>
    </dgm:pt>
    <dgm:pt modelId="{7826AC5D-FE96-497F-AA73-36CA58038B60}" type="parTrans" cxnId="{4AC4D4D8-C027-4D58-A25C-21ABD8F03F1D}">
      <dgm:prSet/>
      <dgm:spPr/>
      <dgm:t>
        <a:bodyPr/>
        <a:lstStyle/>
        <a:p>
          <a:endParaRPr lang="en-US"/>
        </a:p>
      </dgm:t>
    </dgm:pt>
    <dgm:pt modelId="{A1F23215-60DB-4865-B779-162C65957DDA}" type="sibTrans" cxnId="{4AC4D4D8-C027-4D58-A25C-21ABD8F03F1D}">
      <dgm:prSet/>
      <dgm:spPr/>
      <dgm:t>
        <a:bodyPr/>
        <a:lstStyle/>
        <a:p>
          <a:endParaRPr lang="en-US"/>
        </a:p>
      </dgm:t>
    </dgm:pt>
    <dgm:pt modelId="{D640F8C9-686A-432F-A257-2A1A504F202F}">
      <dgm:prSet/>
      <dgm:spPr/>
      <dgm:t>
        <a:bodyPr/>
        <a:lstStyle/>
        <a:p>
          <a:r>
            <a:rPr lang="en-US"/>
            <a:t>• Berlo SMCR: Encoding &amp; decoding issues.</a:t>
          </a:r>
        </a:p>
      </dgm:t>
    </dgm:pt>
    <dgm:pt modelId="{D5781953-81FA-4E35-9C09-AE97D0ABB588}" type="parTrans" cxnId="{7ABCF52C-7724-4B92-910F-FC61353A80C8}">
      <dgm:prSet/>
      <dgm:spPr/>
      <dgm:t>
        <a:bodyPr/>
        <a:lstStyle/>
        <a:p>
          <a:endParaRPr lang="en-US"/>
        </a:p>
      </dgm:t>
    </dgm:pt>
    <dgm:pt modelId="{E7F8C597-A95C-4C8E-A166-A736CDB7BADA}" type="sibTrans" cxnId="{7ABCF52C-7724-4B92-910F-FC61353A80C8}">
      <dgm:prSet/>
      <dgm:spPr/>
      <dgm:t>
        <a:bodyPr/>
        <a:lstStyle/>
        <a:p>
          <a:endParaRPr lang="en-US"/>
        </a:p>
      </dgm:t>
    </dgm:pt>
    <dgm:pt modelId="{5F1B7F69-DFEF-4050-BB54-24EE2CA2B4E5}" type="pres">
      <dgm:prSet presAssocID="{2F7A47F1-2ED9-4553-855E-99C9CAA283F8}" presName="diagram" presStyleCnt="0">
        <dgm:presLayoutVars>
          <dgm:dir/>
          <dgm:resizeHandles val="exact"/>
        </dgm:presLayoutVars>
      </dgm:prSet>
      <dgm:spPr/>
    </dgm:pt>
    <dgm:pt modelId="{EAF26564-F409-481F-849A-BF7D494B6367}" type="pres">
      <dgm:prSet presAssocID="{BD731D21-1258-45A3-BFF6-6C3816DAE436}" presName="node" presStyleLbl="node1" presStyleIdx="0" presStyleCnt="3">
        <dgm:presLayoutVars>
          <dgm:bulletEnabled val="1"/>
        </dgm:presLayoutVars>
      </dgm:prSet>
      <dgm:spPr/>
    </dgm:pt>
    <dgm:pt modelId="{6961F8CB-07DC-4116-9252-8CEFE1B42315}" type="pres">
      <dgm:prSet presAssocID="{31BF9648-58A5-4320-957A-23D4532D73CF}" presName="sibTrans" presStyleCnt="0"/>
      <dgm:spPr/>
    </dgm:pt>
    <dgm:pt modelId="{54A97A44-5193-4AD2-B892-C91D43C7485E}" type="pres">
      <dgm:prSet presAssocID="{839F4C58-4718-443A-9CA9-B1D1B4DD6BA3}" presName="node" presStyleLbl="node1" presStyleIdx="1" presStyleCnt="3">
        <dgm:presLayoutVars>
          <dgm:bulletEnabled val="1"/>
        </dgm:presLayoutVars>
      </dgm:prSet>
      <dgm:spPr/>
    </dgm:pt>
    <dgm:pt modelId="{82A9BFDE-3424-4553-9F80-796FD5B569DF}" type="pres">
      <dgm:prSet presAssocID="{A1F23215-60DB-4865-B779-162C65957DDA}" presName="sibTrans" presStyleCnt="0"/>
      <dgm:spPr/>
    </dgm:pt>
    <dgm:pt modelId="{1A5EC149-C4BD-4ABC-BF9A-BDAF3941BA57}" type="pres">
      <dgm:prSet presAssocID="{D640F8C9-686A-432F-A257-2A1A504F202F}" presName="node" presStyleLbl="node1" presStyleIdx="2" presStyleCnt="3">
        <dgm:presLayoutVars>
          <dgm:bulletEnabled val="1"/>
        </dgm:presLayoutVars>
      </dgm:prSet>
      <dgm:spPr/>
    </dgm:pt>
  </dgm:ptLst>
  <dgm:cxnLst>
    <dgm:cxn modelId="{7ABCF52C-7724-4B92-910F-FC61353A80C8}" srcId="{2F7A47F1-2ED9-4553-855E-99C9CAA283F8}" destId="{D640F8C9-686A-432F-A257-2A1A504F202F}" srcOrd="2" destOrd="0" parTransId="{D5781953-81FA-4E35-9C09-AE97D0ABB588}" sibTransId="{E7F8C597-A95C-4C8E-A166-A736CDB7BADA}"/>
    <dgm:cxn modelId="{8CAEAE34-1723-4CD5-B7EF-BAFD8606F94A}" srcId="{2F7A47F1-2ED9-4553-855E-99C9CAA283F8}" destId="{BD731D21-1258-45A3-BFF6-6C3816DAE436}" srcOrd="0" destOrd="0" parTransId="{C1D6E5DF-CC53-4301-9447-FCC8EE4A0E2E}" sibTransId="{31BF9648-58A5-4320-957A-23D4532D73CF}"/>
    <dgm:cxn modelId="{3BC60693-3E61-45FD-B105-CD278F88188E}" type="presOf" srcId="{2F7A47F1-2ED9-4553-855E-99C9CAA283F8}" destId="{5F1B7F69-DFEF-4050-BB54-24EE2CA2B4E5}" srcOrd="0" destOrd="0" presId="urn:microsoft.com/office/officeart/2005/8/layout/default"/>
    <dgm:cxn modelId="{0A790BD5-32B2-49C9-90DB-827F73F39F43}" type="presOf" srcId="{BD731D21-1258-45A3-BFF6-6C3816DAE436}" destId="{EAF26564-F409-481F-849A-BF7D494B6367}" srcOrd="0" destOrd="0" presId="urn:microsoft.com/office/officeart/2005/8/layout/default"/>
    <dgm:cxn modelId="{4AC4D4D8-C027-4D58-A25C-21ABD8F03F1D}" srcId="{2F7A47F1-2ED9-4553-855E-99C9CAA283F8}" destId="{839F4C58-4718-443A-9CA9-B1D1B4DD6BA3}" srcOrd="1" destOrd="0" parTransId="{7826AC5D-FE96-497F-AA73-36CA58038B60}" sibTransId="{A1F23215-60DB-4865-B779-162C65957DDA}"/>
    <dgm:cxn modelId="{CBD98FDB-943A-43DE-A199-30B3E1531815}" type="presOf" srcId="{839F4C58-4718-443A-9CA9-B1D1B4DD6BA3}" destId="{54A97A44-5193-4AD2-B892-C91D43C7485E}" srcOrd="0" destOrd="0" presId="urn:microsoft.com/office/officeart/2005/8/layout/default"/>
    <dgm:cxn modelId="{832C26E1-92C8-41FC-9CE6-7955D97C383F}" type="presOf" srcId="{D640F8C9-686A-432F-A257-2A1A504F202F}" destId="{1A5EC149-C4BD-4ABC-BF9A-BDAF3941BA57}" srcOrd="0" destOrd="0" presId="urn:microsoft.com/office/officeart/2005/8/layout/default"/>
    <dgm:cxn modelId="{D69BDD06-8189-42B2-A571-5512F7637EA1}" type="presParOf" srcId="{5F1B7F69-DFEF-4050-BB54-24EE2CA2B4E5}" destId="{EAF26564-F409-481F-849A-BF7D494B6367}" srcOrd="0" destOrd="0" presId="urn:microsoft.com/office/officeart/2005/8/layout/default"/>
    <dgm:cxn modelId="{51D50A01-9A43-4D9F-A00C-D08A4BEB0C64}" type="presParOf" srcId="{5F1B7F69-DFEF-4050-BB54-24EE2CA2B4E5}" destId="{6961F8CB-07DC-4116-9252-8CEFE1B42315}" srcOrd="1" destOrd="0" presId="urn:microsoft.com/office/officeart/2005/8/layout/default"/>
    <dgm:cxn modelId="{BE107C0B-DDA4-4E27-9785-94F7EDC05704}" type="presParOf" srcId="{5F1B7F69-DFEF-4050-BB54-24EE2CA2B4E5}" destId="{54A97A44-5193-4AD2-B892-C91D43C7485E}" srcOrd="2" destOrd="0" presId="urn:microsoft.com/office/officeart/2005/8/layout/default"/>
    <dgm:cxn modelId="{AB61D44A-9D34-48B1-BF7D-6DEA4F40773B}" type="presParOf" srcId="{5F1B7F69-DFEF-4050-BB54-24EE2CA2B4E5}" destId="{82A9BFDE-3424-4553-9F80-796FD5B569DF}" srcOrd="3" destOrd="0" presId="urn:microsoft.com/office/officeart/2005/8/layout/default"/>
    <dgm:cxn modelId="{0FADE134-77A4-426D-BA25-257D3A34A28B}" type="presParOf" srcId="{5F1B7F69-DFEF-4050-BB54-24EE2CA2B4E5}" destId="{1A5EC149-C4BD-4ABC-BF9A-BDAF3941BA57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E7FE57-A155-4C7E-BD3B-16BF43F87C6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D7D98C-FC32-4FED-B6AC-5FCB7D5DCE69}">
      <dgm:prSet/>
      <dgm:spPr/>
      <dgm:t>
        <a:bodyPr/>
        <a:lstStyle/>
        <a:p>
          <a:r>
            <a:rPr lang="en-US"/>
            <a:t>• Misreading signs.</a:t>
          </a:r>
        </a:p>
      </dgm:t>
    </dgm:pt>
    <dgm:pt modelId="{4C0C9C94-3295-45E2-8AF3-94C1E05A1E56}" type="parTrans" cxnId="{69DD0E42-E151-41B5-A9E3-2BBE07B9F31E}">
      <dgm:prSet/>
      <dgm:spPr/>
      <dgm:t>
        <a:bodyPr/>
        <a:lstStyle/>
        <a:p>
          <a:endParaRPr lang="en-US"/>
        </a:p>
      </dgm:t>
    </dgm:pt>
    <dgm:pt modelId="{C7B4B0D2-4DA5-42E1-8512-88F10F1ED14A}" type="sibTrans" cxnId="{69DD0E42-E151-41B5-A9E3-2BBE07B9F31E}">
      <dgm:prSet/>
      <dgm:spPr/>
      <dgm:t>
        <a:bodyPr/>
        <a:lstStyle/>
        <a:p>
          <a:endParaRPr lang="en-US"/>
        </a:p>
      </dgm:t>
    </dgm:pt>
    <dgm:pt modelId="{D47F39A4-E7A3-49B2-8976-345F7A3276EC}">
      <dgm:prSet/>
      <dgm:spPr/>
      <dgm:t>
        <a:bodyPr/>
        <a:lstStyle/>
        <a:p>
          <a:r>
            <a:rPr lang="en-US"/>
            <a:t>• Misunderstanding hygiene rules.</a:t>
          </a:r>
        </a:p>
      </dgm:t>
    </dgm:pt>
    <dgm:pt modelId="{F7FC37FC-8DDB-41F6-998D-DEB4A961A89B}" type="parTrans" cxnId="{C28DC828-541F-4CBA-A2EB-4A2D100A3C3D}">
      <dgm:prSet/>
      <dgm:spPr/>
      <dgm:t>
        <a:bodyPr/>
        <a:lstStyle/>
        <a:p>
          <a:endParaRPr lang="en-US"/>
        </a:p>
      </dgm:t>
    </dgm:pt>
    <dgm:pt modelId="{34C80AFA-F912-49A3-9934-7FE17CFE88A4}" type="sibTrans" cxnId="{C28DC828-541F-4CBA-A2EB-4A2D100A3C3D}">
      <dgm:prSet/>
      <dgm:spPr/>
      <dgm:t>
        <a:bodyPr/>
        <a:lstStyle/>
        <a:p>
          <a:endParaRPr lang="en-US"/>
        </a:p>
      </dgm:t>
    </dgm:pt>
    <dgm:pt modelId="{DDC37311-FBC3-4310-82DC-B2299667018A}">
      <dgm:prSet/>
      <dgm:spPr/>
      <dgm:t>
        <a:bodyPr/>
        <a:lstStyle/>
        <a:p>
          <a:r>
            <a:rPr lang="en-US"/>
            <a:t>• Instructions performed incorrectly.</a:t>
          </a:r>
        </a:p>
      </dgm:t>
    </dgm:pt>
    <dgm:pt modelId="{7762CB69-31B8-425E-BF13-E67F5DE6435C}" type="parTrans" cxnId="{C0371D50-684A-4E4F-900A-CDC3EB89E83D}">
      <dgm:prSet/>
      <dgm:spPr/>
      <dgm:t>
        <a:bodyPr/>
        <a:lstStyle/>
        <a:p>
          <a:endParaRPr lang="en-US"/>
        </a:p>
      </dgm:t>
    </dgm:pt>
    <dgm:pt modelId="{7AFB6698-4CC1-40A5-8180-6CC967545915}" type="sibTrans" cxnId="{C0371D50-684A-4E4F-900A-CDC3EB89E83D}">
      <dgm:prSet/>
      <dgm:spPr/>
      <dgm:t>
        <a:bodyPr/>
        <a:lstStyle/>
        <a:p>
          <a:endParaRPr lang="en-US"/>
        </a:p>
      </dgm:t>
    </dgm:pt>
    <dgm:pt modelId="{4D37F9BB-8B39-472F-B52A-816E7C1A174A}" type="pres">
      <dgm:prSet presAssocID="{92E7FE57-A155-4C7E-BD3B-16BF43F87C6D}" presName="linear" presStyleCnt="0">
        <dgm:presLayoutVars>
          <dgm:animLvl val="lvl"/>
          <dgm:resizeHandles val="exact"/>
        </dgm:presLayoutVars>
      </dgm:prSet>
      <dgm:spPr/>
    </dgm:pt>
    <dgm:pt modelId="{C71ED1C7-1A52-4BFB-831C-6C18567ABEB5}" type="pres">
      <dgm:prSet presAssocID="{6DD7D98C-FC32-4FED-B6AC-5FCB7D5DCE6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3D3E6B1-BF98-4B46-B047-BABBE064C941}" type="pres">
      <dgm:prSet presAssocID="{C7B4B0D2-4DA5-42E1-8512-88F10F1ED14A}" presName="spacer" presStyleCnt="0"/>
      <dgm:spPr/>
    </dgm:pt>
    <dgm:pt modelId="{A0152A55-9E49-4EBF-95FA-829ACF4904C0}" type="pres">
      <dgm:prSet presAssocID="{D47F39A4-E7A3-49B2-8976-345F7A3276E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FA2081D-F71F-4D2D-817E-984C6C59E46D}" type="pres">
      <dgm:prSet presAssocID="{34C80AFA-F912-49A3-9934-7FE17CFE88A4}" presName="spacer" presStyleCnt="0"/>
      <dgm:spPr/>
    </dgm:pt>
    <dgm:pt modelId="{F1397F1E-78BD-4F01-8E93-EAFA11D54210}" type="pres">
      <dgm:prSet presAssocID="{DDC37311-FBC3-4310-82DC-B2299667018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D4F20C-6281-4154-8BAA-F31ED5349A93}" type="presOf" srcId="{DDC37311-FBC3-4310-82DC-B2299667018A}" destId="{F1397F1E-78BD-4F01-8E93-EAFA11D54210}" srcOrd="0" destOrd="0" presId="urn:microsoft.com/office/officeart/2005/8/layout/vList2"/>
    <dgm:cxn modelId="{C28DC828-541F-4CBA-A2EB-4A2D100A3C3D}" srcId="{92E7FE57-A155-4C7E-BD3B-16BF43F87C6D}" destId="{D47F39A4-E7A3-49B2-8976-345F7A3276EC}" srcOrd="1" destOrd="0" parTransId="{F7FC37FC-8DDB-41F6-998D-DEB4A961A89B}" sibTransId="{34C80AFA-F912-49A3-9934-7FE17CFE88A4}"/>
    <dgm:cxn modelId="{69DD0E42-E151-41B5-A9E3-2BBE07B9F31E}" srcId="{92E7FE57-A155-4C7E-BD3B-16BF43F87C6D}" destId="{6DD7D98C-FC32-4FED-B6AC-5FCB7D5DCE69}" srcOrd="0" destOrd="0" parTransId="{4C0C9C94-3295-45E2-8AF3-94C1E05A1E56}" sibTransId="{C7B4B0D2-4DA5-42E1-8512-88F10F1ED14A}"/>
    <dgm:cxn modelId="{C0371D50-684A-4E4F-900A-CDC3EB89E83D}" srcId="{92E7FE57-A155-4C7E-BD3B-16BF43F87C6D}" destId="{DDC37311-FBC3-4310-82DC-B2299667018A}" srcOrd="2" destOrd="0" parTransId="{7762CB69-31B8-425E-BF13-E67F5DE6435C}" sibTransId="{7AFB6698-4CC1-40A5-8180-6CC967545915}"/>
    <dgm:cxn modelId="{1F9DE29C-5641-4C89-9A33-BE26E33C33D8}" type="presOf" srcId="{D47F39A4-E7A3-49B2-8976-345F7A3276EC}" destId="{A0152A55-9E49-4EBF-95FA-829ACF4904C0}" srcOrd="0" destOrd="0" presId="urn:microsoft.com/office/officeart/2005/8/layout/vList2"/>
    <dgm:cxn modelId="{F778FAC8-F895-4D4A-9F47-CA975F9330C7}" type="presOf" srcId="{6DD7D98C-FC32-4FED-B6AC-5FCB7D5DCE69}" destId="{C71ED1C7-1A52-4BFB-831C-6C18567ABEB5}" srcOrd="0" destOrd="0" presId="urn:microsoft.com/office/officeart/2005/8/layout/vList2"/>
    <dgm:cxn modelId="{15B2AAE3-0F49-4607-A519-F0FCAFF2E1DA}" type="presOf" srcId="{92E7FE57-A155-4C7E-BD3B-16BF43F87C6D}" destId="{4D37F9BB-8B39-472F-B52A-816E7C1A174A}" srcOrd="0" destOrd="0" presId="urn:microsoft.com/office/officeart/2005/8/layout/vList2"/>
    <dgm:cxn modelId="{92CC40C3-80E9-4329-8BE6-7CE24E766E21}" type="presParOf" srcId="{4D37F9BB-8B39-472F-B52A-816E7C1A174A}" destId="{C71ED1C7-1A52-4BFB-831C-6C18567ABEB5}" srcOrd="0" destOrd="0" presId="urn:microsoft.com/office/officeart/2005/8/layout/vList2"/>
    <dgm:cxn modelId="{40BF3BFC-53DC-46DE-8F9F-C00DDFC075BE}" type="presParOf" srcId="{4D37F9BB-8B39-472F-B52A-816E7C1A174A}" destId="{B3D3E6B1-BF98-4B46-B047-BABBE064C941}" srcOrd="1" destOrd="0" presId="urn:microsoft.com/office/officeart/2005/8/layout/vList2"/>
    <dgm:cxn modelId="{DA976EE7-40CA-443D-BCF0-8D3D6C5973DF}" type="presParOf" srcId="{4D37F9BB-8B39-472F-B52A-816E7C1A174A}" destId="{A0152A55-9E49-4EBF-95FA-829ACF4904C0}" srcOrd="2" destOrd="0" presId="urn:microsoft.com/office/officeart/2005/8/layout/vList2"/>
    <dgm:cxn modelId="{6AF62057-4A70-4293-9ABB-6F455E564AEE}" type="presParOf" srcId="{4D37F9BB-8B39-472F-B52A-816E7C1A174A}" destId="{EFA2081D-F71F-4D2D-817E-984C6C59E46D}" srcOrd="3" destOrd="0" presId="urn:microsoft.com/office/officeart/2005/8/layout/vList2"/>
    <dgm:cxn modelId="{2D7D8FAE-DF9A-405C-A2F6-3832ED54B911}" type="presParOf" srcId="{4D37F9BB-8B39-472F-B52A-816E7C1A174A}" destId="{F1397F1E-78BD-4F01-8E93-EAFA11D542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9B58F34-8978-4800-BFC7-845A8115B46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47BF82E-9A83-4C8D-9375-F1F38613F836}">
      <dgm:prSet/>
      <dgm:spPr/>
      <dgm:t>
        <a:bodyPr/>
        <a:lstStyle/>
        <a:p>
          <a:r>
            <a:rPr lang="en-US"/>
            <a:t>• Translated manuals.</a:t>
          </a:r>
        </a:p>
      </dgm:t>
    </dgm:pt>
    <dgm:pt modelId="{91561233-45A8-418F-BD0B-42DFC09D963B}" type="parTrans" cxnId="{F2BBF1C8-D73F-4702-A7E1-6C18F057E549}">
      <dgm:prSet/>
      <dgm:spPr/>
      <dgm:t>
        <a:bodyPr/>
        <a:lstStyle/>
        <a:p>
          <a:endParaRPr lang="en-US"/>
        </a:p>
      </dgm:t>
    </dgm:pt>
    <dgm:pt modelId="{2DB043B2-82C6-403A-A060-A6B77CD8DA84}" type="sibTrans" cxnId="{F2BBF1C8-D73F-4702-A7E1-6C18F057E549}">
      <dgm:prSet/>
      <dgm:spPr/>
      <dgm:t>
        <a:bodyPr/>
        <a:lstStyle/>
        <a:p>
          <a:endParaRPr lang="en-US"/>
        </a:p>
      </dgm:t>
    </dgm:pt>
    <dgm:pt modelId="{FAC84B07-7039-4DB1-B934-35813CA5B192}">
      <dgm:prSet/>
      <dgm:spPr/>
      <dgm:t>
        <a:bodyPr/>
        <a:lstStyle/>
        <a:p>
          <a:r>
            <a:rPr lang="en-US"/>
            <a:t>• Visual signs &amp; icons.</a:t>
          </a:r>
        </a:p>
      </dgm:t>
    </dgm:pt>
    <dgm:pt modelId="{B063B142-DCC6-40D1-8031-ECEED04D3359}" type="parTrans" cxnId="{6B487EB4-631E-448C-8B1E-98EC68365818}">
      <dgm:prSet/>
      <dgm:spPr/>
      <dgm:t>
        <a:bodyPr/>
        <a:lstStyle/>
        <a:p>
          <a:endParaRPr lang="en-US"/>
        </a:p>
      </dgm:t>
    </dgm:pt>
    <dgm:pt modelId="{51CC09B3-4A06-471A-88D0-50A4239A9927}" type="sibTrans" cxnId="{6B487EB4-631E-448C-8B1E-98EC68365818}">
      <dgm:prSet/>
      <dgm:spPr/>
      <dgm:t>
        <a:bodyPr/>
        <a:lstStyle/>
        <a:p>
          <a:endParaRPr lang="en-US"/>
        </a:p>
      </dgm:t>
    </dgm:pt>
    <dgm:pt modelId="{58E5A058-2B59-460A-9798-5E15E96EBE0F}">
      <dgm:prSet/>
      <dgm:spPr/>
      <dgm:t>
        <a:bodyPr/>
        <a:lstStyle/>
        <a:p>
          <a:r>
            <a:rPr lang="en-US"/>
            <a:t>• Basic English lessons.</a:t>
          </a:r>
        </a:p>
      </dgm:t>
    </dgm:pt>
    <dgm:pt modelId="{787FFB4C-EE14-4F78-948F-0E0A1240EC86}" type="parTrans" cxnId="{098DAD30-5EFA-46C8-85C3-F569268A4056}">
      <dgm:prSet/>
      <dgm:spPr/>
      <dgm:t>
        <a:bodyPr/>
        <a:lstStyle/>
        <a:p>
          <a:endParaRPr lang="en-US"/>
        </a:p>
      </dgm:t>
    </dgm:pt>
    <dgm:pt modelId="{17946C3E-4F78-4925-A7FA-644D279D1142}" type="sibTrans" cxnId="{098DAD30-5EFA-46C8-85C3-F569268A4056}">
      <dgm:prSet/>
      <dgm:spPr/>
      <dgm:t>
        <a:bodyPr/>
        <a:lstStyle/>
        <a:p>
          <a:endParaRPr lang="en-US"/>
        </a:p>
      </dgm:t>
    </dgm:pt>
    <dgm:pt modelId="{246936FB-63C8-49A0-A096-BED1B3AB5380}">
      <dgm:prSet/>
      <dgm:spPr/>
      <dgm:t>
        <a:bodyPr/>
        <a:lstStyle/>
        <a:p>
          <a:r>
            <a:rPr lang="en-US"/>
            <a:t>• Multilingual team leaders.</a:t>
          </a:r>
        </a:p>
      </dgm:t>
    </dgm:pt>
    <dgm:pt modelId="{C17327CC-440F-4551-A778-1B0C0A855C25}" type="parTrans" cxnId="{410CD725-B4F0-4B61-9FE1-39422BD32F53}">
      <dgm:prSet/>
      <dgm:spPr/>
      <dgm:t>
        <a:bodyPr/>
        <a:lstStyle/>
        <a:p>
          <a:endParaRPr lang="en-US"/>
        </a:p>
      </dgm:t>
    </dgm:pt>
    <dgm:pt modelId="{3FD8934D-8B71-4766-BE74-74DCF5FD05BA}" type="sibTrans" cxnId="{410CD725-B4F0-4B61-9FE1-39422BD32F53}">
      <dgm:prSet/>
      <dgm:spPr/>
      <dgm:t>
        <a:bodyPr/>
        <a:lstStyle/>
        <a:p>
          <a:endParaRPr lang="en-US"/>
        </a:p>
      </dgm:t>
    </dgm:pt>
    <dgm:pt modelId="{1DF2F8D6-FEEB-4035-9693-0268931AC640}" type="pres">
      <dgm:prSet presAssocID="{69B58F34-8978-4800-BFC7-845A8115B46A}" presName="matrix" presStyleCnt="0">
        <dgm:presLayoutVars>
          <dgm:chMax val="1"/>
          <dgm:dir/>
          <dgm:resizeHandles val="exact"/>
        </dgm:presLayoutVars>
      </dgm:prSet>
      <dgm:spPr/>
    </dgm:pt>
    <dgm:pt modelId="{7E1EACFF-D7FF-4C3B-B719-532EC12EE5EB}" type="pres">
      <dgm:prSet presAssocID="{69B58F34-8978-4800-BFC7-845A8115B46A}" presName="diamond" presStyleLbl="bgShp" presStyleIdx="0" presStyleCnt="1"/>
      <dgm:spPr/>
    </dgm:pt>
    <dgm:pt modelId="{CD36B79A-BB9B-4F92-A08A-7B65C7C7462C}" type="pres">
      <dgm:prSet presAssocID="{69B58F34-8978-4800-BFC7-845A8115B4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D41EC42-8BB4-42A5-BA80-6B48BF1D783A}" type="pres">
      <dgm:prSet presAssocID="{69B58F34-8978-4800-BFC7-845A8115B4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191591E-7027-41EF-8E6F-6B6BCFC64B3E}" type="pres">
      <dgm:prSet presAssocID="{69B58F34-8978-4800-BFC7-845A8115B4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37FB521-82AE-4EA7-9866-95418A6C5F5E}" type="pres">
      <dgm:prSet presAssocID="{69B58F34-8978-4800-BFC7-845A8115B4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410CD725-B4F0-4B61-9FE1-39422BD32F53}" srcId="{69B58F34-8978-4800-BFC7-845A8115B46A}" destId="{246936FB-63C8-49A0-A096-BED1B3AB5380}" srcOrd="3" destOrd="0" parTransId="{C17327CC-440F-4551-A778-1B0C0A855C25}" sibTransId="{3FD8934D-8B71-4766-BE74-74DCF5FD05BA}"/>
    <dgm:cxn modelId="{15FD092A-29FC-4AAE-A2FC-66CAC9BB2360}" type="presOf" srcId="{58E5A058-2B59-460A-9798-5E15E96EBE0F}" destId="{7191591E-7027-41EF-8E6F-6B6BCFC64B3E}" srcOrd="0" destOrd="0" presId="urn:microsoft.com/office/officeart/2005/8/layout/matrix3"/>
    <dgm:cxn modelId="{098DAD30-5EFA-46C8-85C3-F569268A4056}" srcId="{69B58F34-8978-4800-BFC7-845A8115B46A}" destId="{58E5A058-2B59-460A-9798-5E15E96EBE0F}" srcOrd="2" destOrd="0" parTransId="{787FFB4C-EE14-4F78-948F-0E0A1240EC86}" sibTransId="{17946C3E-4F78-4925-A7FA-644D279D1142}"/>
    <dgm:cxn modelId="{A658956C-B15B-4741-91D2-B2875C99B167}" type="presOf" srcId="{69B58F34-8978-4800-BFC7-845A8115B46A}" destId="{1DF2F8D6-FEEB-4035-9693-0268931AC640}" srcOrd="0" destOrd="0" presId="urn:microsoft.com/office/officeart/2005/8/layout/matrix3"/>
    <dgm:cxn modelId="{1FADD958-46E9-445F-ACBF-7DBE7D2D1195}" type="presOf" srcId="{FAC84B07-7039-4DB1-B934-35813CA5B192}" destId="{CD41EC42-8BB4-42A5-BA80-6B48BF1D783A}" srcOrd="0" destOrd="0" presId="urn:microsoft.com/office/officeart/2005/8/layout/matrix3"/>
    <dgm:cxn modelId="{CCF253A4-078F-436F-A874-9270BC0BA480}" type="presOf" srcId="{947BF82E-9A83-4C8D-9375-F1F38613F836}" destId="{CD36B79A-BB9B-4F92-A08A-7B65C7C7462C}" srcOrd="0" destOrd="0" presId="urn:microsoft.com/office/officeart/2005/8/layout/matrix3"/>
    <dgm:cxn modelId="{6B487EB4-631E-448C-8B1E-98EC68365818}" srcId="{69B58F34-8978-4800-BFC7-845A8115B46A}" destId="{FAC84B07-7039-4DB1-B934-35813CA5B192}" srcOrd="1" destOrd="0" parTransId="{B063B142-DCC6-40D1-8031-ECEED04D3359}" sibTransId="{51CC09B3-4A06-471A-88D0-50A4239A9927}"/>
    <dgm:cxn modelId="{F2BBF1C8-D73F-4702-A7E1-6C18F057E549}" srcId="{69B58F34-8978-4800-BFC7-845A8115B46A}" destId="{947BF82E-9A83-4C8D-9375-F1F38613F836}" srcOrd="0" destOrd="0" parTransId="{91561233-45A8-418F-BD0B-42DFC09D963B}" sibTransId="{2DB043B2-82C6-403A-A060-A6B77CD8DA84}"/>
    <dgm:cxn modelId="{F160A7D0-BCD7-4806-B58B-F81BB56F1227}" type="presOf" srcId="{246936FB-63C8-49A0-A096-BED1B3AB5380}" destId="{837FB521-82AE-4EA7-9866-95418A6C5F5E}" srcOrd="0" destOrd="0" presId="urn:microsoft.com/office/officeart/2005/8/layout/matrix3"/>
    <dgm:cxn modelId="{DB007009-E3B3-4A0F-B132-91D7A0B3536B}" type="presParOf" srcId="{1DF2F8D6-FEEB-4035-9693-0268931AC640}" destId="{7E1EACFF-D7FF-4C3B-B719-532EC12EE5EB}" srcOrd="0" destOrd="0" presId="urn:microsoft.com/office/officeart/2005/8/layout/matrix3"/>
    <dgm:cxn modelId="{206DDE88-5E63-4DE8-980D-38FDEA997EFD}" type="presParOf" srcId="{1DF2F8D6-FEEB-4035-9693-0268931AC640}" destId="{CD36B79A-BB9B-4F92-A08A-7B65C7C7462C}" srcOrd="1" destOrd="0" presId="urn:microsoft.com/office/officeart/2005/8/layout/matrix3"/>
    <dgm:cxn modelId="{80BBC597-0DEA-4F06-9EF8-5418B3D53A2B}" type="presParOf" srcId="{1DF2F8D6-FEEB-4035-9693-0268931AC640}" destId="{CD41EC42-8BB4-42A5-BA80-6B48BF1D783A}" srcOrd="2" destOrd="0" presId="urn:microsoft.com/office/officeart/2005/8/layout/matrix3"/>
    <dgm:cxn modelId="{67E89504-1821-48CD-B963-F4C9F7066AB9}" type="presParOf" srcId="{1DF2F8D6-FEEB-4035-9693-0268931AC640}" destId="{7191591E-7027-41EF-8E6F-6B6BCFC64B3E}" srcOrd="3" destOrd="0" presId="urn:microsoft.com/office/officeart/2005/8/layout/matrix3"/>
    <dgm:cxn modelId="{4F6A545A-246E-4FEB-9640-D454B89F8C70}" type="presParOf" srcId="{1DF2F8D6-FEEB-4035-9693-0268931AC640}" destId="{837FB521-82AE-4EA7-9866-95418A6C5F5E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F7EE07E-B3DF-4D62-B541-CB9FB9198116}" type="doc">
      <dgm:prSet loTypeId="urn:microsoft.com/office/officeart/2005/8/layout/default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3C32375-9661-4D37-9CB4-ABBC5BF1409B}">
      <dgm:prSet/>
      <dgm:spPr/>
      <dgm:t>
        <a:bodyPr/>
        <a:lstStyle/>
        <a:p>
          <a:r>
            <a:rPr lang="en-US"/>
            <a:t>• </a:t>
          </a:r>
          <a:r>
            <a:rPr lang="en-GB"/>
            <a:t>16 to 24 </a:t>
          </a:r>
          <a:r>
            <a:rPr lang="en-US"/>
            <a:t>Younger workers struggle with responsibilities.</a:t>
          </a:r>
        </a:p>
      </dgm:t>
    </dgm:pt>
    <dgm:pt modelId="{CD0337F0-0265-4F1C-BC33-67927C76DF09}" type="parTrans" cxnId="{A44F9A29-7690-4208-8AD0-DA9BAFF52E84}">
      <dgm:prSet/>
      <dgm:spPr/>
      <dgm:t>
        <a:bodyPr/>
        <a:lstStyle/>
        <a:p>
          <a:endParaRPr lang="en-US"/>
        </a:p>
      </dgm:t>
    </dgm:pt>
    <dgm:pt modelId="{62C40785-E1A2-4BC0-80AB-91A103F58BEF}" type="sibTrans" cxnId="{A44F9A29-7690-4208-8AD0-DA9BAFF52E84}">
      <dgm:prSet/>
      <dgm:spPr/>
      <dgm:t>
        <a:bodyPr/>
        <a:lstStyle/>
        <a:p>
          <a:endParaRPr lang="en-US"/>
        </a:p>
      </dgm:t>
    </dgm:pt>
    <dgm:pt modelId="{6F8DE0D8-245F-4058-91C0-9602C4280610}">
      <dgm:prSet/>
      <dgm:spPr/>
      <dgm:t>
        <a:bodyPr/>
        <a:lstStyle/>
        <a:p>
          <a:r>
            <a:rPr lang="en-US"/>
            <a:t>•</a:t>
          </a:r>
          <a:r>
            <a:rPr lang="en-GB"/>
            <a:t>25 to 60</a:t>
          </a:r>
          <a:r>
            <a:rPr lang="en-US"/>
            <a:t> Older workers rely on experience.</a:t>
          </a:r>
        </a:p>
      </dgm:t>
    </dgm:pt>
    <dgm:pt modelId="{2762B7A7-1A14-40D9-8488-6F89DFD10FCC}" type="parTrans" cxnId="{4522ACC0-E400-4F21-AB4E-E18BAE6C8005}">
      <dgm:prSet/>
      <dgm:spPr/>
      <dgm:t>
        <a:bodyPr/>
        <a:lstStyle/>
        <a:p>
          <a:endParaRPr lang="en-US"/>
        </a:p>
      </dgm:t>
    </dgm:pt>
    <dgm:pt modelId="{63D16214-7F17-4225-845D-73CDA4DD8CC6}" type="sibTrans" cxnId="{4522ACC0-E400-4F21-AB4E-E18BAE6C8005}">
      <dgm:prSet/>
      <dgm:spPr/>
      <dgm:t>
        <a:bodyPr/>
        <a:lstStyle/>
        <a:p>
          <a:endParaRPr lang="en-US"/>
        </a:p>
      </dgm:t>
    </dgm:pt>
    <dgm:pt modelId="{28C53E11-0A40-4817-8859-4AB3839CB0E7}">
      <dgm:prSet/>
      <dgm:spPr/>
      <dgm:t>
        <a:bodyPr/>
        <a:lstStyle/>
        <a:p>
          <a:r>
            <a:rPr lang="en-US"/>
            <a:t>• Schramm: shared experience field.</a:t>
          </a:r>
        </a:p>
      </dgm:t>
    </dgm:pt>
    <dgm:pt modelId="{7E74CA43-FB4B-494E-99B6-54DFB7DD4B4A}" type="parTrans" cxnId="{4C15698B-8E12-4882-A37E-3C2CD489CFFF}">
      <dgm:prSet/>
      <dgm:spPr/>
      <dgm:t>
        <a:bodyPr/>
        <a:lstStyle/>
        <a:p>
          <a:endParaRPr lang="en-US"/>
        </a:p>
      </dgm:t>
    </dgm:pt>
    <dgm:pt modelId="{0C62D7CE-8EB7-4F9F-836B-1FE1E19E335A}" type="sibTrans" cxnId="{4C15698B-8E12-4882-A37E-3C2CD489CFFF}">
      <dgm:prSet/>
      <dgm:spPr/>
      <dgm:t>
        <a:bodyPr/>
        <a:lstStyle/>
        <a:p>
          <a:endParaRPr lang="en-US"/>
        </a:p>
      </dgm:t>
    </dgm:pt>
    <dgm:pt modelId="{4FFEC688-800E-477E-8CB6-3931432EEE48}" type="pres">
      <dgm:prSet presAssocID="{AF7EE07E-B3DF-4D62-B541-CB9FB9198116}" presName="diagram" presStyleCnt="0">
        <dgm:presLayoutVars>
          <dgm:dir/>
          <dgm:resizeHandles val="exact"/>
        </dgm:presLayoutVars>
      </dgm:prSet>
      <dgm:spPr/>
    </dgm:pt>
    <dgm:pt modelId="{8D3644AC-7166-4176-A7A2-87DE85BBBEA9}" type="pres">
      <dgm:prSet presAssocID="{D3C32375-9661-4D37-9CB4-ABBC5BF1409B}" presName="node" presStyleLbl="node1" presStyleIdx="0" presStyleCnt="3">
        <dgm:presLayoutVars>
          <dgm:bulletEnabled val="1"/>
        </dgm:presLayoutVars>
      </dgm:prSet>
      <dgm:spPr/>
    </dgm:pt>
    <dgm:pt modelId="{C8CBEDA3-A493-4829-8C1D-0B8BBB61165B}" type="pres">
      <dgm:prSet presAssocID="{62C40785-E1A2-4BC0-80AB-91A103F58BEF}" presName="sibTrans" presStyleCnt="0"/>
      <dgm:spPr/>
    </dgm:pt>
    <dgm:pt modelId="{B9FD4EC0-03E1-4CAD-A787-F67B05026DAD}" type="pres">
      <dgm:prSet presAssocID="{6F8DE0D8-245F-4058-91C0-9602C4280610}" presName="node" presStyleLbl="node1" presStyleIdx="1" presStyleCnt="3">
        <dgm:presLayoutVars>
          <dgm:bulletEnabled val="1"/>
        </dgm:presLayoutVars>
      </dgm:prSet>
      <dgm:spPr/>
    </dgm:pt>
    <dgm:pt modelId="{938BBC93-F9D1-458D-A53E-40C57AF71F58}" type="pres">
      <dgm:prSet presAssocID="{63D16214-7F17-4225-845D-73CDA4DD8CC6}" presName="sibTrans" presStyleCnt="0"/>
      <dgm:spPr/>
    </dgm:pt>
    <dgm:pt modelId="{E3C48FC4-8524-4176-B942-481B526402AF}" type="pres">
      <dgm:prSet presAssocID="{28C53E11-0A40-4817-8859-4AB3839CB0E7}" presName="node" presStyleLbl="node1" presStyleIdx="2" presStyleCnt="3">
        <dgm:presLayoutVars>
          <dgm:bulletEnabled val="1"/>
        </dgm:presLayoutVars>
      </dgm:prSet>
      <dgm:spPr/>
    </dgm:pt>
  </dgm:ptLst>
  <dgm:cxnLst>
    <dgm:cxn modelId="{A44F9A29-7690-4208-8AD0-DA9BAFF52E84}" srcId="{AF7EE07E-B3DF-4D62-B541-CB9FB9198116}" destId="{D3C32375-9661-4D37-9CB4-ABBC5BF1409B}" srcOrd="0" destOrd="0" parTransId="{CD0337F0-0265-4F1C-BC33-67927C76DF09}" sibTransId="{62C40785-E1A2-4BC0-80AB-91A103F58BEF}"/>
    <dgm:cxn modelId="{4395EA36-D664-43AA-9BE2-2785425DDA87}" type="presOf" srcId="{28C53E11-0A40-4817-8859-4AB3839CB0E7}" destId="{E3C48FC4-8524-4176-B942-481B526402AF}" srcOrd="0" destOrd="0" presId="urn:microsoft.com/office/officeart/2005/8/layout/default"/>
    <dgm:cxn modelId="{58FB3576-932D-4F69-BCEA-0D2CAD2CB355}" type="presOf" srcId="{6F8DE0D8-245F-4058-91C0-9602C4280610}" destId="{B9FD4EC0-03E1-4CAD-A787-F67B05026DAD}" srcOrd="0" destOrd="0" presId="urn:microsoft.com/office/officeart/2005/8/layout/default"/>
    <dgm:cxn modelId="{45603E56-4316-409F-A2C2-6B3B43852167}" type="presOf" srcId="{AF7EE07E-B3DF-4D62-B541-CB9FB9198116}" destId="{4FFEC688-800E-477E-8CB6-3931432EEE48}" srcOrd="0" destOrd="0" presId="urn:microsoft.com/office/officeart/2005/8/layout/default"/>
    <dgm:cxn modelId="{4C15698B-8E12-4882-A37E-3C2CD489CFFF}" srcId="{AF7EE07E-B3DF-4D62-B541-CB9FB9198116}" destId="{28C53E11-0A40-4817-8859-4AB3839CB0E7}" srcOrd="2" destOrd="0" parTransId="{7E74CA43-FB4B-494E-99B6-54DFB7DD4B4A}" sibTransId="{0C62D7CE-8EB7-4F9F-836B-1FE1E19E335A}"/>
    <dgm:cxn modelId="{4522ACC0-E400-4F21-AB4E-E18BAE6C8005}" srcId="{AF7EE07E-B3DF-4D62-B541-CB9FB9198116}" destId="{6F8DE0D8-245F-4058-91C0-9602C4280610}" srcOrd="1" destOrd="0" parTransId="{2762B7A7-1A14-40D9-8488-6F89DFD10FCC}" sibTransId="{63D16214-7F17-4225-845D-73CDA4DD8CC6}"/>
    <dgm:cxn modelId="{58CD85EF-323F-4A04-94E5-50D420233EBD}" type="presOf" srcId="{D3C32375-9661-4D37-9CB4-ABBC5BF1409B}" destId="{8D3644AC-7166-4176-A7A2-87DE85BBBEA9}" srcOrd="0" destOrd="0" presId="urn:microsoft.com/office/officeart/2005/8/layout/default"/>
    <dgm:cxn modelId="{4E2D2359-0B56-4949-A19B-0F4281922FFD}" type="presParOf" srcId="{4FFEC688-800E-477E-8CB6-3931432EEE48}" destId="{8D3644AC-7166-4176-A7A2-87DE85BBBEA9}" srcOrd="0" destOrd="0" presId="urn:microsoft.com/office/officeart/2005/8/layout/default"/>
    <dgm:cxn modelId="{2F499B38-A1F3-45C5-A06A-5535B674078F}" type="presParOf" srcId="{4FFEC688-800E-477E-8CB6-3931432EEE48}" destId="{C8CBEDA3-A493-4829-8C1D-0B8BBB61165B}" srcOrd="1" destOrd="0" presId="urn:microsoft.com/office/officeart/2005/8/layout/default"/>
    <dgm:cxn modelId="{7A6EB594-BB30-4E73-8D7C-D2076F36C5AD}" type="presParOf" srcId="{4FFEC688-800E-477E-8CB6-3931432EEE48}" destId="{B9FD4EC0-03E1-4CAD-A787-F67B05026DAD}" srcOrd="2" destOrd="0" presId="urn:microsoft.com/office/officeart/2005/8/layout/default"/>
    <dgm:cxn modelId="{66F8E48B-6AEA-4998-8153-1DA6F29EE475}" type="presParOf" srcId="{4FFEC688-800E-477E-8CB6-3931432EEE48}" destId="{938BBC93-F9D1-458D-A53E-40C57AF71F58}" srcOrd="3" destOrd="0" presId="urn:microsoft.com/office/officeart/2005/8/layout/default"/>
    <dgm:cxn modelId="{5226406F-F0AF-4057-8D2F-19DBBF325D7F}" type="presParOf" srcId="{4FFEC688-800E-477E-8CB6-3931432EEE48}" destId="{E3C48FC4-8524-4176-B942-481B526402A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0429B6E-450A-4342-B697-034A58DAB34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9C7C253-1A5D-4661-876A-66E1D06B0283}">
      <dgm:prSet/>
      <dgm:spPr/>
      <dgm:t>
        <a:bodyPr/>
        <a:lstStyle/>
        <a:p>
          <a:pPr>
            <a:defRPr cap="all"/>
          </a:pPr>
          <a:r>
            <a:rPr lang="en-US"/>
            <a:t>• 5 distinct cultural groups.</a:t>
          </a:r>
        </a:p>
      </dgm:t>
    </dgm:pt>
    <dgm:pt modelId="{544C2C4E-2052-4548-8EBA-53B683DF4A50}" type="parTrans" cxnId="{01FCC192-E766-458E-BE51-6990B115FFA5}">
      <dgm:prSet/>
      <dgm:spPr/>
      <dgm:t>
        <a:bodyPr/>
        <a:lstStyle/>
        <a:p>
          <a:endParaRPr lang="en-US"/>
        </a:p>
      </dgm:t>
    </dgm:pt>
    <dgm:pt modelId="{D90FBD5D-A69F-4E78-AFAC-AF494BF4AED6}" type="sibTrans" cxnId="{01FCC192-E766-458E-BE51-6990B115FFA5}">
      <dgm:prSet/>
      <dgm:spPr/>
      <dgm:t>
        <a:bodyPr/>
        <a:lstStyle/>
        <a:p>
          <a:endParaRPr lang="en-US"/>
        </a:p>
      </dgm:t>
    </dgm:pt>
    <dgm:pt modelId="{72E58D11-7D56-45AE-9652-771EB8897ECC}">
      <dgm:prSet/>
      <dgm:spPr/>
      <dgm:t>
        <a:bodyPr/>
        <a:lstStyle/>
        <a:p>
          <a:pPr>
            <a:defRPr cap="all"/>
          </a:pPr>
          <a:r>
            <a:rPr lang="en-US"/>
            <a:t>• Different hygiene expectations.</a:t>
          </a:r>
        </a:p>
      </dgm:t>
    </dgm:pt>
    <dgm:pt modelId="{DD3A3ABD-5146-40EF-8E08-925485393525}" type="parTrans" cxnId="{0A3999BB-3365-4F1C-96ED-3D19FF9CB06A}">
      <dgm:prSet/>
      <dgm:spPr/>
      <dgm:t>
        <a:bodyPr/>
        <a:lstStyle/>
        <a:p>
          <a:endParaRPr lang="en-US"/>
        </a:p>
      </dgm:t>
    </dgm:pt>
    <dgm:pt modelId="{7EFD83B5-B479-476B-B5CE-C9BCC2D7E58A}" type="sibTrans" cxnId="{0A3999BB-3365-4F1C-96ED-3D19FF9CB06A}">
      <dgm:prSet/>
      <dgm:spPr/>
      <dgm:t>
        <a:bodyPr/>
        <a:lstStyle/>
        <a:p>
          <a:endParaRPr lang="en-US"/>
        </a:p>
      </dgm:t>
    </dgm:pt>
    <dgm:pt modelId="{69C9943C-AFFA-41AD-A8A4-4A40B9CF08C8}">
      <dgm:prSet/>
      <dgm:spPr/>
      <dgm:t>
        <a:bodyPr/>
        <a:lstStyle/>
        <a:p>
          <a:pPr>
            <a:defRPr cap="all"/>
          </a:pPr>
          <a:r>
            <a:rPr lang="en-US"/>
            <a:t>• Conflicts from misunderstanding norms.</a:t>
          </a:r>
        </a:p>
      </dgm:t>
    </dgm:pt>
    <dgm:pt modelId="{6CAEEA9A-7ED1-4331-8EF1-2FA0AB99F090}" type="parTrans" cxnId="{717E8931-88B0-4767-8E2C-03AEAB6D7C49}">
      <dgm:prSet/>
      <dgm:spPr/>
      <dgm:t>
        <a:bodyPr/>
        <a:lstStyle/>
        <a:p>
          <a:endParaRPr lang="en-US"/>
        </a:p>
      </dgm:t>
    </dgm:pt>
    <dgm:pt modelId="{BEDD40A7-0F26-4935-9D05-843BF53D5501}" type="sibTrans" cxnId="{717E8931-88B0-4767-8E2C-03AEAB6D7C49}">
      <dgm:prSet/>
      <dgm:spPr/>
      <dgm:t>
        <a:bodyPr/>
        <a:lstStyle/>
        <a:p>
          <a:endParaRPr lang="en-US"/>
        </a:p>
      </dgm:t>
    </dgm:pt>
    <dgm:pt modelId="{DE6D5B47-D5E7-46D7-A846-4C468B999171}" type="pres">
      <dgm:prSet presAssocID="{90429B6E-450A-4342-B697-034A58DAB343}" presName="root" presStyleCnt="0">
        <dgm:presLayoutVars>
          <dgm:dir/>
          <dgm:resizeHandles val="exact"/>
        </dgm:presLayoutVars>
      </dgm:prSet>
      <dgm:spPr/>
    </dgm:pt>
    <dgm:pt modelId="{CE8B97A4-681F-4FD4-BBE2-D35A772CC94B}" type="pres">
      <dgm:prSet presAssocID="{F9C7C253-1A5D-4661-876A-66E1D06B0283}" presName="compNode" presStyleCnt="0"/>
      <dgm:spPr/>
    </dgm:pt>
    <dgm:pt modelId="{E5D026EC-7A5F-405F-9B35-F45B15791175}" type="pres">
      <dgm:prSet presAssocID="{F9C7C253-1A5D-4661-876A-66E1D06B0283}" presName="iconBgRect" presStyleLbl="bgShp" presStyleIdx="0" presStyleCnt="3"/>
      <dgm:spPr/>
    </dgm:pt>
    <dgm:pt modelId="{6F15C8FF-2756-4C55-A182-A286D041CB6F}" type="pres">
      <dgm:prSet presAssocID="{F9C7C253-1A5D-4661-876A-66E1D06B028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7EAEB3A4-8242-49B0-808E-8F6790332FB8}" type="pres">
      <dgm:prSet presAssocID="{F9C7C253-1A5D-4661-876A-66E1D06B0283}" presName="spaceRect" presStyleCnt="0"/>
      <dgm:spPr/>
    </dgm:pt>
    <dgm:pt modelId="{CBABADF8-B2DC-41F1-B1F9-11EF146260F6}" type="pres">
      <dgm:prSet presAssocID="{F9C7C253-1A5D-4661-876A-66E1D06B0283}" presName="textRect" presStyleLbl="revTx" presStyleIdx="0" presStyleCnt="3">
        <dgm:presLayoutVars>
          <dgm:chMax val="1"/>
          <dgm:chPref val="1"/>
        </dgm:presLayoutVars>
      </dgm:prSet>
      <dgm:spPr/>
    </dgm:pt>
    <dgm:pt modelId="{B5CDF40A-F3C1-44D5-99F1-B0DF6CAADB4B}" type="pres">
      <dgm:prSet presAssocID="{D90FBD5D-A69F-4E78-AFAC-AF494BF4AED6}" presName="sibTrans" presStyleCnt="0"/>
      <dgm:spPr/>
    </dgm:pt>
    <dgm:pt modelId="{D4263279-AA1F-491C-9F4F-900371C3E253}" type="pres">
      <dgm:prSet presAssocID="{72E58D11-7D56-45AE-9652-771EB8897ECC}" presName="compNode" presStyleCnt="0"/>
      <dgm:spPr/>
    </dgm:pt>
    <dgm:pt modelId="{637FD740-B6DA-42A9-84B1-071687531EDE}" type="pres">
      <dgm:prSet presAssocID="{72E58D11-7D56-45AE-9652-771EB8897ECC}" presName="iconBgRect" presStyleLbl="bgShp" presStyleIdx="1" presStyleCnt="3"/>
      <dgm:spPr/>
    </dgm:pt>
    <dgm:pt modelId="{042BEE72-4C54-4C60-A121-754F9B483B16}" type="pres">
      <dgm:prSet presAssocID="{72E58D11-7D56-45AE-9652-771EB8897E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othbrush"/>
        </a:ext>
      </dgm:extLst>
    </dgm:pt>
    <dgm:pt modelId="{D9039DCA-1DF5-410C-BF64-B98A0A8231F5}" type="pres">
      <dgm:prSet presAssocID="{72E58D11-7D56-45AE-9652-771EB8897ECC}" presName="spaceRect" presStyleCnt="0"/>
      <dgm:spPr/>
    </dgm:pt>
    <dgm:pt modelId="{D3AED84D-54C7-4736-AA4E-1CAF73C2BFFA}" type="pres">
      <dgm:prSet presAssocID="{72E58D11-7D56-45AE-9652-771EB8897ECC}" presName="textRect" presStyleLbl="revTx" presStyleIdx="1" presStyleCnt="3">
        <dgm:presLayoutVars>
          <dgm:chMax val="1"/>
          <dgm:chPref val="1"/>
        </dgm:presLayoutVars>
      </dgm:prSet>
      <dgm:spPr/>
    </dgm:pt>
    <dgm:pt modelId="{BB72EFC7-7992-4541-A82B-2CF8F22D8A94}" type="pres">
      <dgm:prSet presAssocID="{7EFD83B5-B479-476B-B5CE-C9BCC2D7E58A}" presName="sibTrans" presStyleCnt="0"/>
      <dgm:spPr/>
    </dgm:pt>
    <dgm:pt modelId="{E7923B97-5A52-476A-B23B-034E28D47B0A}" type="pres">
      <dgm:prSet presAssocID="{69C9943C-AFFA-41AD-A8A4-4A40B9CF08C8}" presName="compNode" presStyleCnt="0"/>
      <dgm:spPr/>
    </dgm:pt>
    <dgm:pt modelId="{267A6B73-876D-4C71-8573-647DCE150ACB}" type="pres">
      <dgm:prSet presAssocID="{69C9943C-AFFA-41AD-A8A4-4A40B9CF08C8}" presName="iconBgRect" presStyleLbl="bgShp" presStyleIdx="2" presStyleCnt="3"/>
      <dgm:spPr/>
    </dgm:pt>
    <dgm:pt modelId="{31CA712F-0558-44F4-922A-93D48467D27A}" type="pres">
      <dgm:prSet presAssocID="{69C9943C-AFFA-41AD-A8A4-4A40B9CF08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AD4936F-401A-44AC-ADFD-3A999BD91A49}" type="pres">
      <dgm:prSet presAssocID="{69C9943C-AFFA-41AD-A8A4-4A40B9CF08C8}" presName="spaceRect" presStyleCnt="0"/>
      <dgm:spPr/>
    </dgm:pt>
    <dgm:pt modelId="{E4019F46-6303-411B-BFB5-E56422563A11}" type="pres">
      <dgm:prSet presAssocID="{69C9943C-AFFA-41AD-A8A4-4A40B9CF08C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717E8931-88B0-4767-8E2C-03AEAB6D7C49}" srcId="{90429B6E-450A-4342-B697-034A58DAB343}" destId="{69C9943C-AFFA-41AD-A8A4-4A40B9CF08C8}" srcOrd="2" destOrd="0" parTransId="{6CAEEA9A-7ED1-4331-8EF1-2FA0AB99F090}" sibTransId="{BEDD40A7-0F26-4935-9D05-843BF53D5501}"/>
    <dgm:cxn modelId="{368F9570-77CD-487C-A390-25BC6844B071}" type="presOf" srcId="{69C9943C-AFFA-41AD-A8A4-4A40B9CF08C8}" destId="{E4019F46-6303-411B-BFB5-E56422563A11}" srcOrd="0" destOrd="0" presId="urn:microsoft.com/office/officeart/2018/5/layout/IconCircleLabelList"/>
    <dgm:cxn modelId="{01FCC192-E766-458E-BE51-6990B115FFA5}" srcId="{90429B6E-450A-4342-B697-034A58DAB343}" destId="{F9C7C253-1A5D-4661-876A-66E1D06B0283}" srcOrd="0" destOrd="0" parTransId="{544C2C4E-2052-4548-8EBA-53B683DF4A50}" sibTransId="{D90FBD5D-A69F-4E78-AFAC-AF494BF4AED6}"/>
    <dgm:cxn modelId="{72F83E95-CBD0-4B7D-88E1-2171D85B3EA0}" type="presOf" srcId="{72E58D11-7D56-45AE-9652-771EB8897ECC}" destId="{D3AED84D-54C7-4736-AA4E-1CAF73C2BFFA}" srcOrd="0" destOrd="0" presId="urn:microsoft.com/office/officeart/2018/5/layout/IconCircleLabelList"/>
    <dgm:cxn modelId="{0A3999BB-3365-4F1C-96ED-3D19FF9CB06A}" srcId="{90429B6E-450A-4342-B697-034A58DAB343}" destId="{72E58D11-7D56-45AE-9652-771EB8897ECC}" srcOrd="1" destOrd="0" parTransId="{DD3A3ABD-5146-40EF-8E08-925485393525}" sibTransId="{7EFD83B5-B479-476B-B5CE-C9BCC2D7E58A}"/>
    <dgm:cxn modelId="{BF5B0AD2-BC9F-4158-BEA3-2E0834848431}" type="presOf" srcId="{90429B6E-450A-4342-B697-034A58DAB343}" destId="{DE6D5B47-D5E7-46D7-A846-4C468B999171}" srcOrd="0" destOrd="0" presId="urn:microsoft.com/office/officeart/2018/5/layout/IconCircleLabelList"/>
    <dgm:cxn modelId="{FF17ADDA-E483-4135-8241-5D07DD3ADCF6}" type="presOf" srcId="{F9C7C253-1A5D-4661-876A-66E1D06B0283}" destId="{CBABADF8-B2DC-41F1-B1F9-11EF146260F6}" srcOrd="0" destOrd="0" presId="urn:microsoft.com/office/officeart/2018/5/layout/IconCircleLabelList"/>
    <dgm:cxn modelId="{82664CF9-555A-4FCA-9786-8A5DCED11584}" type="presParOf" srcId="{DE6D5B47-D5E7-46D7-A846-4C468B999171}" destId="{CE8B97A4-681F-4FD4-BBE2-D35A772CC94B}" srcOrd="0" destOrd="0" presId="urn:microsoft.com/office/officeart/2018/5/layout/IconCircleLabelList"/>
    <dgm:cxn modelId="{4A132413-FB9E-46B4-9551-3A54DD7CD147}" type="presParOf" srcId="{CE8B97A4-681F-4FD4-BBE2-D35A772CC94B}" destId="{E5D026EC-7A5F-405F-9B35-F45B15791175}" srcOrd="0" destOrd="0" presId="urn:microsoft.com/office/officeart/2018/5/layout/IconCircleLabelList"/>
    <dgm:cxn modelId="{CAEB8195-D53E-4CAE-9A29-62C9ECF73826}" type="presParOf" srcId="{CE8B97A4-681F-4FD4-BBE2-D35A772CC94B}" destId="{6F15C8FF-2756-4C55-A182-A286D041CB6F}" srcOrd="1" destOrd="0" presId="urn:microsoft.com/office/officeart/2018/5/layout/IconCircleLabelList"/>
    <dgm:cxn modelId="{9CD15B64-570C-45C2-B0D2-CBF32E040341}" type="presParOf" srcId="{CE8B97A4-681F-4FD4-BBE2-D35A772CC94B}" destId="{7EAEB3A4-8242-49B0-808E-8F6790332FB8}" srcOrd="2" destOrd="0" presId="urn:microsoft.com/office/officeart/2018/5/layout/IconCircleLabelList"/>
    <dgm:cxn modelId="{A7282F3E-9577-415D-A080-F0B8935CF70F}" type="presParOf" srcId="{CE8B97A4-681F-4FD4-BBE2-D35A772CC94B}" destId="{CBABADF8-B2DC-41F1-B1F9-11EF146260F6}" srcOrd="3" destOrd="0" presId="urn:microsoft.com/office/officeart/2018/5/layout/IconCircleLabelList"/>
    <dgm:cxn modelId="{DF5A0FE1-FADF-41F6-8A4B-3ACF5146459D}" type="presParOf" srcId="{DE6D5B47-D5E7-46D7-A846-4C468B999171}" destId="{B5CDF40A-F3C1-44D5-99F1-B0DF6CAADB4B}" srcOrd="1" destOrd="0" presId="urn:microsoft.com/office/officeart/2018/5/layout/IconCircleLabelList"/>
    <dgm:cxn modelId="{CF926BB0-5511-478E-A21B-CB5F4090C972}" type="presParOf" srcId="{DE6D5B47-D5E7-46D7-A846-4C468B999171}" destId="{D4263279-AA1F-491C-9F4F-900371C3E253}" srcOrd="2" destOrd="0" presId="urn:microsoft.com/office/officeart/2018/5/layout/IconCircleLabelList"/>
    <dgm:cxn modelId="{34DD25AB-9BD1-4A65-9E25-D2B0AD4DE282}" type="presParOf" srcId="{D4263279-AA1F-491C-9F4F-900371C3E253}" destId="{637FD740-B6DA-42A9-84B1-071687531EDE}" srcOrd="0" destOrd="0" presId="urn:microsoft.com/office/officeart/2018/5/layout/IconCircleLabelList"/>
    <dgm:cxn modelId="{A3A29E28-E2BB-4354-A493-1F7C8DBE00D2}" type="presParOf" srcId="{D4263279-AA1F-491C-9F4F-900371C3E253}" destId="{042BEE72-4C54-4C60-A121-754F9B483B16}" srcOrd="1" destOrd="0" presId="urn:microsoft.com/office/officeart/2018/5/layout/IconCircleLabelList"/>
    <dgm:cxn modelId="{CA1049B1-6F28-4992-8EF4-69151DBFCF5A}" type="presParOf" srcId="{D4263279-AA1F-491C-9F4F-900371C3E253}" destId="{D9039DCA-1DF5-410C-BF64-B98A0A8231F5}" srcOrd="2" destOrd="0" presId="urn:microsoft.com/office/officeart/2018/5/layout/IconCircleLabelList"/>
    <dgm:cxn modelId="{4E317050-40EA-4E39-9870-497C52973CBF}" type="presParOf" srcId="{D4263279-AA1F-491C-9F4F-900371C3E253}" destId="{D3AED84D-54C7-4736-AA4E-1CAF73C2BFFA}" srcOrd="3" destOrd="0" presId="urn:microsoft.com/office/officeart/2018/5/layout/IconCircleLabelList"/>
    <dgm:cxn modelId="{AB860868-866F-496B-9C57-912A39233A11}" type="presParOf" srcId="{DE6D5B47-D5E7-46D7-A846-4C468B999171}" destId="{BB72EFC7-7992-4541-A82B-2CF8F22D8A94}" srcOrd="3" destOrd="0" presId="urn:microsoft.com/office/officeart/2018/5/layout/IconCircleLabelList"/>
    <dgm:cxn modelId="{19C6DC02-8B8A-43F1-892D-9C64145819F7}" type="presParOf" srcId="{DE6D5B47-D5E7-46D7-A846-4C468B999171}" destId="{E7923B97-5A52-476A-B23B-034E28D47B0A}" srcOrd="4" destOrd="0" presId="urn:microsoft.com/office/officeart/2018/5/layout/IconCircleLabelList"/>
    <dgm:cxn modelId="{EAF7B792-99FB-4F82-A2A1-BEBA6A9C2E08}" type="presParOf" srcId="{E7923B97-5A52-476A-B23B-034E28D47B0A}" destId="{267A6B73-876D-4C71-8573-647DCE150ACB}" srcOrd="0" destOrd="0" presId="urn:microsoft.com/office/officeart/2018/5/layout/IconCircleLabelList"/>
    <dgm:cxn modelId="{B6CADD55-8B12-4A80-B8DE-91081C471D14}" type="presParOf" srcId="{E7923B97-5A52-476A-B23B-034E28D47B0A}" destId="{31CA712F-0558-44F4-922A-93D48467D27A}" srcOrd="1" destOrd="0" presId="urn:microsoft.com/office/officeart/2018/5/layout/IconCircleLabelList"/>
    <dgm:cxn modelId="{BFA2AE08-C807-4B30-8407-B6DA1446097E}" type="presParOf" srcId="{E7923B97-5A52-476A-B23B-034E28D47B0A}" destId="{DAD4936F-401A-44AC-ADFD-3A999BD91A49}" srcOrd="2" destOrd="0" presId="urn:microsoft.com/office/officeart/2018/5/layout/IconCircleLabelList"/>
    <dgm:cxn modelId="{009B07AF-1CAF-41E7-BECB-AED741A86AC9}" type="presParOf" srcId="{E7923B97-5A52-476A-B23B-034E28D47B0A}" destId="{E4019F46-6303-411B-BFB5-E56422563A1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F3F5B1-F16E-4DEE-BF4F-4D3CF3C18EE3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14A3554-DB9D-45A2-B8B6-0549814EFBE3}">
      <dgm:prSet/>
      <dgm:spPr/>
      <dgm:t>
        <a:bodyPr/>
        <a:lstStyle/>
        <a:p>
          <a:r>
            <a:rPr lang="en-US"/>
            <a:t>• Differences in food handling expectations.</a:t>
          </a:r>
        </a:p>
      </dgm:t>
    </dgm:pt>
    <dgm:pt modelId="{54559429-2EE7-4008-A321-B5E8F99F4D62}" type="parTrans" cxnId="{864A1749-229F-44C9-BA21-83C0BAA0E80E}">
      <dgm:prSet/>
      <dgm:spPr/>
      <dgm:t>
        <a:bodyPr/>
        <a:lstStyle/>
        <a:p>
          <a:endParaRPr lang="en-US"/>
        </a:p>
      </dgm:t>
    </dgm:pt>
    <dgm:pt modelId="{C2B34D7C-2FF1-4ACC-959F-A4285DDDEE16}" type="sibTrans" cxnId="{864A1749-229F-44C9-BA21-83C0BAA0E80E}">
      <dgm:prSet/>
      <dgm:spPr/>
      <dgm:t>
        <a:bodyPr/>
        <a:lstStyle/>
        <a:p>
          <a:endParaRPr lang="en-US"/>
        </a:p>
      </dgm:t>
    </dgm:pt>
    <dgm:pt modelId="{A486B231-1622-4069-B34E-9A19DF4953A7}">
      <dgm:prSet/>
      <dgm:spPr/>
      <dgm:t>
        <a:bodyPr/>
        <a:lstStyle/>
        <a:p>
          <a:r>
            <a:rPr lang="en-US"/>
            <a:t>• Body language misread.</a:t>
          </a:r>
        </a:p>
      </dgm:t>
    </dgm:pt>
    <dgm:pt modelId="{C2182C1E-23D9-44FC-A6C2-53FFFB9C2E82}" type="parTrans" cxnId="{D3F721BF-37F9-454C-9F91-A1159B1766BB}">
      <dgm:prSet/>
      <dgm:spPr/>
      <dgm:t>
        <a:bodyPr/>
        <a:lstStyle/>
        <a:p>
          <a:endParaRPr lang="en-US"/>
        </a:p>
      </dgm:t>
    </dgm:pt>
    <dgm:pt modelId="{D85D3EF2-761D-4040-A2C8-C1A93C4A88A4}" type="sibTrans" cxnId="{D3F721BF-37F9-454C-9F91-A1159B1766BB}">
      <dgm:prSet/>
      <dgm:spPr/>
      <dgm:t>
        <a:bodyPr/>
        <a:lstStyle/>
        <a:p>
          <a:endParaRPr lang="en-US"/>
        </a:p>
      </dgm:t>
    </dgm:pt>
    <dgm:pt modelId="{16BBC55E-AB4C-41D1-891D-A95378C1E4C8}">
      <dgm:prSet/>
      <dgm:spPr/>
      <dgm:t>
        <a:bodyPr/>
        <a:lstStyle/>
        <a:p>
          <a:r>
            <a:rPr lang="en-US"/>
            <a:t>• Variation in communication formality.</a:t>
          </a:r>
        </a:p>
      </dgm:t>
    </dgm:pt>
    <dgm:pt modelId="{E3290A1D-0178-47B4-AF37-56B0061EB833}" type="parTrans" cxnId="{3808EC13-A368-4A31-B951-B324F169C3E4}">
      <dgm:prSet/>
      <dgm:spPr/>
      <dgm:t>
        <a:bodyPr/>
        <a:lstStyle/>
        <a:p>
          <a:endParaRPr lang="en-US"/>
        </a:p>
      </dgm:t>
    </dgm:pt>
    <dgm:pt modelId="{00934E18-F142-4483-98CD-CD6D6B5559B3}" type="sibTrans" cxnId="{3808EC13-A368-4A31-B951-B324F169C3E4}">
      <dgm:prSet/>
      <dgm:spPr/>
      <dgm:t>
        <a:bodyPr/>
        <a:lstStyle/>
        <a:p>
          <a:endParaRPr lang="en-US"/>
        </a:p>
      </dgm:t>
    </dgm:pt>
    <dgm:pt modelId="{53E3DDF2-955C-4C6B-A8D7-39571F86CE90}" type="pres">
      <dgm:prSet presAssocID="{D8F3F5B1-F16E-4DEE-BF4F-4D3CF3C18EE3}" presName="diagram" presStyleCnt="0">
        <dgm:presLayoutVars>
          <dgm:dir/>
          <dgm:resizeHandles val="exact"/>
        </dgm:presLayoutVars>
      </dgm:prSet>
      <dgm:spPr/>
    </dgm:pt>
    <dgm:pt modelId="{224B2A71-21BD-4926-BA1C-D6B3144629B6}" type="pres">
      <dgm:prSet presAssocID="{214A3554-DB9D-45A2-B8B6-0549814EFBE3}" presName="node" presStyleLbl="node1" presStyleIdx="0" presStyleCnt="3">
        <dgm:presLayoutVars>
          <dgm:bulletEnabled val="1"/>
        </dgm:presLayoutVars>
      </dgm:prSet>
      <dgm:spPr/>
    </dgm:pt>
    <dgm:pt modelId="{4BC9C604-83F9-4A41-944C-186A207E445A}" type="pres">
      <dgm:prSet presAssocID="{C2B34D7C-2FF1-4ACC-959F-A4285DDDEE16}" presName="sibTrans" presStyleCnt="0"/>
      <dgm:spPr/>
    </dgm:pt>
    <dgm:pt modelId="{81055671-D816-49F6-8595-89593FC717BD}" type="pres">
      <dgm:prSet presAssocID="{A486B231-1622-4069-B34E-9A19DF4953A7}" presName="node" presStyleLbl="node1" presStyleIdx="1" presStyleCnt="3">
        <dgm:presLayoutVars>
          <dgm:bulletEnabled val="1"/>
        </dgm:presLayoutVars>
      </dgm:prSet>
      <dgm:spPr/>
    </dgm:pt>
    <dgm:pt modelId="{FB3B4113-1EB9-4762-BBB1-570E87DE52AA}" type="pres">
      <dgm:prSet presAssocID="{D85D3EF2-761D-4040-A2C8-C1A93C4A88A4}" presName="sibTrans" presStyleCnt="0"/>
      <dgm:spPr/>
    </dgm:pt>
    <dgm:pt modelId="{DE6F58A8-5024-4C93-9F8F-02F165A2D7D3}" type="pres">
      <dgm:prSet presAssocID="{16BBC55E-AB4C-41D1-891D-A95378C1E4C8}" presName="node" presStyleLbl="node1" presStyleIdx="2" presStyleCnt="3">
        <dgm:presLayoutVars>
          <dgm:bulletEnabled val="1"/>
        </dgm:presLayoutVars>
      </dgm:prSet>
      <dgm:spPr/>
    </dgm:pt>
  </dgm:ptLst>
  <dgm:cxnLst>
    <dgm:cxn modelId="{3808EC13-A368-4A31-B951-B324F169C3E4}" srcId="{D8F3F5B1-F16E-4DEE-BF4F-4D3CF3C18EE3}" destId="{16BBC55E-AB4C-41D1-891D-A95378C1E4C8}" srcOrd="2" destOrd="0" parTransId="{E3290A1D-0178-47B4-AF37-56B0061EB833}" sibTransId="{00934E18-F142-4483-98CD-CD6D6B5559B3}"/>
    <dgm:cxn modelId="{864A1749-229F-44C9-BA21-83C0BAA0E80E}" srcId="{D8F3F5B1-F16E-4DEE-BF4F-4D3CF3C18EE3}" destId="{214A3554-DB9D-45A2-B8B6-0549814EFBE3}" srcOrd="0" destOrd="0" parTransId="{54559429-2EE7-4008-A321-B5E8F99F4D62}" sibTransId="{C2B34D7C-2FF1-4ACC-959F-A4285DDDEE16}"/>
    <dgm:cxn modelId="{7289C59D-3EB9-40A1-86E8-EA56EB2315FC}" type="presOf" srcId="{D8F3F5B1-F16E-4DEE-BF4F-4D3CF3C18EE3}" destId="{53E3DDF2-955C-4C6B-A8D7-39571F86CE90}" srcOrd="0" destOrd="0" presId="urn:microsoft.com/office/officeart/2005/8/layout/default"/>
    <dgm:cxn modelId="{16253CA0-C117-4F24-86D4-E95ABE424A92}" type="presOf" srcId="{A486B231-1622-4069-B34E-9A19DF4953A7}" destId="{81055671-D816-49F6-8595-89593FC717BD}" srcOrd="0" destOrd="0" presId="urn:microsoft.com/office/officeart/2005/8/layout/default"/>
    <dgm:cxn modelId="{E38778A5-3B3C-4BD6-9832-39B65F7A937A}" type="presOf" srcId="{214A3554-DB9D-45A2-B8B6-0549814EFBE3}" destId="{224B2A71-21BD-4926-BA1C-D6B3144629B6}" srcOrd="0" destOrd="0" presId="urn:microsoft.com/office/officeart/2005/8/layout/default"/>
    <dgm:cxn modelId="{D3F721BF-37F9-454C-9F91-A1159B1766BB}" srcId="{D8F3F5B1-F16E-4DEE-BF4F-4D3CF3C18EE3}" destId="{A486B231-1622-4069-B34E-9A19DF4953A7}" srcOrd="1" destOrd="0" parTransId="{C2182C1E-23D9-44FC-A6C2-53FFFB9C2E82}" sibTransId="{D85D3EF2-761D-4040-A2C8-C1A93C4A88A4}"/>
    <dgm:cxn modelId="{FE1499DE-3D55-4223-B79C-55D2FC823EE4}" type="presOf" srcId="{16BBC55E-AB4C-41D1-891D-A95378C1E4C8}" destId="{DE6F58A8-5024-4C93-9F8F-02F165A2D7D3}" srcOrd="0" destOrd="0" presId="urn:microsoft.com/office/officeart/2005/8/layout/default"/>
    <dgm:cxn modelId="{EAD84078-23BB-476B-A2B0-1B0A8F7F7A81}" type="presParOf" srcId="{53E3DDF2-955C-4C6B-A8D7-39571F86CE90}" destId="{224B2A71-21BD-4926-BA1C-D6B3144629B6}" srcOrd="0" destOrd="0" presId="urn:microsoft.com/office/officeart/2005/8/layout/default"/>
    <dgm:cxn modelId="{702730B1-2AF1-4306-84D6-933B4E15F155}" type="presParOf" srcId="{53E3DDF2-955C-4C6B-A8D7-39571F86CE90}" destId="{4BC9C604-83F9-4A41-944C-186A207E445A}" srcOrd="1" destOrd="0" presId="urn:microsoft.com/office/officeart/2005/8/layout/default"/>
    <dgm:cxn modelId="{9183D721-FB2D-4562-B22D-CA218EAB123A}" type="presParOf" srcId="{53E3DDF2-955C-4C6B-A8D7-39571F86CE90}" destId="{81055671-D816-49F6-8595-89593FC717BD}" srcOrd="2" destOrd="0" presId="urn:microsoft.com/office/officeart/2005/8/layout/default"/>
    <dgm:cxn modelId="{5EDEDAFC-1DAA-4053-9FB1-3EA8CA145995}" type="presParOf" srcId="{53E3DDF2-955C-4C6B-A8D7-39571F86CE90}" destId="{FB3B4113-1EB9-4762-BBB1-570E87DE52AA}" srcOrd="3" destOrd="0" presId="urn:microsoft.com/office/officeart/2005/8/layout/default"/>
    <dgm:cxn modelId="{82907DB7-CB02-4721-963A-74919D3417B9}" type="presParOf" srcId="{53E3DDF2-955C-4C6B-A8D7-39571F86CE90}" destId="{DE6F58A8-5024-4C93-9F8F-02F165A2D7D3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10C50E3-44DE-44AB-84F4-11EAB352D8D9}" type="doc">
      <dgm:prSet loTypeId="urn:microsoft.com/office/officeart/2005/8/layout/hierarchy3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434D98-7637-422F-A2B8-E30D108EC1F7}">
      <dgm:prSet/>
      <dgm:spPr/>
      <dgm:t>
        <a:bodyPr/>
        <a:lstStyle/>
        <a:p>
          <a:r>
            <a:rPr lang="en-US"/>
            <a:t>• Cultural awareness workshops.</a:t>
          </a:r>
        </a:p>
      </dgm:t>
    </dgm:pt>
    <dgm:pt modelId="{E2B22ECC-2D7C-47E2-825A-ED75ED16AF57}" type="parTrans" cxnId="{24DC959E-FD41-4049-BA84-D8E18E09C513}">
      <dgm:prSet/>
      <dgm:spPr/>
      <dgm:t>
        <a:bodyPr/>
        <a:lstStyle/>
        <a:p>
          <a:endParaRPr lang="en-US"/>
        </a:p>
      </dgm:t>
    </dgm:pt>
    <dgm:pt modelId="{A9E86B2B-5292-4236-A048-5D6E931CACF8}" type="sibTrans" cxnId="{24DC959E-FD41-4049-BA84-D8E18E09C513}">
      <dgm:prSet/>
      <dgm:spPr/>
      <dgm:t>
        <a:bodyPr/>
        <a:lstStyle/>
        <a:p>
          <a:endParaRPr lang="en-US"/>
        </a:p>
      </dgm:t>
    </dgm:pt>
    <dgm:pt modelId="{C65F6143-2321-4D20-BC56-3449C99F4EE2}">
      <dgm:prSet/>
      <dgm:spPr/>
      <dgm:t>
        <a:bodyPr/>
        <a:lstStyle/>
        <a:p>
          <a:r>
            <a:rPr lang="en-US"/>
            <a:t>• Inclusive communication.</a:t>
          </a:r>
        </a:p>
      </dgm:t>
    </dgm:pt>
    <dgm:pt modelId="{0B6727E7-3F51-4090-AEE4-513BD86BCE92}" type="parTrans" cxnId="{F3C71887-1389-4502-AE21-7ACD14C30D4D}">
      <dgm:prSet/>
      <dgm:spPr/>
      <dgm:t>
        <a:bodyPr/>
        <a:lstStyle/>
        <a:p>
          <a:endParaRPr lang="en-US"/>
        </a:p>
      </dgm:t>
    </dgm:pt>
    <dgm:pt modelId="{D7C72650-545B-490C-B9EB-37348DABEC05}" type="sibTrans" cxnId="{F3C71887-1389-4502-AE21-7ACD14C30D4D}">
      <dgm:prSet/>
      <dgm:spPr/>
      <dgm:t>
        <a:bodyPr/>
        <a:lstStyle/>
        <a:p>
          <a:endParaRPr lang="en-US"/>
        </a:p>
      </dgm:t>
    </dgm:pt>
    <dgm:pt modelId="{9AF48ADB-8256-411E-B3F9-5B63CCD4F2DF}">
      <dgm:prSet/>
      <dgm:spPr/>
      <dgm:t>
        <a:bodyPr/>
        <a:lstStyle/>
        <a:p>
          <a:r>
            <a:rPr lang="en-US"/>
            <a:t>• Respect for different practices.</a:t>
          </a:r>
        </a:p>
      </dgm:t>
    </dgm:pt>
    <dgm:pt modelId="{0EB23FD0-9170-4E98-BB00-19B1392599BB}" type="parTrans" cxnId="{0F3763C1-652A-4410-A820-1296B874CA6A}">
      <dgm:prSet/>
      <dgm:spPr/>
      <dgm:t>
        <a:bodyPr/>
        <a:lstStyle/>
        <a:p>
          <a:endParaRPr lang="en-US"/>
        </a:p>
      </dgm:t>
    </dgm:pt>
    <dgm:pt modelId="{41E9C57B-F2FD-4379-8988-5AC8A4B11653}" type="sibTrans" cxnId="{0F3763C1-652A-4410-A820-1296B874CA6A}">
      <dgm:prSet/>
      <dgm:spPr/>
      <dgm:t>
        <a:bodyPr/>
        <a:lstStyle/>
        <a:p>
          <a:endParaRPr lang="en-US"/>
        </a:p>
      </dgm:t>
    </dgm:pt>
    <dgm:pt modelId="{E90A1C78-A055-4BD5-8DE7-E4DE6A6C62C2}" type="pres">
      <dgm:prSet presAssocID="{510C50E3-44DE-44AB-84F4-11EAB352D8D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4707F27-5DC4-46D3-825F-FEF87C22541C}" type="pres">
      <dgm:prSet presAssocID="{02434D98-7637-422F-A2B8-E30D108EC1F7}" presName="root" presStyleCnt="0"/>
      <dgm:spPr/>
    </dgm:pt>
    <dgm:pt modelId="{CF28CED8-7796-48D5-9B13-2D98832631C9}" type="pres">
      <dgm:prSet presAssocID="{02434D98-7637-422F-A2B8-E30D108EC1F7}" presName="rootComposite" presStyleCnt="0"/>
      <dgm:spPr/>
    </dgm:pt>
    <dgm:pt modelId="{D9B8E761-9D14-4446-B27A-33FA0ED374F9}" type="pres">
      <dgm:prSet presAssocID="{02434D98-7637-422F-A2B8-E30D108EC1F7}" presName="rootText" presStyleLbl="node1" presStyleIdx="0" presStyleCnt="3"/>
      <dgm:spPr/>
    </dgm:pt>
    <dgm:pt modelId="{6076AAF9-18BE-43E3-BF5D-50156F715E7E}" type="pres">
      <dgm:prSet presAssocID="{02434D98-7637-422F-A2B8-E30D108EC1F7}" presName="rootConnector" presStyleLbl="node1" presStyleIdx="0" presStyleCnt="3"/>
      <dgm:spPr/>
    </dgm:pt>
    <dgm:pt modelId="{794478B4-8080-4407-9099-0412672B48C4}" type="pres">
      <dgm:prSet presAssocID="{02434D98-7637-422F-A2B8-E30D108EC1F7}" presName="childShape" presStyleCnt="0"/>
      <dgm:spPr/>
    </dgm:pt>
    <dgm:pt modelId="{9E2F3043-FEF0-4CB9-965A-FC8F62765463}" type="pres">
      <dgm:prSet presAssocID="{C65F6143-2321-4D20-BC56-3449C99F4EE2}" presName="root" presStyleCnt="0"/>
      <dgm:spPr/>
    </dgm:pt>
    <dgm:pt modelId="{CFE34AC7-A112-4113-9A65-CAFC44D0A492}" type="pres">
      <dgm:prSet presAssocID="{C65F6143-2321-4D20-BC56-3449C99F4EE2}" presName="rootComposite" presStyleCnt="0"/>
      <dgm:spPr/>
    </dgm:pt>
    <dgm:pt modelId="{55E68550-2840-41FF-A5B6-73C58EBA7B45}" type="pres">
      <dgm:prSet presAssocID="{C65F6143-2321-4D20-BC56-3449C99F4EE2}" presName="rootText" presStyleLbl="node1" presStyleIdx="1" presStyleCnt="3"/>
      <dgm:spPr/>
    </dgm:pt>
    <dgm:pt modelId="{EC9AE8AB-ABA8-44A1-8575-A44F14322232}" type="pres">
      <dgm:prSet presAssocID="{C65F6143-2321-4D20-BC56-3449C99F4EE2}" presName="rootConnector" presStyleLbl="node1" presStyleIdx="1" presStyleCnt="3"/>
      <dgm:spPr/>
    </dgm:pt>
    <dgm:pt modelId="{EA1CE7F3-7DF9-4A96-8C32-86AA3525B280}" type="pres">
      <dgm:prSet presAssocID="{C65F6143-2321-4D20-BC56-3449C99F4EE2}" presName="childShape" presStyleCnt="0"/>
      <dgm:spPr/>
    </dgm:pt>
    <dgm:pt modelId="{6DE29003-B438-46C9-B241-2D0F6E086A02}" type="pres">
      <dgm:prSet presAssocID="{9AF48ADB-8256-411E-B3F9-5B63CCD4F2DF}" presName="root" presStyleCnt="0"/>
      <dgm:spPr/>
    </dgm:pt>
    <dgm:pt modelId="{644DAFC4-2765-4788-9EC1-1112F79E0078}" type="pres">
      <dgm:prSet presAssocID="{9AF48ADB-8256-411E-B3F9-5B63CCD4F2DF}" presName="rootComposite" presStyleCnt="0"/>
      <dgm:spPr/>
    </dgm:pt>
    <dgm:pt modelId="{7C4448BC-F092-46A2-AA52-39DDEA5636A2}" type="pres">
      <dgm:prSet presAssocID="{9AF48ADB-8256-411E-B3F9-5B63CCD4F2DF}" presName="rootText" presStyleLbl="node1" presStyleIdx="2" presStyleCnt="3"/>
      <dgm:spPr/>
    </dgm:pt>
    <dgm:pt modelId="{827A011C-746A-46B7-94BB-B6AD9E9BD3F2}" type="pres">
      <dgm:prSet presAssocID="{9AF48ADB-8256-411E-B3F9-5B63CCD4F2DF}" presName="rootConnector" presStyleLbl="node1" presStyleIdx="2" presStyleCnt="3"/>
      <dgm:spPr/>
    </dgm:pt>
    <dgm:pt modelId="{EBBA4A05-E093-451E-908C-74EA4ECFC79D}" type="pres">
      <dgm:prSet presAssocID="{9AF48ADB-8256-411E-B3F9-5B63CCD4F2DF}" presName="childShape" presStyleCnt="0"/>
      <dgm:spPr/>
    </dgm:pt>
  </dgm:ptLst>
  <dgm:cxnLst>
    <dgm:cxn modelId="{39806D0D-4FD4-4C13-8A40-BFF9625DC52D}" type="presOf" srcId="{02434D98-7637-422F-A2B8-E30D108EC1F7}" destId="{D9B8E761-9D14-4446-B27A-33FA0ED374F9}" srcOrd="0" destOrd="0" presId="urn:microsoft.com/office/officeart/2005/8/layout/hierarchy3"/>
    <dgm:cxn modelId="{98941E76-4A33-4D77-A92B-0BA3056AEA50}" type="presOf" srcId="{9AF48ADB-8256-411E-B3F9-5B63CCD4F2DF}" destId="{827A011C-746A-46B7-94BB-B6AD9E9BD3F2}" srcOrd="1" destOrd="0" presId="urn:microsoft.com/office/officeart/2005/8/layout/hierarchy3"/>
    <dgm:cxn modelId="{F3C71887-1389-4502-AE21-7ACD14C30D4D}" srcId="{510C50E3-44DE-44AB-84F4-11EAB352D8D9}" destId="{C65F6143-2321-4D20-BC56-3449C99F4EE2}" srcOrd="1" destOrd="0" parTransId="{0B6727E7-3F51-4090-AEE4-513BD86BCE92}" sibTransId="{D7C72650-545B-490C-B9EB-37348DABEC05}"/>
    <dgm:cxn modelId="{22B0C988-7AA0-4C30-B043-C41D7933F464}" type="presOf" srcId="{C65F6143-2321-4D20-BC56-3449C99F4EE2}" destId="{EC9AE8AB-ABA8-44A1-8575-A44F14322232}" srcOrd="1" destOrd="0" presId="urn:microsoft.com/office/officeart/2005/8/layout/hierarchy3"/>
    <dgm:cxn modelId="{7475F28B-88BE-4912-A637-DAD022DBAEA5}" type="presOf" srcId="{9AF48ADB-8256-411E-B3F9-5B63CCD4F2DF}" destId="{7C4448BC-F092-46A2-AA52-39DDEA5636A2}" srcOrd="0" destOrd="0" presId="urn:microsoft.com/office/officeart/2005/8/layout/hierarchy3"/>
    <dgm:cxn modelId="{0ED0638D-F438-494E-8F40-325A221FBC81}" type="presOf" srcId="{510C50E3-44DE-44AB-84F4-11EAB352D8D9}" destId="{E90A1C78-A055-4BD5-8DE7-E4DE6A6C62C2}" srcOrd="0" destOrd="0" presId="urn:microsoft.com/office/officeart/2005/8/layout/hierarchy3"/>
    <dgm:cxn modelId="{24DC959E-FD41-4049-BA84-D8E18E09C513}" srcId="{510C50E3-44DE-44AB-84F4-11EAB352D8D9}" destId="{02434D98-7637-422F-A2B8-E30D108EC1F7}" srcOrd="0" destOrd="0" parTransId="{E2B22ECC-2D7C-47E2-825A-ED75ED16AF57}" sibTransId="{A9E86B2B-5292-4236-A048-5D6E931CACF8}"/>
    <dgm:cxn modelId="{181648AE-F4E3-4143-B17E-58A5AAF4A398}" type="presOf" srcId="{C65F6143-2321-4D20-BC56-3449C99F4EE2}" destId="{55E68550-2840-41FF-A5B6-73C58EBA7B45}" srcOrd="0" destOrd="0" presId="urn:microsoft.com/office/officeart/2005/8/layout/hierarchy3"/>
    <dgm:cxn modelId="{BB5AC7B9-A18D-46BD-82F5-4F964ABA118E}" type="presOf" srcId="{02434D98-7637-422F-A2B8-E30D108EC1F7}" destId="{6076AAF9-18BE-43E3-BF5D-50156F715E7E}" srcOrd="1" destOrd="0" presId="urn:microsoft.com/office/officeart/2005/8/layout/hierarchy3"/>
    <dgm:cxn modelId="{0F3763C1-652A-4410-A820-1296B874CA6A}" srcId="{510C50E3-44DE-44AB-84F4-11EAB352D8D9}" destId="{9AF48ADB-8256-411E-B3F9-5B63CCD4F2DF}" srcOrd="2" destOrd="0" parTransId="{0EB23FD0-9170-4E98-BB00-19B1392599BB}" sibTransId="{41E9C57B-F2FD-4379-8988-5AC8A4B11653}"/>
    <dgm:cxn modelId="{298AA706-F5F9-40AD-98AA-46CB2DD84C33}" type="presParOf" srcId="{E90A1C78-A055-4BD5-8DE7-E4DE6A6C62C2}" destId="{E4707F27-5DC4-46D3-825F-FEF87C22541C}" srcOrd="0" destOrd="0" presId="urn:microsoft.com/office/officeart/2005/8/layout/hierarchy3"/>
    <dgm:cxn modelId="{F21B73D7-424E-48DB-8F63-612125B65B7B}" type="presParOf" srcId="{E4707F27-5DC4-46D3-825F-FEF87C22541C}" destId="{CF28CED8-7796-48D5-9B13-2D98832631C9}" srcOrd="0" destOrd="0" presId="urn:microsoft.com/office/officeart/2005/8/layout/hierarchy3"/>
    <dgm:cxn modelId="{7C8A522D-7C76-49D9-8AF5-8658CA04AAA5}" type="presParOf" srcId="{CF28CED8-7796-48D5-9B13-2D98832631C9}" destId="{D9B8E761-9D14-4446-B27A-33FA0ED374F9}" srcOrd="0" destOrd="0" presId="urn:microsoft.com/office/officeart/2005/8/layout/hierarchy3"/>
    <dgm:cxn modelId="{C111188E-33BF-4A75-B5B4-FEDE9A66636F}" type="presParOf" srcId="{CF28CED8-7796-48D5-9B13-2D98832631C9}" destId="{6076AAF9-18BE-43E3-BF5D-50156F715E7E}" srcOrd="1" destOrd="0" presId="urn:microsoft.com/office/officeart/2005/8/layout/hierarchy3"/>
    <dgm:cxn modelId="{5D7FC83B-13BE-455D-87EC-0D380B6E4301}" type="presParOf" srcId="{E4707F27-5DC4-46D3-825F-FEF87C22541C}" destId="{794478B4-8080-4407-9099-0412672B48C4}" srcOrd="1" destOrd="0" presId="urn:microsoft.com/office/officeart/2005/8/layout/hierarchy3"/>
    <dgm:cxn modelId="{7C4FBDDC-B1B0-4157-83ED-DB6337F73DD2}" type="presParOf" srcId="{E90A1C78-A055-4BD5-8DE7-E4DE6A6C62C2}" destId="{9E2F3043-FEF0-4CB9-965A-FC8F62765463}" srcOrd="1" destOrd="0" presId="urn:microsoft.com/office/officeart/2005/8/layout/hierarchy3"/>
    <dgm:cxn modelId="{4B4AD38D-43DB-4787-A42D-D017CA5FAC6B}" type="presParOf" srcId="{9E2F3043-FEF0-4CB9-965A-FC8F62765463}" destId="{CFE34AC7-A112-4113-9A65-CAFC44D0A492}" srcOrd="0" destOrd="0" presId="urn:microsoft.com/office/officeart/2005/8/layout/hierarchy3"/>
    <dgm:cxn modelId="{A81BC994-CDEA-4F30-A141-AB5BABD362E6}" type="presParOf" srcId="{CFE34AC7-A112-4113-9A65-CAFC44D0A492}" destId="{55E68550-2840-41FF-A5B6-73C58EBA7B45}" srcOrd="0" destOrd="0" presId="urn:microsoft.com/office/officeart/2005/8/layout/hierarchy3"/>
    <dgm:cxn modelId="{A79AF2B4-0E7F-41E8-91D2-037DBDBBCDC3}" type="presParOf" srcId="{CFE34AC7-A112-4113-9A65-CAFC44D0A492}" destId="{EC9AE8AB-ABA8-44A1-8575-A44F14322232}" srcOrd="1" destOrd="0" presId="urn:microsoft.com/office/officeart/2005/8/layout/hierarchy3"/>
    <dgm:cxn modelId="{7DAE7FB1-71D1-477B-88F8-1D659EA50FD5}" type="presParOf" srcId="{9E2F3043-FEF0-4CB9-965A-FC8F62765463}" destId="{EA1CE7F3-7DF9-4A96-8C32-86AA3525B280}" srcOrd="1" destOrd="0" presId="urn:microsoft.com/office/officeart/2005/8/layout/hierarchy3"/>
    <dgm:cxn modelId="{67E1D924-8735-4960-9AB8-700FBCAE9828}" type="presParOf" srcId="{E90A1C78-A055-4BD5-8DE7-E4DE6A6C62C2}" destId="{6DE29003-B438-46C9-B241-2D0F6E086A02}" srcOrd="2" destOrd="0" presId="urn:microsoft.com/office/officeart/2005/8/layout/hierarchy3"/>
    <dgm:cxn modelId="{46CC10F5-392B-49B1-B4DA-81B928C3A42A}" type="presParOf" srcId="{6DE29003-B438-46C9-B241-2D0F6E086A02}" destId="{644DAFC4-2765-4788-9EC1-1112F79E0078}" srcOrd="0" destOrd="0" presId="urn:microsoft.com/office/officeart/2005/8/layout/hierarchy3"/>
    <dgm:cxn modelId="{34E454E4-FE05-4B88-B3F1-FFA67BA4E0D8}" type="presParOf" srcId="{644DAFC4-2765-4788-9EC1-1112F79E0078}" destId="{7C4448BC-F092-46A2-AA52-39DDEA5636A2}" srcOrd="0" destOrd="0" presId="urn:microsoft.com/office/officeart/2005/8/layout/hierarchy3"/>
    <dgm:cxn modelId="{4EA2B3D7-451C-4F1B-B71E-8DE190BDFFB9}" type="presParOf" srcId="{644DAFC4-2765-4788-9EC1-1112F79E0078}" destId="{827A011C-746A-46B7-94BB-B6AD9E9BD3F2}" srcOrd="1" destOrd="0" presId="urn:microsoft.com/office/officeart/2005/8/layout/hierarchy3"/>
    <dgm:cxn modelId="{D6FC32E2-BF37-465E-B6F3-A0CACBE4CD9F}" type="presParOf" srcId="{6DE29003-B438-46C9-B241-2D0F6E086A02}" destId="{EBBA4A05-E093-451E-908C-74EA4ECFC79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96FE86DE-5BC3-44DB-8A39-95D0DDAA18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A7343BB-4061-48EB-BE42-35855E71A99C}">
      <dgm:prSet/>
      <dgm:spPr/>
      <dgm:t>
        <a:bodyPr/>
        <a:lstStyle/>
        <a:p>
          <a:pPr>
            <a:defRPr cap="all"/>
          </a:pPr>
          <a:r>
            <a:rPr lang="en-US"/>
            <a:t>• Gary stressed &amp; tired.</a:t>
          </a:r>
        </a:p>
      </dgm:t>
    </dgm:pt>
    <dgm:pt modelId="{9CD42A29-A4A4-4318-9789-4D4C8C0657AF}" type="parTrans" cxnId="{E60EA2ED-315F-4773-95B2-05434FB90260}">
      <dgm:prSet/>
      <dgm:spPr/>
      <dgm:t>
        <a:bodyPr/>
        <a:lstStyle/>
        <a:p>
          <a:endParaRPr lang="en-US"/>
        </a:p>
      </dgm:t>
    </dgm:pt>
    <dgm:pt modelId="{C49EF425-F8AC-4F2E-A341-6849D367F733}" type="sibTrans" cxnId="{E60EA2ED-315F-4773-95B2-05434FB90260}">
      <dgm:prSet/>
      <dgm:spPr/>
      <dgm:t>
        <a:bodyPr/>
        <a:lstStyle/>
        <a:p>
          <a:endParaRPr lang="en-US"/>
        </a:p>
      </dgm:t>
    </dgm:pt>
    <dgm:pt modelId="{BDB80FD0-D85C-4BFD-9AD0-D2F4B27D0AFE}">
      <dgm:prSet/>
      <dgm:spPr/>
      <dgm:t>
        <a:bodyPr/>
        <a:lstStyle/>
        <a:p>
          <a:pPr>
            <a:defRPr cap="all"/>
          </a:pPr>
          <a:r>
            <a:rPr lang="en-US"/>
            <a:t>• Workers intimidated.</a:t>
          </a:r>
        </a:p>
      </dgm:t>
    </dgm:pt>
    <dgm:pt modelId="{6A731669-DA55-45E7-9875-E2E6EED90F67}" type="parTrans" cxnId="{EAA899FE-C22F-4CE0-B8B5-17DF13598EB4}">
      <dgm:prSet/>
      <dgm:spPr/>
      <dgm:t>
        <a:bodyPr/>
        <a:lstStyle/>
        <a:p>
          <a:endParaRPr lang="en-US"/>
        </a:p>
      </dgm:t>
    </dgm:pt>
    <dgm:pt modelId="{6B630525-3D79-4BBD-924E-74198793A975}" type="sibTrans" cxnId="{EAA899FE-C22F-4CE0-B8B5-17DF13598EB4}">
      <dgm:prSet/>
      <dgm:spPr/>
      <dgm:t>
        <a:bodyPr/>
        <a:lstStyle/>
        <a:p>
          <a:endParaRPr lang="en-US"/>
        </a:p>
      </dgm:t>
    </dgm:pt>
    <dgm:pt modelId="{FC567AA5-A6CD-4409-B057-D07E7AEFED07}">
      <dgm:prSet/>
      <dgm:spPr/>
      <dgm:t>
        <a:bodyPr/>
        <a:lstStyle/>
        <a:p>
          <a:pPr>
            <a:defRPr cap="all"/>
          </a:pPr>
          <a:r>
            <a:rPr lang="en-US"/>
            <a:t>• Emotional noise blocks effective interpretation.</a:t>
          </a:r>
        </a:p>
      </dgm:t>
    </dgm:pt>
    <dgm:pt modelId="{81650F5A-D15E-433A-8B2B-F9B081A84CA9}" type="parTrans" cxnId="{9E2D0DE0-1EEB-4914-88F5-A0CC827B0752}">
      <dgm:prSet/>
      <dgm:spPr/>
      <dgm:t>
        <a:bodyPr/>
        <a:lstStyle/>
        <a:p>
          <a:endParaRPr lang="en-US"/>
        </a:p>
      </dgm:t>
    </dgm:pt>
    <dgm:pt modelId="{2DD12BF7-90ED-49A3-ACF3-03945F9F392B}" type="sibTrans" cxnId="{9E2D0DE0-1EEB-4914-88F5-A0CC827B0752}">
      <dgm:prSet/>
      <dgm:spPr/>
      <dgm:t>
        <a:bodyPr/>
        <a:lstStyle/>
        <a:p>
          <a:endParaRPr lang="en-US"/>
        </a:p>
      </dgm:t>
    </dgm:pt>
    <dgm:pt modelId="{C96FE4EB-DEDC-4D91-853C-B4456154DE7F}" type="pres">
      <dgm:prSet presAssocID="{96FE86DE-5BC3-44DB-8A39-95D0DDAA1853}" presName="root" presStyleCnt="0">
        <dgm:presLayoutVars>
          <dgm:dir/>
          <dgm:resizeHandles val="exact"/>
        </dgm:presLayoutVars>
      </dgm:prSet>
      <dgm:spPr/>
    </dgm:pt>
    <dgm:pt modelId="{AE3770F9-F0DD-45B9-870C-1B8B8E56645D}" type="pres">
      <dgm:prSet presAssocID="{6A7343BB-4061-48EB-BE42-35855E71A99C}" presName="compNode" presStyleCnt="0"/>
      <dgm:spPr/>
    </dgm:pt>
    <dgm:pt modelId="{037EF410-1079-488E-AD34-FAC2B55AC1E5}" type="pres">
      <dgm:prSet presAssocID="{6A7343BB-4061-48EB-BE42-35855E71A99C}" presName="iconBgRect" presStyleLbl="bgShp" presStyleIdx="0" presStyleCnt="3"/>
      <dgm:spPr/>
    </dgm:pt>
    <dgm:pt modelId="{0061D9B0-9888-4B28-93DC-6FD402FFDD8E}" type="pres">
      <dgm:prSet presAssocID="{6A7343BB-4061-48EB-BE42-35855E71A99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ABFFD143-B317-4E9B-A1DE-14ED65BC549C}" type="pres">
      <dgm:prSet presAssocID="{6A7343BB-4061-48EB-BE42-35855E71A99C}" presName="spaceRect" presStyleCnt="0"/>
      <dgm:spPr/>
    </dgm:pt>
    <dgm:pt modelId="{C881BD16-69CC-4D46-A42B-F4CA4AE1C564}" type="pres">
      <dgm:prSet presAssocID="{6A7343BB-4061-48EB-BE42-35855E71A99C}" presName="textRect" presStyleLbl="revTx" presStyleIdx="0" presStyleCnt="3">
        <dgm:presLayoutVars>
          <dgm:chMax val="1"/>
          <dgm:chPref val="1"/>
        </dgm:presLayoutVars>
      </dgm:prSet>
      <dgm:spPr/>
    </dgm:pt>
    <dgm:pt modelId="{15BB5683-A27C-48B1-B6FB-E2B6E1F7EDBF}" type="pres">
      <dgm:prSet presAssocID="{C49EF425-F8AC-4F2E-A341-6849D367F733}" presName="sibTrans" presStyleCnt="0"/>
      <dgm:spPr/>
    </dgm:pt>
    <dgm:pt modelId="{251EEDDF-B8C0-4A17-89D8-D2A527AE9074}" type="pres">
      <dgm:prSet presAssocID="{BDB80FD0-D85C-4BFD-9AD0-D2F4B27D0AFE}" presName="compNode" presStyleCnt="0"/>
      <dgm:spPr/>
    </dgm:pt>
    <dgm:pt modelId="{3C3569DD-7A04-44EB-9BDE-BBDDA7C6AE39}" type="pres">
      <dgm:prSet presAssocID="{BDB80FD0-D85C-4BFD-9AD0-D2F4B27D0AFE}" presName="iconBgRect" presStyleLbl="bgShp" presStyleIdx="1" presStyleCnt="3"/>
      <dgm:spPr/>
    </dgm:pt>
    <dgm:pt modelId="{C1A530D6-00C7-4CC0-AA76-2A14D9E59B2A}" type="pres">
      <dgm:prSet presAssocID="{BDB80FD0-D85C-4BFD-9AD0-D2F4B27D0AF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1E02701C-1D59-4463-ABB5-251F5747EC62}" type="pres">
      <dgm:prSet presAssocID="{BDB80FD0-D85C-4BFD-9AD0-D2F4B27D0AFE}" presName="spaceRect" presStyleCnt="0"/>
      <dgm:spPr/>
    </dgm:pt>
    <dgm:pt modelId="{919ADDBF-AF2F-405C-9A56-C6305DA96298}" type="pres">
      <dgm:prSet presAssocID="{BDB80FD0-D85C-4BFD-9AD0-D2F4B27D0AFE}" presName="textRect" presStyleLbl="revTx" presStyleIdx="1" presStyleCnt="3">
        <dgm:presLayoutVars>
          <dgm:chMax val="1"/>
          <dgm:chPref val="1"/>
        </dgm:presLayoutVars>
      </dgm:prSet>
      <dgm:spPr/>
    </dgm:pt>
    <dgm:pt modelId="{3A52C526-6922-4874-A1D5-0528A2CADCAF}" type="pres">
      <dgm:prSet presAssocID="{6B630525-3D79-4BBD-924E-74198793A975}" presName="sibTrans" presStyleCnt="0"/>
      <dgm:spPr/>
    </dgm:pt>
    <dgm:pt modelId="{8A290D3E-71B3-4358-984E-86E8B97677E5}" type="pres">
      <dgm:prSet presAssocID="{FC567AA5-A6CD-4409-B057-D07E7AEFED07}" presName="compNode" presStyleCnt="0"/>
      <dgm:spPr/>
    </dgm:pt>
    <dgm:pt modelId="{F9C93F3B-E13E-476D-9A18-F06F5BF84451}" type="pres">
      <dgm:prSet presAssocID="{FC567AA5-A6CD-4409-B057-D07E7AEFED07}" presName="iconBgRect" presStyleLbl="bgShp" presStyleIdx="2" presStyleCnt="3"/>
      <dgm:spPr/>
    </dgm:pt>
    <dgm:pt modelId="{78EA128A-F7A5-40CB-A723-0A8616F70130}" type="pres">
      <dgm:prSet presAssocID="{FC567AA5-A6CD-4409-B057-D07E7AEFED0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E9324011-26C2-402B-B254-501DD4CA49B4}" type="pres">
      <dgm:prSet presAssocID="{FC567AA5-A6CD-4409-B057-D07E7AEFED07}" presName="spaceRect" presStyleCnt="0"/>
      <dgm:spPr/>
    </dgm:pt>
    <dgm:pt modelId="{3FF773CD-B861-4F9C-8CD9-64BE9E20AFBA}" type="pres">
      <dgm:prSet presAssocID="{FC567AA5-A6CD-4409-B057-D07E7AEFED0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567C06-362D-4E5A-8745-137EA4A19277}" type="presOf" srcId="{FC567AA5-A6CD-4409-B057-D07E7AEFED07}" destId="{3FF773CD-B861-4F9C-8CD9-64BE9E20AFBA}" srcOrd="0" destOrd="0" presId="urn:microsoft.com/office/officeart/2018/5/layout/IconCircleLabelList"/>
    <dgm:cxn modelId="{30417B57-E409-450F-A47C-8B531FC6E93D}" type="presOf" srcId="{96FE86DE-5BC3-44DB-8A39-95D0DDAA1853}" destId="{C96FE4EB-DEDC-4D91-853C-B4456154DE7F}" srcOrd="0" destOrd="0" presId="urn:microsoft.com/office/officeart/2018/5/layout/IconCircleLabelList"/>
    <dgm:cxn modelId="{50CFF1B8-46C1-40D3-90A1-918195A2E378}" type="presOf" srcId="{6A7343BB-4061-48EB-BE42-35855E71A99C}" destId="{C881BD16-69CC-4D46-A42B-F4CA4AE1C564}" srcOrd="0" destOrd="0" presId="urn:microsoft.com/office/officeart/2018/5/layout/IconCircleLabelList"/>
    <dgm:cxn modelId="{C7F192BF-699F-4F3F-ABF6-FA3FDD132E67}" type="presOf" srcId="{BDB80FD0-D85C-4BFD-9AD0-D2F4B27D0AFE}" destId="{919ADDBF-AF2F-405C-9A56-C6305DA96298}" srcOrd="0" destOrd="0" presId="urn:microsoft.com/office/officeart/2018/5/layout/IconCircleLabelList"/>
    <dgm:cxn modelId="{9E2D0DE0-1EEB-4914-88F5-A0CC827B0752}" srcId="{96FE86DE-5BC3-44DB-8A39-95D0DDAA1853}" destId="{FC567AA5-A6CD-4409-B057-D07E7AEFED07}" srcOrd="2" destOrd="0" parTransId="{81650F5A-D15E-433A-8B2B-F9B081A84CA9}" sibTransId="{2DD12BF7-90ED-49A3-ACF3-03945F9F392B}"/>
    <dgm:cxn modelId="{E60EA2ED-315F-4773-95B2-05434FB90260}" srcId="{96FE86DE-5BC3-44DB-8A39-95D0DDAA1853}" destId="{6A7343BB-4061-48EB-BE42-35855E71A99C}" srcOrd="0" destOrd="0" parTransId="{9CD42A29-A4A4-4318-9789-4D4C8C0657AF}" sibTransId="{C49EF425-F8AC-4F2E-A341-6849D367F733}"/>
    <dgm:cxn modelId="{EAA899FE-C22F-4CE0-B8B5-17DF13598EB4}" srcId="{96FE86DE-5BC3-44DB-8A39-95D0DDAA1853}" destId="{BDB80FD0-D85C-4BFD-9AD0-D2F4B27D0AFE}" srcOrd="1" destOrd="0" parTransId="{6A731669-DA55-45E7-9875-E2E6EED90F67}" sibTransId="{6B630525-3D79-4BBD-924E-74198793A975}"/>
    <dgm:cxn modelId="{963F8448-4E69-4F16-8159-1F578998553F}" type="presParOf" srcId="{C96FE4EB-DEDC-4D91-853C-B4456154DE7F}" destId="{AE3770F9-F0DD-45B9-870C-1B8B8E56645D}" srcOrd="0" destOrd="0" presId="urn:microsoft.com/office/officeart/2018/5/layout/IconCircleLabelList"/>
    <dgm:cxn modelId="{ABFB4771-E2A5-44CD-833C-30EA51F91477}" type="presParOf" srcId="{AE3770F9-F0DD-45B9-870C-1B8B8E56645D}" destId="{037EF410-1079-488E-AD34-FAC2B55AC1E5}" srcOrd="0" destOrd="0" presId="urn:microsoft.com/office/officeart/2018/5/layout/IconCircleLabelList"/>
    <dgm:cxn modelId="{7D038485-4C7C-4D87-9D25-847A90607BA0}" type="presParOf" srcId="{AE3770F9-F0DD-45B9-870C-1B8B8E56645D}" destId="{0061D9B0-9888-4B28-93DC-6FD402FFDD8E}" srcOrd="1" destOrd="0" presId="urn:microsoft.com/office/officeart/2018/5/layout/IconCircleLabelList"/>
    <dgm:cxn modelId="{9DB3D8CE-BE9D-49E1-A8FE-8503FA6CA5D2}" type="presParOf" srcId="{AE3770F9-F0DD-45B9-870C-1B8B8E56645D}" destId="{ABFFD143-B317-4E9B-A1DE-14ED65BC549C}" srcOrd="2" destOrd="0" presId="urn:microsoft.com/office/officeart/2018/5/layout/IconCircleLabelList"/>
    <dgm:cxn modelId="{EF703AAF-8A82-48A8-86C8-9ABC088FF2B1}" type="presParOf" srcId="{AE3770F9-F0DD-45B9-870C-1B8B8E56645D}" destId="{C881BD16-69CC-4D46-A42B-F4CA4AE1C564}" srcOrd="3" destOrd="0" presId="urn:microsoft.com/office/officeart/2018/5/layout/IconCircleLabelList"/>
    <dgm:cxn modelId="{3E23781E-C5D4-4731-B626-CC739728C966}" type="presParOf" srcId="{C96FE4EB-DEDC-4D91-853C-B4456154DE7F}" destId="{15BB5683-A27C-48B1-B6FB-E2B6E1F7EDBF}" srcOrd="1" destOrd="0" presId="urn:microsoft.com/office/officeart/2018/5/layout/IconCircleLabelList"/>
    <dgm:cxn modelId="{3EAEADBC-E555-42EB-ABED-F6C0F7458F13}" type="presParOf" srcId="{C96FE4EB-DEDC-4D91-853C-B4456154DE7F}" destId="{251EEDDF-B8C0-4A17-89D8-D2A527AE9074}" srcOrd="2" destOrd="0" presId="urn:microsoft.com/office/officeart/2018/5/layout/IconCircleLabelList"/>
    <dgm:cxn modelId="{3E2C4B5E-FB29-488C-8433-13BE6B2D75EC}" type="presParOf" srcId="{251EEDDF-B8C0-4A17-89D8-D2A527AE9074}" destId="{3C3569DD-7A04-44EB-9BDE-BBDDA7C6AE39}" srcOrd="0" destOrd="0" presId="urn:microsoft.com/office/officeart/2018/5/layout/IconCircleLabelList"/>
    <dgm:cxn modelId="{E57F2ACD-4F6D-4D99-8C0B-6809EA229B9F}" type="presParOf" srcId="{251EEDDF-B8C0-4A17-89D8-D2A527AE9074}" destId="{C1A530D6-00C7-4CC0-AA76-2A14D9E59B2A}" srcOrd="1" destOrd="0" presId="urn:microsoft.com/office/officeart/2018/5/layout/IconCircleLabelList"/>
    <dgm:cxn modelId="{45CC73C9-FD0B-4D08-BBC7-7846C4592AC0}" type="presParOf" srcId="{251EEDDF-B8C0-4A17-89D8-D2A527AE9074}" destId="{1E02701C-1D59-4463-ABB5-251F5747EC62}" srcOrd="2" destOrd="0" presId="urn:microsoft.com/office/officeart/2018/5/layout/IconCircleLabelList"/>
    <dgm:cxn modelId="{616B3A98-BB32-451D-951C-48A007834266}" type="presParOf" srcId="{251EEDDF-B8C0-4A17-89D8-D2A527AE9074}" destId="{919ADDBF-AF2F-405C-9A56-C6305DA96298}" srcOrd="3" destOrd="0" presId="urn:microsoft.com/office/officeart/2018/5/layout/IconCircleLabelList"/>
    <dgm:cxn modelId="{0CC68807-CC96-49E4-9796-B68C48C5FD9E}" type="presParOf" srcId="{C96FE4EB-DEDC-4D91-853C-B4456154DE7F}" destId="{3A52C526-6922-4874-A1D5-0528A2CADCAF}" srcOrd="3" destOrd="0" presId="urn:microsoft.com/office/officeart/2018/5/layout/IconCircleLabelList"/>
    <dgm:cxn modelId="{038DC28C-3463-499F-9F74-248141350CE1}" type="presParOf" srcId="{C96FE4EB-DEDC-4D91-853C-B4456154DE7F}" destId="{8A290D3E-71B3-4358-984E-86E8B97677E5}" srcOrd="4" destOrd="0" presId="urn:microsoft.com/office/officeart/2018/5/layout/IconCircleLabelList"/>
    <dgm:cxn modelId="{757B8D2C-7904-4874-B73D-B412FD022239}" type="presParOf" srcId="{8A290D3E-71B3-4358-984E-86E8B97677E5}" destId="{F9C93F3B-E13E-476D-9A18-F06F5BF84451}" srcOrd="0" destOrd="0" presId="urn:microsoft.com/office/officeart/2018/5/layout/IconCircleLabelList"/>
    <dgm:cxn modelId="{A08F3797-BAF6-4F1E-9F62-76587396F932}" type="presParOf" srcId="{8A290D3E-71B3-4358-984E-86E8B97677E5}" destId="{78EA128A-F7A5-40CB-A723-0A8616F70130}" srcOrd="1" destOrd="0" presId="urn:microsoft.com/office/officeart/2018/5/layout/IconCircleLabelList"/>
    <dgm:cxn modelId="{48BD8062-0455-4A0B-A276-FA573A5FAB7E}" type="presParOf" srcId="{8A290D3E-71B3-4358-984E-86E8B97677E5}" destId="{E9324011-26C2-402B-B254-501DD4CA49B4}" srcOrd="2" destOrd="0" presId="urn:microsoft.com/office/officeart/2018/5/layout/IconCircleLabelList"/>
    <dgm:cxn modelId="{6E763E6D-6D58-4317-A986-6EC3F5CDD189}" type="presParOf" srcId="{8A290D3E-71B3-4358-984E-86E8B97677E5}" destId="{3FF773CD-B861-4F9C-8CD9-64BE9E20AFBA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D34D1FA0-70AD-47AB-84A4-691378A03722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42EBF22-834E-4147-BEF4-C302978464A3}">
      <dgm:prSet/>
      <dgm:spPr/>
      <dgm:t>
        <a:bodyPr/>
        <a:lstStyle/>
        <a:p>
          <a:r>
            <a:rPr lang="en-US"/>
            <a:t>• Managerial communication training.</a:t>
          </a:r>
        </a:p>
      </dgm:t>
    </dgm:pt>
    <dgm:pt modelId="{93A8F1E9-DBA7-4CAC-AC16-6D7CA6879B19}" type="parTrans" cxnId="{D9502AE3-1657-4E7C-A44F-C4E059B18AAC}">
      <dgm:prSet/>
      <dgm:spPr/>
      <dgm:t>
        <a:bodyPr/>
        <a:lstStyle/>
        <a:p>
          <a:endParaRPr lang="en-US"/>
        </a:p>
      </dgm:t>
    </dgm:pt>
    <dgm:pt modelId="{E09FEA94-5EFA-4E1B-A25E-5FDD763C1275}" type="sibTrans" cxnId="{D9502AE3-1657-4E7C-A44F-C4E059B18AAC}">
      <dgm:prSet/>
      <dgm:spPr/>
      <dgm:t>
        <a:bodyPr/>
        <a:lstStyle/>
        <a:p>
          <a:endParaRPr lang="en-US"/>
        </a:p>
      </dgm:t>
    </dgm:pt>
    <dgm:pt modelId="{393FF61A-4C1C-44C8-894C-11CA00FA66B5}">
      <dgm:prSet/>
      <dgm:spPr/>
      <dgm:t>
        <a:bodyPr/>
        <a:lstStyle/>
        <a:p>
          <a:r>
            <a:rPr lang="en-US"/>
            <a:t>• Stress reduction.</a:t>
          </a:r>
        </a:p>
      </dgm:t>
    </dgm:pt>
    <dgm:pt modelId="{0802E78B-FBEF-4F28-8A21-E53135A5C7E5}" type="parTrans" cxnId="{1D97F1EF-ABE6-4E8F-AB34-539168E22CE2}">
      <dgm:prSet/>
      <dgm:spPr/>
      <dgm:t>
        <a:bodyPr/>
        <a:lstStyle/>
        <a:p>
          <a:endParaRPr lang="en-US"/>
        </a:p>
      </dgm:t>
    </dgm:pt>
    <dgm:pt modelId="{0DE107DF-A507-4BDF-BFEC-A90FE124C435}" type="sibTrans" cxnId="{1D97F1EF-ABE6-4E8F-AB34-539168E22CE2}">
      <dgm:prSet/>
      <dgm:spPr/>
      <dgm:t>
        <a:bodyPr/>
        <a:lstStyle/>
        <a:p>
          <a:endParaRPr lang="en-US"/>
        </a:p>
      </dgm:t>
    </dgm:pt>
    <dgm:pt modelId="{56F69AB3-6AE7-446E-9DDE-6DDB75C84E4F}">
      <dgm:prSet/>
      <dgm:spPr/>
      <dgm:t>
        <a:bodyPr/>
        <a:lstStyle/>
        <a:p>
          <a:r>
            <a:rPr lang="en-US"/>
            <a:t>• Encourage supportive feedback.</a:t>
          </a:r>
        </a:p>
      </dgm:t>
    </dgm:pt>
    <dgm:pt modelId="{57FBC46D-80A0-48A9-BF46-790139A8FCC9}" type="parTrans" cxnId="{CB3E7491-06F1-41C4-9A58-6424600D00DD}">
      <dgm:prSet/>
      <dgm:spPr/>
      <dgm:t>
        <a:bodyPr/>
        <a:lstStyle/>
        <a:p>
          <a:endParaRPr lang="en-US"/>
        </a:p>
      </dgm:t>
    </dgm:pt>
    <dgm:pt modelId="{E30B862F-FEA3-432E-9C49-3EE5163299B8}" type="sibTrans" cxnId="{CB3E7491-06F1-41C4-9A58-6424600D00DD}">
      <dgm:prSet/>
      <dgm:spPr/>
      <dgm:t>
        <a:bodyPr/>
        <a:lstStyle/>
        <a:p>
          <a:endParaRPr lang="en-US"/>
        </a:p>
      </dgm:t>
    </dgm:pt>
    <dgm:pt modelId="{A32FCFB9-639B-42A8-807D-D636DEAE430C}" type="pres">
      <dgm:prSet presAssocID="{D34D1FA0-70AD-47AB-84A4-691378A03722}" presName="diagram" presStyleCnt="0">
        <dgm:presLayoutVars>
          <dgm:dir/>
          <dgm:resizeHandles val="exact"/>
        </dgm:presLayoutVars>
      </dgm:prSet>
      <dgm:spPr/>
    </dgm:pt>
    <dgm:pt modelId="{520B1464-26C0-4DD8-8EDC-F719E35B90ED}" type="pres">
      <dgm:prSet presAssocID="{842EBF22-834E-4147-BEF4-C302978464A3}" presName="node" presStyleLbl="node1" presStyleIdx="0" presStyleCnt="3">
        <dgm:presLayoutVars>
          <dgm:bulletEnabled val="1"/>
        </dgm:presLayoutVars>
      </dgm:prSet>
      <dgm:spPr/>
    </dgm:pt>
    <dgm:pt modelId="{655086CA-C25C-4508-B530-D21925C5B25C}" type="pres">
      <dgm:prSet presAssocID="{E09FEA94-5EFA-4E1B-A25E-5FDD763C1275}" presName="sibTrans" presStyleCnt="0"/>
      <dgm:spPr/>
    </dgm:pt>
    <dgm:pt modelId="{CBE85440-2AB5-488F-99C0-B5D13F90F02C}" type="pres">
      <dgm:prSet presAssocID="{393FF61A-4C1C-44C8-894C-11CA00FA66B5}" presName="node" presStyleLbl="node1" presStyleIdx="1" presStyleCnt="3">
        <dgm:presLayoutVars>
          <dgm:bulletEnabled val="1"/>
        </dgm:presLayoutVars>
      </dgm:prSet>
      <dgm:spPr/>
    </dgm:pt>
    <dgm:pt modelId="{3E4CEFB4-14B7-45E2-AE7A-7E78C063D170}" type="pres">
      <dgm:prSet presAssocID="{0DE107DF-A507-4BDF-BFEC-A90FE124C435}" presName="sibTrans" presStyleCnt="0"/>
      <dgm:spPr/>
    </dgm:pt>
    <dgm:pt modelId="{950EEC54-9922-40EB-ABD8-8C2484B6D034}" type="pres">
      <dgm:prSet presAssocID="{56F69AB3-6AE7-446E-9DDE-6DDB75C84E4F}" presName="node" presStyleLbl="node1" presStyleIdx="2" presStyleCnt="3">
        <dgm:presLayoutVars>
          <dgm:bulletEnabled val="1"/>
        </dgm:presLayoutVars>
      </dgm:prSet>
      <dgm:spPr/>
    </dgm:pt>
  </dgm:ptLst>
  <dgm:cxnLst>
    <dgm:cxn modelId="{CB3E7491-06F1-41C4-9A58-6424600D00DD}" srcId="{D34D1FA0-70AD-47AB-84A4-691378A03722}" destId="{56F69AB3-6AE7-446E-9DDE-6DDB75C84E4F}" srcOrd="2" destOrd="0" parTransId="{57FBC46D-80A0-48A9-BF46-790139A8FCC9}" sibTransId="{E30B862F-FEA3-432E-9C49-3EE5163299B8}"/>
    <dgm:cxn modelId="{7FFFA8B8-749E-4640-A623-5AD473DA5D75}" type="presOf" srcId="{D34D1FA0-70AD-47AB-84A4-691378A03722}" destId="{A32FCFB9-639B-42A8-807D-D636DEAE430C}" srcOrd="0" destOrd="0" presId="urn:microsoft.com/office/officeart/2005/8/layout/default"/>
    <dgm:cxn modelId="{7E36C6C9-A327-4A3E-AD41-D31CAE8CA80F}" type="presOf" srcId="{842EBF22-834E-4147-BEF4-C302978464A3}" destId="{520B1464-26C0-4DD8-8EDC-F719E35B90ED}" srcOrd="0" destOrd="0" presId="urn:microsoft.com/office/officeart/2005/8/layout/default"/>
    <dgm:cxn modelId="{152C93CB-DDF4-4621-B1C6-557B68C4EF34}" type="presOf" srcId="{56F69AB3-6AE7-446E-9DDE-6DDB75C84E4F}" destId="{950EEC54-9922-40EB-ABD8-8C2484B6D034}" srcOrd="0" destOrd="0" presId="urn:microsoft.com/office/officeart/2005/8/layout/default"/>
    <dgm:cxn modelId="{C8BA86DE-22DA-45EA-A395-4B3820BBEB95}" type="presOf" srcId="{393FF61A-4C1C-44C8-894C-11CA00FA66B5}" destId="{CBE85440-2AB5-488F-99C0-B5D13F90F02C}" srcOrd="0" destOrd="0" presId="urn:microsoft.com/office/officeart/2005/8/layout/default"/>
    <dgm:cxn modelId="{D9502AE3-1657-4E7C-A44F-C4E059B18AAC}" srcId="{D34D1FA0-70AD-47AB-84A4-691378A03722}" destId="{842EBF22-834E-4147-BEF4-C302978464A3}" srcOrd="0" destOrd="0" parTransId="{93A8F1E9-DBA7-4CAC-AC16-6D7CA6879B19}" sibTransId="{E09FEA94-5EFA-4E1B-A25E-5FDD763C1275}"/>
    <dgm:cxn modelId="{1D97F1EF-ABE6-4E8F-AB34-539168E22CE2}" srcId="{D34D1FA0-70AD-47AB-84A4-691378A03722}" destId="{393FF61A-4C1C-44C8-894C-11CA00FA66B5}" srcOrd="1" destOrd="0" parTransId="{0802E78B-FBEF-4F28-8A21-E53135A5C7E5}" sibTransId="{0DE107DF-A507-4BDF-BFEC-A90FE124C435}"/>
    <dgm:cxn modelId="{90F095C0-5D80-43BF-A26A-432E618272F2}" type="presParOf" srcId="{A32FCFB9-639B-42A8-807D-D636DEAE430C}" destId="{520B1464-26C0-4DD8-8EDC-F719E35B90ED}" srcOrd="0" destOrd="0" presId="urn:microsoft.com/office/officeart/2005/8/layout/default"/>
    <dgm:cxn modelId="{32730594-AD04-455F-9D90-EBE546DA8A19}" type="presParOf" srcId="{A32FCFB9-639B-42A8-807D-D636DEAE430C}" destId="{655086CA-C25C-4508-B530-D21925C5B25C}" srcOrd="1" destOrd="0" presId="urn:microsoft.com/office/officeart/2005/8/layout/default"/>
    <dgm:cxn modelId="{FCB5E266-D928-4E88-AAD3-520E414427A0}" type="presParOf" srcId="{A32FCFB9-639B-42A8-807D-D636DEAE430C}" destId="{CBE85440-2AB5-488F-99C0-B5D13F90F02C}" srcOrd="2" destOrd="0" presId="urn:microsoft.com/office/officeart/2005/8/layout/default"/>
    <dgm:cxn modelId="{93E31938-BA34-4BEE-98C1-CD02F315714E}" type="presParOf" srcId="{A32FCFB9-639B-42A8-807D-D636DEAE430C}" destId="{3E4CEFB4-14B7-45E2-AE7A-7E78C063D170}" srcOrd="3" destOrd="0" presId="urn:microsoft.com/office/officeart/2005/8/layout/default"/>
    <dgm:cxn modelId="{5610C1C6-CFDF-4C83-BA18-4815520F4500}" type="presParOf" srcId="{A32FCFB9-639B-42A8-807D-D636DEAE430C}" destId="{950EEC54-9922-40EB-ABD8-8C2484B6D03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A069BF5B-8C08-47CD-984B-EE6DB3FBBBCA}" type="doc">
      <dgm:prSet loTypeId="urn:microsoft.com/office/officeart/2005/8/layout/vList5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C56D299-1582-48A9-A127-5EF74945C4CE}">
      <dgm:prSet/>
      <dgm:spPr/>
      <dgm:t>
        <a:bodyPr/>
        <a:lstStyle/>
        <a:p>
          <a:r>
            <a:rPr lang="en-US"/>
            <a:t>• Mandatory hygiene &amp; communication training.</a:t>
          </a:r>
        </a:p>
      </dgm:t>
    </dgm:pt>
    <dgm:pt modelId="{6F23095F-8E88-4799-A754-BF8E5ACEB94D}" type="parTrans" cxnId="{AFCCF9B7-61A7-4DF4-A438-3E95657D6CB5}">
      <dgm:prSet/>
      <dgm:spPr/>
      <dgm:t>
        <a:bodyPr/>
        <a:lstStyle/>
        <a:p>
          <a:endParaRPr lang="en-US"/>
        </a:p>
      </dgm:t>
    </dgm:pt>
    <dgm:pt modelId="{38E822D1-63C2-410F-9C73-64F12D2FC300}" type="sibTrans" cxnId="{AFCCF9B7-61A7-4DF4-A438-3E95657D6CB5}">
      <dgm:prSet/>
      <dgm:spPr/>
      <dgm:t>
        <a:bodyPr/>
        <a:lstStyle/>
        <a:p>
          <a:endParaRPr lang="en-US"/>
        </a:p>
      </dgm:t>
    </dgm:pt>
    <dgm:pt modelId="{3FA5B649-44FE-4522-AA18-D1EA0DB86D0A}">
      <dgm:prSet/>
      <dgm:spPr/>
      <dgm:t>
        <a:bodyPr/>
        <a:lstStyle/>
        <a:p>
          <a:r>
            <a:rPr lang="en-US"/>
            <a:t>• Standardized visual systems.</a:t>
          </a:r>
        </a:p>
      </dgm:t>
    </dgm:pt>
    <dgm:pt modelId="{938F595E-F2D8-4EDE-AD31-5E324348914F}" type="parTrans" cxnId="{B3BB3B08-62E8-4B41-A6DE-089329763020}">
      <dgm:prSet/>
      <dgm:spPr/>
      <dgm:t>
        <a:bodyPr/>
        <a:lstStyle/>
        <a:p>
          <a:endParaRPr lang="en-US"/>
        </a:p>
      </dgm:t>
    </dgm:pt>
    <dgm:pt modelId="{35367C3C-7E64-44B5-83FF-91C75060A629}" type="sibTrans" cxnId="{B3BB3B08-62E8-4B41-A6DE-089329763020}">
      <dgm:prSet/>
      <dgm:spPr/>
      <dgm:t>
        <a:bodyPr/>
        <a:lstStyle/>
        <a:p>
          <a:endParaRPr lang="en-US"/>
        </a:p>
      </dgm:t>
    </dgm:pt>
    <dgm:pt modelId="{66022E91-6B10-4EA1-8181-5BFEB3C29B37}">
      <dgm:prSet/>
      <dgm:spPr/>
      <dgm:t>
        <a:bodyPr/>
        <a:lstStyle/>
        <a:p>
          <a:r>
            <a:rPr lang="en-US"/>
            <a:t>• Leadership support.</a:t>
          </a:r>
        </a:p>
      </dgm:t>
    </dgm:pt>
    <dgm:pt modelId="{53C9277B-49BB-4723-9D8A-76B8620A5F96}" type="parTrans" cxnId="{0F40C1EF-4BEC-428F-B6AE-02D838095C1F}">
      <dgm:prSet/>
      <dgm:spPr/>
      <dgm:t>
        <a:bodyPr/>
        <a:lstStyle/>
        <a:p>
          <a:endParaRPr lang="en-US"/>
        </a:p>
      </dgm:t>
    </dgm:pt>
    <dgm:pt modelId="{A79DAB8B-266B-43F7-B417-4ED5F2C69F80}" type="sibTrans" cxnId="{0F40C1EF-4BEC-428F-B6AE-02D838095C1F}">
      <dgm:prSet/>
      <dgm:spPr/>
      <dgm:t>
        <a:bodyPr/>
        <a:lstStyle/>
        <a:p>
          <a:endParaRPr lang="en-US"/>
        </a:p>
      </dgm:t>
    </dgm:pt>
    <dgm:pt modelId="{6B3A21E9-3CFD-42A1-82C3-41AA7C17A9F3}">
      <dgm:prSet/>
      <dgm:spPr/>
      <dgm:t>
        <a:bodyPr/>
        <a:lstStyle/>
        <a:p>
          <a:r>
            <a:rPr lang="en-US"/>
            <a:t>• Multilingual guides.</a:t>
          </a:r>
        </a:p>
      </dgm:t>
    </dgm:pt>
    <dgm:pt modelId="{9AC11EBF-D31B-40A1-BA73-4E6787D9D6E7}" type="parTrans" cxnId="{C848B8E1-D220-4D29-97B6-5B615DA11003}">
      <dgm:prSet/>
      <dgm:spPr/>
      <dgm:t>
        <a:bodyPr/>
        <a:lstStyle/>
        <a:p>
          <a:endParaRPr lang="en-US"/>
        </a:p>
      </dgm:t>
    </dgm:pt>
    <dgm:pt modelId="{C6591280-24CE-4F15-A9D4-AA9EF8947E7F}" type="sibTrans" cxnId="{C848B8E1-D220-4D29-97B6-5B615DA11003}">
      <dgm:prSet/>
      <dgm:spPr/>
      <dgm:t>
        <a:bodyPr/>
        <a:lstStyle/>
        <a:p>
          <a:endParaRPr lang="en-US"/>
        </a:p>
      </dgm:t>
    </dgm:pt>
    <dgm:pt modelId="{E89388AA-B482-4524-8C68-B420CFD6A5AA}" type="pres">
      <dgm:prSet presAssocID="{A069BF5B-8C08-47CD-984B-EE6DB3FBBBCA}" presName="Name0" presStyleCnt="0">
        <dgm:presLayoutVars>
          <dgm:dir/>
          <dgm:animLvl val="lvl"/>
          <dgm:resizeHandles val="exact"/>
        </dgm:presLayoutVars>
      </dgm:prSet>
      <dgm:spPr/>
    </dgm:pt>
    <dgm:pt modelId="{C4662BDB-E997-4D47-A31E-D687895E242C}" type="pres">
      <dgm:prSet presAssocID="{6C56D299-1582-48A9-A127-5EF74945C4CE}" presName="linNode" presStyleCnt="0"/>
      <dgm:spPr/>
    </dgm:pt>
    <dgm:pt modelId="{7AF4B712-982F-4B31-88F2-AA39A2E260B6}" type="pres">
      <dgm:prSet presAssocID="{6C56D299-1582-48A9-A127-5EF74945C4CE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6F5DF447-08F7-4F4E-B134-BB10B86BA3B2}" type="pres">
      <dgm:prSet presAssocID="{38E822D1-63C2-410F-9C73-64F12D2FC300}" presName="sp" presStyleCnt="0"/>
      <dgm:spPr/>
    </dgm:pt>
    <dgm:pt modelId="{2E7FA5C3-5642-4517-A16C-1B706177CDB4}" type="pres">
      <dgm:prSet presAssocID="{3FA5B649-44FE-4522-AA18-D1EA0DB86D0A}" presName="linNode" presStyleCnt="0"/>
      <dgm:spPr/>
    </dgm:pt>
    <dgm:pt modelId="{B82779DE-BD7C-4F0F-8C6A-01050ED4AF92}" type="pres">
      <dgm:prSet presAssocID="{3FA5B649-44FE-4522-AA18-D1EA0DB86D0A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6CED319E-E3C3-4747-98EA-F1CD61DCE504}" type="pres">
      <dgm:prSet presAssocID="{35367C3C-7E64-44B5-83FF-91C75060A629}" presName="sp" presStyleCnt="0"/>
      <dgm:spPr/>
    </dgm:pt>
    <dgm:pt modelId="{5A49BC72-C26A-4F48-9856-22DB6D7887EB}" type="pres">
      <dgm:prSet presAssocID="{66022E91-6B10-4EA1-8181-5BFEB3C29B37}" presName="linNode" presStyleCnt="0"/>
      <dgm:spPr/>
    </dgm:pt>
    <dgm:pt modelId="{4AC543B3-DA3F-43FC-B414-AEC9BF6718C3}" type="pres">
      <dgm:prSet presAssocID="{66022E91-6B10-4EA1-8181-5BFEB3C29B3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733486FC-95EC-432A-A61D-50A10E831A74}" type="pres">
      <dgm:prSet presAssocID="{A79DAB8B-266B-43F7-B417-4ED5F2C69F80}" presName="sp" presStyleCnt="0"/>
      <dgm:spPr/>
    </dgm:pt>
    <dgm:pt modelId="{59128C6F-5824-44E9-80DC-9D1D609973C6}" type="pres">
      <dgm:prSet presAssocID="{6B3A21E9-3CFD-42A1-82C3-41AA7C17A9F3}" presName="linNode" presStyleCnt="0"/>
      <dgm:spPr/>
    </dgm:pt>
    <dgm:pt modelId="{E02398F1-C573-4CB7-8EB6-A6AD521E36B1}" type="pres">
      <dgm:prSet presAssocID="{6B3A21E9-3CFD-42A1-82C3-41AA7C17A9F3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B3BB3B08-62E8-4B41-A6DE-089329763020}" srcId="{A069BF5B-8C08-47CD-984B-EE6DB3FBBBCA}" destId="{3FA5B649-44FE-4522-AA18-D1EA0DB86D0A}" srcOrd="1" destOrd="0" parTransId="{938F595E-F2D8-4EDE-AD31-5E324348914F}" sibTransId="{35367C3C-7E64-44B5-83FF-91C75060A629}"/>
    <dgm:cxn modelId="{3DB87C6A-8141-4A18-8695-34B89E2D3FF0}" type="presOf" srcId="{66022E91-6B10-4EA1-8181-5BFEB3C29B37}" destId="{4AC543B3-DA3F-43FC-B414-AEC9BF6718C3}" srcOrd="0" destOrd="0" presId="urn:microsoft.com/office/officeart/2005/8/layout/vList5"/>
    <dgm:cxn modelId="{D531EF6D-8F60-4837-A879-A6109B250B17}" type="presOf" srcId="{3FA5B649-44FE-4522-AA18-D1EA0DB86D0A}" destId="{B82779DE-BD7C-4F0F-8C6A-01050ED4AF92}" srcOrd="0" destOrd="0" presId="urn:microsoft.com/office/officeart/2005/8/layout/vList5"/>
    <dgm:cxn modelId="{CB5F2575-22A2-4481-BEF8-06AB3CCBD3AB}" type="presOf" srcId="{6C56D299-1582-48A9-A127-5EF74945C4CE}" destId="{7AF4B712-982F-4B31-88F2-AA39A2E260B6}" srcOrd="0" destOrd="0" presId="urn:microsoft.com/office/officeart/2005/8/layout/vList5"/>
    <dgm:cxn modelId="{AFCCF9B7-61A7-4DF4-A438-3E95657D6CB5}" srcId="{A069BF5B-8C08-47CD-984B-EE6DB3FBBBCA}" destId="{6C56D299-1582-48A9-A127-5EF74945C4CE}" srcOrd="0" destOrd="0" parTransId="{6F23095F-8E88-4799-A754-BF8E5ACEB94D}" sibTransId="{38E822D1-63C2-410F-9C73-64F12D2FC300}"/>
    <dgm:cxn modelId="{27489CC5-55D4-46DC-82C1-96E075367217}" type="presOf" srcId="{A069BF5B-8C08-47CD-984B-EE6DB3FBBBCA}" destId="{E89388AA-B482-4524-8C68-B420CFD6A5AA}" srcOrd="0" destOrd="0" presId="urn:microsoft.com/office/officeart/2005/8/layout/vList5"/>
    <dgm:cxn modelId="{5E5A1ACF-A1D4-4C0C-9598-655E8531D954}" type="presOf" srcId="{6B3A21E9-3CFD-42A1-82C3-41AA7C17A9F3}" destId="{E02398F1-C573-4CB7-8EB6-A6AD521E36B1}" srcOrd="0" destOrd="0" presId="urn:microsoft.com/office/officeart/2005/8/layout/vList5"/>
    <dgm:cxn modelId="{C848B8E1-D220-4D29-97B6-5B615DA11003}" srcId="{A069BF5B-8C08-47CD-984B-EE6DB3FBBBCA}" destId="{6B3A21E9-3CFD-42A1-82C3-41AA7C17A9F3}" srcOrd="3" destOrd="0" parTransId="{9AC11EBF-D31B-40A1-BA73-4E6787D9D6E7}" sibTransId="{C6591280-24CE-4F15-A9D4-AA9EF8947E7F}"/>
    <dgm:cxn modelId="{0F40C1EF-4BEC-428F-B6AE-02D838095C1F}" srcId="{A069BF5B-8C08-47CD-984B-EE6DB3FBBBCA}" destId="{66022E91-6B10-4EA1-8181-5BFEB3C29B37}" srcOrd="2" destOrd="0" parTransId="{53C9277B-49BB-4723-9D8A-76B8620A5F96}" sibTransId="{A79DAB8B-266B-43F7-B417-4ED5F2C69F80}"/>
    <dgm:cxn modelId="{789BFB1A-8143-4516-962C-0BB3E153F35F}" type="presParOf" srcId="{E89388AA-B482-4524-8C68-B420CFD6A5AA}" destId="{C4662BDB-E997-4D47-A31E-D687895E242C}" srcOrd="0" destOrd="0" presId="urn:microsoft.com/office/officeart/2005/8/layout/vList5"/>
    <dgm:cxn modelId="{3473DE0C-EB65-46FC-9049-67FCE950AADB}" type="presParOf" srcId="{C4662BDB-E997-4D47-A31E-D687895E242C}" destId="{7AF4B712-982F-4B31-88F2-AA39A2E260B6}" srcOrd="0" destOrd="0" presId="urn:microsoft.com/office/officeart/2005/8/layout/vList5"/>
    <dgm:cxn modelId="{2BA0D4DB-4CB8-4552-A4B6-F237F0A52A76}" type="presParOf" srcId="{E89388AA-B482-4524-8C68-B420CFD6A5AA}" destId="{6F5DF447-08F7-4F4E-B134-BB10B86BA3B2}" srcOrd="1" destOrd="0" presId="urn:microsoft.com/office/officeart/2005/8/layout/vList5"/>
    <dgm:cxn modelId="{EEFE79AB-BE1F-4062-AF41-C698B5BD3140}" type="presParOf" srcId="{E89388AA-B482-4524-8C68-B420CFD6A5AA}" destId="{2E7FA5C3-5642-4517-A16C-1B706177CDB4}" srcOrd="2" destOrd="0" presId="urn:microsoft.com/office/officeart/2005/8/layout/vList5"/>
    <dgm:cxn modelId="{4C1C7309-FF04-4F6C-81D2-C28BA41FC7A8}" type="presParOf" srcId="{2E7FA5C3-5642-4517-A16C-1B706177CDB4}" destId="{B82779DE-BD7C-4F0F-8C6A-01050ED4AF92}" srcOrd="0" destOrd="0" presId="urn:microsoft.com/office/officeart/2005/8/layout/vList5"/>
    <dgm:cxn modelId="{091ADBB6-9BA3-43D6-8E22-180F0750F86F}" type="presParOf" srcId="{E89388AA-B482-4524-8C68-B420CFD6A5AA}" destId="{6CED319E-E3C3-4747-98EA-F1CD61DCE504}" srcOrd="3" destOrd="0" presId="urn:microsoft.com/office/officeart/2005/8/layout/vList5"/>
    <dgm:cxn modelId="{FDCD9B54-BDBF-4765-823F-321C960C6901}" type="presParOf" srcId="{E89388AA-B482-4524-8C68-B420CFD6A5AA}" destId="{5A49BC72-C26A-4F48-9856-22DB6D7887EB}" srcOrd="4" destOrd="0" presId="urn:microsoft.com/office/officeart/2005/8/layout/vList5"/>
    <dgm:cxn modelId="{4E425454-55BE-47C0-8CFA-10088F7005D2}" type="presParOf" srcId="{5A49BC72-C26A-4F48-9856-22DB6D7887EB}" destId="{4AC543B3-DA3F-43FC-B414-AEC9BF6718C3}" srcOrd="0" destOrd="0" presId="urn:microsoft.com/office/officeart/2005/8/layout/vList5"/>
    <dgm:cxn modelId="{7EE8FBE9-C113-4796-A15E-D4E37C0AB915}" type="presParOf" srcId="{E89388AA-B482-4524-8C68-B420CFD6A5AA}" destId="{733486FC-95EC-432A-A61D-50A10E831A74}" srcOrd="5" destOrd="0" presId="urn:microsoft.com/office/officeart/2005/8/layout/vList5"/>
    <dgm:cxn modelId="{5F94C1DA-D1D7-4B22-BADA-4C03B07F3608}" type="presParOf" srcId="{E89388AA-B482-4524-8C68-B420CFD6A5AA}" destId="{59128C6F-5824-44E9-80DC-9D1D609973C6}" srcOrd="6" destOrd="0" presId="urn:microsoft.com/office/officeart/2005/8/layout/vList5"/>
    <dgm:cxn modelId="{74CF971F-8176-4D5E-BE4E-8BFA31871876}" type="presParOf" srcId="{59128C6F-5824-44E9-80DC-9D1D609973C6}" destId="{E02398F1-C573-4CB7-8EB6-A6AD521E36B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D29DCE45-DBA5-4D76-BC6F-9C4642158F3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AFE4787-B6B6-4113-A464-54FE530CB18C}">
      <dgm:prSet/>
      <dgm:spPr/>
      <dgm:t>
        <a:bodyPr/>
        <a:lstStyle/>
        <a:p>
          <a:r>
            <a:rPr lang="en-US"/>
            <a:t>• Flight Foods suffers from layered communication issues.</a:t>
          </a:r>
        </a:p>
      </dgm:t>
    </dgm:pt>
    <dgm:pt modelId="{47F8E383-4450-4C91-9782-4B5EB09D917A}" type="parTrans" cxnId="{EB77F708-2FCD-4226-9B4C-1230EEF9E113}">
      <dgm:prSet/>
      <dgm:spPr/>
      <dgm:t>
        <a:bodyPr/>
        <a:lstStyle/>
        <a:p>
          <a:endParaRPr lang="en-US"/>
        </a:p>
      </dgm:t>
    </dgm:pt>
    <dgm:pt modelId="{F3DD8E59-2266-4A2F-9EEF-ADA02CEE62DD}" type="sibTrans" cxnId="{EB77F708-2FCD-4226-9B4C-1230EEF9E113}">
      <dgm:prSet/>
      <dgm:spPr/>
      <dgm:t>
        <a:bodyPr/>
        <a:lstStyle/>
        <a:p>
          <a:endParaRPr lang="en-US"/>
        </a:p>
      </dgm:t>
    </dgm:pt>
    <dgm:pt modelId="{2AA0F276-BE79-4A73-B8FD-562D9BA1142E}">
      <dgm:prSet/>
      <dgm:spPr/>
      <dgm:t>
        <a:bodyPr/>
        <a:lstStyle/>
        <a:p>
          <a:r>
            <a:rPr lang="en-US"/>
            <a:t>• Applying communication models clarifies causes.</a:t>
          </a:r>
        </a:p>
      </dgm:t>
    </dgm:pt>
    <dgm:pt modelId="{464B70F4-937A-42F9-9B2C-2EC16C375088}" type="parTrans" cxnId="{F81665DD-A2C5-457F-B1C9-3B9B59ACCC71}">
      <dgm:prSet/>
      <dgm:spPr/>
      <dgm:t>
        <a:bodyPr/>
        <a:lstStyle/>
        <a:p>
          <a:endParaRPr lang="en-US"/>
        </a:p>
      </dgm:t>
    </dgm:pt>
    <dgm:pt modelId="{9E22D4EC-2181-4F73-9569-F4348F5CD346}" type="sibTrans" cxnId="{F81665DD-A2C5-457F-B1C9-3B9B59ACCC71}">
      <dgm:prSet/>
      <dgm:spPr/>
      <dgm:t>
        <a:bodyPr/>
        <a:lstStyle/>
        <a:p>
          <a:endParaRPr lang="en-US"/>
        </a:p>
      </dgm:t>
    </dgm:pt>
    <dgm:pt modelId="{16EB6417-05DF-4C91-8452-D2BC9102748B}">
      <dgm:prSet/>
      <dgm:spPr/>
      <dgm:t>
        <a:bodyPr/>
        <a:lstStyle/>
        <a:p>
          <a:r>
            <a:rPr lang="en-US"/>
            <a:t>• Solutions can improve quality &amp; restore airline confidence.</a:t>
          </a:r>
        </a:p>
      </dgm:t>
    </dgm:pt>
    <dgm:pt modelId="{F4F044F7-7DE4-4815-A8D0-76C55AD75447}" type="parTrans" cxnId="{F139E94B-81F2-4A01-AFBA-6A94CAA4DC11}">
      <dgm:prSet/>
      <dgm:spPr/>
      <dgm:t>
        <a:bodyPr/>
        <a:lstStyle/>
        <a:p>
          <a:endParaRPr lang="en-US"/>
        </a:p>
      </dgm:t>
    </dgm:pt>
    <dgm:pt modelId="{E2693C23-184B-4F89-B4A7-6F8E7551FE96}" type="sibTrans" cxnId="{F139E94B-81F2-4A01-AFBA-6A94CAA4DC11}">
      <dgm:prSet/>
      <dgm:spPr/>
      <dgm:t>
        <a:bodyPr/>
        <a:lstStyle/>
        <a:p>
          <a:endParaRPr lang="en-US"/>
        </a:p>
      </dgm:t>
    </dgm:pt>
    <dgm:pt modelId="{B6A21DA7-4C05-4B73-8794-1C27B866E3B6}" type="pres">
      <dgm:prSet presAssocID="{D29DCE45-DBA5-4D76-BC6F-9C4642158F3E}" presName="diagram" presStyleCnt="0">
        <dgm:presLayoutVars>
          <dgm:dir/>
          <dgm:resizeHandles val="exact"/>
        </dgm:presLayoutVars>
      </dgm:prSet>
      <dgm:spPr/>
    </dgm:pt>
    <dgm:pt modelId="{25AAD17F-E41A-4E18-BD10-540247B7AB93}" type="pres">
      <dgm:prSet presAssocID="{AAFE4787-B6B6-4113-A464-54FE530CB18C}" presName="node" presStyleLbl="node1" presStyleIdx="0" presStyleCnt="3">
        <dgm:presLayoutVars>
          <dgm:bulletEnabled val="1"/>
        </dgm:presLayoutVars>
      </dgm:prSet>
      <dgm:spPr/>
    </dgm:pt>
    <dgm:pt modelId="{B3094FE2-BFFC-4D25-80F6-E35BAAF65A81}" type="pres">
      <dgm:prSet presAssocID="{F3DD8E59-2266-4A2F-9EEF-ADA02CEE62DD}" presName="sibTrans" presStyleCnt="0"/>
      <dgm:spPr/>
    </dgm:pt>
    <dgm:pt modelId="{8EF17CC1-9291-49AB-ADA9-744584D2549F}" type="pres">
      <dgm:prSet presAssocID="{2AA0F276-BE79-4A73-B8FD-562D9BA1142E}" presName="node" presStyleLbl="node1" presStyleIdx="1" presStyleCnt="3">
        <dgm:presLayoutVars>
          <dgm:bulletEnabled val="1"/>
        </dgm:presLayoutVars>
      </dgm:prSet>
      <dgm:spPr/>
    </dgm:pt>
    <dgm:pt modelId="{590D4F68-A3B2-44F3-B8D9-1CF32A5731A6}" type="pres">
      <dgm:prSet presAssocID="{9E22D4EC-2181-4F73-9569-F4348F5CD346}" presName="sibTrans" presStyleCnt="0"/>
      <dgm:spPr/>
    </dgm:pt>
    <dgm:pt modelId="{385544D7-B787-4BF0-A13C-80C0B95CB28B}" type="pres">
      <dgm:prSet presAssocID="{16EB6417-05DF-4C91-8452-D2BC9102748B}" presName="node" presStyleLbl="node1" presStyleIdx="2" presStyleCnt="3">
        <dgm:presLayoutVars>
          <dgm:bulletEnabled val="1"/>
        </dgm:presLayoutVars>
      </dgm:prSet>
      <dgm:spPr/>
    </dgm:pt>
  </dgm:ptLst>
  <dgm:cxnLst>
    <dgm:cxn modelId="{EB77F708-2FCD-4226-9B4C-1230EEF9E113}" srcId="{D29DCE45-DBA5-4D76-BC6F-9C4642158F3E}" destId="{AAFE4787-B6B6-4113-A464-54FE530CB18C}" srcOrd="0" destOrd="0" parTransId="{47F8E383-4450-4C91-9782-4B5EB09D917A}" sibTransId="{F3DD8E59-2266-4A2F-9EEF-ADA02CEE62DD}"/>
    <dgm:cxn modelId="{1ADED634-B17B-4A05-B5BF-A223704A24B5}" type="presOf" srcId="{D29DCE45-DBA5-4D76-BC6F-9C4642158F3E}" destId="{B6A21DA7-4C05-4B73-8794-1C27B866E3B6}" srcOrd="0" destOrd="0" presId="urn:microsoft.com/office/officeart/2005/8/layout/default"/>
    <dgm:cxn modelId="{F139E94B-81F2-4A01-AFBA-6A94CAA4DC11}" srcId="{D29DCE45-DBA5-4D76-BC6F-9C4642158F3E}" destId="{16EB6417-05DF-4C91-8452-D2BC9102748B}" srcOrd="2" destOrd="0" parTransId="{F4F044F7-7DE4-4815-A8D0-76C55AD75447}" sibTransId="{E2693C23-184B-4F89-B4A7-6F8E7551FE96}"/>
    <dgm:cxn modelId="{57758E7D-E3FB-48C8-9642-9510C1B406CE}" type="presOf" srcId="{2AA0F276-BE79-4A73-B8FD-562D9BA1142E}" destId="{8EF17CC1-9291-49AB-ADA9-744584D2549F}" srcOrd="0" destOrd="0" presId="urn:microsoft.com/office/officeart/2005/8/layout/default"/>
    <dgm:cxn modelId="{717EAFB8-255A-4A04-A792-832DFDBFBAEB}" type="presOf" srcId="{AAFE4787-B6B6-4113-A464-54FE530CB18C}" destId="{25AAD17F-E41A-4E18-BD10-540247B7AB93}" srcOrd="0" destOrd="0" presId="urn:microsoft.com/office/officeart/2005/8/layout/default"/>
    <dgm:cxn modelId="{4FDE27CC-0F16-4E00-AB6A-0C9331448173}" type="presOf" srcId="{16EB6417-05DF-4C91-8452-D2BC9102748B}" destId="{385544D7-B787-4BF0-A13C-80C0B95CB28B}" srcOrd="0" destOrd="0" presId="urn:microsoft.com/office/officeart/2005/8/layout/default"/>
    <dgm:cxn modelId="{F81665DD-A2C5-457F-B1C9-3B9B59ACCC71}" srcId="{D29DCE45-DBA5-4D76-BC6F-9C4642158F3E}" destId="{2AA0F276-BE79-4A73-B8FD-562D9BA1142E}" srcOrd="1" destOrd="0" parTransId="{464B70F4-937A-42F9-9B2C-2EC16C375088}" sibTransId="{9E22D4EC-2181-4F73-9569-F4348F5CD346}"/>
    <dgm:cxn modelId="{F4662FC1-E3AC-4044-BC86-1410F160C544}" type="presParOf" srcId="{B6A21DA7-4C05-4B73-8794-1C27B866E3B6}" destId="{25AAD17F-E41A-4E18-BD10-540247B7AB93}" srcOrd="0" destOrd="0" presId="urn:microsoft.com/office/officeart/2005/8/layout/default"/>
    <dgm:cxn modelId="{C930C957-5E1E-467B-AA76-764328D7C072}" type="presParOf" srcId="{B6A21DA7-4C05-4B73-8794-1C27B866E3B6}" destId="{B3094FE2-BFFC-4D25-80F6-E35BAAF65A81}" srcOrd="1" destOrd="0" presId="urn:microsoft.com/office/officeart/2005/8/layout/default"/>
    <dgm:cxn modelId="{0F6D5964-ACCA-4CD7-86BC-DF49560B9EC8}" type="presParOf" srcId="{B6A21DA7-4C05-4B73-8794-1C27B866E3B6}" destId="{8EF17CC1-9291-49AB-ADA9-744584D2549F}" srcOrd="2" destOrd="0" presId="urn:microsoft.com/office/officeart/2005/8/layout/default"/>
    <dgm:cxn modelId="{4655F3E8-D7E0-4569-9B34-104616093644}" type="presParOf" srcId="{B6A21DA7-4C05-4B73-8794-1C27B866E3B6}" destId="{590D4F68-A3B2-44F3-B8D9-1CF32A5731A6}" srcOrd="3" destOrd="0" presId="urn:microsoft.com/office/officeart/2005/8/layout/default"/>
    <dgm:cxn modelId="{672EA9D8-D90E-4B92-90FB-0642D5C86D39}" type="presParOf" srcId="{B6A21DA7-4C05-4B73-8794-1C27B866E3B6}" destId="{385544D7-B787-4BF0-A13C-80C0B95CB28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99A03F5B-00E4-4348-8C81-17D44D45081A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585289-32F0-46DD-A4C1-FD4B31EE5687}">
      <dgm:prSet/>
      <dgm:spPr/>
      <dgm:t>
        <a:bodyPr/>
        <a:lstStyle/>
        <a:p>
          <a:r>
            <a:rPr lang="en-US"/>
            <a:t>• Shannon &amp; Weaver (1949)</a:t>
          </a:r>
        </a:p>
      </dgm:t>
    </dgm:pt>
    <dgm:pt modelId="{D03BB1ED-D287-47DF-A556-F98EF648E3E1}" type="parTrans" cxnId="{216184DC-2AA7-48C1-8910-C9A6559A694D}">
      <dgm:prSet/>
      <dgm:spPr/>
      <dgm:t>
        <a:bodyPr/>
        <a:lstStyle/>
        <a:p>
          <a:endParaRPr lang="en-US"/>
        </a:p>
      </dgm:t>
    </dgm:pt>
    <dgm:pt modelId="{20BB8FD8-FEB9-4944-AC2B-E22E3D45B929}" type="sibTrans" cxnId="{216184DC-2AA7-48C1-8910-C9A6559A694D}">
      <dgm:prSet/>
      <dgm:spPr/>
      <dgm:t>
        <a:bodyPr/>
        <a:lstStyle/>
        <a:p>
          <a:endParaRPr lang="en-US"/>
        </a:p>
      </dgm:t>
    </dgm:pt>
    <dgm:pt modelId="{D8B68F20-D6BF-465F-8AF6-1763160A4BAB}">
      <dgm:prSet/>
      <dgm:spPr/>
      <dgm:t>
        <a:bodyPr/>
        <a:lstStyle/>
        <a:p>
          <a:r>
            <a:rPr lang="en-US"/>
            <a:t>• Berlo SMCR (1960)</a:t>
          </a:r>
        </a:p>
      </dgm:t>
    </dgm:pt>
    <dgm:pt modelId="{31CDFA87-2C8E-4179-B8EF-763E832D4BB9}" type="parTrans" cxnId="{1490F53E-72F0-48F0-992A-43CBD22DD223}">
      <dgm:prSet/>
      <dgm:spPr/>
      <dgm:t>
        <a:bodyPr/>
        <a:lstStyle/>
        <a:p>
          <a:endParaRPr lang="en-US"/>
        </a:p>
      </dgm:t>
    </dgm:pt>
    <dgm:pt modelId="{248EAA27-A459-491B-A875-8A33EF0F56C9}" type="sibTrans" cxnId="{1490F53E-72F0-48F0-992A-43CBD22DD223}">
      <dgm:prSet/>
      <dgm:spPr/>
      <dgm:t>
        <a:bodyPr/>
        <a:lstStyle/>
        <a:p>
          <a:endParaRPr lang="en-US"/>
        </a:p>
      </dgm:t>
    </dgm:pt>
    <dgm:pt modelId="{E4186E6C-8DF4-4AFF-87D7-9E6AE3E155DA}">
      <dgm:prSet/>
      <dgm:spPr/>
      <dgm:t>
        <a:bodyPr/>
        <a:lstStyle/>
        <a:p>
          <a:r>
            <a:rPr lang="en-US"/>
            <a:t>• Schramm (1954)</a:t>
          </a:r>
        </a:p>
      </dgm:t>
    </dgm:pt>
    <dgm:pt modelId="{C30771F7-C3B0-4DD3-B91F-BD36B590893A}" type="parTrans" cxnId="{6ED6D701-46A8-445A-A843-718ADF74EAE9}">
      <dgm:prSet/>
      <dgm:spPr/>
      <dgm:t>
        <a:bodyPr/>
        <a:lstStyle/>
        <a:p>
          <a:endParaRPr lang="en-US"/>
        </a:p>
      </dgm:t>
    </dgm:pt>
    <dgm:pt modelId="{FC457FDF-B3E2-4253-96DA-8FD2A692ADC9}" type="sibTrans" cxnId="{6ED6D701-46A8-445A-A843-718ADF74EAE9}">
      <dgm:prSet/>
      <dgm:spPr/>
      <dgm:t>
        <a:bodyPr/>
        <a:lstStyle/>
        <a:p>
          <a:endParaRPr lang="en-US"/>
        </a:p>
      </dgm:t>
    </dgm:pt>
    <dgm:pt modelId="{5B5AEC8A-3403-4170-90FA-F4C99185745F}" type="pres">
      <dgm:prSet presAssocID="{99A03F5B-00E4-4348-8C81-17D44D45081A}" presName="diagram" presStyleCnt="0">
        <dgm:presLayoutVars>
          <dgm:dir/>
          <dgm:resizeHandles val="exact"/>
        </dgm:presLayoutVars>
      </dgm:prSet>
      <dgm:spPr/>
    </dgm:pt>
    <dgm:pt modelId="{FBCC95C7-16F6-4630-A19A-98767DCBC5CF}" type="pres">
      <dgm:prSet presAssocID="{7C585289-32F0-46DD-A4C1-FD4B31EE5687}" presName="node" presStyleLbl="node1" presStyleIdx="0" presStyleCnt="3">
        <dgm:presLayoutVars>
          <dgm:bulletEnabled val="1"/>
        </dgm:presLayoutVars>
      </dgm:prSet>
      <dgm:spPr/>
    </dgm:pt>
    <dgm:pt modelId="{05C49DF0-9ABC-47E3-9D5E-E3FB31431263}" type="pres">
      <dgm:prSet presAssocID="{20BB8FD8-FEB9-4944-AC2B-E22E3D45B929}" presName="sibTrans" presStyleCnt="0"/>
      <dgm:spPr/>
    </dgm:pt>
    <dgm:pt modelId="{D7EA2D2D-B099-4F33-AC2A-A908FAE7DA56}" type="pres">
      <dgm:prSet presAssocID="{D8B68F20-D6BF-465F-8AF6-1763160A4BAB}" presName="node" presStyleLbl="node1" presStyleIdx="1" presStyleCnt="3">
        <dgm:presLayoutVars>
          <dgm:bulletEnabled val="1"/>
        </dgm:presLayoutVars>
      </dgm:prSet>
      <dgm:spPr/>
    </dgm:pt>
    <dgm:pt modelId="{C7509566-76C3-48DE-80DC-F4E1A57C51EA}" type="pres">
      <dgm:prSet presAssocID="{248EAA27-A459-491B-A875-8A33EF0F56C9}" presName="sibTrans" presStyleCnt="0"/>
      <dgm:spPr/>
    </dgm:pt>
    <dgm:pt modelId="{7AB0A075-4D8A-4366-88A4-7618478D9BBA}" type="pres">
      <dgm:prSet presAssocID="{E4186E6C-8DF4-4AFF-87D7-9E6AE3E155DA}" presName="node" presStyleLbl="node1" presStyleIdx="2" presStyleCnt="3">
        <dgm:presLayoutVars>
          <dgm:bulletEnabled val="1"/>
        </dgm:presLayoutVars>
      </dgm:prSet>
      <dgm:spPr/>
    </dgm:pt>
  </dgm:ptLst>
  <dgm:cxnLst>
    <dgm:cxn modelId="{6ED6D701-46A8-445A-A843-718ADF74EAE9}" srcId="{99A03F5B-00E4-4348-8C81-17D44D45081A}" destId="{E4186E6C-8DF4-4AFF-87D7-9E6AE3E155DA}" srcOrd="2" destOrd="0" parTransId="{C30771F7-C3B0-4DD3-B91F-BD36B590893A}" sibTransId="{FC457FDF-B3E2-4253-96DA-8FD2A692ADC9}"/>
    <dgm:cxn modelId="{FFC6F001-82E4-4D9C-AA16-56FCD15293A9}" type="presOf" srcId="{99A03F5B-00E4-4348-8C81-17D44D45081A}" destId="{5B5AEC8A-3403-4170-90FA-F4C99185745F}" srcOrd="0" destOrd="0" presId="urn:microsoft.com/office/officeart/2005/8/layout/default"/>
    <dgm:cxn modelId="{CCEF600B-03A1-45A5-B760-8A4EA4102237}" type="presOf" srcId="{D8B68F20-D6BF-465F-8AF6-1763160A4BAB}" destId="{D7EA2D2D-B099-4F33-AC2A-A908FAE7DA56}" srcOrd="0" destOrd="0" presId="urn:microsoft.com/office/officeart/2005/8/layout/default"/>
    <dgm:cxn modelId="{1490F53E-72F0-48F0-992A-43CBD22DD223}" srcId="{99A03F5B-00E4-4348-8C81-17D44D45081A}" destId="{D8B68F20-D6BF-465F-8AF6-1763160A4BAB}" srcOrd="1" destOrd="0" parTransId="{31CDFA87-2C8E-4179-B8EF-763E832D4BB9}" sibTransId="{248EAA27-A459-491B-A875-8A33EF0F56C9}"/>
    <dgm:cxn modelId="{7D1C0DDA-7AF7-4986-9EB4-406E4A1C2422}" type="presOf" srcId="{E4186E6C-8DF4-4AFF-87D7-9E6AE3E155DA}" destId="{7AB0A075-4D8A-4366-88A4-7618478D9BBA}" srcOrd="0" destOrd="0" presId="urn:microsoft.com/office/officeart/2005/8/layout/default"/>
    <dgm:cxn modelId="{216184DC-2AA7-48C1-8910-C9A6559A694D}" srcId="{99A03F5B-00E4-4348-8C81-17D44D45081A}" destId="{7C585289-32F0-46DD-A4C1-FD4B31EE5687}" srcOrd="0" destOrd="0" parTransId="{D03BB1ED-D287-47DF-A556-F98EF648E3E1}" sibTransId="{20BB8FD8-FEB9-4944-AC2B-E22E3D45B929}"/>
    <dgm:cxn modelId="{99DDB2FF-39C8-430E-B386-CB91777D4003}" type="presOf" srcId="{7C585289-32F0-46DD-A4C1-FD4B31EE5687}" destId="{FBCC95C7-16F6-4630-A19A-98767DCBC5CF}" srcOrd="0" destOrd="0" presId="urn:microsoft.com/office/officeart/2005/8/layout/default"/>
    <dgm:cxn modelId="{EA3A53D5-41A3-4F21-BD20-F9AE4ADEB790}" type="presParOf" srcId="{5B5AEC8A-3403-4170-90FA-F4C99185745F}" destId="{FBCC95C7-16F6-4630-A19A-98767DCBC5CF}" srcOrd="0" destOrd="0" presId="urn:microsoft.com/office/officeart/2005/8/layout/default"/>
    <dgm:cxn modelId="{C036605D-0BA4-488F-A142-49A8AAB33727}" type="presParOf" srcId="{5B5AEC8A-3403-4170-90FA-F4C99185745F}" destId="{05C49DF0-9ABC-47E3-9D5E-E3FB31431263}" srcOrd="1" destOrd="0" presId="urn:microsoft.com/office/officeart/2005/8/layout/default"/>
    <dgm:cxn modelId="{2F4A6477-025A-443F-BB4D-62A0EAE8B3B2}" type="presParOf" srcId="{5B5AEC8A-3403-4170-90FA-F4C99185745F}" destId="{D7EA2D2D-B099-4F33-AC2A-A908FAE7DA56}" srcOrd="2" destOrd="0" presId="urn:microsoft.com/office/officeart/2005/8/layout/default"/>
    <dgm:cxn modelId="{1D733D4B-9225-42E4-B1D2-60A826DD2C2C}" type="presParOf" srcId="{5B5AEC8A-3403-4170-90FA-F4C99185745F}" destId="{C7509566-76C3-48DE-80DC-F4E1A57C51EA}" srcOrd="3" destOrd="0" presId="urn:microsoft.com/office/officeart/2005/8/layout/default"/>
    <dgm:cxn modelId="{34077625-2EFD-4F3C-9767-8A1D1C3B0B40}" type="presParOf" srcId="{5B5AEC8A-3403-4170-90FA-F4C99185745F}" destId="{7AB0A075-4D8A-4366-88A4-7618478D9BBA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0522D-55C7-4316-B8F0-D132BCA28007}">
      <dsp:nvSpPr>
        <dsp:cNvPr id="0" name=""/>
        <dsp:cNvSpPr/>
      </dsp:nvSpPr>
      <dsp:spPr>
        <a:xfrm>
          <a:off x="0" y="3568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Company Background</a:t>
          </a:r>
        </a:p>
      </dsp:txBody>
      <dsp:txXfrm>
        <a:off x="39809" y="75498"/>
        <a:ext cx="4920506" cy="735872"/>
      </dsp:txXfrm>
    </dsp:sp>
    <dsp:sp modelId="{1C061AC2-A917-49D7-9972-AEBCC90C0F1F}">
      <dsp:nvSpPr>
        <dsp:cNvPr id="0" name=""/>
        <dsp:cNvSpPr/>
      </dsp:nvSpPr>
      <dsp:spPr>
        <a:xfrm>
          <a:off x="0" y="94909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936304"/>
                <a:satOff val="-1168"/>
                <a:lumOff val="27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936304"/>
                <a:satOff val="-1168"/>
                <a:lumOff val="27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Problems Identified</a:t>
          </a:r>
        </a:p>
      </dsp:txBody>
      <dsp:txXfrm>
        <a:off x="39809" y="988908"/>
        <a:ext cx="4920506" cy="735872"/>
      </dsp:txXfrm>
    </dsp:sp>
    <dsp:sp modelId="{0943996C-CC41-422D-8614-F952D5B748B1}">
      <dsp:nvSpPr>
        <dsp:cNvPr id="0" name=""/>
        <dsp:cNvSpPr/>
      </dsp:nvSpPr>
      <dsp:spPr>
        <a:xfrm>
          <a:off x="0" y="1862509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1872608"/>
                <a:satOff val="-2336"/>
                <a:lumOff val="549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872608"/>
                <a:satOff val="-2336"/>
                <a:lumOff val="549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Communication Barriers</a:t>
          </a:r>
        </a:p>
      </dsp:txBody>
      <dsp:txXfrm>
        <a:off x="39809" y="1902318"/>
        <a:ext cx="4920506" cy="735872"/>
      </dsp:txXfrm>
    </dsp:sp>
    <dsp:sp modelId="{8D48857B-517D-4C0B-A59E-593E603FD4AD}">
      <dsp:nvSpPr>
        <dsp:cNvPr id="0" name=""/>
        <dsp:cNvSpPr/>
      </dsp:nvSpPr>
      <dsp:spPr>
        <a:xfrm>
          <a:off x="0" y="277592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2808911"/>
                <a:satOff val="-3503"/>
                <a:lumOff val="82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808911"/>
                <a:satOff val="-3503"/>
                <a:lumOff val="82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Theories Applied</a:t>
          </a:r>
        </a:p>
      </dsp:txBody>
      <dsp:txXfrm>
        <a:off x="39809" y="2815729"/>
        <a:ext cx="4920506" cy="735872"/>
      </dsp:txXfrm>
    </dsp:sp>
    <dsp:sp modelId="{C0850B85-F02C-4847-B8A7-A8899291801C}">
      <dsp:nvSpPr>
        <dsp:cNvPr id="0" name=""/>
        <dsp:cNvSpPr/>
      </dsp:nvSpPr>
      <dsp:spPr>
        <a:xfrm>
          <a:off x="0" y="368933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3745215"/>
                <a:satOff val="-4671"/>
                <a:lumOff val="109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745215"/>
                <a:satOff val="-4671"/>
                <a:lumOff val="109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Solutions</a:t>
          </a:r>
        </a:p>
      </dsp:txBody>
      <dsp:txXfrm>
        <a:off x="39809" y="3729139"/>
        <a:ext cx="4920506" cy="735872"/>
      </dsp:txXfrm>
    </dsp:sp>
    <dsp:sp modelId="{5EB2EF71-66FC-4521-BE1A-B572A9A7CED7}">
      <dsp:nvSpPr>
        <dsp:cNvPr id="0" name=""/>
        <dsp:cNvSpPr/>
      </dsp:nvSpPr>
      <dsp:spPr>
        <a:xfrm>
          <a:off x="0" y="4602740"/>
          <a:ext cx="5000124" cy="815490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Conclusion</a:t>
          </a:r>
        </a:p>
      </dsp:txBody>
      <dsp:txXfrm>
        <a:off x="39809" y="4642549"/>
        <a:ext cx="4920506" cy="7358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4DCD2D-8115-4B96-A5F1-518ED0FEBD47}">
      <dsp:nvSpPr>
        <dsp:cNvPr id="0" name=""/>
        <dsp:cNvSpPr/>
      </dsp:nvSpPr>
      <dsp:spPr>
        <a:xfrm>
          <a:off x="0" y="30"/>
          <a:ext cx="517538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Medium-size ready-meal manufacturer.</a:t>
          </a:r>
        </a:p>
      </dsp:txBody>
      <dsp:txXfrm>
        <a:off x="64083" y="64113"/>
        <a:ext cx="5047218" cy="1184574"/>
      </dsp:txXfrm>
    </dsp:sp>
    <dsp:sp modelId="{00080285-A14E-4FF4-9051-09BBF8B7AA5E}">
      <dsp:nvSpPr>
        <dsp:cNvPr id="0" name=""/>
        <dsp:cNvSpPr/>
      </dsp:nvSpPr>
      <dsp:spPr>
        <a:xfrm>
          <a:off x="0" y="1407810"/>
          <a:ext cx="5175384" cy="13127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Serves major airlines.</a:t>
          </a:r>
        </a:p>
      </dsp:txBody>
      <dsp:txXfrm>
        <a:off x="64083" y="1471893"/>
        <a:ext cx="5047218" cy="1184574"/>
      </dsp:txXfrm>
    </dsp:sp>
    <dsp:sp modelId="{A83EB32F-5B12-4D2E-8284-479D6563D6D0}">
      <dsp:nvSpPr>
        <dsp:cNvPr id="0" name=""/>
        <dsp:cNvSpPr/>
      </dsp:nvSpPr>
      <dsp:spPr>
        <a:xfrm>
          <a:off x="0" y="2815590"/>
          <a:ext cx="5175384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Recently losing contracts.</a:t>
          </a:r>
        </a:p>
      </dsp:txBody>
      <dsp:txXfrm>
        <a:off x="64083" y="2879673"/>
        <a:ext cx="5047218" cy="1184574"/>
      </dsp:txXfrm>
    </dsp:sp>
    <dsp:sp modelId="{57120413-64A0-42F7-81C1-51C23CEBC6B5}">
      <dsp:nvSpPr>
        <dsp:cNvPr id="0" name=""/>
        <dsp:cNvSpPr/>
      </dsp:nvSpPr>
      <dsp:spPr>
        <a:xfrm>
          <a:off x="0" y="4223370"/>
          <a:ext cx="5175384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Complaints: undercooked food, contamination.</a:t>
          </a:r>
        </a:p>
      </dsp:txBody>
      <dsp:txXfrm>
        <a:off x="64083" y="4287453"/>
        <a:ext cx="5047218" cy="11845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844D0B-6F8C-4AA0-B378-B89B178B007D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No formal hygiene training.</a:t>
          </a:r>
        </a:p>
      </dsp:txBody>
      <dsp:txXfrm>
        <a:off x="429570" y="472"/>
        <a:ext cx="3346456" cy="2007873"/>
      </dsp:txXfrm>
    </dsp:sp>
    <dsp:sp modelId="{E353D7C4-8F2B-4C3E-930B-1254C13B66D1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Multicultural workforce.</a:t>
          </a:r>
        </a:p>
      </dsp:txBody>
      <dsp:txXfrm>
        <a:off x="4110672" y="472"/>
        <a:ext cx="3346456" cy="2007873"/>
      </dsp:txXfrm>
    </dsp:sp>
    <dsp:sp modelId="{FB13A569-48CB-447A-8A79-B9058EDFA35A}">
      <dsp:nvSpPr>
        <dsp:cNvPr id="0" name=""/>
        <dsp:cNvSpPr/>
      </dsp:nvSpPr>
      <dsp:spPr>
        <a:xfrm>
          <a:off x="429570" y="2342991"/>
          <a:ext cx="3346456" cy="2007873"/>
        </a:xfrm>
        <a:prstGeom prst="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Noisy environment.</a:t>
          </a:r>
        </a:p>
      </dsp:txBody>
      <dsp:txXfrm>
        <a:off x="429570" y="2342991"/>
        <a:ext cx="3346456" cy="2007873"/>
      </dsp:txXfrm>
    </dsp:sp>
    <dsp:sp modelId="{8AC82CF1-BF4B-4381-826E-6DA8841890CB}">
      <dsp:nvSpPr>
        <dsp:cNvPr id="0" name=""/>
        <dsp:cNvSpPr/>
      </dsp:nvSpPr>
      <dsp:spPr>
        <a:xfrm>
          <a:off x="4110672" y="2342991"/>
          <a:ext cx="3346456" cy="200787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• Inconsistent supervision practices.</a:t>
          </a:r>
        </a:p>
      </dsp:txBody>
      <dsp:txXfrm>
        <a:off x="4110672" y="2342991"/>
        <a:ext cx="3346456" cy="20078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13AA2-6931-42AD-AB24-3B27C5DE44FF}">
      <dsp:nvSpPr>
        <dsp:cNvPr id="0" name=""/>
        <dsp:cNvSpPr/>
      </dsp:nvSpPr>
      <dsp:spPr>
        <a:xfrm>
          <a:off x="0" y="140970"/>
          <a:ext cx="5175384" cy="167075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Factory has old, loud machinery.</a:t>
          </a:r>
        </a:p>
      </dsp:txBody>
      <dsp:txXfrm>
        <a:off x="81560" y="222530"/>
        <a:ext cx="5012264" cy="1507639"/>
      </dsp:txXfrm>
    </dsp:sp>
    <dsp:sp modelId="{C4BCB9B5-4E80-4502-BB48-5C3F144D7187}">
      <dsp:nvSpPr>
        <dsp:cNvPr id="0" name=""/>
        <dsp:cNvSpPr/>
      </dsp:nvSpPr>
      <dsp:spPr>
        <a:xfrm>
          <a:off x="0" y="1932690"/>
          <a:ext cx="5175384" cy="167075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Instructions not heard correctly.</a:t>
          </a:r>
        </a:p>
      </dsp:txBody>
      <dsp:txXfrm>
        <a:off x="81560" y="2014250"/>
        <a:ext cx="5012264" cy="1507639"/>
      </dsp:txXfrm>
    </dsp:sp>
    <dsp:sp modelId="{8CF7AE1E-069C-4811-8966-5B76E9A82D45}">
      <dsp:nvSpPr>
        <dsp:cNvPr id="0" name=""/>
        <dsp:cNvSpPr/>
      </dsp:nvSpPr>
      <dsp:spPr>
        <a:xfrm>
          <a:off x="0" y="3724410"/>
          <a:ext cx="5175384" cy="167075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• Shannon &amp; Weaver: Noise disrupts signal.</a:t>
          </a:r>
        </a:p>
      </dsp:txBody>
      <dsp:txXfrm>
        <a:off x="81560" y="3805970"/>
        <a:ext cx="5012264" cy="15076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54787A-4528-4A76-8F60-1903D0D68E91}">
      <dsp:nvSpPr>
        <dsp:cNvPr id="0" name=""/>
        <dsp:cNvSpPr/>
      </dsp:nvSpPr>
      <dsp:spPr>
        <a:xfrm>
          <a:off x="0" y="495296"/>
          <a:ext cx="4941945" cy="1352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Workers misinterpret instructions.</a:t>
          </a:r>
        </a:p>
      </dsp:txBody>
      <dsp:txXfrm>
        <a:off x="66025" y="561321"/>
        <a:ext cx="4809895" cy="1220470"/>
      </dsp:txXfrm>
    </dsp:sp>
    <dsp:sp modelId="{711556BB-652E-4E63-BEBD-1945F523011B}">
      <dsp:nvSpPr>
        <dsp:cNvPr id="0" name=""/>
        <dsp:cNvSpPr/>
      </dsp:nvSpPr>
      <dsp:spPr>
        <a:xfrm>
          <a:off x="0" y="1945736"/>
          <a:ext cx="4941945" cy="1352520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Safety risks increase.</a:t>
          </a:r>
        </a:p>
      </dsp:txBody>
      <dsp:txXfrm>
        <a:off x="66025" y="2011761"/>
        <a:ext cx="4809895" cy="1220470"/>
      </dsp:txXfrm>
    </dsp:sp>
    <dsp:sp modelId="{13F4153E-0A01-4896-A00A-6252BD097C31}">
      <dsp:nvSpPr>
        <dsp:cNvPr id="0" name=""/>
        <dsp:cNvSpPr/>
      </dsp:nvSpPr>
      <dsp:spPr>
        <a:xfrm>
          <a:off x="0" y="3396176"/>
          <a:ext cx="4941945" cy="1352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Miscommunication causes hygiene violations.</a:t>
          </a:r>
        </a:p>
      </dsp:txBody>
      <dsp:txXfrm>
        <a:off x="66025" y="3462201"/>
        <a:ext cx="4809895" cy="12204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5FF2CD-46F8-4109-AB4F-CDFA32BEC738}">
      <dsp:nvSpPr>
        <dsp:cNvPr id="0" name=""/>
        <dsp:cNvSpPr/>
      </dsp:nvSpPr>
      <dsp:spPr>
        <a:xfrm>
          <a:off x="0" y="30"/>
          <a:ext cx="5175384" cy="1312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Briefings away from factory floor.</a:t>
          </a:r>
        </a:p>
      </dsp:txBody>
      <dsp:txXfrm>
        <a:off x="64083" y="64113"/>
        <a:ext cx="5047218" cy="1184574"/>
      </dsp:txXfrm>
    </dsp:sp>
    <dsp:sp modelId="{3B7570FD-9AE7-482D-98DB-EE1194413A25}">
      <dsp:nvSpPr>
        <dsp:cNvPr id="0" name=""/>
        <dsp:cNvSpPr/>
      </dsp:nvSpPr>
      <dsp:spPr>
        <a:xfrm>
          <a:off x="0" y="1407810"/>
          <a:ext cx="5175384" cy="131274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Written instructions.</a:t>
          </a:r>
        </a:p>
      </dsp:txBody>
      <dsp:txXfrm>
        <a:off x="64083" y="1471893"/>
        <a:ext cx="5047218" cy="1184574"/>
      </dsp:txXfrm>
    </dsp:sp>
    <dsp:sp modelId="{30C7BE1C-F420-4F60-9413-E41476435F8D}">
      <dsp:nvSpPr>
        <dsp:cNvPr id="0" name=""/>
        <dsp:cNvSpPr/>
      </dsp:nvSpPr>
      <dsp:spPr>
        <a:xfrm>
          <a:off x="0" y="2804704"/>
          <a:ext cx="5175384" cy="131274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Sound-dampening panels.</a:t>
          </a:r>
        </a:p>
      </dsp:txBody>
      <dsp:txXfrm>
        <a:off x="64083" y="2868787"/>
        <a:ext cx="5047218" cy="1184574"/>
      </dsp:txXfrm>
    </dsp:sp>
    <dsp:sp modelId="{85D60792-57E7-47C3-963A-D1B96ACBBC45}">
      <dsp:nvSpPr>
        <dsp:cNvPr id="0" name=""/>
        <dsp:cNvSpPr/>
      </dsp:nvSpPr>
      <dsp:spPr>
        <a:xfrm>
          <a:off x="0" y="4223370"/>
          <a:ext cx="5175384" cy="131274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Machine upgrades.</a:t>
          </a:r>
        </a:p>
      </dsp:txBody>
      <dsp:txXfrm>
        <a:off x="64083" y="4287453"/>
        <a:ext cx="5047218" cy="11845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F26564-F409-481F-849A-BF7D494B6367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Workers speak mostly their native languages.</a:t>
          </a:r>
        </a:p>
      </dsp:txBody>
      <dsp:txXfrm>
        <a:off x="429570" y="472"/>
        <a:ext cx="3346456" cy="2007873"/>
      </dsp:txXfrm>
    </dsp:sp>
    <dsp:sp modelId="{54A97A44-5193-4AD2-B892-C91D43C7485E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Misinterpret safety signs.</a:t>
          </a:r>
        </a:p>
      </dsp:txBody>
      <dsp:txXfrm>
        <a:off x="4110672" y="472"/>
        <a:ext cx="3346456" cy="2007873"/>
      </dsp:txXfrm>
    </dsp:sp>
    <dsp:sp modelId="{1A5EC149-C4BD-4ABC-BF9A-BDAF3941BA57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Berlo SMCR: Encoding &amp; decoding issues.</a:t>
          </a:r>
        </a:p>
      </dsp:txBody>
      <dsp:txXfrm>
        <a:off x="2270121" y="2342991"/>
        <a:ext cx="3346456" cy="200787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1ED1C7-1A52-4BFB-831C-6C18567ABEB5}">
      <dsp:nvSpPr>
        <dsp:cNvPr id="0" name=""/>
        <dsp:cNvSpPr/>
      </dsp:nvSpPr>
      <dsp:spPr>
        <a:xfrm>
          <a:off x="0" y="233140"/>
          <a:ext cx="4988440" cy="1549281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Misreading signs.</a:t>
          </a:r>
        </a:p>
      </dsp:txBody>
      <dsp:txXfrm>
        <a:off x="75630" y="308770"/>
        <a:ext cx="4837180" cy="1398021"/>
      </dsp:txXfrm>
    </dsp:sp>
    <dsp:sp modelId="{A0152A55-9E49-4EBF-95FA-829ACF4904C0}">
      <dsp:nvSpPr>
        <dsp:cNvPr id="0" name=""/>
        <dsp:cNvSpPr/>
      </dsp:nvSpPr>
      <dsp:spPr>
        <a:xfrm>
          <a:off x="0" y="1894741"/>
          <a:ext cx="4988440" cy="1549281"/>
        </a:xfrm>
        <a:prstGeom prst="round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Misunderstanding hygiene rules.</a:t>
          </a:r>
        </a:p>
      </dsp:txBody>
      <dsp:txXfrm>
        <a:off x="75630" y="1970371"/>
        <a:ext cx="4837180" cy="1398021"/>
      </dsp:txXfrm>
    </dsp:sp>
    <dsp:sp modelId="{F1397F1E-78BD-4F01-8E93-EAFA11D54210}">
      <dsp:nvSpPr>
        <dsp:cNvPr id="0" name=""/>
        <dsp:cNvSpPr/>
      </dsp:nvSpPr>
      <dsp:spPr>
        <a:xfrm>
          <a:off x="0" y="3556342"/>
          <a:ext cx="4988440" cy="1549281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• Instructions performed incorrectly.</a:t>
          </a:r>
        </a:p>
      </dsp:txBody>
      <dsp:txXfrm>
        <a:off x="75630" y="3631972"/>
        <a:ext cx="4837180" cy="13980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1EACFF-D7FF-4C3B-B719-532EC12EE5EB}">
      <dsp:nvSpPr>
        <dsp:cNvPr id="0" name=""/>
        <dsp:cNvSpPr/>
      </dsp:nvSpPr>
      <dsp:spPr>
        <a:xfrm>
          <a:off x="0" y="403478"/>
          <a:ext cx="4697730" cy="4697730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36B79A-BB9B-4F92-A08A-7B65C7C7462C}">
      <dsp:nvSpPr>
        <dsp:cNvPr id="0" name=""/>
        <dsp:cNvSpPr/>
      </dsp:nvSpPr>
      <dsp:spPr>
        <a:xfrm>
          <a:off x="446284" y="849763"/>
          <a:ext cx="1832114" cy="18321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Translated manuals.</a:t>
          </a:r>
        </a:p>
      </dsp:txBody>
      <dsp:txXfrm>
        <a:off x="535720" y="939199"/>
        <a:ext cx="1653242" cy="1653242"/>
      </dsp:txXfrm>
    </dsp:sp>
    <dsp:sp modelId="{CD41EC42-8BB4-42A5-BA80-6B48BF1D783A}">
      <dsp:nvSpPr>
        <dsp:cNvPr id="0" name=""/>
        <dsp:cNvSpPr/>
      </dsp:nvSpPr>
      <dsp:spPr>
        <a:xfrm>
          <a:off x="2419330" y="849763"/>
          <a:ext cx="1832114" cy="1832114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Visual signs &amp; icons.</a:t>
          </a:r>
        </a:p>
      </dsp:txBody>
      <dsp:txXfrm>
        <a:off x="2508766" y="939199"/>
        <a:ext cx="1653242" cy="1653242"/>
      </dsp:txXfrm>
    </dsp:sp>
    <dsp:sp modelId="{7191591E-7027-41EF-8E6F-6B6BCFC64B3E}">
      <dsp:nvSpPr>
        <dsp:cNvPr id="0" name=""/>
        <dsp:cNvSpPr/>
      </dsp:nvSpPr>
      <dsp:spPr>
        <a:xfrm>
          <a:off x="446284" y="2822809"/>
          <a:ext cx="1832114" cy="1832114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Basic English lessons.</a:t>
          </a:r>
        </a:p>
      </dsp:txBody>
      <dsp:txXfrm>
        <a:off x="535720" y="2912245"/>
        <a:ext cx="1653242" cy="1653242"/>
      </dsp:txXfrm>
    </dsp:sp>
    <dsp:sp modelId="{837FB521-82AE-4EA7-9866-95418A6C5F5E}">
      <dsp:nvSpPr>
        <dsp:cNvPr id="0" name=""/>
        <dsp:cNvSpPr/>
      </dsp:nvSpPr>
      <dsp:spPr>
        <a:xfrm>
          <a:off x="2419330" y="2822809"/>
          <a:ext cx="1832114" cy="1832114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Multilingual team leaders.</a:t>
          </a:r>
        </a:p>
      </dsp:txBody>
      <dsp:txXfrm>
        <a:off x="2508766" y="2912245"/>
        <a:ext cx="1653242" cy="165324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644AC-7166-4176-A7A2-87DE85BBBEA9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</a:t>
          </a:r>
          <a:r>
            <a:rPr lang="en-GB" sz="3100" kern="1200"/>
            <a:t>16 to 24 </a:t>
          </a:r>
          <a:r>
            <a:rPr lang="en-US" sz="3100" kern="1200"/>
            <a:t>Younger workers struggle with responsibilities.</a:t>
          </a:r>
        </a:p>
      </dsp:txBody>
      <dsp:txXfrm>
        <a:off x="429570" y="472"/>
        <a:ext cx="3346456" cy="2007873"/>
      </dsp:txXfrm>
    </dsp:sp>
    <dsp:sp modelId="{B9FD4EC0-03E1-4CAD-A787-F67B05026DAD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</a:t>
          </a:r>
          <a:r>
            <a:rPr lang="en-GB" sz="3100" kern="1200"/>
            <a:t>25 to 60</a:t>
          </a:r>
          <a:r>
            <a:rPr lang="en-US" sz="3100" kern="1200"/>
            <a:t> Older workers rely on experience.</a:t>
          </a:r>
        </a:p>
      </dsp:txBody>
      <dsp:txXfrm>
        <a:off x="4110672" y="472"/>
        <a:ext cx="3346456" cy="2007873"/>
      </dsp:txXfrm>
    </dsp:sp>
    <dsp:sp modelId="{E3C48FC4-8524-4176-B942-481B526402AF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Schramm: shared experience field.</a:t>
          </a:r>
        </a:p>
      </dsp:txBody>
      <dsp:txXfrm>
        <a:off x="2270121" y="2342991"/>
        <a:ext cx="3346456" cy="20078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D026EC-7A5F-405F-9B35-F45B1579117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5C8FF-2756-4C55-A182-A286D041CB6F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BADF8-B2DC-41F1-B1F9-11EF146260F6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5 distinct cultural groups.</a:t>
          </a:r>
        </a:p>
      </dsp:txBody>
      <dsp:txXfrm>
        <a:off x="80381" y="2738169"/>
        <a:ext cx="2306250" cy="720000"/>
      </dsp:txXfrm>
    </dsp:sp>
    <dsp:sp modelId="{637FD740-B6DA-42A9-84B1-071687531EDE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2BEE72-4C54-4C60-A121-754F9B483B16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AED84D-54C7-4736-AA4E-1CAF73C2BFFA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Different hygiene expectations.</a:t>
          </a:r>
        </a:p>
      </dsp:txBody>
      <dsp:txXfrm>
        <a:off x="2790224" y="2738169"/>
        <a:ext cx="2306250" cy="720000"/>
      </dsp:txXfrm>
    </dsp:sp>
    <dsp:sp modelId="{267A6B73-876D-4C71-8573-647DCE150ACB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A712F-0558-44F4-922A-93D48467D27A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019F46-6303-411B-BFB5-E56422563A11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Conflicts from misunderstanding norms.</a:t>
          </a:r>
        </a:p>
      </dsp:txBody>
      <dsp:txXfrm>
        <a:off x="5500068" y="2738169"/>
        <a:ext cx="2306250" cy="7200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4B2A71-21BD-4926-BA1C-D6B3144629B6}">
      <dsp:nvSpPr>
        <dsp:cNvPr id="0" name=""/>
        <dsp:cNvSpPr/>
      </dsp:nvSpPr>
      <dsp:spPr>
        <a:xfrm>
          <a:off x="936200" y="3050"/>
          <a:ext cx="2172618" cy="13035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Differences in food handling expectations.</a:t>
          </a:r>
        </a:p>
      </dsp:txBody>
      <dsp:txXfrm>
        <a:off x="936200" y="3050"/>
        <a:ext cx="2172618" cy="1303570"/>
      </dsp:txXfrm>
    </dsp:sp>
    <dsp:sp modelId="{81055671-D816-49F6-8595-89593FC717BD}">
      <dsp:nvSpPr>
        <dsp:cNvPr id="0" name=""/>
        <dsp:cNvSpPr/>
      </dsp:nvSpPr>
      <dsp:spPr>
        <a:xfrm>
          <a:off x="936200" y="1523883"/>
          <a:ext cx="2172618" cy="1303570"/>
        </a:xfrm>
        <a:prstGeom prst="rect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Body language misread.</a:t>
          </a:r>
        </a:p>
      </dsp:txBody>
      <dsp:txXfrm>
        <a:off x="936200" y="1523883"/>
        <a:ext cx="2172618" cy="1303570"/>
      </dsp:txXfrm>
    </dsp:sp>
    <dsp:sp modelId="{DE6F58A8-5024-4C93-9F8F-02F165A2D7D3}">
      <dsp:nvSpPr>
        <dsp:cNvPr id="0" name=""/>
        <dsp:cNvSpPr/>
      </dsp:nvSpPr>
      <dsp:spPr>
        <a:xfrm>
          <a:off x="936200" y="3044716"/>
          <a:ext cx="2172618" cy="1303570"/>
        </a:xfrm>
        <a:prstGeom prst="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Variation in communication formality.</a:t>
          </a:r>
        </a:p>
      </dsp:txBody>
      <dsp:txXfrm>
        <a:off x="936200" y="3044716"/>
        <a:ext cx="2172618" cy="13035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B8E761-9D14-4446-B27A-33FA0ED374F9}">
      <dsp:nvSpPr>
        <dsp:cNvPr id="0" name=""/>
        <dsp:cNvSpPr/>
      </dsp:nvSpPr>
      <dsp:spPr>
        <a:xfrm>
          <a:off x="962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Cultural awareness workshops.</a:t>
          </a:r>
        </a:p>
      </dsp:txBody>
      <dsp:txXfrm>
        <a:off x="33953" y="1444230"/>
        <a:ext cx="2186810" cy="1060414"/>
      </dsp:txXfrm>
    </dsp:sp>
    <dsp:sp modelId="{55E68550-2840-41FF-A5B6-73C58EBA7B45}">
      <dsp:nvSpPr>
        <dsp:cNvPr id="0" name=""/>
        <dsp:cNvSpPr/>
      </dsp:nvSpPr>
      <dsp:spPr>
        <a:xfrm>
          <a:off x="2816953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Inclusive communication.</a:t>
          </a:r>
        </a:p>
      </dsp:txBody>
      <dsp:txXfrm>
        <a:off x="2849944" y="1444230"/>
        <a:ext cx="2186810" cy="1060414"/>
      </dsp:txXfrm>
    </dsp:sp>
    <dsp:sp modelId="{7C4448BC-F092-46A2-AA52-39DDEA5636A2}">
      <dsp:nvSpPr>
        <dsp:cNvPr id="0" name=""/>
        <dsp:cNvSpPr/>
      </dsp:nvSpPr>
      <dsp:spPr>
        <a:xfrm>
          <a:off x="5632944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• Respect for different practices.</a:t>
          </a:r>
        </a:p>
      </dsp:txBody>
      <dsp:txXfrm>
        <a:off x="5665935" y="1444230"/>
        <a:ext cx="2186810" cy="10604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EF410-1079-488E-AD34-FAC2B55AC1E5}">
      <dsp:nvSpPr>
        <dsp:cNvPr id="0" name=""/>
        <dsp:cNvSpPr/>
      </dsp:nvSpPr>
      <dsp:spPr>
        <a:xfrm>
          <a:off x="530099" y="893169"/>
          <a:ext cx="1406812" cy="1406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1D9B0-9888-4B28-93DC-6FD402FFDD8E}">
      <dsp:nvSpPr>
        <dsp:cNvPr id="0" name=""/>
        <dsp:cNvSpPr/>
      </dsp:nvSpPr>
      <dsp:spPr>
        <a:xfrm>
          <a:off x="829912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1BD16-69CC-4D46-A42B-F4CA4AE1C564}">
      <dsp:nvSpPr>
        <dsp:cNvPr id="0" name=""/>
        <dsp:cNvSpPr/>
      </dsp:nvSpPr>
      <dsp:spPr>
        <a:xfrm>
          <a:off x="80381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Gary stressed &amp; tired.</a:t>
          </a:r>
        </a:p>
      </dsp:txBody>
      <dsp:txXfrm>
        <a:off x="80381" y="2738169"/>
        <a:ext cx="2306250" cy="720000"/>
      </dsp:txXfrm>
    </dsp:sp>
    <dsp:sp modelId="{3C3569DD-7A04-44EB-9BDE-BBDDA7C6AE39}">
      <dsp:nvSpPr>
        <dsp:cNvPr id="0" name=""/>
        <dsp:cNvSpPr/>
      </dsp:nvSpPr>
      <dsp:spPr>
        <a:xfrm>
          <a:off x="3239943" y="893169"/>
          <a:ext cx="1406812" cy="1406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530D6-00C7-4CC0-AA76-2A14D9E59B2A}">
      <dsp:nvSpPr>
        <dsp:cNvPr id="0" name=""/>
        <dsp:cNvSpPr/>
      </dsp:nvSpPr>
      <dsp:spPr>
        <a:xfrm>
          <a:off x="3539756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ADDBF-AF2F-405C-9A56-C6305DA96298}">
      <dsp:nvSpPr>
        <dsp:cNvPr id="0" name=""/>
        <dsp:cNvSpPr/>
      </dsp:nvSpPr>
      <dsp:spPr>
        <a:xfrm>
          <a:off x="2790224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Workers intimidated.</a:t>
          </a:r>
        </a:p>
      </dsp:txBody>
      <dsp:txXfrm>
        <a:off x="2790224" y="2738169"/>
        <a:ext cx="2306250" cy="720000"/>
      </dsp:txXfrm>
    </dsp:sp>
    <dsp:sp modelId="{F9C93F3B-E13E-476D-9A18-F06F5BF84451}">
      <dsp:nvSpPr>
        <dsp:cNvPr id="0" name=""/>
        <dsp:cNvSpPr/>
      </dsp:nvSpPr>
      <dsp:spPr>
        <a:xfrm>
          <a:off x="5949787" y="893169"/>
          <a:ext cx="1406812" cy="1406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A128A-F7A5-40CB-A723-0A8616F70130}">
      <dsp:nvSpPr>
        <dsp:cNvPr id="0" name=""/>
        <dsp:cNvSpPr/>
      </dsp:nvSpPr>
      <dsp:spPr>
        <a:xfrm>
          <a:off x="6249600" y="1192981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F773CD-B861-4F9C-8CD9-64BE9E20AFBA}">
      <dsp:nvSpPr>
        <dsp:cNvPr id="0" name=""/>
        <dsp:cNvSpPr/>
      </dsp:nvSpPr>
      <dsp:spPr>
        <a:xfrm>
          <a:off x="5500068" y="2738169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Emotional noise blocks effective interpretation.</a:t>
          </a:r>
        </a:p>
      </dsp:txBody>
      <dsp:txXfrm>
        <a:off x="5500068" y="2738169"/>
        <a:ext cx="2306250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0B1464-26C0-4DD8-8EDC-F719E35B90ED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Managerial communication training.</a:t>
          </a:r>
        </a:p>
      </dsp:txBody>
      <dsp:txXfrm>
        <a:off x="429570" y="472"/>
        <a:ext cx="3346456" cy="2007873"/>
      </dsp:txXfrm>
    </dsp:sp>
    <dsp:sp modelId="{CBE85440-2AB5-488F-99C0-B5D13F90F02C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Stress reduction.</a:t>
          </a:r>
        </a:p>
      </dsp:txBody>
      <dsp:txXfrm>
        <a:off x="4110672" y="472"/>
        <a:ext cx="3346456" cy="2007873"/>
      </dsp:txXfrm>
    </dsp:sp>
    <dsp:sp modelId="{950EEC54-9922-40EB-ABD8-8C2484B6D034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Encourage supportive feedback.</a:t>
          </a:r>
        </a:p>
      </dsp:txBody>
      <dsp:txXfrm>
        <a:off x="2270121" y="2342991"/>
        <a:ext cx="3346456" cy="2007873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F4B712-982F-4B31-88F2-AA39A2E260B6}">
      <dsp:nvSpPr>
        <dsp:cNvPr id="0" name=""/>
        <dsp:cNvSpPr/>
      </dsp:nvSpPr>
      <dsp:spPr>
        <a:xfrm>
          <a:off x="2523743" y="2177"/>
          <a:ext cx="2839212" cy="104746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Mandatory hygiene &amp; communication training.</a:t>
          </a:r>
        </a:p>
      </dsp:txBody>
      <dsp:txXfrm>
        <a:off x="2574876" y="53310"/>
        <a:ext cx="2736946" cy="945199"/>
      </dsp:txXfrm>
    </dsp:sp>
    <dsp:sp modelId="{B82779DE-BD7C-4F0F-8C6A-01050ED4AF92}">
      <dsp:nvSpPr>
        <dsp:cNvPr id="0" name=""/>
        <dsp:cNvSpPr/>
      </dsp:nvSpPr>
      <dsp:spPr>
        <a:xfrm>
          <a:off x="2523743" y="1102016"/>
          <a:ext cx="2839212" cy="104746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Standardized visual systems.</a:t>
          </a:r>
        </a:p>
      </dsp:txBody>
      <dsp:txXfrm>
        <a:off x="2574876" y="1153149"/>
        <a:ext cx="2736946" cy="945199"/>
      </dsp:txXfrm>
    </dsp:sp>
    <dsp:sp modelId="{4AC543B3-DA3F-43FC-B414-AEC9BF6718C3}">
      <dsp:nvSpPr>
        <dsp:cNvPr id="0" name=""/>
        <dsp:cNvSpPr/>
      </dsp:nvSpPr>
      <dsp:spPr>
        <a:xfrm>
          <a:off x="2523743" y="2201855"/>
          <a:ext cx="2839212" cy="104746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Leadership support.</a:t>
          </a:r>
        </a:p>
      </dsp:txBody>
      <dsp:txXfrm>
        <a:off x="2574876" y="2252988"/>
        <a:ext cx="2736946" cy="945199"/>
      </dsp:txXfrm>
    </dsp:sp>
    <dsp:sp modelId="{E02398F1-C573-4CB7-8EB6-A6AD521E36B1}">
      <dsp:nvSpPr>
        <dsp:cNvPr id="0" name=""/>
        <dsp:cNvSpPr/>
      </dsp:nvSpPr>
      <dsp:spPr>
        <a:xfrm>
          <a:off x="2523743" y="3301694"/>
          <a:ext cx="2839212" cy="104746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Multilingual guides.</a:t>
          </a:r>
        </a:p>
      </dsp:txBody>
      <dsp:txXfrm>
        <a:off x="2574876" y="3352827"/>
        <a:ext cx="2736946" cy="945199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AAD17F-E41A-4E18-BD10-540247B7AB93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Flight Foods suffers from layered communication issues.</a:t>
          </a:r>
        </a:p>
      </dsp:txBody>
      <dsp:txXfrm>
        <a:off x="1045320" y="2124"/>
        <a:ext cx="2868885" cy="1721331"/>
      </dsp:txXfrm>
    </dsp:sp>
    <dsp:sp modelId="{8EF17CC1-9291-49AB-ADA9-744584D2549F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Applying communication models clarifies causes.</a:t>
          </a:r>
        </a:p>
      </dsp:txBody>
      <dsp:txXfrm>
        <a:off x="4201094" y="2124"/>
        <a:ext cx="2868885" cy="1721331"/>
      </dsp:txXfrm>
    </dsp:sp>
    <dsp:sp modelId="{385544D7-B787-4BF0-A13C-80C0B95CB28B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• Solutions can improve quality &amp; restore airline confidence.</a:t>
          </a:r>
        </a:p>
      </dsp:txBody>
      <dsp:txXfrm>
        <a:off x="2623207" y="2010343"/>
        <a:ext cx="2868885" cy="172133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CC95C7-16F6-4630-A19A-98767DCBC5CF}">
      <dsp:nvSpPr>
        <dsp:cNvPr id="0" name=""/>
        <dsp:cNvSpPr/>
      </dsp:nvSpPr>
      <dsp:spPr>
        <a:xfrm>
          <a:off x="1045320" y="2124"/>
          <a:ext cx="2868885" cy="17213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Shannon &amp; Weaver (1949)</a:t>
          </a:r>
        </a:p>
      </dsp:txBody>
      <dsp:txXfrm>
        <a:off x="1045320" y="2124"/>
        <a:ext cx="2868885" cy="1721331"/>
      </dsp:txXfrm>
    </dsp:sp>
    <dsp:sp modelId="{D7EA2D2D-B099-4F33-AC2A-A908FAE7DA56}">
      <dsp:nvSpPr>
        <dsp:cNvPr id="0" name=""/>
        <dsp:cNvSpPr/>
      </dsp:nvSpPr>
      <dsp:spPr>
        <a:xfrm>
          <a:off x="4201094" y="2124"/>
          <a:ext cx="2868885" cy="1721331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Berlo SMCR (1960)</a:t>
          </a:r>
        </a:p>
      </dsp:txBody>
      <dsp:txXfrm>
        <a:off x="4201094" y="2124"/>
        <a:ext cx="2868885" cy="1721331"/>
      </dsp:txXfrm>
    </dsp:sp>
    <dsp:sp modelId="{7AB0A075-4D8A-4366-88A4-7618478D9BBA}">
      <dsp:nvSpPr>
        <dsp:cNvPr id="0" name=""/>
        <dsp:cNvSpPr/>
      </dsp:nvSpPr>
      <dsp:spPr>
        <a:xfrm>
          <a:off x="2623207" y="2010343"/>
          <a:ext cx="2868885" cy="1721331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• Schramm (1954)</a:t>
          </a:r>
        </a:p>
      </dsp:txBody>
      <dsp:txXfrm>
        <a:off x="2623207" y="2010343"/>
        <a:ext cx="2868885" cy="17213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4418CB-6E9C-40C1-91FE-C5D12CB8B16C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64D6B0-C10A-49B2-ABC4-87476CB157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38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Explain presentation structure.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Emphasize reputation impact.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Introduce link between communication &amp; quality failures.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Relate theory to real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Give Gary’s example of running around shouting.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1: Show how solutions reduce noise.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Explain language barriers.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Illustrate with multilingual workforce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Focus on practical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Highlight learning style differences.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2: Explain training improvement.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Describe cultural diversity effects.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Stress need for cultural sensitivity.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Link diversity training to efficiency.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Use Gary’s story as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3: Explain importance of emotional intelligence.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All presenters summarize importance.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Presenter 3 final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Add more if tutor requests.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image" Target="../media/image4.jpeg"/><Relationship Id="rId7" Type="http://schemas.openxmlformats.org/officeDocument/2006/relationships/diagramQuickStyle" Target="../diagrams/quickStyle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4" Type="http://schemas.openxmlformats.org/officeDocument/2006/relationships/image" Target="../media/image5.jpeg"/><Relationship Id="rId9" Type="http://schemas.microsoft.com/office/2007/relationships/diagramDrawing" Target="../diagrams/drawin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7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14.jpe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8.xml"/><Relationship Id="rId7" Type="http://schemas.microsoft.com/office/2007/relationships/diagramDrawing" Target="../diagrams/drawing18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8.xml"/><Relationship Id="rId5" Type="http://schemas.openxmlformats.org/officeDocument/2006/relationships/diagramQuickStyle" Target="../diagrams/quickStyle18.xml"/><Relationship Id="rId4" Type="http://schemas.openxmlformats.org/officeDocument/2006/relationships/diagramLayout" Target="../diagrams/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4BA92B-6F92-4771-A734-15FBC3D1F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5" name="Graphic 34">
            <a:extLst>
              <a:ext uri="{FF2B5EF4-FFF2-40B4-BE49-F238E27FC236}">
                <a16:creationId xmlns:a16="http://schemas.microsoft.com/office/drawing/2014/main" id="{886309BE-2E90-40A5-BF91-70F0402C73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5400000">
            <a:off x="1846891" y="-1139647"/>
            <a:ext cx="5470372" cy="91417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82077" y="696025"/>
            <a:ext cx="4285126" cy="2813938"/>
          </a:xfrm>
        </p:spPr>
        <p:txBody>
          <a:bodyPr>
            <a:normAutofit/>
          </a:bodyPr>
          <a:lstStyle/>
          <a:p>
            <a:pPr algn="l"/>
            <a:r>
              <a:rPr lang="en-GB" sz="4100"/>
              <a:t>Flight Foods Ltd. – Advanced Communication Barriers Case Study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82077" y="3602037"/>
            <a:ext cx="4285126" cy="2446338"/>
          </a:xfrm>
        </p:spPr>
        <p:txBody>
          <a:bodyPr>
            <a:normAutofit/>
          </a:bodyPr>
          <a:lstStyle/>
          <a:p>
            <a:pPr algn="l"/>
            <a:r>
              <a:rPr lang="en-GB" sz="1900"/>
              <a:t>Group Name: ALFA</a:t>
            </a:r>
          </a:p>
          <a:p>
            <a:pPr algn="l"/>
            <a:r>
              <a:rPr lang="en-GB" sz="1900"/>
              <a:t>NAME: ROSY EMANUEL, BROOKLYN BROOKS AND CRISTIAN DUMITRU</a:t>
            </a:r>
          </a:p>
          <a:p>
            <a:pPr algn="l"/>
            <a:r>
              <a:rPr lang="en-GB" sz="1900"/>
              <a:t>STUDENT ID: 2508938, 2506870 AND 2438147</a:t>
            </a:r>
          </a:p>
        </p:txBody>
      </p:sp>
      <p:pic>
        <p:nvPicPr>
          <p:cNvPr id="29" name="Picture 28" descr="Plane in red circle">
            <a:extLst>
              <a:ext uri="{FF2B5EF4-FFF2-40B4-BE49-F238E27FC236}">
                <a16:creationId xmlns:a16="http://schemas.microsoft.com/office/drawing/2014/main" id="{67C0486D-092F-3B91-99FE-13D50E4ACDC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352" r="24148" b="-1"/>
          <a:stretch>
            <a:fillRect/>
          </a:stretch>
        </p:blipFill>
        <p:spPr>
          <a:xfrm>
            <a:off x="20" y="685800"/>
            <a:ext cx="4114780" cy="548640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E560862D-53F8-492B-8D51-2EFABD5A75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5797"/>
            <a:ext cx="89154" cy="15504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71F3981-D61C-4F66-90E5-4A9418E56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54846" y="6172201"/>
            <a:ext cx="89154" cy="685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Overview</a:t>
            </a:r>
          </a:p>
        </p:txBody>
      </p:sp>
      <p:graphicFrame>
        <p:nvGraphicFramePr>
          <p:cNvPr id="31" name="Content Placeholder 2">
            <a:extLst>
              <a:ext uri="{FF2B5EF4-FFF2-40B4-BE49-F238E27FC236}">
                <a16:creationId xmlns:a16="http://schemas.microsoft.com/office/drawing/2014/main" id="{5B10A2DF-F0C1-4A87-5911-350D19F1BE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433005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3600"/>
              <a:t>Company Background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89E1AC-061F-AC69-C9BF-648EE16290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4675834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66A26A6-86A8-7708-42B3-DC2D845FFEF0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/>
              <a:t>Operational Problems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16F4E920-411D-57D0-7EF9-AA364A6779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9463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Barrier 1: Environmental Noise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824D20F-267B-A3F7-40A8-B80432644E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6077731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alpha val="3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5278130-DFE0-457B-8698-88DF69019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99531B-1681-4D6E-BECB-18325B33A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" y="0"/>
            <a:ext cx="9141714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344094-430A-400B-804B-910E696A1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8743" y="709375"/>
            <a:ext cx="8035257" cy="5433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53C67DF-7782-4E57-AB9B-F1B4811AD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084243" y="1789005"/>
            <a:ext cx="5413238" cy="3244751"/>
          </a:xfrm>
          <a:prstGeom prst="rect">
            <a:avLst/>
          </a:prstGeom>
          <a:solidFill>
            <a:schemeClr val="accent1"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725" y="675564"/>
            <a:ext cx="2707375" cy="5204085"/>
          </a:xfrm>
        </p:spPr>
        <p:txBody>
          <a:bodyPr>
            <a:normAutofit/>
          </a:bodyPr>
          <a:lstStyle/>
          <a:p>
            <a:r>
              <a:t>Example of Noise Impact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03A5AE3-BD30-455C-842B-7626C8BEF0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524492" y="5610"/>
            <a:ext cx="0" cy="685800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2DBECAA5-1F2D-470D-875C-8F2C2CA3E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18001"/>
            <a:ext cx="9144000" cy="0"/>
          </a:xfrm>
          <a:prstGeom prst="line">
            <a:avLst/>
          </a:prstGeom>
          <a:ln w="9525" cap="rnd">
            <a:solidFill>
              <a:schemeClr val="accent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040425-32E3-B7EB-CE3D-D1A3161ADF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2579289"/>
              </p:ext>
            </p:extLst>
          </p:nvPr>
        </p:nvGraphicFramePr>
        <p:xfrm>
          <a:off x="3582547" y="819369"/>
          <a:ext cx="4941945" cy="52439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2900"/>
              <a:t>Solutions – Environmental Noise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27028B6-5514-82ED-EC4C-74402F35D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9220469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37D9675-FA8D-4049-56FD-3F5BA57613DD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6814" r="2018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Barrier 2: Language Differences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28C36-BA5F-2438-812B-87829A888F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829347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926" y="1371600"/>
            <a:ext cx="3396984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705" y="685801"/>
            <a:ext cx="2621145" cy="5491162"/>
          </a:xfrm>
        </p:spPr>
        <p:txBody>
          <a:bodyPr>
            <a:normAutofit/>
          </a:bodyPr>
          <a:lstStyle/>
          <a:p>
            <a:r>
              <a:t>Examples of Language Issues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0C1940-45E8-F422-A65D-B7A5FC2EA3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92491"/>
              </p:ext>
            </p:extLst>
          </p:nvPr>
        </p:nvGraphicFramePr>
        <p:xfrm>
          <a:off x="3526910" y="838199"/>
          <a:ext cx="4988440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57189"/>
            <a:ext cx="2530602" cy="5567891"/>
          </a:xfrm>
        </p:spPr>
        <p:txBody>
          <a:bodyPr>
            <a:normAutofit/>
          </a:bodyPr>
          <a:lstStyle/>
          <a:p>
            <a:r>
              <a:rPr lang="en-GB" sz="4500"/>
              <a:t>Solutions – Language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322A2BE-CD49-AC40-FE2D-06D9872792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2543343"/>
              </p:ext>
            </p:extLst>
          </p:nvPr>
        </p:nvGraphicFramePr>
        <p:xfrm>
          <a:off x="3819906" y="620392"/>
          <a:ext cx="469773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BE65767-2E2B-1867-238B-269DF85E919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9001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Barrier 3: Age / Generational Differences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BEED83-486A-625B-306B-E1C0022D54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43747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4168866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Solutions – Age Barriers</a:t>
            </a:r>
            <a:endParaRPr lang="en-GB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25625"/>
            <a:ext cx="4168866" cy="4351338"/>
          </a:xfrm>
        </p:spPr>
        <p:txBody>
          <a:bodyPr>
            <a:normAutofit/>
          </a:bodyPr>
          <a:lstStyle/>
          <a:p>
            <a:r>
              <a:t>• Mentorship programs.</a:t>
            </a:r>
          </a:p>
          <a:p>
            <a:r>
              <a:t>• Demonstrations of procedures.</a:t>
            </a:r>
          </a:p>
          <a:p>
            <a:r>
              <a:t>• Video-based training.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Barrier 4: Cultural Differences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C5ECBC-2218-B003-3189-4D03D087B6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366244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699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Examples of Cultural Misunderstandings</a:t>
            </a:r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B26DD9-6391-5A5D-B43E-CA28AD4E3A1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6237" r="33700" b="-1"/>
          <a:stretch>
            <a:fillRect/>
          </a:stretch>
        </p:blipFill>
        <p:spPr>
          <a:xfrm>
            <a:off x="5136688" y="1771078"/>
            <a:ext cx="3378661" cy="4504881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5235395" y="1929807"/>
            <a:ext cx="3417474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5741" y="1969050"/>
            <a:ext cx="500006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5D636D9-280A-ECC7-82AA-5DB22C4C60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8530085"/>
              </p:ext>
            </p:extLst>
          </p:nvPr>
        </p:nvGraphicFramePr>
        <p:xfrm>
          <a:off x="628650" y="1825625"/>
          <a:ext cx="404502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sz="4700"/>
              <a:t>Solutions – Cultural Barriers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333F56-E189-CE28-769A-00434A6805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6375225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Barrier 5: Emotional Barriers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2EFAFD-92BD-0907-559C-202647F57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809173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Solutions – Emotional Barriers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BDB6DAD-A938-C5A1-3DE4-46769013C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1366629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2B703B-46F9-481A-A605-82E2A828C4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59863"/>
            <a:ext cx="7886700" cy="100459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General Solutions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13BE4D7-0C3D-4906-B230-A1C5B4665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4622" y="1587970"/>
            <a:ext cx="8274756" cy="4768380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976A1-FE56-DE66-9FFE-4A2195037F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1378814"/>
              </p:ext>
            </p:extLst>
          </p:nvPr>
        </p:nvGraphicFramePr>
        <p:xfrm>
          <a:off x="628650" y="1800911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4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Conclusion</a:t>
            </a: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902580B1-D601-AFF2-35D3-71E5CDB938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9568021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1"/>
            <a:ext cx="9143998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00" y="457201"/>
            <a:ext cx="84582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990599"/>
            <a:ext cx="7429500" cy="685800"/>
          </a:xfrm>
        </p:spPr>
        <p:txBody>
          <a:bodyPr anchor="t">
            <a:normAutofit/>
          </a:bodyPr>
          <a:lstStyle/>
          <a:p>
            <a:r>
              <a:rPr lang="en-GB" sz="3500"/>
              <a:t>References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ECE6A-AF10-4480-05C0-554FC45104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2960188"/>
              </p:ext>
            </p:extLst>
          </p:nvPr>
        </p:nvGraphicFramePr>
        <p:xfrm>
          <a:off x="514350" y="2137228"/>
          <a:ext cx="81153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2f7a38abb421080e5c500fe3117ee0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b7c5d602a1c7c251720e014b6cdf56de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92CA505-2A07-4AD3-996E-7549D3E120B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A77E6A5-7E8A-42E5-AF01-47537DD16362}">
  <ds:schemaRefs>
    <ds:schemaRef ds:uri="http://schemas.microsoft.com/office/2006/documentManagement/types"/>
    <ds:schemaRef ds:uri="http://schemas.openxmlformats.org/package/2006/metadata/core-properties"/>
    <ds:schemaRef ds:uri="http://purl.org/dc/terms/"/>
    <ds:schemaRef ds:uri="http://schemas.microsoft.com/office/2006/metadata/properties"/>
    <ds:schemaRef ds:uri="http://purl.org/dc/elements/1.1/"/>
    <ds:schemaRef ds:uri="http://www.w3.org/XML/1998/namespace"/>
    <ds:schemaRef ds:uri="3ef5847a-e696-4fee-a2c0-6c3f87568321"/>
    <ds:schemaRef ds:uri="http://purl.org/dc/dcmitype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E01C2CCE-E313-4348-ADB5-E844A9B89EB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610</Words>
  <Application>Microsoft Office PowerPoint</Application>
  <PresentationFormat>On-screen Show (4:3)</PresentationFormat>
  <Paragraphs>107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Aptos</vt:lpstr>
      <vt:lpstr>Arial</vt:lpstr>
      <vt:lpstr>Calibri</vt:lpstr>
      <vt:lpstr>Office Theme</vt:lpstr>
      <vt:lpstr>Flight Foods Ltd. – Advanced Communication Barriers Case Study</vt:lpstr>
      <vt:lpstr>Overview</vt:lpstr>
      <vt:lpstr>Company Background</vt:lpstr>
      <vt:lpstr>Operational Problems</vt:lpstr>
      <vt:lpstr>Barrier 1: Environmental Noise</vt:lpstr>
      <vt:lpstr>Example of Noise Impact</vt:lpstr>
      <vt:lpstr>Solutions – Environmental Noise</vt:lpstr>
      <vt:lpstr>Barrier 2: Language Differences</vt:lpstr>
      <vt:lpstr>Examples of Language Issues</vt:lpstr>
      <vt:lpstr>Solutions – Language Barriers</vt:lpstr>
      <vt:lpstr>Barrier 3: Age / Generational Differences</vt:lpstr>
      <vt:lpstr>Solutions – Age Barriers</vt:lpstr>
      <vt:lpstr>Barrier 4: Cultural Differences</vt:lpstr>
      <vt:lpstr>Examples of Cultural Misunderstandings</vt:lpstr>
      <vt:lpstr>Solutions – Cultural Barriers</vt:lpstr>
      <vt:lpstr>Barrier 5: Emotional Barriers</vt:lpstr>
      <vt:lpstr>Solutions – Emotional Barriers</vt:lpstr>
      <vt:lpstr>General Solutions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Cristian Dumitru (2438147)</cp:lastModifiedBy>
  <cp:revision>4</cp:revision>
  <dcterms:created xsi:type="dcterms:W3CDTF">2013-01-27T09:14:16Z</dcterms:created>
  <dcterms:modified xsi:type="dcterms:W3CDTF">2026-03-12T15:29:24Z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