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1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856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29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77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362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055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212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83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808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905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856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0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518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4B338D-A14C-4E72-B8B5-1F7ECE1A8E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288" b="12207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12025B4-7337-735E-4DC9-E634D2011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20000"/>
                </a:schemeClr>
              </a:gs>
              <a:gs pos="26000">
                <a:schemeClr val="bg1">
                  <a:alpha val="7000"/>
                </a:schemeClr>
              </a:gs>
              <a:gs pos="100000">
                <a:schemeClr val="bg1">
                  <a:alpha val="3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936660-0942-6AAB-F0D1-64172DCB11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0" y="978408"/>
            <a:ext cx="4795819" cy="3969960"/>
          </a:xfrm>
        </p:spPr>
        <p:txBody>
          <a:bodyPr anchor="t">
            <a:normAutofit/>
          </a:bodyPr>
          <a:lstStyle/>
          <a:p>
            <a:r>
              <a:rPr lang="en-GB" sz="6600"/>
              <a:t>BMHP4017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64DC30-346F-998B-9207-6E75894781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0" y="4948369"/>
            <a:ext cx="4381634" cy="1157436"/>
          </a:xfrm>
        </p:spPr>
        <p:txBody>
          <a:bodyPr anchor="b">
            <a:normAutofit/>
          </a:bodyPr>
          <a:lstStyle/>
          <a:p>
            <a:r>
              <a:rPr lang="en-GB" sz="2400" dirty="0"/>
              <a:t>Feedback Presentation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0CDACD-D191-E642-F686-FCB54B7E5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4695702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85251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66200-C18D-FA22-94E9-C7B377874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Page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821B6-7653-8F5F-8DBC-DE2F12E1A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96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F0D79-DB10-56DC-87CA-649A2AA7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1B363-715C-8E79-BA3B-EBDF1D0552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Briefly describe the assignment you chose.</a:t>
            </a:r>
          </a:p>
          <a:p>
            <a:pPr marL="0" indent="0">
              <a:buNone/>
            </a:pPr>
            <a:r>
              <a:rPr lang="en-GB" dirty="0"/>
              <a:t>State when/how you received the feedback.</a:t>
            </a:r>
          </a:p>
          <a:p>
            <a:pPr marL="0" indent="0">
              <a:buNone/>
            </a:pPr>
            <a:r>
              <a:rPr lang="en-GB" dirty="0"/>
              <a:t>Explain why the feedback process is important for your development</a:t>
            </a:r>
          </a:p>
        </p:txBody>
      </p:sp>
    </p:spTree>
    <p:extLst>
      <p:ext uri="{BB962C8B-B14F-4D97-AF65-F5344CB8AC3E}">
        <p14:creationId xmlns:p14="http://schemas.microsoft.com/office/powerpoint/2010/main" val="211815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D7CA6-9383-5C89-F6D6-6AE0EDFBB4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Identified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991470-DA10-DD68-5219-6D00068EB7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Highlight 2–3 positive comments from your tutor.</a:t>
            </a:r>
          </a:p>
          <a:p>
            <a:pPr marL="0" indent="0">
              <a:buNone/>
            </a:pPr>
            <a:r>
              <a:rPr lang="en-GB" dirty="0"/>
              <a:t>Explain what these strengths show about your skills (e.g., critical thinking, structure, research skills, digital skills, clarity of writing).</a:t>
            </a:r>
          </a:p>
          <a:p>
            <a:pPr marL="0" indent="0">
              <a:buNone/>
            </a:pPr>
            <a:r>
              <a:rPr lang="en-GB" dirty="0"/>
              <a:t>Brief reflection: “This helped me realise that I am strong in…”</a:t>
            </a:r>
          </a:p>
        </p:txBody>
      </p:sp>
    </p:spTree>
    <p:extLst>
      <p:ext uri="{BB962C8B-B14F-4D97-AF65-F5344CB8AC3E}">
        <p14:creationId xmlns:p14="http://schemas.microsoft.com/office/powerpoint/2010/main" val="32668930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13D93-77C1-FD9F-39CF-33EB2AD949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Areas for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70DC3-D8E9-BAF8-6BF4-3D8D13863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</a:t>
            </a:r>
            <a:r>
              <a:rPr lang="en-GB" b="1" dirty="0"/>
              <a:t>2–3 feedback points</a:t>
            </a:r>
            <a:r>
              <a:rPr lang="en-GB" dirty="0"/>
              <a:t> that show what you need to improve.</a:t>
            </a:r>
          </a:p>
          <a:p>
            <a:r>
              <a:rPr lang="en-GB" dirty="0"/>
              <a:t>Explain why these areas matter and how they affected your work.</a:t>
            </a:r>
          </a:p>
          <a:p>
            <a:r>
              <a:rPr lang="en-GB" dirty="0"/>
              <a:t>Reflect honestly: </a:t>
            </a:r>
            <a:r>
              <a:rPr lang="en-GB" i="1" dirty="0"/>
              <a:t>“I now understand that I need to work on…”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678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9B2A5-95DE-7C24-A1E5-320D32297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What I Would Do Differently Next Time (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9764C-2C5C-AD7E-3ED8-6B8BAE2B79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 strengths and weaknesses to future improvements.</a:t>
            </a:r>
          </a:p>
          <a:p>
            <a:r>
              <a:rPr lang="en-GB" dirty="0"/>
              <a:t>Provide concrete examples:</a:t>
            </a:r>
          </a:p>
          <a:p>
            <a:pPr lvl="1"/>
            <a:r>
              <a:rPr lang="en-GB" dirty="0"/>
              <a:t>Planning</a:t>
            </a:r>
          </a:p>
          <a:p>
            <a:pPr lvl="1"/>
            <a:r>
              <a:rPr lang="en-GB" dirty="0"/>
              <a:t>Research strategies</a:t>
            </a:r>
          </a:p>
          <a:p>
            <a:pPr lvl="1"/>
            <a:r>
              <a:rPr lang="en-GB" dirty="0"/>
              <a:t>Referencing accuracy</a:t>
            </a:r>
          </a:p>
          <a:p>
            <a:pPr lvl="1"/>
            <a:r>
              <a:rPr lang="en-GB" dirty="0"/>
              <a:t>Academic writing</a:t>
            </a:r>
          </a:p>
          <a:p>
            <a:pPr lvl="1"/>
            <a:r>
              <a:rPr lang="en-GB" dirty="0"/>
              <a:t>Time management</a:t>
            </a:r>
          </a:p>
          <a:p>
            <a:r>
              <a:rPr lang="en-GB" dirty="0"/>
              <a:t>Use specific language: </a:t>
            </a:r>
            <a:r>
              <a:rPr lang="en-GB" i="1" dirty="0"/>
              <a:t>“Next time, I will…”</a:t>
            </a:r>
            <a:r>
              <a:rPr lang="en-GB" dirty="0"/>
              <a:t> / </a:t>
            </a:r>
            <a:r>
              <a:rPr lang="en-GB" i="1" dirty="0"/>
              <a:t>“I would approach the task by…”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9119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1B650-5014-A57D-6DB4-D77D93866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Supporting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488C4-5FD1-E104-034A-E0F51B821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Display annotated feedback screenshot(s)</a:t>
            </a:r>
          </a:p>
          <a:p>
            <a:pPr lvl="1"/>
            <a:r>
              <a:rPr lang="en-GB" dirty="0"/>
              <a:t>Highlighted strengths</a:t>
            </a:r>
          </a:p>
          <a:p>
            <a:pPr lvl="1"/>
            <a:r>
              <a:rPr lang="en-GB" dirty="0"/>
              <a:t>Highlighted development points</a:t>
            </a:r>
          </a:p>
          <a:p>
            <a:r>
              <a:rPr lang="en-GB" dirty="0"/>
              <a:t>Briefly explain how you annotated the feedback.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379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1A63A-541E-24DB-0577-7F6F479DA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9465E-FDAD-8DAC-C36F-8694C9F68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Goal 1 – Maintain Strengths</a:t>
            </a:r>
            <a:endParaRPr lang="en-GB" dirty="0"/>
          </a:p>
          <a:p>
            <a:r>
              <a:rPr lang="en-GB" dirty="0"/>
              <a:t>Actions you will take to continue doing well.</a:t>
            </a:r>
          </a:p>
          <a:p>
            <a:r>
              <a:rPr lang="en-GB" b="1" dirty="0"/>
              <a:t>Goal 2 – Improve Area X</a:t>
            </a:r>
            <a:endParaRPr lang="en-GB" dirty="0"/>
          </a:p>
          <a:p>
            <a:r>
              <a:rPr lang="en-GB" dirty="0"/>
              <a:t>Specific steps (e.g., attend workshops, use library guides, practise writing).</a:t>
            </a:r>
          </a:p>
          <a:p>
            <a:r>
              <a:rPr lang="en-GB" b="1" dirty="0"/>
              <a:t>Goal 3 – Improve Area Y</a:t>
            </a:r>
            <a:endParaRPr lang="en-GB" dirty="0"/>
          </a:p>
          <a:p>
            <a:r>
              <a:rPr lang="en-GB" dirty="0"/>
              <a:t>Tools or strategies you will use to support improvement.</a:t>
            </a:r>
          </a:p>
          <a:p>
            <a:r>
              <a:rPr lang="en-GB" b="1" dirty="0"/>
              <a:t>Goal 4 – Timeline</a:t>
            </a:r>
            <a:endParaRPr lang="en-GB" dirty="0"/>
          </a:p>
          <a:p>
            <a:r>
              <a:rPr lang="en-GB" dirty="0"/>
              <a:t>When you plan to achieve these improvements.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485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DB3E6-693A-951B-AFCF-D72690653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72BBA-9CAD-EAC1-767B-53A16567B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934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B1654-7F5D-80D0-E346-A358D6375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39455-A693-0269-BE23-69558D57D6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973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03D40-4184-6EF4-6CAD-948D0CE4D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4ADAD-50F3-E709-B75A-735E1B87F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include the </a:t>
            </a:r>
            <a:r>
              <a:rPr lang="en-GB"/>
              <a:t>video link here. </a:t>
            </a:r>
          </a:p>
        </p:txBody>
      </p:sp>
    </p:spTree>
    <p:extLst>
      <p:ext uri="{BB962C8B-B14F-4D97-AF65-F5344CB8AC3E}">
        <p14:creationId xmlns:p14="http://schemas.microsoft.com/office/powerpoint/2010/main" val="338015870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276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Bierstadt</vt:lpstr>
      <vt:lpstr>Neue Haas Grotesk Text Pro</vt:lpstr>
      <vt:lpstr>GestaltVTI</vt:lpstr>
      <vt:lpstr>BMHP4017</vt:lpstr>
      <vt:lpstr>Content Page</vt:lpstr>
      <vt:lpstr>Introduction </vt:lpstr>
      <vt:lpstr>Strengths Identified </vt:lpstr>
      <vt:lpstr>Areas for Development </vt:lpstr>
      <vt:lpstr>What I Would Do Differently Next Time ( </vt:lpstr>
      <vt:lpstr>Supporting Evidence</vt:lpstr>
      <vt:lpstr>Action Plan </vt:lpstr>
      <vt:lpstr>Summary </vt:lpstr>
      <vt:lpstr>Reference List </vt:lpstr>
      <vt:lpstr>Video Link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Wyatt</dc:creator>
  <cp:lastModifiedBy>Jonathan Wyatt</cp:lastModifiedBy>
  <cp:revision>1</cp:revision>
  <dcterms:created xsi:type="dcterms:W3CDTF">2025-12-09T13:30:24Z</dcterms:created>
  <dcterms:modified xsi:type="dcterms:W3CDTF">2025-12-09T14:43:21Z</dcterms:modified>
</cp:coreProperties>
</file>