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100" d="100"/>
          <a:sy n="100" d="100"/>
        </p:scale>
        <p:origin x="534" y="-15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DFF9C-0B10-46BC-A1E2-C51025ECE589}" type="datetimeFigureOut">
              <a:rPr lang="en-US" smtClean="0"/>
              <a:t>02-Jun-23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164E-B39A-4988-B96F-46CFBC7F51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073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DFF9C-0B10-46BC-A1E2-C51025ECE589}" type="datetimeFigureOut">
              <a:rPr lang="en-US" smtClean="0"/>
              <a:t>02-Jun-23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164E-B39A-4988-B96F-46CFBC7F51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601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DFF9C-0B10-46BC-A1E2-C51025ECE589}" type="datetimeFigureOut">
              <a:rPr lang="en-US" smtClean="0"/>
              <a:t>02-Jun-23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164E-B39A-4988-B96F-46CFBC7F51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0019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DFF9C-0B10-46BC-A1E2-C51025ECE589}" type="datetimeFigureOut">
              <a:rPr lang="en-US" smtClean="0"/>
              <a:t>02-Jun-23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164E-B39A-4988-B96F-46CFBC7F51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209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DFF9C-0B10-46BC-A1E2-C51025ECE589}" type="datetimeFigureOut">
              <a:rPr lang="en-US" smtClean="0"/>
              <a:t>02-Jun-23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164E-B39A-4988-B96F-46CFBC7F51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573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DFF9C-0B10-46BC-A1E2-C51025ECE589}" type="datetimeFigureOut">
              <a:rPr lang="en-US" smtClean="0"/>
              <a:t>02-Jun-23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164E-B39A-4988-B96F-46CFBC7F51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769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DFF9C-0B10-46BC-A1E2-C51025ECE589}" type="datetimeFigureOut">
              <a:rPr lang="en-US" smtClean="0"/>
              <a:t>02-Jun-23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164E-B39A-4988-B96F-46CFBC7F51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169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DFF9C-0B10-46BC-A1E2-C51025ECE589}" type="datetimeFigureOut">
              <a:rPr lang="en-US" smtClean="0"/>
              <a:t>02-Jun-23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164E-B39A-4988-B96F-46CFBC7F51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511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DFF9C-0B10-46BC-A1E2-C51025ECE589}" type="datetimeFigureOut">
              <a:rPr lang="en-US" smtClean="0"/>
              <a:t>02-Jun-23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164E-B39A-4988-B96F-46CFBC7F51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236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DFF9C-0B10-46BC-A1E2-C51025ECE589}" type="datetimeFigureOut">
              <a:rPr lang="en-US" smtClean="0"/>
              <a:t>02-Jun-23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164E-B39A-4988-B96F-46CFBC7F51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568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DFF9C-0B10-46BC-A1E2-C51025ECE589}" type="datetimeFigureOut">
              <a:rPr lang="en-US" smtClean="0"/>
              <a:t>02-Jun-23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164E-B39A-4988-B96F-46CFBC7F51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0625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6DFF9C-0B10-46BC-A1E2-C51025ECE589}" type="datetimeFigureOut">
              <a:rPr lang="en-US" smtClean="0"/>
              <a:t>02-Jun-23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9164E-B39A-4988-B96F-46CFBC7F51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991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3" Type="http://schemas.openxmlformats.org/officeDocument/2006/relationships/image" Target="../media/image3.png"/><Relationship Id="rId7" Type="http://schemas.openxmlformats.org/officeDocument/2006/relationships/image" Target="../media/image7.em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emf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92BCFF1-0AA4-46A5-A1D9-28D61249CE88}"/>
              </a:ext>
            </a:extLst>
          </p:cNvPr>
          <p:cNvSpPr txBox="1"/>
          <p:nvPr/>
        </p:nvSpPr>
        <p:spPr>
          <a:xfrm>
            <a:off x="838200" y="2628900"/>
            <a:ext cx="5629275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Forte" panose="03060902040502070203" pitchFamily="66" charset="0"/>
              </a:rPr>
              <a:t>Module: BMIH5003</a:t>
            </a:r>
          </a:p>
          <a:p>
            <a:r>
              <a:rPr lang="en-US" sz="2400" dirty="0">
                <a:latin typeface="Forte" panose="03060902040502070203" pitchFamily="66" charset="0"/>
              </a:rPr>
              <a:t>Module Title: Foreign languages &amp; cultural</a:t>
            </a:r>
          </a:p>
          <a:p>
            <a:r>
              <a:rPr lang="en-US" sz="2400" dirty="0">
                <a:latin typeface="Forte" panose="03060902040502070203" pitchFamily="66" charset="0"/>
              </a:rPr>
              <a:t>Awareness</a:t>
            </a:r>
          </a:p>
          <a:p>
            <a:r>
              <a:rPr lang="en-US" sz="2400" dirty="0">
                <a:latin typeface="Forte" panose="03060902040502070203" pitchFamily="66" charset="0"/>
              </a:rPr>
              <a:t>Student Name: Ahmod </a:t>
            </a:r>
            <a:r>
              <a:rPr lang="en-US" sz="2400" dirty="0" err="1">
                <a:latin typeface="Forte" panose="03060902040502070203" pitchFamily="66" charset="0"/>
              </a:rPr>
              <a:t>Suruk</a:t>
            </a:r>
            <a:endParaRPr lang="en-US" sz="2400" dirty="0">
              <a:latin typeface="Forte" panose="03060902040502070203" pitchFamily="66" charset="0"/>
            </a:endParaRPr>
          </a:p>
          <a:p>
            <a:r>
              <a:rPr lang="en-US" sz="2400" dirty="0">
                <a:latin typeface="Forte" panose="03060902040502070203" pitchFamily="66" charset="0"/>
              </a:rPr>
              <a:t>ID: 2121358</a:t>
            </a:r>
          </a:p>
          <a:p>
            <a:r>
              <a:rPr lang="en-US" sz="2400" dirty="0">
                <a:latin typeface="Forte" panose="03060902040502070203" pitchFamily="66" charset="0"/>
              </a:rPr>
              <a:t>Lecturer: Rodrigo Aguilera</a:t>
            </a:r>
          </a:p>
          <a:p>
            <a:r>
              <a:rPr lang="en-US" sz="2400" dirty="0">
                <a:latin typeface="Forte" panose="03060902040502070203" pitchFamily="66" charset="0"/>
              </a:rPr>
              <a:t>Date of Submission: 02</a:t>
            </a:r>
            <a:r>
              <a:rPr lang="en-US" sz="2400" baseline="30000" dirty="0">
                <a:latin typeface="Forte" panose="03060902040502070203" pitchFamily="66" charset="0"/>
              </a:rPr>
              <a:t>nd</a:t>
            </a:r>
            <a:r>
              <a:rPr lang="en-US" sz="2400" dirty="0">
                <a:latin typeface="Forte" panose="03060902040502070203" pitchFamily="66" charset="0"/>
              </a:rPr>
              <a:t> June, 2023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05766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B487B44-0457-4D1B-B650-A4CC1F61A0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654" y="245908"/>
            <a:ext cx="3154424" cy="123277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B462D44-17E6-4734-8A7E-39158DE93C16}"/>
              </a:ext>
            </a:extLst>
          </p:cNvPr>
          <p:cNvSpPr txBox="1"/>
          <p:nvPr/>
        </p:nvSpPr>
        <p:spPr>
          <a:xfrm>
            <a:off x="887553" y="1741153"/>
            <a:ext cx="508289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fr-FR" sz="1400" dirty="0">
                <a:latin typeface="Forte" panose="03060902040502070203" pitchFamily="66" charset="0"/>
              </a:rPr>
              <a:t>Rejoignez-nous du 11 au 17 juillet pour une semaine d'événements spéciaux et des tarifs d'hébergement incroyables</a:t>
            </a:r>
            <a:endParaRPr lang="en-US" sz="1400" dirty="0">
              <a:latin typeface="Forte" panose="03060902040502070203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6CD8C1B-9EFA-4FFA-B9EC-225B01638951}"/>
              </a:ext>
            </a:extLst>
          </p:cNvPr>
          <p:cNvSpPr txBox="1"/>
          <p:nvPr/>
        </p:nvSpPr>
        <p:spPr>
          <a:xfrm>
            <a:off x="255381" y="9539315"/>
            <a:ext cx="2062676" cy="254108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softRound"/>
            <a:contourClr>
              <a:srgbClr val="FFFFFF"/>
            </a:contourClr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fr-FR" sz="1100" kern="100" dirty="0">
                <a:solidFill>
                  <a:schemeClr val="tx1"/>
                </a:solidFill>
                <a:effectLst/>
                <a:latin typeface="Forte" panose="03060902040502070203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Services spéciaux:</a:t>
            </a:r>
          </a:p>
          <a:p>
            <a:pPr marL="171450" marR="0" lvl="0" indent="-171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fr-FR" sz="1100" kern="100" dirty="0">
                <a:solidFill>
                  <a:schemeClr val="tx1"/>
                </a:solidFill>
                <a:effectLst/>
                <a:latin typeface="Forte" panose="03060902040502070203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Dîner Gourmet : Savourez le dîner spécial de notre chef pour seulement 30 €.</a:t>
            </a:r>
          </a:p>
          <a:p>
            <a:pPr marL="171450" marR="0" lvl="0" indent="-171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fr-FR" sz="1100" kern="100" dirty="0">
                <a:solidFill>
                  <a:schemeClr val="tx1"/>
                </a:solidFill>
                <a:effectLst/>
                <a:latin typeface="Forte" panose="03060902040502070203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Spectacles de musique live tous les soirs dans notre bar lounge.</a:t>
            </a:r>
          </a:p>
          <a:p>
            <a:pPr marL="171450" marR="0" lvl="0" indent="-171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fr-FR" sz="1100" kern="100" dirty="0">
                <a:solidFill>
                  <a:schemeClr val="tx1"/>
                </a:solidFill>
                <a:effectLst/>
                <a:latin typeface="Forte" panose="03060902040502070203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Feu d'artifice le soir du 14 juillet.</a:t>
            </a:r>
          </a:p>
          <a:p>
            <a:pPr marL="171450" marR="0" lvl="0" indent="-17145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q"/>
            </a:pPr>
            <a:r>
              <a:rPr lang="fr-FR" sz="1100" kern="100" dirty="0">
                <a:solidFill>
                  <a:schemeClr val="tx1"/>
                </a:solidFill>
                <a:effectLst/>
                <a:latin typeface="Forte" panose="03060902040502070203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Menus spéciaux 14 juillet dans notre restaurant renommé.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F7CA0C8-65D3-4C2E-B8CE-9B98C9E705CA}"/>
              </a:ext>
            </a:extLst>
          </p:cNvPr>
          <p:cNvSpPr txBox="1"/>
          <p:nvPr/>
        </p:nvSpPr>
        <p:spPr>
          <a:xfrm>
            <a:off x="381654" y="5724030"/>
            <a:ext cx="406396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400" dirty="0">
                <a:latin typeface="Forte" panose="03060902040502070203" pitchFamily="66" charset="0"/>
              </a:rPr>
              <a:t>Appartements</a:t>
            </a:r>
          </a:p>
          <a:p>
            <a:endParaRPr lang="fr-FR" sz="1400" dirty="0">
              <a:latin typeface="Forte" panose="03060902040502070203" pitchFamily="66" charset="0"/>
            </a:endParaRPr>
          </a:p>
          <a:p>
            <a:r>
              <a:rPr lang="fr-FR" sz="1400" dirty="0">
                <a:latin typeface="Forte" panose="03060902040502070203" pitchFamily="66" charset="0"/>
              </a:rPr>
              <a:t>Appartements avec services, confort comme à la maison, petit-déjeuner en option au restaurant.</a:t>
            </a:r>
            <a:endParaRPr lang="en-US" sz="1400" dirty="0">
              <a:latin typeface="Forte" panose="03060902040502070203" pitchFamily="66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DA43E46-02F5-4739-B8E3-4ED1D9058700}"/>
              </a:ext>
            </a:extLst>
          </p:cNvPr>
          <p:cNvSpPr txBox="1"/>
          <p:nvPr/>
        </p:nvSpPr>
        <p:spPr>
          <a:xfrm>
            <a:off x="434707" y="2593267"/>
            <a:ext cx="3429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200" dirty="0">
                <a:latin typeface="Forte" panose="03060902040502070203" pitchFamily="66" charset="0"/>
              </a:rPr>
              <a:t>Les chambres:</a:t>
            </a:r>
          </a:p>
          <a:p>
            <a:endParaRPr lang="fr-FR" sz="1200" dirty="0">
              <a:latin typeface="Forte" panose="03060902040502070203" pitchFamily="66" charset="0"/>
            </a:endParaRPr>
          </a:p>
          <a:p>
            <a:r>
              <a:rPr lang="fr-FR" sz="1200" dirty="0">
                <a:latin typeface="Forte" panose="03060902040502070203" pitchFamily="66" charset="0"/>
              </a:rPr>
              <a:t>Chambre confortable et tranquille avec lit simple, TV, Wi-Fi et petit-déjeuner.</a:t>
            </a:r>
            <a:endParaRPr lang="en-US" sz="1200" dirty="0">
              <a:latin typeface="Forte" panose="03060902040502070203" pitchFamily="66" charset="0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71D8080F-21DD-41F7-AB85-09AFD40640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4365" y="36338"/>
            <a:ext cx="1933575" cy="13104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BE7E5645-3151-438A-B7C6-01364828E920}"/>
              </a:ext>
            </a:extLst>
          </p:cNvPr>
          <p:cNvSpPr txBox="1"/>
          <p:nvPr/>
        </p:nvSpPr>
        <p:spPr>
          <a:xfrm>
            <a:off x="4539944" y="10315017"/>
            <a:ext cx="2062676" cy="1762983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softRound"/>
            <a:contourClr>
              <a:srgbClr val="FFFFFF"/>
            </a:contourClr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fr-FR" sz="1050" kern="100" dirty="0">
                <a:solidFill>
                  <a:schemeClr val="tx1"/>
                </a:solidFill>
                <a:effectLst/>
                <a:latin typeface="Forte" panose="03060902040502070203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Appel à l'action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fr-FR" sz="1050" kern="100" dirty="0">
                <a:solidFill>
                  <a:schemeClr val="tx1"/>
                </a:solidFill>
                <a:effectLst/>
                <a:latin typeface="Forte" panose="03060902040502070203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Réservez dès maintenant pour garantir votre place ! Contactez-nous à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fr-FR" sz="1050" kern="100" dirty="0">
                <a:solidFill>
                  <a:schemeClr val="tx1"/>
                </a:solidFill>
                <a:effectLst/>
                <a:latin typeface="Forte" panose="03060902040502070203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01 23 45 67 89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fr-FR" sz="1050" kern="100" dirty="0">
                <a:solidFill>
                  <a:schemeClr val="tx1"/>
                </a:solidFill>
                <a:effectLst/>
                <a:latin typeface="Forte" panose="03060902040502070203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ou par mail à </a:t>
            </a:r>
            <a:r>
              <a:rPr lang="en-US" sz="1050" kern="100" dirty="0">
                <a:solidFill>
                  <a:schemeClr val="tx1"/>
                </a:solidFill>
                <a:effectLst/>
                <a:latin typeface="Forte" panose="03060902040502070203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lemanoir@hotel.com.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8F02897E-E6D6-4388-AF63-6F86BE374C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7142" y="3333843"/>
            <a:ext cx="2124477" cy="22912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339384F3-C789-4161-AA48-2372B8854B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4365" y="6665805"/>
            <a:ext cx="2057254" cy="22888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FFF2362-7C1E-4772-B2A2-F5A057467C1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-8194" t="118879" r="34454" b="-118879"/>
          <a:stretch/>
        </p:blipFill>
        <p:spPr>
          <a:xfrm>
            <a:off x="-120182" y="7272726"/>
            <a:ext cx="4497324" cy="17084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F78BA66-18E2-40AE-A1C5-C87E3B70EF8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31259"/>
          <a:stretch/>
        </p:blipFill>
        <p:spPr>
          <a:xfrm>
            <a:off x="381654" y="6956032"/>
            <a:ext cx="3957857" cy="170840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05D30AE-B400-4A9B-B083-5E0CF84BF4E6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r="34201"/>
          <a:stretch/>
        </p:blipFill>
        <p:spPr>
          <a:xfrm>
            <a:off x="416432" y="3737731"/>
            <a:ext cx="3803252" cy="170840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42117686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86</TotalTime>
  <Words>156</Words>
  <Application>Microsoft Office PowerPoint</Application>
  <PresentationFormat>Widescreen</PresentationFormat>
  <Paragraphs>23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Forte</vt:lpstr>
      <vt:lpstr>Wingdings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Nayeem Mohammad Sakib</dc:creator>
  <cp:lastModifiedBy>Nayeem Mohammad Sakib</cp:lastModifiedBy>
  <cp:revision>11</cp:revision>
  <dcterms:created xsi:type="dcterms:W3CDTF">2023-06-01T21:13:11Z</dcterms:created>
  <dcterms:modified xsi:type="dcterms:W3CDTF">2023-06-01T22:52:58Z</dcterms:modified>
</cp:coreProperties>
</file>