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3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8A3E88F-8CA3-4BFA-A4AC-3F4E9F793F10}" v="29" dt="2026-10-18T23:23:46.11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>
      <p:cViewPr>
        <p:scale>
          <a:sx n="90" d="100"/>
          <a:sy n="90" d="100"/>
        </p:scale>
        <p:origin x="355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5/10/relationships/revisionInfo" Target="revisionInfo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2A7F651-0459-4962-9413-ED06C1B3AAEF}" type="doc">
      <dgm:prSet loTypeId="urn:microsoft.com/office/officeart/2016/7/layout/RepeatingBendingProcessNew" loCatId="process" qsTypeId="urn:microsoft.com/office/officeart/2005/8/quickstyle/simple2" qsCatId="simple" csTypeId="urn:microsoft.com/office/officeart/2005/8/colors/accent3_2" csCatId="accent3"/>
      <dgm:spPr/>
      <dgm:t>
        <a:bodyPr/>
        <a:lstStyle/>
        <a:p>
          <a:endParaRPr lang="en-US"/>
        </a:p>
      </dgm:t>
    </dgm:pt>
    <dgm:pt modelId="{3EF424BC-D81F-410D-8D19-CC20F7589755}">
      <dgm:prSet/>
      <dgm:spPr/>
      <dgm:t>
        <a:bodyPr/>
        <a:lstStyle/>
        <a:p>
          <a:r>
            <a:rPr lang="en-GB"/>
            <a:t>Strengths </a:t>
          </a:r>
          <a:endParaRPr lang="en-US"/>
        </a:p>
      </dgm:t>
    </dgm:pt>
    <dgm:pt modelId="{83B8374C-98DB-4468-8AAE-6177FB7D91D1}" type="parTrans" cxnId="{49C6C787-8948-4AA0-A5CD-769218E140E8}">
      <dgm:prSet/>
      <dgm:spPr/>
      <dgm:t>
        <a:bodyPr/>
        <a:lstStyle/>
        <a:p>
          <a:endParaRPr lang="en-US"/>
        </a:p>
      </dgm:t>
    </dgm:pt>
    <dgm:pt modelId="{C10F7315-1E04-4F57-A9C2-BAEFF265B047}" type="sibTrans" cxnId="{49C6C787-8948-4AA0-A5CD-769218E140E8}">
      <dgm:prSet/>
      <dgm:spPr/>
      <dgm:t>
        <a:bodyPr/>
        <a:lstStyle/>
        <a:p>
          <a:endParaRPr lang="en-US"/>
        </a:p>
      </dgm:t>
    </dgm:pt>
    <dgm:pt modelId="{B89012D1-2250-43EC-8E13-5F47B678BE78}">
      <dgm:prSet/>
      <dgm:spPr/>
      <dgm:t>
        <a:bodyPr/>
        <a:lstStyle/>
        <a:p>
          <a:r>
            <a:rPr lang="en-GB"/>
            <a:t>Good communication skills </a:t>
          </a:r>
          <a:endParaRPr lang="en-US"/>
        </a:p>
      </dgm:t>
    </dgm:pt>
    <dgm:pt modelId="{F3C0B757-8622-4E15-8F8A-0DFF817886BE}" type="parTrans" cxnId="{DDD5E4F4-E71B-4EFA-9806-6198CD4D4330}">
      <dgm:prSet/>
      <dgm:spPr/>
      <dgm:t>
        <a:bodyPr/>
        <a:lstStyle/>
        <a:p>
          <a:endParaRPr lang="en-US"/>
        </a:p>
      </dgm:t>
    </dgm:pt>
    <dgm:pt modelId="{A9A648B5-2BBA-452B-8780-59C1FBF89C86}" type="sibTrans" cxnId="{DDD5E4F4-E71B-4EFA-9806-6198CD4D4330}">
      <dgm:prSet/>
      <dgm:spPr/>
      <dgm:t>
        <a:bodyPr/>
        <a:lstStyle/>
        <a:p>
          <a:endParaRPr lang="en-US"/>
        </a:p>
      </dgm:t>
    </dgm:pt>
    <dgm:pt modelId="{78D8DE66-A01E-4D1E-9CD7-039A0123CD52}">
      <dgm:prSet/>
      <dgm:spPr/>
      <dgm:t>
        <a:bodyPr/>
        <a:lstStyle/>
        <a:p>
          <a:r>
            <a:rPr lang="en-GB"/>
            <a:t>Empathetic and caring </a:t>
          </a:r>
          <a:endParaRPr lang="en-US"/>
        </a:p>
      </dgm:t>
    </dgm:pt>
    <dgm:pt modelId="{8F845721-69EE-45BD-B551-4561F660D50D}" type="parTrans" cxnId="{F73FF8E2-1685-424B-80EC-6112155ED94F}">
      <dgm:prSet/>
      <dgm:spPr/>
      <dgm:t>
        <a:bodyPr/>
        <a:lstStyle/>
        <a:p>
          <a:endParaRPr lang="en-US"/>
        </a:p>
      </dgm:t>
    </dgm:pt>
    <dgm:pt modelId="{67C627BC-CE9E-459B-89A0-608B42853AF9}" type="sibTrans" cxnId="{F73FF8E2-1685-424B-80EC-6112155ED94F}">
      <dgm:prSet/>
      <dgm:spPr/>
      <dgm:t>
        <a:bodyPr/>
        <a:lstStyle/>
        <a:p>
          <a:endParaRPr lang="en-US"/>
        </a:p>
      </dgm:t>
    </dgm:pt>
    <dgm:pt modelId="{BE718E81-7CBD-404E-AA1B-754AA17A3E83}">
      <dgm:prSet/>
      <dgm:spPr/>
      <dgm:t>
        <a:bodyPr/>
        <a:lstStyle/>
        <a:p>
          <a:r>
            <a:rPr lang="en-GB"/>
            <a:t>Patient and understanding </a:t>
          </a:r>
          <a:endParaRPr lang="en-US"/>
        </a:p>
      </dgm:t>
    </dgm:pt>
    <dgm:pt modelId="{19A18997-0E84-41AC-90EE-A3FA9347219C}" type="parTrans" cxnId="{FB5F2BB8-1B0B-46DA-B0E2-BA941BFA254C}">
      <dgm:prSet/>
      <dgm:spPr/>
      <dgm:t>
        <a:bodyPr/>
        <a:lstStyle/>
        <a:p>
          <a:endParaRPr lang="en-US"/>
        </a:p>
      </dgm:t>
    </dgm:pt>
    <dgm:pt modelId="{8E9DB8FD-FA21-4E7F-8AC7-644610FD17A4}" type="sibTrans" cxnId="{FB5F2BB8-1B0B-46DA-B0E2-BA941BFA254C}">
      <dgm:prSet/>
      <dgm:spPr/>
      <dgm:t>
        <a:bodyPr/>
        <a:lstStyle/>
        <a:p>
          <a:endParaRPr lang="en-US"/>
        </a:p>
      </dgm:t>
    </dgm:pt>
    <dgm:pt modelId="{D5E3CD84-9BC4-4A04-AEB3-946A839B44FD}">
      <dgm:prSet/>
      <dgm:spPr/>
      <dgm:t>
        <a:bodyPr/>
        <a:lstStyle/>
        <a:p>
          <a:r>
            <a:rPr lang="en-GB"/>
            <a:t>Responsible and reliable</a:t>
          </a:r>
          <a:endParaRPr lang="en-US"/>
        </a:p>
      </dgm:t>
    </dgm:pt>
    <dgm:pt modelId="{0CA83784-C718-441B-99A6-89FFFCBC581D}" type="parTrans" cxnId="{82CA7A23-200C-4AEE-BBE8-E56E03C201A8}">
      <dgm:prSet/>
      <dgm:spPr/>
      <dgm:t>
        <a:bodyPr/>
        <a:lstStyle/>
        <a:p>
          <a:endParaRPr lang="en-US"/>
        </a:p>
      </dgm:t>
    </dgm:pt>
    <dgm:pt modelId="{05172BAB-3E7B-48B6-A14D-36B23ECC6D2D}" type="sibTrans" cxnId="{82CA7A23-200C-4AEE-BBE8-E56E03C201A8}">
      <dgm:prSet/>
      <dgm:spPr/>
      <dgm:t>
        <a:bodyPr/>
        <a:lstStyle/>
        <a:p>
          <a:endParaRPr lang="en-US"/>
        </a:p>
      </dgm:t>
    </dgm:pt>
    <dgm:pt modelId="{9B2C7329-9AD3-43CD-A653-3920B23814E6}">
      <dgm:prSet/>
      <dgm:spPr/>
      <dgm:t>
        <a:bodyPr/>
        <a:lstStyle/>
        <a:p>
          <a:r>
            <a:rPr lang="en-GB"/>
            <a:t>Weaknesses </a:t>
          </a:r>
          <a:endParaRPr lang="en-US"/>
        </a:p>
      </dgm:t>
    </dgm:pt>
    <dgm:pt modelId="{3D6A7EA3-E954-4C22-A3BC-E5BCC43CC52F}" type="parTrans" cxnId="{139977E2-0C3B-49A1-9CF6-48DE1A64ADD4}">
      <dgm:prSet/>
      <dgm:spPr/>
      <dgm:t>
        <a:bodyPr/>
        <a:lstStyle/>
        <a:p>
          <a:endParaRPr lang="en-US"/>
        </a:p>
      </dgm:t>
    </dgm:pt>
    <dgm:pt modelId="{DD769C7E-440B-43D1-B4E8-C1CB24958F3E}" type="sibTrans" cxnId="{139977E2-0C3B-49A1-9CF6-48DE1A64ADD4}">
      <dgm:prSet/>
      <dgm:spPr/>
      <dgm:t>
        <a:bodyPr/>
        <a:lstStyle/>
        <a:p>
          <a:endParaRPr lang="en-US"/>
        </a:p>
      </dgm:t>
    </dgm:pt>
    <dgm:pt modelId="{041001E7-0FB0-4AC4-9F44-87A0172D168E}">
      <dgm:prSet/>
      <dgm:spPr/>
      <dgm:t>
        <a:bodyPr/>
        <a:lstStyle/>
        <a:p>
          <a:r>
            <a:rPr lang="en-GB"/>
            <a:t>Limited professional social work experience </a:t>
          </a:r>
          <a:endParaRPr lang="en-US"/>
        </a:p>
      </dgm:t>
    </dgm:pt>
    <dgm:pt modelId="{C98A8AE7-C9EF-4FB2-A2CE-1A62B4380F3F}" type="parTrans" cxnId="{988A6F2F-0FE1-44CC-83C8-6670B583B259}">
      <dgm:prSet/>
      <dgm:spPr/>
      <dgm:t>
        <a:bodyPr/>
        <a:lstStyle/>
        <a:p>
          <a:endParaRPr lang="en-US"/>
        </a:p>
      </dgm:t>
    </dgm:pt>
    <dgm:pt modelId="{F5B1828E-F0E9-4CE2-B172-900DAE537A1C}" type="sibTrans" cxnId="{988A6F2F-0FE1-44CC-83C8-6670B583B259}">
      <dgm:prSet/>
      <dgm:spPr/>
      <dgm:t>
        <a:bodyPr/>
        <a:lstStyle/>
        <a:p>
          <a:endParaRPr lang="en-US"/>
        </a:p>
      </dgm:t>
    </dgm:pt>
    <dgm:pt modelId="{BE8BC7BD-BCAC-4F3A-9012-D674F0EEF5A1}">
      <dgm:prSet/>
      <dgm:spPr/>
      <dgm:t>
        <a:bodyPr/>
        <a:lstStyle/>
        <a:p>
          <a:r>
            <a:rPr lang="en-GB"/>
            <a:t>Need to improve confidence in challenging situations</a:t>
          </a:r>
          <a:endParaRPr lang="en-US"/>
        </a:p>
      </dgm:t>
    </dgm:pt>
    <dgm:pt modelId="{64031D0D-E2EF-4384-9CAC-4DB7178477DB}" type="parTrans" cxnId="{92303704-43F9-4269-84CF-53BFB57173EE}">
      <dgm:prSet/>
      <dgm:spPr/>
      <dgm:t>
        <a:bodyPr/>
        <a:lstStyle/>
        <a:p>
          <a:endParaRPr lang="en-US"/>
        </a:p>
      </dgm:t>
    </dgm:pt>
    <dgm:pt modelId="{93FB13F1-D711-4F30-BCF0-46B8B77DBD87}" type="sibTrans" cxnId="{92303704-43F9-4269-84CF-53BFB57173EE}">
      <dgm:prSet/>
      <dgm:spPr/>
      <dgm:t>
        <a:bodyPr/>
        <a:lstStyle/>
        <a:p>
          <a:endParaRPr lang="en-US"/>
        </a:p>
      </dgm:t>
    </dgm:pt>
    <dgm:pt modelId="{CC6073C0-B95F-44C0-8A72-61A8A81AA80E}">
      <dgm:prSet/>
      <dgm:spPr/>
      <dgm:t>
        <a:bodyPr/>
        <a:lstStyle/>
        <a:p>
          <a:r>
            <a:rPr lang="en-GB"/>
            <a:t>Do not yet have a Social Work degree or professional qualification.</a:t>
          </a:r>
          <a:endParaRPr lang="en-US"/>
        </a:p>
      </dgm:t>
    </dgm:pt>
    <dgm:pt modelId="{D223DBCA-E263-4F24-93B0-40BA56651B5C}" type="parTrans" cxnId="{5CB97435-1D87-4F3E-B824-DC1BC7CC3355}">
      <dgm:prSet/>
      <dgm:spPr/>
      <dgm:t>
        <a:bodyPr/>
        <a:lstStyle/>
        <a:p>
          <a:endParaRPr lang="en-US"/>
        </a:p>
      </dgm:t>
    </dgm:pt>
    <dgm:pt modelId="{DB2C510C-EAA3-4A8C-B956-0110D19417BC}" type="sibTrans" cxnId="{5CB97435-1D87-4F3E-B824-DC1BC7CC3355}">
      <dgm:prSet/>
      <dgm:spPr/>
      <dgm:t>
        <a:bodyPr/>
        <a:lstStyle/>
        <a:p>
          <a:endParaRPr lang="en-US"/>
        </a:p>
      </dgm:t>
    </dgm:pt>
    <dgm:pt modelId="{C27DA5E5-44F3-48B8-ABC2-F82B4A584FC9}" type="pres">
      <dgm:prSet presAssocID="{A2A7F651-0459-4962-9413-ED06C1B3AAEF}" presName="Name0" presStyleCnt="0">
        <dgm:presLayoutVars>
          <dgm:dir/>
          <dgm:resizeHandles val="exact"/>
        </dgm:presLayoutVars>
      </dgm:prSet>
      <dgm:spPr/>
    </dgm:pt>
    <dgm:pt modelId="{19627D0E-7707-4F87-BB9C-B1DDB887478B}" type="pres">
      <dgm:prSet presAssocID="{3EF424BC-D81F-410D-8D19-CC20F7589755}" presName="node" presStyleLbl="node1" presStyleIdx="0" presStyleCnt="2">
        <dgm:presLayoutVars>
          <dgm:bulletEnabled val="1"/>
        </dgm:presLayoutVars>
      </dgm:prSet>
      <dgm:spPr/>
    </dgm:pt>
    <dgm:pt modelId="{B29CAA8D-44A7-4D47-AB13-BD4BDDC12EFF}" type="pres">
      <dgm:prSet presAssocID="{C10F7315-1E04-4F57-A9C2-BAEFF265B047}" presName="sibTrans" presStyleLbl="sibTrans1D1" presStyleIdx="0" presStyleCnt="1"/>
      <dgm:spPr/>
    </dgm:pt>
    <dgm:pt modelId="{FBA40FB7-E1D6-4D2C-8DDC-280D0BA48626}" type="pres">
      <dgm:prSet presAssocID="{C10F7315-1E04-4F57-A9C2-BAEFF265B047}" presName="connectorText" presStyleLbl="sibTrans1D1" presStyleIdx="0" presStyleCnt="1"/>
      <dgm:spPr/>
    </dgm:pt>
    <dgm:pt modelId="{9EF38D61-2DE3-4E20-9F80-2428EA347ABB}" type="pres">
      <dgm:prSet presAssocID="{9B2C7329-9AD3-43CD-A653-3920B23814E6}" presName="node" presStyleLbl="node1" presStyleIdx="1" presStyleCnt="2">
        <dgm:presLayoutVars>
          <dgm:bulletEnabled val="1"/>
        </dgm:presLayoutVars>
      </dgm:prSet>
      <dgm:spPr/>
    </dgm:pt>
  </dgm:ptLst>
  <dgm:cxnLst>
    <dgm:cxn modelId="{C0710600-39F2-46CC-AEDE-77A87FCEE3EE}" type="presOf" srcId="{D5E3CD84-9BC4-4A04-AEB3-946A839B44FD}" destId="{19627D0E-7707-4F87-BB9C-B1DDB887478B}" srcOrd="0" destOrd="4" presId="urn:microsoft.com/office/officeart/2016/7/layout/RepeatingBendingProcessNew"/>
    <dgm:cxn modelId="{92303704-43F9-4269-84CF-53BFB57173EE}" srcId="{9B2C7329-9AD3-43CD-A653-3920B23814E6}" destId="{BE8BC7BD-BCAC-4F3A-9012-D674F0EEF5A1}" srcOrd="1" destOrd="0" parTransId="{64031D0D-E2EF-4384-9CAC-4DB7178477DB}" sibTransId="{93FB13F1-D711-4F30-BCF0-46B8B77DBD87}"/>
    <dgm:cxn modelId="{AA036507-EFD8-4B38-A3EF-0F03BC112435}" type="presOf" srcId="{3EF424BC-D81F-410D-8D19-CC20F7589755}" destId="{19627D0E-7707-4F87-BB9C-B1DDB887478B}" srcOrd="0" destOrd="0" presId="urn:microsoft.com/office/officeart/2016/7/layout/RepeatingBendingProcessNew"/>
    <dgm:cxn modelId="{9416AE0D-B0B9-4F89-B629-7A91B31C49A1}" type="presOf" srcId="{B89012D1-2250-43EC-8E13-5F47B678BE78}" destId="{19627D0E-7707-4F87-BB9C-B1DDB887478B}" srcOrd="0" destOrd="1" presId="urn:microsoft.com/office/officeart/2016/7/layout/RepeatingBendingProcessNew"/>
    <dgm:cxn modelId="{A3321920-5DF2-466A-A66D-86DD863DCAD1}" type="presOf" srcId="{CC6073C0-B95F-44C0-8A72-61A8A81AA80E}" destId="{9EF38D61-2DE3-4E20-9F80-2428EA347ABB}" srcOrd="0" destOrd="3" presId="urn:microsoft.com/office/officeart/2016/7/layout/RepeatingBendingProcessNew"/>
    <dgm:cxn modelId="{82CA7A23-200C-4AEE-BBE8-E56E03C201A8}" srcId="{3EF424BC-D81F-410D-8D19-CC20F7589755}" destId="{D5E3CD84-9BC4-4A04-AEB3-946A839B44FD}" srcOrd="3" destOrd="0" parTransId="{0CA83784-C718-441B-99A6-89FFFCBC581D}" sibTransId="{05172BAB-3E7B-48B6-A14D-36B23ECC6D2D}"/>
    <dgm:cxn modelId="{A0BD7628-A629-4451-A336-F7A2E95A828D}" type="presOf" srcId="{78D8DE66-A01E-4D1E-9CD7-039A0123CD52}" destId="{19627D0E-7707-4F87-BB9C-B1DDB887478B}" srcOrd="0" destOrd="2" presId="urn:microsoft.com/office/officeart/2016/7/layout/RepeatingBendingProcessNew"/>
    <dgm:cxn modelId="{988A6F2F-0FE1-44CC-83C8-6670B583B259}" srcId="{9B2C7329-9AD3-43CD-A653-3920B23814E6}" destId="{041001E7-0FB0-4AC4-9F44-87A0172D168E}" srcOrd="0" destOrd="0" parTransId="{C98A8AE7-C9EF-4FB2-A2CE-1A62B4380F3F}" sibTransId="{F5B1828E-F0E9-4CE2-B172-900DAE537A1C}"/>
    <dgm:cxn modelId="{FE45B12F-152D-43CB-90A0-A8B515BC38C9}" type="presOf" srcId="{041001E7-0FB0-4AC4-9F44-87A0172D168E}" destId="{9EF38D61-2DE3-4E20-9F80-2428EA347ABB}" srcOrd="0" destOrd="1" presId="urn:microsoft.com/office/officeart/2016/7/layout/RepeatingBendingProcessNew"/>
    <dgm:cxn modelId="{65755331-C14F-456E-8D17-598773693110}" type="presOf" srcId="{C10F7315-1E04-4F57-A9C2-BAEFF265B047}" destId="{FBA40FB7-E1D6-4D2C-8DDC-280D0BA48626}" srcOrd="1" destOrd="0" presId="urn:microsoft.com/office/officeart/2016/7/layout/RepeatingBendingProcessNew"/>
    <dgm:cxn modelId="{5CB97435-1D87-4F3E-B824-DC1BC7CC3355}" srcId="{9B2C7329-9AD3-43CD-A653-3920B23814E6}" destId="{CC6073C0-B95F-44C0-8A72-61A8A81AA80E}" srcOrd="2" destOrd="0" parTransId="{D223DBCA-E263-4F24-93B0-40BA56651B5C}" sibTransId="{DB2C510C-EAA3-4A8C-B956-0110D19417BC}"/>
    <dgm:cxn modelId="{5D4D814D-953C-4D30-A8F5-79F76F275B5E}" type="presOf" srcId="{BE8BC7BD-BCAC-4F3A-9012-D674F0EEF5A1}" destId="{9EF38D61-2DE3-4E20-9F80-2428EA347ABB}" srcOrd="0" destOrd="2" presId="urn:microsoft.com/office/officeart/2016/7/layout/RepeatingBendingProcessNew"/>
    <dgm:cxn modelId="{49C6C787-8948-4AA0-A5CD-769218E140E8}" srcId="{A2A7F651-0459-4962-9413-ED06C1B3AAEF}" destId="{3EF424BC-D81F-410D-8D19-CC20F7589755}" srcOrd="0" destOrd="0" parTransId="{83B8374C-98DB-4468-8AAE-6177FB7D91D1}" sibTransId="{C10F7315-1E04-4F57-A9C2-BAEFF265B047}"/>
    <dgm:cxn modelId="{149D8991-613C-4B82-9585-E7FB4BADCE0B}" type="presOf" srcId="{C10F7315-1E04-4F57-A9C2-BAEFF265B047}" destId="{B29CAA8D-44A7-4D47-AB13-BD4BDDC12EFF}" srcOrd="0" destOrd="0" presId="urn:microsoft.com/office/officeart/2016/7/layout/RepeatingBendingProcessNew"/>
    <dgm:cxn modelId="{796458AB-FD26-4AC6-B2DC-EB8A3F0340F9}" type="presOf" srcId="{A2A7F651-0459-4962-9413-ED06C1B3AAEF}" destId="{C27DA5E5-44F3-48B8-ABC2-F82B4A584FC9}" srcOrd="0" destOrd="0" presId="urn:microsoft.com/office/officeart/2016/7/layout/RepeatingBendingProcessNew"/>
    <dgm:cxn modelId="{FB5F2BB8-1B0B-46DA-B0E2-BA941BFA254C}" srcId="{3EF424BC-D81F-410D-8D19-CC20F7589755}" destId="{BE718E81-7CBD-404E-AA1B-754AA17A3E83}" srcOrd="2" destOrd="0" parTransId="{19A18997-0E84-41AC-90EE-A3FA9347219C}" sibTransId="{8E9DB8FD-FA21-4E7F-8AC7-644610FD17A4}"/>
    <dgm:cxn modelId="{F1D755D4-DB81-4F22-B3A7-E78FFDE4C13C}" type="presOf" srcId="{9B2C7329-9AD3-43CD-A653-3920B23814E6}" destId="{9EF38D61-2DE3-4E20-9F80-2428EA347ABB}" srcOrd="0" destOrd="0" presId="urn:microsoft.com/office/officeart/2016/7/layout/RepeatingBendingProcessNew"/>
    <dgm:cxn modelId="{139977E2-0C3B-49A1-9CF6-48DE1A64ADD4}" srcId="{A2A7F651-0459-4962-9413-ED06C1B3AAEF}" destId="{9B2C7329-9AD3-43CD-A653-3920B23814E6}" srcOrd="1" destOrd="0" parTransId="{3D6A7EA3-E954-4C22-A3BC-E5BCC43CC52F}" sibTransId="{DD769C7E-440B-43D1-B4E8-C1CB24958F3E}"/>
    <dgm:cxn modelId="{F73FF8E2-1685-424B-80EC-6112155ED94F}" srcId="{3EF424BC-D81F-410D-8D19-CC20F7589755}" destId="{78D8DE66-A01E-4D1E-9CD7-039A0123CD52}" srcOrd="1" destOrd="0" parTransId="{8F845721-69EE-45BD-B551-4561F660D50D}" sibTransId="{67C627BC-CE9E-459B-89A0-608B42853AF9}"/>
    <dgm:cxn modelId="{B5C3C0F0-B4B6-47EA-90BB-C14E2FB2CF06}" type="presOf" srcId="{BE718E81-7CBD-404E-AA1B-754AA17A3E83}" destId="{19627D0E-7707-4F87-BB9C-B1DDB887478B}" srcOrd="0" destOrd="3" presId="urn:microsoft.com/office/officeart/2016/7/layout/RepeatingBendingProcessNew"/>
    <dgm:cxn modelId="{DDD5E4F4-E71B-4EFA-9806-6198CD4D4330}" srcId="{3EF424BC-D81F-410D-8D19-CC20F7589755}" destId="{B89012D1-2250-43EC-8E13-5F47B678BE78}" srcOrd="0" destOrd="0" parTransId="{F3C0B757-8622-4E15-8F8A-0DFF817886BE}" sibTransId="{A9A648B5-2BBA-452B-8780-59C1FBF89C86}"/>
    <dgm:cxn modelId="{C652CA97-D3C2-48A8-9EA8-69517CE81594}" type="presParOf" srcId="{C27DA5E5-44F3-48B8-ABC2-F82B4A584FC9}" destId="{19627D0E-7707-4F87-BB9C-B1DDB887478B}" srcOrd="0" destOrd="0" presId="urn:microsoft.com/office/officeart/2016/7/layout/RepeatingBendingProcessNew"/>
    <dgm:cxn modelId="{FB307671-71E8-4FA5-B700-5082319258CC}" type="presParOf" srcId="{C27DA5E5-44F3-48B8-ABC2-F82B4A584FC9}" destId="{B29CAA8D-44A7-4D47-AB13-BD4BDDC12EFF}" srcOrd="1" destOrd="0" presId="urn:microsoft.com/office/officeart/2016/7/layout/RepeatingBendingProcessNew"/>
    <dgm:cxn modelId="{1198E066-E375-4E7B-A1BB-BB33F4859073}" type="presParOf" srcId="{B29CAA8D-44A7-4D47-AB13-BD4BDDC12EFF}" destId="{FBA40FB7-E1D6-4D2C-8DDC-280D0BA48626}" srcOrd="0" destOrd="0" presId="urn:microsoft.com/office/officeart/2016/7/layout/RepeatingBendingProcessNew"/>
    <dgm:cxn modelId="{F1396C18-F27E-4846-8EC8-BF4E27D9F9EE}" type="presParOf" srcId="{C27DA5E5-44F3-48B8-ABC2-F82B4A584FC9}" destId="{9EF38D61-2DE3-4E20-9F80-2428EA347ABB}" srcOrd="2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9CAA8D-44A7-4D47-AB13-BD4BDDC12EFF}">
      <dsp:nvSpPr>
        <dsp:cNvPr id="0" name=""/>
        <dsp:cNvSpPr/>
      </dsp:nvSpPr>
      <dsp:spPr>
        <a:xfrm>
          <a:off x="5111706" y="2148840"/>
          <a:ext cx="114495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144955" y="45720"/>
              </a:lnTo>
            </a:path>
          </a:pathLst>
        </a:custGeom>
        <a:noFill/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654795" y="2188682"/>
        <a:ext cx="58777" cy="11755"/>
      </dsp:txXfrm>
    </dsp:sp>
    <dsp:sp modelId="{19627D0E-7707-4F87-BB9C-B1DDB887478B}">
      <dsp:nvSpPr>
        <dsp:cNvPr id="0" name=""/>
        <dsp:cNvSpPr/>
      </dsp:nvSpPr>
      <dsp:spPr>
        <a:xfrm>
          <a:off x="2394" y="661226"/>
          <a:ext cx="5111112" cy="306666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0449" tIns="262890" rIns="250449" bIns="26289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Strengths </a:t>
          </a:r>
          <a:endParaRPr lang="en-US" sz="2800" kern="120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200" kern="1200"/>
            <a:t>Good communication skills </a:t>
          </a:r>
          <a:endParaRPr lang="en-US" sz="2200" kern="120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200" kern="1200"/>
            <a:t>Empathetic and caring </a:t>
          </a:r>
          <a:endParaRPr lang="en-US" sz="2200" kern="120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200" kern="1200"/>
            <a:t>Patient and understanding </a:t>
          </a:r>
          <a:endParaRPr lang="en-US" sz="2200" kern="120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200" kern="1200"/>
            <a:t>Responsible and reliable</a:t>
          </a:r>
          <a:endParaRPr lang="en-US" sz="2200" kern="1200"/>
        </a:p>
      </dsp:txBody>
      <dsp:txXfrm>
        <a:off x="2394" y="661226"/>
        <a:ext cx="5111112" cy="3066667"/>
      </dsp:txXfrm>
    </dsp:sp>
    <dsp:sp modelId="{9EF38D61-2DE3-4E20-9F80-2428EA347ABB}">
      <dsp:nvSpPr>
        <dsp:cNvPr id="0" name=""/>
        <dsp:cNvSpPr/>
      </dsp:nvSpPr>
      <dsp:spPr>
        <a:xfrm>
          <a:off x="6289061" y="661226"/>
          <a:ext cx="5111112" cy="306666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0449" tIns="262890" rIns="250449" bIns="26289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Weaknesses </a:t>
          </a:r>
          <a:endParaRPr lang="en-US" sz="2800" kern="120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200" kern="1200"/>
            <a:t>Limited professional social work experience </a:t>
          </a:r>
          <a:endParaRPr lang="en-US" sz="2200" kern="120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200" kern="1200"/>
            <a:t>Need to improve confidence in challenging situations</a:t>
          </a:r>
          <a:endParaRPr lang="en-US" sz="2200" kern="120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200" kern="1200"/>
            <a:t>Do not yet have a Social Work degree or professional qualification.</a:t>
          </a:r>
          <a:endParaRPr lang="en-US" sz="2200" kern="1200"/>
        </a:p>
      </dsp:txBody>
      <dsp:txXfrm>
        <a:off x="6289061" y="661226"/>
        <a:ext cx="5111112" cy="306666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with Pictur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37C87932-7DAB-7F93-5E51-7AEEA5AC7FE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789" y="-1"/>
            <a:ext cx="12192001" cy="6858000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7DA815B-BFAB-3E8D-D7E1-E7F9DE0A77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"/>
            <a:ext cx="6096000" cy="6857999"/>
          </a:xfrm>
          <a:gradFill>
            <a:gsLst>
              <a:gs pos="86000">
                <a:schemeClr val="accent4">
                  <a:lumMod val="50000"/>
                  <a:alpha val="95000"/>
                </a:schemeClr>
              </a:gs>
              <a:gs pos="100000">
                <a:schemeClr val="bg2">
                  <a:alpha val="90000"/>
                </a:schemeClr>
              </a:gs>
              <a:gs pos="42000">
                <a:srgbClr val="161824">
                  <a:alpha val="20000"/>
                </a:srgbClr>
              </a:gs>
              <a:gs pos="18000">
                <a:schemeClr val="bg2">
                  <a:lumMod val="90000"/>
                  <a:lumOff val="10000"/>
                  <a:alpha val="0"/>
                </a:schemeClr>
              </a:gs>
            </a:gsLst>
            <a:lin ang="11400000" scaled="0"/>
          </a:gradFill>
        </p:spPr>
        <p:txBody>
          <a:bodyPr lIns="365760" tIns="822960" rIns="914400" bIns="2286000" anchor="t"/>
          <a:lstStyle>
            <a:lvl1pPr>
              <a:defRPr sz="5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57758407-B9B8-FC90-BBF1-B9013F196E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2401889"/>
            <a:ext cx="6096000" cy="4456112"/>
          </a:xfrm>
          <a:gradFill>
            <a:gsLst>
              <a:gs pos="35000">
                <a:schemeClr val="bg2">
                  <a:alpha val="32000"/>
                </a:schemeClr>
              </a:gs>
              <a:gs pos="56000">
                <a:schemeClr val="accent6">
                  <a:alpha val="0"/>
                </a:schemeClr>
              </a:gs>
              <a:gs pos="8000">
                <a:schemeClr val="bg2"/>
              </a:gs>
              <a:gs pos="22000">
                <a:schemeClr val="bg2">
                  <a:alpha val="67000"/>
                </a:schemeClr>
              </a:gs>
            </a:gsLst>
            <a:path path="circle">
              <a:fillToRect t="100000" r="100000"/>
            </a:path>
          </a:gradFill>
        </p:spPr>
        <p:txBody>
          <a:bodyPr vert="horz" lIns="393192" tIns="457200" rIns="274320" bIns="731520" rtlCol="0" anchor="b">
            <a:normAutofit/>
          </a:bodyPr>
          <a:lstStyle>
            <a:lvl1pPr marL="0" indent="0">
              <a:buNone/>
              <a:defRPr lang="en-US" sz="1400" dirty="0"/>
            </a:lvl1pPr>
          </a:lstStyle>
          <a:p>
            <a:pPr lvl="0"/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A03BE6F4-76AC-1913-6858-8449FC30A22C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DA2CEDE-2AB4-4FB8-9551-E0AA4222B1A3}" type="datetime1">
              <a:rPr lang="en-US" smtClean="0"/>
              <a:t>10/18/2026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3A959F0E-1234-A029-DD14-0642D1457559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42107F04-5566-3CCB-8B23-B8B3ECBA5457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79D12D6-C423-4A62-AFEA-5696A6DFEB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06731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6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752" y="722282"/>
            <a:ext cx="9830017" cy="731520"/>
          </a:xfrm>
        </p:spPr>
        <p:txBody>
          <a:bodyPr anchor="b">
            <a:normAutofit/>
          </a:bodyPr>
          <a:lstStyle>
            <a:lvl1pPr>
              <a:defRPr sz="28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5602332-ECCE-37C9-0CA1-1743D107C8E3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21DC552-1ED2-41E7-8679-8F892831541A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CA8E192A-D6F1-1585-7133-0041C85402EF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437B541-595D-1700-6A76-9AF7590B1866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79D12D6-C423-4A62-AFEA-5696A6DFEB38}" type="slidenum">
              <a:rPr lang="en-GB" smtClean="0"/>
              <a:t>‹#›</a:t>
            </a:fld>
            <a:endParaRPr lang="en-GB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6F072A2-EBC7-B7EA-DA98-BAC0AA46E7A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01752" y="2011680"/>
            <a:ext cx="11402568" cy="438912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F14132CA-3777-075A-ECC4-B9DEFA9B3CEB}"/>
              </a:ext>
            </a:extLst>
          </p:cNvPr>
          <p:cNvCxnSpPr>
            <a:cxnSpLocks/>
          </p:cNvCxnSpPr>
          <p:nvPr/>
        </p:nvCxnSpPr>
        <p:spPr>
          <a:xfrm flipH="1">
            <a:off x="394716" y="1704836"/>
            <a:ext cx="11402568" cy="0"/>
          </a:xfrm>
          <a:prstGeom prst="line">
            <a:avLst/>
          </a:prstGeom>
          <a:ln w="6350">
            <a:solidFill>
              <a:schemeClr val="tx1">
                <a:lumMod val="5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93971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with Picture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37C87932-7DAB-7F93-5E51-7AEEA5AC7FE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2000" cy="6858000"/>
          </a:xfrm>
          <a:blipFill>
            <a:blip r:embed="rId2">
              <a:alphaModFix amt="70000"/>
            </a:blip>
            <a:stretch>
              <a:fillRect l="-2" t="-1" b="-19091"/>
            </a:stretch>
          </a:blipFill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D35AE1E4-9BA4-415B-370F-31BCBBC952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-1"/>
            <a:ext cx="6096000" cy="6857999"/>
          </a:xfrm>
          <a:gradFill>
            <a:gsLst>
              <a:gs pos="100000">
                <a:schemeClr val="bg2">
                  <a:alpha val="90000"/>
                </a:schemeClr>
              </a:gs>
              <a:gs pos="34000">
                <a:srgbClr val="061F7B">
                  <a:alpha val="5000"/>
                  <a:lumMod val="74000"/>
                </a:srgbClr>
              </a:gs>
              <a:gs pos="15000">
                <a:schemeClr val="accent1">
                  <a:lumMod val="75000"/>
                  <a:alpha val="0"/>
                </a:schemeClr>
              </a:gs>
            </a:gsLst>
            <a:lin ang="600000" scaled="0"/>
          </a:gradFill>
          <a:ln>
            <a:solidFill>
              <a:schemeClr val="tx1"/>
            </a:solidFill>
          </a:ln>
        </p:spPr>
        <p:txBody>
          <a:bodyPr lIns="1600200" tIns="822960" rIns="274320" bIns="457200" anchor="t"/>
          <a:lstStyle>
            <a:lvl1pPr>
              <a:defRPr sz="4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D54B625A-114F-C2DE-F195-EF26EC0526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02306" y="4231338"/>
            <a:ext cx="7189694" cy="2626661"/>
          </a:xfrm>
          <a:gradFill>
            <a:gsLst>
              <a:gs pos="63000">
                <a:schemeClr val="accent5">
                  <a:lumMod val="75000"/>
                  <a:alpha val="0"/>
                </a:schemeClr>
              </a:gs>
              <a:gs pos="100000">
                <a:schemeClr val="accent3">
                  <a:lumMod val="60000"/>
                  <a:lumOff val="40000"/>
                  <a:alpha val="69000"/>
                </a:schemeClr>
              </a:gs>
              <a:gs pos="13000">
                <a:schemeClr val="bg2">
                  <a:alpha val="0"/>
                </a:schemeClr>
              </a:gs>
            </a:gsLst>
            <a:lin ang="4200000" scaled="0"/>
          </a:gradFill>
        </p:spPr>
        <p:txBody>
          <a:bodyPr vert="horz" lIns="2743200" tIns="640080" rIns="457200" bIns="731520" rtlCol="0" anchor="b">
            <a:normAutofit/>
          </a:bodyPr>
          <a:lstStyle>
            <a:lvl1pPr marL="0" indent="0">
              <a:buNone/>
              <a:defRPr lang="en-US" sz="1400" dirty="0"/>
            </a:lvl1pPr>
          </a:lstStyle>
          <a:p>
            <a:pPr lvl="0"/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F001462-21CF-5988-0554-7DB1C494B04E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7620000" y="210312"/>
            <a:ext cx="1473201" cy="365760"/>
          </a:xfrm>
        </p:spPr>
        <p:txBody>
          <a:bodyPr/>
          <a:lstStyle/>
          <a:p>
            <a:fld id="{21560963-1EEA-4BDE-8FF9-3FEE13B5D43C}" type="datetime1">
              <a:rPr lang="en-US" smtClean="0"/>
              <a:t>10/18/2026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972D5EE-6935-237E-C4A2-C61261249F33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9164921" y="210312"/>
            <a:ext cx="2181351" cy="365760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C81CEA4D-A8A1-D4D2-8F28-C83469372446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1447711" y="210312"/>
            <a:ext cx="448805" cy="365760"/>
          </a:xfrm>
        </p:spPr>
        <p:txBody>
          <a:bodyPr/>
          <a:lstStyle/>
          <a:p>
            <a:fld id="{5E0677F5-4A8A-4BF1-96BE-3BAE8FBAFE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0049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6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6A70A2D-6A6F-D8FD-B860-1F184E1B5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320" y="1133214"/>
            <a:ext cx="11631478" cy="1825674"/>
          </a:xfrm>
        </p:spPr>
        <p:txBody>
          <a:bodyPr anchor="t"/>
          <a:lstStyle>
            <a:lvl1pPr>
              <a:defRPr sz="5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95EA3D9-98A4-3891-668D-DF99CC18D7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1751" y="5351226"/>
            <a:ext cx="7235954" cy="771276"/>
          </a:xfrm>
          <a:noFill/>
        </p:spPr>
        <p:txBody>
          <a:bodyPr vert="horz" lIns="91440" tIns="45720" rIns="91440" bIns="45720" rtlCol="0" anchor="t">
            <a:noAutofit/>
          </a:bodyPr>
          <a:lstStyle>
            <a:lvl1pPr marL="0" indent="0">
              <a:buNone/>
              <a:defRPr lang="en-US" sz="1800" dirty="0"/>
            </a:lvl1pPr>
          </a:lstStyle>
          <a:p>
            <a:pPr lvl="0"/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15" name="Date Placeholder 14">
            <a:extLst>
              <a:ext uri="{FF2B5EF4-FFF2-40B4-BE49-F238E27FC236}">
                <a16:creationId xmlns:a16="http://schemas.microsoft.com/office/drawing/2014/main" id="{4E1D7382-6629-2CE5-9CD1-12C42772E0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DC552-1ED2-41E7-8679-8F892831541A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04D3FCD7-2C92-02D9-B65F-03119FF69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6825B394-7F27-6399-8BDB-45CADE4F48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D12D6-C423-4A62-AFEA-5696A6DFEB38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D514160-DA6E-9655-9294-6538F297B73D}"/>
              </a:ext>
            </a:extLst>
          </p:cNvPr>
          <p:cNvSpPr/>
          <p:nvPr/>
        </p:nvSpPr>
        <p:spPr>
          <a:xfrm rot="10800000">
            <a:off x="0" y="3432121"/>
            <a:ext cx="12192000" cy="1825033"/>
          </a:xfrm>
          <a:prstGeom prst="rect">
            <a:avLst/>
          </a:prstGeom>
          <a:gradFill>
            <a:gsLst>
              <a:gs pos="63000">
                <a:schemeClr val="bg2">
                  <a:alpha val="0"/>
                </a:schemeClr>
              </a:gs>
              <a:gs pos="100000">
                <a:schemeClr val="accent1">
                  <a:lumMod val="75000"/>
                </a:schemeClr>
              </a:gs>
            </a:gsLst>
            <a:lin ang="5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2EC29EB-3E43-F1FF-EB6B-9F5C908FFCC8}"/>
              </a:ext>
            </a:extLst>
          </p:cNvPr>
          <p:cNvSpPr/>
          <p:nvPr/>
        </p:nvSpPr>
        <p:spPr>
          <a:xfrm rot="16200000" flipH="1">
            <a:off x="5938634" y="-996853"/>
            <a:ext cx="1825034" cy="10681699"/>
          </a:xfrm>
          <a:prstGeom prst="rect">
            <a:avLst/>
          </a:prstGeom>
          <a:gradFill>
            <a:gsLst>
              <a:gs pos="56000">
                <a:schemeClr val="bg1">
                  <a:alpha val="0"/>
                </a:schemeClr>
              </a:gs>
              <a:gs pos="100000">
                <a:schemeClr val="accent6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858523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43D93006-CD9A-ACB8-4DFF-755585BD51C6}"/>
              </a:ext>
            </a:extLst>
          </p:cNvPr>
          <p:cNvSpPr/>
          <p:nvPr/>
        </p:nvSpPr>
        <p:spPr>
          <a:xfrm rot="5400000" flipH="1" flipV="1">
            <a:off x="-367222" y="367225"/>
            <a:ext cx="6866356" cy="6131909"/>
          </a:xfrm>
          <a:prstGeom prst="rect">
            <a:avLst/>
          </a:prstGeom>
          <a:gradFill>
            <a:gsLst>
              <a:gs pos="13000">
                <a:schemeClr val="accent2"/>
              </a:gs>
              <a:gs pos="60000">
                <a:schemeClr val="bg2">
                  <a:alpha val="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35B8330-0A40-6340-3205-86A38459537F}"/>
              </a:ext>
            </a:extLst>
          </p:cNvPr>
          <p:cNvSpPr/>
          <p:nvPr/>
        </p:nvSpPr>
        <p:spPr>
          <a:xfrm rot="5400000" flipV="1">
            <a:off x="-1977949" y="2307330"/>
            <a:ext cx="6528619" cy="2572719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42000">
                <a:schemeClr val="bg2">
                  <a:alpha val="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2AFF5B4-F60C-7639-0259-DAA1F9833429}"/>
              </a:ext>
            </a:extLst>
          </p:cNvPr>
          <p:cNvSpPr/>
          <p:nvPr/>
        </p:nvSpPr>
        <p:spPr>
          <a:xfrm rot="10800000">
            <a:off x="1" y="4216109"/>
            <a:ext cx="8887299" cy="2644533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49000">
                <a:schemeClr val="accent4">
                  <a:lumMod val="75000"/>
                  <a:alpha val="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92EA34-13CC-54C1-DE3D-4F1D5D55C9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8499" y="952500"/>
            <a:ext cx="8887299" cy="5636798"/>
          </a:xfrm>
        </p:spPr>
        <p:txBody>
          <a:bodyPr anchor="b">
            <a:normAutofit/>
          </a:bodyPr>
          <a:lstStyle>
            <a:lvl1pPr algn="r">
              <a:defRPr sz="72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FCA76BF-5E58-9143-643F-6B06864B8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CEDE-2AB4-4FB8-9551-E0AA4222B1A3}" type="datetime1">
              <a:rPr lang="en-US" smtClean="0"/>
              <a:t>10/18/2026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06C9F8B-DAAC-4FD9-5257-842E1B079B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EF8E261-B260-D169-5279-F4153543A7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677F5-4A8A-4BF1-96BE-3BAE8FBAFE2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257377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31AE9B9-D0DC-50F5-FE7E-BCF950A9B60C}"/>
              </a:ext>
            </a:extLst>
          </p:cNvPr>
          <p:cNvSpPr/>
          <p:nvPr/>
        </p:nvSpPr>
        <p:spPr>
          <a:xfrm>
            <a:off x="28450" y="0"/>
            <a:ext cx="7600185" cy="6858000"/>
          </a:xfrm>
          <a:prstGeom prst="rect">
            <a:avLst/>
          </a:prstGeom>
          <a:gradFill>
            <a:gsLst>
              <a:gs pos="52000">
                <a:schemeClr val="bg2">
                  <a:alpha val="0"/>
                </a:schemeClr>
              </a:gs>
              <a:gs pos="100000">
                <a:schemeClr val="accent1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F8F2B01-BAAD-F03E-72D9-CC472F3A5DE5}"/>
              </a:ext>
            </a:extLst>
          </p:cNvPr>
          <p:cNvSpPr/>
          <p:nvPr/>
        </p:nvSpPr>
        <p:spPr>
          <a:xfrm flipH="1" flipV="1">
            <a:off x="0" y="3409447"/>
            <a:ext cx="7609635" cy="3448553"/>
          </a:xfrm>
          <a:prstGeom prst="rect">
            <a:avLst/>
          </a:prstGeom>
          <a:gradFill>
            <a:gsLst>
              <a:gs pos="0">
                <a:schemeClr val="accent2"/>
              </a:gs>
              <a:gs pos="45000">
                <a:schemeClr val="bg2">
                  <a:alpha val="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2F5B7E4-5668-20C3-5FFF-AA7F08736507}"/>
              </a:ext>
            </a:extLst>
          </p:cNvPr>
          <p:cNvSpPr/>
          <p:nvPr/>
        </p:nvSpPr>
        <p:spPr>
          <a:xfrm rot="16200000">
            <a:off x="394816" y="-375817"/>
            <a:ext cx="6858000" cy="7609635"/>
          </a:xfrm>
          <a:prstGeom prst="rect">
            <a:avLst/>
          </a:prstGeom>
          <a:gradFill>
            <a:gsLst>
              <a:gs pos="0">
                <a:schemeClr val="tx1"/>
              </a:gs>
              <a:gs pos="18000">
                <a:schemeClr val="accent3">
                  <a:lumMod val="60000"/>
                  <a:lumOff val="40000"/>
                  <a:alpha val="72000"/>
                </a:schemeClr>
              </a:gs>
              <a:gs pos="56000">
                <a:schemeClr val="accent1">
                  <a:lumMod val="50000"/>
                  <a:alpha val="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68344FF-8882-8B2E-4777-40771425C01A}"/>
              </a:ext>
            </a:extLst>
          </p:cNvPr>
          <p:cNvSpPr/>
          <p:nvPr/>
        </p:nvSpPr>
        <p:spPr>
          <a:xfrm rot="16200000">
            <a:off x="1188613" y="417977"/>
            <a:ext cx="5518112" cy="7361933"/>
          </a:xfrm>
          <a:prstGeom prst="rect">
            <a:avLst/>
          </a:prstGeom>
          <a:gradFill flip="none" rotWithShape="1">
            <a:gsLst>
              <a:gs pos="24000">
                <a:schemeClr val="bg2">
                  <a:alpha val="0"/>
                </a:schemeClr>
              </a:gs>
              <a:gs pos="45000">
                <a:schemeClr val="bg2">
                  <a:alpha val="82000"/>
                </a:schemeClr>
              </a:gs>
              <a:gs pos="67000">
                <a:schemeClr val="bg1">
                  <a:alpha val="0"/>
                </a:schemeClr>
              </a:gs>
            </a:gsLst>
            <a:lin ang="1200000" scaled="0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5F9BCED7-6A0B-12F0-730B-5623879C94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6702" y="1714498"/>
            <a:ext cx="4960617" cy="4722876"/>
          </a:xfrm>
        </p:spPr>
        <p:txBody>
          <a:bodyPr/>
          <a:lstStyle>
            <a:lvl1pPr>
              <a:defRPr sz="5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3" name="Date Placeholder 12">
            <a:extLst>
              <a:ext uri="{FF2B5EF4-FFF2-40B4-BE49-F238E27FC236}">
                <a16:creationId xmlns:a16="http://schemas.microsoft.com/office/drawing/2014/main" id="{E14FBD3E-3A09-5EF4-6941-FFF3E03D5396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DA2CEDE-2AB4-4FB8-9551-E0AA4222B1A3}" type="datetime1">
              <a:rPr lang="en-US" smtClean="0"/>
              <a:t>10/18/2026</a:t>
            </a:fld>
            <a:endParaRPr lang="en-US"/>
          </a:p>
        </p:txBody>
      </p:sp>
      <p:sp>
        <p:nvSpPr>
          <p:cNvPr id="14" name="Footer Placeholder 13">
            <a:extLst>
              <a:ext uri="{FF2B5EF4-FFF2-40B4-BE49-F238E27FC236}">
                <a16:creationId xmlns:a16="http://schemas.microsoft.com/office/drawing/2014/main" id="{362D8C0B-F931-385E-61C9-0E7226053F00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7909368" y="210114"/>
            <a:ext cx="2509284" cy="365760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07E96BDD-FAA3-3ABD-453F-3A62D97801B5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79D12D6-C423-4A62-AFEA-5696A6DFEB38}" type="slidenum">
              <a:rPr lang="en-GB" smtClean="0"/>
              <a:t>‹#›</a:t>
            </a:fld>
            <a:endParaRPr lang="en-GB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7952232" y="1246951"/>
            <a:ext cx="3404277" cy="4923185"/>
          </a:xfrm>
        </p:spPr>
        <p:txBody>
          <a:bodyPr vert="horz" lIns="91440" tIns="45720" rIns="91440" bIns="45720" rtlCol="0" anchor="t">
            <a:normAutofit/>
          </a:bodyPr>
          <a:lstStyle>
            <a:lvl1pPr marL="457200" indent="-457200">
              <a:spcBef>
                <a:spcPts val="1000"/>
              </a:spcBef>
              <a:spcAft>
                <a:spcPts val="600"/>
              </a:spcAft>
              <a:buFont typeface="+mj-lt"/>
              <a:buAutoNum type="arabicPeriod"/>
              <a:defRPr lang="en-US" sz="1600" dirty="0"/>
            </a:lvl1pPr>
            <a:lvl2pPr marL="571500" indent="-342900">
              <a:spcBef>
                <a:spcPts val="1000"/>
              </a:spcBef>
              <a:spcAft>
                <a:spcPts val="600"/>
              </a:spcAft>
              <a:buFont typeface="+mj-lt"/>
              <a:buAutoNum type="arabicPeriod"/>
              <a:defRPr lang="en-US" sz="1400" dirty="0"/>
            </a:lvl2pPr>
            <a:lvl3pPr marL="800100" indent="-342900">
              <a:spcBef>
                <a:spcPts val="1000"/>
              </a:spcBef>
              <a:spcAft>
                <a:spcPts val="600"/>
              </a:spcAft>
              <a:buFont typeface="+mj-lt"/>
              <a:buAutoNum type="arabicPeriod"/>
              <a:defRPr lang="en-US" sz="1400" dirty="0"/>
            </a:lvl3pPr>
            <a:lvl4pPr>
              <a:spcBef>
                <a:spcPts val="1000"/>
              </a:spcBef>
              <a:spcAft>
                <a:spcPts val="600"/>
              </a:spcAft>
              <a:buFont typeface="+mj-lt"/>
              <a:buAutoNum type="arabicPeriod"/>
              <a:defRPr lang="en-US" sz="1400" dirty="0"/>
            </a:lvl4pPr>
            <a:lvl5pPr>
              <a:spcBef>
                <a:spcPts val="1000"/>
              </a:spcBef>
              <a:spcAft>
                <a:spcPts val="600"/>
              </a:spcAft>
              <a:buFont typeface="+mj-lt"/>
              <a:buAutoNum type="arabicPeriod"/>
              <a:defRPr lang="en-US" sz="1400" dirty="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5B086C0A-2B9C-7A1D-5F77-AF7402CC1F84}"/>
              </a:ext>
            </a:extLst>
          </p:cNvPr>
          <p:cNvCxnSpPr>
            <a:cxnSpLocks/>
          </p:cNvCxnSpPr>
          <p:nvPr/>
        </p:nvCxnSpPr>
        <p:spPr>
          <a:xfrm flipH="1">
            <a:off x="8002560" y="762000"/>
            <a:ext cx="3840480" cy="0"/>
          </a:xfrm>
          <a:prstGeom prst="line">
            <a:avLst/>
          </a:prstGeom>
          <a:ln w="6350">
            <a:solidFill>
              <a:schemeClr val="tx1">
                <a:lumMod val="85000"/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72308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C84410D4-C581-C48F-5E1D-E93DA884342F}"/>
              </a:ext>
            </a:extLst>
          </p:cNvPr>
          <p:cNvSpPr/>
          <p:nvPr/>
        </p:nvSpPr>
        <p:spPr>
          <a:xfrm rot="10800000">
            <a:off x="14619" y="-2"/>
            <a:ext cx="12177379" cy="4492404"/>
          </a:xfrm>
          <a:prstGeom prst="rect">
            <a:avLst/>
          </a:prstGeom>
          <a:gradFill flip="none" rotWithShape="1">
            <a:gsLst>
              <a:gs pos="33000">
                <a:schemeClr val="bg2">
                  <a:alpha val="0"/>
                </a:schemeClr>
              </a:gs>
              <a:gs pos="82000">
                <a:schemeClr val="accent1">
                  <a:lumMod val="50000"/>
                  <a:alpha val="44000"/>
                </a:schemeClr>
              </a:gs>
              <a:gs pos="100000">
                <a:schemeClr val="accent3">
                  <a:lumMod val="60000"/>
                  <a:lumOff val="40000"/>
                  <a:alpha val="9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F8F2B01-BAAD-F03E-72D9-CC472F3A5DE5}"/>
              </a:ext>
            </a:extLst>
          </p:cNvPr>
          <p:cNvSpPr/>
          <p:nvPr/>
        </p:nvSpPr>
        <p:spPr>
          <a:xfrm flipH="1" flipV="1">
            <a:off x="723903" y="1161955"/>
            <a:ext cx="11468097" cy="3330447"/>
          </a:xfrm>
          <a:prstGeom prst="rect">
            <a:avLst/>
          </a:prstGeom>
          <a:gradFill>
            <a:gsLst>
              <a:gs pos="0">
                <a:schemeClr val="accent2">
                  <a:lumMod val="75000"/>
                </a:schemeClr>
              </a:gs>
              <a:gs pos="27000">
                <a:schemeClr val="bg2">
                  <a:alpha val="0"/>
                </a:schemeClr>
              </a:gs>
            </a:gsLst>
            <a:lin ang="5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31AE9B9-D0DC-50F5-FE7E-BCF950A9B60C}"/>
              </a:ext>
            </a:extLst>
          </p:cNvPr>
          <p:cNvSpPr/>
          <p:nvPr/>
        </p:nvSpPr>
        <p:spPr>
          <a:xfrm rot="10800000">
            <a:off x="-14621" y="-7466"/>
            <a:ext cx="6110621" cy="2500409"/>
          </a:xfrm>
          <a:prstGeom prst="rect">
            <a:avLst/>
          </a:prstGeom>
          <a:gradFill flip="none" rotWithShape="1">
            <a:gsLst>
              <a:gs pos="63000">
                <a:schemeClr val="bg2">
                  <a:alpha val="0"/>
                </a:schemeClr>
              </a:gs>
              <a:gs pos="100000">
                <a:schemeClr val="accent1">
                  <a:lumMod val="5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B4D63E47-B71F-605F-2462-F6F2ED4F11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320" y="1468924"/>
            <a:ext cx="5096176" cy="2461308"/>
          </a:xfrm>
        </p:spPr>
        <p:txBody>
          <a:bodyPr/>
          <a:lstStyle>
            <a:lvl1pPr>
              <a:defRPr sz="5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3B19A28-AC79-CF20-C703-D6B27C01698A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419100" y="210114"/>
            <a:ext cx="2064089" cy="36576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21DC552-1ED2-41E7-8679-8F892831541A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9E554EC-D104-642A-5E42-E4CFB243523F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6477000" y="210114"/>
            <a:ext cx="3251508" cy="36576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7E23A16-5291-F71A-D460-81EE611EA8B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79D12D6-C423-4A62-AFEA-5696A6DFEB38}" type="slidenum">
              <a:rPr lang="en-GB" smtClean="0"/>
              <a:t>‹#›</a:t>
            </a:fld>
            <a:endParaRPr lang="en-GB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487383" y="1161955"/>
            <a:ext cx="4158158" cy="2768278"/>
          </a:xfrm>
        </p:spPr>
        <p:txBody>
          <a:bodyPr vert="horz" lIns="91440" tIns="45720" rIns="91440" bIns="45720" rtlCol="0" anchor="b">
            <a:normAutofit/>
          </a:bodyPr>
          <a:lstStyle>
            <a:lvl1pPr marL="457200" indent="-457200">
              <a:spcBef>
                <a:spcPts val="1000"/>
              </a:spcBef>
              <a:spcAft>
                <a:spcPts val="600"/>
              </a:spcAft>
              <a:buFont typeface="+mj-lt"/>
              <a:buAutoNum type="arabicPeriod"/>
              <a:defRPr lang="en-US" sz="1600" dirty="0"/>
            </a:lvl1pPr>
            <a:lvl2pPr marL="571500" indent="-342900">
              <a:spcBef>
                <a:spcPts val="1000"/>
              </a:spcBef>
              <a:spcAft>
                <a:spcPts val="600"/>
              </a:spcAft>
              <a:buFont typeface="+mj-lt"/>
              <a:buAutoNum type="arabicPeriod"/>
              <a:defRPr lang="en-US" sz="1400" dirty="0"/>
            </a:lvl2pPr>
            <a:lvl3pPr marL="800100" indent="-342900">
              <a:spcBef>
                <a:spcPts val="1000"/>
              </a:spcBef>
              <a:spcAft>
                <a:spcPts val="600"/>
              </a:spcAft>
              <a:buFont typeface="+mj-lt"/>
              <a:buAutoNum type="arabicPeriod"/>
              <a:defRPr lang="en-US" sz="1400" dirty="0"/>
            </a:lvl3pPr>
            <a:lvl4pPr>
              <a:spcBef>
                <a:spcPts val="1000"/>
              </a:spcBef>
              <a:spcAft>
                <a:spcPts val="600"/>
              </a:spcAft>
              <a:buFont typeface="+mj-lt"/>
              <a:buAutoNum type="arabicPeriod"/>
              <a:defRPr lang="en-US" sz="1400" dirty="0"/>
            </a:lvl4pPr>
            <a:lvl5pPr>
              <a:spcBef>
                <a:spcPts val="1000"/>
              </a:spcBef>
              <a:spcAft>
                <a:spcPts val="600"/>
              </a:spcAft>
              <a:buFont typeface="+mj-lt"/>
              <a:buAutoNum type="arabicPeriod"/>
              <a:defRPr lang="en-US" sz="1400" dirty="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C9B8CAF0-3749-D1CF-0FDA-20F4B5EE986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4492402"/>
            <a:ext cx="12192000" cy="2365597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18494948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BC28AA25-2696-95B5-3DD1-1DDCE335B96E}"/>
              </a:ext>
            </a:extLst>
          </p:cNvPr>
          <p:cNvSpPr/>
          <p:nvPr/>
        </p:nvSpPr>
        <p:spPr>
          <a:xfrm>
            <a:off x="0" y="0"/>
            <a:ext cx="12192000" cy="6869579"/>
          </a:xfrm>
          <a:prstGeom prst="rect">
            <a:avLst/>
          </a:prstGeom>
          <a:gradFill flip="none" rotWithShape="1">
            <a:gsLst>
              <a:gs pos="23000">
                <a:schemeClr val="bg2">
                  <a:alpha val="0"/>
                </a:schemeClr>
              </a:gs>
              <a:gs pos="61000">
                <a:schemeClr val="accent1">
                  <a:lumMod val="50000"/>
                  <a:alpha val="50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8600000" scaled="0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E6450F3-50BF-885C-FD60-BACC77C3F1E0}"/>
              </a:ext>
            </a:extLst>
          </p:cNvPr>
          <p:cNvSpPr/>
          <p:nvPr/>
        </p:nvSpPr>
        <p:spPr>
          <a:xfrm flipH="1" flipV="1">
            <a:off x="0" y="1727456"/>
            <a:ext cx="12192001" cy="5130541"/>
          </a:xfrm>
          <a:prstGeom prst="rect">
            <a:avLst/>
          </a:prstGeom>
          <a:gradFill>
            <a:gsLst>
              <a:gs pos="0">
                <a:schemeClr val="accent2">
                  <a:lumMod val="75000"/>
                </a:schemeClr>
              </a:gs>
              <a:gs pos="45000">
                <a:schemeClr val="bg2">
                  <a:alpha val="0"/>
                </a:schemeClr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D53C05B-A90A-250E-CBC3-E741A87656D9}"/>
              </a:ext>
            </a:extLst>
          </p:cNvPr>
          <p:cNvSpPr/>
          <p:nvPr/>
        </p:nvSpPr>
        <p:spPr>
          <a:xfrm rot="5400000">
            <a:off x="4285048" y="-1037373"/>
            <a:ext cx="6869579" cy="8944324"/>
          </a:xfrm>
          <a:prstGeom prst="rect">
            <a:avLst/>
          </a:prstGeom>
          <a:gradFill flip="none" rotWithShape="1">
            <a:gsLst>
              <a:gs pos="60000">
                <a:schemeClr val="accent5">
                  <a:alpha val="0"/>
                </a:schemeClr>
              </a:gs>
              <a:gs pos="94000">
                <a:schemeClr val="accent3">
                  <a:lumMod val="20000"/>
                  <a:lumOff val="8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0B1BC43-B272-D419-E8BB-6EFDB7CB6DE6}"/>
              </a:ext>
            </a:extLst>
          </p:cNvPr>
          <p:cNvSpPr/>
          <p:nvPr/>
        </p:nvSpPr>
        <p:spPr>
          <a:xfrm rot="16200000">
            <a:off x="3586718" y="-681705"/>
            <a:ext cx="6783165" cy="8296238"/>
          </a:xfrm>
          <a:prstGeom prst="rect">
            <a:avLst/>
          </a:prstGeom>
          <a:gradFill flip="none" rotWithShape="1">
            <a:gsLst>
              <a:gs pos="26000">
                <a:schemeClr val="bg2"/>
              </a:gs>
              <a:gs pos="73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9E9B18E3-016A-6508-4AB9-C1B35F40CE8C}"/>
              </a:ext>
            </a:extLst>
          </p:cNvPr>
          <p:cNvCxnSpPr>
            <a:cxnSpLocks/>
          </p:cNvCxnSpPr>
          <p:nvPr/>
        </p:nvCxnSpPr>
        <p:spPr>
          <a:xfrm flipH="1">
            <a:off x="394716" y="6101080"/>
            <a:ext cx="11402568" cy="0"/>
          </a:xfrm>
          <a:prstGeom prst="line">
            <a:avLst/>
          </a:prstGeom>
          <a:ln w="6350">
            <a:solidFill>
              <a:schemeClr val="tx1">
                <a:lumMod val="85000"/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C44A4757-EA69-EF77-262C-A183AC218312}"/>
              </a:ext>
            </a:extLst>
          </p:cNvPr>
          <p:cNvSpPr/>
          <p:nvPr/>
        </p:nvSpPr>
        <p:spPr>
          <a:xfrm rot="10800000">
            <a:off x="0" y="1"/>
            <a:ext cx="12192000" cy="5281424"/>
          </a:xfrm>
          <a:prstGeom prst="rect">
            <a:avLst/>
          </a:prstGeom>
          <a:gradFill flip="none" rotWithShape="1">
            <a:gsLst>
              <a:gs pos="52000">
                <a:schemeClr val="accent2">
                  <a:lumMod val="50000"/>
                  <a:alpha val="0"/>
                </a:schemeClr>
              </a:gs>
              <a:gs pos="100000">
                <a:schemeClr val="accent1">
                  <a:lumMod val="75000"/>
                </a:schemeClr>
              </a:gs>
            </a:gsLst>
            <a:lin ang="4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751" y="914400"/>
            <a:ext cx="7498080" cy="2621280"/>
          </a:xfrm>
        </p:spPr>
        <p:txBody>
          <a:bodyPr anchor="b">
            <a:normAutofit/>
          </a:bodyPr>
          <a:lstStyle>
            <a:lvl1pPr>
              <a:defRPr sz="4800" b="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F3AD86-30C4-61DF-3300-53A4A4BB6D4D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21DC552-1ED2-41E7-8679-8F892831541A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0ED380-F3FA-F88A-4719-014588A2E13B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18F7C8-EA2A-EA2C-5113-86B95AACB171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79D12D6-C423-4A62-AFEA-5696A6DFEB38}" type="slidenum">
              <a:rPr lang="en-GB" smtClean="0"/>
              <a:t>‹#›</a:t>
            </a:fld>
            <a:endParaRPr lang="en-GB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6F072A2-EBC7-B7EA-DA98-BAC0AA46E7A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01751" y="3901440"/>
            <a:ext cx="7498080" cy="182880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12173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CB42C01-B12A-AF17-D0E9-403E14D1D1A7}"/>
              </a:ext>
            </a:extLst>
          </p:cNvPr>
          <p:cNvSpPr/>
          <p:nvPr/>
        </p:nvSpPr>
        <p:spPr>
          <a:xfrm rot="10800000" flipH="1">
            <a:off x="391802" y="773848"/>
            <a:ext cx="11800198" cy="3151902"/>
          </a:xfrm>
          <a:prstGeom prst="rect">
            <a:avLst/>
          </a:prstGeom>
          <a:gradFill>
            <a:gsLst>
              <a:gs pos="79000">
                <a:schemeClr val="bg2">
                  <a:alpha val="0"/>
                </a:schemeClr>
              </a:gs>
              <a:gs pos="100000">
                <a:schemeClr val="accent5">
                  <a:lumMod val="75000"/>
                </a:schemeClr>
              </a:gs>
            </a:gsLst>
            <a:lin ang="528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04AA29D-41E7-06F1-DA88-95401F827C71}"/>
              </a:ext>
            </a:extLst>
          </p:cNvPr>
          <p:cNvSpPr/>
          <p:nvPr/>
        </p:nvSpPr>
        <p:spPr>
          <a:xfrm rot="10800000" flipH="1">
            <a:off x="0" y="773847"/>
            <a:ext cx="11026588" cy="1634270"/>
          </a:xfrm>
          <a:prstGeom prst="rect">
            <a:avLst/>
          </a:prstGeom>
          <a:gradFill flip="none" rotWithShape="1">
            <a:gsLst>
              <a:gs pos="575">
                <a:schemeClr val="accent2"/>
              </a:gs>
              <a:gs pos="37000">
                <a:schemeClr val="bg1">
                  <a:alpha val="0"/>
                </a:schemeClr>
              </a:gs>
            </a:gsLst>
            <a:lin ang="16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66900" y="1918144"/>
            <a:ext cx="2939186" cy="2096814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dirty="0"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1C4CAAF-9048-5116-D3C8-15E595C3BC25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21DC552-1ED2-41E7-8679-8F892831541A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F3B715D2-E75C-A2E6-CE7A-70CE2EFA5E82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5334000" y="210114"/>
            <a:ext cx="2939491" cy="365760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BF8E49B-DD4C-66AF-8D2C-52110DB227F6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79D12D6-C423-4A62-AFEA-5696A6DFEB38}" type="slidenum">
              <a:rPr lang="en-GB" smtClean="0"/>
              <a:t>‹#›</a:t>
            </a:fld>
            <a:endParaRPr lang="en-GB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C71126E-AEFA-B45A-CD39-AC1315E0333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334000" y="1918145"/>
            <a:ext cx="4991100" cy="413303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08962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752" y="952500"/>
            <a:ext cx="3332784" cy="1581912"/>
          </a:xfrm>
        </p:spPr>
        <p:txBody>
          <a:bodyPr anchor="b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9BE2343-B677-7565-070B-CEED0B0D5463}"/>
              </a:ext>
            </a:extLst>
          </p:cNvPr>
          <p:cNvSpPr>
            <a:spLocks noGrp="1"/>
          </p:cNvSpPr>
          <p:nvPr>
            <p:ph type="dt" sz="half" idx="16"/>
          </p:nvPr>
        </p:nvSpPr>
        <p:spPr>
          <a:xfrm>
            <a:off x="301752" y="205986"/>
            <a:ext cx="1097280" cy="365760"/>
          </a:xfrm>
        </p:spPr>
        <p:txBody>
          <a:bodyPr/>
          <a:lstStyle/>
          <a:p>
            <a:fld id="{521DC552-1ED2-41E7-8679-8F892831541A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D8C8E1E-13A9-668C-1F5C-BC271E6A05CF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>
          <a:xfrm>
            <a:off x="1494378" y="207291"/>
            <a:ext cx="1639372" cy="365760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4BC881-6669-50F2-64F2-57BD81A93BCE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3140760" y="210114"/>
            <a:ext cx="493776" cy="365760"/>
          </a:xfrm>
        </p:spPr>
        <p:txBody>
          <a:bodyPr/>
          <a:lstStyle/>
          <a:p>
            <a:fld id="{779D12D6-C423-4A62-AFEA-5696A6DFEB38}" type="slidenum">
              <a:rPr lang="en-GB" smtClean="0"/>
              <a:t>‹#›</a:t>
            </a:fld>
            <a:endParaRPr lang="en-GB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01752" y="3099816"/>
            <a:ext cx="3332784" cy="3054096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228600" indent="0">
              <a:buNone/>
              <a:defRPr sz="1400"/>
            </a:lvl2pPr>
            <a:lvl3pPr marL="457200" indent="0">
              <a:buNone/>
              <a:defRPr sz="1400"/>
            </a:lvl3pPr>
            <a:lvl4pPr marL="685800" indent="0">
              <a:buNone/>
              <a:defRPr sz="1400"/>
            </a:lvl4pPr>
            <a:lvl5pPr marL="914400" indent="0">
              <a:buNone/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F93A3E8A-C3F5-3D0B-FDE4-68B52DFE7196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4152900" y="0"/>
            <a:ext cx="8039100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   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2A942C55-3382-C50D-76EB-793EA21DA34F}"/>
              </a:ext>
            </a:extLst>
          </p:cNvPr>
          <p:cNvCxnSpPr>
            <a:cxnSpLocks/>
          </p:cNvCxnSpPr>
          <p:nvPr/>
        </p:nvCxnSpPr>
        <p:spPr>
          <a:xfrm flipH="1">
            <a:off x="397288" y="2811277"/>
            <a:ext cx="3246138" cy="0"/>
          </a:xfrm>
          <a:prstGeom prst="line">
            <a:avLst/>
          </a:prstGeom>
          <a:ln w="6350">
            <a:solidFill>
              <a:schemeClr val="tx1">
                <a:lumMod val="75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88629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752" y="4282051"/>
            <a:ext cx="3410958" cy="1532976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1C17E7B2-E2F9-D41D-D140-E89E0C3F5B96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0" y="0"/>
            <a:ext cx="12192000" cy="3864075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480560" y="4282051"/>
            <a:ext cx="7010399" cy="1532976"/>
          </a:xfrm>
        </p:spPr>
        <p:txBody>
          <a:bodyPr>
            <a:noAutofit/>
          </a:bodyPr>
          <a:lstStyle>
            <a:lvl1pPr marL="0" indent="0">
              <a:buFont typeface="Arial" panose="020B0604020202020204" pitchFamily="34" charset="0"/>
              <a:buNone/>
              <a:defRPr sz="1600"/>
            </a:lvl1pPr>
            <a:lvl2pPr marL="228600" indent="0">
              <a:buFont typeface="Arial" panose="020B0604020202020204" pitchFamily="34" charset="0"/>
              <a:buNone/>
              <a:defRPr sz="1400"/>
            </a:lvl2pPr>
            <a:lvl3pPr marL="457200" indent="0">
              <a:buFont typeface="Arial" panose="020B0604020202020204" pitchFamily="34" charset="0"/>
              <a:buNone/>
              <a:defRPr sz="1200"/>
            </a:lvl3pPr>
            <a:lvl4pPr marL="685800" indent="0">
              <a:buFont typeface="Arial" panose="020B0604020202020204" pitchFamily="34" charset="0"/>
              <a:buNone/>
              <a:defRPr sz="1100"/>
            </a:lvl4pPr>
            <a:lvl5pPr marL="914400" indent="0">
              <a:buFont typeface="Arial" panose="020B0604020202020204" pitchFamily="34" charset="0"/>
              <a:buNone/>
              <a:defRPr sz="105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01752" y="6263640"/>
            <a:ext cx="1759288" cy="365760"/>
          </a:xfrm>
        </p:spPr>
        <p:txBody>
          <a:bodyPr/>
          <a:lstStyle/>
          <a:p>
            <a:fld id="{521DC552-1ED2-41E7-8679-8F892831541A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480560" y="6263640"/>
            <a:ext cx="2509284" cy="365760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00323" y="6263640"/>
            <a:ext cx="605475" cy="365760"/>
          </a:xfrm>
        </p:spPr>
        <p:txBody>
          <a:bodyPr/>
          <a:lstStyle/>
          <a:p>
            <a:fld id="{779D12D6-C423-4A62-AFEA-5696A6DFEB38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6192296-0A21-2685-A792-B2723855E5B3}"/>
              </a:ext>
            </a:extLst>
          </p:cNvPr>
          <p:cNvCxnSpPr>
            <a:cxnSpLocks/>
          </p:cNvCxnSpPr>
          <p:nvPr/>
        </p:nvCxnSpPr>
        <p:spPr>
          <a:xfrm flipH="1">
            <a:off x="394716" y="6095193"/>
            <a:ext cx="11402568" cy="0"/>
          </a:xfrm>
          <a:prstGeom prst="line">
            <a:avLst/>
          </a:prstGeom>
          <a:ln w="6350">
            <a:solidFill>
              <a:schemeClr val="tx1">
                <a:lumMod val="5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36811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D0E9D96-CB28-0F2C-BBB9-CE51B3EEBF53}"/>
              </a:ext>
            </a:extLst>
          </p:cNvPr>
          <p:cNvSpPr/>
          <p:nvPr/>
        </p:nvSpPr>
        <p:spPr>
          <a:xfrm flipH="1">
            <a:off x="6959599" y="5749680"/>
            <a:ext cx="5232400" cy="1108320"/>
          </a:xfrm>
          <a:prstGeom prst="rect">
            <a:avLst/>
          </a:prstGeom>
          <a:gradFill>
            <a:gsLst>
              <a:gs pos="65000">
                <a:schemeClr val="accent1">
                  <a:lumMod val="50000"/>
                  <a:alpha val="0"/>
                </a:schemeClr>
              </a:gs>
              <a:gs pos="100000">
                <a:schemeClr val="accent6">
                  <a:lumMod val="75000"/>
                </a:schemeClr>
              </a:gs>
            </a:gsLst>
            <a:lin ang="57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91984" y="955810"/>
            <a:ext cx="4114800" cy="1244051"/>
          </a:xfrm>
        </p:spPr>
        <p:txBody>
          <a:bodyPr anchor="b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F8A45037-DD9A-9287-B37A-49CD4CC3CAFB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1"/>
            <a:ext cx="6959600" cy="68580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62B38A-33A6-F8AC-C9B9-FA400D29071B}"/>
              </a:ext>
            </a:extLst>
          </p:cNvPr>
          <p:cNvSpPr>
            <a:spLocks noGrp="1"/>
          </p:cNvSpPr>
          <p:nvPr>
            <p:ph type="dt" sz="half" idx="16"/>
          </p:nvPr>
        </p:nvSpPr>
        <p:spPr>
          <a:xfrm>
            <a:off x="7469431" y="210114"/>
            <a:ext cx="1485900" cy="365760"/>
          </a:xfrm>
        </p:spPr>
        <p:txBody>
          <a:bodyPr/>
          <a:lstStyle/>
          <a:p>
            <a:fld id="{521DC552-1ED2-41E7-8679-8F892831541A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6F5CC625-CD4F-F9C5-5E5D-05B78AE7CEE1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>
          <a:xfrm>
            <a:off x="9376096" y="210114"/>
            <a:ext cx="1860464" cy="365760"/>
          </a:xfrm>
        </p:spPr>
        <p:txBody>
          <a:bodyPr/>
          <a:lstStyle/>
          <a:p>
            <a:endParaRPr lang="en-GB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E5B1B358-15B5-2BEF-0B1B-0BC9F05FFA1A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779D12D6-C423-4A62-AFEA-5696A6DFEB38}" type="slidenum">
              <a:rPr lang="en-GB" smtClean="0"/>
              <a:t>‹#›</a:t>
            </a:fld>
            <a:endParaRPr lang="en-GB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491984" y="2791033"/>
            <a:ext cx="4114800" cy="338328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BE9AF0A0-5001-F380-4488-B02AB3C79B31}"/>
              </a:ext>
            </a:extLst>
          </p:cNvPr>
          <p:cNvCxnSpPr>
            <a:cxnSpLocks/>
          </p:cNvCxnSpPr>
          <p:nvPr/>
        </p:nvCxnSpPr>
        <p:spPr>
          <a:xfrm flipH="1">
            <a:off x="7595441" y="2475756"/>
            <a:ext cx="4011343" cy="0"/>
          </a:xfrm>
          <a:prstGeom prst="line">
            <a:avLst/>
          </a:prstGeom>
          <a:ln w="6350">
            <a:solidFill>
              <a:schemeClr val="tx1">
                <a:lumMod val="75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3ED0235B-B98B-7313-28E9-8E643CDFF4A6}"/>
              </a:ext>
            </a:extLst>
          </p:cNvPr>
          <p:cNvSpPr/>
          <p:nvPr/>
        </p:nvSpPr>
        <p:spPr>
          <a:xfrm flipH="1">
            <a:off x="6959599" y="5749680"/>
            <a:ext cx="5232400" cy="1108320"/>
          </a:xfrm>
          <a:prstGeom prst="rect">
            <a:avLst/>
          </a:prstGeom>
          <a:gradFill>
            <a:gsLst>
              <a:gs pos="65000">
                <a:schemeClr val="accent1">
                  <a:lumMod val="50000"/>
                  <a:alpha val="0"/>
                </a:schemeClr>
              </a:gs>
              <a:gs pos="100000">
                <a:schemeClr val="accent6">
                  <a:lumMod val="75000"/>
                </a:schemeClr>
              </a:gs>
            </a:gsLst>
            <a:lin ang="57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8818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752" y="1017686"/>
            <a:ext cx="3410958" cy="1532976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DC552-1ED2-41E7-8679-8F892831541A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480560" y="210114"/>
            <a:ext cx="2509284" cy="365760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D12D6-C423-4A62-AFEA-5696A6DFEB38}" type="slidenum">
              <a:rPr lang="en-GB" smtClean="0"/>
              <a:t>‹#›</a:t>
            </a:fld>
            <a:endParaRPr lang="en-GB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480560" y="1017686"/>
            <a:ext cx="7010399" cy="2377440"/>
          </a:xfrm>
        </p:spPr>
        <p:txBody>
          <a:bodyPr>
            <a:noAutofit/>
          </a:bodyPr>
          <a:lstStyle>
            <a:lvl1pPr marL="0" indent="0">
              <a:buFont typeface="Arial" panose="020B0604020202020204" pitchFamily="34" charset="0"/>
              <a:buNone/>
              <a:defRPr sz="1600"/>
            </a:lvl1pPr>
            <a:lvl2pPr marL="228600" indent="0">
              <a:buFont typeface="Arial" panose="020B0604020202020204" pitchFamily="34" charset="0"/>
              <a:buNone/>
              <a:defRPr sz="1400"/>
            </a:lvl2pPr>
            <a:lvl3pPr marL="457200" indent="0">
              <a:buFont typeface="Arial" panose="020B0604020202020204" pitchFamily="34" charset="0"/>
              <a:buNone/>
              <a:defRPr sz="1200"/>
            </a:lvl3pPr>
            <a:lvl4pPr marL="685800" indent="0">
              <a:buFont typeface="Arial" panose="020B0604020202020204" pitchFamily="34" charset="0"/>
              <a:buNone/>
              <a:defRPr sz="1100"/>
            </a:lvl4pPr>
            <a:lvl5pPr marL="914400" indent="0">
              <a:buFont typeface="Arial" panose="020B0604020202020204" pitchFamily="34" charset="0"/>
              <a:buNone/>
              <a:defRPr sz="105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1C17E7B2-E2F9-D41D-D140-E89E0C3F5B96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0" y="3837709"/>
            <a:ext cx="12192000" cy="3020291"/>
          </a:xfrm>
          <a:blipFill dpi="0" rotWithShape="1">
            <a:blip r:embed="rId2">
              <a:alphaModFix amt="60000"/>
            </a:blip>
            <a:srcRect/>
            <a:stretch>
              <a:fillRect t="-27937"/>
            </a:stretch>
          </a:blipFill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18981105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752" y="1371600"/>
            <a:ext cx="3474720" cy="2286000"/>
          </a:xfrm>
        </p:spPr>
        <p:txBody>
          <a:bodyPr anchor="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B8772B0-B493-B608-E389-35329DEF2016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521DC552-1ED2-41E7-8679-8F892831541A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0BFB2EA8-AADE-E8CD-890F-EA9F9968B253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>
          <a:xfrm>
            <a:off x="4457700" y="210114"/>
            <a:ext cx="2859307" cy="365760"/>
          </a:xfrm>
        </p:spPr>
        <p:txBody>
          <a:bodyPr/>
          <a:lstStyle/>
          <a:p>
            <a:endParaRPr lang="en-GB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D854D38F-A697-A216-CCCB-0C1A9DCBD2FC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7611572" y="210114"/>
            <a:ext cx="605475" cy="365760"/>
          </a:xfrm>
        </p:spPr>
        <p:txBody>
          <a:bodyPr/>
          <a:lstStyle/>
          <a:p>
            <a:fld id="{779D12D6-C423-4A62-AFEA-5696A6DFEB38}" type="slidenum">
              <a:rPr lang="en-GB" smtClean="0"/>
              <a:t>‹#›</a:t>
            </a:fld>
            <a:endParaRPr lang="en-GB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BAC3300-BF12-B200-9F06-8D5AC45CB7EF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457700" y="1371600"/>
            <a:ext cx="3368778" cy="4701943"/>
          </a:xfrm>
        </p:spPr>
        <p:txBody>
          <a:bodyPr rIns="45720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15A7BF66-FFF1-E318-9AFE-331E011D59C1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8731045" y="0"/>
            <a:ext cx="3460955" cy="6866879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D750207-6F0E-41F2-98B5-15BCAB2BF9AD}"/>
              </a:ext>
            </a:extLst>
          </p:cNvPr>
          <p:cNvSpPr/>
          <p:nvPr/>
        </p:nvSpPr>
        <p:spPr>
          <a:xfrm flipH="1">
            <a:off x="0" y="4771072"/>
            <a:ext cx="4874661" cy="2095805"/>
          </a:xfrm>
          <a:prstGeom prst="rect">
            <a:avLst/>
          </a:prstGeom>
          <a:gradFill>
            <a:gsLst>
              <a:gs pos="67000">
                <a:schemeClr val="bg2">
                  <a:alpha val="0"/>
                </a:schemeClr>
              </a:gs>
              <a:gs pos="95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21E79A5-CC18-0B38-C9F4-CA5690475280}"/>
              </a:ext>
            </a:extLst>
          </p:cNvPr>
          <p:cNvSpPr/>
          <p:nvPr/>
        </p:nvSpPr>
        <p:spPr>
          <a:xfrm flipH="1">
            <a:off x="-2" y="3852909"/>
            <a:ext cx="2823100" cy="3022846"/>
          </a:xfrm>
          <a:prstGeom prst="rect">
            <a:avLst/>
          </a:prstGeom>
          <a:gradFill flip="none" rotWithShape="1">
            <a:gsLst>
              <a:gs pos="0">
                <a:schemeClr val="tx2">
                  <a:alpha val="50000"/>
                </a:schemeClr>
              </a:gs>
              <a:gs pos="17000">
                <a:schemeClr val="accent6">
                  <a:lumMod val="60000"/>
                  <a:lumOff val="40000"/>
                  <a:alpha val="52000"/>
                </a:schemeClr>
              </a:gs>
              <a:gs pos="58000">
                <a:schemeClr val="bg1">
                  <a:alpha val="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80496BC-B679-515B-9928-2CC91AD7A8A2}"/>
              </a:ext>
            </a:extLst>
          </p:cNvPr>
          <p:cNvCxnSpPr>
            <a:cxnSpLocks/>
          </p:cNvCxnSpPr>
          <p:nvPr/>
        </p:nvCxnSpPr>
        <p:spPr>
          <a:xfrm flipH="1">
            <a:off x="397002" y="751313"/>
            <a:ext cx="7726680" cy="0"/>
          </a:xfrm>
          <a:prstGeom prst="line">
            <a:avLst/>
          </a:prstGeom>
          <a:ln w="6350">
            <a:solidFill>
              <a:schemeClr val="tx1">
                <a:lumMod val="75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33517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752" y="952499"/>
            <a:ext cx="6751127" cy="1250871"/>
          </a:xfrm>
        </p:spPr>
        <p:txBody>
          <a:bodyPr anchor="b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907AE70-2FE3-1872-0811-BC089F612855}"/>
              </a:ext>
            </a:extLst>
          </p:cNvPr>
          <p:cNvSpPr>
            <a:spLocks noGrp="1"/>
          </p:cNvSpPr>
          <p:nvPr>
            <p:ph type="dt" sz="half" idx="16"/>
          </p:nvPr>
        </p:nvSpPr>
        <p:spPr>
          <a:xfrm>
            <a:off x="301752" y="203862"/>
            <a:ext cx="2286000" cy="365760"/>
          </a:xfrm>
        </p:spPr>
        <p:txBody>
          <a:bodyPr/>
          <a:lstStyle/>
          <a:p>
            <a:fld id="{521DC552-1ED2-41E7-8679-8F892831541A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7497486-A221-C6D1-050D-0B3DB326465B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>
          <a:xfrm>
            <a:off x="2590800" y="203862"/>
            <a:ext cx="2775003" cy="365760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93EE6EB-FF56-B8A3-1408-5C43C49B256E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6247336" y="203862"/>
            <a:ext cx="864794" cy="365760"/>
          </a:xfrm>
        </p:spPr>
        <p:txBody>
          <a:bodyPr/>
          <a:lstStyle/>
          <a:p>
            <a:fld id="{779D12D6-C423-4A62-AFEA-5696A6DFEB38}" type="slidenum">
              <a:rPr lang="en-GB" smtClean="0"/>
              <a:t>‹#›</a:t>
            </a:fld>
            <a:endParaRPr lang="en-GB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01752" y="2410518"/>
            <a:ext cx="6755514" cy="380740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EE2866F3-0262-FC88-23E2-359D75EA8A79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620000" y="0"/>
            <a:ext cx="4572000" cy="68580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   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C640749-9485-B575-4B2A-075EAA112D08}"/>
              </a:ext>
            </a:extLst>
          </p:cNvPr>
          <p:cNvSpPr/>
          <p:nvPr/>
        </p:nvSpPr>
        <p:spPr>
          <a:xfrm flipH="1">
            <a:off x="0" y="3706098"/>
            <a:ext cx="7620000" cy="3151902"/>
          </a:xfrm>
          <a:prstGeom prst="rect">
            <a:avLst/>
          </a:prstGeom>
          <a:gradFill>
            <a:gsLst>
              <a:gs pos="79000">
                <a:schemeClr val="bg2">
                  <a:alpha val="0"/>
                </a:schemeClr>
              </a:gs>
              <a:gs pos="100000">
                <a:schemeClr val="accent6">
                  <a:alpha val="66000"/>
                </a:schemeClr>
              </a:gs>
            </a:gsLst>
            <a:lin ang="528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5E19E54-3987-D72A-629F-B4FB61FCC4E9}"/>
              </a:ext>
            </a:extLst>
          </p:cNvPr>
          <p:cNvSpPr/>
          <p:nvPr/>
        </p:nvSpPr>
        <p:spPr>
          <a:xfrm flipH="1">
            <a:off x="0" y="5597112"/>
            <a:ext cx="7620000" cy="1260888"/>
          </a:xfrm>
          <a:prstGeom prst="rect">
            <a:avLst/>
          </a:prstGeom>
          <a:gradFill flip="none" rotWithShape="1">
            <a:gsLst>
              <a:gs pos="21830">
                <a:schemeClr val="accent1">
                  <a:alpha val="29000"/>
                </a:schemeClr>
              </a:gs>
              <a:gs pos="0">
                <a:schemeClr val="accent5">
                  <a:lumMod val="60000"/>
                  <a:lumOff val="40000"/>
                  <a:alpha val="84000"/>
                </a:schemeClr>
              </a:gs>
              <a:gs pos="57000">
                <a:schemeClr val="bg1">
                  <a:alpha val="0"/>
                </a:schemeClr>
              </a:gs>
            </a:gsLst>
            <a:lin ang="16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34DF899-11E5-3A31-4C5A-75E63BA26BC6}"/>
              </a:ext>
            </a:extLst>
          </p:cNvPr>
          <p:cNvCxnSpPr>
            <a:cxnSpLocks/>
          </p:cNvCxnSpPr>
          <p:nvPr/>
        </p:nvCxnSpPr>
        <p:spPr>
          <a:xfrm flipH="1">
            <a:off x="397002" y="751313"/>
            <a:ext cx="6620256" cy="0"/>
          </a:xfrm>
          <a:prstGeom prst="line">
            <a:avLst/>
          </a:prstGeom>
          <a:ln w="6350">
            <a:solidFill>
              <a:schemeClr val="tx1">
                <a:lumMod val="75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33329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752" y="2834639"/>
            <a:ext cx="3014382" cy="2926080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3DA51E54-3166-19CA-EB55-5DFFB9426CAD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-17796" y="0"/>
            <a:ext cx="12209796" cy="2420098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480560" y="2834640"/>
            <a:ext cx="7200900" cy="2926080"/>
          </a:xfrm>
        </p:spPr>
        <p:txBody>
          <a:bodyPr>
            <a:noAutofit/>
          </a:bodyPr>
          <a:lstStyle>
            <a:lvl1pPr marL="285750" indent="-285750">
              <a:buFont typeface="Arial" panose="020B0604020202020204" pitchFamily="34" charset="0"/>
              <a:buNone/>
              <a:defRPr sz="1800"/>
            </a:lvl1pPr>
            <a:lvl2pPr marL="514350" indent="-285750">
              <a:buFont typeface="Arial" panose="020B0604020202020204" pitchFamily="34" charset="0"/>
              <a:buNone/>
              <a:defRPr sz="1600"/>
            </a:lvl2pPr>
            <a:lvl3pPr marL="742950" indent="-285750">
              <a:buFont typeface="Arial" panose="020B0604020202020204" pitchFamily="34" charset="0"/>
              <a:buNone/>
              <a:defRPr sz="1400"/>
            </a:lvl3pPr>
            <a:lvl4pPr marL="857250" indent="-171450">
              <a:buFont typeface="Arial" panose="020B0604020202020204" pitchFamily="34" charset="0"/>
              <a:buNone/>
              <a:defRPr sz="1200"/>
            </a:lvl4pPr>
            <a:lvl5pPr marL="1085850" indent="-171450">
              <a:buFont typeface="Arial" panose="020B0604020202020204" pitchFamily="34" charset="0"/>
              <a:buNone/>
              <a:defRPr sz="11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3" name="Date Placeholder 12">
            <a:extLst>
              <a:ext uri="{FF2B5EF4-FFF2-40B4-BE49-F238E27FC236}">
                <a16:creationId xmlns:a16="http://schemas.microsoft.com/office/drawing/2014/main" id="{9AA293A1-7F80-90D9-D8FF-27238ADD7956}"/>
              </a:ext>
            </a:extLst>
          </p:cNvPr>
          <p:cNvSpPr>
            <a:spLocks noGrp="1"/>
          </p:cNvSpPr>
          <p:nvPr>
            <p:ph type="dt" sz="half" idx="16"/>
          </p:nvPr>
        </p:nvSpPr>
        <p:spPr>
          <a:xfrm>
            <a:off x="301752" y="6274033"/>
            <a:ext cx="3014382" cy="365760"/>
          </a:xfrm>
        </p:spPr>
        <p:txBody>
          <a:bodyPr/>
          <a:lstStyle/>
          <a:p>
            <a:fld id="{521DC552-1ED2-41E7-8679-8F892831541A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14" name="Footer Placeholder 13">
            <a:extLst>
              <a:ext uri="{FF2B5EF4-FFF2-40B4-BE49-F238E27FC236}">
                <a16:creationId xmlns:a16="http://schemas.microsoft.com/office/drawing/2014/main" id="{3BD91724-58CE-FA68-1E24-9CD57621C129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>
          <a:xfrm>
            <a:off x="4480560" y="6274033"/>
            <a:ext cx="3162300" cy="365760"/>
          </a:xfrm>
        </p:spPr>
        <p:txBody>
          <a:bodyPr/>
          <a:lstStyle/>
          <a:p>
            <a:endParaRPr lang="en-GB"/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3B9AC797-2D9B-C7AC-550D-157FEDA3800D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1292840" y="6274033"/>
            <a:ext cx="568917" cy="365760"/>
          </a:xfrm>
        </p:spPr>
        <p:txBody>
          <a:bodyPr/>
          <a:lstStyle/>
          <a:p>
            <a:fld id="{779D12D6-C423-4A62-AFEA-5696A6DFEB38}" type="slidenum">
              <a:rPr lang="en-GB" smtClean="0"/>
              <a:t>‹#›</a:t>
            </a:fld>
            <a:endParaRPr lang="en-GB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ABDDCA5B-BBAB-ABCD-27B8-D3CD17FD04BC}"/>
              </a:ext>
            </a:extLst>
          </p:cNvPr>
          <p:cNvCxnSpPr>
            <a:cxnSpLocks/>
          </p:cNvCxnSpPr>
          <p:nvPr/>
        </p:nvCxnSpPr>
        <p:spPr>
          <a:xfrm flipH="1">
            <a:off x="394716" y="6095193"/>
            <a:ext cx="11402568" cy="0"/>
          </a:xfrm>
          <a:prstGeom prst="line">
            <a:avLst/>
          </a:prstGeom>
          <a:ln w="6350">
            <a:solidFill>
              <a:schemeClr val="tx1">
                <a:lumMod val="5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56989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752" y="1010934"/>
            <a:ext cx="3507418" cy="1398494"/>
          </a:xfrm>
        </p:spPr>
        <p:txBody>
          <a:bodyPr anchor="t">
            <a:normAutofit/>
          </a:bodyPr>
          <a:lstStyle>
            <a:lvl1pPr>
              <a:defRPr sz="28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5602332-ECCE-37C9-0CA1-1743D107C8E3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21DC552-1ED2-41E7-8679-8F892831541A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CA8E192A-D6F1-1585-7133-0041C85402EF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4932680" y="210114"/>
            <a:ext cx="2509284" cy="365760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437B541-595D-1700-6A76-9AF7590B1866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79D12D6-C423-4A62-AFEA-5696A6DFEB38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5F24C464-705C-DC78-DD20-9EFEB717ED27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451351" y="2680447"/>
            <a:ext cx="3357819" cy="3662083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606EA5C-4A14-95D3-20DF-1EEB607C889B}"/>
              </a:ext>
            </a:extLst>
          </p:cNvPr>
          <p:cNvSpPr/>
          <p:nvPr/>
        </p:nvSpPr>
        <p:spPr>
          <a:xfrm flipH="1">
            <a:off x="2171702" y="5847066"/>
            <a:ext cx="10020298" cy="1010934"/>
          </a:xfrm>
          <a:prstGeom prst="rect">
            <a:avLst/>
          </a:prstGeom>
          <a:gradFill>
            <a:gsLst>
              <a:gs pos="52000">
                <a:schemeClr val="bg2">
                  <a:alpha val="0"/>
                </a:schemeClr>
              </a:gs>
              <a:gs pos="76000">
                <a:schemeClr val="accent1">
                  <a:lumMod val="50000"/>
                  <a:alpha val="39000"/>
                </a:schemeClr>
              </a:gs>
              <a:gs pos="100000">
                <a:schemeClr val="accent5">
                  <a:alpha val="68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05652D2-BF56-96CE-426B-26972C38434D}"/>
              </a:ext>
            </a:extLst>
          </p:cNvPr>
          <p:cNvSpPr/>
          <p:nvPr/>
        </p:nvSpPr>
        <p:spPr>
          <a:xfrm rot="16200000" flipH="1">
            <a:off x="7767364" y="2433362"/>
            <a:ext cx="4944033" cy="3905239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alpha val="40000"/>
                </a:schemeClr>
              </a:gs>
              <a:gs pos="32000">
                <a:schemeClr val="bg1">
                  <a:alpha val="0"/>
                </a:schemeClr>
              </a:gs>
            </a:gsLst>
            <a:lin ang="14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CA30D42-B5FE-EAD1-8419-4AD002C32B1F}"/>
              </a:ext>
            </a:extLst>
          </p:cNvPr>
          <p:cNvCxnSpPr>
            <a:cxnSpLocks/>
          </p:cNvCxnSpPr>
          <p:nvPr/>
        </p:nvCxnSpPr>
        <p:spPr>
          <a:xfrm>
            <a:off x="4426824" y="1075765"/>
            <a:ext cx="0" cy="4944035"/>
          </a:xfrm>
          <a:prstGeom prst="line">
            <a:avLst/>
          </a:prstGeom>
          <a:ln w="6350">
            <a:solidFill>
              <a:schemeClr val="bg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6F072A2-EBC7-B7EA-DA98-BAC0AA46E7A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932679" y="1010932"/>
            <a:ext cx="6492240" cy="521208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06324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752" y="1019811"/>
            <a:ext cx="3419380" cy="1856553"/>
          </a:xfrm>
        </p:spPr>
        <p:txBody>
          <a:bodyPr anchor="t">
            <a:normAutofit/>
          </a:bodyPr>
          <a:lstStyle>
            <a:lvl1pPr>
              <a:defRPr sz="28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5602332-ECCE-37C9-0CA1-1743D107C8E3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21DC552-1ED2-41E7-8679-8F892831541A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CA8E192A-D6F1-1585-7133-0041C85402EF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4478969" y="210114"/>
            <a:ext cx="2509284" cy="365760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437B541-595D-1700-6A76-9AF7590B1866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79D12D6-C423-4A62-AFEA-5696A6DFEB38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5F24C464-705C-DC78-DD20-9EFEB717ED27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382390" y="3045041"/>
            <a:ext cx="3338742" cy="3297489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6F072A2-EBC7-B7EA-DA98-BAC0AA46E7A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478968" y="1019810"/>
            <a:ext cx="7315200" cy="557784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83621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umber La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6BF28860-8FEF-73E6-FEDF-176AC5D70A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6998" y="4907611"/>
            <a:ext cx="5320285" cy="1438873"/>
          </a:xfrm>
        </p:spPr>
        <p:txBody>
          <a:bodyPr anchor="t"/>
          <a:lstStyle>
            <a:lvl1pPr>
              <a:lnSpc>
                <a:spcPct val="100000"/>
              </a:lnSpc>
              <a:defRPr sz="20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ADE8C0-7863-A0F4-9EFB-60B2F8DD221E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21DC552-1ED2-41E7-8679-8F892831541A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AE20381-0150-ABDF-3C66-3E77DA79EEC4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AD7FDD-1157-5BB4-4A9F-3F35CE7FF476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79D12D6-C423-4A62-AFEA-5696A6DFEB38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5B446035-33B1-F0D9-18B1-58E177267E3A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274638" y="766763"/>
            <a:ext cx="11320462" cy="3489325"/>
          </a:xfrm>
        </p:spPr>
        <p:txBody>
          <a:bodyPr/>
          <a:lstStyle>
            <a:lvl1pPr>
              <a:lnSpc>
                <a:spcPct val="85000"/>
              </a:lnSpc>
              <a:defRPr sz="24000">
                <a:gradFill>
                  <a:gsLst>
                    <a:gs pos="0">
                      <a:schemeClr val="accent6"/>
                    </a:gs>
                    <a:gs pos="46000">
                      <a:schemeClr val="accent1"/>
                    </a:gs>
                    <a:gs pos="100000">
                      <a:schemeClr val="accent3">
                        <a:lumMod val="60000"/>
                        <a:lumOff val="40000"/>
                      </a:schemeClr>
                    </a:gs>
                  </a:gsLst>
                  <a:lin ang="4200000" scaled="0"/>
                </a:gradFill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F77A56B-CD68-22F4-F473-A2063E81D70D}"/>
              </a:ext>
            </a:extLst>
          </p:cNvPr>
          <p:cNvCxnSpPr>
            <a:cxnSpLocks/>
          </p:cNvCxnSpPr>
          <p:nvPr/>
        </p:nvCxnSpPr>
        <p:spPr>
          <a:xfrm flipH="1">
            <a:off x="394716" y="4662243"/>
            <a:ext cx="11402568" cy="0"/>
          </a:xfrm>
          <a:prstGeom prst="line">
            <a:avLst/>
          </a:prstGeom>
          <a:ln w="6350">
            <a:solidFill>
              <a:schemeClr val="tx1">
                <a:lumMod val="5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0267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0BED7B15-76E6-E98E-A0BB-6188FC145CDD}"/>
              </a:ext>
            </a:extLst>
          </p:cNvPr>
          <p:cNvSpPr/>
          <p:nvPr/>
        </p:nvSpPr>
        <p:spPr>
          <a:xfrm rot="10800000" flipH="1">
            <a:off x="-1" y="0"/>
            <a:ext cx="12192002" cy="6858000"/>
          </a:xfrm>
          <a:prstGeom prst="rect">
            <a:avLst/>
          </a:prstGeom>
          <a:gradFill flip="none" rotWithShape="1">
            <a:gsLst>
              <a:gs pos="50000">
                <a:schemeClr val="accent3">
                  <a:lumMod val="60000"/>
                  <a:lumOff val="40000"/>
                  <a:alpha val="75000"/>
                </a:schemeClr>
              </a:gs>
              <a:gs pos="0">
                <a:schemeClr val="accent1">
                  <a:lumMod val="50000"/>
                </a:schemeClr>
              </a:gs>
              <a:gs pos="100000">
                <a:schemeClr val="accent4">
                  <a:lumMod val="50000"/>
                </a:schemeClr>
              </a:gs>
              <a:gs pos="85000">
                <a:schemeClr val="accent2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3602343-A974-BE4B-41E6-58237921FB4D}"/>
              </a:ext>
            </a:extLst>
          </p:cNvPr>
          <p:cNvSpPr/>
          <p:nvPr/>
        </p:nvSpPr>
        <p:spPr>
          <a:xfrm flipH="1">
            <a:off x="3683466" y="0"/>
            <a:ext cx="8508534" cy="6858000"/>
          </a:xfrm>
          <a:prstGeom prst="rect">
            <a:avLst/>
          </a:prstGeom>
          <a:gradFill flip="none" rotWithShape="1">
            <a:gsLst>
              <a:gs pos="6000">
                <a:schemeClr val="accent3">
                  <a:lumMod val="40000"/>
                  <a:lumOff val="60000"/>
                </a:schemeClr>
              </a:gs>
              <a:gs pos="73000">
                <a:schemeClr val="accent3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1022E84-7D91-EFA0-CBCA-F9AC98E6181F}"/>
              </a:ext>
            </a:extLst>
          </p:cNvPr>
          <p:cNvSpPr/>
          <p:nvPr/>
        </p:nvSpPr>
        <p:spPr>
          <a:xfrm rot="5400000">
            <a:off x="1670408" y="-1670408"/>
            <a:ext cx="7492544" cy="10833360"/>
          </a:xfrm>
          <a:prstGeom prst="rect">
            <a:avLst/>
          </a:prstGeom>
          <a:gradFill flip="none" rotWithShape="1">
            <a:gsLst>
              <a:gs pos="58000">
                <a:schemeClr val="accent2">
                  <a:alpha val="0"/>
                </a:schemeClr>
              </a:gs>
              <a:gs pos="98000">
                <a:schemeClr val="accent6">
                  <a:lumMod val="75000"/>
                </a:schemeClr>
              </a:gs>
            </a:gsLst>
            <a:lin ang="96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67344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7DA0DC0-3518-750A-3821-192C03B2D059}"/>
              </a:ext>
            </a:extLst>
          </p:cNvPr>
          <p:cNvSpPr/>
          <p:nvPr/>
        </p:nvSpPr>
        <p:spPr>
          <a:xfrm rot="10800000">
            <a:off x="5031742" y="-20336"/>
            <a:ext cx="7160258" cy="6878336"/>
          </a:xfrm>
          <a:prstGeom prst="rect">
            <a:avLst/>
          </a:prstGeom>
          <a:gradFill>
            <a:gsLst>
              <a:gs pos="30000">
                <a:schemeClr val="accent4">
                  <a:lumMod val="60000"/>
                  <a:lumOff val="40000"/>
                  <a:alpha val="0"/>
                </a:schemeClr>
              </a:gs>
              <a:gs pos="89000">
                <a:schemeClr val="bg2"/>
              </a:gs>
            </a:gsLst>
            <a:lin ang="96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B5B402F4-533A-849C-ACAD-039056A5D174}"/>
              </a:ext>
            </a:extLst>
          </p:cNvPr>
          <p:cNvSpPr/>
          <p:nvPr/>
        </p:nvSpPr>
        <p:spPr>
          <a:xfrm flipH="1">
            <a:off x="8961" y="2704579"/>
            <a:ext cx="12183038" cy="4153421"/>
          </a:xfrm>
          <a:prstGeom prst="rect">
            <a:avLst/>
          </a:prstGeom>
          <a:gradFill flip="none" rotWithShape="1">
            <a:gsLst>
              <a:gs pos="20000">
                <a:schemeClr val="accent1">
                  <a:alpha val="0"/>
                </a:schemeClr>
              </a:gs>
              <a:gs pos="68000">
                <a:schemeClr val="bg2">
                  <a:alpha val="67000"/>
                </a:schemeClr>
              </a:gs>
              <a:gs pos="90000">
                <a:schemeClr val="bg2"/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E9E12D21-0607-5120-F81C-6E1DA0652CFB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21DC552-1ED2-41E7-8679-8F892831541A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0E9E314-CB58-F3CE-7C32-D6103621A2D5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0A1B35F-4D88-6EA9-8D55-4133CD961AF1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79D12D6-C423-4A62-AFEA-5696A6DFEB38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88124DA4-1249-371C-65BA-0AAC0239D4C1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274320" y="2704946"/>
            <a:ext cx="9801225" cy="3538538"/>
          </a:xfrm>
        </p:spPr>
        <p:txBody>
          <a:bodyPr anchor="b"/>
          <a:lstStyle>
            <a:lvl1pPr>
              <a:lnSpc>
                <a:spcPct val="100000"/>
              </a:lnSpc>
              <a:defRPr sz="5400"/>
            </a:lvl1pPr>
            <a:lvl2pPr>
              <a:lnSpc>
                <a:spcPct val="100000"/>
              </a:lnSpc>
              <a:defRPr sz="4800"/>
            </a:lvl2pPr>
            <a:lvl3pPr>
              <a:lnSpc>
                <a:spcPct val="100000"/>
              </a:lnSpc>
              <a:defRPr sz="4400"/>
            </a:lvl3pPr>
            <a:lvl4pPr>
              <a:lnSpc>
                <a:spcPct val="100000"/>
              </a:lnSpc>
              <a:defRPr sz="4000"/>
            </a:lvl4pPr>
            <a:lvl5pPr>
              <a:lnSpc>
                <a:spcPct val="100000"/>
              </a:lnSpc>
              <a:defRPr sz="3600"/>
            </a:lvl5pPr>
          </a:lstStyle>
          <a:p>
            <a:pPr lvl="0"/>
            <a:r>
              <a:rPr lang="en-US" dirty="0"/>
              <a:t>Click to add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570497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5008CFE4-4AC8-17F9-C6E2-22D96CF8106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B774BFB-EECC-C995-E701-4CCEB032FC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3861412"/>
            <a:ext cx="12192000" cy="3010777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alpha val="70000"/>
                </a:schemeClr>
              </a:gs>
              <a:gs pos="50000">
                <a:schemeClr val="bg2">
                  <a:alpha val="0"/>
                </a:schemeClr>
              </a:gs>
            </a:gsLst>
            <a:lin ang="17160000" scaled="0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D2E260E-763F-A06B-2808-39975829F205}"/>
              </a:ext>
            </a:extLst>
          </p:cNvPr>
          <p:cNvSpPr/>
          <p:nvPr/>
        </p:nvSpPr>
        <p:spPr>
          <a:xfrm rot="5400000" flipH="1">
            <a:off x="2667005" y="-2666996"/>
            <a:ext cx="6857996" cy="12191993"/>
          </a:xfrm>
          <a:prstGeom prst="rect">
            <a:avLst/>
          </a:prstGeom>
          <a:gradFill>
            <a:gsLst>
              <a:gs pos="0">
                <a:schemeClr val="bg1"/>
              </a:gs>
              <a:gs pos="100000">
                <a:schemeClr val="accent1">
                  <a:lumMod val="75000"/>
                  <a:alpha val="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E82642F-D94D-7313-EB9D-48E3CBEDD19C}"/>
              </a:ext>
            </a:extLst>
          </p:cNvPr>
          <p:cNvSpPr/>
          <p:nvPr/>
        </p:nvSpPr>
        <p:spPr>
          <a:xfrm rot="16200000" flipH="1">
            <a:off x="4381500" y="-4373435"/>
            <a:ext cx="3429000" cy="1217587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6000">
                <a:schemeClr val="accent6">
                  <a:alpha val="0"/>
                </a:schemeClr>
              </a:gs>
            </a:gsLst>
            <a:lin ang="21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23F0761-EA67-F7D1-62E4-095EADA262F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866900" y="4967784"/>
            <a:ext cx="8484108" cy="1052015"/>
          </a:xfrm>
        </p:spPr>
        <p:txBody>
          <a:bodyPr anchor="ctr">
            <a:normAutofit/>
          </a:bodyPr>
          <a:lstStyle>
            <a:lvl1pPr marL="137160" indent="-137160">
              <a:lnSpc>
                <a:spcPct val="100000"/>
              </a:lnSpc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/>
              <a:t>Quote Author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9A78CD0-57A9-DB86-E3A3-40628E6D68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0BDAA3E-BE52-42BC-99E8-CCCB81A57ABD}" type="datetime1">
              <a:rPr lang="en-US" smtClean="0"/>
              <a:t>10/18/2026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54C2DF4-76B6-1299-74E1-66F403C01A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535CA15-3DFE-125B-C658-77179EDEA2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79D12D6-C423-4A62-AFEA-5696A6DFEB38}" type="slidenum">
              <a:rPr lang="en-GB" smtClean="0"/>
              <a:t>‹#›</a:t>
            </a:fld>
            <a:endParaRPr lang="en-GB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5FAB025-061F-4B04-451A-37E42755863E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866900" y="1405719"/>
            <a:ext cx="8484108" cy="3087622"/>
          </a:xfrm>
        </p:spPr>
        <p:txBody>
          <a:bodyPr vert="horz" lIns="91440" tIns="45720" rIns="91440" bIns="45720" rtlCol="0" anchor="ctr">
            <a:noAutofit/>
          </a:bodyPr>
          <a:lstStyle>
            <a:lvl1pPr marL="0" indent="0">
              <a:lnSpc>
                <a:spcPct val="100000"/>
              </a:lnSpc>
              <a:buNone/>
              <a:defRPr lang="en-US" sz="4000" b="0" dirty="0">
                <a:solidFill>
                  <a:schemeClr val="tx1"/>
                </a:solidFill>
              </a:defRPr>
            </a:lvl1pPr>
            <a:lvl2pPr marL="228600" indent="0">
              <a:lnSpc>
                <a:spcPct val="100000"/>
              </a:lnSpc>
              <a:buNone/>
              <a:defRPr lang="en-US" sz="4000" b="0" dirty="0">
                <a:solidFill>
                  <a:schemeClr val="tx1"/>
                </a:solidFill>
              </a:defRPr>
            </a:lvl2pPr>
            <a:lvl3pPr marL="457200" indent="0">
              <a:lnSpc>
                <a:spcPct val="100000"/>
              </a:lnSpc>
              <a:buNone/>
              <a:defRPr lang="en-US" sz="4000" b="0" dirty="0">
                <a:solidFill>
                  <a:schemeClr val="tx1"/>
                </a:solidFill>
              </a:defRPr>
            </a:lvl3pPr>
            <a:lvl4pPr marL="685800" indent="0">
              <a:lnSpc>
                <a:spcPct val="100000"/>
              </a:lnSpc>
              <a:buNone/>
              <a:defRPr lang="en-US" sz="4000" b="0" dirty="0">
                <a:solidFill>
                  <a:schemeClr val="tx1"/>
                </a:solidFill>
              </a:defRPr>
            </a:lvl4pPr>
            <a:lvl5pPr marL="914400" indent="0">
              <a:lnSpc>
                <a:spcPct val="100000"/>
              </a:lnSpc>
              <a:buNone/>
              <a:defRPr lang="en-US" sz="3600" b="0" dirty="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add Quote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D1ECC83-D6FA-D54B-81F2-EE93577E016F}"/>
              </a:ext>
            </a:extLst>
          </p:cNvPr>
          <p:cNvCxnSpPr>
            <a:cxnSpLocks/>
          </p:cNvCxnSpPr>
          <p:nvPr/>
        </p:nvCxnSpPr>
        <p:spPr>
          <a:xfrm flipH="1">
            <a:off x="2077285" y="4810814"/>
            <a:ext cx="8273723" cy="0"/>
          </a:xfrm>
          <a:prstGeom prst="line">
            <a:avLst/>
          </a:prstGeom>
          <a:ln w="6350">
            <a:solidFill>
              <a:schemeClr val="tx1">
                <a:lumMod val="75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291805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clu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752" y="762000"/>
            <a:ext cx="7012885" cy="1381432"/>
          </a:xfrm>
        </p:spPr>
        <p:txBody>
          <a:bodyPr anchor="t">
            <a:noAutofit/>
          </a:bodyPr>
          <a:lstStyle>
            <a:lvl1pPr>
              <a:defRPr sz="44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52CF0D-DCF6-2401-8AD6-ED12BCF0D0F7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21DC552-1ED2-41E7-8679-8F892831541A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7F5585-231E-4B46-143C-086AE5C56D2F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CE8D9E-59BD-DBC5-F43C-8A6A21AE2F10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79D12D6-C423-4A62-AFEA-5696A6DFEB38}" type="slidenum">
              <a:rPr lang="en-GB" smtClean="0"/>
              <a:t>‹#›</a:t>
            </a:fld>
            <a:endParaRPr lang="en-GB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9ABA73FC-7BD1-70E0-E0BB-062C0B9E495C}"/>
              </a:ext>
            </a:extLst>
          </p:cNvPr>
          <p:cNvCxnSpPr>
            <a:cxnSpLocks/>
          </p:cNvCxnSpPr>
          <p:nvPr/>
        </p:nvCxnSpPr>
        <p:spPr>
          <a:xfrm flipH="1">
            <a:off x="394716" y="3032970"/>
            <a:ext cx="11402568" cy="0"/>
          </a:xfrm>
          <a:prstGeom prst="line">
            <a:avLst/>
          </a:prstGeom>
          <a:ln w="6350">
            <a:solidFill>
              <a:schemeClr val="tx1">
                <a:lumMod val="5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DE12F779-E4E9-1000-6D97-63D7AD0CD426}"/>
              </a:ext>
            </a:extLst>
          </p:cNvPr>
          <p:cNvSpPr/>
          <p:nvPr/>
        </p:nvSpPr>
        <p:spPr>
          <a:xfrm rot="5400000" flipH="1">
            <a:off x="4765041" y="-568961"/>
            <a:ext cx="2661919" cy="12192002"/>
          </a:xfrm>
          <a:prstGeom prst="rect">
            <a:avLst/>
          </a:prstGeom>
          <a:gradFill>
            <a:gsLst>
              <a:gs pos="51000">
                <a:schemeClr val="bg2">
                  <a:alpha val="0"/>
                </a:schemeClr>
              </a:gs>
              <a:gs pos="98276">
                <a:schemeClr val="tx2"/>
              </a:gs>
              <a:gs pos="85000">
                <a:schemeClr val="accent1">
                  <a:alpha val="8500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11177CF-A7A2-912C-416D-E7E03D2C5291}"/>
              </a:ext>
            </a:extLst>
          </p:cNvPr>
          <p:cNvSpPr/>
          <p:nvPr/>
        </p:nvSpPr>
        <p:spPr>
          <a:xfrm rot="5400000" flipH="1">
            <a:off x="4516120" y="-817882"/>
            <a:ext cx="3159760" cy="12192003"/>
          </a:xfrm>
          <a:prstGeom prst="rect">
            <a:avLst/>
          </a:prstGeom>
          <a:gradFill>
            <a:gsLst>
              <a:gs pos="62000">
                <a:schemeClr val="bg2">
                  <a:alpha val="0"/>
                </a:schemeClr>
              </a:gs>
              <a:gs pos="98276">
                <a:schemeClr val="accent5"/>
              </a:gs>
              <a:gs pos="88000">
                <a:schemeClr val="accent3">
                  <a:alpha val="49000"/>
                </a:schemeClr>
              </a:gs>
            </a:gsLst>
            <a:lin ang="1038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7E1FCC9-2D1D-9C6B-8C9A-E3D0A77DBEF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03230" y="3429000"/>
            <a:ext cx="11171699" cy="2465612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29964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clus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7A3CA1D0-5ABF-E529-5411-F834222E48FC}"/>
              </a:ext>
            </a:extLst>
          </p:cNvPr>
          <p:cNvSpPr/>
          <p:nvPr/>
        </p:nvSpPr>
        <p:spPr>
          <a:xfrm rot="5400000">
            <a:off x="5020923" y="-2430130"/>
            <a:ext cx="1825034" cy="11866880"/>
          </a:xfrm>
          <a:prstGeom prst="rect">
            <a:avLst/>
          </a:prstGeom>
          <a:gradFill>
            <a:gsLst>
              <a:gs pos="41000">
                <a:schemeClr val="bg1">
                  <a:alpha val="0"/>
                </a:schemeClr>
              </a:gs>
              <a:gs pos="85612">
                <a:schemeClr val="accent4">
                  <a:alpha val="78000"/>
                </a:schemeClr>
              </a:gs>
              <a:gs pos="100000">
                <a:schemeClr val="accent6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40F5D87-BF9C-3DAE-D977-87A4FA7749F4}"/>
              </a:ext>
            </a:extLst>
          </p:cNvPr>
          <p:cNvSpPr/>
          <p:nvPr/>
        </p:nvSpPr>
        <p:spPr>
          <a:xfrm rot="10800000" flipH="1">
            <a:off x="0" y="2590790"/>
            <a:ext cx="12192000" cy="1825033"/>
          </a:xfrm>
          <a:prstGeom prst="rect">
            <a:avLst/>
          </a:prstGeom>
          <a:gradFill>
            <a:gsLst>
              <a:gs pos="68000">
                <a:schemeClr val="bg2">
                  <a:alpha val="0"/>
                </a:schemeClr>
              </a:gs>
              <a:gs pos="98851">
                <a:schemeClr val="accent5">
                  <a:lumMod val="60000"/>
                  <a:lumOff val="40000"/>
                </a:schemeClr>
              </a:gs>
              <a:gs pos="89000">
                <a:schemeClr val="accent3">
                  <a:lumMod val="60000"/>
                  <a:lumOff val="40000"/>
                  <a:alpha val="35000"/>
                </a:schemeClr>
              </a:gs>
            </a:gsLst>
            <a:lin ang="5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752" y="762000"/>
            <a:ext cx="6095999" cy="1454506"/>
          </a:xfrm>
        </p:spPr>
        <p:txBody>
          <a:bodyPr anchor="t">
            <a:normAutofit/>
          </a:bodyPr>
          <a:lstStyle>
            <a:lvl1pPr>
              <a:defRPr sz="5400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CAECC89-C65D-CAD6-3F7F-24F67D81DCF1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521DC552-1ED2-41E7-8679-8F892831541A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664FAF8-D2CD-617D-EEE4-AFE7E979984A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0DB779D-8A81-935C-F850-6C0DCAD5E6D1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779D12D6-C423-4A62-AFEA-5696A6DFEB38}" type="slidenum">
              <a:rPr lang="en-GB" smtClean="0"/>
              <a:t>‹#›</a:t>
            </a:fld>
            <a:endParaRPr lang="en-GB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53FFEDA-E57B-DF13-2394-A1514E15F8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620000" y="3337560"/>
            <a:ext cx="3595171" cy="2828581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sz="1800" dirty="0"/>
            </a:lvl1pPr>
            <a:lvl2pPr marL="228600" indent="0">
              <a:buNone/>
              <a:defRPr lang="en-US" sz="1400" dirty="0"/>
            </a:lvl2pPr>
            <a:lvl3pPr marL="457200" indent="0">
              <a:buNone/>
              <a:defRPr lang="en-US" sz="1200" dirty="0"/>
            </a:lvl3pPr>
            <a:lvl4pPr marL="685800" indent="0">
              <a:buNone/>
              <a:defRPr lang="en-US" sz="1100" dirty="0"/>
            </a:lvl4pPr>
            <a:lvl5pPr marL="914400" indent="0">
              <a:buNone/>
              <a:defRPr lang="en-US" sz="1050" dirty="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465028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752" y="731520"/>
            <a:ext cx="10858500" cy="692389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C2184DE-1D38-B3AE-D560-557B3726B547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521DC552-1ED2-41E7-8679-8F892831541A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92A082C-5D4A-4A20-87E3-9906B5F3BAF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AD66BE47-AC20-1061-07AD-89A41D02F482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779D12D6-C423-4A62-AFEA-5696A6DFEB38}" type="slidenum">
              <a:rPr lang="en-GB" smtClean="0"/>
              <a:t>‹#›</a:t>
            </a:fld>
            <a:endParaRPr lang="en-GB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0A35E0D-62A8-3554-9B0A-F98F410BA73C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01625" y="1806575"/>
            <a:ext cx="5165725" cy="45862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0" name="Content Placeholder 6">
            <a:extLst>
              <a:ext uri="{FF2B5EF4-FFF2-40B4-BE49-F238E27FC236}">
                <a16:creationId xmlns:a16="http://schemas.microsoft.com/office/drawing/2014/main" id="{59B3B287-1823-BE94-2755-A041E87636AD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6723891" y="1806575"/>
            <a:ext cx="4991100" cy="45862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AFB33C1-66E4-5420-EAC7-ECB72519298E}"/>
              </a:ext>
            </a:extLst>
          </p:cNvPr>
          <p:cNvCxnSpPr>
            <a:cxnSpLocks/>
          </p:cNvCxnSpPr>
          <p:nvPr/>
        </p:nvCxnSpPr>
        <p:spPr>
          <a:xfrm flipH="1">
            <a:off x="394716" y="1584960"/>
            <a:ext cx="11402568" cy="0"/>
          </a:xfrm>
          <a:prstGeom prst="line">
            <a:avLst/>
          </a:prstGeom>
          <a:ln w="6350">
            <a:solidFill>
              <a:schemeClr val="tx1">
                <a:lumMod val="5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522892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06AE5CFF-8C53-04B8-D45D-5572C54FE40F}"/>
              </a:ext>
            </a:extLst>
          </p:cNvPr>
          <p:cNvSpPr/>
          <p:nvPr/>
        </p:nvSpPr>
        <p:spPr>
          <a:xfrm flipV="1">
            <a:off x="0" y="0"/>
            <a:ext cx="12191999" cy="1337733"/>
          </a:xfrm>
          <a:prstGeom prst="rect">
            <a:avLst/>
          </a:prstGeom>
          <a:gradFill>
            <a:gsLst>
              <a:gs pos="51000">
                <a:schemeClr val="accent2">
                  <a:lumMod val="50000"/>
                  <a:alpha val="0"/>
                </a:schemeClr>
              </a:gs>
              <a:gs pos="100000">
                <a:schemeClr val="accent1">
                  <a:alpha val="40000"/>
                </a:schemeClr>
              </a:gs>
            </a:gsLst>
            <a:lin ang="57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752" y="731520"/>
            <a:ext cx="11585448" cy="66206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5" name="Date Placeholder 14">
            <a:extLst>
              <a:ext uri="{FF2B5EF4-FFF2-40B4-BE49-F238E27FC236}">
                <a16:creationId xmlns:a16="http://schemas.microsoft.com/office/drawing/2014/main" id="{705EA491-E08A-48B5-7211-33514A94530C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521DC552-1ED2-41E7-8679-8F892831541A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259980DF-BFB1-0E16-FE9E-D2D30ED180E7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6EA97154-58A7-DD75-CD73-93F442F34125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779D12D6-C423-4A62-AFEA-5696A6DFEB38}" type="slidenum">
              <a:rPr lang="en-GB" smtClean="0"/>
              <a:t>‹#›</a:t>
            </a:fld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752" y="1775779"/>
            <a:ext cx="5166360" cy="640080"/>
          </a:xfrm>
        </p:spPr>
        <p:txBody>
          <a:bodyPr anchor="ctr" anchorCtr="0">
            <a:normAutofit/>
          </a:bodyPr>
          <a:lstStyle>
            <a:lvl1pPr marL="0" indent="0">
              <a:lnSpc>
                <a:spcPct val="90000"/>
              </a:lnSpc>
              <a:buNone/>
              <a:defRPr sz="16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6">
            <a:extLst>
              <a:ext uri="{FF2B5EF4-FFF2-40B4-BE49-F238E27FC236}">
                <a16:creationId xmlns:a16="http://schemas.microsoft.com/office/drawing/2014/main" id="{13701989-F794-F145-FEEE-631718E4D69C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01625" y="2492481"/>
            <a:ext cx="5165725" cy="390038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20840" y="1775777"/>
            <a:ext cx="5166360" cy="640080"/>
          </a:xfrm>
        </p:spPr>
        <p:txBody>
          <a:bodyPr anchor="ctr" anchorCtr="0">
            <a:normAutofit/>
          </a:bodyPr>
          <a:lstStyle>
            <a:lvl1pPr marL="0" indent="0">
              <a:lnSpc>
                <a:spcPct val="90000"/>
              </a:lnSpc>
              <a:buNone/>
              <a:defRPr sz="16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Content Placeholder 6">
            <a:extLst>
              <a:ext uri="{FF2B5EF4-FFF2-40B4-BE49-F238E27FC236}">
                <a16:creationId xmlns:a16="http://schemas.microsoft.com/office/drawing/2014/main" id="{A3BB3E04-BBB2-1EB1-AF01-EFE05E004270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6723890" y="2492481"/>
            <a:ext cx="5181907" cy="390038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692CF81-A7A7-1362-125E-EEC5C8BD16E7}"/>
              </a:ext>
            </a:extLst>
          </p:cNvPr>
          <p:cNvCxnSpPr>
            <a:cxnSpLocks/>
          </p:cNvCxnSpPr>
          <p:nvPr/>
        </p:nvCxnSpPr>
        <p:spPr>
          <a:xfrm flipH="1">
            <a:off x="394716" y="1579934"/>
            <a:ext cx="11402568" cy="0"/>
          </a:xfrm>
          <a:prstGeom prst="line">
            <a:avLst/>
          </a:prstGeom>
          <a:ln w="6350">
            <a:solidFill>
              <a:schemeClr val="tx1">
                <a:lumMod val="5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>
            <a:extLst>
              <a:ext uri="{FF2B5EF4-FFF2-40B4-BE49-F238E27FC236}">
                <a16:creationId xmlns:a16="http://schemas.microsoft.com/office/drawing/2014/main" id="{11E71789-6ED9-AA74-B78C-05CAF80B5536}"/>
              </a:ext>
            </a:extLst>
          </p:cNvPr>
          <p:cNvSpPr/>
          <p:nvPr/>
        </p:nvSpPr>
        <p:spPr>
          <a:xfrm flipV="1">
            <a:off x="0" y="0"/>
            <a:ext cx="12191999" cy="1337733"/>
          </a:xfrm>
          <a:prstGeom prst="rect">
            <a:avLst/>
          </a:prstGeom>
          <a:gradFill>
            <a:gsLst>
              <a:gs pos="51000">
                <a:schemeClr val="accent2">
                  <a:lumMod val="50000"/>
                  <a:alpha val="0"/>
                </a:schemeClr>
              </a:gs>
              <a:gs pos="100000">
                <a:schemeClr val="accent1">
                  <a:alpha val="40000"/>
                </a:schemeClr>
              </a:gs>
            </a:gsLst>
            <a:lin ang="57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029998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752" y="1005840"/>
            <a:ext cx="9906000" cy="801042"/>
          </a:xfrm>
        </p:spPr>
        <p:txBody>
          <a:bodyPr anchor="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DC552-1ED2-41E7-8679-8F892831541A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D12D6-C423-4A62-AFEA-5696A6DFEB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508151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DC552-1ED2-41E7-8679-8F892831541A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D12D6-C423-4A62-AFEA-5696A6DFEB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45546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A696F5-5165-1779-956A-C45D184DB9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B24388-08CB-E476-A8F5-9F361B97B2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0CA8C3-9EDC-4BD4-4FA9-CD709148C3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DC552-1ED2-41E7-8679-8F892831541A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B511F0-F969-F852-73C9-53C7F68874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89C02A-27CA-067A-3F08-1CA8B73D86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D12D6-C423-4A62-AFEA-5696A6DFEB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5585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752" y="869140"/>
            <a:ext cx="11604046" cy="96920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01752" y="210114"/>
            <a:ext cx="1759288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800" cap="none" spc="0" baseline="0">
                <a:solidFill>
                  <a:schemeClr val="tx1"/>
                </a:solidFill>
              </a:defRPr>
            </a:lvl1pPr>
          </a:lstStyle>
          <a:p>
            <a:fld id="{521DC552-1ED2-41E7-8679-8F892831541A}" type="datetimeFigureOut">
              <a:rPr lang="en-GB" smtClean="0"/>
              <a:t>18/10/2026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622485" y="210114"/>
            <a:ext cx="2509284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800" cap="none" spc="0" baseline="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00323" y="210114"/>
            <a:ext cx="605475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>
              <a:defRPr sz="800" cap="none" spc="0" baseline="0">
                <a:solidFill>
                  <a:schemeClr val="tx1"/>
                </a:solidFill>
              </a:defRPr>
            </a:lvl1pPr>
          </a:lstStyle>
          <a:p>
            <a:fld id="{779D12D6-C423-4A62-AFEA-5696A6DFEB38}" type="slidenum">
              <a:rPr lang="en-GB" smtClean="0"/>
              <a:t>‹#›</a:t>
            </a:fld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752" y="2047284"/>
            <a:ext cx="11604046" cy="42346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3E5EF3F-856F-01A0-B658-94EAB13FC060}"/>
              </a:ext>
            </a:extLst>
          </p:cNvPr>
          <p:cNvCxnSpPr>
            <a:cxnSpLocks/>
          </p:cNvCxnSpPr>
          <p:nvPr/>
        </p:nvCxnSpPr>
        <p:spPr>
          <a:xfrm flipH="1">
            <a:off x="394716" y="751313"/>
            <a:ext cx="11402568" cy="0"/>
          </a:xfrm>
          <a:prstGeom prst="line">
            <a:avLst/>
          </a:prstGeom>
          <a:ln w="6350">
            <a:solidFill>
              <a:schemeClr val="tx1">
                <a:lumMod val="75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470524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74" r:id="rId1"/>
    <p:sldLayoutId id="2147483875" r:id="rId2"/>
    <p:sldLayoutId id="2147483876" r:id="rId3"/>
    <p:sldLayoutId id="2147483877" r:id="rId4"/>
    <p:sldLayoutId id="2147483878" r:id="rId5"/>
    <p:sldLayoutId id="2147483879" r:id="rId6"/>
    <p:sldLayoutId id="2147483880" r:id="rId7"/>
    <p:sldLayoutId id="2147483881" r:id="rId8"/>
    <p:sldLayoutId id="2147483882" r:id="rId9"/>
    <p:sldLayoutId id="2147483883" r:id="rId10"/>
    <p:sldLayoutId id="2147483884" r:id="rId11"/>
    <p:sldLayoutId id="2147483885" r:id="rId12"/>
    <p:sldLayoutId id="2147483886" r:id="rId13"/>
    <p:sldLayoutId id="2147483887" r:id="rId14"/>
    <p:sldLayoutId id="2147483888" r:id="rId15"/>
    <p:sldLayoutId id="2147483889" r:id="rId16"/>
    <p:sldLayoutId id="2147483890" r:id="rId17"/>
    <p:sldLayoutId id="2147483891" r:id="rId18"/>
    <p:sldLayoutId id="2147483892" r:id="rId19"/>
    <p:sldLayoutId id="2147483893" r:id="rId20"/>
    <p:sldLayoutId id="2147483894" r:id="rId21"/>
    <p:sldLayoutId id="2147483895" r:id="rId22"/>
    <p:sldLayoutId id="2147483896" r:id="rId23"/>
    <p:sldLayoutId id="2147483897" r:id="rId24"/>
    <p:sldLayoutId id="2147483898" r:id="rId25"/>
    <p:sldLayoutId id="2147483899" r:id="rId26"/>
    <p:sldLayoutId id="2147483900" r:id="rId27"/>
    <p:sldLayoutId id="2147483901" r:id="rId28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2800" b="0" kern="1200" spc="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None/>
        <a:defRPr sz="1400" kern="1200" spc="0">
          <a:solidFill>
            <a:schemeClr val="tx1"/>
          </a:solidFill>
          <a:latin typeface="+mn-lt"/>
          <a:ea typeface="+mn-ea"/>
          <a:cs typeface="+mn-cs"/>
        </a:defRPr>
      </a:lvl1pPr>
      <a:lvl2pPr marL="228600" indent="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None/>
        <a:defRPr sz="1400" kern="1200" spc="0">
          <a:solidFill>
            <a:schemeClr val="tx1"/>
          </a:solidFill>
          <a:latin typeface="+mn-lt"/>
          <a:ea typeface="+mn-ea"/>
          <a:cs typeface="+mn-cs"/>
        </a:defRPr>
      </a:lvl2pPr>
      <a:lvl3pPr marL="457200" indent="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None/>
        <a:defRPr sz="1400" kern="1200" spc="0">
          <a:solidFill>
            <a:schemeClr val="tx1"/>
          </a:solidFill>
          <a:latin typeface="+mn-lt"/>
          <a:ea typeface="+mn-ea"/>
          <a:cs typeface="+mn-cs"/>
        </a:defRPr>
      </a:lvl3pPr>
      <a:lvl4pPr marL="685800" indent="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None/>
        <a:defRPr sz="1400" kern="1200" spc="0">
          <a:solidFill>
            <a:schemeClr val="tx1"/>
          </a:solidFill>
          <a:latin typeface="+mn-lt"/>
          <a:ea typeface="+mn-ea"/>
          <a:cs typeface="+mn-cs"/>
        </a:defRPr>
      </a:lvl4pPr>
      <a:lvl5pPr marL="914400" indent="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None/>
        <a:defRPr sz="1400" kern="1200" spc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1" pos="168">
          <p15:clr>
            <a:srgbClr val="F26B43"/>
          </p15:clr>
        </p15:guide>
        <p15:guide id="22" orient="horz" pos="2160">
          <p15:clr>
            <a:srgbClr val="F26B43"/>
          </p15:clr>
        </p15:guide>
        <p15:guide id="23" pos="4800">
          <p15:clr>
            <a:srgbClr val="F26B43"/>
          </p15:clr>
        </p15:guide>
        <p15:guide id="24" orient="horz" pos="480">
          <p15:clr>
            <a:srgbClr val="F26B43"/>
          </p15:clr>
        </p15:guide>
        <p15:guide id="25" orient="horz" pos="864">
          <p15:clr>
            <a:srgbClr val="F26B43"/>
          </p15:clr>
        </p15:guide>
        <p15:guide id="26" pos="7392">
          <p15:clr>
            <a:srgbClr val="F26B43"/>
          </p15:clr>
        </p15:guide>
        <p15:guide id="27" orient="horz" pos="3840">
          <p15:clr>
            <a:srgbClr val="F26B43"/>
          </p15:clr>
        </p15:guide>
        <p15:guide id="28" pos="240">
          <p15:clr>
            <a:srgbClr val="F26B43"/>
          </p15:clr>
        </p15:guide>
        <p15:guide id="29" pos="74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ealthcareers.nhs.uk/explore-roles/social-work/social-worker" TargetMode="External"/><Relationship Id="rId2" Type="http://schemas.openxmlformats.org/officeDocument/2006/relationships/hyperlink" Target="https://nationalcareers.service.gov.uk/job-profiles/social-worker" TargetMode="External"/><Relationship Id="rId1" Type="http://schemas.openxmlformats.org/officeDocument/2006/relationships/slideLayout" Target="../slideLayouts/slideLayout27.xml"/><Relationship Id="rId6" Type="http://schemas.openxmlformats.org/officeDocument/2006/relationships/hyperlink" Target="https://www.socialworkengland.org.uk/" TargetMode="External"/><Relationship Id="rId5" Type="http://schemas.openxmlformats.org/officeDocument/2006/relationships/hyperlink" Target="https://www.skillsforcare.org.uk/" TargetMode="External"/><Relationship Id="rId4" Type="http://schemas.openxmlformats.org/officeDocument/2006/relationships/hyperlink" Target="https://www.jobs.nhs.uk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1134D19-CC4E-EA00-21A2-0B7365F54DB4}"/>
              </a:ext>
            </a:extLst>
          </p:cNvPr>
          <p:cNvSpPr txBox="1"/>
          <p:nvPr/>
        </p:nvSpPr>
        <p:spPr>
          <a:xfrm>
            <a:off x="274320" y="2704946"/>
            <a:ext cx="9801225" cy="353853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3400" b="1"/>
              <a:t>Name: Sidra Bibi 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3400" b="1"/>
              <a:t>Student ID: 2523259 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3400" b="1"/>
              <a:t>Module Code: LCHS4009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3400" b="1"/>
              <a:t>Module: Professional Development within Health and Social Care 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3400" b="1"/>
              <a:t>Lecturer: Khaled Alnababtah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3400" b="1"/>
          </a:p>
        </p:txBody>
      </p:sp>
    </p:spTree>
    <p:extLst>
      <p:ext uri="{BB962C8B-B14F-4D97-AF65-F5344CB8AC3E}">
        <p14:creationId xmlns:p14="http://schemas.microsoft.com/office/powerpoint/2010/main" val="101401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4AED4B05-21A9-2D35-BF77-1646542D0D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752" y="731520"/>
            <a:ext cx="10858500" cy="69238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200" dirty="0"/>
              <a:t>SELF AWARENESS PRESENTATION </a:t>
            </a:r>
            <a:br>
              <a:rPr lang="en-US" sz="2200" dirty="0"/>
            </a:br>
            <a:r>
              <a:rPr lang="en-US" sz="2200" dirty="0"/>
              <a:t>Career Choice: Social Worker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8DB1B94-D4C9-65FA-DBB9-34E4D438F463}"/>
              </a:ext>
            </a:extLst>
          </p:cNvPr>
          <p:cNvSpPr txBox="1"/>
          <p:nvPr/>
        </p:nvSpPr>
        <p:spPr>
          <a:xfrm>
            <a:off x="301625" y="1806575"/>
            <a:ext cx="5165725" cy="458628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indent="-342900">
              <a:lnSpc>
                <a:spcPct val="12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en-US" sz="2000" dirty="0"/>
              <a:t>I chose Social work as my future career in Health and Social Care.</a:t>
            </a:r>
          </a:p>
          <a:p>
            <a:pPr marL="342900" indent="-342900">
              <a:lnSpc>
                <a:spcPct val="12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en-US" sz="2000" dirty="0"/>
              <a:t>Social worker support individuals, families and communities. </a:t>
            </a:r>
          </a:p>
          <a:p>
            <a:pPr marL="342900" indent="-342900">
              <a:lnSpc>
                <a:spcPct val="12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en-US" sz="2000" dirty="0"/>
              <a:t>The role helps vulnerable people overcome challenges. </a:t>
            </a:r>
          </a:p>
          <a:p>
            <a:pPr marL="342900" indent="-342900">
              <a:lnSpc>
                <a:spcPct val="12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en-US" sz="2000" dirty="0"/>
              <a:t>I want a career where I can make a positive difference. </a:t>
            </a:r>
          </a:p>
          <a:p>
            <a:pPr marL="342900" indent="-342900">
              <a:lnSpc>
                <a:spcPct val="12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en-US" sz="2000" dirty="0"/>
              <a:t>I have researched this role through NHS Health Careers and NHS jobs. </a:t>
            </a:r>
          </a:p>
          <a:p>
            <a:pPr>
              <a:lnSpc>
                <a:spcPct val="120000"/>
              </a:lnSpc>
              <a:spcBef>
                <a:spcPts val="1000"/>
              </a:spcBef>
            </a:pPr>
            <a:r>
              <a:rPr lang="en-US" sz="2000" dirty="0"/>
              <a:t>(NHS  Health Career, 2026)</a:t>
            </a:r>
          </a:p>
        </p:txBody>
      </p:sp>
      <p:pic>
        <p:nvPicPr>
          <p:cNvPr id="15" name="Picture Placeholder 14">
            <a:extLst>
              <a:ext uri="{FF2B5EF4-FFF2-40B4-BE49-F238E27FC236}">
                <a16:creationId xmlns:a16="http://schemas.microsoft.com/office/drawing/2014/main" id="{1A29E8B1-F6BE-54A3-6D9E-90B5DCDC6956}"/>
              </a:ext>
            </a:extLst>
          </p:cNvPr>
          <p:cNvPicPr>
            <a:picLocks noGrp="1" noChangeAspect="1"/>
          </p:cNvPicPr>
          <p:nvPr>
            <p:ph sz="quarter" idx="19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95" r="14921" b="-1"/>
          <a:stretch>
            <a:fillRect/>
          </a:stretch>
        </p:blipFill>
        <p:spPr>
          <a:xfrm>
            <a:off x="6723891" y="1806575"/>
            <a:ext cx="4991100" cy="45862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504656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C57FAD-AF8D-320B-547F-F8B150D818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/>
              <a:t>Social worker Role and Specification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9AE4A78-EB2B-E890-3DBC-C9D755B82EE0}"/>
              </a:ext>
            </a:extLst>
          </p:cNvPr>
          <p:cNvSpPr txBox="1"/>
          <p:nvPr/>
        </p:nvSpPr>
        <p:spPr>
          <a:xfrm>
            <a:off x="728134" y="2345265"/>
            <a:ext cx="950806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800" dirty="0"/>
              <a:t>Asses the needs of children, adults and families.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800" dirty="0"/>
              <a:t>Provide advice, guidance and emotional support.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800" dirty="0"/>
              <a:t>Safeguard vulnerable individuals from abuse and neglect.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800" dirty="0"/>
              <a:t>Work with schools, healthcare professionals and community services.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800" dirty="0"/>
              <a:t>Develop care plans and support people to improve their wellbeing.</a:t>
            </a:r>
          </a:p>
          <a:p>
            <a:endParaRPr lang="en-GB" sz="2800" dirty="0"/>
          </a:p>
          <a:p>
            <a:r>
              <a:rPr lang="en-GB" sz="2800" dirty="0"/>
              <a:t>  (NHS Health Career, 2026) </a:t>
            </a: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2207323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95A50E-D14B-F73A-ECD2-8A0A70D05AAA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02385" y="1019175"/>
            <a:ext cx="5165725" cy="4586288"/>
          </a:xfrm>
        </p:spPr>
        <p:txBody>
          <a:bodyPr>
            <a:normAutofit/>
          </a:bodyPr>
          <a:lstStyle/>
          <a:p>
            <a:r>
              <a:rPr lang="en-GB" sz="2800" dirty="0"/>
              <a:t>Skills Needed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Communication skills – to build relationships with service users and other professionals.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Teamwork skills- to work effectively with healthcare staff, schools, and community services.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Problem solving skills- to help individuals overcome challenges and find suitable support.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Organisation and time management- to manage caseloads, meeting, and paperwork.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Empathy- to understand people’s feelings, experiences and needs, and provide appropriate support.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8914E5-365A-8E76-6791-02B1A9681C8B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5579533" y="1019175"/>
            <a:ext cx="5813725" cy="4586288"/>
          </a:xfrm>
        </p:spPr>
        <p:txBody>
          <a:bodyPr>
            <a:normAutofit/>
          </a:bodyPr>
          <a:lstStyle/>
          <a:p>
            <a:r>
              <a:rPr lang="en-GB" sz="2800" dirty="0"/>
              <a:t>Previous experience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1500" dirty="0"/>
              <a:t>I have worked in nursery for one year supporting children’s learning and daily activities. This helped me develop patience, responsibility, and relation-building skills.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1500" dirty="0"/>
              <a:t>I am currently studying level 4 health and social care which is helping me develop my understanding of safeguarding, duty of care and person- centred care.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1500" dirty="0"/>
              <a:t>Working as a customer care agent at the airport, supporting passengers with disabilities and wheelchair users. This improved my communication, adaptability, and ability to support people with different needs.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4EA43DF-95DB-1BDE-0221-D892755881F5}"/>
              </a:ext>
            </a:extLst>
          </p:cNvPr>
          <p:cNvSpPr txBox="1"/>
          <p:nvPr/>
        </p:nvSpPr>
        <p:spPr>
          <a:xfrm>
            <a:off x="152400" y="5960534"/>
            <a:ext cx="57810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(Social Work England, 2026; NHS Health Careers, 2026)</a:t>
            </a:r>
          </a:p>
        </p:txBody>
      </p:sp>
    </p:spTree>
    <p:extLst>
      <p:ext uri="{BB962C8B-B14F-4D97-AF65-F5344CB8AC3E}">
        <p14:creationId xmlns:p14="http://schemas.microsoft.com/office/powerpoint/2010/main" val="26621004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E884F3E-C736-4A45-5322-476CEB7FBEBC}"/>
              </a:ext>
            </a:extLst>
          </p:cNvPr>
          <p:cNvSpPr txBox="1"/>
          <p:nvPr/>
        </p:nvSpPr>
        <p:spPr>
          <a:xfrm>
            <a:off x="301752" y="722282"/>
            <a:ext cx="9830017" cy="7315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>
                <a:latin typeface="+mj-lt"/>
                <a:ea typeface="+mj-ea"/>
                <a:cs typeface="+mj-cs"/>
              </a:rPr>
              <a:t>Strengths and Weaknesses </a:t>
            </a:r>
          </a:p>
        </p:txBody>
      </p:sp>
      <p:graphicFrame>
        <p:nvGraphicFramePr>
          <p:cNvPr id="10" name="TextBox 6">
            <a:extLst>
              <a:ext uri="{FF2B5EF4-FFF2-40B4-BE49-F238E27FC236}">
                <a16:creationId xmlns:a16="http://schemas.microsoft.com/office/drawing/2014/main" id="{9E379D7D-FE9F-C13B-546C-36AA9317F61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17938399"/>
              </p:ext>
            </p:extLst>
          </p:nvPr>
        </p:nvGraphicFramePr>
        <p:xfrm>
          <a:off x="301752" y="2011680"/>
          <a:ext cx="11402568" cy="43891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05201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CB05CF-8A94-D747-8E0E-E11BFD2394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752" y="457200"/>
            <a:ext cx="9830017" cy="731520"/>
          </a:xfrm>
        </p:spPr>
        <p:txBody>
          <a:bodyPr/>
          <a:lstStyle/>
          <a:p>
            <a:r>
              <a:rPr lang="en-GB" dirty="0"/>
              <a:t>Opportunities and Threats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B5E97B-A80B-5C08-D487-DAACD0ACF22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01752" y="1368213"/>
            <a:ext cx="11402568" cy="4389120"/>
          </a:xfrm>
        </p:spPr>
        <p:txBody>
          <a:bodyPr>
            <a:noAutofit/>
          </a:bodyPr>
          <a:lstStyle/>
          <a:p>
            <a:r>
              <a:rPr lang="en-GB" sz="1800" dirty="0"/>
              <a:t>Opportunities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Progression to a Social work degree.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Gaining experiences through placements and volunteering.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Professional training and development opportunities. </a:t>
            </a:r>
          </a:p>
          <a:p>
            <a:endParaRPr lang="en-GB" sz="1800" dirty="0"/>
          </a:p>
          <a:p>
            <a:r>
              <a:rPr lang="en-GB" sz="1800" dirty="0"/>
              <a:t>Threats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Not yet having a Social work qualification.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Emotionally demanding situations.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Heavy work loads and time pressures.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Changes in legislation and social care policies.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4431D49-8F21-B781-A43D-EF0229AB4153}"/>
              </a:ext>
            </a:extLst>
          </p:cNvPr>
          <p:cNvSpPr txBox="1"/>
          <p:nvPr/>
        </p:nvSpPr>
        <p:spPr>
          <a:xfrm>
            <a:off x="301752" y="6031468"/>
            <a:ext cx="55326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(skills for Care, 2026; National Careers Service, 2026)</a:t>
            </a:r>
          </a:p>
        </p:txBody>
      </p:sp>
    </p:spTree>
    <p:extLst>
      <p:ext uri="{BB962C8B-B14F-4D97-AF65-F5344CB8AC3E}">
        <p14:creationId xmlns:p14="http://schemas.microsoft.com/office/powerpoint/2010/main" val="12059022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092CC2-5C87-596E-D390-77312B4F9C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9A121D-28AD-9BD8-6670-ADC6F7C0B163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Social work is the career I would like to pursue. My experiences has helped me develop skills such as communication, empathy, and teamwork. Further study, training, and practical experience will help me achieve my goal. I am motivated to continue developing my knowledge and skills to become a qualified social worker. </a:t>
            </a:r>
          </a:p>
        </p:txBody>
      </p:sp>
    </p:spTree>
    <p:extLst>
      <p:ext uri="{BB962C8B-B14F-4D97-AF65-F5344CB8AC3E}">
        <p14:creationId xmlns:p14="http://schemas.microsoft.com/office/powerpoint/2010/main" val="20607136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E31FE8A-00B3-425C-4A03-08C703A97B77}"/>
              </a:ext>
            </a:extLst>
          </p:cNvPr>
          <p:cNvSpPr txBox="1"/>
          <p:nvPr/>
        </p:nvSpPr>
        <p:spPr>
          <a:xfrm>
            <a:off x="508000" y="863601"/>
            <a:ext cx="33155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/>
              <a:t>References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9E2EA5D-CBE3-AAF5-AB70-D1836C0B55BC}"/>
              </a:ext>
            </a:extLst>
          </p:cNvPr>
          <p:cNvSpPr txBox="1"/>
          <p:nvPr/>
        </p:nvSpPr>
        <p:spPr>
          <a:xfrm>
            <a:off x="101600" y="1803400"/>
            <a:ext cx="117348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National Career Services (2026) Social worker. Available</a:t>
            </a:r>
          </a:p>
          <a:p>
            <a:r>
              <a:rPr lang="en-GB" dirty="0"/>
              <a:t> at: </a:t>
            </a:r>
            <a:r>
              <a:rPr lang="en-GB" dirty="0">
                <a:hlinkClick r:id="rId2"/>
              </a:rPr>
              <a:t>https://nationalcareers.service.gov.uk/job-profiles/social-worker</a:t>
            </a:r>
            <a:r>
              <a:rPr lang="en-GB" dirty="0"/>
              <a:t> (Accessed: 17 October 2026).</a:t>
            </a:r>
          </a:p>
          <a:p>
            <a:endParaRPr lang="en-GB" dirty="0"/>
          </a:p>
          <a:p>
            <a:r>
              <a:rPr lang="en-GB" dirty="0"/>
              <a:t>NHS Health Careers (2026) Social worker. Available at </a:t>
            </a:r>
            <a:r>
              <a:rPr lang="en-GB" dirty="0">
                <a:hlinkClick r:id="rId3"/>
              </a:rPr>
              <a:t>https://www.healthcareers.nhs.uk/explore-roles/social-work/social-worker</a:t>
            </a:r>
            <a:r>
              <a:rPr lang="en-GB" dirty="0"/>
              <a:t> (Accessed: 17 October 2026). </a:t>
            </a:r>
          </a:p>
          <a:p>
            <a:endParaRPr lang="en-GB" dirty="0"/>
          </a:p>
          <a:p>
            <a:r>
              <a:rPr lang="en-GB" dirty="0"/>
              <a:t>NHS Jobs (2026) Social worker vacancies. Available at: </a:t>
            </a:r>
            <a:r>
              <a:rPr lang="en-GB" dirty="0">
                <a:hlinkClick r:id="rId4"/>
              </a:rPr>
              <a:t>https://www.jobs.nhs.uk</a:t>
            </a:r>
            <a:r>
              <a:rPr lang="en-GB" dirty="0"/>
              <a:t> (Accessed: 17 October 2026). </a:t>
            </a:r>
          </a:p>
          <a:p>
            <a:endParaRPr lang="en-GB" dirty="0"/>
          </a:p>
          <a:p>
            <a:r>
              <a:rPr lang="en-GB" dirty="0"/>
              <a:t>Skills for Care (2026) Care and support careers. Available at: </a:t>
            </a:r>
            <a:r>
              <a:rPr lang="en-GB" dirty="0">
                <a:hlinkClick r:id="rId5"/>
              </a:rPr>
              <a:t>https://www.skillsforcare.org.uk</a:t>
            </a:r>
            <a:r>
              <a:rPr lang="en-GB" dirty="0"/>
              <a:t> (Accessed: 17 October 2026). </a:t>
            </a:r>
          </a:p>
          <a:p>
            <a:endParaRPr lang="en-GB" dirty="0"/>
          </a:p>
          <a:p>
            <a:r>
              <a:rPr lang="en-GB" dirty="0"/>
              <a:t>Social Work England (2026) Become a social worker. Available at: </a:t>
            </a:r>
            <a:r>
              <a:rPr lang="en-GB" dirty="0">
                <a:hlinkClick r:id="rId6"/>
              </a:rPr>
              <a:t>https://www.socialworkengland.org.uk</a:t>
            </a:r>
            <a:r>
              <a:rPr lang="en-GB" dirty="0"/>
              <a:t> (Accessed: 17 October 2026).</a:t>
            </a:r>
          </a:p>
        </p:txBody>
      </p:sp>
    </p:spTree>
    <p:extLst>
      <p:ext uri="{BB962C8B-B14F-4D97-AF65-F5344CB8AC3E}">
        <p14:creationId xmlns:p14="http://schemas.microsoft.com/office/powerpoint/2010/main" val="1915737824"/>
      </p:ext>
    </p:extLst>
  </p:cSld>
  <p:clrMapOvr>
    <a:masterClrMapping/>
  </p:clrMapOvr>
</p:sld>
</file>

<file path=ppt/theme/theme1.xml><?xml version="1.0" encoding="utf-8"?>
<a:theme xmlns:a="http://schemas.openxmlformats.org/drawingml/2006/main" name="Dark Gradient">
  <a:themeElements>
    <a:clrScheme name="Custom 1">
      <a:dk1>
        <a:sysClr val="windowText" lastClr="000000"/>
      </a:dk1>
      <a:lt1>
        <a:srgbClr val="FFFFFF"/>
      </a:lt1>
      <a:dk2>
        <a:srgbClr val="0B0C12"/>
      </a:dk2>
      <a:lt2>
        <a:srgbClr val="ECF0FB"/>
      </a:lt2>
      <a:accent1>
        <a:srgbClr val="4970FF"/>
      </a:accent1>
      <a:accent2>
        <a:srgbClr val="712ED5"/>
      </a:accent2>
      <a:accent3>
        <a:srgbClr val="00C4B6"/>
      </a:accent3>
      <a:accent4>
        <a:srgbClr val="3633D1"/>
      </a:accent4>
      <a:accent5>
        <a:srgbClr val="4AB1FE"/>
      </a:accent5>
      <a:accent6>
        <a:srgbClr val="9E2FD5"/>
      </a:accent6>
      <a:hlink>
        <a:srgbClr val="4970FF"/>
      </a:hlink>
      <a:folHlink>
        <a:srgbClr val="8E24FF"/>
      </a:folHlink>
    </a:clrScheme>
    <a:fontScheme name="Custom 53">
      <a:majorFont>
        <a:latin typeface="Arial Nova Light"/>
        <a:ea typeface=""/>
        <a:cs typeface=""/>
      </a:majorFont>
      <a:minorFont>
        <a:latin typeface="Arial Nova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rk gradient" id="{E11C298A-C952-4C7C-AD82-FDE632A020A2}" vid="{C429265E-EED5-40F2-8F51-E02F8E47A73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Editorial</Template>
  <TotalTime>627</TotalTime>
  <Words>653</Words>
  <Application>Microsoft Office PowerPoint</Application>
  <PresentationFormat>Widescreen</PresentationFormat>
  <Paragraphs>66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Aptos</vt:lpstr>
      <vt:lpstr>Arial</vt:lpstr>
      <vt:lpstr>Arial Nova Light</vt:lpstr>
      <vt:lpstr>Wingdings</vt:lpstr>
      <vt:lpstr>Dark Gradient</vt:lpstr>
      <vt:lpstr>PowerPoint Presentation</vt:lpstr>
      <vt:lpstr>SELF AWARENESS PRESENTATION  Career Choice: Social Worker </vt:lpstr>
      <vt:lpstr>Social worker Role and Specification </vt:lpstr>
      <vt:lpstr>PowerPoint Presentation</vt:lpstr>
      <vt:lpstr>PowerPoint Presentation</vt:lpstr>
      <vt:lpstr>Opportunities and Threats </vt:lpstr>
      <vt:lpstr>Conclusion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sidra bibi</dc:creator>
  <cp:lastModifiedBy>sidra bibi</cp:lastModifiedBy>
  <cp:revision>2</cp:revision>
  <dcterms:created xsi:type="dcterms:W3CDTF">2026-10-11T10:51:18Z</dcterms:created>
  <dcterms:modified xsi:type="dcterms:W3CDTF">2026-10-18T23:40:53Z</dcterms:modified>
</cp:coreProperties>
</file>