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3"/>
  </p:notesMasterIdLst>
  <p:handoutMasterIdLst>
    <p:handoutMasterId r:id="rId14"/>
  </p:handoutMasterIdLst>
  <p:sldIdLst>
    <p:sldId id="261" r:id="rId2"/>
    <p:sldId id="265" r:id="rId3"/>
    <p:sldId id="257" r:id="rId4"/>
    <p:sldId id="263" r:id="rId5"/>
    <p:sldId id="262" r:id="rId6"/>
    <p:sldId id="264" r:id="rId7"/>
    <p:sldId id="266" r:id="rId8"/>
    <p:sldId id="267" r:id="rId9"/>
    <p:sldId id="269" r:id="rId10"/>
    <p:sldId id="270" r:id="rId11"/>
    <p:sldId id="271"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pos="3840" userDrawn="1">
          <p15:clr>
            <a:srgbClr val="A4A3A4"/>
          </p15:clr>
        </p15:guide>
        <p15:guide id="2" orient="horz" pos="216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BC89EF96-8CEA-46FF-86C4-4CE0E7609802}">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DCAF9ED-07DC-4A11-8D7F-57B35C25682E}" styleName="Medium Style 1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a:noFill/>
            </a:ln>
          </a:insideV>
        </a:tcBdr>
        <a:fill>
          <a:solidFill>
            <a:schemeClr val="lt1"/>
          </a:solidFill>
        </a:fill>
      </a:tcStyle>
    </a:wholeTbl>
    <a:band1H>
      <a:tcStyle>
        <a:tcBdr/>
        <a:fill>
          <a:solidFill>
            <a:schemeClr val="accent2">
              <a:tint val="20000"/>
            </a:schemeClr>
          </a:solidFill>
        </a:fill>
      </a:tcStyle>
    </a:band1H>
    <a:band1V>
      <a:tcStyle>
        <a:tcBdr/>
        <a:fill>
          <a:solidFill>
            <a:schemeClr val="accent2">
              <a:tint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solidFill>
            <a:schemeClr val="lt1"/>
          </a:solidFill>
        </a:fill>
      </a:tcStyle>
    </a:lastRow>
    <a:firstRow>
      <a:tcTxStyle b="on">
        <a:fontRef idx="minor">
          <a:scrgbClr r="0" g="0" b="0"/>
        </a:fontRef>
        <a:schemeClr val="lt1"/>
      </a:tcTxStyle>
      <a:tcStyle>
        <a:tcBdr/>
        <a:fill>
          <a:solidFill>
            <a:schemeClr val="accent2"/>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34" autoAdjust="0"/>
    <p:restoredTop sz="94706" autoAdjust="0"/>
  </p:normalViewPr>
  <p:slideViewPr>
    <p:cSldViewPr snapToGrid="0">
      <p:cViewPr varScale="1">
        <p:scale>
          <a:sx n="65" d="100"/>
          <a:sy n="65" d="100"/>
        </p:scale>
        <p:origin x="936" y="108"/>
      </p:cViewPr>
      <p:guideLst>
        <p:guide pos="3840"/>
        <p:guide orient="horz" pos="2160"/>
      </p:guideLst>
    </p:cSldViewPr>
  </p:slideViewPr>
  <p:outlineViewPr>
    <p:cViewPr>
      <p:scale>
        <a:sx n="33" d="100"/>
        <a:sy n="33" d="100"/>
      </p:scale>
      <p:origin x="0" y="0"/>
    </p:cViewPr>
  </p:outlineViewPr>
  <p:notesTextViewPr>
    <p:cViewPr>
      <p:scale>
        <a:sx n="1" d="1"/>
        <a:sy n="1" d="1"/>
      </p:scale>
      <p:origin x="0" y="0"/>
    </p:cViewPr>
  </p:notesTextViewPr>
  <p:notesViewPr>
    <p:cSldViewPr snapToGrid="0">
      <p:cViewPr varScale="1">
        <p:scale>
          <a:sx n="82" d="100"/>
          <a:sy n="82" d="100"/>
        </p:scale>
        <p:origin x="3852" y="78"/>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59041DB8-B66F-4DC8-A96E-33677E0F90FF}" type="datetimeFigureOut">
              <a:rPr lang="en-US" smtClean="0"/>
              <a:t>3/15/2026</a:t>
            </a:fld>
            <a:endParaRPr lang="en-US"/>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1604A0D4-B89B-4ADD-AF9E-38636B40EE4E}" type="slidenum">
              <a:rPr lang="en-US" smtClean="0"/>
              <a:t>‹#›</a:t>
            </a:fld>
            <a:endParaRPr lang="en-US"/>
          </a:p>
        </p:txBody>
      </p:sp>
    </p:spTree>
    <p:extLst>
      <p:ext uri="{BB962C8B-B14F-4D97-AF65-F5344CB8AC3E}">
        <p14:creationId xmlns:p14="http://schemas.microsoft.com/office/powerpoint/2010/main" val="424738915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EB49C4A-65AC-492D-9701-81B46C3AD0E4}" type="datetimeFigureOut">
              <a:rPr lang="en-US" smtClean="0"/>
              <a:t>3/15/2026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086100"/>
          </a:xfrm>
          <a:prstGeom prst="rect">
            <a:avLst/>
          </a:prstGeom>
        </p:spPr>
        <p:txBody>
          <a:bodyPr vert="horz" lIns="91440" tIns="45720" rIns="91440" bIns="45720" rtlCol="0"/>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2869989-EB00-4EE7-BCB5-25BDC5BB29F8}" type="slidenum">
              <a:rPr lang="en-US" smtClean="0"/>
              <a:t>‹#›</a:t>
            </a:fld>
            <a:endParaRPr lang="en-US"/>
          </a:p>
        </p:txBody>
      </p:sp>
    </p:spTree>
    <p:extLst>
      <p:ext uri="{BB962C8B-B14F-4D97-AF65-F5344CB8AC3E}">
        <p14:creationId xmlns:p14="http://schemas.microsoft.com/office/powerpoint/2010/main" val="219363614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82869989-EB00-4EE7-BCB5-25BDC5BB29F8}" type="slidenum">
              <a:rPr lang="en-US" smtClean="0"/>
              <a:t>3</a:t>
            </a:fld>
            <a:endParaRPr lang="en-US"/>
          </a:p>
        </p:txBody>
      </p:sp>
    </p:spTree>
    <p:extLst>
      <p:ext uri="{BB962C8B-B14F-4D97-AF65-F5344CB8AC3E}">
        <p14:creationId xmlns:p14="http://schemas.microsoft.com/office/powerpoint/2010/main" val="198030391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5" name="Group 4"/>
          <p:cNvGrpSpPr/>
          <p:nvPr userDrawn="1"/>
        </p:nvGrpSpPr>
        <p:grpSpPr bwMode="hidden">
          <a:xfrm>
            <a:off x="-1" y="0"/>
            <a:ext cx="12192002" cy="6858000"/>
            <a:chOff x="-1" y="0"/>
            <a:chExt cx="12192002" cy="6858000"/>
          </a:xfrm>
        </p:grpSpPr>
        <p:cxnSp>
          <p:nvCxnSpPr>
            <p:cNvPr id="6" name="Straight Connector 5"/>
            <p:cNvCxnSpPr/>
            <p:nvPr/>
          </p:nvCxnSpPr>
          <p:spPr bwMode="hidden">
            <a:xfrm>
              <a:off x="610194" y="0"/>
              <a:ext cx="0" cy="6858000"/>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bwMode="hidden">
            <a:xfrm>
              <a:off x="1829332" y="0"/>
              <a:ext cx="0" cy="6858000"/>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p:cNvCxnSpPr/>
            <p:nvPr/>
          </p:nvCxnSpPr>
          <p:spPr bwMode="hidden">
            <a:xfrm>
              <a:off x="3048470" y="0"/>
              <a:ext cx="0" cy="6858000"/>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p:cNvCxnSpPr/>
            <p:nvPr/>
          </p:nvCxnSpPr>
          <p:spPr bwMode="hidden">
            <a:xfrm>
              <a:off x="4267608" y="0"/>
              <a:ext cx="0" cy="6858000"/>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cxnSp>
          <p:nvCxnSpPr>
            <p:cNvPr id="11" name="Straight Connector 10"/>
            <p:cNvCxnSpPr/>
            <p:nvPr/>
          </p:nvCxnSpPr>
          <p:spPr bwMode="hidden">
            <a:xfrm>
              <a:off x="5486746" y="0"/>
              <a:ext cx="0" cy="6858000"/>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cxnSp>
          <p:nvCxnSpPr>
            <p:cNvPr id="12" name="Straight Connector 11"/>
            <p:cNvCxnSpPr/>
            <p:nvPr/>
          </p:nvCxnSpPr>
          <p:spPr bwMode="hidden">
            <a:xfrm>
              <a:off x="6705884" y="0"/>
              <a:ext cx="0" cy="6858000"/>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bwMode="hidden">
            <a:xfrm>
              <a:off x="7925022" y="0"/>
              <a:ext cx="0" cy="6858000"/>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p:cNvCxnSpPr/>
            <p:nvPr/>
          </p:nvCxnSpPr>
          <p:spPr bwMode="hidden">
            <a:xfrm>
              <a:off x="9144160" y="0"/>
              <a:ext cx="0" cy="6858000"/>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bwMode="hidden">
            <a:xfrm>
              <a:off x="10363298" y="0"/>
              <a:ext cx="0" cy="6858000"/>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bwMode="hidden">
            <a:xfrm>
              <a:off x="11582436" y="0"/>
              <a:ext cx="0" cy="6858000"/>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cxnSp>
          <p:nvCxnSpPr>
            <p:cNvPr id="17" name="Straight Connector 16"/>
            <p:cNvCxnSpPr/>
            <p:nvPr/>
          </p:nvCxnSpPr>
          <p:spPr bwMode="hidden">
            <a:xfrm>
              <a:off x="2819" y="386485"/>
              <a:ext cx="12188952" cy="0"/>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bwMode="hidden">
            <a:xfrm>
              <a:off x="2819" y="1611181"/>
              <a:ext cx="12188952" cy="0"/>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bwMode="hidden">
            <a:xfrm>
              <a:off x="2819" y="2835877"/>
              <a:ext cx="12188952" cy="0"/>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cxnSp>
          <p:nvCxnSpPr>
            <p:cNvPr id="20" name="Straight Connector 19"/>
            <p:cNvCxnSpPr/>
            <p:nvPr/>
          </p:nvCxnSpPr>
          <p:spPr bwMode="hidden">
            <a:xfrm>
              <a:off x="2819" y="4060573"/>
              <a:ext cx="12188952" cy="0"/>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cxnSp>
          <p:nvCxnSpPr>
            <p:cNvPr id="21" name="Straight Connector 20"/>
            <p:cNvCxnSpPr/>
            <p:nvPr/>
          </p:nvCxnSpPr>
          <p:spPr bwMode="hidden">
            <a:xfrm>
              <a:off x="2819" y="5285269"/>
              <a:ext cx="12188952" cy="0"/>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cxnSp>
          <p:nvCxnSpPr>
            <p:cNvPr id="22" name="Straight Connector 21"/>
            <p:cNvCxnSpPr/>
            <p:nvPr/>
          </p:nvCxnSpPr>
          <p:spPr bwMode="hidden">
            <a:xfrm>
              <a:off x="2819" y="6509965"/>
              <a:ext cx="12188952" cy="0"/>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grpSp>
          <p:nvGrpSpPr>
            <p:cNvPr id="23" name="Group 22"/>
            <p:cNvGrpSpPr/>
            <p:nvPr userDrawn="1"/>
          </p:nvGrpSpPr>
          <p:grpSpPr bwMode="hidden">
            <a:xfrm>
              <a:off x="-1" y="0"/>
              <a:ext cx="12192001" cy="6858000"/>
              <a:chOff x="-1" y="0"/>
              <a:chExt cx="12192001" cy="6858000"/>
            </a:xfrm>
          </p:grpSpPr>
          <p:cxnSp>
            <p:nvCxnSpPr>
              <p:cNvPr id="41" name="Straight Connector 40"/>
              <p:cNvCxnSpPr/>
              <p:nvPr/>
            </p:nvCxnSpPr>
            <p:spPr bwMode="hidden">
              <a:xfrm>
                <a:off x="225425" y="0"/>
                <a:ext cx="6815931" cy="6858000"/>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cxnSp>
            <p:nvCxnSpPr>
              <p:cNvPr id="42" name="Straight Connector 41"/>
              <p:cNvCxnSpPr/>
              <p:nvPr/>
            </p:nvCxnSpPr>
            <p:spPr bwMode="hidden">
              <a:xfrm>
                <a:off x="1449154" y="0"/>
                <a:ext cx="6815931" cy="6858000"/>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cxnSp>
            <p:nvCxnSpPr>
              <p:cNvPr id="43" name="Straight Connector 42"/>
              <p:cNvCxnSpPr/>
              <p:nvPr/>
            </p:nvCxnSpPr>
            <p:spPr bwMode="hidden">
              <a:xfrm>
                <a:off x="2665982" y="0"/>
                <a:ext cx="6815931" cy="6858000"/>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cxnSp>
            <p:nvCxnSpPr>
              <p:cNvPr id="44" name="Straight Connector 43"/>
              <p:cNvCxnSpPr/>
              <p:nvPr/>
            </p:nvCxnSpPr>
            <p:spPr bwMode="hidden">
              <a:xfrm>
                <a:off x="3885119" y="0"/>
                <a:ext cx="6815931" cy="6858000"/>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cxnSp>
            <p:nvCxnSpPr>
              <p:cNvPr id="45" name="Straight Connector 44"/>
              <p:cNvCxnSpPr/>
              <p:nvPr/>
            </p:nvCxnSpPr>
            <p:spPr bwMode="hidden">
              <a:xfrm>
                <a:off x="5106502" y="0"/>
                <a:ext cx="6815931" cy="6858000"/>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grpSp>
            <p:nvGrpSpPr>
              <p:cNvPr id="46" name="Group 45"/>
              <p:cNvGrpSpPr/>
              <p:nvPr/>
            </p:nvGrpSpPr>
            <p:grpSpPr bwMode="hidden">
              <a:xfrm>
                <a:off x="6327885" y="0"/>
                <a:ext cx="5864115" cy="5898673"/>
                <a:chOff x="6327885" y="0"/>
                <a:chExt cx="5864115" cy="5898673"/>
              </a:xfrm>
            </p:grpSpPr>
            <p:cxnSp>
              <p:nvCxnSpPr>
                <p:cNvPr id="52" name="Straight Connector 51"/>
                <p:cNvCxnSpPr/>
                <p:nvPr/>
              </p:nvCxnSpPr>
              <p:spPr bwMode="hidden">
                <a:xfrm>
                  <a:off x="6327885" y="0"/>
                  <a:ext cx="5864115" cy="5898673"/>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cxnSp>
              <p:nvCxnSpPr>
                <p:cNvPr id="53" name="Straight Connector 52"/>
                <p:cNvCxnSpPr/>
                <p:nvPr/>
              </p:nvCxnSpPr>
              <p:spPr bwMode="hidden">
                <a:xfrm>
                  <a:off x="7549268" y="0"/>
                  <a:ext cx="4642732" cy="4672425"/>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cxnSp>
              <p:nvCxnSpPr>
                <p:cNvPr id="54" name="Straight Connector 53"/>
                <p:cNvCxnSpPr/>
                <p:nvPr/>
              </p:nvCxnSpPr>
              <p:spPr bwMode="hidden">
                <a:xfrm>
                  <a:off x="8772997" y="0"/>
                  <a:ext cx="3419003" cy="3456749"/>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cxnSp>
              <p:nvCxnSpPr>
                <p:cNvPr id="55" name="Straight Connector 54"/>
                <p:cNvCxnSpPr/>
                <p:nvPr/>
              </p:nvCxnSpPr>
              <p:spPr bwMode="hidden">
                <a:xfrm>
                  <a:off x="9982200" y="0"/>
                  <a:ext cx="2209800" cy="2226469"/>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cxnSp>
              <p:nvCxnSpPr>
                <p:cNvPr id="56" name="Straight Connector 55"/>
                <p:cNvCxnSpPr/>
                <p:nvPr/>
              </p:nvCxnSpPr>
              <p:spPr bwMode="hidden">
                <a:xfrm>
                  <a:off x="11199019" y="0"/>
                  <a:ext cx="992981" cy="1002506"/>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grpSp>
          <p:cxnSp>
            <p:nvCxnSpPr>
              <p:cNvPr id="47" name="Straight Connector 46"/>
              <p:cNvCxnSpPr/>
              <p:nvPr/>
            </p:nvCxnSpPr>
            <p:spPr bwMode="hidden">
              <a:xfrm flipH="1" flipV="1">
                <a:off x="-1" y="1012053"/>
                <a:ext cx="5828811" cy="5845945"/>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cxnSp>
            <p:nvCxnSpPr>
              <p:cNvPr id="48" name="Straight Connector 47"/>
              <p:cNvCxnSpPr/>
              <p:nvPr/>
            </p:nvCxnSpPr>
            <p:spPr bwMode="hidden">
              <a:xfrm flipH="1" flipV="1">
                <a:off x="-1" y="2227340"/>
                <a:ext cx="4614781" cy="4630658"/>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cxnSp>
            <p:nvCxnSpPr>
              <p:cNvPr id="49" name="Straight Connector 48"/>
              <p:cNvCxnSpPr/>
              <p:nvPr/>
            </p:nvCxnSpPr>
            <p:spPr bwMode="hidden">
              <a:xfrm flipH="1" flipV="1">
                <a:off x="-1" y="3432149"/>
                <a:ext cx="3398419" cy="3425849"/>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cxnSp>
            <p:nvCxnSpPr>
              <p:cNvPr id="50" name="Straight Connector 49"/>
              <p:cNvCxnSpPr/>
              <p:nvPr/>
            </p:nvCxnSpPr>
            <p:spPr bwMode="hidden">
              <a:xfrm flipH="1" flipV="1">
                <a:off x="-1" y="4651431"/>
                <a:ext cx="2196496" cy="2206567"/>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cxnSp>
            <p:nvCxnSpPr>
              <p:cNvPr id="51" name="Straight Connector 50"/>
              <p:cNvCxnSpPr/>
              <p:nvPr/>
            </p:nvCxnSpPr>
            <p:spPr bwMode="hidden">
              <a:xfrm flipH="1" flipV="1">
                <a:off x="-1" y="5864453"/>
                <a:ext cx="987003" cy="993545"/>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grpSp>
        <p:grpSp>
          <p:nvGrpSpPr>
            <p:cNvPr id="24" name="Group 23"/>
            <p:cNvGrpSpPr/>
            <p:nvPr userDrawn="1"/>
          </p:nvGrpSpPr>
          <p:grpSpPr bwMode="hidden">
            <a:xfrm flipH="1">
              <a:off x="0" y="0"/>
              <a:ext cx="12192001" cy="6858000"/>
              <a:chOff x="-1" y="0"/>
              <a:chExt cx="12192001" cy="6858000"/>
            </a:xfrm>
          </p:grpSpPr>
          <p:cxnSp>
            <p:nvCxnSpPr>
              <p:cNvPr id="25" name="Straight Connector 24"/>
              <p:cNvCxnSpPr/>
              <p:nvPr/>
            </p:nvCxnSpPr>
            <p:spPr bwMode="hidden">
              <a:xfrm>
                <a:off x="225425" y="0"/>
                <a:ext cx="6815931" cy="6858000"/>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cxnSp>
            <p:nvCxnSpPr>
              <p:cNvPr id="26" name="Straight Connector 25"/>
              <p:cNvCxnSpPr/>
              <p:nvPr/>
            </p:nvCxnSpPr>
            <p:spPr bwMode="hidden">
              <a:xfrm>
                <a:off x="1449154" y="0"/>
                <a:ext cx="6815931" cy="6858000"/>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cxnSp>
            <p:nvCxnSpPr>
              <p:cNvPr id="27" name="Straight Connector 26"/>
              <p:cNvCxnSpPr/>
              <p:nvPr/>
            </p:nvCxnSpPr>
            <p:spPr bwMode="hidden">
              <a:xfrm>
                <a:off x="2665982" y="0"/>
                <a:ext cx="6815931" cy="6858000"/>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cxnSp>
            <p:nvCxnSpPr>
              <p:cNvPr id="28" name="Straight Connector 27"/>
              <p:cNvCxnSpPr/>
              <p:nvPr/>
            </p:nvCxnSpPr>
            <p:spPr bwMode="hidden">
              <a:xfrm>
                <a:off x="3885119" y="0"/>
                <a:ext cx="6815931" cy="6858000"/>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cxnSp>
            <p:nvCxnSpPr>
              <p:cNvPr id="29" name="Straight Connector 28"/>
              <p:cNvCxnSpPr/>
              <p:nvPr/>
            </p:nvCxnSpPr>
            <p:spPr bwMode="hidden">
              <a:xfrm>
                <a:off x="5150644" y="0"/>
                <a:ext cx="6815931" cy="6858000"/>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grpSp>
            <p:nvGrpSpPr>
              <p:cNvPr id="30" name="Group 29"/>
              <p:cNvGrpSpPr/>
              <p:nvPr/>
            </p:nvGrpSpPr>
            <p:grpSpPr bwMode="hidden">
              <a:xfrm>
                <a:off x="6327885" y="0"/>
                <a:ext cx="5864115" cy="5898673"/>
                <a:chOff x="6327885" y="0"/>
                <a:chExt cx="5864115" cy="5898673"/>
              </a:xfrm>
            </p:grpSpPr>
            <p:cxnSp>
              <p:nvCxnSpPr>
                <p:cNvPr id="36" name="Straight Connector 35"/>
                <p:cNvCxnSpPr/>
                <p:nvPr/>
              </p:nvCxnSpPr>
              <p:spPr bwMode="hidden">
                <a:xfrm>
                  <a:off x="6327885" y="0"/>
                  <a:ext cx="5864115" cy="5898673"/>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cxnSp>
              <p:nvCxnSpPr>
                <p:cNvPr id="37" name="Straight Connector 36"/>
                <p:cNvCxnSpPr/>
                <p:nvPr/>
              </p:nvCxnSpPr>
              <p:spPr bwMode="hidden">
                <a:xfrm>
                  <a:off x="7549268" y="0"/>
                  <a:ext cx="4642732" cy="4672425"/>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cxnSp>
              <p:nvCxnSpPr>
                <p:cNvPr id="38" name="Straight Connector 37"/>
                <p:cNvCxnSpPr/>
                <p:nvPr/>
              </p:nvCxnSpPr>
              <p:spPr bwMode="hidden">
                <a:xfrm>
                  <a:off x="8772997" y="0"/>
                  <a:ext cx="3419003" cy="3456749"/>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cxnSp>
              <p:nvCxnSpPr>
                <p:cNvPr id="39" name="Straight Connector 38"/>
                <p:cNvCxnSpPr/>
                <p:nvPr/>
              </p:nvCxnSpPr>
              <p:spPr bwMode="hidden">
                <a:xfrm>
                  <a:off x="9982200" y="0"/>
                  <a:ext cx="2209800" cy="2226469"/>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cxnSp>
              <p:nvCxnSpPr>
                <p:cNvPr id="40" name="Straight Connector 39"/>
                <p:cNvCxnSpPr/>
                <p:nvPr/>
              </p:nvCxnSpPr>
              <p:spPr bwMode="hidden">
                <a:xfrm>
                  <a:off x="11199019" y="0"/>
                  <a:ext cx="992981" cy="1002506"/>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grpSp>
          <p:cxnSp>
            <p:nvCxnSpPr>
              <p:cNvPr id="31" name="Straight Connector 30"/>
              <p:cNvCxnSpPr/>
              <p:nvPr/>
            </p:nvCxnSpPr>
            <p:spPr bwMode="hidden">
              <a:xfrm flipH="1" flipV="1">
                <a:off x="-1" y="1012053"/>
                <a:ext cx="5828811" cy="5845945"/>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cxnSp>
            <p:nvCxnSpPr>
              <p:cNvPr id="32" name="Straight Connector 31"/>
              <p:cNvCxnSpPr/>
              <p:nvPr/>
            </p:nvCxnSpPr>
            <p:spPr bwMode="hidden">
              <a:xfrm flipH="1" flipV="1">
                <a:off x="-1" y="2227340"/>
                <a:ext cx="4614781" cy="4630658"/>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bwMode="hidden">
              <a:xfrm flipH="1" flipV="1">
                <a:off x="-1" y="3432149"/>
                <a:ext cx="3398419" cy="3425849"/>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bwMode="hidden">
              <a:xfrm flipH="1" flipV="1">
                <a:off x="-1" y="4651431"/>
                <a:ext cx="2196496" cy="2206567"/>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cxnSp>
            <p:nvCxnSpPr>
              <p:cNvPr id="35" name="Straight Connector 34"/>
              <p:cNvCxnSpPr/>
              <p:nvPr/>
            </p:nvCxnSpPr>
            <p:spPr bwMode="hidden">
              <a:xfrm flipH="1" flipV="1">
                <a:off x="-1" y="5864453"/>
                <a:ext cx="987003" cy="993545"/>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grpSp>
      </p:grpSp>
      <p:sp>
        <p:nvSpPr>
          <p:cNvPr id="2" name="Title 1"/>
          <p:cNvSpPr>
            <a:spLocks noGrp="1"/>
          </p:cNvSpPr>
          <p:nvPr>
            <p:ph type="ctrTitle"/>
          </p:nvPr>
        </p:nvSpPr>
        <p:spPr>
          <a:xfrm>
            <a:off x="1293845" y="1909346"/>
            <a:ext cx="9604310" cy="3383280"/>
          </a:xfrm>
        </p:spPr>
        <p:txBody>
          <a:bodyPr anchor="b">
            <a:normAutofit/>
          </a:bodyPr>
          <a:lstStyle>
            <a:lvl1pPr algn="l">
              <a:lnSpc>
                <a:spcPct val="76000"/>
              </a:lnSpc>
              <a:defRPr sz="8000" cap="none" baseline="0">
                <a:solidFill>
                  <a:schemeClr val="tx1"/>
                </a:solidFill>
              </a:defRPr>
            </a:lvl1pPr>
          </a:lstStyle>
          <a:p>
            <a:r>
              <a:rPr lang="en-US"/>
              <a:t>Click to edit Master title style</a:t>
            </a:r>
            <a:endParaRPr lang="en-US" dirty="0"/>
          </a:p>
        </p:txBody>
      </p:sp>
      <p:sp>
        <p:nvSpPr>
          <p:cNvPr id="3" name="Subtitle 2"/>
          <p:cNvSpPr>
            <a:spLocks noGrp="1"/>
          </p:cNvSpPr>
          <p:nvPr>
            <p:ph type="subTitle" idx="1"/>
          </p:nvPr>
        </p:nvSpPr>
        <p:spPr>
          <a:xfrm>
            <a:off x="1293845" y="5432564"/>
            <a:ext cx="9604310" cy="457200"/>
          </a:xfrm>
        </p:spPr>
        <p:txBody>
          <a:bodyPr>
            <a:normAutofit/>
          </a:bodyPr>
          <a:lstStyle>
            <a:lvl1pPr marL="0" indent="0" algn="l">
              <a:spcBef>
                <a:spcPts val="0"/>
              </a:spcBef>
              <a:buNone/>
              <a:defRPr sz="2000" b="0">
                <a:solidFill>
                  <a:schemeClr val="accent1">
                    <a:lumMod val="7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cxnSp>
        <p:nvCxnSpPr>
          <p:cNvPr id="58" name="Straight Connector 57"/>
          <p:cNvCxnSpPr/>
          <p:nvPr userDrawn="1"/>
        </p:nvCxnSpPr>
        <p:spPr>
          <a:xfrm>
            <a:off x="1295400" y="5294175"/>
            <a:ext cx="9601200" cy="0"/>
          </a:xfrm>
          <a:prstGeom prst="line">
            <a:avLst/>
          </a:prstGeom>
          <a:ln w="127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988627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11"/>
          </p:nvPr>
        </p:nvSpPr>
        <p:spPr/>
        <p:txBody>
          <a:bodyPr/>
          <a:lstStyle/>
          <a:p>
            <a:r>
              <a:rPr lang="en-US" dirty="0"/>
              <a:t>Add a footer</a:t>
            </a:r>
          </a:p>
        </p:txBody>
      </p:sp>
      <p:sp>
        <p:nvSpPr>
          <p:cNvPr id="4" name="Date Placeholder 3"/>
          <p:cNvSpPr>
            <a:spLocks noGrp="1"/>
          </p:cNvSpPr>
          <p:nvPr>
            <p:ph type="dt" sz="half" idx="10"/>
          </p:nvPr>
        </p:nvSpPr>
        <p:spPr/>
        <p:txBody>
          <a:bodyPr/>
          <a:lstStyle/>
          <a:p>
            <a:fld id="{AE374B5B-21A0-4192-BF4C-38187F1A68D8}" type="datetime1">
              <a:rPr lang="en-US" smtClean="0"/>
              <a:t>3/15/2026</a:t>
            </a:fld>
            <a:endParaRPr lang="en-US"/>
          </a:p>
        </p:txBody>
      </p:sp>
      <p:sp>
        <p:nvSpPr>
          <p:cNvPr id="6" name="Slide Number Placeholder 5"/>
          <p:cNvSpPr>
            <a:spLocks noGrp="1"/>
          </p:cNvSpPr>
          <p:nvPr>
            <p:ph type="sldNum" sz="quarter" idx="12"/>
          </p:nvPr>
        </p:nvSpPr>
        <p:spPr/>
        <p:txBody>
          <a:bodyPr/>
          <a:lstStyle/>
          <a:p>
            <a:fld id="{E31375A4-56A4-47D6-9801-1991572033F7}" type="slidenum">
              <a:rPr lang="en-US" smtClean="0"/>
              <a:t>‹#›</a:t>
            </a:fld>
            <a:endParaRPr lang="en-US"/>
          </a:p>
        </p:txBody>
      </p:sp>
    </p:spTree>
    <p:extLst>
      <p:ext uri="{BB962C8B-B14F-4D97-AF65-F5344CB8AC3E}">
        <p14:creationId xmlns:p14="http://schemas.microsoft.com/office/powerpoint/2010/main" val="31124441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gradFill flip="none" rotWithShape="1">
          <a:gsLst>
            <a:gs pos="0">
              <a:schemeClr val="accent1"/>
            </a:gs>
            <a:gs pos="97000">
              <a:schemeClr val="accent1">
                <a:lumMod val="80000"/>
              </a:schemeClr>
            </a:gs>
          </a:gsLst>
          <a:path path="circle">
            <a:fillToRect l="50000" t="50000" r="50000" b="50000"/>
          </a:path>
          <a:tileRect/>
        </a:gradFill>
        <a:effectLst/>
      </p:bgPr>
    </p:bg>
    <p:spTree>
      <p:nvGrpSpPr>
        <p:cNvPr id="1" name=""/>
        <p:cNvGrpSpPr/>
        <p:nvPr/>
      </p:nvGrpSpPr>
      <p:grpSpPr>
        <a:xfrm>
          <a:off x="0" y="0"/>
          <a:ext cx="0" cy="0"/>
          <a:chOff x="0" y="0"/>
          <a:chExt cx="0" cy="0"/>
        </a:xfrm>
      </p:grpSpPr>
      <p:grpSp>
        <p:nvGrpSpPr>
          <p:cNvPr id="7" name="Group 6"/>
          <p:cNvGrpSpPr/>
          <p:nvPr userDrawn="1"/>
        </p:nvGrpSpPr>
        <p:grpSpPr bwMode="hidden">
          <a:xfrm>
            <a:off x="-1" y="0"/>
            <a:ext cx="12192002" cy="6858000"/>
            <a:chOff x="-1" y="0"/>
            <a:chExt cx="12192002" cy="6858000"/>
          </a:xfrm>
        </p:grpSpPr>
        <p:cxnSp>
          <p:nvCxnSpPr>
            <p:cNvPr id="8" name="Straight Connector 7"/>
            <p:cNvCxnSpPr/>
            <p:nvPr/>
          </p:nvCxnSpPr>
          <p:spPr bwMode="hidden">
            <a:xfrm>
              <a:off x="610194" y="0"/>
              <a:ext cx="0"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p:cNvCxnSpPr/>
            <p:nvPr/>
          </p:nvCxnSpPr>
          <p:spPr bwMode="hidden">
            <a:xfrm>
              <a:off x="1829332" y="0"/>
              <a:ext cx="0"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p:cNvCxnSpPr/>
            <p:nvPr/>
          </p:nvCxnSpPr>
          <p:spPr bwMode="hidden">
            <a:xfrm>
              <a:off x="3048470" y="0"/>
              <a:ext cx="0"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1" name="Straight Connector 10"/>
            <p:cNvCxnSpPr/>
            <p:nvPr/>
          </p:nvCxnSpPr>
          <p:spPr bwMode="hidden">
            <a:xfrm>
              <a:off x="4267608" y="0"/>
              <a:ext cx="0"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2" name="Straight Connector 11"/>
            <p:cNvCxnSpPr/>
            <p:nvPr/>
          </p:nvCxnSpPr>
          <p:spPr bwMode="hidden">
            <a:xfrm>
              <a:off x="5486746" y="0"/>
              <a:ext cx="0"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bwMode="hidden">
            <a:xfrm>
              <a:off x="6705884" y="0"/>
              <a:ext cx="0"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p:cNvCxnSpPr/>
            <p:nvPr/>
          </p:nvCxnSpPr>
          <p:spPr bwMode="hidden">
            <a:xfrm>
              <a:off x="7925022" y="0"/>
              <a:ext cx="0"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bwMode="hidden">
            <a:xfrm>
              <a:off x="9144160" y="0"/>
              <a:ext cx="0"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bwMode="hidden">
            <a:xfrm>
              <a:off x="10363298" y="0"/>
              <a:ext cx="0"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7" name="Straight Connector 16"/>
            <p:cNvCxnSpPr/>
            <p:nvPr/>
          </p:nvCxnSpPr>
          <p:spPr bwMode="hidden">
            <a:xfrm>
              <a:off x="11582436" y="0"/>
              <a:ext cx="0"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bwMode="hidden">
            <a:xfrm>
              <a:off x="2819" y="386485"/>
              <a:ext cx="12188952" cy="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bwMode="hidden">
            <a:xfrm>
              <a:off x="2819" y="1611181"/>
              <a:ext cx="12188952" cy="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20" name="Straight Connector 19"/>
            <p:cNvCxnSpPr/>
            <p:nvPr/>
          </p:nvCxnSpPr>
          <p:spPr bwMode="hidden">
            <a:xfrm>
              <a:off x="2819" y="2835877"/>
              <a:ext cx="12188952" cy="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21" name="Straight Connector 20"/>
            <p:cNvCxnSpPr/>
            <p:nvPr/>
          </p:nvCxnSpPr>
          <p:spPr bwMode="hidden">
            <a:xfrm>
              <a:off x="2819" y="4060573"/>
              <a:ext cx="12188952" cy="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22" name="Straight Connector 21"/>
            <p:cNvCxnSpPr/>
            <p:nvPr/>
          </p:nvCxnSpPr>
          <p:spPr bwMode="hidden">
            <a:xfrm>
              <a:off x="2819" y="5285269"/>
              <a:ext cx="12188952" cy="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23" name="Straight Connector 22"/>
            <p:cNvCxnSpPr/>
            <p:nvPr/>
          </p:nvCxnSpPr>
          <p:spPr bwMode="hidden">
            <a:xfrm>
              <a:off x="2819" y="6509965"/>
              <a:ext cx="12188952" cy="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grpSp>
          <p:nvGrpSpPr>
            <p:cNvPr id="24" name="Group 23"/>
            <p:cNvGrpSpPr/>
            <p:nvPr userDrawn="1"/>
          </p:nvGrpSpPr>
          <p:grpSpPr bwMode="hidden">
            <a:xfrm>
              <a:off x="-1" y="0"/>
              <a:ext cx="12192001" cy="6858000"/>
              <a:chOff x="-1" y="0"/>
              <a:chExt cx="12192001" cy="6858000"/>
            </a:xfrm>
          </p:grpSpPr>
          <p:cxnSp>
            <p:nvCxnSpPr>
              <p:cNvPr id="42" name="Straight Connector 41"/>
              <p:cNvCxnSpPr/>
              <p:nvPr/>
            </p:nvCxnSpPr>
            <p:spPr bwMode="hidden">
              <a:xfrm>
                <a:off x="225425" y="0"/>
                <a:ext cx="6815931"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43" name="Straight Connector 42"/>
              <p:cNvCxnSpPr/>
              <p:nvPr/>
            </p:nvCxnSpPr>
            <p:spPr bwMode="hidden">
              <a:xfrm>
                <a:off x="1449154" y="0"/>
                <a:ext cx="6815931"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44" name="Straight Connector 43"/>
              <p:cNvCxnSpPr/>
              <p:nvPr/>
            </p:nvCxnSpPr>
            <p:spPr bwMode="hidden">
              <a:xfrm>
                <a:off x="2665982" y="0"/>
                <a:ext cx="6815931"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45" name="Straight Connector 44"/>
              <p:cNvCxnSpPr/>
              <p:nvPr/>
            </p:nvCxnSpPr>
            <p:spPr bwMode="hidden">
              <a:xfrm>
                <a:off x="3885119" y="0"/>
                <a:ext cx="6815931"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46" name="Straight Connector 45"/>
              <p:cNvCxnSpPr/>
              <p:nvPr/>
            </p:nvCxnSpPr>
            <p:spPr bwMode="hidden">
              <a:xfrm>
                <a:off x="5106502" y="0"/>
                <a:ext cx="6815931"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grpSp>
            <p:nvGrpSpPr>
              <p:cNvPr id="47" name="Group 46"/>
              <p:cNvGrpSpPr/>
              <p:nvPr/>
            </p:nvGrpSpPr>
            <p:grpSpPr bwMode="hidden">
              <a:xfrm>
                <a:off x="6327885" y="0"/>
                <a:ext cx="5864115" cy="5898673"/>
                <a:chOff x="6327885" y="0"/>
                <a:chExt cx="5864115" cy="5898673"/>
              </a:xfrm>
            </p:grpSpPr>
            <p:cxnSp>
              <p:nvCxnSpPr>
                <p:cNvPr id="53" name="Straight Connector 52"/>
                <p:cNvCxnSpPr/>
                <p:nvPr/>
              </p:nvCxnSpPr>
              <p:spPr bwMode="hidden">
                <a:xfrm>
                  <a:off x="6327885" y="0"/>
                  <a:ext cx="5864115" cy="5898673"/>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54" name="Straight Connector 53"/>
                <p:cNvCxnSpPr/>
                <p:nvPr/>
              </p:nvCxnSpPr>
              <p:spPr bwMode="hidden">
                <a:xfrm>
                  <a:off x="7549268" y="0"/>
                  <a:ext cx="4642732" cy="4672425"/>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55" name="Straight Connector 54"/>
                <p:cNvCxnSpPr/>
                <p:nvPr/>
              </p:nvCxnSpPr>
              <p:spPr bwMode="hidden">
                <a:xfrm>
                  <a:off x="8772997" y="0"/>
                  <a:ext cx="3419003" cy="3456749"/>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56" name="Straight Connector 55"/>
                <p:cNvCxnSpPr/>
                <p:nvPr/>
              </p:nvCxnSpPr>
              <p:spPr bwMode="hidden">
                <a:xfrm>
                  <a:off x="9982200" y="0"/>
                  <a:ext cx="2209800" cy="2226469"/>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57" name="Straight Connector 56"/>
                <p:cNvCxnSpPr/>
                <p:nvPr/>
              </p:nvCxnSpPr>
              <p:spPr bwMode="hidden">
                <a:xfrm>
                  <a:off x="11199019" y="0"/>
                  <a:ext cx="992981" cy="1002506"/>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grpSp>
          <p:cxnSp>
            <p:nvCxnSpPr>
              <p:cNvPr id="48" name="Straight Connector 47"/>
              <p:cNvCxnSpPr/>
              <p:nvPr/>
            </p:nvCxnSpPr>
            <p:spPr bwMode="hidden">
              <a:xfrm flipH="1" flipV="1">
                <a:off x="-1" y="1012053"/>
                <a:ext cx="5828811" cy="5845945"/>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49" name="Straight Connector 48"/>
              <p:cNvCxnSpPr/>
              <p:nvPr/>
            </p:nvCxnSpPr>
            <p:spPr bwMode="hidden">
              <a:xfrm flipH="1" flipV="1">
                <a:off x="-1" y="2227340"/>
                <a:ext cx="4614781" cy="4630658"/>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50" name="Straight Connector 49"/>
              <p:cNvCxnSpPr/>
              <p:nvPr/>
            </p:nvCxnSpPr>
            <p:spPr bwMode="hidden">
              <a:xfrm flipH="1" flipV="1">
                <a:off x="-1" y="3432149"/>
                <a:ext cx="3398419" cy="3425849"/>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51" name="Straight Connector 50"/>
              <p:cNvCxnSpPr/>
              <p:nvPr/>
            </p:nvCxnSpPr>
            <p:spPr bwMode="hidden">
              <a:xfrm flipH="1" flipV="1">
                <a:off x="-1" y="4651431"/>
                <a:ext cx="2196496" cy="2206567"/>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52" name="Straight Connector 51"/>
              <p:cNvCxnSpPr/>
              <p:nvPr/>
            </p:nvCxnSpPr>
            <p:spPr bwMode="hidden">
              <a:xfrm flipH="1" flipV="1">
                <a:off x="-1" y="5864453"/>
                <a:ext cx="987003" cy="993545"/>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grpSp>
        <p:grpSp>
          <p:nvGrpSpPr>
            <p:cNvPr id="25" name="Group 24"/>
            <p:cNvGrpSpPr/>
            <p:nvPr userDrawn="1"/>
          </p:nvGrpSpPr>
          <p:grpSpPr bwMode="hidden">
            <a:xfrm flipH="1">
              <a:off x="0" y="0"/>
              <a:ext cx="12192001" cy="6858000"/>
              <a:chOff x="-1" y="0"/>
              <a:chExt cx="12192001" cy="6858000"/>
            </a:xfrm>
          </p:grpSpPr>
          <p:cxnSp>
            <p:nvCxnSpPr>
              <p:cNvPr id="26" name="Straight Connector 25"/>
              <p:cNvCxnSpPr/>
              <p:nvPr/>
            </p:nvCxnSpPr>
            <p:spPr bwMode="hidden">
              <a:xfrm>
                <a:off x="225425" y="0"/>
                <a:ext cx="6815931"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27" name="Straight Connector 26"/>
              <p:cNvCxnSpPr/>
              <p:nvPr/>
            </p:nvCxnSpPr>
            <p:spPr bwMode="hidden">
              <a:xfrm>
                <a:off x="1449154" y="0"/>
                <a:ext cx="6815931"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28" name="Straight Connector 27"/>
              <p:cNvCxnSpPr/>
              <p:nvPr/>
            </p:nvCxnSpPr>
            <p:spPr bwMode="hidden">
              <a:xfrm>
                <a:off x="2665982" y="0"/>
                <a:ext cx="6815931"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29" name="Straight Connector 28"/>
              <p:cNvCxnSpPr/>
              <p:nvPr/>
            </p:nvCxnSpPr>
            <p:spPr bwMode="hidden">
              <a:xfrm>
                <a:off x="3885119" y="0"/>
                <a:ext cx="6815931"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30" name="Straight Connector 29"/>
              <p:cNvCxnSpPr/>
              <p:nvPr/>
            </p:nvCxnSpPr>
            <p:spPr bwMode="hidden">
              <a:xfrm>
                <a:off x="5150644" y="0"/>
                <a:ext cx="6815931"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grpSp>
            <p:nvGrpSpPr>
              <p:cNvPr id="31" name="Group 30"/>
              <p:cNvGrpSpPr/>
              <p:nvPr/>
            </p:nvGrpSpPr>
            <p:grpSpPr bwMode="hidden">
              <a:xfrm>
                <a:off x="6327885" y="0"/>
                <a:ext cx="5864115" cy="5898673"/>
                <a:chOff x="6327885" y="0"/>
                <a:chExt cx="5864115" cy="5898673"/>
              </a:xfrm>
            </p:grpSpPr>
            <p:cxnSp>
              <p:nvCxnSpPr>
                <p:cNvPr id="37" name="Straight Connector 36"/>
                <p:cNvCxnSpPr/>
                <p:nvPr/>
              </p:nvCxnSpPr>
              <p:spPr bwMode="hidden">
                <a:xfrm>
                  <a:off x="6327885" y="0"/>
                  <a:ext cx="5864115" cy="5898673"/>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38" name="Straight Connector 37"/>
                <p:cNvCxnSpPr/>
                <p:nvPr/>
              </p:nvCxnSpPr>
              <p:spPr bwMode="hidden">
                <a:xfrm>
                  <a:off x="7549268" y="0"/>
                  <a:ext cx="4642732" cy="4672425"/>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39" name="Straight Connector 38"/>
                <p:cNvCxnSpPr/>
                <p:nvPr/>
              </p:nvCxnSpPr>
              <p:spPr bwMode="hidden">
                <a:xfrm>
                  <a:off x="8772997" y="0"/>
                  <a:ext cx="3419003" cy="3456749"/>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40" name="Straight Connector 39"/>
                <p:cNvCxnSpPr/>
                <p:nvPr/>
              </p:nvCxnSpPr>
              <p:spPr bwMode="hidden">
                <a:xfrm>
                  <a:off x="9982200" y="0"/>
                  <a:ext cx="2209800" cy="2226469"/>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41" name="Straight Connector 40"/>
                <p:cNvCxnSpPr/>
                <p:nvPr/>
              </p:nvCxnSpPr>
              <p:spPr bwMode="hidden">
                <a:xfrm>
                  <a:off x="11199019" y="0"/>
                  <a:ext cx="992981" cy="1002506"/>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grpSp>
          <p:cxnSp>
            <p:nvCxnSpPr>
              <p:cNvPr id="32" name="Straight Connector 31"/>
              <p:cNvCxnSpPr/>
              <p:nvPr/>
            </p:nvCxnSpPr>
            <p:spPr bwMode="hidden">
              <a:xfrm flipH="1" flipV="1">
                <a:off x="-1" y="1012053"/>
                <a:ext cx="5828811" cy="5845945"/>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bwMode="hidden">
              <a:xfrm flipH="1" flipV="1">
                <a:off x="-1" y="2227340"/>
                <a:ext cx="4614781" cy="4630658"/>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bwMode="hidden">
              <a:xfrm flipH="1" flipV="1">
                <a:off x="-1" y="3432149"/>
                <a:ext cx="3398419" cy="3425849"/>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35" name="Straight Connector 34"/>
              <p:cNvCxnSpPr/>
              <p:nvPr/>
            </p:nvCxnSpPr>
            <p:spPr bwMode="hidden">
              <a:xfrm flipH="1" flipV="1">
                <a:off x="-1" y="4651431"/>
                <a:ext cx="2196496" cy="2206567"/>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36" name="Straight Connector 35"/>
              <p:cNvCxnSpPr/>
              <p:nvPr/>
            </p:nvCxnSpPr>
            <p:spPr bwMode="hidden">
              <a:xfrm flipH="1" flipV="1">
                <a:off x="-1" y="5864453"/>
                <a:ext cx="987003" cy="993545"/>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grpSp>
      </p:grpSp>
      <p:sp>
        <p:nvSpPr>
          <p:cNvPr id="2" name="Title 1"/>
          <p:cNvSpPr>
            <a:spLocks noGrp="1"/>
          </p:cNvSpPr>
          <p:nvPr>
            <p:ph type="title"/>
          </p:nvPr>
        </p:nvSpPr>
        <p:spPr>
          <a:xfrm>
            <a:off x="1295400" y="2541573"/>
            <a:ext cx="9601200" cy="2743200"/>
          </a:xfrm>
        </p:spPr>
        <p:txBody>
          <a:bodyPr anchor="b">
            <a:normAutofit/>
          </a:bodyPr>
          <a:lstStyle>
            <a:lvl1pPr>
              <a:lnSpc>
                <a:spcPct val="85000"/>
              </a:lnSpc>
              <a:defRPr sz="6000" cap="none" baseline="0">
                <a:solidFill>
                  <a:schemeClr val="tx1"/>
                </a:solidFill>
              </a:defRPr>
            </a:lvl1pPr>
          </a:lstStyle>
          <a:p>
            <a:r>
              <a:rPr lang="en-US"/>
              <a:t>Click to edit Master title style</a:t>
            </a:r>
            <a:endParaRPr lang="en-US" dirty="0"/>
          </a:p>
        </p:txBody>
      </p:sp>
      <p:sp>
        <p:nvSpPr>
          <p:cNvPr id="3" name="Text Placeholder 2"/>
          <p:cNvSpPr>
            <a:spLocks noGrp="1"/>
          </p:cNvSpPr>
          <p:nvPr>
            <p:ph type="body" idx="1"/>
          </p:nvPr>
        </p:nvSpPr>
        <p:spPr>
          <a:xfrm>
            <a:off x="1295400" y="5431536"/>
            <a:ext cx="9601200" cy="457200"/>
          </a:xfrm>
        </p:spPr>
        <p:txBody>
          <a:bodyPr>
            <a:normAutofit/>
          </a:bodyPr>
          <a:lstStyle>
            <a:lvl1pPr marL="0" indent="0">
              <a:spcBef>
                <a:spcPts val="0"/>
              </a:spcBef>
              <a:buNone/>
              <a:defRPr sz="2000" b="0">
                <a:solidFill>
                  <a:schemeClr val="tx1"/>
                </a:solidFill>
              </a:defRPr>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Click to edit Master text styles</a:t>
            </a:r>
          </a:p>
        </p:txBody>
      </p:sp>
      <p:cxnSp>
        <p:nvCxnSpPr>
          <p:cNvPr id="58" name="Straight Connector 57"/>
          <p:cNvCxnSpPr/>
          <p:nvPr userDrawn="1"/>
        </p:nvCxnSpPr>
        <p:spPr>
          <a:xfrm>
            <a:off x="1295400" y="5294175"/>
            <a:ext cx="96012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06778040"/>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295400" y="1981199"/>
            <a:ext cx="4572000" cy="3810001"/>
          </a:xfrm>
        </p:spPr>
        <p:txBody>
          <a:bodyPr>
            <a:normAutofit/>
          </a:bodyPr>
          <a:lstStyle>
            <a:lvl1pPr>
              <a:defRPr sz="2000"/>
            </a:lvl1pPr>
            <a:lvl2pPr>
              <a:defRPr sz="1800"/>
            </a:lvl2pPr>
            <a:lvl3pPr>
              <a:defRPr sz="1600"/>
            </a:lvl3pPr>
            <a:lvl4pPr>
              <a:defRPr sz="1400"/>
            </a:lvl4pPr>
            <a:lvl5pPr>
              <a:defRPr sz="14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24600" y="1981199"/>
            <a:ext cx="4572000" cy="3810001"/>
          </a:xfrm>
        </p:spPr>
        <p:txBody>
          <a:bodyPr>
            <a:normAutofit/>
          </a:bodyPr>
          <a:lstStyle>
            <a:lvl1pPr>
              <a:defRPr sz="2000"/>
            </a:lvl1pPr>
            <a:lvl2pPr>
              <a:defRPr sz="1800"/>
            </a:lvl2pPr>
            <a:lvl3pPr>
              <a:defRPr sz="1600"/>
            </a:lvl3pPr>
            <a:lvl4pPr>
              <a:defRPr sz="1400"/>
            </a:lvl4pPr>
            <a:lvl5pPr>
              <a:defRPr sz="14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11"/>
          </p:nvPr>
        </p:nvSpPr>
        <p:spPr/>
        <p:txBody>
          <a:bodyPr/>
          <a:lstStyle/>
          <a:p>
            <a:r>
              <a:rPr lang="en-US" dirty="0"/>
              <a:t>Add a footer</a:t>
            </a:r>
          </a:p>
        </p:txBody>
      </p:sp>
      <p:sp>
        <p:nvSpPr>
          <p:cNvPr id="5" name="Date Placeholder 4"/>
          <p:cNvSpPr>
            <a:spLocks noGrp="1"/>
          </p:cNvSpPr>
          <p:nvPr>
            <p:ph type="dt" sz="half" idx="10"/>
          </p:nvPr>
        </p:nvSpPr>
        <p:spPr/>
        <p:txBody>
          <a:bodyPr/>
          <a:lstStyle/>
          <a:p>
            <a:fld id="{33B5CF7C-B333-48E1-A4A6-83A3C8B73AC0}" type="datetime1">
              <a:rPr lang="en-US" smtClean="0"/>
              <a:t>3/15/2026</a:t>
            </a:fld>
            <a:endParaRPr lang="en-US"/>
          </a:p>
        </p:txBody>
      </p:sp>
      <p:sp>
        <p:nvSpPr>
          <p:cNvPr id="7" name="Slide Number Placeholder 6"/>
          <p:cNvSpPr>
            <a:spLocks noGrp="1"/>
          </p:cNvSpPr>
          <p:nvPr>
            <p:ph type="sldNum" sz="quarter" idx="12"/>
          </p:nvPr>
        </p:nvSpPr>
        <p:spPr/>
        <p:txBody>
          <a:bodyPr/>
          <a:lstStyle/>
          <a:p>
            <a:fld id="{E31375A4-56A4-47D6-9801-1991572033F7}" type="slidenum">
              <a:rPr lang="en-US" smtClean="0"/>
              <a:t>‹#›</a:t>
            </a:fld>
            <a:endParaRPr lang="en-US"/>
          </a:p>
        </p:txBody>
      </p:sp>
    </p:spTree>
    <p:extLst>
      <p:ext uri="{BB962C8B-B14F-4D97-AF65-F5344CB8AC3E}">
        <p14:creationId xmlns:p14="http://schemas.microsoft.com/office/powerpoint/2010/main" val="40445679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Text Placeholder 2"/>
          <p:cNvSpPr>
            <a:spLocks noGrp="1"/>
          </p:cNvSpPr>
          <p:nvPr>
            <p:ph type="body" idx="1"/>
          </p:nvPr>
        </p:nvSpPr>
        <p:spPr>
          <a:xfrm>
            <a:off x="1295400" y="1818322"/>
            <a:ext cx="4572000" cy="641350"/>
          </a:xfrm>
        </p:spPr>
        <p:txBody>
          <a:bodyPr anchor="ctr">
            <a:normAutofit/>
          </a:bodyPr>
          <a:lstStyle>
            <a:lvl1pPr marL="0" indent="0">
              <a:spcBef>
                <a:spcPts val="0"/>
              </a:spcBef>
              <a:buNone/>
              <a:defRPr sz="20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2503713"/>
            <a:ext cx="4572000" cy="3287487"/>
          </a:xfrm>
        </p:spPr>
        <p:txBody>
          <a:bodyPr>
            <a:normAutofit/>
          </a:bodyPr>
          <a:lstStyle>
            <a:lvl1pPr>
              <a:defRPr sz="2000"/>
            </a:lvl1pPr>
            <a:lvl2pPr>
              <a:defRPr sz="1800"/>
            </a:lvl2pPr>
            <a:lvl3pPr>
              <a:defRPr sz="1600"/>
            </a:lvl3pPr>
            <a:lvl4pPr>
              <a:defRPr sz="1400"/>
            </a:lvl4pPr>
            <a:lvl5pPr>
              <a:defRPr sz="14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24600" y="1818322"/>
            <a:ext cx="4572000" cy="641350"/>
          </a:xfrm>
        </p:spPr>
        <p:txBody>
          <a:bodyPr anchor="ctr">
            <a:normAutofit/>
          </a:bodyPr>
          <a:lstStyle>
            <a:lvl1pPr marL="0" indent="0">
              <a:spcBef>
                <a:spcPts val="0"/>
              </a:spcBef>
              <a:buNone/>
              <a:defRPr sz="20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24600" y="2503713"/>
            <a:ext cx="4572000" cy="3287487"/>
          </a:xfrm>
        </p:spPr>
        <p:txBody>
          <a:bodyPr>
            <a:normAutofit/>
          </a:bodyPr>
          <a:lstStyle>
            <a:lvl1pPr>
              <a:defRPr sz="2000"/>
            </a:lvl1pPr>
            <a:lvl2pPr>
              <a:defRPr sz="1800"/>
            </a:lvl2pPr>
            <a:lvl3pPr>
              <a:defRPr sz="1600"/>
            </a:lvl3pPr>
            <a:lvl4pPr>
              <a:defRPr sz="1400"/>
            </a:lvl4pPr>
            <a:lvl5pPr>
              <a:defRPr sz="14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Footer Placeholder 7"/>
          <p:cNvSpPr>
            <a:spLocks noGrp="1"/>
          </p:cNvSpPr>
          <p:nvPr>
            <p:ph type="ftr" sz="quarter" idx="11"/>
          </p:nvPr>
        </p:nvSpPr>
        <p:spPr/>
        <p:txBody>
          <a:bodyPr/>
          <a:lstStyle/>
          <a:p>
            <a:r>
              <a:rPr lang="en-US" dirty="0"/>
              <a:t>Add a footer</a:t>
            </a:r>
          </a:p>
        </p:txBody>
      </p:sp>
      <p:sp>
        <p:nvSpPr>
          <p:cNvPr id="7" name="Date Placeholder 6"/>
          <p:cNvSpPr>
            <a:spLocks noGrp="1"/>
          </p:cNvSpPr>
          <p:nvPr>
            <p:ph type="dt" sz="half" idx="10"/>
          </p:nvPr>
        </p:nvSpPr>
        <p:spPr/>
        <p:txBody>
          <a:bodyPr/>
          <a:lstStyle/>
          <a:p>
            <a:fld id="{AE320762-5CBF-4210-AB54-376B091119F8}" type="datetime1">
              <a:rPr lang="en-US" smtClean="0"/>
              <a:t>3/15/2026</a:t>
            </a:fld>
            <a:endParaRPr lang="en-US"/>
          </a:p>
        </p:txBody>
      </p:sp>
      <p:sp>
        <p:nvSpPr>
          <p:cNvPr id="9" name="Slide Number Placeholder 8"/>
          <p:cNvSpPr>
            <a:spLocks noGrp="1"/>
          </p:cNvSpPr>
          <p:nvPr>
            <p:ph type="sldNum" sz="quarter" idx="12"/>
          </p:nvPr>
        </p:nvSpPr>
        <p:spPr/>
        <p:txBody>
          <a:bodyPr/>
          <a:lstStyle/>
          <a:p>
            <a:fld id="{E31375A4-56A4-47D6-9801-1991572033F7}" type="slidenum">
              <a:rPr lang="en-US" smtClean="0"/>
              <a:t>‹#›</a:t>
            </a:fld>
            <a:endParaRPr lang="en-US"/>
          </a:p>
        </p:txBody>
      </p:sp>
    </p:spTree>
    <p:extLst>
      <p:ext uri="{BB962C8B-B14F-4D97-AF65-F5344CB8AC3E}">
        <p14:creationId xmlns:p14="http://schemas.microsoft.com/office/powerpoint/2010/main" val="33979065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4" name="Footer Placeholder 3"/>
          <p:cNvSpPr>
            <a:spLocks noGrp="1"/>
          </p:cNvSpPr>
          <p:nvPr>
            <p:ph type="ftr" sz="quarter" idx="11"/>
          </p:nvPr>
        </p:nvSpPr>
        <p:spPr/>
        <p:txBody>
          <a:bodyPr/>
          <a:lstStyle/>
          <a:p>
            <a:r>
              <a:rPr lang="en-US" dirty="0"/>
              <a:t>Add a footer</a:t>
            </a:r>
          </a:p>
        </p:txBody>
      </p:sp>
      <p:sp>
        <p:nvSpPr>
          <p:cNvPr id="3" name="Date Placeholder 2"/>
          <p:cNvSpPr>
            <a:spLocks noGrp="1"/>
          </p:cNvSpPr>
          <p:nvPr>
            <p:ph type="dt" sz="half" idx="10"/>
          </p:nvPr>
        </p:nvSpPr>
        <p:spPr/>
        <p:txBody>
          <a:bodyPr/>
          <a:lstStyle/>
          <a:p>
            <a:fld id="{7F0DB371-BF5F-4058-A212-1A908E4D2674}" type="datetime1">
              <a:rPr lang="en-US" smtClean="0"/>
              <a:t>3/15/2026</a:t>
            </a:fld>
            <a:endParaRPr lang="en-US"/>
          </a:p>
        </p:txBody>
      </p:sp>
      <p:sp>
        <p:nvSpPr>
          <p:cNvPr id="5" name="Slide Number Placeholder 4"/>
          <p:cNvSpPr>
            <a:spLocks noGrp="1"/>
          </p:cNvSpPr>
          <p:nvPr>
            <p:ph type="sldNum" sz="quarter" idx="12"/>
          </p:nvPr>
        </p:nvSpPr>
        <p:spPr/>
        <p:txBody>
          <a:bodyPr/>
          <a:lstStyle/>
          <a:p>
            <a:fld id="{E31375A4-56A4-47D6-9801-1991572033F7}" type="slidenum">
              <a:rPr lang="en-US" smtClean="0"/>
              <a:t>‹#›</a:t>
            </a:fld>
            <a:endParaRPr lang="en-US"/>
          </a:p>
        </p:txBody>
      </p:sp>
    </p:spTree>
    <p:extLst>
      <p:ext uri="{BB962C8B-B14F-4D97-AF65-F5344CB8AC3E}">
        <p14:creationId xmlns:p14="http://schemas.microsoft.com/office/powerpoint/2010/main" val="32389767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grpSp>
        <p:nvGrpSpPr>
          <p:cNvPr id="161" name="Group 160"/>
          <p:cNvGrpSpPr/>
          <p:nvPr userDrawn="1"/>
        </p:nvGrpSpPr>
        <p:grpSpPr bwMode="hidden">
          <a:xfrm>
            <a:off x="-1" y="0"/>
            <a:ext cx="12192002" cy="6858000"/>
            <a:chOff x="-1" y="0"/>
            <a:chExt cx="12192002" cy="6858000"/>
          </a:xfrm>
        </p:grpSpPr>
        <p:cxnSp>
          <p:nvCxnSpPr>
            <p:cNvPr id="162" name="Straight Connector 161"/>
            <p:cNvCxnSpPr/>
            <p:nvPr/>
          </p:nvCxnSpPr>
          <p:spPr bwMode="hidden">
            <a:xfrm>
              <a:off x="610194" y="0"/>
              <a:ext cx="0" cy="6858000"/>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163" name="Straight Connector 162"/>
            <p:cNvCxnSpPr/>
            <p:nvPr/>
          </p:nvCxnSpPr>
          <p:spPr bwMode="hidden">
            <a:xfrm>
              <a:off x="1829332" y="0"/>
              <a:ext cx="0" cy="6858000"/>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164" name="Straight Connector 163"/>
            <p:cNvCxnSpPr/>
            <p:nvPr/>
          </p:nvCxnSpPr>
          <p:spPr bwMode="hidden">
            <a:xfrm>
              <a:off x="3048470" y="0"/>
              <a:ext cx="0" cy="6858000"/>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165" name="Straight Connector 164"/>
            <p:cNvCxnSpPr/>
            <p:nvPr/>
          </p:nvCxnSpPr>
          <p:spPr bwMode="hidden">
            <a:xfrm>
              <a:off x="4267608" y="0"/>
              <a:ext cx="0" cy="6858000"/>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166" name="Straight Connector 165"/>
            <p:cNvCxnSpPr/>
            <p:nvPr/>
          </p:nvCxnSpPr>
          <p:spPr bwMode="hidden">
            <a:xfrm>
              <a:off x="5486746" y="0"/>
              <a:ext cx="0" cy="6858000"/>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167" name="Straight Connector 166"/>
            <p:cNvCxnSpPr/>
            <p:nvPr/>
          </p:nvCxnSpPr>
          <p:spPr bwMode="hidden">
            <a:xfrm>
              <a:off x="6705884" y="0"/>
              <a:ext cx="0" cy="6858000"/>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168" name="Straight Connector 167"/>
            <p:cNvCxnSpPr/>
            <p:nvPr/>
          </p:nvCxnSpPr>
          <p:spPr bwMode="hidden">
            <a:xfrm>
              <a:off x="7925022" y="0"/>
              <a:ext cx="0" cy="6858000"/>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169" name="Straight Connector 168"/>
            <p:cNvCxnSpPr/>
            <p:nvPr/>
          </p:nvCxnSpPr>
          <p:spPr bwMode="hidden">
            <a:xfrm>
              <a:off x="9144160" y="0"/>
              <a:ext cx="0" cy="6858000"/>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170" name="Straight Connector 169"/>
            <p:cNvCxnSpPr/>
            <p:nvPr/>
          </p:nvCxnSpPr>
          <p:spPr bwMode="hidden">
            <a:xfrm>
              <a:off x="10363298" y="0"/>
              <a:ext cx="0" cy="6858000"/>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171" name="Straight Connector 170"/>
            <p:cNvCxnSpPr/>
            <p:nvPr/>
          </p:nvCxnSpPr>
          <p:spPr bwMode="hidden">
            <a:xfrm>
              <a:off x="11582436" y="0"/>
              <a:ext cx="0" cy="6858000"/>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172" name="Straight Connector 171"/>
            <p:cNvCxnSpPr/>
            <p:nvPr/>
          </p:nvCxnSpPr>
          <p:spPr bwMode="hidden">
            <a:xfrm>
              <a:off x="2819" y="386485"/>
              <a:ext cx="12188952" cy="0"/>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173" name="Straight Connector 172"/>
            <p:cNvCxnSpPr/>
            <p:nvPr/>
          </p:nvCxnSpPr>
          <p:spPr bwMode="hidden">
            <a:xfrm>
              <a:off x="2819" y="1611181"/>
              <a:ext cx="12188952" cy="0"/>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174" name="Straight Connector 173"/>
            <p:cNvCxnSpPr/>
            <p:nvPr/>
          </p:nvCxnSpPr>
          <p:spPr bwMode="hidden">
            <a:xfrm>
              <a:off x="2819" y="2835877"/>
              <a:ext cx="12188952" cy="0"/>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175" name="Straight Connector 174"/>
            <p:cNvCxnSpPr/>
            <p:nvPr/>
          </p:nvCxnSpPr>
          <p:spPr bwMode="hidden">
            <a:xfrm>
              <a:off x="2819" y="4060573"/>
              <a:ext cx="12188952" cy="0"/>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176" name="Straight Connector 175"/>
            <p:cNvCxnSpPr/>
            <p:nvPr/>
          </p:nvCxnSpPr>
          <p:spPr bwMode="hidden">
            <a:xfrm>
              <a:off x="2819" y="5285269"/>
              <a:ext cx="12188952" cy="0"/>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177" name="Straight Connector 176"/>
            <p:cNvCxnSpPr/>
            <p:nvPr/>
          </p:nvCxnSpPr>
          <p:spPr bwMode="hidden">
            <a:xfrm>
              <a:off x="2819" y="6509965"/>
              <a:ext cx="12188952" cy="0"/>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grpSp>
          <p:nvGrpSpPr>
            <p:cNvPr id="178" name="Group 177"/>
            <p:cNvGrpSpPr/>
            <p:nvPr userDrawn="1"/>
          </p:nvGrpSpPr>
          <p:grpSpPr bwMode="hidden">
            <a:xfrm>
              <a:off x="-1" y="0"/>
              <a:ext cx="12192001" cy="6858000"/>
              <a:chOff x="-1" y="0"/>
              <a:chExt cx="12192001" cy="6858000"/>
            </a:xfrm>
          </p:grpSpPr>
          <p:cxnSp>
            <p:nvCxnSpPr>
              <p:cNvPr id="196" name="Straight Connector 195"/>
              <p:cNvCxnSpPr/>
              <p:nvPr/>
            </p:nvCxnSpPr>
            <p:spPr bwMode="hidden">
              <a:xfrm>
                <a:off x="225425" y="0"/>
                <a:ext cx="6815931" cy="6858000"/>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197" name="Straight Connector 196"/>
              <p:cNvCxnSpPr/>
              <p:nvPr/>
            </p:nvCxnSpPr>
            <p:spPr bwMode="hidden">
              <a:xfrm>
                <a:off x="1449154" y="0"/>
                <a:ext cx="6815931" cy="6858000"/>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198" name="Straight Connector 197"/>
              <p:cNvCxnSpPr/>
              <p:nvPr/>
            </p:nvCxnSpPr>
            <p:spPr bwMode="hidden">
              <a:xfrm>
                <a:off x="2665982" y="0"/>
                <a:ext cx="6815931" cy="6858000"/>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199" name="Straight Connector 198"/>
              <p:cNvCxnSpPr/>
              <p:nvPr/>
            </p:nvCxnSpPr>
            <p:spPr bwMode="hidden">
              <a:xfrm>
                <a:off x="3885119" y="0"/>
                <a:ext cx="6815931" cy="6858000"/>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200" name="Straight Connector 199"/>
              <p:cNvCxnSpPr/>
              <p:nvPr/>
            </p:nvCxnSpPr>
            <p:spPr bwMode="hidden">
              <a:xfrm>
                <a:off x="5106502" y="0"/>
                <a:ext cx="6815931" cy="6858000"/>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grpSp>
            <p:nvGrpSpPr>
              <p:cNvPr id="201" name="Group 200"/>
              <p:cNvGrpSpPr/>
              <p:nvPr/>
            </p:nvGrpSpPr>
            <p:grpSpPr bwMode="hidden">
              <a:xfrm>
                <a:off x="6327885" y="0"/>
                <a:ext cx="5864115" cy="5898673"/>
                <a:chOff x="6327885" y="0"/>
                <a:chExt cx="5864115" cy="5898673"/>
              </a:xfrm>
            </p:grpSpPr>
            <p:cxnSp>
              <p:nvCxnSpPr>
                <p:cNvPr id="207" name="Straight Connector 206"/>
                <p:cNvCxnSpPr/>
                <p:nvPr/>
              </p:nvCxnSpPr>
              <p:spPr bwMode="hidden">
                <a:xfrm>
                  <a:off x="6327885" y="0"/>
                  <a:ext cx="5864115" cy="5898673"/>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208" name="Straight Connector 207"/>
                <p:cNvCxnSpPr/>
                <p:nvPr/>
              </p:nvCxnSpPr>
              <p:spPr bwMode="hidden">
                <a:xfrm>
                  <a:off x="7549268" y="0"/>
                  <a:ext cx="4642732" cy="4672425"/>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209" name="Straight Connector 208"/>
                <p:cNvCxnSpPr/>
                <p:nvPr/>
              </p:nvCxnSpPr>
              <p:spPr bwMode="hidden">
                <a:xfrm>
                  <a:off x="8772997" y="0"/>
                  <a:ext cx="3419003" cy="3456749"/>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210" name="Straight Connector 209"/>
                <p:cNvCxnSpPr/>
                <p:nvPr/>
              </p:nvCxnSpPr>
              <p:spPr bwMode="hidden">
                <a:xfrm>
                  <a:off x="9982200" y="0"/>
                  <a:ext cx="2209800" cy="2226469"/>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211" name="Straight Connector 210"/>
                <p:cNvCxnSpPr/>
                <p:nvPr/>
              </p:nvCxnSpPr>
              <p:spPr bwMode="hidden">
                <a:xfrm>
                  <a:off x="11199019" y="0"/>
                  <a:ext cx="992981" cy="1002506"/>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grpSp>
          <p:cxnSp>
            <p:nvCxnSpPr>
              <p:cNvPr id="202" name="Straight Connector 201"/>
              <p:cNvCxnSpPr/>
              <p:nvPr/>
            </p:nvCxnSpPr>
            <p:spPr bwMode="hidden">
              <a:xfrm flipH="1" flipV="1">
                <a:off x="-1" y="1012053"/>
                <a:ext cx="5828811" cy="5845945"/>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203" name="Straight Connector 202"/>
              <p:cNvCxnSpPr/>
              <p:nvPr/>
            </p:nvCxnSpPr>
            <p:spPr bwMode="hidden">
              <a:xfrm flipH="1" flipV="1">
                <a:off x="-1" y="2227340"/>
                <a:ext cx="4614781" cy="4630658"/>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204" name="Straight Connector 203"/>
              <p:cNvCxnSpPr/>
              <p:nvPr/>
            </p:nvCxnSpPr>
            <p:spPr bwMode="hidden">
              <a:xfrm flipH="1" flipV="1">
                <a:off x="-1" y="3432149"/>
                <a:ext cx="3398419" cy="3425849"/>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205" name="Straight Connector 204"/>
              <p:cNvCxnSpPr/>
              <p:nvPr/>
            </p:nvCxnSpPr>
            <p:spPr bwMode="hidden">
              <a:xfrm flipH="1" flipV="1">
                <a:off x="-1" y="4651431"/>
                <a:ext cx="2196496" cy="2206567"/>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206" name="Straight Connector 205"/>
              <p:cNvCxnSpPr/>
              <p:nvPr/>
            </p:nvCxnSpPr>
            <p:spPr bwMode="hidden">
              <a:xfrm flipH="1" flipV="1">
                <a:off x="-1" y="5864453"/>
                <a:ext cx="987003" cy="993545"/>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grpSp>
        <p:grpSp>
          <p:nvGrpSpPr>
            <p:cNvPr id="179" name="Group 178"/>
            <p:cNvGrpSpPr/>
            <p:nvPr userDrawn="1"/>
          </p:nvGrpSpPr>
          <p:grpSpPr bwMode="hidden">
            <a:xfrm flipH="1">
              <a:off x="0" y="0"/>
              <a:ext cx="12192001" cy="6858000"/>
              <a:chOff x="-1" y="0"/>
              <a:chExt cx="12192001" cy="6858000"/>
            </a:xfrm>
          </p:grpSpPr>
          <p:cxnSp>
            <p:nvCxnSpPr>
              <p:cNvPr id="180" name="Straight Connector 179"/>
              <p:cNvCxnSpPr/>
              <p:nvPr/>
            </p:nvCxnSpPr>
            <p:spPr bwMode="hidden">
              <a:xfrm>
                <a:off x="225425" y="0"/>
                <a:ext cx="6815931" cy="6858000"/>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181" name="Straight Connector 180"/>
              <p:cNvCxnSpPr/>
              <p:nvPr/>
            </p:nvCxnSpPr>
            <p:spPr bwMode="hidden">
              <a:xfrm>
                <a:off x="1449154" y="0"/>
                <a:ext cx="6815931" cy="6858000"/>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182" name="Straight Connector 181"/>
              <p:cNvCxnSpPr/>
              <p:nvPr/>
            </p:nvCxnSpPr>
            <p:spPr bwMode="hidden">
              <a:xfrm>
                <a:off x="2665982" y="0"/>
                <a:ext cx="6815931" cy="6858000"/>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183" name="Straight Connector 182"/>
              <p:cNvCxnSpPr/>
              <p:nvPr/>
            </p:nvCxnSpPr>
            <p:spPr bwMode="hidden">
              <a:xfrm>
                <a:off x="3885119" y="0"/>
                <a:ext cx="6815931" cy="6858000"/>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184" name="Straight Connector 183"/>
              <p:cNvCxnSpPr/>
              <p:nvPr/>
            </p:nvCxnSpPr>
            <p:spPr bwMode="hidden">
              <a:xfrm>
                <a:off x="5106502" y="0"/>
                <a:ext cx="6815931" cy="6858000"/>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grpSp>
            <p:nvGrpSpPr>
              <p:cNvPr id="185" name="Group 184"/>
              <p:cNvGrpSpPr/>
              <p:nvPr/>
            </p:nvGrpSpPr>
            <p:grpSpPr bwMode="hidden">
              <a:xfrm>
                <a:off x="6327885" y="0"/>
                <a:ext cx="5864115" cy="5898673"/>
                <a:chOff x="6327885" y="0"/>
                <a:chExt cx="5864115" cy="5898673"/>
              </a:xfrm>
            </p:grpSpPr>
            <p:cxnSp>
              <p:nvCxnSpPr>
                <p:cNvPr id="191" name="Straight Connector 190"/>
                <p:cNvCxnSpPr/>
                <p:nvPr/>
              </p:nvCxnSpPr>
              <p:spPr bwMode="hidden">
                <a:xfrm>
                  <a:off x="6327885" y="0"/>
                  <a:ext cx="5864115" cy="5898673"/>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192" name="Straight Connector 191"/>
                <p:cNvCxnSpPr/>
                <p:nvPr/>
              </p:nvCxnSpPr>
              <p:spPr bwMode="hidden">
                <a:xfrm>
                  <a:off x="7549268" y="0"/>
                  <a:ext cx="4642732" cy="4672425"/>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193" name="Straight Connector 192"/>
                <p:cNvCxnSpPr/>
                <p:nvPr/>
              </p:nvCxnSpPr>
              <p:spPr bwMode="hidden">
                <a:xfrm>
                  <a:off x="8772997" y="0"/>
                  <a:ext cx="3419003" cy="3456749"/>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194" name="Straight Connector 193"/>
                <p:cNvCxnSpPr/>
                <p:nvPr/>
              </p:nvCxnSpPr>
              <p:spPr bwMode="hidden">
                <a:xfrm>
                  <a:off x="9982200" y="0"/>
                  <a:ext cx="2209800" cy="2226469"/>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195" name="Straight Connector 194"/>
                <p:cNvCxnSpPr/>
                <p:nvPr/>
              </p:nvCxnSpPr>
              <p:spPr bwMode="hidden">
                <a:xfrm>
                  <a:off x="11199019" y="0"/>
                  <a:ext cx="992981" cy="1002506"/>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grpSp>
          <p:cxnSp>
            <p:nvCxnSpPr>
              <p:cNvPr id="186" name="Straight Connector 185"/>
              <p:cNvCxnSpPr/>
              <p:nvPr/>
            </p:nvCxnSpPr>
            <p:spPr bwMode="hidden">
              <a:xfrm flipH="1" flipV="1">
                <a:off x="-1" y="1012053"/>
                <a:ext cx="5828811" cy="5845945"/>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187" name="Straight Connector 186"/>
              <p:cNvCxnSpPr/>
              <p:nvPr/>
            </p:nvCxnSpPr>
            <p:spPr bwMode="hidden">
              <a:xfrm flipH="1" flipV="1">
                <a:off x="-1" y="2227340"/>
                <a:ext cx="4614781" cy="4630658"/>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188" name="Straight Connector 187"/>
              <p:cNvCxnSpPr/>
              <p:nvPr/>
            </p:nvCxnSpPr>
            <p:spPr bwMode="hidden">
              <a:xfrm flipH="1" flipV="1">
                <a:off x="-1" y="3432149"/>
                <a:ext cx="3398419" cy="3425849"/>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189" name="Straight Connector 188"/>
              <p:cNvCxnSpPr/>
              <p:nvPr/>
            </p:nvCxnSpPr>
            <p:spPr bwMode="hidden">
              <a:xfrm flipH="1" flipV="1">
                <a:off x="-1" y="4651431"/>
                <a:ext cx="2196496" cy="2206567"/>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190" name="Straight Connector 189"/>
              <p:cNvCxnSpPr/>
              <p:nvPr/>
            </p:nvCxnSpPr>
            <p:spPr bwMode="hidden">
              <a:xfrm flipH="1" flipV="1">
                <a:off x="-1" y="5864453"/>
                <a:ext cx="987003" cy="993545"/>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grpSp>
      </p:grpSp>
      <p:sp>
        <p:nvSpPr>
          <p:cNvPr id="213" name="Footer Placeholder 212"/>
          <p:cNvSpPr>
            <a:spLocks noGrp="1"/>
          </p:cNvSpPr>
          <p:nvPr>
            <p:ph type="ftr" sz="quarter" idx="11"/>
          </p:nvPr>
        </p:nvSpPr>
        <p:spPr/>
        <p:txBody>
          <a:bodyPr/>
          <a:lstStyle/>
          <a:p>
            <a:r>
              <a:rPr lang="en-US" dirty="0"/>
              <a:t>Add a footer</a:t>
            </a:r>
          </a:p>
        </p:txBody>
      </p:sp>
      <p:sp>
        <p:nvSpPr>
          <p:cNvPr id="212" name="Date Placeholder 211"/>
          <p:cNvSpPr>
            <a:spLocks noGrp="1"/>
          </p:cNvSpPr>
          <p:nvPr>
            <p:ph type="dt" sz="half" idx="10"/>
          </p:nvPr>
        </p:nvSpPr>
        <p:spPr/>
        <p:txBody>
          <a:bodyPr/>
          <a:lstStyle/>
          <a:p>
            <a:fld id="{60A4083B-90AA-48CF-BAD5-00AA24D7F288}" type="datetime1">
              <a:rPr lang="en-US" smtClean="0"/>
              <a:t>3/15/2026</a:t>
            </a:fld>
            <a:endParaRPr lang="en-US"/>
          </a:p>
        </p:txBody>
      </p:sp>
      <p:sp>
        <p:nvSpPr>
          <p:cNvPr id="214" name="Slide Number Placeholder 213"/>
          <p:cNvSpPr>
            <a:spLocks noGrp="1"/>
          </p:cNvSpPr>
          <p:nvPr>
            <p:ph type="sldNum" sz="quarter" idx="12"/>
          </p:nvPr>
        </p:nvSpPr>
        <p:spPr/>
        <p:txBody>
          <a:bodyPr/>
          <a:lstStyle/>
          <a:p>
            <a:fld id="{E31375A4-56A4-47D6-9801-1991572033F7}" type="slidenum">
              <a:rPr lang="en-US" smtClean="0"/>
              <a:pPr/>
              <a:t>‹#›</a:t>
            </a:fld>
            <a:endParaRPr lang="en-US"/>
          </a:p>
        </p:txBody>
      </p:sp>
    </p:spTree>
    <p:extLst>
      <p:ext uri="{BB962C8B-B14F-4D97-AF65-F5344CB8AC3E}">
        <p14:creationId xmlns:p14="http://schemas.microsoft.com/office/powerpoint/2010/main" val="21468172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Pr>
        <a:gradFill flip="none" rotWithShape="1">
          <a:gsLst>
            <a:gs pos="0">
              <a:schemeClr val="accent1"/>
            </a:gs>
            <a:gs pos="100000">
              <a:schemeClr val="accent1">
                <a:lumMod val="80000"/>
              </a:schemeClr>
            </a:gs>
          </a:gsLst>
          <a:path path="circle">
            <a:fillToRect l="50000" t="50000" r="50000" b="50000"/>
          </a:path>
          <a:tileRect/>
        </a:gradFill>
        <a:effectLst/>
      </p:bgPr>
    </p:bg>
    <p:spTree>
      <p:nvGrpSpPr>
        <p:cNvPr id="1" name=""/>
        <p:cNvGrpSpPr/>
        <p:nvPr/>
      </p:nvGrpSpPr>
      <p:grpSpPr>
        <a:xfrm>
          <a:off x="0" y="0"/>
          <a:ext cx="0" cy="0"/>
          <a:chOff x="0" y="0"/>
          <a:chExt cx="0" cy="0"/>
        </a:xfrm>
      </p:grpSpPr>
      <p:grpSp>
        <p:nvGrpSpPr>
          <p:cNvPr id="9" name="Group 8"/>
          <p:cNvGrpSpPr/>
          <p:nvPr userDrawn="1"/>
        </p:nvGrpSpPr>
        <p:grpSpPr bwMode="hidden">
          <a:xfrm>
            <a:off x="-1" y="0"/>
            <a:ext cx="12192002" cy="6858000"/>
            <a:chOff x="-1" y="0"/>
            <a:chExt cx="12192002" cy="6858000"/>
          </a:xfrm>
        </p:grpSpPr>
        <p:cxnSp>
          <p:nvCxnSpPr>
            <p:cNvPr id="10" name="Straight Connector 9"/>
            <p:cNvCxnSpPr/>
            <p:nvPr/>
          </p:nvCxnSpPr>
          <p:spPr bwMode="hidden">
            <a:xfrm>
              <a:off x="610194" y="0"/>
              <a:ext cx="0"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1" name="Straight Connector 10"/>
            <p:cNvCxnSpPr/>
            <p:nvPr/>
          </p:nvCxnSpPr>
          <p:spPr bwMode="hidden">
            <a:xfrm>
              <a:off x="1829332" y="0"/>
              <a:ext cx="0"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2" name="Straight Connector 11"/>
            <p:cNvCxnSpPr/>
            <p:nvPr/>
          </p:nvCxnSpPr>
          <p:spPr bwMode="hidden">
            <a:xfrm>
              <a:off x="3048470" y="0"/>
              <a:ext cx="0"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bwMode="hidden">
            <a:xfrm>
              <a:off x="4267608" y="0"/>
              <a:ext cx="0"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p:cNvCxnSpPr/>
            <p:nvPr/>
          </p:nvCxnSpPr>
          <p:spPr bwMode="hidden">
            <a:xfrm>
              <a:off x="5486746" y="0"/>
              <a:ext cx="0"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bwMode="hidden">
            <a:xfrm>
              <a:off x="6705884" y="0"/>
              <a:ext cx="0"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bwMode="hidden">
            <a:xfrm>
              <a:off x="7925022" y="0"/>
              <a:ext cx="0"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7" name="Straight Connector 16"/>
            <p:cNvCxnSpPr/>
            <p:nvPr/>
          </p:nvCxnSpPr>
          <p:spPr bwMode="hidden">
            <a:xfrm>
              <a:off x="9144160" y="0"/>
              <a:ext cx="0"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bwMode="hidden">
            <a:xfrm>
              <a:off x="10363298" y="0"/>
              <a:ext cx="0"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bwMode="hidden">
            <a:xfrm>
              <a:off x="11582436" y="0"/>
              <a:ext cx="0"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20" name="Straight Connector 19"/>
            <p:cNvCxnSpPr/>
            <p:nvPr/>
          </p:nvCxnSpPr>
          <p:spPr bwMode="hidden">
            <a:xfrm>
              <a:off x="2819" y="386485"/>
              <a:ext cx="12188952" cy="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21" name="Straight Connector 20"/>
            <p:cNvCxnSpPr/>
            <p:nvPr/>
          </p:nvCxnSpPr>
          <p:spPr bwMode="hidden">
            <a:xfrm>
              <a:off x="2819" y="1611181"/>
              <a:ext cx="12188952" cy="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22" name="Straight Connector 21"/>
            <p:cNvCxnSpPr/>
            <p:nvPr/>
          </p:nvCxnSpPr>
          <p:spPr bwMode="hidden">
            <a:xfrm>
              <a:off x="2819" y="2835877"/>
              <a:ext cx="12188952" cy="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23" name="Straight Connector 22"/>
            <p:cNvCxnSpPr/>
            <p:nvPr/>
          </p:nvCxnSpPr>
          <p:spPr bwMode="hidden">
            <a:xfrm>
              <a:off x="2819" y="4060573"/>
              <a:ext cx="12188952" cy="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24" name="Straight Connector 23"/>
            <p:cNvCxnSpPr/>
            <p:nvPr/>
          </p:nvCxnSpPr>
          <p:spPr bwMode="hidden">
            <a:xfrm>
              <a:off x="2819" y="5285269"/>
              <a:ext cx="12188952" cy="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25" name="Straight Connector 24"/>
            <p:cNvCxnSpPr/>
            <p:nvPr/>
          </p:nvCxnSpPr>
          <p:spPr bwMode="hidden">
            <a:xfrm>
              <a:off x="2819" y="6509965"/>
              <a:ext cx="12188952" cy="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grpSp>
          <p:nvGrpSpPr>
            <p:cNvPr id="26" name="Group 25"/>
            <p:cNvGrpSpPr/>
            <p:nvPr userDrawn="1"/>
          </p:nvGrpSpPr>
          <p:grpSpPr bwMode="hidden">
            <a:xfrm>
              <a:off x="-1" y="0"/>
              <a:ext cx="12192001" cy="6858000"/>
              <a:chOff x="-1" y="0"/>
              <a:chExt cx="12192001" cy="6858000"/>
            </a:xfrm>
          </p:grpSpPr>
          <p:cxnSp>
            <p:nvCxnSpPr>
              <p:cNvPr id="44" name="Straight Connector 43"/>
              <p:cNvCxnSpPr/>
              <p:nvPr/>
            </p:nvCxnSpPr>
            <p:spPr bwMode="hidden">
              <a:xfrm>
                <a:off x="225425" y="0"/>
                <a:ext cx="6815931"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45" name="Straight Connector 44"/>
              <p:cNvCxnSpPr/>
              <p:nvPr/>
            </p:nvCxnSpPr>
            <p:spPr bwMode="hidden">
              <a:xfrm>
                <a:off x="1449154" y="0"/>
                <a:ext cx="6815931"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46" name="Straight Connector 45"/>
              <p:cNvCxnSpPr/>
              <p:nvPr/>
            </p:nvCxnSpPr>
            <p:spPr bwMode="hidden">
              <a:xfrm>
                <a:off x="2665982" y="0"/>
                <a:ext cx="6815931"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47" name="Straight Connector 46"/>
              <p:cNvCxnSpPr/>
              <p:nvPr/>
            </p:nvCxnSpPr>
            <p:spPr bwMode="hidden">
              <a:xfrm>
                <a:off x="3885119" y="0"/>
                <a:ext cx="6815931"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48" name="Straight Connector 47"/>
              <p:cNvCxnSpPr/>
              <p:nvPr/>
            </p:nvCxnSpPr>
            <p:spPr bwMode="hidden">
              <a:xfrm>
                <a:off x="5106502" y="0"/>
                <a:ext cx="6815931"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grpSp>
            <p:nvGrpSpPr>
              <p:cNvPr id="49" name="Group 48"/>
              <p:cNvGrpSpPr/>
              <p:nvPr/>
            </p:nvGrpSpPr>
            <p:grpSpPr bwMode="hidden">
              <a:xfrm>
                <a:off x="6327885" y="0"/>
                <a:ext cx="5864115" cy="5898673"/>
                <a:chOff x="6327885" y="0"/>
                <a:chExt cx="5864115" cy="5898673"/>
              </a:xfrm>
            </p:grpSpPr>
            <p:cxnSp>
              <p:nvCxnSpPr>
                <p:cNvPr id="55" name="Straight Connector 54"/>
                <p:cNvCxnSpPr/>
                <p:nvPr/>
              </p:nvCxnSpPr>
              <p:spPr bwMode="hidden">
                <a:xfrm>
                  <a:off x="6327885" y="0"/>
                  <a:ext cx="5864115" cy="5898673"/>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56" name="Straight Connector 55"/>
                <p:cNvCxnSpPr/>
                <p:nvPr/>
              </p:nvCxnSpPr>
              <p:spPr bwMode="hidden">
                <a:xfrm>
                  <a:off x="7549268" y="0"/>
                  <a:ext cx="4642732" cy="4672425"/>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57" name="Straight Connector 56"/>
                <p:cNvCxnSpPr/>
                <p:nvPr/>
              </p:nvCxnSpPr>
              <p:spPr bwMode="hidden">
                <a:xfrm>
                  <a:off x="8772997" y="0"/>
                  <a:ext cx="3419003" cy="3456749"/>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58" name="Straight Connector 57"/>
                <p:cNvCxnSpPr/>
                <p:nvPr/>
              </p:nvCxnSpPr>
              <p:spPr bwMode="hidden">
                <a:xfrm>
                  <a:off x="9982200" y="0"/>
                  <a:ext cx="2209800" cy="2226469"/>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59" name="Straight Connector 58"/>
                <p:cNvCxnSpPr/>
                <p:nvPr/>
              </p:nvCxnSpPr>
              <p:spPr bwMode="hidden">
                <a:xfrm>
                  <a:off x="11199019" y="0"/>
                  <a:ext cx="992981" cy="1002506"/>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grpSp>
          <p:cxnSp>
            <p:nvCxnSpPr>
              <p:cNvPr id="50" name="Straight Connector 49"/>
              <p:cNvCxnSpPr/>
              <p:nvPr/>
            </p:nvCxnSpPr>
            <p:spPr bwMode="hidden">
              <a:xfrm flipH="1" flipV="1">
                <a:off x="-1" y="1012053"/>
                <a:ext cx="5828811" cy="5845945"/>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51" name="Straight Connector 50"/>
              <p:cNvCxnSpPr/>
              <p:nvPr/>
            </p:nvCxnSpPr>
            <p:spPr bwMode="hidden">
              <a:xfrm flipH="1" flipV="1">
                <a:off x="-1" y="2227340"/>
                <a:ext cx="4614781" cy="4630658"/>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52" name="Straight Connector 51"/>
              <p:cNvCxnSpPr/>
              <p:nvPr/>
            </p:nvCxnSpPr>
            <p:spPr bwMode="hidden">
              <a:xfrm flipH="1" flipV="1">
                <a:off x="-1" y="3432149"/>
                <a:ext cx="3398419" cy="3425849"/>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53" name="Straight Connector 52"/>
              <p:cNvCxnSpPr/>
              <p:nvPr/>
            </p:nvCxnSpPr>
            <p:spPr bwMode="hidden">
              <a:xfrm flipH="1" flipV="1">
                <a:off x="-1" y="4651431"/>
                <a:ext cx="2196496" cy="2206567"/>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54" name="Straight Connector 53"/>
              <p:cNvCxnSpPr/>
              <p:nvPr/>
            </p:nvCxnSpPr>
            <p:spPr bwMode="hidden">
              <a:xfrm flipH="1" flipV="1">
                <a:off x="-1" y="5864453"/>
                <a:ext cx="987003" cy="993545"/>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grpSp>
        <p:grpSp>
          <p:nvGrpSpPr>
            <p:cNvPr id="27" name="Group 26"/>
            <p:cNvGrpSpPr/>
            <p:nvPr userDrawn="1"/>
          </p:nvGrpSpPr>
          <p:grpSpPr bwMode="hidden">
            <a:xfrm flipH="1">
              <a:off x="0" y="0"/>
              <a:ext cx="12192001" cy="6858000"/>
              <a:chOff x="-1" y="0"/>
              <a:chExt cx="12192001" cy="6858000"/>
            </a:xfrm>
          </p:grpSpPr>
          <p:cxnSp>
            <p:nvCxnSpPr>
              <p:cNvPr id="28" name="Straight Connector 27"/>
              <p:cNvCxnSpPr/>
              <p:nvPr/>
            </p:nvCxnSpPr>
            <p:spPr bwMode="hidden">
              <a:xfrm>
                <a:off x="225425" y="0"/>
                <a:ext cx="6815931"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29" name="Straight Connector 28"/>
              <p:cNvCxnSpPr/>
              <p:nvPr/>
            </p:nvCxnSpPr>
            <p:spPr bwMode="hidden">
              <a:xfrm>
                <a:off x="1449154" y="0"/>
                <a:ext cx="6815931"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30" name="Straight Connector 29"/>
              <p:cNvCxnSpPr/>
              <p:nvPr/>
            </p:nvCxnSpPr>
            <p:spPr bwMode="hidden">
              <a:xfrm>
                <a:off x="2665982" y="0"/>
                <a:ext cx="6815931"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31" name="Straight Connector 30"/>
              <p:cNvCxnSpPr/>
              <p:nvPr/>
            </p:nvCxnSpPr>
            <p:spPr bwMode="hidden">
              <a:xfrm>
                <a:off x="3885119" y="0"/>
                <a:ext cx="6815931"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32" name="Straight Connector 31"/>
              <p:cNvCxnSpPr/>
              <p:nvPr/>
            </p:nvCxnSpPr>
            <p:spPr bwMode="hidden">
              <a:xfrm>
                <a:off x="5150644" y="0"/>
                <a:ext cx="6815931"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grpSp>
            <p:nvGrpSpPr>
              <p:cNvPr id="33" name="Group 32"/>
              <p:cNvGrpSpPr/>
              <p:nvPr/>
            </p:nvGrpSpPr>
            <p:grpSpPr bwMode="hidden">
              <a:xfrm>
                <a:off x="6327885" y="0"/>
                <a:ext cx="5864115" cy="5898673"/>
                <a:chOff x="6327885" y="0"/>
                <a:chExt cx="5864115" cy="5898673"/>
              </a:xfrm>
            </p:grpSpPr>
            <p:cxnSp>
              <p:nvCxnSpPr>
                <p:cNvPr id="39" name="Straight Connector 38"/>
                <p:cNvCxnSpPr/>
                <p:nvPr/>
              </p:nvCxnSpPr>
              <p:spPr bwMode="hidden">
                <a:xfrm>
                  <a:off x="6327885" y="0"/>
                  <a:ext cx="5864115" cy="5898673"/>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40" name="Straight Connector 39"/>
                <p:cNvCxnSpPr/>
                <p:nvPr/>
              </p:nvCxnSpPr>
              <p:spPr bwMode="hidden">
                <a:xfrm>
                  <a:off x="7549268" y="0"/>
                  <a:ext cx="4642732" cy="4672425"/>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41" name="Straight Connector 40"/>
                <p:cNvCxnSpPr/>
                <p:nvPr/>
              </p:nvCxnSpPr>
              <p:spPr bwMode="hidden">
                <a:xfrm>
                  <a:off x="8772997" y="0"/>
                  <a:ext cx="3419003" cy="3456749"/>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42" name="Straight Connector 41"/>
                <p:cNvCxnSpPr/>
                <p:nvPr/>
              </p:nvCxnSpPr>
              <p:spPr bwMode="hidden">
                <a:xfrm>
                  <a:off x="9982200" y="0"/>
                  <a:ext cx="2209800" cy="2226469"/>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43" name="Straight Connector 42"/>
                <p:cNvCxnSpPr/>
                <p:nvPr/>
              </p:nvCxnSpPr>
              <p:spPr bwMode="hidden">
                <a:xfrm>
                  <a:off x="11199019" y="0"/>
                  <a:ext cx="992981" cy="1002506"/>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grpSp>
          <p:cxnSp>
            <p:nvCxnSpPr>
              <p:cNvPr id="34" name="Straight Connector 33"/>
              <p:cNvCxnSpPr/>
              <p:nvPr/>
            </p:nvCxnSpPr>
            <p:spPr bwMode="hidden">
              <a:xfrm flipH="1" flipV="1">
                <a:off x="-1" y="1012053"/>
                <a:ext cx="5828811" cy="5845945"/>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35" name="Straight Connector 34"/>
              <p:cNvCxnSpPr/>
              <p:nvPr/>
            </p:nvCxnSpPr>
            <p:spPr bwMode="hidden">
              <a:xfrm flipH="1" flipV="1">
                <a:off x="-1" y="2227340"/>
                <a:ext cx="4614781" cy="4630658"/>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36" name="Straight Connector 35"/>
              <p:cNvCxnSpPr/>
              <p:nvPr/>
            </p:nvCxnSpPr>
            <p:spPr bwMode="hidden">
              <a:xfrm flipH="1" flipV="1">
                <a:off x="-1" y="3432149"/>
                <a:ext cx="3398419" cy="3425849"/>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37" name="Straight Connector 36"/>
              <p:cNvCxnSpPr/>
              <p:nvPr/>
            </p:nvCxnSpPr>
            <p:spPr bwMode="hidden">
              <a:xfrm flipH="1" flipV="1">
                <a:off x="-1" y="4651431"/>
                <a:ext cx="2196496" cy="2206567"/>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38" name="Straight Connector 37"/>
              <p:cNvCxnSpPr/>
              <p:nvPr/>
            </p:nvCxnSpPr>
            <p:spPr bwMode="hidden">
              <a:xfrm flipH="1" flipV="1">
                <a:off x="-1" y="5864453"/>
                <a:ext cx="987003" cy="993545"/>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grpSp>
      </p:grpSp>
      <p:sp>
        <p:nvSpPr>
          <p:cNvPr id="7" name="Rectangle 6"/>
          <p:cNvSpPr/>
          <p:nvPr userDrawn="1"/>
        </p:nvSpPr>
        <p:spPr>
          <a:xfrm>
            <a:off x="0" y="0"/>
            <a:ext cx="7315200" cy="6858000"/>
          </a:xfrm>
          <a:prstGeom prst="rect">
            <a:avLst/>
          </a:prstGeom>
          <a:gradFill>
            <a:gsLst>
              <a:gs pos="69000">
                <a:schemeClr val="bg1"/>
              </a:gs>
              <a:gs pos="0">
                <a:schemeClr val="bg1"/>
              </a:gs>
              <a:gs pos="100000">
                <a:schemeClr val="bg1">
                  <a:lumMod val="95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913152" y="571500"/>
            <a:ext cx="3657600" cy="2197100"/>
          </a:xfrm>
        </p:spPr>
        <p:txBody>
          <a:bodyPr anchor="b">
            <a:normAutofit/>
          </a:bodyPr>
          <a:lstStyle>
            <a:lvl1pPr>
              <a:defRPr sz="2600">
                <a:solidFill>
                  <a:schemeClr val="bg1"/>
                </a:solidFill>
              </a:defRPr>
            </a:lvl1pPr>
          </a:lstStyle>
          <a:p>
            <a:r>
              <a:rPr lang="en-US"/>
              <a:t>Click to edit Master title style</a:t>
            </a:r>
            <a:endParaRPr lang="en-US" dirty="0"/>
          </a:p>
        </p:txBody>
      </p:sp>
      <p:sp>
        <p:nvSpPr>
          <p:cNvPr id="3" name="Content Placeholder 2"/>
          <p:cNvSpPr>
            <a:spLocks noGrp="1"/>
          </p:cNvSpPr>
          <p:nvPr>
            <p:ph idx="1"/>
          </p:nvPr>
        </p:nvSpPr>
        <p:spPr>
          <a:xfrm>
            <a:off x="543197" y="571500"/>
            <a:ext cx="6217920" cy="5715000"/>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913152" y="2995012"/>
            <a:ext cx="3657600" cy="2285950"/>
          </a:xfrm>
        </p:spPr>
        <p:txBody>
          <a:bodyPr>
            <a:normAutofit/>
          </a:bodyPr>
          <a:lstStyle>
            <a:lvl1pPr marL="0" indent="0">
              <a:spcBef>
                <a:spcPts val="1200"/>
              </a:spcBef>
              <a:buNone/>
              <a:defRPr sz="1600">
                <a:solidFill>
                  <a:schemeClr val="bg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cxnSp>
        <p:nvCxnSpPr>
          <p:cNvPr id="60" name="Straight Connector 59"/>
          <p:cNvCxnSpPr/>
          <p:nvPr userDrawn="1"/>
        </p:nvCxnSpPr>
        <p:spPr>
          <a:xfrm>
            <a:off x="7923089" y="2895600"/>
            <a:ext cx="3659311"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sp>
        <p:nvSpPr>
          <p:cNvPr id="6" name="Footer Placeholder 5"/>
          <p:cNvSpPr>
            <a:spLocks noGrp="1"/>
          </p:cNvSpPr>
          <p:nvPr>
            <p:ph type="ftr" sz="quarter" idx="11"/>
          </p:nvPr>
        </p:nvSpPr>
        <p:spPr/>
        <p:txBody>
          <a:bodyPr/>
          <a:lstStyle/>
          <a:p>
            <a:r>
              <a:rPr lang="en-US" dirty="0"/>
              <a:t>Add a footer</a:t>
            </a:r>
          </a:p>
        </p:txBody>
      </p:sp>
      <p:sp>
        <p:nvSpPr>
          <p:cNvPr id="5" name="Date Placeholder 4"/>
          <p:cNvSpPr>
            <a:spLocks noGrp="1"/>
          </p:cNvSpPr>
          <p:nvPr>
            <p:ph type="dt" sz="half" idx="10"/>
          </p:nvPr>
        </p:nvSpPr>
        <p:spPr/>
        <p:txBody>
          <a:bodyPr/>
          <a:lstStyle>
            <a:lvl1pPr>
              <a:defRPr>
                <a:solidFill>
                  <a:schemeClr val="bg1"/>
                </a:solidFill>
              </a:defRPr>
            </a:lvl1pPr>
          </a:lstStyle>
          <a:p>
            <a:fld id="{F5BAF629-ECA2-4CF3-B790-9D9BDED98269}" type="datetime1">
              <a:rPr lang="en-US" smtClean="0"/>
              <a:pPr/>
              <a:t>3/15/2026</a:t>
            </a:fld>
            <a:endParaRPr lang="en-US"/>
          </a:p>
        </p:txBody>
      </p:sp>
      <p:sp>
        <p:nvSpPr>
          <p:cNvPr id="8" name="Slide Number Placeholder 7"/>
          <p:cNvSpPr>
            <a:spLocks noGrp="1"/>
          </p:cNvSpPr>
          <p:nvPr>
            <p:ph type="sldNum" sz="quarter" idx="12"/>
          </p:nvPr>
        </p:nvSpPr>
        <p:spPr/>
        <p:txBody>
          <a:bodyPr/>
          <a:lstStyle>
            <a:lvl1pPr>
              <a:defRPr>
                <a:solidFill>
                  <a:schemeClr val="bg1"/>
                </a:solidFill>
              </a:defRPr>
            </a:lvl1pPr>
          </a:lstStyle>
          <a:p>
            <a:fld id="{E31375A4-56A4-47D6-9801-1991572033F7}" type="slidenum">
              <a:rPr lang="en-US" smtClean="0"/>
              <a:pPr/>
              <a:t>‹#›</a:t>
            </a:fld>
            <a:endParaRPr lang="en-US"/>
          </a:p>
        </p:txBody>
      </p:sp>
    </p:spTree>
    <p:extLst>
      <p:ext uri="{BB962C8B-B14F-4D97-AF65-F5344CB8AC3E}">
        <p14:creationId xmlns:p14="http://schemas.microsoft.com/office/powerpoint/2010/main" val="16673741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Pr>
        <a:gradFill flip="none" rotWithShape="1">
          <a:gsLst>
            <a:gs pos="0">
              <a:schemeClr val="accent1"/>
            </a:gs>
            <a:gs pos="100000">
              <a:schemeClr val="accent1">
                <a:lumMod val="80000"/>
              </a:schemeClr>
            </a:gs>
          </a:gsLst>
          <a:path path="circle">
            <a:fillToRect l="50000" t="50000" r="50000" b="50000"/>
          </a:path>
          <a:tileRect/>
        </a:gradFill>
        <a:effectLst/>
      </p:bgPr>
    </p:bg>
    <p:spTree>
      <p:nvGrpSpPr>
        <p:cNvPr id="1" name=""/>
        <p:cNvGrpSpPr/>
        <p:nvPr/>
      </p:nvGrpSpPr>
      <p:grpSpPr>
        <a:xfrm>
          <a:off x="0" y="0"/>
          <a:ext cx="0" cy="0"/>
          <a:chOff x="0" y="0"/>
          <a:chExt cx="0" cy="0"/>
        </a:xfrm>
      </p:grpSpPr>
      <p:grpSp>
        <p:nvGrpSpPr>
          <p:cNvPr id="8" name="Group 7"/>
          <p:cNvGrpSpPr/>
          <p:nvPr/>
        </p:nvGrpSpPr>
        <p:grpSpPr bwMode="hidden">
          <a:xfrm>
            <a:off x="-1" y="0"/>
            <a:ext cx="12192002" cy="6858000"/>
            <a:chOff x="-1" y="0"/>
            <a:chExt cx="12192002" cy="6858000"/>
          </a:xfrm>
        </p:grpSpPr>
        <p:cxnSp>
          <p:nvCxnSpPr>
            <p:cNvPr id="9" name="Straight Connector 8"/>
            <p:cNvCxnSpPr/>
            <p:nvPr/>
          </p:nvCxnSpPr>
          <p:spPr bwMode="hidden">
            <a:xfrm>
              <a:off x="610194" y="0"/>
              <a:ext cx="0"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p:cNvCxnSpPr/>
            <p:nvPr/>
          </p:nvCxnSpPr>
          <p:spPr bwMode="hidden">
            <a:xfrm>
              <a:off x="1829332" y="0"/>
              <a:ext cx="0"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1" name="Straight Connector 10"/>
            <p:cNvCxnSpPr/>
            <p:nvPr/>
          </p:nvCxnSpPr>
          <p:spPr bwMode="hidden">
            <a:xfrm>
              <a:off x="3048470" y="0"/>
              <a:ext cx="0"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2" name="Straight Connector 11"/>
            <p:cNvCxnSpPr/>
            <p:nvPr/>
          </p:nvCxnSpPr>
          <p:spPr bwMode="hidden">
            <a:xfrm>
              <a:off x="4267608" y="0"/>
              <a:ext cx="0"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bwMode="hidden">
            <a:xfrm>
              <a:off x="5486746" y="0"/>
              <a:ext cx="0"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p:cNvCxnSpPr/>
            <p:nvPr/>
          </p:nvCxnSpPr>
          <p:spPr bwMode="hidden">
            <a:xfrm>
              <a:off x="6705884" y="0"/>
              <a:ext cx="0"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bwMode="hidden">
            <a:xfrm>
              <a:off x="7925022" y="0"/>
              <a:ext cx="0"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bwMode="hidden">
            <a:xfrm>
              <a:off x="9144160" y="0"/>
              <a:ext cx="0"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7" name="Straight Connector 16"/>
            <p:cNvCxnSpPr/>
            <p:nvPr/>
          </p:nvCxnSpPr>
          <p:spPr bwMode="hidden">
            <a:xfrm>
              <a:off x="10363298" y="0"/>
              <a:ext cx="0"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bwMode="hidden">
            <a:xfrm>
              <a:off x="11582436" y="0"/>
              <a:ext cx="0"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bwMode="hidden">
            <a:xfrm>
              <a:off x="2819" y="386485"/>
              <a:ext cx="12188952" cy="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20" name="Straight Connector 19"/>
            <p:cNvCxnSpPr/>
            <p:nvPr/>
          </p:nvCxnSpPr>
          <p:spPr bwMode="hidden">
            <a:xfrm>
              <a:off x="2819" y="1611181"/>
              <a:ext cx="12188952" cy="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21" name="Straight Connector 20"/>
            <p:cNvCxnSpPr/>
            <p:nvPr/>
          </p:nvCxnSpPr>
          <p:spPr bwMode="hidden">
            <a:xfrm>
              <a:off x="2819" y="2835877"/>
              <a:ext cx="12188952" cy="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22" name="Straight Connector 21"/>
            <p:cNvCxnSpPr/>
            <p:nvPr/>
          </p:nvCxnSpPr>
          <p:spPr bwMode="hidden">
            <a:xfrm>
              <a:off x="2819" y="4060573"/>
              <a:ext cx="12188952" cy="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23" name="Straight Connector 22"/>
            <p:cNvCxnSpPr/>
            <p:nvPr/>
          </p:nvCxnSpPr>
          <p:spPr bwMode="hidden">
            <a:xfrm>
              <a:off x="2819" y="5285269"/>
              <a:ext cx="12188952" cy="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24" name="Straight Connector 23"/>
            <p:cNvCxnSpPr/>
            <p:nvPr/>
          </p:nvCxnSpPr>
          <p:spPr bwMode="hidden">
            <a:xfrm>
              <a:off x="2819" y="6509965"/>
              <a:ext cx="12188952" cy="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grpSp>
          <p:nvGrpSpPr>
            <p:cNvPr id="25" name="Group 24"/>
            <p:cNvGrpSpPr/>
            <p:nvPr/>
          </p:nvGrpSpPr>
          <p:grpSpPr bwMode="hidden">
            <a:xfrm>
              <a:off x="-1" y="0"/>
              <a:ext cx="12192001" cy="6858000"/>
              <a:chOff x="-1" y="0"/>
              <a:chExt cx="12192001" cy="6858000"/>
            </a:xfrm>
          </p:grpSpPr>
          <p:cxnSp>
            <p:nvCxnSpPr>
              <p:cNvPr id="43" name="Straight Connector 42"/>
              <p:cNvCxnSpPr/>
              <p:nvPr/>
            </p:nvCxnSpPr>
            <p:spPr bwMode="hidden">
              <a:xfrm>
                <a:off x="225425" y="0"/>
                <a:ext cx="6815931"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44" name="Straight Connector 43"/>
              <p:cNvCxnSpPr/>
              <p:nvPr/>
            </p:nvCxnSpPr>
            <p:spPr bwMode="hidden">
              <a:xfrm>
                <a:off x="1449154" y="0"/>
                <a:ext cx="6815931"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45" name="Straight Connector 44"/>
              <p:cNvCxnSpPr/>
              <p:nvPr/>
            </p:nvCxnSpPr>
            <p:spPr bwMode="hidden">
              <a:xfrm>
                <a:off x="2665982" y="0"/>
                <a:ext cx="6815931"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46" name="Straight Connector 45"/>
              <p:cNvCxnSpPr/>
              <p:nvPr/>
            </p:nvCxnSpPr>
            <p:spPr bwMode="hidden">
              <a:xfrm>
                <a:off x="3885119" y="0"/>
                <a:ext cx="6815931"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47" name="Straight Connector 46"/>
              <p:cNvCxnSpPr/>
              <p:nvPr/>
            </p:nvCxnSpPr>
            <p:spPr bwMode="hidden">
              <a:xfrm>
                <a:off x="5106502" y="0"/>
                <a:ext cx="6815931"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grpSp>
            <p:nvGrpSpPr>
              <p:cNvPr id="48" name="Group 47"/>
              <p:cNvGrpSpPr/>
              <p:nvPr/>
            </p:nvGrpSpPr>
            <p:grpSpPr bwMode="hidden">
              <a:xfrm>
                <a:off x="6327885" y="0"/>
                <a:ext cx="5864115" cy="5898673"/>
                <a:chOff x="6327885" y="0"/>
                <a:chExt cx="5864115" cy="5898673"/>
              </a:xfrm>
            </p:grpSpPr>
            <p:cxnSp>
              <p:nvCxnSpPr>
                <p:cNvPr id="54" name="Straight Connector 53"/>
                <p:cNvCxnSpPr/>
                <p:nvPr/>
              </p:nvCxnSpPr>
              <p:spPr bwMode="hidden">
                <a:xfrm>
                  <a:off x="6327885" y="0"/>
                  <a:ext cx="5864115" cy="5898673"/>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55" name="Straight Connector 54"/>
                <p:cNvCxnSpPr/>
                <p:nvPr/>
              </p:nvCxnSpPr>
              <p:spPr bwMode="hidden">
                <a:xfrm>
                  <a:off x="7549268" y="0"/>
                  <a:ext cx="4642732" cy="4672425"/>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56" name="Straight Connector 55"/>
                <p:cNvCxnSpPr/>
                <p:nvPr/>
              </p:nvCxnSpPr>
              <p:spPr bwMode="hidden">
                <a:xfrm>
                  <a:off x="8772997" y="0"/>
                  <a:ext cx="3419003" cy="3456749"/>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57" name="Straight Connector 56"/>
                <p:cNvCxnSpPr/>
                <p:nvPr/>
              </p:nvCxnSpPr>
              <p:spPr bwMode="hidden">
                <a:xfrm>
                  <a:off x="9982200" y="0"/>
                  <a:ext cx="2209800" cy="2226469"/>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58" name="Straight Connector 57"/>
                <p:cNvCxnSpPr/>
                <p:nvPr/>
              </p:nvCxnSpPr>
              <p:spPr bwMode="hidden">
                <a:xfrm>
                  <a:off x="11199019" y="0"/>
                  <a:ext cx="992981" cy="1002506"/>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grpSp>
          <p:cxnSp>
            <p:nvCxnSpPr>
              <p:cNvPr id="49" name="Straight Connector 48"/>
              <p:cNvCxnSpPr/>
              <p:nvPr/>
            </p:nvCxnSpPr>
            <p:spPr bwMode="hidden">
              <a:xfrm flipH="1" flipV="1">
                <a:off x="-1" y="1012053"/>
                <a:ext cx="5828811" cy="5845945"/>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50" name="Straight Connector 49"/>
              <p:cNvCxnSpPr/>
              <p:nvPr/>
            </p:nvCxnSpPr>
            <p:spPr bwMode="hidden">
              <a:xfrm flipH="1" flipV="1">
                <a:off x="-1" y="2227340"/>
                <a:ext cx="4614781" cy="4630658"/>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51" name="Straight Connector 50"/>
              <p:cNvCxnSpPr/>
              <p:nvPr/>
            </p:nvCxnSpPr>
            <p:spPr bwMode="hidden">
              <a:xfrm flipH="1" flipV="1">
                <a:off x="-1" y="3432149"/>
                <a:ext cx="3398419" cy="3425849"/>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52" name="Straight Connector 51"/>
              <p:cNvCxnSpPr/>
              <p:nvPr/>
            </p:nvCxnSpPr>
            <p:spPr bwMode="hidden">
              <a:xfrm flipH="1" flipV="1">
                <a:off x="-1" y="4651431"/>
                <a:ext cx="2196496" cy="2206567"/>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53" name="Straight Connector 52"/>
              <p:cNvCxnSpPr/>
              <p:nvPr/>
            </p:nvCxnSpPr>
            <p:spPr bwMode="hidden">
              <a:xfrm flipH="1" flipV="1">
                <a:off x="-1" y="5864453"/>
                <a:ext cx="987003" cy="993545"/>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grpSp>
        <p:grpSp>
          <p:nvGrpSpPr>
            <p:cNvPr id="26" name="Group 25"/>
            <p:cNvGrpSpPr/>
            <p:nvPr/>
          </p:nvGrpSpPr>
          <p:grpSpPr bwMode="hidden">
            <a:xfrm flipH="1">
              <a:off x="0" y="0"/>
              <a:ext cx="12192001" cy="6858000"/>
              <a:chOff x="-1" y="0"/>
              <a:chExt cx="12192001" cy="6858000"/>
            </a:xfrm>
          </p:grpSpPr>
          <p:cxnSp>
            <p:nvCxnSpPr>
              <p:cNvPr id="27" name="Straight Connector 26"/>
              <p:cNvCxnSpPr/>
              <p:nvPr/>
            </p:nvCxnSpPr>
            <p:spPr bwMode="hidden">
              <a:xfrm>
                <a:off x="225425" y="0"/>
                <a:ext cx="6815931"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28" name="Straight Connector 27"/>
              <p:cNvCxnSpPr/>
              <p:nvPr/>
            </p:nvCxnSpPr>
            <p:spPr bwMode="hidden">
              <a:xfrm>
                <a:off x="1449154" y="0"/>
                <a:ext cx="6815931"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29" name="Straight Connector 28"/>
              <p:cNvCxnSpPr/>
              <p:nvPr/>
            </p:nvCxnSpPr>
            <p:spPr bwMode="hidden">
              <a:xfrm>
                <a:off x="2665982" y="0"/>
                <a:ext cx="6815931"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30" name="Straight Connector 29"/>
              <p:cNvCxnSpPr/>
              <p:nvPr/>
            </p:nvCxnSpPr>
            <p:spPr bwMode="hidden">
              <a:xfrm>
                <a:off x="3885119" y="0"/>
                <a:ext cx="6815931"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31" name="Straight Connector 30"/>
              <p:cNvCxnSpPr/>
              <p:nvPr/>
            </p:nvCxnSpPr>
            <p:spPr bwMode="hidden">
              <a:xfrm>
                <a:off x="5150644" y="0"/>
                <a:ext cx="6815931"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grpSp>
            <p:nvGrpSpPr>
              <p:cNvPr id="32" name="Group 31"/>
              <p:cNvGrpSpPr/>
              <p:nvPr/>
            </p:nvGrpSpPr>
            <p:grpSpPr bwMode="hidden">
              <a:xfrm>
                <a:off x="6327885" y="0"/>
                <a:ext cx="5864115" cy="5898673"/>
                <a:chOff x="6327885" y="0"/>
                <a:chExt cx="5864115" cy="5898673"/>
              </a:xfrm>
            </p:grpSpPr>
            <p:cxnSp>
              <p:nvCxnSpPr>
                <p:cNvPr id="38" name="Straight Connector 37"/>
                <p:cNvCxnSpPr/>
                <p:nvPr/>
              </p:nvCxnSpPr>
              <p:spPr bwMode="hidden">
                <a:xfrm>
                  <a:off x="6327885" y="0"/>
                  <a:ext cx="5864115" cy="5898673"/>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39" name="Straight Connector 38"/>
                <p:cNvCxnSpPr/>
                <p:nvPr/>
              </p:nvCxnSpPr>
              <p:spPr bwMode="hidden">
                <a:xfrm>
                  <a:off x="7549268" y="0"/>
                  <a:ext cx="4642732" cy="4672425"/>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40" name="Straight Connector 39"/>
                <p:cNvCxnSpPr/>
                <p:nvPr/>
              </p:nvCxnSpPr>
              <p:spPr bwMode="hidden">
                <a:xfrm>
                  <a:off x="8772997" y="0"/>
                  <a:ext cx="3419003" cy="3456749"/>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41" name="Straight Connector 40"/>
                <p:cNvCxnSpPr/>
                <p:nvPr/>
              </p:nvCxnSpPr>
              <p:spPr bwMode="hidden">
                <a:xfrm>
                  <a:off x="9982200" y="0"/>
                  <a:ext cx="2209800" cy="2226469"/>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42" name="Straight Connector 41"/>
                <p:cNvCxnSpPr/>
                <p:nvPr/>
              </p:nvCxnSpPr>
              <p:spPr bwMode="hidden">
                <a:xfrm>
                  <a:off x="11199019" y="0"/>
                  <a:ext cx="992981" cy="1002506"/>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grpSp>
          <p:cxnSp>
            <p:nvCxnSpPr>
              <p:cNvPr id="33" name="Straight Connector 32"/>
              <p:cNvCxnSpPr/>
              <p:nvPr/>
            </p:nvCxnSpPr>
            <p:spPr bwMode="hidden">
              <a:xfrm flipH="1" flipV="1">
                <a:off x="-1" y="1012053"/>
                <a:ext cx="5828811" cy="5845945"/>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bwMode="hidden">
              <a:xfrm flipH="1" flipV="1">
                <a:off x="-1" y="2227340"/>
                <a:ext cx="4614781" cy="4630658"/>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35" name="Straight Connector 34"/>
              <p:cNvCxnSpPr/>
              <p:nvPr/>
            </p:nvCxnSpPr>
            <p:spPr bwMode="hidden">
              <a:xfrm flipH="1" flipV="1">
                <a:off x="-1" y="3432149"/>
                <a:ext cx="3398419" cy="3425849"/>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36" name="Straight Connector 35"/>
              <p:cNvCxnSpPr/>
              <p:nvPr/>
            </p:nvCxnSpPr>
            <p:spPr bwMode="hidden">
              <a:xfrm flipH="1" flipV="1">
                <a:off x="-1" y="4651431"/>
                <a:ext cx="2196496" cy="2206567"/>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37" name="Straight Connector 36"/>
              <p:cNvCxnSpPr/>
              <p:nvPr/>
            </p:nvCxnSpPr>
            <p:spPr bwMode="hidden">
              <a:xfrm flipH="1" flipV="1">
                <a:off x="-1" y="5864453"/>
                <a:ext cx="987003" cy="993545"/>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grpSp>
      </p:grpSp>
      <p:sp>
        <p:nvSpPr>
          <p:cNvPr id="60" name="Rectangle 59"/>
          <p:cNvSpPr/>
          <p:nvPr/>
        </p:nvSpPr>
        <p:spPr>
          <a:xfrm>
            <a:off x="0" y="0"/>
            <a:ext cx="7315200" cy="6858000"/>
          </a:xfrm>
          <a:prstGeom prst="rect">
            <a:avLst/>
          </a:prstGeom>
          <a:gradFill>
            <a:gsLst>
              <a:gs pos="69000">
                <a:schemeClr val="bg1"/>
              </a:gs>
              <a:gs pos="0">
                <a:schemeClr val="bg1"/>
              </a:gs>
              <a:gs pos="100000">
                <a:schemeClr val="bg1">
                  <a:lumMod val="95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59" name="Straight Connector 58"/>
          <p:cNvCxnSpPr/>
          <p:nvPr/>
        </p:nvCxnSpPr>
        <p:spPr>
          <a:xfrm>
            <a:off x="7923089" y="2895600"/>
            <a:ext cx="3659311"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title"/>
          </p:nvPr>
        </p:nvSpPr>
        <p:spPr>
          <a:xfrm>
            <a:off x="7909560" y="576072"/>
            <a:ext cx="3657600" cy="2194560"/>
          </a:xfrm>
        </p:spPr>
        <p:txBody>
          <a:bodyPr anchor="b">
            <a:normAutofit/>
          </a:bodyPr>
          <a:lstStyle>
            <a:lvl1pPr>
              <a:defRPr sz="2600">
                <a:solidFill>
                  <a:schemeClr val="bg1"/>
                </a:solidFill>
              </a:defRPr>
            </a:lvl1pPr>
          </a:lstStyle>
          <a:p>
            <a:r>
              <a:rPr lang="en-US"/>
              <a:t>Click to edit Master title style</a:t>
            </a:r>
          </a:p>
        </p:txBody>
      </p:sp>
      <p:sp>
        <p:nvSpPr>
          <p:cNvPr id="3" name="Picture Placeholder 2" descr="An empty placeholder to add an image. Click on the placeholder and select the image that you wish to add."/>
          <p:cNvSpPr>
            <a:spLocks noGrp="1"/>
          </p:cNvSpPr>
          <p:nvPr>
            <p:ph type="pic" idx="1"/>
          </p:nvPr>
        </p:nvSpPr>
        <p:spPr>
          <a:xfrm>
            <a:off x="4412" y="-159"/>
            <a:ext cx="7315200" cy="6858000"/>
          </a:xfrm>
        </p:spPr>
        <p:txBody>
          <a:bodyPr tIns="457200">
            <a:normAutofit/>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7909560" y="2999232"/>
            <a:ext cx="3657600" cy="2286000"/>
          </a:xfrm>
        </p:spPr>
        <p:txBody>
          <a:bodyPr/>
          <a:lstStyle>
            <a:lvl1pPr marL="0" indent="0">
              <a:spcBef>
                <a:spcPts val="1200"/>
              </a:spcBef>
              <a:buNone/>
              <a:defRPr sz="1600">
                <a:solidFill>
                  <a:schemeClr val="bg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6203180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p:cNvSpPr>
            <a:spLocks noGrp="1"/>
          </p:cNvSpPr>
          <p:nvPr>
            <p:ph type="ftr" sz="quarter" idx="11"/>
          </p:nvPr>
        </p:nvSpPr>
        <p:spPr/>
        <p:txBody>
          <a:bodyPr/>
          <a:lstStyle/>
          <a:p>
            <a:r>
              <a:rPr lang="en-US" dirty="0"/>
              <a:t>Add a footer</a:t>
            </a:r>
          </a:p>
        </p:txBody>
      </p:sp>
      <p:sp>
        <p:nvSpPr>
          <p:cNvPr id="4" name="Date Placeholder 3"/>
          <p:cNvSpPr>
            <a:spLocks noGrp="1"/>
          </p:cNvSpPr>
          <p:nvPr>
            <p:ph type="dt" sz="half" idx="10"/>
          </p:nvPr>
        </p:nvSpPr>
        <p:spPr/>
        <p:txBody>
          <a:bodyPr/>
          <a:lstStyle/>
          <a:p>
            <a:fld id="{384A29A4-78C8-47AB-BA06-22CB45938951}" type="datetime1">
              <a:rPr lang="en-US" smtClean="0"/>
              <a:t>3/15/2026</a:t>
            </a:fld>
            <a:endParaRPr lang="en-US"/>
          </a:p>
        </p:txBody>
      </p:sp>
      <p:sp>
        <p:nvSpPr>
          <p:cNvPr id="6" name="Slide Number Placeholder 5"/>
          <p:cNvSpPr>
            <a:spLocks noGrp="1"/>
          </p:cNvSpPr>
          <p:nvPr>
            <p:ph type="sldNum" sz="quarter" idx="12"/>
          </p:nvPr>
        </p:nvSpPr>
        <p:spPr/>
        <p:txBody>
          <a:bodyPr/>
          <a:lstStyle/>
          <a:p>
            <a:fld id="{E31375A4-56A4-47D6-9801-1991572033F7}" type="slidenum">
              <a:rPr lang="en-US" smtClean="0"/>
              <a:t>‹#›</a:t>
            </a:fld>
            <a:endParaRPr lang="en-US"/>
          </a:p>
        </p:txBody>
      </p:sp>
    </p:spTree>
    <p:extLst>
      <p:ext uri="{BB962C8B-B14F-4D97-AF65-F5344CB8AC3E}">
        <p14:creationId xmlns:p14="http://schemas.microsoft.com/office/powerpoint/2010/main" val="24771542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09314" y="489856"/>
            <a:ext cx="1687286" cy="5301343"/>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9" y="489856"/>
            <a:ext cx="7587344" cy="530134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11"/>
          </p:nvPr>
        </p:nvSpPr>
        <p:spPr/>
        <p:txBody>
          <a:bodyPr/>
          <a:lstStyle/>
          <a:p>
            <a:r>
              <a:rPr lang="en-US" dirty="0"/>
              <a:t>Add a footer</a:t>
            </a:r>
          </a:p>
        </p:txBody>
      </p:sp>
      <p:sp>
        <p:nvSpPr>
          <p:cNvPr id="4" name="Date Placeholder 3"/>
          <p:cNvSpPr>
            <a:spLocks noGrp="1"/>
          </p:cNvSpPr>
          <p:nvPr>
            <p:ph type="dt" sz="half" idx="10"/>
          </p:nvPr>
        </p:nvSpPr>
        <p:spPr/>
        <p:txBody>
          <a:bodyPr/>
          <a:lstStyle/>
          <a:p>
            <a:fld id="{E1ED4ACF-2D82-46F2-A8E9-23963AA34E86}" type="datetime1">
              <a:rPr lang="en-US" smtClean="0"/>
              <a:t>3/15/2026</a:t>
            </a:fld>
            <a:endParaRPr lang="en-US"/>
          </a:p>
        </p:txBody>
      </p:sp>
      <p:sp>
        <p:nvSpPr>
          <p:cNvPr id="6" name="Slide Number Placeholder 5"/>
          <p:cNvSpPr>
            <a:spLocks noGrp="1"/>
          </p:cNvSpPr>
          <p:nvPr>
            <p:ph type="sldNum" sz="quarter" idx="12"/>
          </p:nvPr>
        </p:nvSpPr>
        <p:spPr/>
        <p:txBody>
          <a:bodyPr/>
          <a:lstStyle/>
          <a:p>
            <a:fld id="{E31375A4-56A4-47D6-9801-1991572033F7}" type="slidenum">
              <a:rPr lang="en-US" smtClean="0"/>
              <a:t>‹#›</a:t>
            </a:fld>
            <a:endParaRPr lang="en-US"/>
          </a:p>
        </p:txBody>
      </p:sp>
    </p:spTree>
    <p:extLst>
      <p:ext uri="{BB962C8B-B14F-4D97-AF65-F5344CB8AC3E}">
        <p14:creationId xmlns:p14="http://schemas.microsoft.com/office/powerpoint/2010/main" val="25246350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53000">
              <a:schemeClr val="bg1"/>
            </a:gs>
            <a:gs pos="0">
              <a:schemeClr val="bg1">
                <a:lumMod val="100000"/>
              </a:schemeClr>
            </a:gs>
            <a:gs pos="100000">
              <a:schemeClr val="bg1">
                <a:lumMod val="95000"/>
                <a:alpha val="65000"/>
              </a:schemeClr>
            </a:gs>
          </a:gsLst>
          <a:lin ang="5400000" scaled="1"/>
          <a:tileRect/>
        </a:gradFill>
        <a:effectLst/>
      </p:bgPr>
    </p:bg>
    <p:spTree>
      <p:nvGrpSpPr>
        <p:cNvPr id="1" name=""/>
        <p:cNvGrpSpPr/>
        <p:nvPr/>
      </p:nvGrpSpPr>
      <p:grpSpPr>
        <a:xfrm>
          <a:off x="0" y="0"/>
          <a:ext cx="0" cy="0"/>
          <a:chOff x="0" y="0"/>
          <a:chExt cx="0" cy="0"/>
        </a:xfrm>
      </p:grpSpPr>
      <p:grpSp>
        <p:nvGrpSpPr>
          <p:cNvPr id="96" name="Group 95"/>
          <p:cNvGrpSpPr/>
          <p:nvPr userDrawn="1"/>
        </p:nvGrpSpPr>
        <p:grpSpPr bwMode="hidden">
          <a:xfrm>
            <a:off x="-1" y="-195943"/>
            <a:ext cx="12192002" cy="6858000"/>
            <a:chOff x="-1" y="0"/>
            <a:chExt cx="12192002" cy="6858000"/>
          </a:xfrm>
        </p:grpSpPr>
        <p:cxnSp>
          <p:nvCxnSpPr>
            <p:cNvPr id="97" name="Straight Connector 96"/>
            <p:cNvCxnSpPr/>
            <p:nvPr/>
          </p:nvCxnSpPr>
          <p:spPr bwMode="hidden">
            <a:xfrm>
              <a:off x="610194" y="0"/>
              <a:ext cx="0" cy="6858000"/>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98" name="Straight Connector 97"/>
            <p:cNvCxnSpPr/>
            <p:nvPr/>
          </p:nvCxnSpPr>
          <p:spPr bwMode="hidden">
            <a:xfrm>
              <a:off x="1829332" y="0"/>
              <a:ext cx="0" cy="6858000"/>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99" name="Straight Connector 98"/>
            <p:cNvCxnSpPr/>
            <p:nvPr/>
          </p:nvCxnSpPr>
          <p:spPr bwMode="hidden">
            <a:xfrm>
              <a:off x="3048470" y="0"/>
              <a:ext cx="0" cy="6858000"/>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00" name="Straight Connector 99"/>
            <p:cNvCxnSpPr/>
            <p:nvPr/>
          </p:nvCxnSpPr>
          <p:spPr bwMode="hidden">
            <a:xfrm>
              <a:off x="4267608" y="0"/>
              <a:ext cx="0" cy="6858000"/>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01" name="Straight Connector 100"/>
            <p:cNvCxnSpPr/>
            <p:nvPr/>
          </p:nvCxnSpPr>
          <p:spPr bwMode="hidden">
            <a:xfrm>
              <a:off x="5486746" y="0"/>
              <a:ext cx="0" cy="6858000"/>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02" name="Straight Connector 101"/>
            <p:cNvCxnSpPr/>
            <p:nvPr/>
          </p:nvCxnSpPr>
          <p:spPr bwMode="hidden">
            <a:xfrm>
              <a:off x="6705884" y="0"/>
              <a:ext cx="0" cy="6858000"/>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03" name="Straight Connector 102"/>
            <p:cNvCxnSpPr/>
            <p:nvPr/>
          </p:nvCxnSpPr>
          <p:spPr bwMode="hidden">
            <a:xfrm>
              <a:off x="7925022" y="0"/>
              <a:ext cx="0" cy="6858000"/>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04" name="Straight Connector 103"/>
            <p:cNvCxnSpPr/>
            <p:nvPr/>
          </p:nvCxnSpPr>
          <p:spPr bwMode="hidden">
            <a:xfrm>
              <a:off x="9144160" y="0"/>
              <a:ext cx="0" cy="6858000"/>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05" name="Straight Connector 104"/>
            <p:cNvCxnSpPr/>
            <p:nvPr/>
          </p:nvCxnSpPr>
          <p:spPr bwMode="hidden">
            <a:xfrm>
              <a:off x="10363298" y="0"/>
              <a:ext cx="0" cy="6858000"/>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06" name="Straight Connector 105"/>
            <p:cNvCxnSpPr/>
            <p:nvPr/>
          </p:nvCxnSpPr>
          <p:spPr bwMode="hidden">
            <a:xfrm>
              <a:off x="11582436" y="0"/>
              <a:ext cx="0" cy="6858000"/>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07" name="Straight Connector 106"/>
            <p:cNvCxnSpPr/>
            <p:nvPr/>
          </p:nvCxnSpPr>
          <p:spPr bwMode="hidden">
            <a:xfrm>
              <a:off x="2819" y="386485"/>
              <a:ext cx="12188952" cy="0"/>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08" name="Straight Connector 107"/>
            <p:cNvCxnSpPr/>
            <p:nvPr/>
          </p:nvCxnSpPr>
          <p:spPr bwMode="hidden">
            <a:xfrm>
              <a:off x="2819" y="1611181"/>
              <a:ext cx="12188952" cy="0"/>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09" name="Straight Connector 108"/>
            <p:cNvCxnSpPr/>
            <p:nvPr/>
          </p:nvCxnSpPr>
          <p:spPr bwMode="hidden">
            <a:xfrm>
              <a:off x="2819" y="2835877"/>
              <a:ext cx="12188952" cy="0"/>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10" name="Straight Connector 109"/>
            <p:cNvCxnSpPr/>
            <p:nvPr/>
          </p:nvCxnSpPr>
          <p:spPr bwMode="hidden">
            <a:xfrm>
              <a:off x="2819" y="4060573"/>
              <a:ext cx="12188952" cy="0"/>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11" name="Straight Connector 110"/>
            <p:cNvCxnSpPr/>
            <p:nvPr/>
          </p:nvCxnSpPr>
          <p:spPr bwMode="hidden">
            <a:xfrm>
              <a:off x="2819" y="5285269"/>
              <a:ext cx="12188952" cy="0"/>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12" name="Straight Connector 111"/>
            <p:cNvCxnSpPr/>
            <p:nvPr/>
          </p:nvCxnSpPr>
          <p:spPr bwMode="hidden">
            <a:xfrm>
              <a:off x="2819" y="6509965"/>
              <a:ext cx="12188952" cy="0"/>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grpSp>
          <p:nvGrpSpPr>
            <p:cNvPr id="113" name="Group 112"/>
            <p:cNvGrpSpPr/>
            <p:nvPr userDrawn="1"/>
          </p:nvGrpSpPr>
          <p:grpSpPr bwMode="hidden">
            <a:xfrm>
              <a:off x="-1" y="0"/>
              <a:ext cx="12192001" cy="6858000"/>
              <a:chOff x="-1" y="0"/>
              <a:chExt cx="12192001" cy="6858000"/>
            </a:xfrm>
          </p:grpSpPr>
          <p:cxnSp>
            <p:nvCxnSpPr>
              <p:cNvPr id="131" name="Straight Connector 130"/>
              <p:cNvCxnSpPr/>
              <p:nvPr/>
            </p:nvCxnSpPr>
            <p:spPr bwMode="hidden">
              <a:xfrm>
                <a:off x="225425" y="0"/>
                <a:ext cx="6815931" cy="6858000"/>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32" name="Straight Connector 131"/>
              <p:cNvCxnSpPr/>
              <p:nvPr/>
            </p:nvCxnSpPr>
            <p:spPr bwMode="hidden">
              <a:xfrm>
                <a:off x="1449154" y="0"/>
                <a:ext cx="6815931" cy="6858000"/>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33" name="Straight Connector 132"/>
              <p:cNvCxnSpPr/>
              <p:nvPr/>
            </p:nvCxnSpPr>
            <p:spPr bwMode="hidden">
              <a:xfrm>
                <a:off x="2665982" y="0"/>
                <a:ext cx="6815931" cy="6858000"/>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34" name="Straight Connector 133"/>
              <p:cNvCxnSpPr/>
              <p:nvPr/>
            </p:nvCxnSpPr>
            <p:spPr bwMode="hidden">
              <a:xfrm>
                <a:off x="3885119" y="0"/>
                <a:ext cx="6815931" cy="6858000"/>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35" name="Straight Connector 134"/>
              <p:cNvCxnSpPr/>
              <p:nvPr/>
            </p:nvCxnSpPr>
            <p:spPr bwMode="hidden">
              <a:xfrm>
                <a:off x="5106502" y="0"/>
                <a:ext cx="6815931" cy="6858000"/>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grpSp>
            <p:nvGrpSpPr>
              <p:cNvPr id="136" name="Group 135"/>
              <p:cNvGrpSpPr/>
              <p:nvPr/>
            </p:nvGrpSpPr>
            <p:grpSpPr bwMode="hidden">
              <a:xfrm>
                <a:off x="6327885" y="0"/>
                <a:ext cx="5864115" cy="5898673"/>
                <a:chOff x="6327885" y="0"/>
                <a:chExt cx="5864115" cy="5898673"/>
              </a:xfrm>
            </p:grpSpPr>
            <p:cxnSp>
              <p:nvCxnSpPr>
                <p:cNvPr id="142" name="Straight Connector 141"/>
                <p:cNvCxnSpPr/>
                <p:nvPr/>
              </p:nvCxnSpPr>
              <p:spPr bwMode="hidden">
                <a:xfrm>
                  <a:off x="6327885" y="0"/>
                  <a:ext cx="5864115" cy="5898673"/>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43" name="Straight Connector 142"/>
                <p:cNvCxnSpPr/>
                <p:nvPr/>
              </p:nvCxnSpPr>
              <p:spPr bwMode="hidden">
                <a:xfrm>
                  <a:off x="7549268" y="0"/>
                  <a:ext cx="4642732" cy="4672425"/>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44" name="Straight Connector 143"/>
                <p:cNvCxnSpPr/>
                <p:nvPr/>
              </p:nvCxnSpPr>
              <p:spPr bwMode="hidden">
                <a:xfrm>
                  <a:off x="8772997" y="0"/>
                  <a:ext cx="3419003" cy="3456749"/>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45" name="Straight Connector 144"/>
                <p:cNvCxnSpPr/>
                <p:nvPr/>
              </p:nvCxnSpPr>
              <p:spPr bwMode="hidden">
                <a:xfrm>
                  <a:off x="9982200" y="0"/>
                  <a:ext cx="2209800" cy="2226469"/>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46" name="Straight Connector 145"/>
                <p:cNvCxnSpPr/>
                <p:nvPr/>
              </p:nvCxnSpPr>
              <p:spPr bwMode="hidden">
                <a:xfrm>
                  <a:off x="11199019" y="0"/>
                  <a:ext cx="992981" cy="1002506"/>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grpSp>
          <p:cxnSp>
            <p:nvCxnSpPr>
              <p:cNvPr id="137" name="Straight Connector 136"/>
              <p:cNvCxnSpPr/>
              <p:nvPr/>
            </p:nvCxnSpPr>
            <p:spPr bwMode="hidden">
              <a:xfrm flipH="1" flipV="1">
                <a:off x="-1" y="1012053"/>
                <a:ext cx="5828811" cy="5845945"/>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38" name="Straight Connector 137"/>
              <p:cNvCxnSpPr/>
              <p:nvPr/>
            </p:nvCxnSpPr>
            <p:spPr bwMode="hidden">
              <a:xfrm flipH="1" flipV="1">
                <a:off x="-1" y="2227340"/>
                <a:ext cx="4614781" cy="4630658"/>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39" name="Straight Connector 138"/>
              <p:cNvCxnSpPr/>
              <p:nvPr/>
            </p:nvCxnSpPr>
            <p:spPr bwMode="hidden">
              <a:xfrm flipH="1" flipV="1">
                <a:off x="-1" y="3432149"/>
                <a:ext cx="3398419" cy="3425849"/>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40" name="Straight Connector 139"/>
              <p:cNvCxnSpPr/>
              <p:nvPr/>
            </p:nvCxnSpPr>
            <p:spPr bwMode="hidden">
              <a:xfrm flipH="1" flipV="1">
                <a:off x="-1" y="4651431"/>
                <a:ext cx="2196496" cy="2206567"/>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41" name="Straight Connector 140"/>
              <p:cNvCxnSpPr/>
              <p:nvPr/>
            </p:nvCxnSpPr>
            <p:spPr bwMode="hidden">
              <a:xfrm flipH="1" flipV="1">
                <a:off x="-1" y="5864453"/>
                <a:ext cx="987003" cy="993545"/>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grpSp>
        <p:grpSp>
          <p:nvGrpSpPr>
            <p:cNvPr id="114" name="Group 113"/>
            <p:cNvGrpSpPr/>
            <p:nvPr userDrawn="1"/>
          </p:nvGrpSpPr>
          <p:grpSpPr bwMode="hidden">
            <a:xfrm flipH="1">
              <a:off x="0" y="0"/>
              <a:ext cx="12192001" cy="6858000"/>
              <a:chOff x="-1" y="0"/>
              <a:chExt cx="12192001" cy="6858000"/>
            </a:xfrm>
          </p:grpSpPr>
          <p:cxnSp>
            <p:nvCxnSpPr>
              <p:cNvPr id="115" name="Straight Connector 114"/>
              <p:cNvCxnSpPr/>
              <p:nvPr/>
            </p:nvCxnSpPr>
            <p:spPr bwMode="hidden">
              <a:xfrm>
                <a:off x="225425" y="0"/>
                <a:ext cx="6815931" cy="6858000"/>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16" name="Straight Connector 115"/>
              <p:cNvCxnSpPr/>
              <p:nvPr/>
            </p:nvCxnSpPr>
            <p:spPr bwMode="hidden">
              <a:xfrm>
                <a:off x="1449154" y="0"/>
                <a:ext cx="6815931" cy="6858000"/>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17" name="Straight Connector 116"/>
              <p:cNvCxnSpPr/>
              <p:nvPr/>
            </p:nvCxnSpPr>
            <p:spPr bwMode="hidden">
              <a:xfrm>
                <a:off x="2665982" y="0"/>
                <a:ext cx="6815931" cy="6858000"/>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18" name="Straight Connector 117"/>
              <p:cNvCxnSpPr/>
              <p:nvPr/>
            </p:nvCxnSpPr>
            <p:spPr bwMode="hidden">
              <a:xfrm>
                <a:off x="3885119" y="0"/>
                <a:ext cx="6815931" cy="6858000"/>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19" name="Straight Connector 118"/>
              <p:cNvCxnSpPr/>
              <p:nvPr/>
            </p:nvCxnSpPr>
            <p:spPr bwMode="hidden">
              <a:xfrm>
                <a:off x="5106502" y="0"/>
                <a:ext cx="6815931" cy="6858000"/>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grpSp>
            <p:nvGrpSpPr>
              <p:cNvPr id="120" name="Group 119"/>
              <p:cNvGrpSpPr/>
              <p:nvPr/>
            </p:nvGrpSpPr>
            <p:grpSpPr bwMode="hidden">
              <a:xfrm>
                <a:off x="6327885" y="0"/>
                <a:ext cx="5864115" cy="5898673"/>
                <a:chOff x="6327885" y="0"/>
                <a:chExt cx="5864115" cy="5898673"/>
              </a:xfrm>
            </p:grpSpPr>
            <p:cxnSp>
              <p:nvCxnSpPr>
                <p:cNvPr id="126" name="Straight Connector 125"/>
                <p:cNvCxnSpPr/>
                <p:nvPr/>
              </p:nvCxnSpPr>
              <p:spPr bwMode="hidden">
                <a:xfrm>
                  <a:off x="6327885" y="0"/>
                  <a:ext cx="5864115" cy="5898673"/>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27" name="Straight Connector 126"/>
                <p:cNvCxnSpPr/>
                <p:nvPr/>
              </p:nvCxnSpPr>
              <p:spPr bwMode="hidden">
                <a:xfrm>
                  <a:off x="7549268" y="0"/>
                  <a:ext cx="4642732" cy="4672425"/>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28" name="Straight Connector 127"/>
                <p:cNvCxnSpPr/>
                <p:nvPr/>
              </p:nvCxnSpPr>
              <p:spPr bwMode="hidden">
                <a:xfrm>
                  <a:off x="8772997" y="0"/>
                  <a:ext cx="3419003" cy="3456749"/>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29" name="Straight Connector 128"/>
                <p:cNvCxnSpPr/>
                <p:nvPr/>
              </p:nvCxnSpPr>
              <p:spPr bwMode="hidden">
                <a:xfrm>
                  <a:off x="9982200" y="0"/>
                  <a:ext cx="2209800" cy="2226469"/>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30" name="Straight Connector 129"/>
                <p:cNvCxnSpPr/>
                <p:nvPr/>
              </p:nvCxnSpPr>
              <p:spPr bwMode="hidden">
                <a:xfrm>
                  <a:off x="11199019" y="0"/>
                  <a:ext cx="992981" cy="1002506"/>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grpSp>
          <p:cxnSp>
            <p:nvCxnSpPr>
              <p:cNvPr id="121" name="Straight Connector 120"/>
              <p:cNvCxnSpPr/>
              <p:nvPr/>
            </p:nvCxnSpPr>
            <p:spPr bwMode="hidden">
              <a:xfrm flipH="1" flipV="1">
                <a:off x="-1" y="1012053"/>
                <a:ext cx="5828811" cy="5845945"/>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22" name="Straight Connector 121"/>
              <p:cNvCxnSpPr/>
              <p:nvPr/>
            </p:nvCxnSpPr>
            <p:spPr bwMode="hidden">
              <a:xfrm flipH="1" flipV="1">
                <a:off x="-1" y="2227340"/>
                <a:ext cx="4614781" cy="4630658"/>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23" name="Straight Connector 122"/>
              <p:cNvCxnSpPr/>
              <p:nvPr/>
            </p:nvCxnSpPr>
            <p:spPr bwMode="hidden">
              <a:xfrm flipH="1" flipV="1">
                <a:off x="-1" y="3432149"/>
                <a:ext cx="3398419" cy="3425849"/>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24" name="Straight Connector 123"/>
              <p:cNvCxnSpPr/>
              <p:nvPr/>
            </p:nvCxnSpPr>
            <p:spPr bwMode="hidden">
              <a:xfrm flipH="1" flipV="1">
                <a:off x="-1" y="4651431"/>
                <a:ext cx="2196496" cy="2206567"/>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25" name="Straight Connector 124"/>
              <p:cNvCxnSpPr/>
              <p:nvPr/>
            </p:nvCxnSpPr>
            <p:spPr bwMode="hidden">
              <a:xfrm flipH="1" flipV="1">
                <a:off x="-1" y="5864453"/>
                <a:ext cx="987003" cy="993545"/>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grpSp>
      </p:grpSp>
      <p:sp>
        <p:nvSpPr>
          <p:cNvPr id="2" name="Title Placeholder 1"/>
          <p:cNvSpPr>
            <a:spLocks noGrp="1"/>
          </p:cNvSpPr>
          <p:nvPr>
            <p:ph type="title"/>
          </p:nvPr>
        </p:nvSpPr>
        <p:spPr>
          <a:xfrm>
            <a:off x="1295400" y="503853"/>
            <a:ext cx="9601200" cy="1142385"/>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295400" y="1981201"/>
            <a:ext cx="9601200" cy="380999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148" name="Straight Connector 147"/>
          <p:cNvCxnSpPr/>
          <p:nvPr userDrawn="1"/>
        </p:nvCxnSpPr>
        <p:spPr>
          <a:xfrm>
            <a:off x="609600" y="6172200"/>
            <a:ext cx="10972800" cy="0"/>
          </a:xfrm>
          <a:prstGeom prst="line">
            <a:avLst/>
          </a:prstGeom>
          <a:ln w="1270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p:nvSpPr>
          <p:cNvPr id="5" name="Footer Placeholder 4"/>
          <p:cNvSpPr>
            <a:spLocks noGrp="1"/>
          </p:cNvSpPr>
          <p:nvPr>
            <p:ph type="ftr" sz="quarter" idx="3"/>
          </p:nvPr>
        </p:nvSpPr>
        <p:spPr>
          <a:xfrm>
            <a:off x="609601" y="6289679"/>
            <a:ext cx="6128030" cy="222436"/>
          </a:xfrm>
          <a:prstGeom prst="rect">
            <a:avLst/>
          </a:prstGeom>
        </p:spPr>
        <p:txBody>
          <a:bodyPr vert="horz" lIns="91440" tIns="45720" rIns="91440" bIns="45720" rtlCol="0" anchor="ctr"/>
          <a:lstStyle>
            <a:lvl1pPr algn="l">
              <a:defRPr sz="1100">
                <a:solidFill>
                  <a:schemeClr val="tx1">
                    <a:lumMod val="90000"/>
                    <a:lumOff val="10000"/>
                  </a:schemeClr>
                </a:solidFill>
              </a:defRPr>
            </a:lvl1pPr>
          </a:lstStyle>
          <a:p>
            <a:r>
              <a:rPr lang="en-US" dirty="0"/>
              <a:t>Add a footer</a:t>
            </a:r>
          </a:p>
        </p:txBody>
      </p:sp>
      <p:sp>
        <p:nvSpPr>
          <p:cNvPr id="4" name="Date Placeholder 3"/>
          <p:cNvSpPr>
            <a:spLocks noGrp="1"/>
          </p:cNvSpPr>
          <p:nvPr>
            <p:ph type="dt" sz="half" idx="2"/>
          </p:nvPr>
        </p:nvSpPr>
        <p:spPr>
          <a:xfrm>
            <a:off x="9294042" y="6289679"/>
            <a:ext cx="965946" cy="222436"/>
          </a:xfrm>
          <a:prstGeom prst="rect">
            <a:avLst/>
          </a:prstGeom>
        </p:spPr>
        <p:txBody>
          <a:bodyPr vert="horz" lIns="91440" tIns="45720" rIns="91440" bIns="45720" rtlCol="0" anchor="ctr"/>
          <a:lstStyle>
            <a:lvl1pPr algn="r">
              <a:defRPr sz="1100">
                <a:solidFill>
                  <a:schemeClr val="tx1">
                    <a:lumMod val="90000"/>
                    <a:lumOff val="10000"/>
                  </a:schemeClr>
                </a:solidFill>
              </a:defRPr>
            </a:lvl1pPr>
          </a:lstStyle>
          <a:p>
            <a:fld id="{B51B2453-8663-4C69-AF73-9FD7B1DEC5D0}" type="datetime1">
              <a:rPr lang="en-US" smtClean="0"/>
              <a:pPr/>
              <a:t>3/15/2026</a:t>
            </a:fld>
            <a:endParaRPr lang="en-US" dirty="0"/>
          </a:p>
        </p:txBody>
      </p:sp>
      <p:sp>
        <p:nvSpPr>
          <p:cNvPr id="6" name="Slide Number Placeholder 5"/>
          <p:cNvSpPr>
            <a:spLocks noGrp="1"/>
          </p:cNvSpPr>
          <p:nvPr>
            <p:ph type="sldNum" sz="quarter" idx="4"/>
          </p:nvPr>
        </p:nvSpPr>
        <p:spPr>
          <a:xfrm>
            <a:off x="10665311" y="6289679"/>
            <a:ext cx="918882" cy="222436"/>
          </a:xfrm>
          <a:prstGeom prst="rect">
            <a:avLst/>
          </a:prstGeom>
        </p:spPr>
        <p:txBody>
          <a:bodyPr vert="horz" lIns="91440" tIns="45720" rIns="91440" bIns="45720" rtlCol="0" anchor="ctr"/>
          <a:lstStyle>
            <a:lvl1pPr algn="r">
              <a:defRPr sz="1100">
                <a:solidFill>
                  <a:schemeClr val="tx1">
                    <a:lumMod val="90000"/>
                    <a:lumOff val="10000"/>
                  </a:schemeClr>
                </a:solidFill>
              </a:defRPr>
            </a:lvl1pPr>
          </a:lstStyle>
          <a:p>
            <a:fld id="{E31375A4-56A4-47D6-9801-1991572033F7}" type="slidenum">
              <a:rPr lang="en-US" smtClean="0"/>
              <a:pPr/>
              <a:t>‹#›</a:t>
            </a:fld>
            <a:endParaRPr lang="en-US" dirty="0"/>
          </a:p>
        </p:txBody>
      </p:sp>
    </p:spTree>
    <p:extLst>
      <p:ext uri="{BB962C8B-B14F-4D97-AF65-F5344CB8AC3E}">
        <p14:creationId xmlns:p14="http://schemas.microsoft.com/office/powerpoint/2010/main" val="194325986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9" r:id="rId9"/>
    <p:sldLayoutId id="2147483658" r:id="rId10"/>
    <p:sldLayoutId id="2147483659"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txStyles>
    <p:titleStyle>
      <a:lvl1pPr algn="l" defTabSz="914400" rtl="0" eaLnBrk="1" latinLnBrk="0" hangingPunct="1">
        <a:lnSpc>
          <a:spcPct val="90000"/>
        </a:lnSpc>
        <a:spcBef>
          <a:spcPct val="0"/>
        </a:spcBef>
        <a:buNone/>
        <a:defRPr sz="3200" b="1" kern="1200">
          <a:solidFill>
            <a:schemeClr val="accent1">
              <a:lumMod val="75000"/>
            </a:schemeClr>
          </a:solidFill>
          <a:latin typeface="+mj-lt"/>
          <a:ea typeface="+mj-ea"/>
          <a:cs typeface="+mj-cs"/>
        </a:defRPr>
      </a:lvl1pPr>
    </p:titleStyle>
    <p:bodyStyle>
      <a:lvl1pPr marL="228600" indent="-228600" algn="l" defTabSz="914400" rtl="0" eaLnBrk="1" latinLnBrk="0" hangingPunct="1">
        <a:lnSpc>
          <a:spcPct val="90000"/>
        </a:lnSpc>
        <a:spcBef>
          <a:spcPts val="1800"/>
        </a:spcBef>
        <a:buClr>
          <a:schemeClr val="accent1">
            <a:lumMod val="75000"/>
          </a:schemeClr>
        </a:buClr>
        <a:buSzPct val="100000"/>
        <a:buFont typeface="Arial" pitchFamily="34" charset="0"/>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1200"/>
        </a:spcBef>
        <a:buClr>
          <a:schemeClr val="accent1">
            <a:lumMod val="75000"/>
          </a:schemeClr>
        </a:buClr>
        <a:buSzPct val="100000"/>
        <a:buFont typeface="Arial" pitchFamily="34" charset="0"/>
        <a:buChar char="▪"/>
        <a:defRPr sz="1800" kern="1200">
          <a:solidFill>
            <a:schemeClr val="tx1"/>
          </a:solidFill>
          <a:latin typeface="+mn-lt"/>
          <a:ea typeface="+mn-ea"/>
          <a:cs typeface="+mn-cs"/>
        </a:defRPr>
      </a:lvl2pPr>
      <a:lvl3pPr marL="685800" indent="-179388" algn="l" defTabSz="914400" rtl="0" eaLnBrk="1" latinLnBrk="0" hangingPunct="1">
        <a:lnSpc>
          <a:spcPct val="90000"/>
        </a:lnSpc>
        <a:spcBef>
          <a:spcPts val="800"/>
        </a:spcBef>
        <a:buClr>
          <a:schemeClr val="accent1">
            <a:lumMod val="75000"/>
          </a:schemeClr>
        </a:buClr>
        <a:buSzPct val="100000"/>
        <a:buFont typeface="Arial" pitchFamily="34" charset="0"/>
        <a:buChar char="▪"/>
        <a:defRPr sz="1600" kern="1200">
          <a:solidFill>
            <a:schemeClr val="tx1"/>
          </a:solidFill>
          <a:latin typeface="+mn-lt"/>
          <a:ea typeface="+mn-ea"/>
          <a:cs typeface="+mn-cs"/>
        </a:defRPr>
      </a:lvl3pPr>
      <a:lvl4pPr marL="914400" indent="-182880" algn="l" defTabSz="914400" rtl="0" eaLnBrk="1" latinLnBrk="0" hangingPunct="1">
        <a:lnSpc>
          <a:spcPct val="90000"/>
        </a:lnSpc>
        <a:spcBef>
          <a:spcPts val="800"/>
        </a:spcBef>
        <a:buClr>
          <a:schemeClr val="accent1">
            <a:lumMod val="75000"/>
          </a:schemeClr>
        </a:buClr>
        <a:buSzPct val="100000"/>
        <a:buFont typeface="Arial" pitchFamily="34" charset="0"/>
        <a:buChar char="▪"/>
        <a:defRPr sz="1400" kern="1200">
          <a:solidFill>
            <a:schemeClr val="tx1"/>
          </a:solidFill>
          <a:latin typeface="+mn-lt"/>
          <a:ea typeface="+mn-ea"/>
          <a:cs typeface="+mn-cs"/>
        </a:defRPr>
      </a:lvl4pPr>
      <a:lvl5pPr marL="1143000" indent="-179388" algn="l" defTabSz="914400" rtl="0" eaLnBrk="1" latinLnBrk="0" hangingPunct="1">
        <a:lnSpc>
          <a:spcPct val="90000"/>
        </a:lnSpc>
        <a:spcBef>
          <a:spcPts val="600"/>
        </a:spcBef>
        <a:buClr>
          <a:schemeClr val="accent1">
            <a:lumMod val="75000"/>
          </a:schemeClr>
        </a:buClr>
        <a:buSzPct val="100000"/>
        <a:buFont typeface="Arial" pitchFamily="34" charset="0"/>
        <a:buChar char="▪"/>
        <a:defRPr sz="1400" kern="1200">
          <a:solidFill>
            <a:schemeClr val="tx1"/>
          </a:solidFill>
          <a:latin typeface="+mn-lt"/>
          <a:ea typeface="+mn-ea"/>
          <a:cs typeface="+mn-cs"/>
        </a:defRPr>
      </a:lvl5pPr>
      <a:lvl6pPr marL="1371600" indent="-182880" algn="l" defTabSz="914400" rtl="0" eaLnBrk="1" latinLnBrk="0" hangingPunct="1">
        <a:lnSpc>
          <a:spcPct val="90000"/>
        </a:lnSpc>
        <a:spcBef>
          <a:spcPts val="600"/>
        </a:spcBef>
        <a:buClr>
          <a:schemeClr val="accent1">
            <a:lumMod val="75000"/>
          </a:schemeClr>
        </a:buClr>
        <a:buSzPct val="100000"/>
        <a:buFont typeface="Arial" pitchFamily="34" charset="0"/>
        <a:buChar char="▪"/>
        <a:defRPr sz="1400" kern="1200">
          <a:solidFill>
            <a:schemeClr val="tx1"/>
          </a:solidFill>
          <a:latin typeface="+mn-lt"/>
          <a:ea typeface="+mn-ea"/>
          <a:cs typeface="+mn-cs"/>
        </a:defRPr>
      </a:lvl6pPr>
      <a:lvl7pPr marL="1600200" indent="-179388" algn="l" defTabSz="914400" rtl="0" eaLnBrk="1" latinLnBrk="0" hangingPunct="1">
        <a:lnSpc>
          <a:spcPct val="90000"/>
        </a:lnSpc>
        <a:spcBef>
          <a:spcPts val="600"/>
        </a:spcBef>
        <a:buClr>
          <a:schemeClr val="accent1">
            <a:lumMod val="75000"/>
          </a:schemeClr>
        </a:buClr>
        <a:buSzPct val="100000"/>
        <a:buFont typeface="Arial" pitchFamily="34" charset="0"/>
        <a:buChar char="▪"/>
        <a:defRPr sz="1400" kern="1200">
          <a:solidFill>
            <a:schemeClr val="tx1"/>
          </a:solidFill>
          <a:latin typeface="+mn-lt"/>
          <a:ea typeface="+mn-ea"/>
          <a:cs typeface="+mn-cs"/>
        </a:defRPr>
      </a:lvl7pPr>
      <a:lvl8pPr marL="1828800" indent="-182880" algn="l" defTabSz="914400" rtl="0" eaLnBrk="1" latinLnBrk="0" hangingPunct="1">
        <a:lnSpc>
          <a:spcPct val="90000"/>
        </a:lnSpc>
        <a:spcBef>
          <a:spcPts val="600"/>
        </a:spcBef>
        <a:buClr>
          <a:schemeClr val="accent1">
            <a:lumMod val="75000"/>
          </a:schemeClr>
        </a:buClr>
        <a:buSzPct val="100000"/>
        <a:buFont typeface="Arial" pitchFamily="34" charset="0"/>
        <a:buChar char="▪"/>
        <a:defRPr sz="1400" kern="1200">
          <a:solidFill>
            <a:schemeClr val="tx1"/>
          </a:solidFill>
          <a:latin typeface="+mn-lt"/>
          <a:ea typeface="+mn-ea"/>
          <a:cs typeface="+mn-cs"/>
        </a:defRPr>
      </a:lvl8pPr>
      <a:lvl9pPr marL="1878012" indent="0" algn="l" defTabSz="914400" rtl="0" eaLnBrk="1" latinLnBrk="0" hangingPunct="1">
        <a:lnSpc>
          <a:spcPct val="90000"/>
        </a:lnSpc>
        <a:spcBef>
          <a:spcPts val="600"/>
        </a:spcBef>
        <a:buClr>
          <a:schemeClr val="accent1">
            <a:lumMod val="75000"/>
          </a:schemeClr>
        </a:buClr>
        <a:buSzPct val="100000"/>
        <a:buFont typeface="Arial" pitchFamily="34" charset="0"/>
        <a:buNone/>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40" userDrawn="1">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594141" y="1283110"/>
            <a:ext cx="5003717" cy="1104084"/>
          </a:xfrm>
        </p:spPr>
        <p:txBody>
          <a:bodyPr>
            <a:normAutofit/>
          </a:bodyPr>
          <a:lstStyle/>
          <a:p>
            <a:r>
              <a:rPr lang="en-GB" sz="4000" dirty="0"/>
              <a:t>CRITICAL THINKNG</a:t>
            </a:r>
            <a:endParaRPr lang="en-US" sz="4000" dirty="0"/>
          </a:p>
        </p:txBody>
      </p:sp>
      <p:sp>
        <p:nvSpPr>
          <p:cNvPr id="6" name="TextBox 5">
            <a:extLst>
              <a:ext uri="{FF2B5EF4-FFF2-40B4-BE49-F238E27FC236}">
                <a16:creationId xmlns:a16="http://schemas.microsoft.com/office/drawing/2014/main" id="{EF9DED35-A2D3-0D46-D6D1-BE28B35DEDF3}"/>
              </a:ext>
            </a:extLst>
          </p:cNvPr>
          <p:cNvSpPr txBox="1"/>
          <p:nvPr/>
        </p:nvSpPr>
        <p:spPr>
          <a:xfrm>
            <a:off x="1293845" y="2639961"/>
            <a:ext cx="10224645" cy="2554545"/>
          </a:xfrm>
          <a:prstGeom prst="rect">
            <a:avLst/>
          </a:prstGeom>
          <a:noFill/>
        </p:spPr>
        <p:txBody>
          <a:bodyPr wrap="square" rtlCol="0">
            <a:spAutoFit/>
          </a:bodyPr>
          <a:lstStyle/>
          <a:p>
            <a:r>
              <a:rPr lang="en-GB" sz="3200" dirty="0"/>
              <a:t>NAME: Antonio Mario Arsenio Fernandes</a:t>
            </a:r>
          </a:p>
          <a:p>
            <a:r>
              <a:rPr lang="en-GB" sz="3200" dirty="0"/>
              <a:t>STUDENT ID: 2440649</a:t>
            </a:r>
          </a:p>
          <a:p>
            <a:r>
              <a:rPr lang="en-GB" sz="3200" dirty="0"/>
              <a:t>MODULE CODE: LCHS4009</a:t>
            </a:r>
          </a:p>
          <a:p>
            <a:r>
              <a:rPr lang="en-GB" sz="3200" dirty="0"/>
              <a:t>MUDULE NAME: Professional Career Development </a:t>
            </a:r>
          </a:p>
          <a:p>
            <a:r>
              <a:rPr lang="en-GB" sz="3200" dirty="0"/>
              <a:t>TEACHER NAME: Umma Suleiman</a:t>
            </a:r>
            <a:endParaRPr lang="en-US" dirty="0"/>
          </a:p>
        </p:txBody>
      </p:sp>
    </p:spTree>
    <p:extLst>
      <p:ext uri="{BB962C8B-B14F-4D97-AF65-F5344CB8AC3E}">
        <p14:creationId xmlns:p14="http://schemas.microsoft.com/office/powerpoint/2010/main" val="1069049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99603" y="969264"/>
            <a:ext cx="3792794" cy="742269"/>
          </a:xfrm>
        </p:spPr>
        <p:txBody>
          <a:bodyPr>
            <a:normAutofit/>
          </a:bodyPr>
          <a:lstStyle/>
          <a:p>
            <a:r>
              <a:rPr lang="en-GB" sz="4000" dirty="0"/>
              <a:t>USAGE OF AI</a:t>
            </a:r>
            <a:endParaRPr lang="en-US" sz="4000" dirty="0"/>
          </a:p>
        </p:txBody>
      </p:sp>
      <p:sp>
        <p:nvSpPr>
          <p:cNvPr id="3" name="Text Placeholder 2"/>
          <p:cNvSpPr>
            <a:spLocks noGrp="1"/>
          </p:cNvSpPr>
          <p:nvPr>
            <p:ph type="body" idx="1"/>
          </p:nvPr>
        </p:nvSpPr>
        <p:spPr>
          <a:xfrm>
            <a:off x="1413388" y="1950917"/>
            <a:ext cx="9601200" cy="2591586"/>
          </a:xfrm>
        </p:spPr>
        <p:txBody>
          <a:bodyPr>
            <a:normAutofit/>
          </a:bodyPr>
          <a:lstStyle/>
          <a:p>
            <a:r>
              <a:rPr lang="en-US" sz="1800" dirty="0"/>
              <a:t>This assignment was completed with the assistance of Artificial Intelligence (AI) to support the organization of content and to improve spelling and overall clarity. The AI tool was used solely for guidance in rephrasing the work and checking language accuracy. All ideas, arguments, and final content were reviewed, edited, and completed by me to ensure they meet academic standards and reflect the own understanding.</a:t>
            </a:r>
          </a:p>
        </p:txBody>
      </p:sp>
    </p:spTree>
    <p:extLst>
      <p:ext uri="{BB962C8B-B14F-4D97-AF65-F5344CB8AC3E}">
        <p14:creationId xmlns:p14="http://schemas.microsoft.com/office/powerpoint/2010/main" val="23622963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INTRODUCTION</a:t>
            </a:r>
            <a:endParaRPr lang="en-US" dirty="0"/>
          </a:p>
        </p:txBody>
      </p:sp>
      <p:sp>
        <p:nvSpPr>
          <p:cNvPr id="3" name="Content Placeholder 2"/>
          <p:cNvSpPr>
            <a:spLocks noGrp="1"/>
          </p:cNvSpPr>
          <p:nvPr>
            <p:ph idx="1"/>
          </p:nvPr>
        </p:nvSpPr>
        <p:spPr/>
        <p:txBody>
          <a:bodyPr>
            <a:noAutofit/>
          </a:bodyPr>
          <a:lstStyle/>
          <a:p>
            <a:r>
              <a:rPr lang="en-US" sz="1800" dirty="0"/>
              <a:t>In health and social care, decisions that affect individuals’ safety and wellbeing are required to be made by professionals.</a:t>
            </a:r>
          </a:p>
          <a:p>
            <a:r>
              <a:rPr lang="en-US" sz="1800" dirty="0"/>
              <a:t>To ensure that appropriate and safe choices are taken in complex situations, the use of critical thinking is regarded as essential.</a:t>
            </a:r>
          </a:p>
          <a:p>
            <a:r>
              <a:rPr lang="en-US" sz="1800" dirty="0"/>
              <a:t>Through critical thinking, situations can be examined carefully, and relevant information can be interpreted accurately.</a:t>
            </a:r>
          </a:p>
          <a:p>
            <a:r>
              <a:rPr lang="en-US" sz="1800" dirty="0"/>
              <a:t>Evidence‑based actions can be selected, rather than those based on assumptions.</a:t>
            </a:r>
          </a:p>
          <a:p>
            <a:r>
              <a:rPr lang="en-US" sz="1800" dirty="0"/>
              <a:t>Without this skill, errors in judgement may be made, which can negatively influence the quality of care delivered (NHS England, 2023).</a:t>
            </a:r>
          </a:p>
          <a:p>
            <a:r>
              <a:rPr lang="en-US" sz="1800" dirty="0"/>
              <a:t>For this reason, critical thinking is viewed as a fundamental requirement within professional health and social care practice.</a:t>
            </a:r>
          </a:p>
        </p:txBody>
      </p:sp>
    </p:spTree>
    <p:extLst>
      <p:ext uri="{BB962C8B-B14F-4D97-AF65-F5344CB8AC3E}">
        <p14:creationId xmlns:p14="http://schemas.microsoft.com/office/powerpoint/2010/main" val="39846177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400" y="503853"/>
            <a:ext cx="9601200" cy="1142385"/>
          </a:xfrm>
        </p:spPr>
        <p:txBody>
          <a:bodyPr anchor="b">
            <a:normAutofit/>
          </a:bodyPr>
          <a:lstStyle/>
          <a:p>
            <a:r>
              <a:rPr lang="en-GB" dirty="0"/>
              <a:t>Chosen Skill</a:t>
            </a:r>
            <a:endParaRPr lang="en-US" dirty="0"/>
          </a:p>
        </p:txBody>
      </p:sp>
      <p:sp>
        <p:nvSpPr>
          <p:cNvPr id="3" name="Content Placeholder 2"/>
          <p:cNvSpPr>
            <a:spLocks noGrp="1"/>
          </p:cNvSpPr>
          <p:nvPr>
            <p:ph sz="half" idx="1"/>
          </p:nvPr>
        </p:nvSpPr>
        <p:spPr>
          <a:xfrm>
            <a:off x="1295400" y="1981199"/>
            <a:ext cx="4572000" cy="3810001"/>
          </a:xfrm>
        </p:spPr>
        <p:txBody>
          <a:bodyPr>
            <a:normAutofit/>
          </a:bodyPr>
          <a:lstStyle/>
          <a:p>
            <a:pPr marL="0" indent="0">
              <a:buNone/>
            </a:pPr>
            <a:r>
              <a:rPr lang="en-US" sz="1700"/>
              <a:t>Critical thinking refers to the capacity to examine information closely, consider a range of perspectives, and draw well‑reasoned conclusions. In health and social care settings, this skill allows practitioners to:</a:t>
            </a:r>
          </a:p>
          <a:p>
            <a:r>
              <a:rPr lang="en-US" sz="1700"/>
              <a:t>Grasp complicated care situations</a:t>
            </a:r>
          </a:p>
          <a:p>
            <a:r>
              <a:rPr lang="en-US" sz="1700"/>
              <a:t>Recognize potential risks</a:t>
            </a:r>
          </a:p>
          <a:p>
            <a:r>
              <a:rPr lang="en-US" sz="1700"/>
              <a:t>Review and assess care practices</a:t>
            </a:r>
          </a:p>
          <a:p>
            <a:r>
              <a:rPr lang="en-US" sz="1700"/>
              <a:t>Base decisions on sound reasoning</a:t>
            </a:r>
          </a:p>
          <a:p>
            <a:r>
              <a:rPr lang="en-US" sz="1700"/>
              <a:t>Approach problems in an organized and methodical way</a:t>
            </a:r>
          </a:p>
        </p:txBody>
      </p:sp>
      <p:pic>
        <p:nvPicPr>
          <p:cNvPr id="7" name="Picture 6">
            <a:extLst>
              <a:ext uri="{FF2B5EF4-FFF2-40B4-BE49-F238E27FC236}">
                <a16:creationId xmlns:a16="http://schemas.microsoft.com/office/drawing/2014/main" id="{23BFE72C-20D6-D127-4E27-20073E13FC7B}"/>
              </a:ext>
            </a:extLst>
          </p:cNvPr>
          <p:cNvPicPr>
            <a:picLocks noChangeAspect="1"/>
          </p:cNvPicPr>
          <p:nvPr/>
        </p:nvPicPr>
        <p:blipFill>
          <a:blip r:embed="rId2"/>
          <a:stretch>
            <a:fillRect/>
          </a:stretch>
        </p:blipFill>
        <p:spPr>
          <a:xfrm>
            <a:off x="6324600" y="2514599"/>
            <a:ext cx="4572000" cy="2743200"/>
          </a:xfrm>
          <a:prstGeom prst="rect">
            <a:avLst/>
          </a:prstGeom>
          <a:noFill/>
        </p:spPr>
      </p:pic>
    </p:spTree>
    <p:extLst>
      <p:ext uri="{BB962C8B-B14F-4D97-AF65-F5344CB8AC3E}">
        <p14:creationId xmlns:p14="http://schemas.microsoft.com/office/powerpoint/2010/main" val="24750927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6470" y="320214"/>
            <a:ext cx="10090355" cy="746586"/>
          </a:xfrm>
        </p:spPr>
        <p:txBody>
          <a:bodyPr>
            <a:normAutofit fontScale="90000"/>
          </a:bodyPr>
          <a:lstStyle/>
          <a:p>
            <a:r>
              <a:rPr lang="en-US" dirty="0"/>
              <a:t>Significance of Critical Thinking in Professional Practice</a:t>
            </a:r>
          </a:p>
        </p:txBody>
      </p:sp>
      <p:sp>
        <p:nvSpPr>
          <p:cNvPr id="5" name="TextBox 4">
            <a:extLst>
              <a:ext uri="{FF2B5EF4-FFF2-40B4-BE49-F238E27FC236}">
                <a16:creationId xmlns:a16="http://schemas.microsoft.com/office/drawing/2014/main" id="{745FF262-9A2A-D055-EDA6-72C2397084F5}"/>
              </a:ext>
            </a:extLst>
          </p:cNvPr>
          <p:cNvSpPr txBox="1"/>
          <p:nvPr/>
        </p:nvSpPr>
        <p:spPr>
          <a:xfrm>
            <a:off x="796412" y="1519084"/>
            <a:ext cx="10869561" cy="3139321"/>
          </a:xfrm>
          <a:prstGeom prst="rect">
            <a:avLst/>
          </a:prstGeom>
          <a:noFill/>
        </p:spPr>
        <p:txBody>
          <a:bodyPr wrap="square" rtlCol="0">
            <a:spAutoFit/>
          </a:bodyPr>
          <a:lstStyle/>
          <a:p>
            <a:pPr marL="285750" indent="-285750">
              <a:buFont typeface="Arial" panose="020B0604020202020204" pitchFamily="34" charset="0"/>
              <a:buChar char="•"/>
            </a:pPr>
            <a:r>
              <a:rPr lang="en-US" dirty="0"/>
              <a:t>The use of critical thinking in health and social care is essential for a number of reasons.</a:t>
            </a:r>
          </a:p>
          <a:p>
            <a:pPr marL="285750" indent="-285750">
              <a:buFont typeface="Arial" panose="020B0604020202020204" pitchFamily="34" charset="0"/>
              <a:buChar char="•"/>
            </a:pPr>
            <a:r>
              <a:rPr lang="en-US" dirty="0"/>
              <a:t>It plays a key role in protecting individuals, as it helps practitioners notice and reduce potential risks.</a:t>
            </a:r>
          </a:p>
          <a:p>
            <a:pPr marL="285750" indent="-285750">
              <a:buFont typeface="Arial" panose="020B0604020202020204" pitchFamily="34" charset="0"/>
              <a:buChar char="•"/>
            </a:pPr>
            <a:r>
              <a:rPr lang="en-US" dirty="0"/>
              <a:t>It strengthens decision‑making by ensuring that actions are based on accurate, trustworthy information.</a:t>
            </a:r>
          </a:p>
          <a:p>
            <a:pPr marL="285750" indent="-285750">
              <a:buFont typeface="Arial" panose="020B0604020202020204" pitchFamily="34" charset="0"/>
              <a:buChar char="•"/>
            </a:pPr>
            <a:r>
              <a:rPr lang="en-US" dirty="0"/>
              <a:t>It also supports practical problem‑solving by helping staff identify the underlying causes of issues that may influence a person’s health.</a:t>
            </a:r>
          </a:p>
          <a:p>
            <a:pPr marL="285750" indent="-285750">
              <a:buFont typeface="Arial" panose="020B0604020202020204" pitchFamily="34" charset="0"/>
              <a:buChar char="•"/>
            </a:pPr>
            <a:r>
              <a:rPr lang="en-US" dirty="0"/>
              <a:t>Critical thinking improves teamwork and communication, as professionals must review situations together and share important information clearly (The Open University, 2023).</a:t>
            </a:r>
          </a:p>
          <a:p>
            <a:pPr marL="285750" indent="-285750">
              <a:buFont typeface="Arial" panose="020B0604020202020204" pitchFamily="34" charset="0"/>
              <a:buChar char="•"/>
            </a:pPr>
            <a:r>
              <a:rPr lang="en-US" dirty="0"/>
              <a:t>For example, when supporting a resident with diabetes who needs insulin, staff must interpret blood glucose levels, consider food intake, and check medication timings to ensure treatment is given safely and in line with the care plan.</a:t>
            </a:r>
          </a:p>
        </p:txBody>
      </p:sp>
    </p:spTree>
    <p:extLst>
      <p:ext uri="{BB962C8B-B14F-4D97-AF65-F5344CB8AC3E}">
        <p14:creationId xmlns:p14="http://schemas.microsoft.com/office/powerpoint/2010/main" val="14760197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37880" y="0"/>
            <a:ext cx="8468032" cy="731838"/>
          </a:xfrm>
        </p:spPr>
        <p:txBody>
          <a:bodyPr/>
          <a:lstStyle/>
          <a:p>
            <a:r>
              <a:rPr lang="en-US" dirty="0"/>
              <a:t>Model Linked to the Chosen Skil</a:t>
            </a:r>
          </a:p>
        </p:txBody>
      </p:sp>
      <p:pic>
        <p:nvPicPr>
          <p:cNvPr id="6" name="Picture 5">
            <a:extLst>
              <a:ext uri="{FF2B5EF4-FFF2-40B4-BE49-F238E27FC236}">
                <a16:creationId xmlns:a16="http://schemas.microsoft.com/office/drawing/2014/main" id="{0A6C10DC-555C-E354-1304-CF3867B875CE}"/>
              </a:ext>
            </a:extLst>
          </p:cNvPr>
          <p:cNvPicPr>
            <a:picLocks noChangeAspect="1"/>
          </p:cNvPicPr>
          <p:nvPr/>
        </p:nvPicPr>
        <p:blipFill>
          <a:blip r:embed="rId2"/>
          <a:stretch>
            <a:fillRect/>
          </a:stretch>
        </p:blipFill>
        <p:spPr>
          <a:xfrm>
            <a:off x="4971896" y="3539612"/>
            <a:ext cx="6219825" cy="2589417"/>
          </a:xfrm>
          <a:prstGeom prst="rect">
            <a:avLst/>
          </a:prstGeom>
        </p:spPr>
      </p:pic>
      <p:sp>
        <p:nvSpPr>
          <p:cNvPr id="3" name="TextBox 2">
            <a:extLst>
              <a:ext uri="{FF2B5EF4-FFF2-40B4-BE49-F238E27FC236}">
                <a16:creationId xmlns:a16="http://schemas.microsoft.com/office/drawing/2014/main" id="{BF623C76-71BB-F099-22B5-429086B2DFA9}"/>
              </a:ext>
            </a:extLst>
          </p:cNvPr>
          <p:cNvSpPr txBox="1"/>
          <p:nvPr/>
        </p:nvSpPr>
        <p:spPr>
          <a:xfrm>
            <a:off x="676197" y="728971"/>
            <a:ext cx="10839604" cy="3416320"/>
          </a:xfrm>
          <a:prstGeom prst="rect">
            <a:avLst/>
          </a:prstGeom>
          <a:noFill/>
        </p:spPr>
        <p:txBody>
          <a:bodyPr wrap="square" rtlCol="0">
            <a:spAutoFit/>
          </a:bodyPr>
          <a:lstStyle/>
          <a:p>
            <a:r>
              <a:rPr lang="en-US" dirty="0"/>
              <a:t>A Fishbone Diagram, also known as an Ishikawa Diagram, is used as a problem‑solving tool to identify the possible causes of an issue. A visual layout is provided that allows the various factors contributing to the problem to be examined.</a:t>
            </a:r>
          </a:p>
          <a:p>
            <a:pPr marL="285750" indent="-285750">
              <a:buFont typeface="Arial" panose="020B0604020202020204" pitchFamily="34" charset="0"/>
              <a:buChar char="•"/>
            </a:pPr>
            <a:r>
              <a:rPr lang="en-US" dirty="0"/>
              <a:t>In health and social care settings, possible causes are organized into clear categories through the use of </a:t>
            </a:r>
            <a:r>
              <a:rPr lang="en-US"/>
              <a:t>this diagram NHS </a:t>
            </a:r>
            <a:r>
              <a:rPr lang="en-US" dirty="0"/>
              <a:t>England (</a:t>
            </a:r>
            <a:r>
              <a:rPr lang="en-US"/>
              <a:t>2010).</a:t>
            </a:r>
            <a:endParaRPr lang="en-US" dirty="0"/>
          </a:p>
          <a:p>
            <a:pPr marL="285750" indent="-285750">
              <a:buFont typeface="Arial" panose="020B0604020202020204" pitchFamily="34" charset="0"/>
              <a:buChar char="•"/>
            </a:pPr>
            <a:r>
              <a:rPr lang="en-US" dirty="0"/>
              <a:t>These categories commonly include:</a:t>
            </a:r>
          </a:p>
          <a:p>
            <a:r>
              <a:rPr lang="en-US" dirty="0"/>
              <a:t>Staff involvement</a:t>
            </a:r>
          </a:p>
          <a:p>
            <a:r>
              <a:rPr lang="en-US" dirty="0"/>
              <a:t>Procedures or policies</a:t>
            </a:r>
          </a:p>
          <a:p>
            <a:r>
              <a:rPr lang="en-US" dirty="0"/>
              <a:t>Equipment in use</a:t>
            </a:r>
          </a:p>
          <a:p>
            <a:r>
              <a:rPr lang="en-US" dirty="0"/>
              <a:t>Environmental conditions</a:t>
            </a:r>
          </a:p>
          <a:p>
            <a:r>
              <a:rPr lang="en-US" dirty="0"/>
              <a:t>Medication or materials</a:t>
            </a:r>
          </a:p>
          <a:p>
            <a:pPr marL="285750" indent="-285750">
              <a:buFont typeface="Arial" panose="020B0604020202020204" pitchFamily="34" charset="0"/>
              <a:buChar char="•"/>
            </a:pPr>
            <a:endParaRPr lang="en-US" dirty="0"/>
          </a:p>
        </p:txBody>
      </p:sp>
    </p:spTree>
    <p:extLst>
      <p:ext uri="{BB962C8B-B14F-4D97-AF65-F5344CB8AC3E}">
        <p14:creationId xmlns:p14="http://schemas.microsoft.com/office/powerpoint/2010/main" val="27615158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400" y="214056"/>
            <a:ext cx="9601200" cy="790832"/>
          </a:xfrm>
        </p:spPr>
        <p:txBody>
          <a:bodyPr/>
          <a:lstStyle/>
          <a:p>
            <a:r>
              <a:rPr lang="en-US" dirty="0"/>
              <a:t>Applying Fishbone in Practice</a:t>
            </a:r>
          </a:p>
        </p:txBody>
      </p:sp>
      <p:sp>
        <p:nvSpPr>
          <p:cNvPr id="3" name="Text Placeholder 2"/>
          <p:cNvSpPr>
            <a:spLocks noGrp="1"/>
          </p:cNvSpPr>
          <p:nvPr>
            <p:ph type="body" idx="1"/>
          </p:nvPr>
        </p:nvSpPr>
        <p:spPr>
          <a:xfrm>
            <a:off x="1295400" y="2503713"/>
            <a:ext cx="4572000" cy="641350"/>
          </a:xfrm>
        </p:spPr>
        <p:txBody>
          <a:bodyPr>
            <a:normAutofit/>
          </a:bodyPr>
          <a:lstStyle/>
          <a:p>
            <a:r>
              <a:rPr lang="en-US" sz="1800" dirty="0"/>
              <a:t>Possible causes include:</a:t>
            </a:r>
          </a:p>
        </p:txBody>
      </p:sp>
      <p:sp>
        <p:nvSpPr>
          <p:cNvPr id="4" name="Content Placeholder 3"/>
          <p:cNvSpPr>
            <a:spLocks noGrp="1"/>
          </p:cNvSpPr>
          <p:nvPr>
            <p:ph sz="half" idx="2"/>
          </p:nvPr>
        </p:nvSpPr>
        <p:spPr>
          <a:xfrm>
            <a:off x="1295400" y="3145063"/>
            <a:ext cx="4572000" cy="3005013"/>
          </a:xfrm>
        </p:spPr>
        <p:txBody>
          <a:bodyPr>
            <a:normAutofit/>
          </a:bodyPr>
          <a:lstStyle/>
          <a:p>
            <a:r>
              <a:rPr lang="en-US" sz="1800" dirty="0"/>
              <a:t>Ineffective communication between staff during handovers</a:t>
            </a:r>
          </a:p>
          <a:p>
            <a:r>
              <a:rPr lang="en-US" sz="1800" dirty="0"/>
              <a:t>Delays in delivering meals</a:t>
            </a:r>
          </a:p>
          <a:p>
            <a:r>
              <a:rPr lang="en-US" sz="1800" dirty="0"/>
              <a:t>Insulin being given incorrectly</a:t>
            </a:r>
          </a:p>
          <a:p>
            <a:r>
              <a:rPr lang="en-US" sz="1800" dirty="0"/>
              <a:t>Blood glucose checks not being carried out regularly</a:t>
            </a:r>
          </a:p>
          <a:p>
            <a:r>
              <a:rPr lang="en-US" sz="1800" dirty="0"/>
              <a:t>Care plans that are unclear or not updated</a:t>
            </a:r>
          </a:p>
        </p:txBody>
      </p:sp>
      <p:sp>
        <p:nvSpPr>
          <p:cNvPr id="5" name="Text Placeholder 4"/>
          <p:cNvSpPr>
            <a:spLocks noGrp="1"/>
          </p:cNvSpPr>
          <p:nvPr>
            <p:ph type="body" sz="quarter" idx="3"/>
          </p:nvPr>
        </p:nvSpPr>
        <p:spPr>
          <a:xfrm>
            <a:off x="6324600" y="2503713"/>
            <a:ext cx="4572000" cy="641350"/>
          </a:xfrm>
        </p:spPr>
        <p:txBody>
          <a:bodyPr>
            <a:normAutofit/>
          </a:bodyPr>
          <a:lstStyle/>
          <a:p>
            <a:r>
              <a:rPr lang="en-US" sz="1800" dirty="0"/>
              <a:t>By reviewing these points, the care team can:</a:t>
            </a:r>
          </a:p>
        </p:txBody>
      </p:sp>
      <p:sp>
        <p:nvSpPr>
          <p:cNvPr id="6" name="Content Placeholder 5"/>
          <p:cNvSpPr>
            <a:spLocks noGrp="1"/>
          </p:cNvSpPr>
          <p:nvPr>
            <p:ph sz="quarter" idx="4"/>
          </p:nvPr>
        </p:nvSpPr>
        <p:spPr>
          <a:xfrm>
            <a:off x="6324600" y="3273106"/>
            <a:ext cx="4572000" cy="2518094"/>
          </a:xfrm>
        </p:spPr>
        <p:txBody>
          <a:bodyPr>
            <a:normAutofit/>
          </a:bodyPr>
          <a:lstStyle/>
          <a:p>
            <a:r>
              <a:rPr lang="en-US" sz="1800" dirty="0"/>
              <a:t>Improve communication between staff</a:t>
            </a:r>
          </a:p>
          <a:p>
            <a:r>
              <a:rPr lang="en-US" sz="1800" dirty="0"/>
              <a:t>Adjust meal and snack schedules</a:t>
            </a:r>
          </a:p>
          <a:p>
            <a:r>
              <a:rPr lang="en-US" sz="1800" dirty="0"/>
              <a:t>Update or revise the resident’s care plan</a:t>
            </a:r>
          </a:p>
        </p:txBody>
      </p:sp>
      <p:sp>
        <p:nvSpPr>
          <p:cNvPr id="9" name="TextBox 8">
            <a:extLst>
              <a:ext uri="{FF2B5EF4-FFF2-40B4-BE49-F238E27FC236}">
                <a16:creationId xmlns:a16="http://schemas.microsoft.com/office/drawing/2014/main" id="{0AC2372C-7141-7FD7-2CAA-9567BBF9390E}"/>
              </a:ext>
            </a:extLst>
          </p:cNvPr>
          <p:cNvSpPr txBox="1"/>
          <p:nvPr/>
        </p:nvSpPr>
        <p:spPr>
          <a:xfrm>
            <a:off x="1221658" y="1215667"/>
            <a:ext cx="9291483" cy="923330"/>
          </a:xfrm>
          <a:prstGeom prst="rect">
            <a:avLst/>
          </a:prstGeom>
          <a:noFill/>
        </p:spPr>
        <p:txBody>
          <a:bodyPr wrap="square" rtlCol="0">
            <a:spAutoFit/>
          </a:bodyPr>
          <a:lstStyle/>
          <a:p>
            <a:pPr marL="285750" indent="-285750">
              <a:buFont typeface="Arial" panose="020B0604020202020204" pitchFamily="34" charset="0"/>
              <a:buChar char="•"/>
            </a:pPr>
            <a:r>
              <a:rPr lang="en-US" dirty="0"/>
              <a:t>A diabetic resident keeps having low blood sugar episodes.</a:t>
            </a:r>
          </a:p>
          <a:p>
            <a:pPr marL="285750" indent="-285750">
              <a:buFont typeface="Arial" panose="020B0604020202020204" pitchFamily="34" charset="0"/>
              <a:buChar char="•"/>
            </a:pPr>
            <a:r>
              <a:rPr lang="en-US" dirty="0"/>
              <a:t>The Fishbone Diagram is used to look at different factors that might be causing the problem.</a:t>
            </a:r>
          </a:p>
        </p:txBody>
      </p:sp>
    </p:spTree>
    <p:extLst>
      <p:ext uri="{BB962C8B-B14F-4D97-AF65-F5344CB8AC3E}">
        <p14:creationId xmlns:p14="http://schemas.microsoft.com/office/powerpoint/2010/main" val="32291710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400" y="305732"/>
            <a:ext cx="9601200" cy="1142385"/>
          </a:xfrm>
        </p:spPr>
        <p:txBody>
          <a:bodyPr vert="horz" lIns="91440" tIns="45720" rIns="91440" bIns="45720" rtlCol="0" anchor="b">
            <a:normAutofit/>
          </a:bodyPr>
          <a:lstStyle/>
          <a:p>
            <a:r>
              <a:rPr lang="en-US" b="1" kern="1200" dirty="0">
                <a:latin typeface="+mj-lt"/>
                <a:ea typeface="+mj-ea"/>
                <a:cs typeface="+mj-cs"/>
              </a:rPr>
              <a:t>Ways This Skill Will Support My Career Development</a:t>
            </a:r>
          </a:p>
        </p:txBody>
      </p:sp>
      <p:pic>
        <p:nvPicPr>
          <p:cNvPr id="4" name="Picture 3">
            <a:extLst>
              <a:ext uri="{FF2B5EF4-FFF2-40B4-BE49-F238E27FC236}">
                <a16:creationId xmlns:a16="http://schemas.microsoft.com/office/drawing/2014/main" id="{DFD4BB0D-0071-2505-4276-113038DF33FD}"/>
              </a:ext>
            </a:extLst>
          </p:cNvPr>
          <p:cNvPicPr>
            <a:picLocks noChangeAspect="1"/>
          </p:cNvPicPr>
          <p:nvPr/>
        </p:nvPicPr>
        <p:blipFill>
          <a:blip r:embed="rId2"/>
          <a:stretch>
            <a:fillRect/>
          </a:stretch>
        </p:blipFill>
        <p:spPr>
          <a:xfrm>
            <a:off x="184879" y="1666403"/>
            <a:ext cx="3810001" cy="3810001"/>
          </a:xfrm>
          <a:prstGeom prst="rect">
            <a:avLst/>
          </a:prstGeom>
          <a:noFill/>
        </p:spPr>
      </p:pic>
      <p:sp>
        <p:nvSpPr>
          <p:cNvPr id="3" name="TextBox 2">
            <a:extLst>
              <a:ext uri="{FF2B5EF4-FFF2-40B4-BE49-F238E27FC236}">
                <a16:creationId xmlns:a16="http://schemas.microsoft.com/office/drawing/2014/main" id="{F36243D3-AEB9-0FD1-9DA2-2B7463D37ABC}"/>
              </a:ext>
            </a:extLst>
          </p:cNvPr>
          <p:cNvSpPr txBox="1"/>
          <p:nvPr/>
        </p:nvSpPr>
        <p:spPr>
          <a:xfrm>
            <a:off x="4182257" y="1666403"/>
            <a:ext cx="7824864" cy="4464574"/>
          </a:xfrm>
          <a:prstGeom prst="rect">
            <a:avLst/>
          </a:prstGeom>
        </p:spPr>
        <p:txBody>
          <a:bodyPr vert="horz" lIns="91440" tIns="45720" rIns="91440" bIns="45720" rtlCol="0">
            <a:noAutofit/>
          </a:bodyPr>
          <a:lstStyle/>
          <a:p>
            <a:pPr marL="228600" indent="-228600">
              <a:lnSpc>
                <a:spcPct val="90000"/>
              </a:lnSpc>
              <a:spcBef>
                <a:spcPts val="1800"/>
              </a:spcBef>
              <a:buClr>
                <a:schemeClr val="accent1">
                  <a:lumMod val="75000"/>
                </a:schemeClr>
              </a:buClr>
              <a:buSzPct val="100000"/>
              <a:buFont typeface="Arial" pitchFamily="34" charset="0"/>
              <a:buChar char="▪"/>
            </a:pPr>
            <a:r>
              <a:rPr lang="en-US" dirty="0"/>
              <a:t>Developing critical thinking will help me in my future role within health and social care.</a:t>
            </a:r>
          </a:p>
          <a:p>
            <a:pPr marL="228600" indent="-228600">
              <a:lnSpc>
                <a:spcPct val="90000"/>
              </a:lnSpc>
              <a:spcBef>
                <a:spcPts val="1800"/>
              </a:spcBef>
              <a:buClr>
                <a:schemeClr val="accent1">
                  <a:lumMod val="75000"/>
                </a:schemeClr>
              </a:buClr>
              <a:buSzPct val="100000"/>
              <a:buFont typeface="Arial" pitchFamily="34" charset="0"/>
              <a:buChar char="▪"/>
            </a:pPr>
            <a:r>
              <a:rPr lang="en-US" dirty="0"/>
              <a:t>It will allow me to assess risks more accurately in different care situations.</a:t>
            </a:r>
          </a:p>
          <a:p>
            <a:pPr marL="228600" indent="-228600">
              <a:lnSpc>
                <a:spcPct val="90000"/>
              </a:lnSpc>
              <a:spcBef>
                <a:spcPts val="1800"/>
              </a:spcBef>
              <a:buClr>
                <a:schemeClr val="accent1">
                  <a:lumMod val="75000"/>
                </a:schemeClr>
              </a:buClr>
              <a:buSzPct val="100000"/>
              <a:buFont typeface="Arial" pitchFamily="34" charset="0"/>
              <a:buChar char="▪"/>
            </a:pPr>
            <a:r>
              <a:rPr lang="en-US" dirty="0"/>
              <a:t>It supports better clinical decision‑making and helps me respond confidently to challenges in care settings.</a:t>
            </a:r>
          </a:p>
          <a:p>
            <a:pPr marL="228600" indent="-228600">
              <a:lnSpc>
                <a:spcPct val="90000"/>
              </a:lnSpc>
              <a:spcBef>
                <a:spcPts val="1800"/>
              </a:spcBef>
              <a:buClr>
                <a:schemeClr val="accent1">
                  <a:lumMod val="75000"/>
                </a:schemeClr>
              </a:buClr>
              <a:buSzPct val="100000"/>
              <a:buFont typeface="Arial" pitchFamily="34" charset="0"/>
              <a:buChar char="▪"/>
            </a:pPr>
            <a:r>
              <a:rPr lang="en-US" dirty="0"/>
              <a:t>This skill will also help me work well with multidisciplinary teams.</a:t>
            </a:r>
          </a:p>
          <a:p>
            <a:pPr marL="228600" indent="-228600">
              <a:lnSpc>
                <a:spcPct val="90000"/>
              </a:lnSpc>
              <a:spcBef>
                <a:spcPts val="1800"/>
              </a:spcBef>
              <a:buClr>
                <a:schemeClr val="accent1">
                  <a:lumMod val="75000"/>
                </a:schemeClr>
              </a:buClr>
              <a:buSzPct val="100000"/>
              <a:buFont typeface="Arial" pitchFamily="34" charset="0"/>
              <a:buChar char="▪"/>
            </a:pPr>
            <a:r>
              <a:rPr lang="en-US" dirty="0"/>
              <a:t>It contributes to delivering person‑centered care by helping me consider individual needs (Cottrell, 2017).</a:t>
            </a:r>
          </a:p>
          <a:p>
            <a:pPr marL="228600" indent="-228600">
              <a:lnSpc>
                <a:spcPct val="90000"/>
              </a:lnSpc>
              <a:spcBef>
                <a:spcPts val="1800"/>
              </a:spcBef>
              <a:buClr>
                <a:schemeClr val="accent1">
                  <a:lumMod val="75000"/>
                </a:schemeClr>
              </a:buClr>
              <a:buSzPct val="100000"/>
              <a:buFont typeface="Arial" pitchFamily="34" charset="0"/>
              <a:buChar char="▪"/>
            </a:pPr>
            <a:r>
              <a:rPr lang="en-US" dirty="0"/>
              <a:t>Using critical thinking regularly will encourage reflective practice.</a:t>
            </a:r>
          </a:p>
          <a:p>
            <a:pPr marL="228600" indent="-228600">
              <a:lnSpc>
                <a:spcPct val="90000"/>
              </a:lnSpc>
              <a:spcBef>
                <a:spcPts val="1800"/>
              </a:spcBef>
              <a:buClr>
                <a:schemeClr val="accent1">
                  <a:lumMod val="75000"/>
                </a:schemeClr>
              </a:buClr>
              <a:buSzPct val="100000"/>
              <a:buFont typeface="Arial" pitchFamily="34" charset="0"/>
              <a:buChar char="▪"/>
            </a:pPr>
            <a:r>
              <a:rPr lang="en-US" dirty="0"/>
              <a:t>It will strengthen my decision‑making and support my ongoing professional development (Mind Tools, 2024).</a:t>
            </a:r>
          </a:p>
        </p:txBody>
      </p:sp>
    </p:spTree>
    <p:extLst>
      <p:ext uri="{BB962C8B-B14F-4D97-AF65-F5344CB8AC3E}">
        <p14:creationId xmlns:p14="http://schemas.microsoft.com/office/powerpoint/2010/main" val="4527339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913152" y="571500"/>
            <a:ext cx="3657600" cy="2197100"/>
          </a:xfrm>
        </p:spPr>
        <p:txBody>
          <a:bodyPr anchor="b">
            <a:normAutofit/>
          </a:bodyPr>
          <a:lstStyle/>
          <a:p>
            <a:r>
              <a:rPr lang="en-GB" dirty="0"/>
              <a:t>Conclusion:</a:t>
            </a:r>
            <a:endParaRPr lang="en-US" dirty="0"/>
          </a:p>
        </p:txBody>
      </p:sp>
      <p:pic>
        <p:nvPicPr>
          <p:cNvPr id="13" name="Picture 12" descr="Yellowfish moving against the direction of a school of white fish">
            <a:extLst>
              <a:ext uri="{FF2B5EF4-FFF2-40B4-BE49-F238E27FC236}">
                <a16:creationId xmlns:a16="http://schemas.microsoft.com/office/drawing/2014/main" id="{57093DC3-4585-365D-925A-6A81B78C4ADD}"/>
              </a:ext>
            </a:extLst>
          </p:cNvPr>
          <p:cNvPicPr>
            <a:picLocks noChangeAspect="1"/>
          </p:cNvPicPr>
          <p:nvPr/>
        </p:nvPicPr>
        <p:blipFill>
          <a:blip r:embed="rId2"/>
          <a:srcRect l="14662" r="14137" b="-2"/>
          <a:stretch>
            <a:fillRect/>
          </a:stretch>
        </p:blipFill>
        <p:spPr>
          <a:xfrm>
            <a:off x="604174" y="571500"/>
            <a:ext cx="6095965" cy="5715000"/>
          </a:xfrm>
          <a:prstGeom prst="rect">
            <a:avLst/>
          </a:prstGeom>
          <a:noFill/>
        </p:spPr>
      </p:pic>
      <p:sp>
        <p:nvSpPr>
          <p:cNvPr id="11" name="Text Placeholder 2">
            <a:extLst>
              <a:ext uri="{FF2B5EF4-FFF2-40B4-BE49-F238E27FC236}">
                <a16:creationId xmlns:a16="http://schemas.microsoft.com/office/drawing/2014/main" id="{885B589A-A7F1-C941-FFF2-C32027B54FAE}"/>
              </a:ext>
            </a:extLst>
          </p:cNvPr>
          <p:cNvSpPr>
            <a:spLocks noGrp="1"/>
          </p:cNvSpPr>
          <p:nvPr>
            <p:ph type="body" sz="half" idx="2"/>
          </p:nvPr>
        </p:nvSpPr>
        <p:spPr>
          <a:xfrm>
            <a:off x="7300210" y="2995012"/>
            <a:ext cx="4891790" cy="3862988"/>
          </a:xfrm>
        </p:spPr>
        <p:txBody>
          <a:bodyPr>
            <a:noAutofit/>
          </a:bodyPr>
          <a:lstStyle/>
          <a:p>
            <a:pPr marL="342900" indent="-342900">
              <a:buFont typeface="Arial" panose="020B0604020202020204" pitchFamily="34" charset="0"/>
              <a:buChar char="•"/>
            </a:pPr>
            <a:r>
              <a:rPr lang="en-US" sz="1700" dirty="0"/>
              <a:t>Critical thinking is an essential skill in health and social care, as it helps practitioners examine situations carefully and make safe, well‑judged decisions that support service users effectively.</a:t>
            </a:r>
          </a:p>
          <a:p>
            <a:pPr marL="342900" indent="-342900">
              <a:buFont typeface="Arial" panose="020B0604020202020204" pitchFamily="34" charset="0"/>
              <a:buChar char="•"/>
            </a:pPr>
            <a:r>
              <a:rPr lang="en-US" sz="1700" dirty="0"/>
              <a:t>The Fishbone Diagram provides a helpful method for exploring the root causes of issues and guiding teams toward appropriate solutions that improve the quality of care.</a:t>
            </a:r>
          </a:p>
          <a:p>
            <a:pPr marL="342900" indent="-342900">
              <a:buFont typeface="Arial" panose="020B0604020202020204" pitchFamily="34" charset="0"/>
              <a:buChar char="•"/>
            </a:pPr>
            <a:r>
              <a:rPr lang="en-US" sz="1700" dirty="0"/>
              <a:t>Strengthening this skill will support my future role in the sector by enhancing my decision‑making, improving the care I deliver, and contributing to better outcomes for the individuals I work with.</a:t>
            </a:r>
          </a:p>
        </p:txBody>
      </p:sp>
    </p:spTree>
    <p:extLst>
      <p:ext uri="{BB962C8B-B14F-4D97-AF65-F5344CB8AC3E}">
        <p14:creationId xmlns:p14="http://schemas.microsoft.com/office/powerpoint/2010/main" val="41016075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ctrTitle"/>
          </p:nvPr>
        </p:nvSpPr>
        <p:spPr>
          <a:xfrm>
            <a:off x="1293845" y="368711"/>
            <a:ext cx="4163058" cy="882858"/>
          </a:xfrm>
        </p:spPr>
        <p:txBody>
          <a:bodyPr vert="horz" lIns="91440" tIns="45720" rIns="91440" bIns="45720" rtlCol="0" anchor="b">
            <a:normAutofit/>
          </a:bodyPr>
          <a:lstStyle/>
          <a:p>
            <a:r>
              <a:rPr lang="en-US" sz="3200" b="1" kern="1200" cap="none" baseline="0" dirty="0">
                <a:latin typeface="+mj-lt"/>
                <a:ea typeface="+mj-ea"/>
                <a:cs typeface="+mj-cs"/>
              </a:rPr>
              <a:t>Reference List:</a:t>
            </a:r>
          </a:p>
        </p:txBody>
      </p:sp>
      <p:sp>
        <p:nvSpPr>
          <p:cNvPr id="2" name="TextBox 1">
            <a:extLst>
              <a:ext uri="{FF2B5EF4-FFF2-40B4-BE49-F238E27FC236}">
                <a16:creationId xmlns:a16="http://schemas.microsoft.com/office/drawing/2014/main" id="{CB739E3D-B311-5E1E-7822-6574FA24D796}"/>
              </a:ext>
            </a:extLst>
          </p:cNvPr>
          <p:cNvSpPr txBox="1"/>
          <p:nvPr/>
        </p:nvSpPr>
        <p:spPr>
          <a:xfrm>
            <a:off x="1293845" y="1509493"/>
            <a:ext cx="9604310" cy="3711436"/>
          </a:xfrm>
          <a:prstGeom prst="rect">
            <a:avLst/>
          </a:prstGeom>
        </p:spPr>
        <p:txBody>
          <a:bodyPr vert="horz" lIns="91440" tIns="45720" rIns="91440" bIns="45720" rtlCol="0">
            <a:normAutofit/>
          </a:bodyPr>
          <a:lstStyle/>
          <a:p>
            <a:pPr marL="285750" indent="-285750">
              <a:lnSpc>
                <a:spcPct val="90000"/>
              </a:lnSpc>
              <a:spcAft>
                <a:spcPts val="600"/>
              </a:spcAft>
              <a:buClr>
                <a:schemeClr val="accent1">
                  <a:lumMod val="75000"/>
                </a:schemeClr>
              </a:buClr>
              <a:buSzPct val="100000"/>
              <a:buFont typeface="Arial" panose="020B0604020202020204" pitchFamily="34" charset="0"/>
              <a:buChar char="•"/>
            </a:pPr>
            <a:r>
              <a:rPr lang="en-US" b="0" kern="1200" dirty="0">
                <a:solidFill>
                  <a:schemeClr val="accent1">
                    <a:lumMod val="75000"/>
                  </a:schemeClr>
                </a:solidFill>
                <a:latin typeface="+mn-lt"/>
                <a:ea typeface="+mn-ea"/>
                <a:cs typeface="+mn-cs"/>
              </a:rPr>
              <a:t>Cottrell, S. (2017). Critical Thinking Skills: Effective Analysis, Argument and Reflection. 3rd ed. London: Palgrave Macmillan.</a:t>
            </a:r>
          </a:p>
          <a:p>
            <a:pPr marL="285750" indent="-285750">
              <a:lnSpc>
                <a:spcPct val="90000"/>
              </a:lnSpc>
              <a:spcAft>
                <a:spcPts val="600"/>
              </a:spcAft>
              <a:buClr>
                <a:schemeClr val="accent1">
                  <a:lumMod val="75000"/>
                </a:schemeClr>
              </a:buClr>
              <a:buSzPct val="100000"/>
              <a:buFont typeface="Arial" panose="020B0604020202020204" pitchFamily="34" charset="0"/>
              <a:buChar char="•"/>
            </a:pPr>
            <a:r>
              <a:rPr lang="en-US" b="0" kern="1200" dirty="0">
                <a:solidFill>
                  <a:schemeClr val="accent1">
                    <a:lumMod val="75000"/>
                  </a:schemeClr>
                </a:solidFill>
                <a:latin typeface="+mn-lt"/>
                <a:ea typeface="+mn-ea"/>
                <a:cs typeface="+mn-cs"/>
              </a:rPr>
              <a:t>NHS England (2022). Root Cause Analysis in Healthcare Practice</a:t>
            </a:r>
          </a:p>
          <a:p>
            <a:pPr marL="285750" indent="-285750">
              <a:lnSpc>
                <a:spcPct val="90000"/>
              </a:lnSpc>
              <a:spcAft>
                <a:spcPts val="600"/>
              </a:spcAft>
              <a:buClr>
                <a:schemeClr val="accent1">
                  <a:lumMod val="75000"/>
                </a:schemeClr>
              </a:buClr>
              <a:buSzPct val="100000"/>
              <a:buFont typeface="Arial" panose="020B0604020202020204" pitchFamily="34" charset="0"/>
              <a:buChar char="•"/>
            </a:pPr>
            <a:r>
              <a:rPr lang="en-US" b="0" kern="1200" dirty="0">
                <a:solidFill>
                  <a:schemeClr val="accent1">
                    <a:lumMod val="75000"/>
                  </a:schemeClr>
                </a:solidFill>
                <a:latin typeface="+mn-lt"/>
                <a:ea typeface="+mn-ea"/>
                <a:cs typeface="+mn-cs"/>
              </a:rPr>
              <a:t>Cottrell, S. (2017) Critical Thinking Skills: Effective Analysis, Argument and Reflection. 3rd </a:t>
            </a:r>
            <a:r>
              <a:rPr lang="en-US" b="0" kern="1200" dirty="0" err="1">
                <a:solidFill>
                  <a:schemeClr val="accent1">
                    <a:lumMod val="75000"/>
                  </a:schemeClr>
                </a:solidFill>
                <a:latin typeface="+mn-lt"/>
                <a:ea typeface="+mn-ea"/>
                <a:cs typeface="+mn-cs"/>
              </a:rPr>
              <a:t>edn</a:t>
            </a:r>
            <a:r>
              <a:rPr lang="en-US" b="0" kern="1200" dirty="0">
                <a:solidFill>
                  <a:schemeClr val="accent1">
                    <a:lumMod val="75000"/>
                  </a:schemeClr>
                </a:solidFill>
                <a:latin typeface="+mn-lt"/>
                <a:ea typeface="+mn-ea"/>
                <a:cs typeface="+mn-cs"/>
              </a:rPr>
              <a:t>. London: Palgrave.</a:t>
            </a:r>
          </a:p>
          <a:p>
            <a:pPr marL="285750" indent="-285750">
              <a:lnSpc>
                <a:spcPct val="90000"/>
              </a:lnSpc>
              <a:spcAft>
                <a:spcPts val="600"/>
              </a:spcAft>
              <a:buClr>
                <a:schemeClr val="accent1">
                  <a:lumMod val="75000"/>
                </a:schemeClr>
              </a:buClr>
              <a:buSzPct val="100000"/>
              <a:buFont typeface="Arial" panose="020B0604020202020204" pitchFamily="34" charset="0"/>
              <a:buChar char="•"/>
            </a:pPr>
            <a:r>
              <a:rPr lang="en-US" b="0" kern="1200" dirty="0">
                <a:solidFill>
                  <a:schemeClr val="accent1">
                    <a:lumMod val="75000"/>
                  </a:schemeClr>
                </a:solidFill>
                <a:latin typeface="+mn-lt"/>
                <a:ea typeface="+mn-ea"/>
                <a:cs typeface="+mn-cs"/>
              </a:rPr>
              <a:t>Mind Tools (2024) Cause and Effect Analysis: Fishbone Diagram. Available at: Mind Tools website. </a:t>
            </a:r>
          </a:p>
          <a:p>
            <a:pPr marL="285750" indent="-285750">
              <a:lnSpc>
                <a:spcPct val="90000"/>
              </a:lnSpc>
              <a:spcAft>
                <a:spcPts val="600"/>
              </a:spcAft>
              <a:buClr>
                <a:schemeClr val="accent1">
                  <a:lumMod val="75000"/>
                </a:schemeClr>
              </a:buClr>
              <a:buSzPct val="100000"/>
              <a:buFont typeface="Arial" panose="020B0604020202020204" pitchFamily="34" charset="0"/>
              <a:buChar char="•"/>
            </a:pPr>
            <a:r>
              <a:rPr lang="en-US" b="0" kern="1200" dirty="0">
                <a:solidFill>
                  <a:schemeClr val="accent1">
                    <a:lumMod val="75000"/>
                  </a:schemeClr>
                </a:solidFill>
                <a:latin typeface="+mn-lt"/>
                <a:ea typeface="+mn-ea"/>
                <a:cs typeface="+mn-cs"/>
              </a:rPr>
              <a:t>NHS England (2023) Patient Safety and Clinical Decision-Making Guidance. Available at: NHS England website. </a:t>
            </a:r>
          </a:p>
          <a:p>
            <a:pPr marL="285750" indent="-285750">
              <a:lnSpc>
                <a:spcPct val="90000"/>
              </a:lnSpc>
              <a:spcAft>
                <a:spcPts val="600"/>
              </a:spcAft>
              <a:buClr>
                <a:schemeClr val="accent1">
                  <a:lumMod val="75000"/>
                </a:schemeClr>
              </a:buClr>
              <a:buSzPct val="100000"/>
              <a:buFont typeface="Arial" panose="020B0604020202020204" pitchFamily="34" charset="0"/>
              <a:buChar char="•"/>
            </a:pPr>
            <a:r>
              <a:rPr lang="en-US" b="0" kern="1200" dirty="0">
                <a:solidFill>
                  <a:schemeClr val="accent1">
                    <a:lumMod val="75000"/>
                  </a:schemeClr>
                </a:solidFill>
                <a:latin typeface="+mn-lt"/>
                <a:ea typeface="+mn-ea"/>
                <a:cs typeface="+mn-cs"/>
              </a:rPr>
              <a:t>The Open University (2023) Critical Thinking and Problem Solving in Professional Practice. Available at: The Open University website.</a:t>
            </a:r>
          </a:p>
        </p:txBody>
      </p:sp>
    </p:spTree>
    <p:extLst>
      <p:ext uri="{BB962C8B-B14F-4D97-AF65-F5344CB8AC3E}">
        <p14:creationId xmlns:p14="http://schemas.microsoft.com/office/powerpoint/2010/main" val="27944094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6636C409-1427-7D70-3CFC-B7F25CC57838}"/>
              </a:ext>
            </a:extLst>
          </p:cNvPr>
          <p:cNvPicPr>
            <a:picLocks noChangeAspect="1"/>
          </p:cNvPicPr>
          <p:nvPr/>
        </p:nvPicPr>
        <p:blipFill>
          <a:blip r:embed="rId2"/>
          <a:stretch>
            <a:fillRect/>
          </a:stretch>
        </p:blipFill>
        <p:spPr>
          <a:xfrm>
            <a:off x="2851355" y="1216742"/>
            <a:ext cx="6489289" cy="4424516"/>
          </a:xfrm>
          <a:prstGeom prst="rect">
            <a:avLst/>
          </a:prstGeom>
        </p:spPr>
      </p:pic>
    </p:spTree>
    <p:extLst>
      <p:ext uri="{BB962C8B-B14F-4D97-AF65-F5344CB8AC3E}">
        <p14:creationId xmlns:p14="http://schemas.microsoft.com/office/powerpoint/2010/main" val="1519534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Diamond Grid 16x9">
  <a:themeElements>
    <a:clrScheme name="DiamondGrid">
      <a:dk1>
        <a:srgbClr val="2D2E2D"/>
      </a:dk1>
      <a:lt1>
        <a:sysClr val="window" lastClr="FFFFFF"/>
      </a:lt1>
      <a:dk2>
        <a:srgbClr val="000000"/>
      </a:dk2>
      <a:lt2>
        <a:srgbClr val="EAEAEA"/>
      </a:lt2>
      <a:accent1>
        <a:srgbClr val="D15A3E"/>
      </a:accent1>
      <a:accent2>
        <a:srgbClr val="B2B2B2"/>
      </a:accent2>
      <a:accent3>
        <a:srgbClr val="4F91A1"/>
      </a:accent3>
      <a:accent4>
        <a:srgbClr val="F0BA34"/>
      </a:accent4>
      <a:accent5>
        <a:srgbClr val="AEB733"/>
      </a:accent5>
      <a:accent6>
        <a:srgbClr val="926397"/>
      </a:accent6>
      <a:hlink>
        <a:srgbClr val="4F91A1"/>
      </a:hlink>
      <a:folHlink>
        <a:srgbClr val="808080"/>
      </a:folHlink>
    </a:clrScheme>
    <a:fontScheme name="Arial">
      <a:majorFont>
        <a:latin typeface="Arial"/>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Arial"/>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usiness diamond grid presentation (widescreen).potx" id="{B2221865-AD13-4DF0-B68E-BF08E8CC5659}" vid="{BAA0C488-98B6-4F47-8E1C-5C7CD9605F73}"/>
    </a:ext>
  </a:extLst>
</a:theme>
</file>

<file path=ppt/theme/theme2.xml><?xml version="1.0" encoding="utf-8"?>
<a:theme xmlns:a="http://schemas.openxmlformats.org/drawingml/2006/main" name="Office Theme">
  <a:themeElements>
    <a:clrScheme name="DiamondGrid">
      <a:dk1>
        <a:srgbClr val="2D2E2D"/>
      </a:dk1>
      <a:lt1>
        <a:sysClr val="window" lastClr="FFFFFF"/>
      </a:lt1>
      <a:dk2>
        <a:srgbClr val="000000"/>
      </a:dk2>
      <a:lt2>
        <a:srgbClr val="EAEAEA"/>
      </a:lt2>
      <a:accent1>
        <a:srgbClr val="D15A3E"/>
      </a:accent1>
      <a:accent2>
        <a:srgbClr val="B2B2B2"/>
      </a:accent2>
      <a:accent3>
        <a:srgbClr val="4F91A1"/>
      </a:accent3>
      <a:accent4>
        <a:srgbClr val="F0BA34"/>
      </a:accent4>
      <a:accent5>
        <a:srgbClr val="AEB733"/>
      </a:accent5>
      <a:accent6>
        <a:srgbClr val="926397"/>
      </a:accent6>
      <a:hlink>
        <a:srgbClr val="4F91A1"/>
      </a:hlink>
      <a:folHlink>
        <a:srgbClr val="808080"/>
      </a:folHlink>
    </a:clrScheme>
    <a:fontScheme name="Arial">
      <a:majorFont>
        <a:latin typeface="Arial"/>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Arial"/>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57000"/>
                <a:satMod val="101000"/>
              </a:schemeClr>
            </a:gs>
            <a:gs pos="50000">
              <a:schemeClr val="phClr">
                <a:lumMod val="137000"/>
                <a:satMod val="103000"/>
              </a:schemeClr>
            </a:gs>
            <a:gs pos="100000">
              <a:schemeClr val="phClr">
                <a:lumMod val="115000"/>
                <a:satMod val="109000"/>
              </a:schemeClr>
            </a:gs>
          </a:gsLst>
          <a:lin ang="5400000" scaled="0"/>
        </a:gradFill>
        <a:gradFill rotWithShape="1">
          <a:gsLst>
            <a:gs pos="0">
              <a:schemeClr val="phClr">
                <a:satMod val="103000"/>
                <a:lumMod val="118000"/>
              </a:schemeClr>
            </a:gs>
            <a:gs pos="50000">
              <a:schemeClr val="phClr">
                <a:satMod val="89000"/>
                <a:lumMod val="91000"/>
              </a:schemeClr>
            </a:gs>
            <a:gs pos="100000">
              <a:schemeClr val="phClr">
                <a:lumMod val="6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100000"/>
                <a:satMod val="100000"/>
                <a:shade val="0"/>
              </a:schemeClr>
            </a:gs>
            <a:gs pos="0">
              <a:scrgbClr r="0" g="0" b="0"/>
            </a:gs>
            <a:gs pos="100000">
              <a:schemeClr val="phClr">
                <a:shade val="100000"/>
                <a:satMod val="100000"/>
              </a:schemeClr>
            </a:gs>
          </a:gsLst>
          <a:lin ang="5400000" scaled="0"/>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DiamondGrid">
      <a:dk1>
        <a:srgbClr val="2D2E2D"/>
      </a:dk1>
      <a:lt1>
        <a:sysClr val="window" lastClr="FFFFFF"/>
      </a:lt1>
      <a:dk2>
        <a:srgbClr val="000000"/>
      </a:dk2>
      <a:lt2>
        <a:srgbClr val="EAEAEA"/>
      </a:lt2>
      <a:accent1>
        <a:srgbClr val="D15A3E"/>
      </a:accent1>
      <a:accent2>
        <a:srgbClr val="B2B2B2"/>
      </a:accent2>
      <a:accent3>
        <a:srgbClr val="4F91A1"/>
      </a:accent3>
      <a:accent4>
        <a:srgbClr val="F0BA34"/>
      </a:accent4>
      <a:accent5>
        <a:srgbClr val="AEB733"/>
      </a:accent5>
      <a:accent6>
        <a:srgbClr val="926397"/>
      </a:accent6>
      <a:hlink>
        <a:srgbClr val="4F91A1"/>
      </a:hlink>
      <a:folHlink>
        <a:srgbClr val="808080"/>
      </a:folHlink>
    </a:clrScheme>
    <a:fontScheme name="Arial">
      <a:majorFont>
        <a:latin typeface="Arial"/>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Arial"/>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57000"/>
                <a:satMod val="101000"/>
              </a:schemeClr>
            </a:gs>
            <a:gs pos="50000">
              <a:schemeClr val="phClr">
                <a:lumMod val="137000"/>
                <a:satMod val="103000"/>
              </a:schemeClr>
            </a:gs>
            <a:gs pos="100000">
              <a:schemeClr val="phClr">
                <a:lumMod val="115000"/>
                <a:satMod val="109000"/>
              </a:schemeClr>
            </a:gs>
          </a:gsLst>
          <a:lin ang="5400000" scaled="0"/>
        </a:gradFill>
        <a:gradFill rotWithShape="1">
          <a:gsLst>
            <a:gs pos="0">
              <a:schemeClr val="phClr">
                <a:satMod val="103000"/>
                <a:lumMod val="118000"/>
              </a:schemeClr>
            </a:gs>
            <a:gs pos="50000">
              <a:schemeClr val="phClr">
                <a:satMod val="89000"/>
                <a:lumMod val="91000"/>
              </a:schemeClr>
            </a:gs>
            <a:gs pos="100000">
              <a:schemeClr val="phClr">
                <a:lumMod val="6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100000"/>
                <a:satMod val="100000"/>
                <a:shade val="0"/>
              </a:schemeClr>
            </a:gs>
            <a:gs pos="0">
              <a:scrgbClr r="0" g="0" b="0"/>
            </a:gs>
            <a:gs pos="100000">
              <a:schemeClr val="phClr">
                <a:shade val="100000"/>
                <a:satMod val="100000"/>
              </a:schemeClr>
            </a:gs>
          </a:gsLst>
          <a:lin ang="5400000" scaled="0"/>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Business diamond grid presentation (widescreen)</Template>
  <TotalTime>133</TotalTime>
  <Words>970</Words>
  <Application>Microsoft Office PowerPoint</Application>
  <PresentationFormat>Widescreen</PresentationFormat>
  <Paragraphs>71</Paragraphs>
  <Slides>11</Slides>
  <Notes>1</Notes>
  <HiddenSlides>0</HiddenSlides>
  <MMClips>0</MMClips>
  <ScaleCrop>false</ScaleCrop>
  <HeadingPairs>
    <vt:vector size="6" baseType="variant">
      <vt:variant>
        <vt:lpstr>Fonts Used</vt:lpstr>
      </vt:variant>
      <vt:variant>
        <vt:i4>1</vt:i4>
      </vt:variant>
      <vt:variant>
        <vt:lpstr>Theme</vt:lpstr>
      </vt:variant>
      <vt:variant>
        <vt:i4>1</vt:i4>
      </vt:variant>
      <vt:variant>
        <vt:lpstr>Slide Titles</vt:lpstr>
      </vt:variant>
      <vt:variant>
        <vt:i4>11</vt:i4>
      </vt:variant>
    </vt:vector>
  </HeadingPairs>
  <TitlesOfParts>
    <vt:vector size="13" baseType="lpstr">
      <vt:lpstr>Arial</vt:lpstr>
      <vt:lpstr>Diamond Grid 16x9</vt:lpstr>
      <vt:lpstr>CRITICAL THINKNG</vt:lpstr>
      <vt:lpstr>USAGE OF AI</vt:lpstr>
      <vt:lpstr>INTRODUCTION</vt:lpstr>
      <vt:lpstr>Chosen Skill</vt:lpstr>
      <vt:lpstr>Significance of Critical Thinking in Professional Practice</vt:lpstr>
      <vt:lpstr>Model Linked to the Chosen Skil</vt:lpstr>
      <vt:lpstr>Applying Fishbone in Practice</vt:lpstr>
      <vt:lpstr>Ways This Skill Will Support My Career Development</vt:lpstr>
      <vt:lpstr>Conclusion:</vt:lpstr>
      <vt:lpstr>Reference List:</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Muhammad Adil Nasir Khan (2437481)</dc:creator>
  <cp:lastModifiedBy>Muhammad Adil Nasir Khan (2437481)</cp:lastModifiedBy>
  <cp:revision>4</cp:revision>
  <dcterms:created xsi:type="dcterms:W3CDTF">2026-02-26T03:36:50Z</dcterms:created>
  <dcterms:modified xsi:type="dcterms:W3CDTF">2026-03-15T01:27:37Z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0x010100AA3F7D94069FF64A86F7DFF56D60E3BE</vt:lpwstr>
  </property>
  <property fmtid="{D5CDD505-2E9C-101B-9397-08002B2CF9AE}" pid="3" name="InternalTags">
    <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