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4" r:id="rId2"/>
  </p:sldMasterIdLst>
  <p:notesMasterIdLst>
    <p:notesMasterId r:id="rId24"/>
  </p:notesMasterIdLst>
  <p:sldIdLst>
    <p:sldId id="258" r:id="rId3"/>
    <p:sldId id="507" r:id="rId4"/>
    <p:sldId id="1464" r:id="rId5"/>
    <p:sldId id="1408" r:id="rId6"/>
    <p:sldId id="1289" r:id="rId7"/>
    <p:sldId id="1409" r:id="rId8"/>
    <p:sldId id="1410" r:id="rId9"/>
    <p:sldId id="1418" r:id="rId10"/>
    <p:sldId id="1411" r:id="rId11"/>
    <p:sldId id="1467" r:id="rId12"/>
    <p:sldId id="1419" r:id="rId13"/>
    <p:sldId id="1414" r:id="rId14"/>
    <p:sldId id="1415" r:id="rId15"/>
    <p:sldId id="1416" r:id="rId16"/>
    <p:sldId id="1468" r:id="rId17"/>
    <p:sldId id="1476" r:id="rId18"/>
    <p:sldId id="1469" r:id="rId19"/>
    <p:sldId id="1471" r:id="rId20"/>
    <p:sldId id="1423" r:id="rId21"/>
    <p:sldId id="1421" r:id="rId22"/>
    <p:sldId id="14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FBFF88"/>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1853A-B9B8-7498-8500-E97066A704E7}" v="22" dt="2023-03-01T11:14:52.673"/>
    <p1510:client id="{224DCFBA-C0C2-A202-E1E0-5C2DCBA7AC5C}" v="51" dt="2023-03-14T20:07:25.181"/>
    <p1510:client id="{8AC95813-D2DB-9C78-59F3-4E66A73CCAB0}" v="108" dt="2023-02-13T16:45:30.932"/>
    <p1510:client id="{8D48D945-C77B-1169-9EB3-0A0C60A842C6}" v="66" dt="2024-01-15T12:55:29.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docChgLst>
    <pc:chgData name="Mari Powell" userId="S::mari.powell@uwtsd.ac.uk::a1b98dd7-29dc-4131-8e37-1423e6a9ecca" providerId="AD" clId="Web-{8D48D945-C77B-1169-9EB3-0A0C60A842C6}"/>
    <pc:docChg chg="modSld">
      <pc:chgData name="Mari Powell" userId="S::mari.powell@uwtsd.ac.uk::a1b98dd7-29dc-4131-8e37-1423e6a9ecca" providerId="AD" clId="Web-{8D48D945-C77B-1169-9EB3-0A0C60A842C6}" dt="2024-01-15T12:55:29.593" v="54"/>
      <pc:docMkLst>
        <pc:docMk/>
      </pc:docMkLst>
      <pc:sldChg chg="modSp">
        <pc:chgData name="Mari Powell" userId="S::mari.powell@uwtsd.ac.uk::a1b98dd7-29dc-4131-8e37-1423e6a9ecca" providerId="AD" clId="Web-{8D48D945-C77B-1169-9EB3-0A0C60A842C6}" dt="2024-01-15T11:29:17.043" v="2" actId="20577"/>
        <pc:sldMkLst>
          <pc:docMk/>
          <pc:sldMk cId="3361291726" sldId="258"/>
        </pc:sldMkLst>
        <pc:spChg chg="mod">
          <ac:chgData name="Mari Powell" userId="S::mari.powell@uwtsd.ac.uk::a1b98dd7-29dc-4131-8e37-1423e6a9ecca" providerId="AD" clId="Web-{8D48D945-C77B-1169-9EB3-0A0C60A842C6}" dt="2024-01-15T11:29:17.043" v="2" actId="20577"/>
          <ac:spMkLst>
            <pc:docMk/>
            <pc:sldMk cId="3361291726" sldId="258"/>
            <ac:spMk id="6" creationId="{6792C9BD-3914-CBC9-A869-A789F77F6189}"/>
          </ac:spMkLst>
        </pc:spChg>
      </pc:sldChg>
      <pc:sldChg chg="modSp">
        <pc:chgData name="Mari Powell" userId="S::mari.powell@uwtsd.ac.uk::a1b98dd7-29dc-4131-8e37-1423e6a9ecca" providerId="AD" clId="Web-{8D48D945-C77B-1169-9EB3-0A0C60A842C6}" dt="2024-01-15T11:30:23.748" v="9" actId="1076"/>
        <pc:sldMkLst>
          <pc:docMk/>
          <pc:sldMk cId="3079036331" sldId="1421"/>
        </pc:sldMkLst>
        <pc:spChg chg="mod">
          <ac:chgData name="Mari Powell" userId="S::mari.powell@uwtsd.ac.uk::a1b98dd7-29dc-4131-8e37-1423e6a9ecca" providerId="AD" clId="Web-{8D48D945-C77B-1169-9EB3-0A0C60A842C6}" dt="2024-01-15T11:30:21.264" v="8" actId="1076"/>
          <ac:spMkLst>
            <pc:docMk/>
            <pc:sldMk cId="3079036331" sldId="1421"/>
            <ac:spMk id="3" creationId="{9D533376-2B69-C840-BF79-1904041A1B94}"/>
          </ac:spMkLst>
        </pc:spChg>
        <pc:spChg chg="mod">
          <ac:chgData name="Mari Powell" userId="S::mari.powell@uwtsd.ac.uk::a1b98dd7-29dc-4131-8e37-1423e6a9ecca" providerId="AD" clId="Web-{8D48D945-C77B-1169-9EB3-0A0C60A842C6}" dt="2024-01-15T11:30:23.748" v="9" actId="1076"/>
          <ac:spMkLst>
            <pc:docMk/>
            <pc:sldMk cId="3079036331" sldId="1421"/>
            <ac:spMk id="7" creationId="{B5DC0E43-B4EB-994C-B53C-0C2EFB0DE628}"/>
          </ac:spMkLst>
        </pc:spChg>
      </pc:sldChg>
      <pc:sldChg chg="modSp">
        <pc:chgData name="Mari Powell" userId="S::mari.powell@uwtsd.ac.uk::a1b98dd7-29dc-4131-8e37-1423e6a9ecca" providerId="AD" clId="Web-{8D48D945-C77B-1169-9EB3-0A0C60A842C6}" dt="2024-01-15T11:29:49.325" v="3" actId="20577"/>
        <pc:sldMkLst>
          <pc:docMk/>
          <pc:sldMk cId="2599394685" sldId="1468"/>
        </pc:sldMkLst>
        <pc:spChg chg="mod">
          <ac:chgData name="Mari Powell" userId="S::mari.powell@uwtsd.ac.uk::a1b98dd7-29dc-4131-8e37-1423e6a9ecca" providerId="AD" clId="Web-{8D48D945-C77B-1169-9EB3-0A0C60A842C6}" dt="2024-01-15T11:29:49.32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8D48D945-C77B-1169-9EB3-0A0C60A842C6}" dt="2024-01-15T12:55:29.593" v="54"/>
        <pc:sldMkLst>
          <pc:docMk/>
          <pc:sldMk cId="670265978" sldId="1469"/>
        </pc:sldMkLst>
        <pc:picChg chg="add mod">
          <ac:chgData name="Mari Powell" userId="S::mari.powell@uwtsd.ac.uk::a1b98dd7-29dc-4131-8e37-1423e6a9ecca" providerId="AD" clId="Web-{8D48D945-C77B-1169-9EB3-0A0C60A842C6}" dt="2024-01-15T12:54:19.043" v="37"/>
          <ac:picMkLst>
            <pc:docMk/>
            <pc:sldMk cId="670265978" sldId="1469"/>
            <ac:picMk id="2" creationId="{5E4F36C2-56F4-3AB7-44F1-26A44B51EDA4}"/>
          </ac:picMkLst>
        </pc:picChg>
        <pc:picChg chg="del">
          <ac:chgData name="Mari Powell" userId="S::mari.powell@uwtsd.ac.uk::a1b98dd7-29dc-4131-8e37-1423e6a9ecca" providerId="AD" clId="Web-{8D48D945-C77B-1169-9EB3-0A0C60A842C6}" dt="2024-01-15T12:51:32.661" v="12"/>
          <ac:picMkLst>
            <pc:docMk/>
            <pc:sldMk cId="670265978" sldId="1469"/>
            <ac:picMk id="3" creationId="{BF0E31D0-2296-CC3E-C0E9-06B259D4FC3A}"/>
          </ac:picMkLst>
        </pc:picChg>
        <pc:picChg chg="add mod">
          <ac:chgData name="Mari Powell" userId="S::mari.powell@uwtsd.ac.uk::a1b98dd7-29dc-4131-8e37-1423e6a9ecca" providerId="AD" clId="Web-{8D48D945-C77B-1169-9EB3-0A0C60A842C6}" dt="2024-01-15T12:54:43.060" v="43" actId="1076"/>
          <ac:picMkLst>
            <pc:docMk/>
            <pc:sldMk cId="670265978" sldId="1469"/>
            <ac:picMk id="4" creationId="{934FB729-3555-76C7-6B45-BF0D6666E4D9}"/>
          </ac:picMkLst>
        </pc:picChg>
        <pc:picChg chg="add mod">
          <ac:chgData name="Mari Powell" userId="S::mari.powell@uwtsd.ac.uk::a1b98dd7-29dc-4131-8e37-1423e6a9ecca" providerId="AD" clId="Web-{8D48D945-C77B-1169-9EB3-0A0C60A842C6}" dt="2024-01-15T12:55:29.593" v="54"/>
          <ac:picMkLst>
            <pc:docMk/>
            <pc:sldMk cId="670265978" sldId="1469"/>
            <ac:picMk id="5" creationId="{B40DCD7F-C040-006B-ABD6-0DFC94A7DF95}"/>
          </ac:picMkLst>
        </pc:picChg>
        <pc:picChg chg="mod">
          <ac:chgData name="Mari Powell" userId="S::mari.powell@uwtsd.ac.uk::a1b98dd7-29dc-4131-8e37-1423e6a9ecca" providerId="AD" clId="Web-{8D48D945-C77B-1169-9EB3-0A0C60A842C6}" dt="2024-01-15T12:54:13.746" v="36"/>
          <ac:picMkLst>
            <pc:docMk/>
            <pc:sldMk cId="670265978" sldId="1469"/>
            <ac:picMk id="7" creationId="{77F33923-C112-064F-871B-58375DDBE914}"/>
          </ac:picMkLst>
        </pc:picChg>
        <pc:cxnChg chg="add mod">
          <ac:chgData name="Mari Powell" userId="S::mari.powell@uwtsd.ac.uk::a1b98dd7-29dc-4131-8e37-1423e6a9ecca" providerId="AD" clId="Web-{8D48D945-C77B-1169-9EB3-0A0C60A842C6}" dt="2024-01-15T12:54:46.123" v="44" actId="1076"/>
          <ac:cxnSpMkLst>
            <pc:docMk/>
            <pc:sldMk cId="670265978" sldId="1469"/>
            <ac:cxnSpMk id="6" creationId="{3B7BE89E-A23A-40E2-B412-DCBCE842DCCF}"/>
          </ac:cxnSpMkLst>
        </pc:cxnChg>
        <pc:cxnChg chg="add mod">
          <ac:chgData name="Mari Powell" userId="S::mari.powell@uwtsd.ac.uk::a1b98dd7-29dc-4131-8e37-1423e6a9ecca" providerId="AD" clId="Web-{8D48D945-C77B-1169-9EB3-0A0C60A842C6}" dt="2024-01-15T12:55:25.531" v="52" actId="1076"/>
          <ac:cxnSpMkLst>
            <pc:docMk/>
            <pc:sldMk cId="670265978" sldId="1469"/>
            <ac:cxnSpMk id="8" creationId="{4C19EF99-FD64-16D3-E602-4B2F0FF05E7E}"/>
          </ac:cxnSpMkLst>
        </pc:cxnChg>
        <pc:cxnChg chg="del mod">
          <ac:chgData name="Mari Powell" userId="S::mari.powell@uwtsd.ac.uk::a1b98dd7-29dc-4131-8e37-1423e6a9ecca" providerId="AD" clId="Web-{8D48D945-C77B-1169-9EB3-0A0C60A842C6}" dt="2024-01-15T12:55:03.952" v="48"/>
          <ac:cxnSpMkLst>
            <pc:docMk/>
            <pc:sldMk cId="670265978" sldId="1469"/>
            <ac:cxnSpMk id="9" creationId="{5F9E0851-74B2-8D43-BFA9-5BFC0FCE055F}"/>
          </ac:cxnSpMkLst>
        </pc:cxnChg>
        <pc:cxnChg chg="mod">
          <ac:chgData name="Mari Powell" userId="S::mari.powell@uwtsd.ac.uk::a1b98dd7-29dc-4131-8e37-1423e6a9ecca" providerId="AD" clId="Web-{8D48D945-C77B-1169-9EB3-0A0C60A842C6}" dt="2024-01-15T12:54:05.496" v="34" actId="1076"/>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224DCFBA-C0C2-A202-E1E0-5C2DCBA7AC5C}"/>
    <pc:docChg chg="delSld modSld sldOrd">
      <pc:chgData name="Mari Powell" userId="S::mari.powell@uwtsd.ac.uk::a1b98dd7-29dc-4131-8e37-1423e6a9ecca" providerId="AD" clId="Web-{224DCFBA-C0C2-A202-E1E0-5C2DCBA7AC5C}" dt="2023-03-14T20:07:25.181" v="44"/>
      <pc:docMkLst>
        <pc:docMk/>
      </pc:docMkLst>
      <pc:sldChg chg="addSp delSp modSp">
        <pc:chgData name="Mari Powell" userId="S::mari.powell@uwtsd.ac.uk::a1b98dd7-29dc-4131-8e37-1423e6a9ecca" providerId="AD" clId="Web-{224DCFBA-C0C2-A202-E1E0-5C2DCBA7AC5C}" dt="2023-03-14T20:05:19.537" v="38" actId="1076"/>
        <pc:sldMkLst>
          <pc:docMk/>
          <pc:sldMk cId="3361291726" sldId="258"/>
        </pc:sldMkLst>
        <pc:spChg chg="mod">
          <ac:chgData name="Mari Powell" userId="S::mari.powell@uwtsd.ac.uk::a1b98dd7-29dc-4131-8e37-1423e6a9ecca" providerId="AD" clId="Web-{224DCFBA-C0C2-A202-E1E0-5C2DCBA7AC5C}" dt="2023-03-14T20:04:35.285" v="25" actId="1076"/>
          <ac:spMkLst>
            <pc:docMk/>
            <pc:sldMk cId="3361291726" sldId="258"/>
            <ac:spMk id="4" creationId="{8FC45D08-2EA8-BA46-B491-6AE548A488F0}"/>
          </ac:spMkLst>
        </pc:spChg>
        <pc:spChg chg="mod">
          <ac:chgData name="Mari Powell" userId="S::mari.powell@uwtsd.ac.uk::a1b98dd7-29dc-4131-8e37-1423e6a9ecca" providerId="AD" clId="Web-{224DCFBA-C0C2-A202-E1E0-5C2DCBA7AC5C}" dt="2023-03-14T20:04:38.332" v="26" actId="1076"/>
          <ac:spMkLst>
            <pc:docMk/>
            <pc:sldMk cId="3361291726" sldId="258"/>
            <ac:spMk id="5" creationId="{8F8274FD-B322-CC42-B45E-BB2D212C9444}"/>
          </ac:spMkLst>
        </pc:spChg>
        <pc:spChg chg="add mod">
          <ac:chgData name="Mari Powell" userId="S::mari.powell@uwtsd.ac.uk::a1b98dd7-29dc-4131-8e37-1423e6a9ecca" providerId="AD" clId="Web-{224DCFBA-C0C2-A202-E1E0-5C2DCBA7AC5C}" dt="2023-03-14T20:05:19.537" v="38" actId="1076"/>
          <ac:spMkLst>
            <pc:docMk/>
            <pc:sldMk cId="3361291726" sldId="258"/>
            <ac:spMk id="6" creationId="{6792C9BD-3914-CBC9-A869-A789F77F6189}"/>
          </ac:spMkLst>
        </pc:spChg>
        <pc:picChg chg="del">
          <ac:chgData name="Mari Powell" userId="S::mari.powell@uwtsd.ac.uk::a1b98dd7-29dc-4131-8e37-1423e6a9ecca" providerId="AD" clId="Web-{224DCFBA-C0C2-A202-E1E0-5C2DCBA7AC5C}" dt="2023-03-14T20:00:33.215" v="1"/>
          <ac:picMkLst>
            <pc:docMk/>
            <pc:sldMk cId="3361291726" sldId="258"/>
            <ac:picMk id="2" creationId="{80630ACA-C166-6598-45F7-A06E040A2165}"/>
          </ac:picMkLst>
        </pc:picChg>
        <pc:picChg chg="add mod">
          <ac:chgData name="Mari Powell" userId="S::mari.powell@uwtsd.ac.uk::a1b98dd7-29dc-4131-8e37-1423e6a9ecca" providerId="AD" clId="Web-{224DCFBA-C0C2-A202-E1E0-5C2DCBA7AC5C}" dt="2023-03-14T20:00:51.419" v="5" actId="14100"/>
          <ac:picMkLst>
            <pc:docMk/>
            <pc:sldMk cId="3361291726" sldId="258"/>
            <ac:picMk id="3" creationId="{4557D3CA-BE18-EF35-E41E-7D3DC3D9255B}"/>
          </ac:picMkLst>
        </pc:picChg>
      </pc:sldChg>
      <pc:sldChg chg="addSp delSp del">
        <pc:chgData name="Mari Powell" userId="S::mari.powell@uwtsd.ac.uk::a1b98dd7-29dc-4131-8e37-1423e6a9ecca" providerId="AD" clId="Web-{224DCFBA-C0C2-A202-E1E0-5C2DCBA7AC5C}" dt="2023-03-14T20:05:28.068" v="39"/>
        <pc:sldMkLst>
          <pc:docMk/>
          <pc:sldMk cId="883317296" sldId="276"/>
        </pc:sldMkLst>
        <pc:picChg chg="del">
          <ac:chgData name="Mari Powell" userId="S::mari.powell@uwtsd.ac.uk::a1b98dd7-29dc-4131-8e37-1423e6a9ecca" providerId="AD" clId="Web-{224DCFBA-C0C2-A202-E1E0-5C2DCBA7AC5C}" dt="2023-03-14T20:00:55.731" v="6"/>
          <ac:picMkLst>
            <pc:docMk/>
            <pc:sldMk cId="883317296" sldId="276"/>
            <ac:picMk id="3" creationId="{6626B5AB-6A56-4012-3184-FA219FA323B7}"/>
          </ac:picMkLst>
        </pc:picChg>
        <pc:picChg chg="add">
          <ac:chgData name="Mari Powell" userId="S::mari.powell@uwtsd.ac.uk::a1b98dd7-29dc-4131-8e37-1423e6a9ecca" providerId="AD" clId="Web-{224DCFBA-C0C2-A202-E1E0-5C2DCBA7AC5C}" dt="2023-03-14T20:00:59.638" v="7"/>
          <ac:picMkLst>
            <pc:docMk/>
            <pc:sldMk cId="883317296" sldId="276"/>
            <ac:picMk id="5" creationId="{6FB3F4E8-73A6-8834-810F-D086265E5A4C}"/>
          </ac:picMkLst>
        </pc:picChg>
      </pc:sldChg>
      <pc:sldChg chg="ord">
        <pc:chgData name="Mari Powell" userId="S::mari.powell@uwtsd.ac.uk::a1b98dd7-29dc-4131-8e37-1423e6a9ecca" providerId="AD" clId="Web-{224DCFBA-C0C2-A202-E1E0-5C2DCBA7AC5C}" dt="2023-03-14T20:07:25.181" v="44"/>
        <pc:sldMkLst>
          <pc:docMk/>
          <pc:sldMk cId="3273593999" sldId="1419"/>
        </pc:sldMkLst>
      </pc:sldChg>
      <pc:sldChg chg="ord">
        <pc:chgData name="Mari Powell" userId="S::mari.powell@uwtsd.ac.uk::a1b98dd7-29dc-4131-8e37-1423e6a9ecca" providerId="AD" clId="Web-{224DCFBA-C0C2-A202-E1E0-5C2DCBA7AC5C}" dt="2023-03-14T20:07:12.884" v="43"/>
        <pc:sldMkLst>
          <pc:docMk/>
          <pc:sldMk cId="3243657309" sldId="1423"/>
        </pc:sldMkLst>
      </pc:sldChg>
      <pc:sldChg chg="del">
        <pc:chgData name="Mari Powell" userId="S::mari.powell@uwtsd.ac.uk::a1b98dd7-29dc-4131-8e37-1423e6a9ecca" providerId="AD" clId="Web-{224DCFBA-C0C2-A202-E1E0-5C2DCBA7AC5C}" dt="2023-03-14T20:00:00.839" v="0"/>
        <pc:sldMkLst>
          <pc:docMk/>
          <pc:sldMk cId="2172146201" sldId="1458"/>
        </pc:sldMkLst>
      </pc:sldChg>
      <pc:sldChg chg="ord">
        <pc:chgData name="Mari Powell" userId="S::mari.powell@uwtsd.ac.uk::a1b98dd7-29dc-4131-8e37-1423e6a9ecca" providerId="AD" clId="Web-{224DCFBA-C0C2-A202-E1E0-5C2DCBA7AC5C}" dt="2023-03-14T20:06:14.882" v="40"/>
        <pc:sldMkLst>
          <pc:docMk/>
          <pc:sldMk cId="2599394685" sldId="1468"/>
        </pc:sldMkLst>
      </pc:sldChg>
      <pc:sldChg chg="addSp delSp modSp">
        <pc:chgData name="Mari Powell" userId="S::mari.powell@uwtsd.ac.uk::a1b98dd7-29dc-4131-8e37-1423e6a9ecca" providerId="AD" clId="Web-{224DCFBA-C0C2-A202-E1E0-5C2DCBA7AC5C}" dt="2023-03-14T20:03:01.392" v="21" actId="14100"/>
        <pc:sldMkLst>
          <pc:docMk/>
          <pc:sldMk cId="670265978" sldId="1469"/>
        </pc:sldMkLst>
        <pc:picChg chg="del">
          <ac:chgData name="Mari Powell" userId="S::mari.powell@uwtsd.ac.uk::a1b98dd7-29dc-4131-8e37-1423e6a9ecca" providerId="AD" clId="Web-{224DCFBA-C0C2-A202-E1E0-5C2DCBA7AC5C}" dt="2023-03-14T20:02:25.562" v="13"/>
          <ac:picMkLst>
            <pc:docMk/>
            <pc:sldMk cId="670265978" sldId="1469"/>
            <ac:picMk id="2" creationId="{1F5CAA85-3EA1-F0D8-86BE-15D5B1FCC6CF}"/>
          </ac:picMkLst>
        </pc:picChg>
        <pc:picChg chg="add mod">
          <ac:chgData name="Mari Powell" userId="S::mari.powell@uwtsd.ac.uk::a1b98dd7-29dc-4131-8e37-1423e6a9ecca" providerId="AD" clId="Web-{224DCFBA-C0C2-A202-E1E0-5C2DCBA7AC5C}" dt="2023-03-14T20:02:41.766" v="19"/>
          <ac:picMkLst>
            <pc:docMk/>
            <pc:sldMk cId="670265978" sldId="1469"/>
            <ac:picMk id="3" creationId="{BF0E31D0-2296-CC3E-C0E9-06B259D4FC3A}"/>
          </ac:picMkLst>
        </pc:picChg>
        <pc:cxnChg chg="mod">
          <ac:chgData name="Mari Powell" userId="S::mari.powell@uwtsd.ac.uk::a1b98dd7-29dc-4131-8e37-1423e6a9ecca" providerId="AD" clId="Web-{224DCFBA-C0C2-A202-E1E0-5C2DCBA7AC5C}" dt="2023-03-14T20:03:01.392" v="21" actId="14100"/>
          <ac:cxnSpMkLst>
            <pc:docMk/>
            <pc:sldMk cId="670265978" sldId="1469"/>
            <ac:cxnSpMk id="9" creationId="{5F9E0851-74B2-8D43-BFA9-5BFC0FCE055F}"/>
          </ac:cxnSpMkLst>
        </pc:cxnChg>
        <pc:cxnChg chg="mod">
          <ac:chgData name="Mari Powell" userId="S::mari.powell@uwtsd.ac.uk::a1b98dd7-29dc-4131-8e37-1423e6a9ecca" providerId="AD" clId="Web-{224DCFBA-C0C2-A202-E1E0-5C2DCBA7AC5C}" dt="2023-03-14T20:02:48.923" v="20" actId="14100"/>
          <ac:cxnSpMkLst>
            <pc:docMk/>
            <pc:sldMk cId="670265978" sldId="1469"/>
            <ac:cxnSpMk id="10" creationId="{3DFF97B0-7631-494E-B67D-83A11A69894E}"/>
          </ac:cxnSpMkLst>
        </pc:cxnChg>
      </pc:sldChg>
      <pc:sldChg chg="addSp delSp modSp">
        <pc:chgData name="Mari Powell" userId="S::mari.powell@uwtsd.ac.uk::a1b98dd7-29dc-4131-8e37-1423e6a9ecca" providerId="AD" clId="Web-{224DCFBA-C0C2-A202-E1E0-5C2DCBA7AC5C}" dt="2023-03-14T20:06:42.852" v="42"/>
        <pc:sldMkLst>
          <pc:docMk/>
          <pc:sldMk cId="413733002" sldId="1471"/>
        </pc:sldMkLst>
        <pc:spChg chg="del">
          <ac:chgData name="Mari Powell" userId="S::mari.powell@uwtsd.ac.uk::a1b98dd7-29dc-4131-8e37-1423e6a9ecca" providerId="AD" clId="Web-{224DCFBA-C0C2-A202-E1E0-5C2DCBA7AC5C}" dt="2023-03-14T20:03:57.487" v="22"/>
          <ac:spMkLst>
            <pc:docMk/>
            <pc:sldMk cId="413733002" sldId="1471"/>
            <ac:spMk id="3" creationId="{1D07E1B3-79BB-8E45-90AE-8C75B94C05DE}"/>
          </ac:spMkLst>
        </pc:spChg>
        <pc:spChg chg="add del mod">
          <ac:chgData name="Mari Powell" userId="S::mari.powell@uwtsd.ac.uk::a1b98dd7-29dc-4131-8e37-1423e6a9ecca" providerId="AD" clId="Web-{224DCFBA-C0C2-A202-E1E0-5C2DCBA7AC5C}" dt="2023-03-14T20:03:59.972" v="23"/>
          <ac:spMkLst>
            <pc:docMk/>
            <pc:sldMk cId="413733002" sldId="1471"/>
            <ac:spMk id="8" creationId="{91890CE7-7EB5-35C7-2333-9DF51B90491E}"/>
          </ac:spMkLst>
        </pc:spChg>
        <pc:spChg chg="add">
          <ac:chgData name="Mari Powell" userId="S::mari.powell@uwtsd.ac.uk::a1b98dd7-29dc-4131-8e37-1423e6a9ecca" providerId="AD" clId="Web-{224DCFBA-C0C2-A202-E1E0-5C2DCBA7AC5C}" dt="2023-03-14T20:06:42.852" v="42"/>
          <ac:spMkLst>
            <pc:docMk/>
            <pc:sldMk cId="413733002" sldId="1471"/>
            <ac:spMk id="9" creationId="{64FAC19D-AFA9-2D5D-476D-15BAD10505CE}"/>
          </ac:spMkLst>
        </pc:spChg>
        <pc:picChg chg="add">
          <ac:chgData name="Mari Powell" userId="S::mari.powell@uwtsd.ac.uk::a1b98dd7-29dc-4131-8e37-1423e6a9ecca" providerId="AD" clId="Web-{224DCFBA-C0C2-A202-E1E0-5C2DCBA7AC5C}" dt="2023-03-14T20:01:25.842" v="9"/>
          <ac:picMkLst>
            <pc:docMk/>
            <pc:sldMk cId="413733002" sldId="1471"/>
            <ac:picMk id="5" creationId="{47FE153B-5A90-C811-DB65-9612D1B925C6}"/>
          </ac:picMkLst>
        </pc:picChg>
        <pc:picChg chg="del">
          <ac:chgData name="Mari Powell" userId="S::mari.powell@uwtsd.ac.uk::a1b98dd7-29dc-4131-8e37-1423e6a9ecca" providerId="AD" clId="Web-{224DCFBA-C0C2-A202-E1E0-5C2DCBA7AC5C}" dt="2023-03-14T20:01:20.920" v="8"/>
          <ac:picMkLst>
            <pc:docMk/>
            <pc:sldMk cId="413733002" sldId="1471"/>
            <ac:picMk id="7" creationId="{91015C80-9BCD-C413-CAEF-AB1BB031BE0C}"/>
          </ac:picMkLst>
        </pc:picChg>
      </pc:sldChg>
      <pc:sldChg chg="ord">
        <pc:chgData name="Mari Powell" userId="S::mari.powell@uwtsd.ac.uk::a1b98dd7-29dc-4131-8e37-1423e6a9ecca" providerId="AD" clId="Web-{224DCFBA-C0C2-A202-E1E0-5C2DCBA7AC5C}" dt="2023-03-14T20:06:21.929" v="41"/>
        <pc:sldMkLst>
          <pc:docMk/>
          <pc:sldMk cId="691768680" sldId="1476"/>
        </pc:sldMkLst>
      </pc:sldChg>
      <pc:sldChg chg="addSp delSp modSp">
        <pc:chgData name="Mari Powell" userId="S::mari.powell@uwtsd.ac.uk::a1b98dd7-29dc-4131-8e37-1423e6a9ecca" providerId="AD" clId="Web-{224DCFBA-C0C2-A202-E1E0-5C2DCBA7AC5C}" dt="2023-03-14T20:01:43.811" v="12" actId="1076"/>
        <pc:sldMkLst>
          <pc:docMk/>
          <pc:sldMk cId="2996602062" sldId="1477"/>
        </pc:sldMkLst>
        <pc:picChg chg="del">
          <ac:chgData name="Mari Powell" userId="S::mari.powell@uwtsd.ac.uk::a1b98dd7-29dc-4131-8e37-1423e6a9ecca" providerId="AD" clId="Web-{224DCFBA-C0C2-A202-E1E0-5C2DCBA7AC5C}" dt="2023-03-14T20:01:36.295" v="10"/>
          <ac:picMkLst>
            <pc:docMk/>
            <pc:sldMk cId="2996602062" sldId="1477"/>
            <ac:picMk id="2" creationId="{35E517B5-A5A9-F5D7-BE50-BD2F9A83D34C}"/>
          </ac:picMkLst>
        </pc:picChg>
        <pc:picChg chg="mod">
          <ac:chgData name="Mari Powell" userId="S::mari.powell@uwtsd.ac.uk::a1b98dd7-29dc-4131-8e37-1423e6a9ecca" providerId="AD" clId="Web-{224DCFBA-C0C2-A202-E1E0-5C2DCBA7AC5C}" dt="2023-03-14T20:01:43.811" v="12" actId="1076"/>
          <ac:picMkLst>
            <pc:docMk/>
            <pc:sldMk cId="2996602062" sldId="1477"/>
            <ac:picMk id="3" creationId="{5F690DBD-CFA8-31C8-7877-002438B5F1AF}"/>
          </ac:picMkLst>
        </pc:picChg>
        <pc:picChg chg="add">
          <ac:chgData name="Mari Powell" userId="S::mari.powell@uwtsd.ac.uk::a1b98dd7-29dc-4131-8e37-1423e6a9ecca" providerId="AD" clId="Web-{224DCFBA-C0C2-A202-E1E0-5C2DCBA7AC5C}" dt="2023-03-14T20:01:40.123" v="11"/>
          <ac:picMkLst>
            <pc:docMk/>
            <pc:sldMk cId="2996602062" sldId="1477"/>
            <ac:picMk id="5" creationId="{8B976421-934B-E78F-E029-08DB5E32D30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1/15/2024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2</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1/15/2024</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1/15/2024</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uwtsd.hosted.panopto.com%2FPanopto%2FPages%2FViewer.aspx%3Fid%3D2fe2e9ca-7183-451d-9ab4-afbe0155b311&amp;data=05%7C01%7Cmari.powell%40uwtsd.ac.uk%7C5f03e4d3d8784887277408db1fb423b2%7C4e0f11f9046e45059cb8db2152311e21%7C0%7C0%7C638138630767813302%7CUnknown%7CTWFpbGZsb3d8eyJWIjoiMC4wLjAwMDAiLCJQIjoiV2luMzIiLCJBTiI6Ik1haWwiLCJXVCI6Mn0%3D%7C3000%7C%7C%7C&amp;sdata=enPjLLv6DSbHCYCVH967XhIiHjQm%2BAkKNbi%2F0kqnWWY%3D&amp;reserved=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45D08-2EA8-BA46-B491-6AE548A488F0}"/>
              </a:ext>
            </a:extLst>
          </p:cNvPr>
          <p:cNvSpPr/>
          <p:nvPr/>
        </p:nvSpPr>
        <p:spPr>
          <a:xfrm>
            <a:off x="2100519" y="306614"/>
            <a:ext cx="7990906" cy="1415772"/>
          </a:xfrm>
          <a:prstGeom prst="rect">
            <a:avLst/>
          </a:prstGeom>
        </p:spPr>
        <p:txBody>
          <a:bodyPr wrap="none">
            <a:spAutoFit/>
          </a:bodyPr>
          <a:lstStyle/>
          <a:p>
            <a:pPr algn="ctr"/>
            <a:r>
              <a:rPr lang="en-US" sz="5400" b="1" dirty="0" err="1">
                <a:solidFill>
                  <a:srgbClr val="002060"/>
                </a:solidFill>
                <a:ea typeface="Ayuthaya" pitchFamily="2" charset="-34"/>
                <a:cs typeface="Ayuthaya" pitchFamily="2" charset="-34"/>
              </a:rPr>
              <a:t>Llwybr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Datblygu’r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Gymraeg</a:t>
            </a:r>
            <a:endParaRPr lang="en-US" sz="5400" b="1" dirty="0">
              <a:solidFill>
                <a:srgbClr val="002060"/>
              </a:solidFill>
              <a:ea typeface="Ayuthaya" pitchFamily="2" charset="-34"/>
              <a:cs typeface="Ayuthaya" pitchFamily="2" charset="-34"/>
            </a:endParaRPr>
          </a:p>
          <a:p>
            <a:pPr algn="ctr"/>
            <a:r>
              <a:rPr lang="en-US" sz="3200" i="1" dirty="0">
                <a:solidFill>
                  <a:srgbClr val="002060"/>
                </a:solidFill>
                <a:ea typeface="Ayuthaya" pitchFamily="2" charset="-34"/>
                <a:cs typeface="Ayuthaya" pitchFamily="2" charset="-34"/>
              </a:rPr>
              <a:t>Welsh Language Development Pathway</a:t>
            </a:r>
          </a:p>
        </p:txBody>
      </p:sp>
      <p:sp>
        <p:nvSpPr>
          <p:cNvPr id="5" name="Rectangle 4">
            <a:extLst>
              <a:ext uri="{FF2B5EF4-FFF2-40B4-BE49-F238E27FC236}">
                <a16:creationId xmlns:a16="http://schemas.microsoft.com/office/drawing/2014/main" id="{8F8274FD-B322-CC42-B45E-BB2D212C9444}"/>
              </a:ext>
            </a:extLst>
          </p:cNvPr>
          <p:cNvSpPr/>
          <p:nvPr/>
        </p:nvSpPr>
        <p:spPr>
          <a:xfrm>
            <a:off x="920293" y="2293586"/>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3" name="Picture 5">
            <a:extLst>
              <a:ext uri="{FF2B5EF4-FFF2-40B4-BE49-F238E27FC236}">
                <a16:creationId xmlns:a16="http://schemas.microsoft.com/office/drawing/2014/main" id="{4557D3CA-BE18-EF35-E41E-7D3DC3D9255B}"/>
              </a:ext>
            </a:extLst>
          </p:cNvPr>
          <p:cNvPicPr>
            <a:picLocks noChangeAspect="1"/>
          </p:cNvPicPr>
          <p:nvPr/>
        </p:nvPicPr>
        <p:blipFill>
          <a:blip r:embed="rId2"/>
          <a:stretch>
            <a:fillRect/>
          </a:stretch>
        </p:blipFill>
        <p:spPr>
          <a:xfrm>
            <a:off x="-2583" y="5540339"/>
            <a:ext cx="12197166" cy="1317967"/>
          </a:xfrm>
          <a:prstGeom prst="rect">
            <a:avLst/>
          </a:prstGeom>
        </p:spPr>
      </p:pic>
      <p:sp>
        <p:nvSpPr>
          <p:cNvPr id="6" name="TextBox 5">
            <a:extLst>
              <a:ext uri="{FF2B5EF4-FFF2-40B4-BE49-F238E27FC236}">
                <a16:creationId xmlns:a16="http://schemas.microsoft.com/office/drawing/2014/main" id="{6792C9BD-3914-CBC9-A869-A789F77F6189}"/>
              </a:ext>
            </a:extLst>
          </p:cNvPr>
          <p:cNvSpPr txBox="1"/>
          <p:nvPr/>
        </p:nvSpPr>
        <p:spPr>
          <a:xfrm>
            <a:off x="2490062" y="4039891"/>
            <a:ext cx="84129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rgbClr val="FF007B"/>
                </a:solidFill>
                <a:ea typeface="Calibri"/>
                <a:cs typeface="Calibri"/>
              </a:rPr>
              <a:t>Submission Date:  5/6/24</a:t>
            </a:r>
            <a:endParaRPr lang="en-GB" sz="5400" dirty="0">
              <a:ea typeface="Calibri"/>
              <a:cs typeface="Calibri"/>
            </a:endParaRPr>
          </a:p>
        </p:txBody>
      </p:sp>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5.6.2024</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3"/>
          <a:stretch>
            <a:fillRect/>
          </a:stretch>
        </p:blipFill>
        <p:spPr>
          <a:xfrm>
            <a:off x="296184" y="411703"/>
            <a:ext cx="1968500" cy="1028700"/>
          </a:xfrm>
          <a:prstGeom prst="rect">
            <a:avLst/>
          </a:prstGeom>
          <a:ln w="28575">
            <a:solidFill>
              <a:schemeClr val="tx1"/>
            </a:solidFill>
          </a:ln>
        </p:spPr>
      </p:pic>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a:off x="2331167" y="736638"/>
            <a:ext cx="617880" cy="246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1" descr="A red dragon with a green background&#10;&#10;Description automatically generated">
            <a:extLst>
              <a:ext uri="{FF2B5EF4-FFF2-40B4-BE49-F238E27FC236}">
                <a16:creationId xmlns:a16="http://schemas.microsoft.com/office/drawing/2014/main" id="{5E4F36C2-56F4-3AB7-44F1-26A44B51EDA4}"/>
              </a:ext>
            </a:extLst>
          </p:cNvPr>
          <p:cNvPicPr>
            <a:picLocks noChangeAspect="1"/>
          </p:cNvPicPr>
          <p:nvPr/>
        </p:nvPicPr>
        <p:blipFill>
          <a:blip r:embed="rId4"/>
          <a:stretch>
            <a:fillRect/>
          </a:stretch>
        </p:blipFill>
        <p:spPr>
          <a:xfrm>
            <a:off x="2991015" y="409903"/>
            <a:ext cx="2505075" cy="1676400"/>
          </a:xfrm>
          <a:prstGeom prst="rect">
            <a:avLst/>
          </a:prstGeom>
          <a:ln w="28575">
            <a:solidFill>
              <a:srgbClr val="002060"/>
            </a:solidFill>
          </a:ln>
        </p:spPr>
      </p:pic>
      <p:pic>
        <p:nvPicPr>
          <p:cNvPr id="4" name="Picture 3" descr="A screenshot of a computer&#10;&#10;Description automatically generated">
            <a:extLst>
              <a:ext uri="{FF2B5EF4-FFF2-40B4-BE49-F238E27FC236}">
                <a16:creationId xmlns:a16="http://schemas.microsoft.com/office/drawing/2014/main" id="{934FB729-3555-76C7-6B45-BF0D6666E4D9}"/>
              </a:ext>
            </a:extLst>
          </p:cNvPr>
          <p:cNvPicPr>
            <a:picLocks noChangeAspect="1"/>
          </p:cNvPicPr>
          <p:nvPr/>
        </p:nvPicPr>
        <p:blipFill>
          <a:blip r:embed="rId5"/>
          <a:stretch>
            <a:fillRect/>
          </a:stretch>
        </p:blipFill>
        <p:spPr>
          <a:xfrm>
            <a:off x="6161689" y="409965"/>
            <a:ext cx="5846380" cy="2188656"/>
          </a:xfrm>
          <a:prstGeom prst="rect">
            <a:avLst/>
          </a:prstGeom>
          <a:ln>
            <a:solidFill>
              <a:srgbClr val="002060"/>
            </a:solidFill>
          </a:ln>
        </p:spPr>
      </p:pic>
      <p:pic>
        <p:nvPicPr>
          <p:cNvPr id="5" name="Picture 4" descr="A screenshot of a computer&#10;&#10;Description automatically generated">
            <a:extLst>
              <a:ext uri="{FF2B5EF4-FFF2-40B4-BE49-F238E27FC236}">
                <a16:creationId xmlns:a16="http://schemas.microsoft.com/office/drawing/2014/main" id="{B40DCD7F-C040-006B-ABD6-0DFC94A7DF95}"/>
              </a:ext>
            </a:extLst>
          </p:cNvPr>
          <p:cNvPicPr>
            <a:picLocks noChangeAspect="1"/>
          </p:cNvPicPr>
          <p:nvPr/>
        </p:nvPicPr>
        <p:blipFill>
          <a:blip r:embed="rId6"/>
          <a:stretch>
            <a:fillRect/>
          </a:stretch>
        </p:blipFill>
        <p:spPr>
          <a:xfrm>
            <a:off x="6279931" y="3089331"/>
            <a:ext cx="5609897" cy="3530268"/>
          </a:xfrm>
          <a:prstGeom prst="rect">
            <a:avLst/>
          </a:prstGeom>
          <a:ln>
            <a:solidFill>
              <a:srgbClr val="002060"/>
            </a:solidFill>
          </a:ln>
        </p:spPr>
      </p:pic>
      <p:cxnSp>
        <p:nvCxnSpPr>
          <p:cNvPr id="6" name="Straight Arrow Connector 5">
            <a:extLst>
              <a:ext uri="{FF2B5EF4-FFF2-40B4-BE49-F238E27FC236}">
                <a16:creationId xmlns:a16="http://schemas.microsoft.com/office/drawing/2014/main" id="{3B7BE89E-A23A-40E2-B412-DCBCE842DCCF}"/>
              </a:ext>
            </a:extLst>
          </p:cNvPr>
          <p:cNvCxnSpPr>
            <a:cxnSpLocks/>
          </p:cNvCxnSpPr>
          <p:nvPr/>
        </p:nvCxnSpPr>
        <p:spPr>
          <a:xfrm>
            <a:off x="5536822" y="736637"/>
            <a:ext cx="617880" cy="246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C19EF99-FD64-16D3-E602-4B2F0FF05E7E}"/>
              </a:ext>
            </a:extLst>
          </p:cNvPr>
          <p:cNvCxnSpPr>
            <a:cxnSpLocks/>
          </p:cNvCxnSpPr>
          <p:nvPr/>
        </p:nvCxnSpPr>
        <p:spPr>
          <a:xfrm flipH="1">
            <a:off x="9084461" y="2602222"/>
            <a:ext cx="12740" cy="52387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65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pic>
        <p:nvPicPr>
          <p:cNvPr id="5" name="Picture 5">
            <a:extLst>
              <a:ext uri="{FF2B5EF4-FFF2-40B4-BE49-F238E27FC236}">
                <a16:creationId xmlns:a16="http://schemas.microsoft.com/office/drawing/2014/main" id="{47FE153B-5A90-C811-DB65-9612D1B925C6}"/>
              </a:ext>
            </a:extLst>
          </p:cNvPr>
          <p:cNvPicPr>
            <a:picLocks noChangeAspect="1"/>
          </p:cNvPicPr>
          <p:nvPr/>
        </p:nvPicPr>
        <p:blipFill>
          <a:blip r:embed="rId3"/>
          <a:stretch>
            <a:fillRect/>
          </a:stretch>
        </p:blipFill>
        <p:spPr>
          <a:xfrm>
            <a:off x="-2583" y="5540339"/>
            <a:ext cx="12197166" cy="1317967"/>
          </a:xfrm>
          <a:prstGeom prst="rect">
            <a:avLst/>
          </a:prstGeom>
        </p:spPr>
      </p:pic>
      <p:sp>
        <p:nvSpPr>
          <p:cNvPr id="9" name="Content Placeholder 4">
            <a:extLst>
              <a:ext uri="{FF2B5EF4-FFF2-40B4-BE49-F238E27FC236}">
                <a16:creationId xmlns:a16="http://schemas.microsoft.com/office/drawing/2014/main" id="{64FAC19D-AFA9-2D5D-476D-15BAD10505CE}"/>
              </a:ext>
            </a:extLst>
          </p:cNvPr>
          <p:cNvSpPr>
            <a:spLocks noGrp="1"/>
          </p:cNvSpPr>
          <p:nvPr/>
        </p:nvSpPr>
        <p:spPr>
          <a:xfrm>
            <a:off x="823823" y="2832040"/>
            <a:ext cx="10515600" cy="192156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ea typeface="+mn-lt"/>
                <a:cs typeface="+mn-lt"/>
                <a:hlinkClick r:id="rId4"/>
              </a:rPr>
              <a:t>https://uwtsd.hosted.panopto.com/Panopto/Pages/Viewer.aspx?id=2fe2e9ca-7183-451d-9ab4-afbe0155b311</a:t>
            </a:r>
            <a:endParaRPr lang="en-GB">
              <a:cs typeface="Calibri" panose="020F0502020204030204"/>
            </a:endParaRPr>
          </a:p>
        </p:txBody>
      </p:sp>
    </p:spTree>
    <p:extLst>
      <p:ext uri="{BB962C8B-B14F-4D97-AF65-F5344CB8AC3E}">
        <p14:creationId xmlns:p14="http://schemas.microsoft.com/office/powerpoint/2010/main" val="413733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1981236"/>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249299"/>
            <a:ext cx="2278381" cy="1200329"/>
          </a:xfrm>
          <a:prstGeom prst="rect">
            <a:avLst/>
          </a:prstGeom>
          <a:noFill/>
          <a:ln>
            <a:noFill/>
          </a:ln>
        </p:spPr>
        <p:txBody>
          <a:bodyPr wrap="square" lIns="91440" tIns="45720" rIns="91440" bIns="45720" rtlCol="0" anchor="t">
            <a:spAutoFit/>
          </a:bodyPr>
          <a:lstStyle/>
          <a:p>
            <a:pPr algn="ctr"/>
            <a:r>
              <a:rPr lang="en-US" sz="4800" b="1" err="1">
                <a:solidFill>
                  <a:srgbClr val="FF0000"/>
                </a:solidFill>
              </a:rPr>
              <a:t>Pwysig</a:t>
            </a:r>
            <a:r>
              <a:rPr lang="en-US" sz="4800" b="1" dirty="0">
                <a:solidFill>
                  <a:srgbClr val="FF0000"/>
                </a:solidFill>
              </a:rPr>
              <a:t>!</a:t>
            </a:r>
            <a:br>
              <a:rPr lang="en-US" sz="4800" b="1" dirty="0">
                <a:solidFill>
                  <a:srgbClr val="FF000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17095" y="2113705"/>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861625" y="-3911"/>
            <a:ext cx="4871544" cy="5661141"/>
          </a:xfrm>
          <a:prstGeom prst="rect">
            <a:avLst/>
          </a:prstGeom>
        </p:spPr>
      </p:pic>
      <p:pic>
        <p:nvPicPr>
          <p:cNvPr id="5" name="Picture 5">
            <a:extLst>
              <a:ext uri="{FF2B5EF4-FFF2-40B4-BE49-F238E27FC236}">
                <a16:creationId xmlns:a16="http://schemas.microsoft.com/office/drawing/2014/main" id="{8B976421-934B-E78F-E029-08DB5E32D305}"/>
              </a:ext>
            </a:extLst>
          </p:cNvPr>
          <p:cNvPicPr>
            <a:picLocks noChangeAspect="1"/>
          </p:cNvPicPr>
          <p:nvPr/>
        </p:nvPicPr>
        <p:blipFill>
          <a:blip r:embed="rId3"/>
          <a:stretch>
            <a:fillRect/>
          </a:stretch>
        </p:blipFill>
        <p:spPr>
          <a:xfrm>
            <a:off x="-2583" y="5540339"/>
            <a:ext cx="12197166" cy="1317967"/>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21</Slides>
  <Notes>11</Notes>
  <HiddenSlides>0</HiddenSlides>
  <MMClips>0</MMClip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date:  5.6.2024</vt:lpstr>
      <vt:lpstr>PowerPoint Presentation</vt:lpstr>
      <vt:lpstr>PowerPoint Presentation</vt:lpstr>
      <vt:lpstr>          Sut mae uwchlwytho?           How to upload?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139</cp:revision>
  <dcterms:created xsi:type="dcterms:W3CDTF">2022-01-19T13:02:31Z</dcterms:created>
  <dcterms:modified xsi:type="dcterms:W3CDTF">2024-01-15T12:55:33Z</dcterms:modified>
</cp:coreProperties>
</file>