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60" r:id="rId2"/>
    <p:sldId id="268" r:id="rId3"/>
    <p:sldId id="257" r:id="rId4"/>
    <p:sldId id="259" r:id="rId5"/>
    <p:sldId id="258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9498"/>
    <p:restoredTop sz="83784"/>
  </p:normalViewPr>
  <p:slideViewPr>
    <p:cSldViewPr snapToGrid="0" snapToObjects="1">
      <p:cViewPr varScale="1">
        <p:scale>
          <a:sx n="76" d="100"/>
          <a:sy n="76" d="100"/>
        </p:scale>
        <p:origin x="208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notesMaster" Target="notesMasters/notesMaster1.xml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3267CF-5EBC-3F40-902C-2CCB84794A61}" type="datetimeFigureOut">
              <a:rPr lang="en-US" smtClean="0"/>
              <a:t>11/5/19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847206-EF0A-4B48-8BD0-6C6F36F22C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443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847206-EF0A-4B48-8BD0-6C6F36F22C2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08496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East</a:t>
            </a:r>
            <a:r>
              <a:rPr lang="en-US" baseline="0" dirty="0" smtClean="0"/>
              <a:t> Coast of USA Portland Maine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847206-EF0A-4B48-8BD0-6C6F36F22C2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8237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847206-EF0A-4B48-8BD0-6C6F36F22C2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77632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Instagram Owned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847206-EF0A-4B48-8BD0-6C6F36F22C2D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909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1D81E-6E03-0B43-8566-193AC8CF706E}" type="datetimeFigureOut">
              <a:rPr lang="en-US" smtClean="0"/>
              <a:t>11/5/19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71A02-CE95-6A4F-A330-924CD3B368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021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1D81E-6E03-0B43-8566-193AC8CF706E}" type="datetimeFigureOut">
              <a:rPr lang="en-US" smtClean="0"/>
              <a:t>11/5/19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71A02-CE95-6A4F-A330-924CD3B368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144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1D81E-6E03-0B43-8566-193AC8CF706E}" type="datetimeFigureOut">
              <a:rPr lang="en-US" smtClean="0"/>
              <a:t>11/5/19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71A02-CE95-6A4F-A330-924CD3B368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298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1D81E-6E03-0B43-8566-193AC8CF706E}" type="datetimeFigureOut">
              <a:rPr lang="en-US" smtClean="0"/>
              <a:t>11/5/19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71A02-CE95-6A4F-A330-924CD3B368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431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1D81E-6E03-0B43-8566-193AC8CF706E}" type="datetimeFigureOut">
              <a:rPr lang="en-US" smtClean="0"/>
              <a:t>11/5/19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71A02-CE95-6A4F-A330-924CD3B368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1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1D81E-6E03-0B43-8566-193AC8CF706E}" type="datetimeFigureOut">
              <a:rPr lang="en-US" smtClean="0"/>
              <a:t>11/5/19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71A02-CE95-6A4F-A330-924CD3B368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345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1D81E-6E03-0B43-8566-193AC8CF706E}" type="datetimeFigureOut">
              <a:rPr lang="en-US" smtClean="0"/>
              <a:t>11/5/19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71A02-CE95-6A4F-A330-924CD3B368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271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1D81E-6E03-0B43-8566-193AC8CF706E}" type="datetimeFigureOut">
              <a:rPr lang="en-US" smtClean="0"/>
              <a:t>11/5/19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71A02-CE95-6A4F-A330-924CD3B368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97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1D81E-6E03-0B43-8566-193AC8CF706E}" type="datetimeFigureOut">
              <a:rPr lang="en-US" smtClean="0"/>
              <a:t>11/5/19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71A02-CE95-6A4F-A330-924CD3B368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1928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1D81E-6E03-0B43-8566-193AC8CF706E}" type="datetimeFigureOut">
              <a:rPr lang="en-US" smtClean="0"/>
              <a:t>11/5/19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71A02-CE95-6A4F-A330-924CD3B368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285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1D81E-6E03-0B43-8566-193AC8CF706E}" type="datetimeFigureOut">
              <a:rPr lang="en-US" smtClean="0"/>
              <a:t>11/5/19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71A02-CE95-6A4F-A330-924CD3B368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145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1D81E-6E03-0B43-8566-193AC8CF706E}" type="datetimeFigureOut">
              <a:rPr lang="en-US" smtClean="0"/>
              <a:t>11/5/19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071A02-CE95-6A4F-A330-924CD3B368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9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QzUVw-OLHps" TargetMode="External"/><Relationship Id="rId4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4" Type="http://schemas.openxmlformats.org/officeDocument/2006/relationships/image" Target="../media/image4.jpg"/><Relationship Id="rId5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theblackdog.com/" TargetMode="External"/><Relationship Id="rId3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00" y="2651125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The Black Dog Case Study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5472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8200" y="-23699"/>
            <a:ext cx="9175599" cy="6881699"/>
          </a:xfrm>
        </p:spPr>
      </p:pic>
    </p:spTree>
    <p:extLst>
      <p:ext uri="{BB962C8B-B14F-4D97-AF65-F5344CB8AC3E}">
        <p14:creationId xmlns:p14="http://schemas.microsoft.com/office/powerpoint/2010/main" val="134663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5107" y="-42119"/>
            <a:ext cx="5218510" cy="695801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7937" y="-100014"/>
            <a:ext cx="6329364" cy="474702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583825">
            <a:off x="5457825" y="2095643"/>
            <a:ext cx="6843711" cy="5097065"/>
          </a:xfrm>
          <a:prstGeom prst="rect">
            <a:avLst/>
          </a:prstGeom>
        </p:spPr>
      </p:pic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954205" y="728661"/>
            <a:ext cx="7067551" cy="5300663"/>
          </a:xfrm>
        </p:spPr>
      </p:pic>
    </p:spTree>
    <p:extLst>
      <p:ext uri="{BB962C8B-B14F-4D97-AF65-F5344CB8AC3E}">
        <p14:creationId xmlns:p14="http://schemas.microsoft.com/office/powerpoint/2010/main" val="1286275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58621" y="719902"/>
            <a:ext cx="8037689" cy="60282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48387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192866" y="694680"/>
            <a:ext cx="7382932" cy="5537199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796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21844" y="689697"/>
            <a:ext cx="7202310" cy="5401733"/>
          </a:xfrm>
        </p:spPr>
      </p:pic>
    </p:spTree>
    <p:extLst>
      <p:ext uri="{BB962C8B-B14F-4D97-AF65-F5344CB8AC3E}">
        <p14:creationId xmlns:p14="http://schemas.microsoft.com/office/powerpoint/2010/main" val="355683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07733" y="872067"/>
            <a:ext cx="6976533" cy="5232400"/>
          </a:xfrm>
        </p:spPr>
      </p:pic>
    </p:spTree>
    <p:extLst>
      <p:ext uri="{BB962C8B-B14F-4D97-AF65-F5344CB8AC3E}">
        <p14:creationId xmlns:p14="http://schemas.microsoft.com/office/powerpoint/2010/main" val="1725455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4533" y="-265906"/>
            <a:ext cx="9922933" cy="7442200"/>
          </a:xfrm>
        </p:spPr>
      </p:pic>
    </p:spTree>
    <p:extLst>
      <p:ext uri="{BB962C8B-B14F-4D97-AF65-F5344CB8AC3E}">
        <p14:creationId xmlns:p14="http://schemas.microsoft.com/office/powerpoint/2010/main" val="1095505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178756" y="546490"/>
            <a:ext cx="7834488" cy="5875866"/>
          </a:xfrm>
        </p:spPr>
      </p:pic>
    </p:spTree>
    <p:extLst>
      <p:ext uri="{BB962C8B-B14F-4D97-AF65-F5344CB8AC3E}">
        <p14:creationId xmlns:p14="http://schemas.microsoft.com/office/powerpoint/2010/main" val="1300550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7000" y="-265906"/>
            <a:ext cx="9956800" cy="7467600"/>
          </a:xfrm>
        </p:spPr>
      </p:pic>
    </p:spTree>
    <p:extLst>
      <p:ext uri="{BB962C8B-B14F-4D97-AF65-F5344CB8AC3E}">
        <p14:creationId xmlns:p14="http://schemas.microsoft.com/office/powerpoint/2010/main" val="1672963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86844" y="58247"/>
            <a:ext cx="8218312" cy="6163734"/>
          </a:xfrm>
        </p:spPr>
      </p:pic>
    </p:spTree>
    <p:extLst>
      <p:ext uri="{BB962C8B-B14F-4D97-AF65-F5344CB8AC3E}">
        <p14:creationId xmlns:p14="http://schemas.microsoft.com/office/powerpoint/2010/main" val="70472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Describe the 4 pillars of the brand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Differentiate?</a:t>
            </a:r>
          </a:p>
          <a:p>
            <a:r>
              <a:rPr lang="en-US" dirty="0" smtClean="0"/>
              <a:t>Consistent?</a:t>
            </a:r>
          </a:p>
          <a:p>
            <a:r>
              <a:rPr lang="en-US" dirty="0" smtClean="0"/>
              <a:t>Narrative?</a:t>
            </a:r>
          </a:p>
          <a:p>
            <a:r>
              <a:rPr lang="en-US" dirty="0" smtClean="0">
                <a:solidFill>
                  <a:schemeClr val="bg1">
                    <a:lumMod val="85000"/>
                  </a:schemeClr>
                </a:solidFill>
              </a:rPr>
              <a:t>Communicate?</a:t>
            </a:r>
          </a:p>
          <a:p>
            <a:r>
              <a:rPr lang="en-US" dirty="0" smtClean="0"/>
              <a:t>What do you think The Black Dog is a metaphor for</a:t>
            </a:r>
          </a:p>
          <a:p>
            <a:r>
              <a:rPr lang="en-US" dirty="0" smtClean="0"/>
              <a:t>Can you </a:t>
            </a:r>
            <a:r>
              <a:rPr lang="en-US" dirty="0" err="1" smtClean="0"/>
              <a:t>analyse</a:t>
            </a:r>
            <a:r>
              <a:rPr lang="en-US" dirty="0" smtClean="0"/>
              <a:t> how that metaphor is used in terms of brand experience? “Life off the leash”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277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Digital Communication: Social Owned : Instagram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1200" y="1193850"/>
            <a:ext cx="2795214" cy="4983113"/>
          </a:xfrm>
        </p:spPr>
      </p:pic>
    </p:spTree>
    <p:extLst>
      <p:ext uri="{BB962C8B-B14F-4D97-AF65-F5344CB8AC3E}">
        <p14:creationId xmlns:p14="http://schemas.microsoft.com/office/powerpoint/2010/main" val="605444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Social media </a:t>
            </a:r>
            <a:r>
              <a:rPr lang="en-US" dirty="0" err="1"/>
              <a:t>O</a:t>
            </a:r>
            <a:r>
              <a:rPr lang="en-US" dirty="0" err="1" smtClean="0"/>
              <a:t>wned:Facebook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2800" y="1374976"/>
            <a:ext cx="2693614" cy="4801987"/>
          </a:xfrm>
        </p:spPr>
      </p:pic>
      <p:sp>
        <p:nvSpPr>
          <p:cNvPr id="5" name="TextBox 4"/>
          <p:cNvSpPr txBox="1"/>
          <p:nvPr/>
        </p:nvSpPr>
        <p:spPr>
          <a:xfrm>
            <a:off x="8215313" y="3757613"/>
            <a:ext cx="2871787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This also generates </a:t>
            </a:r>
            <a:r>
              <a:rPr lang="en-US" sz="4000" dirty="0"/>
              <a:t>E</a:t>
            </a:r>
            <a:r>
              <a:rPr lang="en-US" sz="4000" dirty="0" smtClean="0"/>
              <a:t>arned </a:t>
            </a:r>
            <a:r>
              <a:rPr lang="en-US" dirty="0" smtClean="0"/>
              <a:t>through user generated content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8487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Digital Owned media: Website</a:t>
            </a:r>
            <a:endParaRPr lang="en-US" dirty="0"/>
          </a:p>
        </p:txBody>
      </p:sp>
      <p:pic>
        <p:nvPicPr>
          <p:cNvPr id="4" name="Content Placeholder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6463" y="1825625"/>
            <a:ext cx="7119074" cy="4351338"/>
          </a:xfrm>
        </p:spPr>
      </p:pic>
    </p:spTree>
    <p:extLst>
      <p:ext uri="{BB962C8B-B14F-4D97-AF65-F5344CB8AC3E}">
        <p14:creationId xmlns:p14="http://schemas.microsoft.com/office/powerpoint/2010/main" val="163818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2472</TotalTime>
  <Words>86</Words>
  <Application>Microsoft Macintosh PowerPoint</Application>
  <PresentationFormat>Widescreen</PresentationFormat>
  <Paragraphs>19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Calibri</vt:lpstr>
      <vt:lpstr>Calibri Light</vt:lpstr>
      <vt:lpstr>Arial</vt:lpstr>
      <vt:lpstr>Office Theme</vt:lpstr>
      <vt:lpstr>The Black Dog Case Study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Describe the 4 pillars of the brand</vt:lpstr>
      <vt:lpstr>Digital Communication: Social Owned : Instagram</vt:lpstr>
      <vt:lpstr>Social media Owned:Facebook</vt:lpstr>
      <vt:lpstr>Digital Owned media: Website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15</cp:revision>
  <dcterms:created xsi:type="dcterms:W3CDTF">2019-11-05T15:39:52Z</dcterms:created>
  <dcterms:modified xsi:type="dcterms:W3CDTF">2019-11-07T08:52:52Z</dcterms:modified>
</cp:coreProperties>
</file>