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63" r:id="rId2"/>
    <p:sldId id="278" r:id="rId3"/>
    <p:sldId id="256" r:id="rId4"/>
    <p:sldId id="262" r:id="rId5"/>
    <p:sldId id="266" r:id="rId6"/>
    <p:sldId id="267" r:id="rId7"/>
    <p:sldId id="257" r:id="rId8"/>
    <p:sldId id="259" r:id="rId9"/>
    <p:sldId id="260" r:id="rId10"/>
    <p:sldId id="261" r:id="rId11"/>
    <p:sldId id="264" r:id="rId12"/>
    <p:sldId id="265" r:id="rId13"/>
    <p:sldId id="269" r:id="rId14"/>
    <p:sldId id="258" r:id="rId15"/>
    <p:sldId id="270" r:id="rId16"/>
    <p:sldId id="271" r:id="rId17"/>
    <p:sldId id="275" r:id="rId18"/>
    <p:sldId id="273" r:id="rId19"/>
    <p:sldId id="276" r:id="rId20"/>
    <p:sldId id="277" r:id="rId21"/>
    <p:sldId id="279" r:id="rId22"/>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5136"/>
    </p:cViewPr>
  </p:sorterViewPr>
  <p:notesViewPr>
    <p:cSldViewPr>
      <p:cViewPr varScale="1">
        <p:scale>
          <a:sx n="57" d="100"/>
          <a:sy n="57" d="100"/>
        </p:scale>
        <p:origin x="283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1" qsCatId="3D" csTypeId="urn:microsoft.com/office/officeart/2005/8/colors/colorful2"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8977844F-ABCA-4F9C-B989-CE8A867ADF12}" type="presOf" srcId="{69B47C8A-3B5F-4DD5-BD73-909059205C03}" destId="{6FE808E2-B677-4188-811D-CBCE549E2880}" srcOrd="2" destOrd="0" presId="urn:microsoft.com/office/officeart/2005/8/layout/gear1"/>
    <dgm:cxn modelId="{C8B57355-62EE-4211-8799-19610BA9189C}" type="presOf" srcId="{69B47C8A-3B5F-4DD5-BD73-909059205C03}" destId="{5F9E7D36-2739-456F-911B-2FB5AE253719}" srcOrd="0"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C5192403-9EE2-4C16-9255-F0D8B4B86767}" type="presOf" srcId="{7D5A03DA-ED56-4100-AB90-5C114913DC6B}" destId="{5B6CF3DA-6DAF-4C60-A3A2-1A9257AE4B03}" srcOrd="0"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E5B97B95-09DD-4D4B-9081-0708D767B440}" type="presOf" srcId="{80579962-4AB3-414B-99A1-585FCC4EA35A}" destId="{A694D2F3-18A6-470F-B53E-CD3E80669238}" srcOrd="1" destOrd="0" presId="urn:microsoft.com/office/officeart/2005/8/layout/gear1"/>
    <dgm:cxn modelId="{4A28F0EE-1FB6-4765-86A9-DDAAD71E2985}" type="presOf" srcId="{80579962-4AB3-414B-99A1-585FCC4EA35A}" destId="{E63FAC7F-19A7-4EEB-8557-E8247BFCDF00}" srcOrd="3" destOrd="0" presId="urn:microsoft.com/office/officeart/2005/8/layout/gear1"/>
    <dgm:cxn modelId="{547FE76E-88F4-464D-A1AD-2773E62E6049}" type="presOf" srcId="{3DD3ACB9-B1A0-4051-B086-70DD759DB9D9}" destId="{7688CFAA-65A9-47E4-9CBA-873022E84D77}" srcOrd="0" destOrd="0" presId="urn:microsoft.com/office/officeart/2005/8/layout/gear1"/>
    <dgm:cxn modelId="{30CEE491-1273-4E4A-9B77-A11F97B0C1C0}" type="presOf" srcId="{BFA21F9D-77ED-40ED-9E69-9EA9835323E0}" destId="{C8C2CD3B-955C-470D-A1A2-EB6E93668B89}" srcOrd="2" destOrd="0" presId="urn:microsoft.com/office/officeart/2005/8/layout/gear1"/>
    <dgm:cxn modelId="{359B9BC9-4FCE-497D-B90D-A0F8AEC9857B}" type="presOf" srcId="{80579962-4AB3-414B-99A1-585FCC4EA35A}" destId="{25208214-B414-476E-94CD-491BA5825041}" srcOrd="2" destOrd="0" presId="urn:microsoft.com/office/officeart/2005/8/layout/gear1"/>
    <dgm:cxn modelId="{43616CD2-D5AB-4C70-BABB-F522250BE82C}" type="presOf" srcId="{BFA21F9D-77ED-40ED-9E69-9EA9835323E0}" destId="{F744AC22-9362-4CC9-82F1-EB40CEC29B35}" srcOrd="1" destOrd="0" presId="urn:microsoft.com/office/officeart/2005/8/layout/gear1"/>
    <dgm:cxn modelId="{E7B61BAC-49C0-4799-BC49-EB04A68309E6}" type="presOf" srcId="{7731C7D0-E040-4DB3-92FD-C344C791C64E}" destId="{91001CCE-DF8C-436F-BAE4-69033FC37165}" srcOrd="0" destOrd="0" presId="urn:microsoft.com/office/officeart/2005/8/layout/gear1"/>
    <dgm:cxn modelId="{A3403459-C733-4163-9EDC-A9E173723CCA}" type="presOf" srcId="{69B47C8A-3B5F-4DD5-BD73-909059205C03}" destId="{6F61677C-1B91-42E3-AE4B-CB8EE3BF0D3A}" srcOrd="1" destOrd="0" presId="urn:microsoft.com/office/officeart/2005/8/layout/gear1"/>
    <dgm:cxn modelId="{5B374D8C-6666-476A-BAE4-4BD0B3353415}" type="presOf" srcId="{BFA21F9D-77ED-40ED-9E69-9EA9835323E0}" destId="{669C9A8A-BE08-4D5A-B742-B2FB192156AF}" srcOrd="0" destOrd="0" presId="urn:microsoft.com/office/officeart/2005/8/layout/gear1"/>
    <dgm:cxn modelId="{F4F646F7-014E-426F-9FB8-67CA520CD970}" type="presOf" srcId="{46D5EDCF-B63C-4DC6-B93F-68F3BB44A711}" destId="{C1D252D1-9242-4296-AEF1-FD3530C5D7AC}" srcOrd="0"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5B2A0705-1AB3-42D5-BDB8-84BB1351E34F}" type="presOf" srcId="{80579962-4AB3-414B-99A1-585FCC4EA35A}" destId="{51016437-BD50-4422-84A1-B075A9637D65}" srcOrd="0" destOrd="0" presId="urn:microsoft.com/office/officeart/2005/8/layout/gear1"/>
    <dgm:cxn modelId="{F6CB0D6D-4EDD-4392-B5B7-3BEB6D31EF60}" type="presParOf" srcId="{5B6CF3DA-6DAF-4C60-A3A2-1A9257AE4B03}" destId="{5F9E7D36-2739-456F-911B-2FB5AE253719}" srcOrd="0" destOrd="0" presId="urn:microsoft.com/office/officeart/2005/8/layout/gear1"/>
    <dgm:cxn modelId="{E5E1731E-A0E5-4E21-A99E-AA36D1A4E70F}" type="presParOf" srcId="{5B6CF3DA-6DAF-4C60-A3A2-1A9257AE4B03}" destId="{6F61677C-1B91-42E3-AE4B-CB8EE3BF0D3A}" srcOrd="1" destOrd="0" presId="urn:microsoft.com/office/officeart/2005/8/layout/gear1"/>
    <dgm:cxn modelId="{F8E7AB4A-FFB8-4473-A40D-C54B8F0ADB7E}" type="presParOf" srcId="{5B6CF3DA-6DAF-4C60-A3A2-1A9257AE4B03}" destId="{6FE808E2-B677-4188-811D-CBCE549E2880}" srcOrd="2" destOrd="0" presId="urn:microsoft.com/office/officeart/2005/8/layout/gear1"/>
    <dgm:cxn modelId="{CC9C192D-534E-4898-A6EC-34FF502A1623}" type="presParOf" srcId="{5B6CF3DA-6DAF-4C60-A3A2-1A9257AE4B03}" destId="{669C9A8A-BE08-4D5A-B742-B2FB192156AF}" srcOrd="3" destOrd="0" presId="urn:microsoft.com/office/officeart/2005/8/layout/gear1"/>
    <dgm:cxn modelId="{7B9FF3E1-61B9-46EF-B08E-877F6CF01FC3}" type="presParOf" srcId="{5B6CF3DA-6DAF-4C60-A3A2-1A9257AE4B03}" destId="{F744AC22-9362-4CC9-82F1-EB40CEC29B35}" srcOrd="4" destOrd="0" presId="urn:microsoft.com/office/officeart/2005/8/layout/gear1"/>
    <dgm:cxn modelId="{5D105F06-AAAE-4A9B-9FA7-594352585937}" type="presParOf" srcId="{5B6CF3DA-6DAF-4C60-A3A2-1A9257AE4B03}" destId="{C8C2CD3B-955C-470D-A1A2-EB6E93668B89}" srcOrd="5" destOrd="0" presId="urn:microsoft.com/office/officeart/2005/8/layout/gear1"/>
    <dgm:cxn modelId="{F68BA8FA-0C80-46FE-9E56-73DF9CB3DAC0}" type="presParOf" srcId="{5B6CF3DA-6DAF-4C60-A3A2-1A9257AE4B03}" destId="{51016437-BD50-4422-84A1-B075A9637D65}" srcOrd="6" destOrd="0" presId="urn:microsoft.com/office/officeart/2005/8/layout/gear1"/>
    <dgm:cxn modelId="{385B1783-AB81-4ED4-BC45-C5CBB9561BA0}" type="presParOf" srcId="{5B6CF3DA-6DAF-4C60-A3A2-1A9257AE4B03}" destId="{A694D2F3-18A6-470F-B53E-CD3E80669238}" srcOrd="7" destOrd="0" presId="urn:microsoft.com/office/officeart/2005/8/layout/gear1"/>
    <dgm:cxn modelId="{5D186543-1974-4A70-BADC-288B5A08170C}" type="presParOf" srcId="{5B6CF3DA-6DAF-4C60-A3A2-1A9257AE4B03}" destId="{25208214-B414-476E-94CD-491BA5825041}" srcOrd="8" destOrd="0" presId="urn:microsoft.com/office/officeart/2005/8/layout/gear1"/>
    <dgm:cxn modelId="{E50F81AD-30E8-45EA-B66F-D9F5D7A9D530}" type="presParOf" srcId="{5B6CF3DA-6DAF-4C60-A3A2-1A9257AE4B03}" destId="{E63FAC7F-19A7-4EEB-8557-E8247BFCDF00}" srcOrd="9" destOrd="0" presId="urn:microsoft.com/office/officeart/2005/8/layout/gear1"/>
    <dgm:cxn modelId="{4C1B9D92-6D0E-46D4-9525-1B9C657A7E9A}" type="presParOf" srcId="{5B6CF3DA-6DAF-4C60-A3A2-1A9257AE4B03}" destId="{91001CCE-DF8C-436F-BAE4-69033FC37165}" srcOrd="10" destOrd="0" presId="urn:microsoft.com/office/officeart/2005/8/layout/gear1"/>
    <dgm:cxn modelId="{0614218D-02B7-4BEB-B8CB-558E7780D4F6}" type="presParOf" srcId="{5B6CF3DA-6DAF-4C60-A3A2-1A9257AE4B03}" destId="{C1D252D1-9242-4296-AEF1-FD3530C5D7AC}" srcOrd="11" destOrd="0" presId="urn:microsoft.com/office/officeart/2005/8/layout/gear1"/>
    <dgm:cxn modelId="{A2B4E90B-C538-4407-AEAF-864C6D79F55E}"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1" qsCatId="3D" csTypeId="urn:microsoft.com/office/officeart/2005/8/colors/colorful2"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FA1FC650-DD7F-47F8-9C0A-7C92E06A03BE}" type="presOf" srcId="{7731C7D0-E040-4DB3-92FD-C344C791C64E}" destId="{91001CCE-DF8C-436F-BAE4-69033FC37165}" srcOrd="0" destOrd="0" presId="urn:microsoft.com/office/officeart/2005/8/layout/gear1"/>
    <dgm:cxn modelId="{A7D4D162-7713-4DD5-9494-C4550C4FF490}" type="presOf" srcId="{80579962-4AB3-414B-99A1-585FCC4EA35A}" destId="{A694D2F3-18A6-470F-B53E-CD3E80669238}" srcOrd="1" destOrd="0" presId="urn:microsoft.com/office/officeart/2005/8/layout/gear1"/>
    <dgm:cxn modelId="{FC9A3BEE-990D-4A31-9622-5FC78A6662A3}" type="presOf" srcId="{69B47C8A-3B5F-4DD5-BD73-909059205C03}" destId="{6F61677C-1B91-42E3-AE4B-CB8EE3BF0D3A}" srcOrd="1" destOrd="0" presId="urn:microsoft.com/office/officeart/2005/8/layout/gear1"/>
    <dgm:cxn modelId="{689733FF-6645-44F8-B9D1-3314BD79E5A2}" type="presOf" srcId="{80579962-4AB3-414B-99A1-585FCC4EA35A}" destId="{51016437-BD50-4422-84A1-B075A9637D65}" srcOrd="0" destOrd="0" presId="urn:microsoft.com/office/officeart/2005/8/layout/gear1"/>
    <dgm:cxn modelId="{520EA277-2011-43F4-A65F-ABE11EE93820}" type="presOf" srcId="{80579962-4AB3-414B-99A1-585FCC4EA35A}" destId="{25208214-B414-476E-94CD-491BA5825041}" srcOrd="2"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FE56BD41-AC87-4F5B-B6D6-BCE83FEDDFED}" type="presOf" srcId="{69B47C8A-3B5F-4DD5-BD73-909059205C03}" destId="{5F9E7D36-2739-456F-911B-2FB5AE253719}" srcOrd="0"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EB6CFBD3-B95B-40F3-A8B2-D5E2AB8B59C3}" type="presOf" srcId="{3DD3ACB9-B1A0-4051-B086-70DD759DB9D9}" destId="{7688CFAA-65A9-47E4-9CBA-873022E84D77}" srcOrd="0" destOrd="0" presId="urn:microsoft.com/office/officeart/2005/8/layout/gear1"/>
    <dgm:cxn modelId="{31C3F90C-D079-4DDC-8B1B-7DD07224CDA4}" type="presOf" srcId="{69B47C8A-3B5F-4DD5-BD73-909059205C03}" destId="{6FE808E2-B677-4188-811D-CBCE549E2880}" srcOrd="2" destOrd="0" presId="urn:microsoft.com/office/officeart/2005/8/layout/gear1"/>
    <dgm:cxn modelId="{B95600B3-7D7A-4326-8C37-6D74290AFEC1}" type="presOf" srcId="{BFA21F9D-77ED-40ED-9E69-9EA9835323E0}" destId="{669C9A8A-BE08-4D5A-B742-B2FB192156AF}" srcOrd="0"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737C0B5F-FD27-45C4-9968-0549AD960452}" type="presOf" srcId="{46D5EDCF-B63C-4DC6-B93F-68F3BB44A711}" destId="{C1D252D1-9242-4296-AEF1-FD3530C5D7AC}" srcOrd="0" destOrd="0" presId="urn:microsoft.com/office/officeart/2005/8/layout/gear1"/>
    <dgm:cxn modelId="{ED7694D2-CF59-4100-814A-F007868D4674}" type="presOf" srcId="{BFA21F9D-77ED-40ED-9E69-9EA9835323E0}" destId="{C8C2CD3B-955C-470D-A1A2-EB6E93668B89}" srcOrd="2" destOrd="0" presId="urn:microsoft.com/office/officeart/2005/8/layout/gear1"/>
    <dgm:cxn modelId="{EC6DC3A0-26C5-4859-A66E-0C0C6507CDB1}" type="presOf" srcId="{7D5A03DA-ED56-4100-AB90-5C114913DC6B}" destId="{5B6CF3DA-6DAF-4C60-A3A2-1A9257AE4B03}" srcOrd="0" destOrd="0" presId="urn:microsoft.com/office/officeart/2005/8/layout/gear1"/>
    <dgm:cxn modelId="{0E80B2A7-FB0A-466C-85AC-D5525FA47273}" type="presOf" srcId="{80579962-4AB3-414B-99A1-585FCC4EA35A}" destId="{E63FAC7F-19A7-4EEB-8557-E8247BFCDF00}" srcOrd="3" destOrd="0" presId="urn:microsoft.com/office/officeart/2005/8/layout/gear1"/>
    <dgm:cxn modelId="{E923A97B-6D0D-4A6B-A375-81D1C4550A88}" type="presOf" srcId="{BFA21F9D-77ED-40ED-9E69-9EA9835323E0}" destId="{F744AC22-9362-4CC9-82F1-EB40CEC29B35}" srcOrd="1" destOrd="0" presId="urn:microsoft.com/office/officeart/2005/8/layout/gear1"/>
    <dgm:cxn modelId="{612ACC37-74C3-426E-BFC0-C814F34A6C93}" type="presParOf" srcId="{5B6CF3DA-6DAF-4C60-A3A2-1A9257AE4B03}" destId="{5F9E7D36-2739-456F-911B-2FB5AE253719}" srcOrd="0" destOrd="0" presId="urn:microsoft.com/office/officeart/2005/8/layout/gear1"/>
    <dgm:cxn modelId="{D1F8F6AF-BA7F-4FBD-A6CC-B722BC312D3A}" type="presParOf" srcId="{5B6CF3DA-6DAF-4C60-A3A2-1A9257AE4B03}" destId="{6F61677C-1B91-42E3-AE4B-CB8EE3BF0D3A}" srcOrd="1" destOrd="0" presId="urn:microsoft.com/office/officeart/2005/8/layout/gear1"/>
    <dgm:cxn modelId="{CA64782F-FC3D-484C-913C-D811144DFFB5}" type="presParOf" srcId="{5B6CF3DA-6DAF-4C60-A3A2-1A9257AE4B03}" destId="{6FE808E2-B677-4188-811D-CBCE549E2880}" srcOrd="2" destOrd="0" presId="urn:microsoft.com/office/officeart/2005/8/layout/gear1"/>
    <dgm:cxn modelId="{4FCB7838-24FB-4CEA-857C-F3917DAB97AB}" type="presParOf" srcId="{5B6CF3DA-6DAF-4C60-A3A2-1A9257AE4B03}" destId="{669C9A8A-BE08-4D5A-B742-B2FB192156AF}" srcOrd="3" destOrd="0" presId="urn:microsoft.com/office/officeart/2005/8/layout/gear1"/>
    <dgm:cxn modelId="{5840EDFE-C5CE-449F-9394-F246EA709A26}" type="presParOf" srcId="{5B6CF3DA-6DAF-4C60-A3A2-1A9257AE4B03}" destId="{F744AC22-9362-4CC9-82F1-EB40CEC29B35}" srcOrd="4" destOrd="0" presId="urn:microsoft.com/office/officeart/2005/8/layout/gear1"/>
    <dgm:cxn modelId="{0772D43F-E64F-4896-A6DA-D56AE57F2BA4}" type="presParOf" srcId="{5B6CF3DA-6DAF-4C60-A3A2-1A9257AE4B03}" destId="{C8C2CD3B-955C-470D-A1A2-EB6E93668B89}" srcOrd="5" destOrd="0" presId="urn:microsoft.com/office/officeart/2005/8/layout/gear1"/>
    <dgm:cxn modelId="{A0BAE3FF-4CD1-4BC5-BCDD-EA9463794CCF}" type="presParOf" srcId="{5B6CF3DA-6DAF-4C60-A3A2-1A9257AE4B03}" destId="{51016437-BD50-4422-84A1-B075A9637D65}" srcOrd="6" destOrd="0" presId="urn:microsoft.com/office/officeart/2005/8/layout/gear1"/>
    <dgm:cxn modelId="{95FE869B-0126-4670-9510-C4C17645D7BF}" type="presParOf" srcId="{5B6CF3DA-6DAF-4C60-A3A2-1A9257AE4B03}" destId="{A694D2F3-18A6-470F-B53E-CD3E80669238}" srcOrd="7" destOrd="0" presId="urn:microsoft.com/office/officeart/2005/8/layout/gear1"/>
    <dgm:cxn modelId="{CF29D1C2-5F29-4F29-A1C4-3A00E4FB8DB1}" type="presParOf" srcId="{5B6CF3DA-6DAF-4C60-A3A2-1A9257AE4B03}" destId="{25208214-B414-476E-94CD-491BA5825041}" srcOrd="8" destOrd="0" presId="urn:microsoft.com/office/officeart/2005/8/layout/gear1"/>
    <dgm:cxn modelId="{1B8B9C7A-43A9-4856-8D4B-95359504FF6E}" type="presParOf" srcId="{5B6CF3DA-6DAF-4C60-A3A2-1A9257AE4B03}" destId="{E63FAC7F-19A7-4EEB-8557-E8247BFCDF00}" srcOrd="9" destOrd="0" presId="urn:microsoft.com/office/officeart/2005/8/layout/gear1"/>
    <dgm:cxn modelId="{A3B80AAE-3C9B-438C-89A0-C7A0442BC9A0}" type="presParOf" srcId="{5B6CF3DA-6DAF-4C60-A3A2-1A9257AE4B03}" destId="{91001CCE-DF8C-436F-BAE4-69033FC37165}" srcOrd="10" destOrd="0" presId="urn:microsoft.com/office/officeart/2005/8/layout/gear1"/>
    <dgm:cxn modelId="{C410B1B4-6C7B-46E8-BD1D-D7EFBFB96B77}" type="presParOf" srcId="{5B6CF3DA-6DAF-4C60-A3A2-1A9257AE4B03}" destId="{C1D252D1-9242-4296-AEF1-FD3530C5D7AC}" srcOrd="11" destOrd="0" presId="urn:microsoft.com/office/officeart/2005/8/layout/gear1"/>
    <dgm:cxn modelId="{B216331F-40EB-4036-9F24-2F228EA9F457}"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1" qsCatId="3D" csTypeId="urn:microsoft.com/office/officeart/2005/8/colors/colorful2"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C0BC84F0-A3A3-4C32-A8AF-DD01734E0A23}" type="presOf" srcId="{46D5EDCF-B63C-4DC6-B93F-68F3BB44A711}" destId="{C1D252D1-9242-4296-AEF1-FD3530C5D7AC}" srcOrd="0" destOrd="0" presId="urn:microsoft.com/office/officeart/2005/8/layout/gear1"/>
    <dgm:cxn modelId="{B10ED2F1-B515-49ED-8CB5-E0671742B696}" type="presOf" srcId="{80579962-4AB3-414B-99A1-585FCC4EA35A}" destId="{E63FAC7F-19A7-4EEB-8557-E8247BFCDF00}" srcOrd="3" destOrd="0" presId="urn:microsoft.com/office/officeart/2005/8/layout/gear1"/>
    <dgm:cxn modelId="{25554616-D0D0-45B1-927A-4CE817BA53E8}" type="presOf" srcId="{BFA21F9D-77ED-40ED-9E69-9EA9835323E0}" destId="{C8C2CD3B-955C-470D-A1A2-EB6E93668B89}" srcOrd="2" destOrd="0" presId="urn:microsoft.com/office/officeart/2005/8/layout/gear1"/>
    <dgm:cxn modelId="{D5CB025C-9CAE-4CDA-890D-42881A0438E0}" type="presOf" srcId="{7D5A03DA-ED56-4100-AB90-5C114913DC6B}" destId="{5B6CF3DA-6DAF-4C60-A3A2-1A9257AE4B03}" srcOrd="0"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1F3BF7DF-1F4E-4636-B806-C6F70C98770D}" type="presOf" srcId="{BFA21F9D-77ED-40ED-9E69-9EA9835323E0}" destId="{F744AC22-9362-4CC9-82F1-EB40CEC29B35}" srcOrd="1" destOrd="0" presId="urn:microsoft.com/office/officeart/2005/8/layout/gear1"/>
    <dgm:cxn modelId="{D8A95C5E-2FD1-471A-AC3B-EFFEEE578598}" type="presOf" srcId="{80579962-4AB3-414B-99A1-585FCC4EA35A}" destId="{25208214-B414-476E-94CD-491BA5825041}" srcOrd="2"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A44823AF-49A8-4F73-A67F-65D5991FB7B0}" type="presOf" srcId="{7731C7D0-E040-4DB3-92FD-C344C791C64E}" destId="{91001CCE-DF8C-436F-BAE4-69033FC37165}" srcOrd="0" destOrd="0" presId="urn:microsoft.com/office/officeart/2005/8/layout/gear1"/>
    <dgm:cxn modelId="{C7932C06-7699-4780-B85B-137237B8EBF9}" type="presOf" srcId="{69B47C8A-3B5F-4DD5-BD73-909059205C03}" destId="{6FE808E2-B677-4188-811D-CBCE549E2880}" srcOrd="2"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580C60ED-F278-4362-8AAB-51EFCA0F5B37}" type="presOf" srcId="{BFA21F9D-77ED-40ED-9E69-9EA9835323E0}" destId="{669C9A8A-BE08-4D5A-B742-B2FB192156AF}" srcOrd="0" destOrd="0" presId="urn:microsoft.com/office/officeart/2005/8/layout/gear1"/>
    <dgm:cxn modelId="{A3680E86-6088-4E58-A53C-068FFA17764E}" type="presOf" srcId="{3DD3ACB9-B1A0-4051-B086-70DD759DB9D9}" destId="{7688CFAA-65A9-47E4-9CBA-873022E84D77}" srcOrd="0" destOrd="0" presId="urn:microsoft.com/office/officeart/2005/8/layout/gear1"/>
    <dgm:cxn modelId="{7FD5D369-F04D-4ADB-90F7-B54508DC8D8C}" type="presOf" srcId="{69B47C8A-3B5F-4DD5-BD73-909059205C03}" destId="{5F9E7D36-2739-456F-911B-2FB5AE253719}" srcOrd="0" destOrd="0" presId="urn:microsoft.com/office/officeart/2005/8/layout/gear1"/>
    <dgm:cxn modelId="{CA8D8ED3-40AA-4382-91E4-D033B99E1117}" type="presOf" srcId="{69B47C8A-3B5F-4DD5-BD73-909059205C03}" destId="{6F61677C-1B91-42E3-AE4B-CB8EE3BF0D3A}" srcOrd="1" destOrd="0" presId="urn:microsoft.com/office/officeart/2005/8/layout/gear1"/>
    <dgm:cxn modelId="{1F3A915A-DF7A-496C-81BF-8435E9441840}" type="presOf" srcId="{80579962-4AB3-414B-99A1-585FCC4EA35A}" destId="{A694D2F3-18A6-470F-B53E-CD3E80669238}" srcOrd="1" destOrd="0" presId="urn:microsoft.com/office/officeart/2005/8/layout/gear1"/>
    <dgm:cxn modelId="{6B3CBFB4-6A5A-4FCF-9D6C-0204119C2BF0}" type="presOf" srcId="{80579962-4AB3-414B-99A1-585FCC4EA35A}" destId="{51016437-BD50-4422-84A1-B075A9637D65}" srcOrd="0" destOrd="0" presId="urn:microsoft.com/office/officeart/2005/8/layout/gear1"/>
    <dgm:cxn modelId="{21B07061-B2D6-41AB-9189-379CB610E5CA}" type="presParOf" srcId="{5B6CF3DA-6DAF-4C60-A3A2-1A9257AE4B03}" destId="{5F9E7D36-2739-456F-911B-2FB5AE253719}" srcOrd="0" destOrd="0" presId="urn:microsoft.com/office/officeart/2005/8/layout/gear1"/>
    <dgm:cxn modelId="{120A3D99-F6FD-44C7-A3A8-45A0836C26B9}" type="presParOf" srcId="{5B6CF3DA-6DAF-4C60-A3A2-1A9257AE4B03}" destId="{6F61677C-1B91-42E3-AE4B-CB8EE3BF0D3A}" srcOrd="1" destOrd="0" presId="urn:microsoft.com/office/officeart/2005/8/layout/gear1"/>
    <dgm:cxn modelId="{2DE9B3A4-260E-489A-9352-F2F1AFCF29D3}" type="presParOf" srcId="{5B6CF3DA-6DAF-4C60-A3A2-1A9257AE4B03}" destId="{6FE808E2-B677-4188-811D-CBCE549E2880}" srcOrd="2" destOrd="0" presId="urn:microsoft.com/office/officeart/2005/8/layout/gear1"/>
    <dgm:cxn modelId="{3049687D-A945-4891-92E4-3F41EB764786}" type="presParOf" srcId="{5B6CF3DA-6DAF-4C60-A3A2-1A9257AE4B03}" destId="{669C9A8A-BE08-4D5A-B742-B2FB192156AF}" srcOrd="3" destOrd="0" presId="urn:microsoft.com/office/officeart/2005/8/layout/gear1"/>
    <dgm:cxn modelId="{36E36026-D21B-4F6F-AF63-33CCC50A6939}" type="presParOf" srcId="{5B6CF3DA-6DAF-4C60-A3A2-1A9257AE4B03}" destId="{F744AC22-9362-4CC9-82F1-EB40CEC29B35}" srcOrd="4" destOrd="0" presId="urn:microsoft.com/office/officeart/2005/8/layout/gear1"/>
    <dgm:cxn modelId="{524F7BD6-D667-4389-852A-4B8832A881D3}" type="presParOf" srcId="{5B6CF3DA-6DAF-4C60-A3A2-1A9257AE4B03}" destId="{C8C2CD3B-955C-470D-A1A2-EB6E93668B89}" srcOrd="5" destOrd="0" presId="urn:microsoft.com/office/officeart/2005/8/layout/gear1"/>
    <dgm:cxn modelId="{2BCEB306-E876-4DA4-B402-A0222AF545AD}" type="presParOf" srcId="{5B6CF3DA-6DAF-4C60-A3A2-1A9257AE4B03}" destId="{51016437-BD50-4422-84A1-B075A9637D65}" srcOrd="6" destOrd="0" presId="urn:microsoft.com/office/officeart/2005/8/layout/gear1"/>
    <dgm:cxn modelId="{B5EEFFCB-44A8-47E1-83BA-DCD66824C002}" type="presParOf" srcId="{5B6CF3DA-6DAF-4C60-A3A2-1A9257AE4B03}" destId="{A694D2F3-18A6-470F-B53E-CD3E80669238}" srcOrd="7" destOrd="0" presId="urn:microsoft.com/office/officeart/2005/8/layout/gear1"/>
    <dgm:cxn modelId="{DA39C156-F0B9-4AC8-9AB3-28F81ADEB610}" type="presParOf" srcId="{5B6CF3DA-6DAF-4C60-A3A2-1A9257AE4B03}" destId="{25208214-B414-476E-94CD-491BA5825041}" srcOrd="8" destOrd="0" presId="urn:microsoft.com/office/officeart/2005/8/layout/gear1"/>
    <dgm:cxn modelId="{239CCE8E-AA92-4127-B5FE-F401F3643E13}" type="presParOf" srcId="{5B6CF3DA-6DAF-4C60-A3A2-1A9257AE4B03}" destId="{E63FAC7F-19A7-4EEB-8557-E8247BFCDF00}" srcOrd="9" destOrd="0" presId="urn:microsoft.com/office/officeart/2005/8/layout/gear1"/>
    <dgm:cxn modelId="{2A4FEC19-DA82-4FB4-8775-9160FAC08854}" type="presParOf" srcId="{5B6CF3DA-6DAF-4C60-A3A2-1A9257AE4B03}" destId="{91001CCE-DF8C-436F-BAE4-69033FC37165}" srcOrd="10" destOrd="0" presId="urn:microsoft.com/office/officeart/2005/8/layout/gear1"/>
    <dgm:cxn modelId="{633D6D5D-0462-4761-B9F2-EF7E542303C9}" type="presParOf" srcId="{5B6CF3DA-6DAF-4C60-A3A2-1A9257AE4B03}" destId="{C1D252D1-9242-4296-AEF1-FD3530C5D7AC}" srcOrd="11" destOrd="0" presId="urn:microsoft.com/office/officeart/2005/8/layout/gear1"/>
    <dgm:cxn modelId="{69854299-574F-4C2A-B4B1-1A7FDDDF3BA8}"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60F45F1D-23BD-4446-A67D-F52C9B7FD976}" type="presOf" srcId="{BFA21F9D-77ED-40ED-9E69-9EA9835323E0}" destId="{C8C2CD3B-955C-470D-A1A2-EB6E93668B89}" srcOrd="2" destOrd="0" presId="urn:microsoft.com/office/officeart/2005/8/layout/gear1"/>
    <dgm:cxn modelId="{000F8AB2-AE9A-401F-B2A2-30E641B9C654}" type="presOf" srcId="{BFA21F9D-77ED-40ED-9E69-9EA9835323E0}" destId="{F744AC22-9362-4CC9-82F1-EB40CEC29B35}" srcOrd="1" destOrd="0" presId="urn:microsoft.com/office/officeart/2005/8/layout/gear1"/>
    <dgm:cxn modelId="{C7B60415-F917-4DEC-860A-D23CC473EE2D}" type="presOf" srcId="{80579962-4AB3-414B-99A1-585FCC4EA35A}" destId="{A694D2F3-18A6-470F-B53E-CD3E80669238}" srcOrd="1" destOrd="0" presId="urn:microsoft.com/office/officeart/2005/8/layout/gear1"/>
    <dgm:cxn modelId="{71FB90F2-13C7-42E0-92AE-7538AC7849E8}" type="presOf" srcId="{80579962-4AB3-414B-99A1-585FCC4EA35A}" destId="{25208214-B414-476E-94CD-491BA5825041}" srcOrd="2" destOrd="0" presId="urn:microsoft.com/office/officeart/2005/8/layout/gear1"/>
    <dgm:cxn modelId="{A3FF1E37-6894-474D-8318-27A4F9463602}" type="presOf" srcId="{80579962-4AB3-414B-99A1-585FCC4EA35A}" destId="{E63FAC7F-19A7-4EEB-8557-E8247BFCDF00}" srcOrd="3" destOrd="0" presId="urn:microsoft.com/office/officeart/2005/8/layout/gear1"/>
    <dgm:cxn modelId="{7CBD53F5-C4E7-4F6E-9F41-C14B023C5E1F}" type="presOf" srcId="{BFA21F9D-77ED-40ED-9E69-9EA9835323E0}" destId="{669C9A8A-BE08-4D5A-B742-B2FB192156AF}" srcOrd="0" destOrd="0" presId="urn:microsoft.com/office/officeart/2005/8/layout/gear1"/>
    <dgm:cxn modelId="{F9C197A1-8323-455A-811E-D4B454E6E9B3}" type="presOf" srcId="{80579962-4AB3-414B-99A1-585FCC4EA35A}" destId="{51016437-BD50-4422-84A1-B075A9637D65}" srcOrd="0" destOrd="0" presId="urn:microsoft.com/office/officeart/2005/8/layout/gear1"/>
    <dgm:cxn modelId="{6AA80243-E62B-4B12-951D-FA80F7420114}" type="presOf" srcId="{46D5EDCF-B63C-4DC6-B93F-68F3BB44A711}" destId="{C1D252D1-9242-4296-AEF1-FD3530C5D7AC}" srcOrd="0"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4A40EF90-A0D4-4ED2-95A9-54EF69B01A14}" type="presOf" srcId="{7D5A03DA-ED56-4100-AB90-5C114913DC6B}" destId="{5B6CF3DA-6DAF-4C60-A3A2-1A9257AE4B03}" srcOrd="0" destOrd="0" presId="urn:microsoft.com/office/officeart/2005/8/layout/gear1"/>
    <dgm:cxn modelId="{58337ED7-5AB0-4B00-BE8D-E26F61E8022F}" type="presOf" srcId="{69B47C8A-3B5F-4DD5-BD73-909059205C03}" destId="{6F61677C-1B91-42E3-AE4B-CB8EE3BF0D3A}" srcOrd="1"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B057397A-8AD0-4ACD-8639-59534104D877}" type="presOf" srcId="{7731C7D0-E040-4DB3-92FD-C344C791C64E}" destId="{91001CCE-DF8C-436F-BAE4-69033FC37165}" srcOrd="0" destOrd="0" presId="urn:microsoft.com/office/officeart/2005/8/layout/gear1"/>
    <dgm:cxn modelId="{60E4B4A3-1CD1-426C-B72B-50F023463FB7}" type="presOf" srcId="{3DD3ACB9-B1A0-4051-B086-70DD759DB9D9}" destId="{7688CFAA-65A9-47E4-9CBA-873022E84D77}" srcOrd="0"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B2370630-3011-47EA-9229-CB9548BEFE89}" type="presOf" srcId="{69B47C8A-3B5F-4DD5-BD73-909059205C03}" destId="{6FE808E2-B677-4188-811D-CBCE549E2880}" srcOrd="2" destOrd="0" presId="urn:microsoft.com/office/officeart/2005/8/layout/gear1"/>
    <dgm:cxn modelId="{F3E9ED15-0F09-435B-B907-9E8CE87C0EB3}" type="presOf" srcId="{69B47C8A-3B5F-4DD5-BD73-909059205C03}" destId="{5F9E7D36-2739-456F-911B-2FB5AE253719}" srcOrd="0" destOrd="0" presId="urn:microsoft.com/office/officeart/2005/8/layout/gear1"/>
    <dgm:cxn modelId="{C138782F-7D9F-4A4C-924A-393B1C0D9811}" type="presParOf" srcId="{5B6CF3DA-6DAF-4C60-A3A2-1A9257AE4B03}" destId="{5F9E7D36-2739-456F-911B-2FB5AE253719}" srcOrd="0" destOrd="0" presId="urn:microsoft.com/office/officeart/2005/8/layout/gear1"/>
    <dgm:cxn modelId="{8502B9EE-43A7-4C62-9F85-A66A27CD4547}" type="presParOf" srcId="{5B6CF3DA-6DAF-4C60-A3A2-1A9257AE4B03}" destId="{6F61677C-1B91-42E3-AE4B-CB8EE3BF0D3A}" srcOrd="1" destOrd="0" presId="urn:microsoft.com/office/officeart/2005/8/layout/gear1"/>
    <dgm:cxn modelId="{E0B0D47F-0FA0-4982-AD86-29EF13549DB9}" type="presParOf" srcId="{5B6CF3DA-6DAF-4C60-A3A2-1A9257AE4B03}" destId="{6FE808E2-B677-4188-811D-CBCE549E2880}" srcOrd="2" destOrd="0" presId="urn:microsoft.com/office/officeart/2005/8/layout/gear1"/>
    <dgm:cxn modelId="{635188F9-C4D8-4D5D-B4FA-10BCE75CA69B}" type="presParOf" srcId="{5B6CF3DA-6DAF-4C60-A3A2-1A9257AE4B03}" destId="{669C9A8A-BE08-4D5A-B742-B2FB192156AF}" srcOrd="3" destOrd="0" presId="urn:microsoft.com/office/officeart/2005/8/layout/gear1"/>
    <dgm:cxn modelId="{E4CCDD13-32A8-42B0-A24F-AF9F66A1E72C}" type="presParOf" srcId="{5B6CF3DA-6DAF-4C60-A3A2-1A9257AE4B03}" destId="{F744AC22-9362-4CC9-82F1-EB40CEC29B35}" srcOrd="4" destOrd="0" presId="urn:microsoft.com/office/officeart/2005/8/layout/gear1"/>
    <dgm:cxn modelId="{949CDB2D-81E8-4174-BABB-A54A20F6690B}" type="presParOf" srcId="{5B6CF3DA-6DAF-4C60-A3A2-1A9257AE4B03}" destId="{C8C2CD3B-955C-470D-A1A2-EB6E93668B89}" srcOrd="5" destOrd="0" presId="urn:microsoft.com/office/officeart/2005/8/layout/gear1"/>
    <dgm:cxn modelId="{8C0D31CC-7EE0-4878-B35D-D610EF638F7A}" type="presParOf" srcId="{5B6CF3DA-6DAF-4C60-A3A2-1A9257AE4B03}" destId="{51016437-BD50-4422-84A1-B075A9637D65}" srcOrd="6" destOrd="0" presId="urn:microsoft.com/office/officeart/2005/8/layout/gear1"/>
    <dgm:cxn modelId="{92E30935-3C6B-4A78-A4E9-BFDA4B7C148F}" type="presParOf" srcId="{5B6CF3DA-6DAF-4C60-A3A2-1A9257AE4B03}" destId="{A694D2F3-18A6-470F-B53E-CD3E80669238}" srcOrd="7" destOrd="0" presId="urn:microsoft.com/office/officeart/2005/8/layout/gear1"/>
    <dgm:cxn modelId="{A69C8C07-B422-4053-B81E-F3868DA88B87}" type="presParOf" srcId="{5B6CF3DA-6DAF-4C60-A3A2-1A9257AE4B03}" destId="{25208214-B414-476E-94CD-491BA5825041}" srcOrd="8" destOrd="0" presId="urn:microsoft.com/office/officeart/2005/8/layout/gear1"/>
    <dgm:cxn modelId="{20A63456-9911-44D7-A1DB-60D136D8F310}" type="presParOf" srcId="{5B6CF3DA-6DAF-4C60-A3A2-1A9257AE4B03}" destId="{E63FAC7F-19A7-4EEB-8557-E8247BFCDF00}" srcOrd="9" destOrd="0" presId="urn:microsoft.com/office/officeart/2005/8/layout/gear1"/>
    <dgm:cxn modelId="{7B1DFA4C-1567-40A3-B4B2-19B3D2A155D9}" type="presParOf" srcId="{5B6CF3DA-6DAF-4C60-A3A2-1A9257AE4B03}" destId="{91001CCE-DF8C-436F-BAE4-69033FC37165}" srcOrd="10" destOrd="0" presId="urn:microsoft.com/office/officeart/2005/8/layout/gear1"/>
    <dgm:cxn modelId="{415C66F1-EC31-442A-844F-0D1A59BFAE84}" type="presParOf" srcId="{5B6CF3DA-6DAF-4C60-A3A2-1A9257AE4B03}" destId="{C1D252D1-9242-4296-AEF1-FD3530C5D7AC}" srcOrd="11" destOrd="0" presId="urn:microsoft.com/office/officeart/2005/8/layout/gear1"/>
    <dgm:cxn modelId="{74B02F86-F0C3-447F-9269-E7D5B6C3A11D}"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0686E945-9CB7-43FF-BDF9-2784BB54D7AF}" type="presOf" srcId="{BFA21F9D-77ED-40ED-9E69-9EA9835323E0}" destId="{669C9A8A-BE08-4D5A-B742-B2FB192156AF}" srcOrd="0" destOrd="0" presId="urn:microsoft.com/office/officeart/2005/8/layout/gear1"/>
    <dgm:cxn modelId="{9303FC0A-D4D4-40B5-859C-ADD5D27F8020}" type="presOf" srcId="{80579962-4AB3-414B-99A1-585FCC4EA35A}" destId="{E63FAC7F-19A7-4EEB-8557-E8247BFCDF00}" srcOrd="3" destOrd="0" presId="urn:microsoft.com/office/officeart/2005/8/layout/gear1"/>
    <dgm:cxn modelId="{AAA8DFEF-A0C5-4C59-BAF3-05DBBD1B3E1B}" type="presOf" srcId="{BFA21F9D-77ED-40ED-9E69-9EA9835323E0}" destId="{C8C2CD3B-955C-470D-A1A2-EB6E93668B89}" srcOrd="2" destOrd="0" presId="urn:microsoft.com/office/officeart/2005/8/layout/gear1"/>
    <dgm:cxn modelId="{8988CF31-52AD-45AA-93D1-D75FD6D173C6}" type="presOf" srcId="{80579962-4AB3-414B-99A1-585FCC4EA35A}" destId="{A694D2F3-18A6-470F-B53E-CD3E80669238}" srcOrd="1" destOrd="0" presId="urn:microsoft.com/office/officeart/2005/8/layout/gear1"/>
    <dgm:cxn modelId="{D328E99D-0D31-458F-9B05-E3B03696D5BF}" type="presOf" srcId="{69B47C8A-3B5F-4DD5-BD73-909059205C03}" destId="{5F9E7D36-2739-456F-911B-2FB5AE253719}" srcOrd="0"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B29A2485-5DEF-4ED3-B9B3-14F726EB4E23}" type="presOf" srcId="{80579962-4AB3-414B-99A1-585FCC4EA35A}" destId="{25208214-B414-476E-94CD-491BA5825041}" srcOrd="2" destOrd="0" presId="urn:microsoft.com/office/officeart/2005/8/layout/gear1"/>
    <dgm:cxn modelId="{CE2FBBCB-9ADE-4593-A382-2A23538875BB}" type="presOf" srcId="{BFA21F9D-77ED-40ED-9E69-9EA9835323E0}" destId="{F744AC22-9362-4CC9-82F1-EB40CEC29B35}" srcOrd="1"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2EA14D80-9E21-42F0-8EBF-9ADC03241542}" type="presOf" srcId="{69B47C8A-3B5F-4DD5-BD73-909059205C03}" destId="{6F61677C-1B91-42E3-AE4B-CB8EE3BF0D3A}" srcOrd="1" destOrd="0" presId="urn:microsoft.com/office/officeart/2005/8/layout/gear1"/>
    <dgm:cxn modelId="{E506C635-DF09-49C8-9121-F2BF9A0BDE35}" type="presOf" srcId="{7D5A03DA-ED56-4100-AB90-5C114913DC6B}" destId="{5B6CF3DA-6DAF-4C60-A3A2-1A9257AE4B03}" srcOrd="0" destOrd="0" presId="urn:microsoft.com/office/officeart/2005/8/layout/gear1"/>
    <dgm:cxn modelId="{230DD376-59AA-4565-A48A-BD8603C44416}" type="presOf" srcId="{80579962-4AB3-414B-99A1-585FCC4EA35A}" destId="{51016437-BD50-4422-84A1-B075A9637D65}" srcOrd="0" destOrd="0" presId="urn:microsoft.com/office/officeart/2005/8/layout/gear1"/>
    <dgm:cxn modelId="{1BA77213-7C43-44F5-B633-6CB1891F7BDF}" type="presOf" srcId="{69B47C8A-3B5F-4DD5-BD73-909059205C03}" destId="{6FE808E2-B677-4188-811D-CBCE549E2880}" srcOrd="2" destOrd="0" presId="urn:microsoft.com/office/officeart/2005/8/layout/gear1"/>
    <dgm:cxn modelId="{EB8CC3EB-9A24-4943-BE35-B27B3719708D}" type="presOf" srcId="{46D5EDCF-B63C-4DC6-B93F-68F3BB44A711}" destId="{C1D252D1-9242-4296-AEF1-FD3530C5D7AC}" srcOrd="0"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8674C4D9-0E37-414E-BF91-567B848F07E0}" type="presOf" srcId="{7731C7D0-E040-4DB3-92FD-C344C791C64E}" destId="{91001CCE-DF8C-436F-BAE4-69033FC37165}" srcOrd="0" destOrd="0" presId="urn:microsoft.com/office/officeart/2005/8/layout/gear1"/>
    <dgm:cxn modelId="{3672A9DF-9F8E-4129-8171-20488AF3DC1B}" type="presOf" srcId="{3DD3ACB9-B1A0-4051-B086-70DD759DB9D9}" destId="{7688CFAA-65A9-47E4-9CBA-873022E84D77}" srcOrd="0" destOrd="0" presId="urn:microsoft.com/office/officeart/2005/8/layout/gear1"/>
    <dgm:cxn modelId="{27AA2A21-7F86-4059-8183-D0DE8FE477E8}" type="presParOf" srcId="{5B6CF3DA-6DAF-4C60-A3A2-1A9257AE4B03}" destId="{5F9E7D36-2739-456F-911B-2FB5AE253719}" srcOrd="0" destOrd="0" presId="urn:microsoft.com/office/officeart/2005/8/layout/gear1"/>
    <dgm:cxn modelId="{BB35328C-0861-48BF-83B2-C8D59666C1EC}" type="presParOf" srcId="{5B6CF3DA-6DAF-4C60-A3A2-1A9257AE4B03}" destId="{6F61677C-1B91-42E3-AE4B-CB8EE3BF0D3A}" srcOrd="1" destOrd="0" presId="urn:microsoft.com/office/officeart/2005/8/layout/gear1"/>
    <dgm:cxn modelId="{E2B7857E-6078-4D29-AE02-B1706F025263}" type="presParOf" srcId="{5B6CF3DA-6DAF-4C60-A3A2-1A9257AE4B03}" destId="{6FE808E2-B677-4188-811D-CBCE549E2880}" srcOrd="2" destOrd="0" presId="urn:microsoft.com/office/officeart/2005/8/layout/gear1"/>
    <dgm:cxn modelId="{78F42F73-11EE-4CB1-BEF7-B526B0853F57}" type="presParOf" srcId="{5B6CF3DA-6DAF-4C60-A3A2-1A9257AE4B03}" destId="{669C9A8A-BE08-4D5A-B742-B2FB192156AF}" srcOrd="3" destOrd="0" presId="urn:microsoft.com/office/officeart/2005/8/layout/gear1"/>
    <dgm:cxn modelId="{87855DBD-4DF3-4E83-82FF-172283D337E7}" type="presParOf" srcId="{5B6CF3DA-6DAF-4C60-A3A2-1A9257AE4B03}" destId="{F744AC22-9362-4CC9-82F1-EB40CEC29B35}" srcOrd="4" destOrd="0" presId="urn:microsoft.com/office/officeart/2005/8/layout/gear1"/>
    <dgm:cxn modelId="{D1637C86-37D5-4A77-B40C-A945414CF258}" type="presParOf" srcId="{5B6CF3DA-6DAF-4C60-A3A2-1A9257AE4B03}" destId="{C8C2CD3B-955C-470D-A1A2-EB6E93668B89}" srcOrd="5" destOrd="0" presId="urn:microsoft.com/office/officeart/2005/8/layout/gear1"/>
    <dgm:cxn modelId="{8CD89D33-E1CD-4F64-BEF0-8F50677D7576}" type="presParOf" srcId="{5B6CF3DA-6DAF-4C60-A3A2-1A9257AE4B03}" destId="{51016437-BD50-4422-84A1-B075A9637D65}" srcOrd="6" destOrd="0" presId="urn:microsoft.com/office/officeart/2005/8/layout/gear1"/>
    <dgm:cxn modelId="{4BFD7294-B194-49B6-A06B-DFC0250AD340}" type="presParOf" srcId="{5B6CF3DA-6DAF-4C60-A3A2-1A9257AE4B03}" destId="{A694D2F3-18A6-470F-B53E-CD3E80669238}" srcOrd="7" destOrd="0" presId="urn:microsoft.com/office/officeart/2005/8/layout/gear1"/>
    <dgm:cxn modelId="{D23BB3E3-F0E1-478D-99F1-8594096A0F27}" type="presParOf" srcId="{5B6CF3DA-6DAF-4C60-A3A2-1A9257AE4B03}" destId="{25208214-B414-476E-94CD-491BA5825041}" srcOrd="8" destOrd="0" presId="urn:microsoft.com/office/officeart/2005/8/layout/gear1"/>
    <dgm:cxn modelId="{215D41E6-5934-4E00-9873-7A5786AD2FAC}" type="presParOf" srcId="{5B6CF3DA-6DAF-4C60-A3A2-1A9257AE4B03}" destId="{E63FAC7F-19A7-4EEB-8557-E8247BFCDF00}" srcOrd="9" destOrd="0" presId="urn:microsoft.com/office/officeart/2005/8/layout/gear1"/>
    <dgm:cxn modelId="{31FC4486-2BC3-4993-A021-46B561043C03}" type="presParOf" srcId="{5B6CF3DA-6DAF-4C60-A3A2-1A9257AE4B03}" destId="{91001CCE-DF8C-436F-BAE4-69033FC37165}" srcOrd="10" destOrd="0" presId="urn:microsoft.com/office/officeart/2005/8/layout/gear1"/>
    <dgm:cxn modelId="{14EA80FE-E49B-4AEA-98B5-811A0DAF5108}" type="presParOf" srcId="{5B6CF3DA-6DAF-4C60-A3A2-1A9257AE4B03}" destId="{C1D252D1-9242-4296-AEF1-FD3530C5D7AC}" srcOrd="11" destOrd="0" presId="urn:microsoft.com/office/officeart/2005/8/layout/gear1"/>
    <dgm:cxn modelId="{2F49F82B-F5D5-4326-9258-3E9018458F5C}"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7FA74B9B-5FFE-44A7-94BA-8BD29756FE8B}" type="presOf" srcId="{BFA21F9D-77ED-40ED-9E69-9EA9835323E0}" destId="{669C9A8A-BE08-4D5A-B742-B2FB192156AF}" srcOrd="0" destOrd="0" presId="urn:microsoft.com/office/officeart/2005/8/layout/gear1"/>
    <dgm:cxn modelId="{81E3911E-A7DD-4B73-83F4-60F8F5A1FFFE}" type="presOf" srcId="{80579962-4AB3-414B-99A1-585FCC4EA35A}" destId="{A694D2F3-18A6-470F-B53E-CD3E80669238}" srcOrd="1" destOrd="0" presId="urn:microsoft.com/office/officeart/2005/8/layout/gear1"/>
    <dgm:cxn modelId="{87D49BCC-15B6-470E-859E-13CDC9DC5D6E}" type="presOf" srcId="{BFA21F9D-77ED-40ED-9E69-9EA9835323E0}" destId="{F744AC22-9362-4CC9-82F1-EB40CEC29B35}" srcOrd="1" destOrd="0" presId="urn:microsoft.com/office/officeart/2005/8/layout/gear1"/>
    <dgm:cxn modelId="{2E122C34-5DB8-47A2-9D28-460F64A46FDC}" type="presOf" srcId="{BFA21F9D-77ED-40ED-9E69-9EA9835323E0}" destId="{C8C2CD3B-955C-470D-A1A2-EB6E93668B89}" srcOrd="2" destOrd="0" presId="urn:microsoft.com/office/officeart/2005/8/layout/gear1"/>
    <dgm:cxn modelId="{2B444B42-B3CA-47B5-AAE1-7B5864DFBF19}" type="presOf" srcId="{7D5A03DA-ED56-4100-AB90-5C114913DC6B}" destId="{5B6CF3DA-6DAF-4C60-A3A2-1A9257AE4B03}" srcOrd="0"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B2389E9E-6183-46CC-983D-09AE34E06E78}" type="presOf" srcId="{80579962-4AB3-414B-99A1-585FCC4EA35A}" destId="{E63FAC7F-19A7-4EEB-8557-E8247BFCDF00}" srcOrd="3" destOrd="0" presId="urn:microsoft.com/office/officeart/2005/8/layout/gear1"/>
    <dgm:cxn modelId="{8D87B61D-F369-4E9F-A6BB-6B15B2DED9A4}" type="presOf" srcId="{7731C7D0-E040-4DB3-92FD-C344C791C64E}" destId="{91001CCE-DF8C-436F-BAE4-69033FC37165}" srcOrd="0"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1D8D96A7-F583-4558-91D5-7FE332D2D8AA}" type="presOf" srcId="{3DD3ACB9-B1A0-4051-B086-70DD759DB9D9}" destId="{7688CFAA-65A9-47E4-9CBA-873022E84D77}" srcOrd="0" destOrd="0" presId="urn:microsoft.com/office/officeart/2005/8/layout/gear1"/>
    <dgm:cxn modelId="{BFB2194D-5FC0-4DF7-8109-C2F261166C35}" type="presOf" srcId="{80579962-4AB3-414B-99A1-585FCC4EA35A}" destId="{25208214-B414-476E-94CD-491BA5825041}" srcOrd="2" destOrd="0" presId="urn:microsoft.com/office/officeart/2005/8/layout/gear1"/>
    <dgm:cxn modelId="{3002A88E-9933-4696-8C3A-D3BD0C4A53CA}" type="presOf" srcId="{69B47C8A-3B5F-4DD5-BD73-909059205C03}" destId="{5F9E7D36-2739-456F-911B-2FB5AE253719}" srcOrd="0"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7EA358E0-2E47-4F37-B305-39C31ADA9D52}" type="presOf" srcId="{80579962-4AB3-414B-99A1-585FCC4EA35A}" destId="{51016437-BD50-4422-84A1-B075A9637D65}" srcOrd="0" destOrd="0" presId="urn:microsoft.com/office/officeart/2005/8/layout/gear1"/>
    <dgm:cxn modelId="{356490B2-F185-480B-8E8A-D80C71D20BC6}" type="presOf" srcId="{69B47C8A-3B5F-4DD5-BD73-909059205C03}" destId="{6F61677C-1B91-42E3-AE4B-CB8EE3BF0D3A}" srcOrd="1" destOrd="0" presId="urn:microsoft.com/office/officeart/2005/8/layout/gear1"/>
    <dgm:cxn modelId="{CE3604BE-AD3D-4C60-8990-3C35075DD7FB}" type="presOf" srcId="{69B47C8A-3B5F-4DD5-BD73-909059205C03}" destId="{6FE808E2-B677-4188-811D-CBCE549E2880}" srcOrd="2" destOrd="0" presId="urn:microsoft.com/office/officeart/2005/8/layout/gear1"/>
    <dgm:cxn modelId="{9A558B08-4BC3-44CE-B97E-04C2AC90CD9C}" type="presOf" srcId="{46D5EDCF-B63C-4DC6-B93F-68F3BB44A711}" destId="{C1D252D1-9242-4296-AEF1-FD3530C5D7AC}" srcOrd="0" destOrd="0" presId="urn:microsoft.com/office/officeart/2005/8/layout/gear1"/>
    <dgm:cxn modelId="{B8A9E0B9-12CC-4C82-A040-AA14E47F0326}" type="presParOf" srcId="{5B6CF3DA-6DAF-4C60-A3A2-1A9257AE4B03}" destId="{5F9E7D36-2739-456F-911B-2FB5AE253719}" srcOrd="0" destOrd="0" presId="urn:microsoft.com/office/officeart/2005/8/layout/gear1"/>
    <dgm:cxn modelId="{D838D280-058A-4693-B327-8BE01C4546AB}" type="presParOf" srcId="{5B6CF3DA-6DAF-4C60-A3A2-1A9257AE4B03}" destId="{6F61677C-1B91-42E3-AE4B-CB8EE3BF0D3A}" srcOrd="1" destOrd="0" presId="urn:microsoft.com/office/officeart/2005/8/layout/gear1"/>
    <dgm:cxn modelId="{1FEDDCAB-D02C-44E0-A652-E823041677EF}" type="presParOf" srcId="{5B6CF3DA-6DAF-4C60-A3A2-1A9257AE4B03}" destId="{6FE808E2-B677-4188-811D-CBCE549E2880}" srcOrd="2" destOrd="0" presId="urn:microsoft.com/office/officeart/2005/8/layout/gear1"/>
    <dgm:cxn modelId="{8D8F08BA-9463-4437-9DD3-65C306333FDC}" type="presParOf" srcId="{5B6CF3DA-6DAF-4C60-A3A2-1A9257AE4B03}" destId="{669C9A8A-BE08-4D5A-B742-B2FB192156AF}" srcOrd="3" destOrd="0" presId="urn:microsoft.com/office/officeart/2005/8/layout/gear1"/>
    <dgm:cxn modelId="{1E22F24E-91DF-443E-9730-C1512FDAE9FA}" type="presParOf" srcId="{5B6CF3DA-6DAF-4C60-A3A2-1A9257AE4B03}" destId="{F744AC22-9362-4CC9-82F1-EB40CEC29B35}" srcOrd="4" destOrd="0" presId="urn:microsoft.com/office/officeart/2005/8/layout/gear1"/>
    <dgm:cxn modelId="{3713B636-354A-46A6-8DC7-DE33F62C7602}" type="presParOf" srcId="{5B6CF3DA-6DAF-4C60-A3A2-1A9257AE4B03}" destId="{C8C2CD3B-955C-470D-A1A2-EB6E93668B89}" srcOrd="5" destOrd="0" presId="urn:microsoft.com/office/officeart/2005/8/layout/gear1"/>
    <dgm:cxn modelId="{8563B4F0-954B-4ADD-ADF5-9A768E07E16D}" type="presParOf" srcId="{5B6CF3DA-6DAF-4C60-A3A2-1A9257AE4B03}" destId="{51016437-BD50-4422-84A1-B075A9637D65}" srcOrd="6" destOrd="0" presId="urn:microsoft.com/office/officeart/2005/8/layout/gear1"/>
    <dgm:cxn modelId="{6E0602E3-5F89-48A2-B922-190A02263976}" type="presParOf" srcId="{5B6CF3DA-6DAF-4C60-A3A2-1A9257AE4B03}" destId="{A694D2F3-18A6-470F-B53E-CD3E80669238}" srcOrd="7" destOrd="0" presId="urn:microsoft.com/office/officeart/2005/8/layout/gear1"/>
    <dgm:cxn modelId="{18DFBAC1-2E76-4753-A415-8EA4799B6CC7}" type="presParOf" srcId="{5B6CF3DA-6DAF-4C60-A3A2-1A9257AE4B03}" destId="{25208214-B414-476E-94CD-491BA5825041}" srcOrd="8" destOrd="0" presId="urn:microsoft.com/office/officeart/2005/8/layout/gear1"/>
    <dgm:cxn modelId="{524617AA-2BF3-4159-94E9-94528F701215}" type="presParOf" srcId="{5B6CF3DA-6DAF-4C60-A3A2-1A9257AE4B03}" destId="{E63FAC7F-19A7-4EEB-8557-E8247BFCDF00}" srcOrd="9" destOrd="0" presId="urn:microsoft.com/office/officeart/2005/8/layout/gear1"/>
    <dgm:cxn modelId="{912B1157-71FB-4DA2-AA7E-485F25742E7A}" type="presParOf" srcId="{5B6CF3DA-6DAF-4C60-A3A2-1A9257AE4B03}" destId="{91001CCE-DF8C-436F-BAE4-69033FC37165}" srcOrd="10" destOrd="0" presId="urn:microsoft.com/office/officeart/2005/8/layout/gear1"/>
    <dgm:cxn modelId="{27ECE745-F6A9-4FDF-91D3-92C94AA6B25D}" type="presParOf" srcId="{5B6CF3DA-6DAF-4C60-A3A2-1A9257AE4B03}" destId="{C1D252D1-9242-4296-AEF1-FD3530C5D7AC}" srcOrd="11" destOrd="0" presId="urn:microsoft.com/office/officeart/2005/8/layout/gear1"/>
    <dgm:cxn modelId="{4AF0C1DB-BFF1-4E29-B349-055EA6FDE27A}"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421F5B79-38D7-493B-B675-AEA0F8D9F244}" type="presOf" srcId="{3DD3ACB9-B1A0-4051-B086-70DD759DB9D9}" destId="{7688CFAA-65A9-47E4-9CBA-873022E84D77}" srcOrd="0" destOrd="0" presId="urn:microsoft.com/office/officeart/2005/8/layout/gear1"/>
    <dgm:cxn modelId="{08A92371-6243-415A-ABFD-3B3FA184A727}" type="presOf" srcId="{80579962-4AB3-414B-99A1-585FCC4EA35A}" destId="{E63FAC7F-19A7-4EEB-8557-E8247BFCDF00}" srcOrd="3" destOrd="0" presId="urn:microsoft.com/office/officeart/2005/8/layout/gear1"/>
    <dgm:cxn modelId="{041B258E-D5B0-4529-8247-C1EA63A6764A}" type="presOf" srcId="{BFA21F9D-77ED-40ED-9E69-9EA9835323E0}" destId="{669C9A8A-BE08-4D5A-B742-B2FB192156AF}" srcOrd="0"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4E40DA30-A3E1-475C-9C65-52A3FB341201}" type="presOf" srcId="{46D5EDCF-B63C-4DC6-B93F-68F3BB44A711}" destId="{C1D252D1-9242-4296-AEF1-FD3530C5D7AC}" srcOrd="0"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26A5F0BE-55BF-432A-8AE8-8103E1BD293A}" type="presOf" srcId="{80579962-4AB3-414B-99A1-585FCC4EA35A}" destId="{A694D2F3-18A6-470F-B53E-CD3E80669238}" srcOrd="1" destOrd="0" presId="urn:microsoft.com/office/officeart/2005/8/layout/gear1"/>
    <dgm:cxn modelId="{9877E20D-E540-4FBA-8FE7-B66F057BDF1B}" type="presOf" srcId="{80579962-4AB3-414B-99A1-585FCC4EA35A}" destId="{25208214-B414-476E-94CD-491BA5825041}" srcOrd="2" destOrd="0" presId="urn:microsoft.com/office/officeart/2005/8/layout/gear1"/>
    <dgm:cxn modelId="{1D3F1F6F-3AAB-4167-B8E4-AD072206CA4F}" type="presOf" srcId="{80579962-4AB3-414B-99A1-585FCC4EA35A}" destId="{51016437-BD50-4422-84A1-B075A9637D65}" srcOrd="0" destOrd="0" presId="urn:microsoft.com/office/officeart/2005/8/layout/gear1"/>
    <dgm:cxn modelId="{C302DE03-4F7F-463E-A433-CEF6E3BBB6BA}" type="presOf" srcId="{69B47C8A-3B5F-4DD5-BD73-909059205C03}" destId="{5F9E7D36-2739-456F-911B-2FB5AE253719}" srcOrd="0" destOrd="0" presId="urn:microsoft.com/office/officeart/2005/8/layout/gear1"/>
    <dgm:cxn modelId="{48B367E0-8801-41E0-AD0B-C85DD8E8F495}" type="presOf" srcId="{7D5A03DA-ED56-4100-AB90-5C114913DC6B}" destId="{5B6CF3DA-6DAF-4C60-A3A2-1A9257AE4B03}" srcOrd="0" destOrd="0" presId="urn:microsoft.com/office/officeart/2005/8/layout/gear1"/>
    <dgm:cxn modelId="{45435E1D-F37A-4065-87D7-C225E237E1F3}" type="presOf" srcId="{7731C7D0-E040-4DB3-92FD-C344C791C64E}" destId="{91001CCE-DF8C-436F-BAE4-69033FC37165}" srcOrd="0" destOrd="0" presId="urn:microsoft.com/office/officeart/2005/8/layout/gear1"/>
    <dgm:cxn modelId="{B6E902D6-1356-4414-B4E9-8EFC4F5A9017}" type="presOf" srcId="{69B47C8A-3B5F-4DD5-BD73-909059205C03}" destId="{6FE808E2-B677-4188-811D-CBCE549E2880}" srcOrd="2" destOrd="0" presId="urn:microsoft.com/office/officeart/2005/8/layout/gear1"/>
    <dgm:cxn modelId="{B21C67D8-87BE-4E8B-8A89-97FC774ABCA5}" type="presOf" srcId="{BFA21F9D-77ED-40ED-9E69-9EA9835323E0}" destId="{C8C2CD3B-955C-470D-A1A2-EB6E93668B89}" srcOrd="2" destOrd="0" presId="urn:microsoft.com/office/officeart/2005/8/layout/gear1"/>
    <dgm:cxn modelId="{0A4767F8-BF9E-417D-8209-6337B4CC4ACA}" type="presOf" srcId="{BFA21F9D-77ED-40ED-9E69-9EA9835323E0}" destId="{F744AC22-9362-4CC9-82F1-EB40CEC29B35}" srcOrd="1"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BA9C0202-00DB-4AD3-A22E-9772990B4ADE}" type="presOf" srcId="{69B47C8A-3B5F-4DD5-BD73-909059205C03}" destId="{6F61677C-1B91-42E3-AE4B-CB8EE3BF0D3A}" srcOrd="1" destOrd="0" presId="urn:microsoft.com/office/officeart/2005/8/layout/gear1"/>
    <dgm:cxn modelId="{3FD37737-9FAD-4BDB-B7D2-BC113E1D972F}" type="presParOf" srcId="{5B6CF3DA-6DAF-4C60-A3A2-1A9257AE4B03}" destId="{5F9E7D36-2739-456F-911B-2FB5AE253719}" srcOrd="0" destOrd="0" presId="urn:microsoft.com/office/officeart/2005/8/layout/gear1"/>
    <dgm:cxn modelId="{16F967F2-EF58-42D1-912F-1534EE5263FC}" type="presParOf" srcId="{5B6CF3DA-6DAF-4C60-A3A2-1A9257AE4B03}" destId="{6F61677C-1B91-42E3-AE4B-CB8EE3BF0D3A}" srcOrd="1" destOrd="0" presId="urn:microsoft.com/office/officeart/2005/8/layout/gear1"/>
    <dgm:cxn modelId="{A127DAE7-A0B6-44B7-9A8E-F7F5B8620773}" type="presParOf" srcId="{5B6CF3DA-6DAF-4C60-A3A2-1A9257AE4B03}" destId="{6FE808E2-B677-4188-811D-CBCE549E2880}" srcOrd="2" destOrd="0" presId="urn:microsoft.com/office/officeart/2005/8/layout/gear1"/>
    <dgm:cxn modelId="{0A0D2AD9-04F6-4196-A1C7-C964A8DB0C60}" type="presParOf" srcId="{5B6CF3DA-6DAF-4C60-A3A2-1A9257AE4B03}" destId="{669C9A8A-BE08-4D5A-B742-B2FB192156AF}" srcOrd="3" destOrd="0" presId="urn:microsoft.com/office/officeart/2005/8/layout/gear1"/>
    <dgm:cxn modelId="{593456D8-C8F2-42E6-98AE-F32E04BCE309}" type="presParOf" srcId="{5B6CF3DA-6DAF-4C60-A3A2-1A9257AE4B03}" destId="{F744AC22-9362-4CC9-82F1-EB40CEC29B35}" srcOrd="4" destOrd="0" presId="urn:microsoft.com/office/officeart/2005/8/layout/gear1"/>
    <dgm:cxn modelId="{3BCA049C-AB92-471A-AB56-93BE968864B8}" type="presParOf" srcId="{5B6CF3DA-6DAF-4C60-A3A2-1A9257AE4B03}" destId="{C8C2CD3B-955C-470D-A1A2-EB6E93668B89}" srcOrd="5" destOrd="0" presId="urn:microsoft.com/office/officeart/2005/8/layout/gear1"/>
    <dgm:cxn modelId="{3973233D-7E60-4728-AD0F-7386078FD203}" type="presParOf" srcId="{5B6CF3DA-6DAF-4C60-A3A2-1A9257AE4B03}" destId="{51016437-BD50-4422-84A1-B075A9637D65}" srcOrd="6" destOrd="0" presId="urn:microsoft.com/office/officeart/2005/8/layout/gear1"/>
    <dgm:cxn modelId="{51960E98-E049-4E02-87BF-E02156F6B174}" type="presParOf" srcId="{5B6CF3DA-6DAF-4C60-A3A2-1A9257AE4B03}" destId="{A694D2F3-18A6-470F-B53E-CD3E80669238}" srcOrd="7" destOrd="0" presId="urn:microsoft.com/office/officeart/2005/8/layout/gear1"/>
    <dgm:cxn modelId="{3CEE4113-0DAA-4422-AFA3-FA4DE97E16D8}" type="presParOf" srcId="{5B6CF3DA-6DAF-4C60-A3A2-1A9257AE4B03}" destId="{25208214-B414-476E-94CD-491BA5825041}" srcOrd="8" destOrd="0" presId="urn:microsoft.com/office/officeart/2005/8/layout/gear1"/>
    <dgm:cxn modelId="{3E652616-BA66-44B3-8865-C423C820BF83}" type="presParOf" srcId="{5B6CF3DA-6DAF-4C60-A3A2-1A9257AE4B03}" destId="{E63FAC7F-19A7-4EEB-8557-E8247BFCDF00}" srcOrd="9" destOrd="0" presId="urn:microsoft.com/office/officeart/2005/8/layout/gear1"/>
    <dgm:cxn modelId="{85EF74F2-F537-44E3-9848-E85AD6F7BF19}" type="presParOf" srcId="{5B6CF3DA-6DAF-4C60-A3A2-1A9257AE4B03}" destId="{91001CCE-DF8C-436F-BAE4-69033FC37165}" srcOrd="10" destOrd="0" presId="urn:microsoft.com/office/officeart/2005/8/layout/gear1"/>
    <dgm:cxn modelId="{A8E02F7D-6768-4056-953C-F89E7987E87B}" type="presParOf" srcId="{5B6CF3DA-6DAF-4C60-A3A2-1A9257AE4B03}" destId="{C1D252D1-9242-4296-AEF1-FD3530C5D7AC}" srcOrd="11" destOrd="0" presId="urn:microsoft.com/office/officeart/2005/8/layout/gear1"/>
    <dgm:cxn modelId="{30EDCB12-A3CE-4A05-B4CE-D13B0EEF040D}"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7732A637-678B-42AF-B02A-A6E14FEA78F3}" type="presOf" srcId="{7D5A03DA-ED56-4100-AB90-5C114913DC6B}" destId="{5B6CF3DA-6DAF-4C60-A3A2-1A9257AE4B03}" srcOrd="0" destOrd="0" presId="urn:microsoft.com/office/officeart/2005/8/layout/gear1"/>
    <dgm:cxn modelId="{C583A183-F48E-4CCB-A293-2EEED4A48E31}" type="presOf" srcId="{69B47C8A-3B5F-4DD5-BD73-909059205C03}" destId="{6FE808E2-B677-4188-811D-CBCE549E2880}" srcOrd="2" destOrd="0" presId="urn:microsoft.com/office/officeart/2005/8/layout/gear1"/>
    <dgm:cxn modelId="{4F62D444-98DD-4DC4-B66D-4BFFAF3547BB}" type="presOf" srcId="{7731C7D0-E040-4DB3-92FD-C344C791C64E}" destId="{91001CCE-DF8C-436F-BAE4-69033FC37165}" srcOrd="0" destOrd="0" presId="urn:microsoft.com/office/officeart/2005/8/layout/gear1"/>
    <dgm:cxn modelId="{43319908-268B-48D9-BCAC-627D376B3657}" type="presOf" srcId="{69B47C8A-3B5F-4DD5-BD73-909059205C03}" destId="{5F9E7D36-2739-456F-911B-2FB5AE253719}" srcOrd="0" destOrd="0" presId="urn:microsoft.com/office/officeart/2005/8/layout/gear1"/>
    <dgm:cxn modelId="{34665C1D-86C5-483B-9BB7-69DA8B3046B9}" type="presOf" srcId="{80579962-4AB3-414B-99A1-585FCC4EA35A}" destId="{25208214-B414-476E-94CD-491BA5825041}" srcOrd="2" destOrd="0" presId="urn:microsoft.com/office/officeart/2005/8/layout/gear1"/>
    <dgm:cxn modelId="{4A106EF2-86A7-4EDA-A299-9B39A3762D71}" type="presOf" srcId="{BFA21F9D-77ED-40ED-9E69-9EA9835323E0}" destId="{669C9A8A-BE08-4D5A-B742-B2FB192156AF}" srcOrd="0" destOrd="0" presId="urn:microsoft.com/office/officeart/2005/8/layout/gear1"/>
    <dgm:cxn modelId="{DECEBAB2-A401-4D68-8B8B-CAAA5172525A}" type="presOf" srcId="{3DD3ACB9-B1A0-4051-B086-70DD759DB9D9}" destId="{7688CFAA-65A9-47E4-9CBA-873022E84D77}" srcOrd="0" destOrd="0" presId="urn:microsoft.com/office/officeart/2005/8/layout/gear1"/>
    <dgm:cxn modelId="{FDFEBABF-E115-458F-927F-6A118ACA4B82}" type="presOf" srcId="{46D5EDCF-B63C-4DC6-B93F-68F3BB44A711}" destId="{C1D252D1-9242-4296-AEF1-FD3530C5D7AC}" srcOrd="0"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D6476363-8A18-4B49-892B-A3AA3D0BA609}" type="presOf" srcId="{80579962-4AB3-414B-99A1-585FCC4EA35A}" destId="{E63FAC7F-19A7-4EEB-8557-E8247BFCDF00}" srcOrd="3" destOrd="0" presId="urn:microsoft.com/office/officeart/2005/8/layout/gear1"/>
    <dgm:cxn modelId="{ACB2FA6E-7FF9-409A-86B4-10207F440504}" type="presOf" srcId="{BFA21F9D-77ED-40ED-9E69-9EA9835323E0}" destId="{F744AC22-9362-4CC9-82F1-EB40CEC29B35}" srcOrd="1"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29E2277F-2775-4365-ACD7-DFD93A5751A0}" type="presOf" srcId="{69B47C8A-3B5F-4DD5-BD73-909059205C03}" destId="{6F61677C-1B91-42E3-AE4B-CB8EE3BF0D3A}" srcOrd="1" destOrd="0" presId="urn:microsoft.com/office/officeart/2005/8/layout/gear1"/>
    <dgm:cxn modelId="{50470B3B-C6C1-4E22-B4B2-3E5259FD2DFF}" type="presOf" srcId="{BFA21F9D-77ED-40ED-9E69-9EA9835323E0}" destId="{C8C2CD3B-955C-470D-A1A2-EB6E93668B89}" srcOrd="2"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178F358E-E189-461E-99B6-57815F378BC3}" type="presOf" srcId="{80579962-4AB3-414B-99A1-585FCC4EA35A}" destId="{51016437-BD50-4422-84A1-B075A9637D65}" srcOrd="0" destOrd="0" presId="urn:microsoft.com/office/officeart/2005/8/layout/gear1"/>
    <dgm:cxn modelId="{7B7B78D7-D078-461C-AD6C-5C0A8A0C15E3}" type="presOf" srcId="{80579962-4AB3-414B-99A1-585FCC4EA35A}" destId="{A694D2F3-18A6-470F-B53E-CD3E80669238}" srcOrd="1" destOrd="0" presId="urn:microsoft.com/office/officeart/2005/8/layout/gear1"/>
    <dgm:cxn modelId="{939C65A5-E57C-4921-BD50-2DFBA285C194}" type="presParOf" srcId="{5B6CF3DA-6DAF-4C60-A3A2-1A9257AE4B03}" destId="{5F9E7D36-2739-456F-911B-2FB5AE253719}" srcOrd="0" destOrd="0" presId="urn:microsoft.com/office/officeart/2005/8/layout/gear1"/>
    <dgm:cxn modelId="{09A60E2C-387B-4EAD-8004-D09F290BE62D}" type="presParOf" srcId="{5B6CF3DA-6DAF-4C60-A3A2-1A9257AE4B03}" destId="{6F61677C-1B91-42E3-AE4B-CB8EE3BF0D3A}" srcOrd="1" destOrd="0" presId="urn:microsoft.com/office/officeart/2005/8/layout/gear1"/>
    <dgm:cxn modelId="{CD5991C4-C156-40F3-B98F-2F16C308FCE6}" type="presParOf" srcId="{5B6CF3DA-6DAF-4C60-A3A2-1A9257AE4B03}" destId="{6FE808E2-B677-4188-811D-CBCE549E2880}" srcOrd="2" destOrd="0" presId="urn:microsoft.com/office/officeart/2005/8/layout/gear1"/>
    <dgm:cxn modelId="{4F8BB410-9C28-4A6F-AB08-1372EF9004FF}" type="presParOf" srcId="{5B6CF3DA-6DAF-4C60-A3A2-1A9257AE4B03}" destId="{669C9A8A-BE08-4D5A-B742-B2FB192156AF}" srcOrd="3" destOrd="0" presId="urn:microsoft.com/office/officeart/2005/8/layout/gear1"/>
    <dgm:cxn modelId="{4CCF7766-2B19-4419-840A-4BB158B5987A}" type="presParOf" srcId="{5B6CF3DA-6DAF-4C60-A3A2-1A9257AE4B03}" destId="{F744AC22-9362-4CC9-82F1-EB40CEC29B35}" srcOrd="4" destOrd="0" presId="urn:microsoft.com/office/officeart/2005/8/layout/gear1"/>
    <dgm:cxn modelId="{BD6178AF-659F-45A7-A602-A6026D656F1A}" type="presParOf" srcId="{5B6CF3DA-6DAF-4C60-A3A2-1A9257AE4B03}" destId="{C8C2CD3B-955C-470D-A1A2-EB6E93668B89}" srcOrd="5" destOrd="0" presId="urn:microsoft.com/office/officeart/2005/8/layout/gear1"/>
    <dgm:cxn modelId="{B56D084A-3711-4972-B6E8-CF8580F520BE}" type="presParOf" srcId="{5B6CF3DA-6DAF-4C60-A3A2-1A9257AE4B03}" destId="{51016437-BD50-4422-84A1-B075A9637D65}" srcOrd="6" destOrd="0" presId="urn:microsoft.com/office/officeart/2005/8/layout/gear1"/>
    <dgm:cxn modelId="{A1EC195A-9A58-4222-B32C-22C242C517D1}" type="presParOf" srcId="{5B6CF3DA-6DAF-4C60-A3A2-1A9257AE4B03}" destId="{A694D2F3-18A6-470F-B53E-CD3E80669238}" srcOrd="7" destOrd="0" presId="urn:microsoft.com/office/officeart/2005/8/layout/gear1"/>
    <dgm:cxn modelId="{DC0623DC-6C9B-4327-A97A-8FD5AE22A94C}" type="presParOf" srcId="{5B6CF3DA-6DAF-4C60-A3A2-1A9257AE4B03}" destId="{25208214-B414-476E-94CD-491BA5825041}" srcOrd="8" destOrd="0" presId="urn:microsoft.com/office/officeart/2005/8/layout/gear1"/>
    <dgm:cxn modelId="{5C7B5991-CF40-41CA-8877-02C468B057E4}" type="presParOf" srcId="{5B6CF3DA-6DAF-4C60-A3A2-1A9257AE4B03}" destId="{E63FAC7F-19A7-4EEB-8557-E8247BFCDF00}" srcOrd="9" destOrd="0" presId="urn:microsoft.com/office/officeart/2005/8/layout/gear1"/>
    <dgm:cxn modelId="{AF3283E7-BD04-4C19-B922-8DF4C90BC602}" type="presParOf" srcId="{5B6CF3DA-6DAF-4C60-A3A2-1A9257AE4B03}" destId="{91001CCE-DF8C-436F-BAE4-69033FC37165}" srcOrd="10" destOrd="0" presId="urn:microsoft.com/office/officeart/2005/8/layout/gear1"/>
    <dgm:cxn modelId="{B7A5ACA2-13E1-49DF-A822-19DE6A3F36AA}" type="presParOf" srcId="{5B6CF3DA-6DAF-4C60-A3A2-1A9257AE4B03}" destId="{C1D252D1-9242-4296-AEF1-FD3530C5D7AC}" srcOrd="11" destOrd="0" presId="urn:microsoft.com/office/officeart/2005/8/layout/gear1"/>
    <dgm:cxn modelId="{F8F62DA9-82BD-45AD-BA9B-7F45F656DF97}"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95453E69-C2A4-471B-9CBD-B49658C2056A}" type="presOf" srcId="{80579962-4AB3-414B-99A1-585FCC4EA35A}" destId="{A694D2F3-18A6-470F-B53E-CD3E80669238}" srcOrd="1" destOrd="0" presId="urn:microsoft.com/office/officeart/2005/8/layout/gear1"/>
    <dgm:cxn modelId="{2B7EE431-4A4B-4AF9-A92C-5872D9B7671A}" type="presOf" srcId="{69B47C8A-3B5F-4DD5-BD73-909059205C03}" destId="{5F9E7D36-2739-456F-911B-2FB5AE253719}" srcOrd="0" destOrd="0" presId="urn:microsoft.com/office/officeart/2005/8/layout/gear1"/>
    <dgm:cxn modelId="{2495B23E-DCD3-4F33-852F-219D20A385AA}" type="presOf" srcId="{80579962-4AB3-414B-99A1-585FCC4EA35A}" destId="{51016437-BD50-4422-84A1-B075A9637D65}" srcOrd="0"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087C94E4-4B58-4014-9B6B-857192D4CC08}" type="presOf" srcId="{7731C7D0-E040-4DB3-92FD-C344C791C64E}" destId="{91001CCE-DF8C-436F-BAE4-69033FC37165}" srcOrd="0"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32E05906-97DB-4BC5-8996-63884EAAF1F6}" type="presOf" srcId="{BFA21F9D-77ED-40ED-9E69-9EA9835323E0}" destId="{F744AC22-9362-4CC9-82F1-EB40CEC29B35}" srcOrd="1" destOrd="0" presId="urn:microsoft.com/office/officeart/2005/8/layout/gear1"/>
    <dgm:cxn modelId="{E0A1EFE7-590B-40EC-9860-66D5CC72D982}" type="presOf" srcId="{46D5EDCF-B63C-4DC6-B93F-68F3BB44A711}" destId="{C1D252D1-9242-4296-AEF1-FD3530C5D7AC}" srcOrd="0" destOrd="0" presId="urn:microsoft.com/office/officeart/2005/8/layout/gear1"/>
    <dgm:cxn modelId="{E8FA5D2B-8B11-48E5-8B4E-68F70E33B739}" type="presOf" srcId="{69B47C8A-3B5F-4DD5-BD73-909059205C03}" destId="{6FE808E2-B677-4188-811D-CBCE549E2880}" srcOrd="2"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2E4AF221-B65B-4A48-9179-1FE8EC7A953C}" type="presOf" srcId="{80579962-4AB3-414B-99A1-585FCC4EA35A}" destId="{25208214-B414-476E-94CD-491BA5825041}" srcOrd="2" destOrd="0" presId="urn:microsoft.com/office/officeart/2005/8/layout/gear1"/>
    <dgm:cxn modelId="{4793FCB1-8E6C-4F2E-98BD-EF3BC836CAF6}" type="presOf" srcId="{69B47C8A-3B5F-4DD5-BD73-909059205C03}" destId="{6F61677C-1B91-42E3-AE4B-CB8EE3BF0D3A}" srcOrd="1" destOrd="0" presId="urn:microsoft.com/office/officeart/2005/8/layout/gear1"/>
    <dgm:cxn modelId="{86F9B583-41BD-483D-A9E7-BD081911DE55}" type="presOf" srcId="{7D5A03DA-ED56-4100-AB90-5C114913DC6B}" destId="{5B6CF3DA-6DAF-4C60-A3A2-1A9257AE4B03}" srcOrd="0" destOrd="0" presId="urn:microsoft.com/office/officeart/2005/8/layout/gear1"/>
    <dgm:cxn modelId="{2A4973B7-A529-46B0-95D4-FEF396CDA1DC}" type="presOf" srcId="{BFA21F9D-77ED-40ED-9E69-9EA9835323E0}" destId="{669C9A8A-BE08-4D5A-B742-B2FB192156AF}" srcOrd="0" destOrd="0" presId="urn:microsoft.com/office/officeart/2005/8/layout/gear1"/>
    <dgm:cxn modelId="{8B7F7089-DB89-4E45-9BCA-C2D6E6BD9E43}" type="presOf" srcId="{80579962-4AB3-414B-99A1-585FCC4EA35A}" destId="{E63FAC7F-19A7-4EEB-8557-E8247BFCDF00}" srcOrd="3" destOrd="0" presId="urn:microsoft.com/office/officeart/2005/8/layout/gear1"/>
    <dgm:cxn modelId="{37BCBD15-424C-488E-B5E7-6D2E906FCC7E}" type="presOf" srcId="{3DD3ACB9-B1A0-4051-B086-70DD759DB9D9}" destId="{7688CFAA-65A9-47E4-9CBA-873022E84D77}" srcOrd="0" destOrd="0" presId="urn:microsoft.com/office/officeart/2005/8/layout/gear1"/>
    <dgm:cxn modelId="{E2C914E2-B89C-4383-A6FB-E4768956D6BA}" type="presOf" srcId="{BFA21F9D-77ED-40ED-9E69-9EA9835323E0}" destId="{C8C2CD3B-955C-470D-A1A2-EB6E93668B89}" srcOrd="2" destOrd="0" presId="urn:microsoft.com/office/officeart/2005/8/layout/gear1"/>
    <dgm:cxn modelId="{CDA7E3A4-4BDA-414D-9D2F-BD17F2B37D0E}" type="presParOf" srcId="{5B6CF3DA-6DAF-4C60-A3A2-1A9257AE4B03}" destId="{5F9E7D36-2739-456F-911B-2FB5AE253719}" srcOrd="0" destOrd="0" presId="urn:microsoft.com/office/officeart/2005/8/layout/gear1"/>
    <dgm:cxn modelId="{92AF846E-A052-400B-93A2-48A6E82F45A9}" type="presParOf" srcId="{5B6CF3DA-6DAF-4C60-A3A2-1A9257AE4B03}" destId="{6F61677C-1B91-42E3-AE4B-CB8EE3BF0D3A}" srcOrd="1" destOrd="0" presId="urn:microsoft.com/office/officeart/2005/8/layout/gear1"/>
    <dgm:cxn modelId="{CBE9387E-0D26-4844-A874-52969B571503}" type="presParOf" srcId="{5B6CF3DA-6DAF-4C60-A3A2-1A9257AE4B03}" destId="{6FE808E2-B677-4188-811D-CBCE549E2880}" srcOrd="2" destOrd="0" presId="urn:microsoft.com/office/officeart/2005/8/layout/gear1"/>
    <dgm:cxn modelId="{7A65AF8B-28F3-4EE3-96B3-FC3A0EFCE8EE}" type="presParOf" srcId="{5B6CF3DA-6DAF-4C60-A3A2-1A9257AE4B03}" destId="{669C9A8A-BE08-4D5A-B742-B2FB192156AF}" srcOrd="3" destOrd="0" presId="urn:microsoft.com/office/officeart/2005/8/layout/gear1"/>
    <dgm:cxn modelId="{B1AC1F01-463C-47C2-AA91-BEE1A1E6D77C}" type="presParOf" srcId="{5B6CF3DA-6DAF-4C60-A3A2-1A9257AE4B03}" destId="{F744AC22-9362-4CC9-82F1-EB40CEC29B35}" srcOrd="4" destOrd="0" presId="urn:microsoft.com/office/officeart/2005/8/layout/gear1"/>
    <dgm:cxn modelId="{D5AFF884-34F2-4D78-95E9-E734AEB76E3B}" type="presParOf" srcId="{5B6CF3DA-6DAF-4C60-A3A2-1A9257AE4B03}" destId="{C8C2CD3B-955C-470D-A1A2-EB6E93668B89}" srcOrd="5" destOrd="0" presId="urn:microsoft.com/office/officeart/2005/8/layout/gear1"/>
    <dgm:cxn modelId="{48A299DE-9101-4398-9AF8-5F9E0DD08B3D}" type="presParOf" srcId="{5B6CF3DA-6DAF-4C60-A3A2-1A9257AE4B03}" destId="{51016437-BD50-4422-84A1-B075A9637D65}" srcOrd="6" destOrd="0" presId="urn:microsoft.com/office/officeart/2005/8/layout/gear1"/>
    <dgm:cxn modelId="{382F36FE-D0CB-445F-B3BF-E0213DC781E7}" type="presParOf" srcId="{5B6CF3DA-6DAF-4C60-A3A2-1A9257AE4B03}" destId="{A694D2F3-18A6-470F-B53E-CD3E80669238}" srcOrd="7" destOrd="0" presId="urn:microsoft.com/office/officeart/2005/8/layout/gear1"/>
    <dgm:cxn modelId="{128D3C70-9AD2-43AE-ABA1-20F4527071CE}" type="presParOf" srcId="{5B6CF3DA-6DAF-4C60-A3A2-1A9257AE4B03}" destId="{25208214-B414-476E-94CD-491BA5825041}" srcOrd="8" destOrd="0" presId="urn:microsoft.com/office/officeart/2005/8/layout/gear1"/>
    <dgm:cxn modelId="{E53D4A67-34E3-42E8-8E79-C7CD5E63B65F}" type="presParOf" srcId="{5B6CF3DA-6DAF-4C60-A3A2-1A9257AE4B03}" destId="{E63FAC7F-19A7-4EEB-8557-E8247BFCDF00}" srcOrd="9" destOrd="0" presId="urn:microsoft.com/office/officeart/2005/8/layout/gear1"/>
    <dgm:cxn modelId="{2F10715B-16AF-47D8-AF33-1F6B0B07CEC9}" type="presParOf" srcId="{5B6CF3DA-6DAF-4C60-A3A2-1A9257AE4B03}" destId="{91001CCE-DF8C-436F-BAE4-69033FC37165}" srcOrd="10" destOrd="0" presId="urn:microsoft.com/office/officeart/2005/8/layout/gear1"/>
    <dgm:cxn modelId="{D3BD7DEF-D6B6-4D9C-ACE5-7500D9F50BE7}" type="presParOf" srcId="{5B6CF3DA-6DAF-4C60-A3A2-1A9257AE4B03}" destId="{C1D252D1-9242-4296-AEF1-FD3530C5D7AC}" srcOrd="11" destOrd="0" presId="urn:microsoft.com/office/officeart/2005/8/layout/gear1"/>
    <dgm:cxn modelId="{F6770D13-8C72-4E89-854A-384EE4BCBC57}"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B9CF1202-2D5A-4EE5-98CE-981A75204F5C}" type="presOf" srcId="{3DD3ACB9-B1A0-4051-B086-70DD759DB9D9}" destId="{7688CFAA-65A9-47E4-9CBA-873022E84D77}" srcOrd="0" destOrd="0" presId="urn:microsoft.com/office/officeart/2005/8/layout/gear1"/>
    <dgm:cxn modelId="{88699A4E-FC6B-47C7-A60E-209DF5D7E862}" type="presOf" srcId="{69B47C8A-3B5F-4DD5-BD73-909059205C03}" destId="{6F61677C-1B91-42E3-AE4B-CB8EE3BF0D3A}" srcOrd="1" destOrd="0" presId="urn:microsoft.com/office/officeart/2005/8/layout/gear1"/>
    <dgm:cxn modelId="{B10FD976-1020-4E80-B40D-E72B97BAA356}" type="presOf" srcId="{80579962-4AB3-414B-99A1-585FCC4EA35A}" destId="{A694D2F3-18A6-470F-B53E-CD3E80669238}" srcOrd="1" destOrd="0" presId="urn:microsoft.com/office/officeart/2005/8/layout/gear1"/>
    <dgm:cxn modelId="{04C37966-3E04-4E57-90D4-B98BC59EFAB7}" type="presOf" srcId="{80579962-4AB3-414B-99A1-585FCC4EA35A}" destId="{E63FAC7F-19A7-4EEB-8557-E8247BFCDF00}" srcOrd="3" destOrd="0" presId="urn:microsoft.com/office/officeart/2005/8/layout/gear1"/>
    <dgm:cxn modelId="{01DFB226-9F64-40DB-A459-5887F9F9CBD2}" type="presOf" srcId="{46D5EDCF-B63C-4DC6-B93F-68F3BB44A711}" destId="{C1D252D1-9242-4296-AEF1-FD3530C5D7AC}" srcOrd="0" destOrd="0" presId="urn:microsoft.com/office/officeart/2005/8/layout/gear1"/>
    <dgm:cxn modelId="{4839FD88-433D-41BC-8604-3620E70E9BDC}" type="presOf" srcId="{7731C7D0-E040-4DB3-92FD-C344C791C64E}" destId="{91001CCE-DF8C-436F-BAE4-69033FC37165}" srcOrd="0" destOrd="0" presId="urn:microsoft.com/office/officeart/2005/8/layout/gear1"/>
    <dgm:cxn modelId="{5536532A-A129-4251-BC12-0EAF76711B2A}" type="presOf" srcId="{BFA21F9D-77ED-40ED-9E69-9EA9835323E0}" destId="{F744AC22-9362-4CC9-82F1-EB40CEC29B35}" srcOrd="1"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C6CDE276-7E44-4B53-9BD9-72A0B12E8AE0}" type="presOf" srcId="{7D5A03DA-ED56-4100-AB90-5C114913DC6B}" destId="{5B6CF3DA-6DAF-4C60-A3A2-1A9257AE4B03}" srcOrd="0" destOrd="0" presId="urn:microsoft.com/office/officeart/2005/8/layout/gear1"/>
    <dgm:cxn modelId="{44440380-CD62-4415-9268-D0EF2ACBDD9B}" type="presOf" srcId="{80579962-4AB3-414B-99A1-585FCC4EA35A}" destId="{51016437-BD50-4422-84A1-B075A9637D65}" srcOrd="0"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72377559-D943-4059-BF93-438D99CA23C3}" type="presOf" srcId="{BFA21F9D-77ED-40ED-9E69-9EA9835323E0}" destId="{669C9A8A-BE08-4D5A-B742-B2FB192156AF}" srcOrd="0" destOrd="0" presId="urn:microsoft.com/office/officeart/2005/8/layout/gear1"/>
    <dgm:cxn modelId="{3D82613E-54B7-495C-8991-9115BB07BDCD}" type="presOf" srcId="{69B47C8A-3B5F-4DD5-BD73-909059205C03}" destId="{6FE808E2-B677-4188-811D-CBCE549E2880}" srcOrd="2" destOrd="0" presId="urn:microsoft.com/office/officeart/2005/8/layout/gear1"/>
    <dgm:cxn modelId="{86206EA4-AF73-400D-ACC5-5E8D93ACEE26}" type="presOf" srcId="{80579962-4AB3-414B-99A1-585FCC4EA35A}" destId="{25208214-B414-476E-94CD-491BA5825041}" srcOrd="2"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A8F98A0F-B021-41B7-8E1C-02F879BF7A01}" type="presOf" srcId="{BFA21F9D-77ED-40ED-9E69-9EA9835323E0}" destId="{C8C2CD3B-955C-470D-A1A2-EB6E93668B89}" srcOrd="2" destOrd="0" presId="urn:microsoft.com/office/officeart/2005/8/layout/gear1"/>
    <dgm:cxn modelId="{0A50E6D6-4503-4DBC-BDE3-D2739547DE63}" type="presOf" srcId="{69B47C8A-3B5F-4DD5-BD73-909059205C03}" destId="{5F9E7D36-2739-456F-911B-2FB5AE253719}" srcOrd="0" destOrd="0" presId="urn:microsoft.com/office/officeart/2005/8/layout/gear1"/>
    <dgm:cxn modelId="{7671164E-A01F-4894-8D43-3EBF60BAC35A}" type="presParOf" srcId="{5B6CF3DA-6DAF-4C60-A3A2-1A9257AE4B03}" destId="{5F9E7D36-2739-456F-911B-2FB5AE253719}" srcOrd="0" destOrd="0" presId="urn:microsoft.com/office/officeart/2005/8/layout/gear1"/>
    <dgm:cxn modelId="{16BFF70C-B619-45CF-95C3-58FD2433F695}" type="presParOf" srcId="{5B6CF3DA-6DAF-4C60-A3A2-1A9257AE4B03}" destId="{6F61677C-1B91-42E3-AE4B-CB8EE3BF0D3A}" srcOrd="1" destOrd="0" presId="urn:microsoft.com/office/officeart/2005/8/layout/gear1"/>
    <dgm:cxn modelId="{DFEA376B-6648-48E1-AB72-155866F63508}" type="presParOf" srcId="{5B6CF3DA-6DAF-4C60-A3A2-1A9257AE4B03}" destId="{6FE808E2-B677-4188-811D-CBCE549E2880}" srcOrd="2" destOrd="0" presId="urn:microsoft.com/office/officeart/2005/8/layout/gear1"/>
    <dgm:cxn modelId="{79D6B01B-993A-4443-8495-C2851FBE46EB}" type="presParOf" srcId="{5B6CF3DA-6DAF-4C60-A3A2-1A9257AE4B03}" destId="{669C9A8A-BE08-4D5A-B742-B2FB192156AF}" srcOrd="3" destOrd="0" presId="urn:microsoft.com/office/officeart/2005/8/layout/gear1"/>
    <dgm:cxn modelId="{C8D5F58F-18DB-44A8-89C6-967E3E0DF6D6}" type="presParOf" srcId="{5B6CF3DA-6DAF-4C60-A3A2-1A9257AE4B03}" destId="{F744AC22-9362-4CC9-82F1-EB40CEC29B35}" srcOrd="4" destOrd="0" presId="urn:microsoft.com/office/officeart/2005/8/layout/gear1"/>
    <dgm:cxn modelId="{92F6693E-0FEE-4292-BB90-2FC2E0CD87EC}" type="presParOf" srcId="{5B6CF3DA-6DAF-4C60-A3A2-1A9257AE4B03}" destId="{C8C2CD3B-955C-470D-A1A2-EB6E93668B89}" srcOrd="5" destOrd="0" presId="urn:microsoft.com/office/officeart/2005/8/layout/gear1"/>
    <dgm:cxn modelId="{3EDC32AE-5289-4810-BF7B-58887E93303F}" type="presParOf" srcId="{5B6CF3DA-6DAF-4C60-A3A2-1A9257AE4B03}" destId="{51016437-BD50-4422-84A1-B075A9637D65}" srcOrd="6" destOrd="0" presId="urn:microsoft.com/office/officeart/2005/8/layout/gear1"/>
    <dgm:cxn modelId="{BC73B2A9-670F-44F2-8F3F-93CDAD303DA1}" type="presParOf" srcId="{5B6CF3DA-6DAF-4C60-A3A2-1A9257AE4B03}" destId="{A694D2F3-18A6-470F-B53E-CD3E80669238}" srcOrd="7" destOrd="0" presId="urn:microsoft.com/office/officeart/2005/8/layout/gear1"/>
    <dgm:cxn modelId="{D709FC4B-FF0D-433F-B7DC-4F6F5454FC17}" type="presParOf" srcId="{5B6CF3DA-6DAF-4C60-A3A2-1A9257AE4B03}" destId="{25208214-B414-476E-94CD-491BA5825041}" srcOrd="8" destOrd="0" presId="urn:microsoft.com/office/officeart/2005/8/layout/gear1"/>
    <dgm:cxn modelId="{CE583D61-E32F-48BA-9AE0-6E82E500A66D}" type="presParOf" srcId="{5B6CF3DA-6DAF-4C60-A3A2-1A9257AE4B03}" destId="{E63FAC7F-19A7-4EEB-8557-E8247BFCDF00}" srcOrd="9" destOrd="0" presId="urn:microsoft.com/office/officeart/2005/8/layout/gear1"/>
    <dgm:cxn modelId="{9455BE9B-3B1B-41B6-A15B-368D0A9BB4D4}" type="presParOf" srcId="{5B6CF3DA-6DAF-4C60-A3A2-1A9257AE4B03}" destId="{91001CCE-DF8C-436F-BAE4-69033FC37165}" srcOrd="10" destOrd="0" presId="urn:microsoft.com/office/officeart/2005/8/layout/gear1"/>
    <dgm:cxn modelId="{A8A77689-7162-41FD-93D9-8AFF501899DC}" type="presParOf" srcId="{5B6CF3DA-6DAF-4C60-A3A2-1A9257AE4B03}" destId="{C1D252D1-9242-4296-AEF1-FD3530C5D7AC}" srcOrd="11" destOrd="0" presId="urn:microsoft.com/office/officeart/2005/8/layout/gear1"/>
    <dgm:cxn modelId="{3D4FBFA1-F9D6-452B-83F6-43604A55683C}"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10473882-9B93-4DE4-A094-DE2DAB7E49ED}" type="presOf" srcId="{80579962-4AB3-414B-99A1-585FCC4EA35A}" destId="{25208214-B414-476E-94CD-491BA5825041}" srcOrd="2" destOrd="0" presId="urn:microsoft.com/office/officeart/2005/8/layout/gear1"/>
    <dgm:cxn modelId="{9CF7F23B-B53D-4A98-A76C-E074DA7E11AA}" type="presOf" srcId="{BFA21F9D-77ED-40ED-9E69-9EA9835323E0}" destId="{C8C2CD3B-955C-470D-A1A2-EB6E93668B89}" srcOrd="2" destOrd="0" presId="urn:microsoft.com/office/officeart/2005/8/layout/gear1"/>
    <dgm:cxn modelId="{BB355E96-41F3-4827-B4AB-F1CD9A412047}" type="presOf" srcId="{69B47C8A-3B5F-4DD5-BD73-909059205C03}" destId="{6F61677C-1B91-42E3-AE4B-CB8EE3BF0D3A}" srcOrd="1" destOrd="0" presId="urn:microsoft.com/office/officeart/2005/8/layout/gear1"/>
    <dgm:cxn modelId="{F9A0C0A0-9433-4569-A0A8-9CF2932D5F49}" type="presOf" srcId="{80579962-4AB3-414B-99A1-585FCC4EA35A}" destId="{51016437-BD50-4422-84A1-B075A9637D65}" srcOrd="0" destOrd="0" presId="urn:microsoft.com/office/officeart/2005/8/layout/gear1"/>
    <dgm:cxn modelId="{E19E006D-86FD-45D6-89A2-D9B6E46E498E}" type="presOf" srcId="{7731C7D0-E040-4DB3-92FD-C344C791C64E}" destId="{91001CCE-DF8C-436F-BAE4-69033FC37165}" srcOrd="0" destOrd="0" presId="urn:microsoft.com/office/officeart/2005/8/layout/gear1"/>
    <dgm:cxn modelId="{DBF5C4EB-1B8A-4270-B2B0-1371E61D358E}" type="presOf" srcId="{69B47C8A-3B5F-4DD5-BD73-909059205C03}" destId="{5F9E7D36-2739-456F-911B-2FB5AE253719}" srcOrd="0"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454022FC-8F68-4B94-BB07-49E90E73A5D0}" type="presOf" srcId="{BFA21F9D-77ED-40ED-9E69-9EA9835323E0}" destId="{669C9A8A-BE08-4D5A-B742-B2FB192156AF}" srcOrd="0"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94596EAC-2F2B-4B29-8F32-6CF0E06FAA8A}" type="presOf" srcId="{7D5A03DA-ED56-4100-AB90-5C114913DC6B}" destId="{5B6CF3DA-6DAF-4C60-A3A2-1A9257AE4B03}" srcOrd="0" destOrd="0" presId="urn:microsoft.com/office/officeart/2005/8/layout/gear1"/>
    <dgm:cxn modelId="{83030559-FF25-4BED-ADF4-687445217DEE}" type="presOf" srcId="{80579962-4AB3-414B-99A1-585FCC4EA35A}" destId="{E63FAC7F-19A7-4EEB-8557-E8247BFCDF00}" srcOrd="3"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5E33EF9F-956E-44C5-9AA8-96138C8182A5}" type="presOf" srcId="{69B47C8A-3B5F-4DD5-BD73-909059205C03}" destId="{6FE808E2-B677-4188-811D-CBCE549E2880}" srcOrd="2" destOrd="0" presId="urn:microsoft.com/office/officeart/2005/8/layout/gear1"/>
    <dgm:cxn modelId="{D86258D7-9B21-4EE9-BB4B-1D239E8E9FB2}" type="presOf" srcId="{80579962-4AB3-414B-99A1-585FCC4EA35A}" destId="{A694D2F3-18A6-470F-B53E-CD3E80669238}" srcOrd="1" destOrd="0" presId="urn:microsoft.com/office/officeart/2005/8/layout/gear1"/>
    <dgm:cxn modelId="{96E9F7F0-776E-4D98-B15B-93655F44BE74}" type="presOf" srcId="{BFA21F9D-77ED-40ED-9E69-9EA9835323E0}" destId="{F744AC22-9362-4CC9-82F1-EB40CEC29B35}" srcOrd="1" destOrd="0" presId="urn:microsoft.com/office/officeart/2005/8/layout/gear1"/>
    <dgm:cxn modelId="{7792DECC-48F1-40F7-A8A3-BAFE2C2E3E02}" type="presOf" srcId="{46D5EDCF-B63C-4DC6-B93F-68F3BB44A711}" destId="{C1D252D1-9242-4296-AEF1-FD3530C5D7AC}" srcOrd="0" destOrd="0" presId="urn:microsoft.com/office/officeart/2005/8/layout/gear1"/>
    <dgm:cxn modelId="{9365E518-DA23-4136-84D0-41A62DD3F567}" type="presOf" srcId="{3DD3ACB9-B1A0-4051-B086-70DD759DB9D9}" destId="{7688CFAA-65A9-47E4-9CBA-873022E84D77}" srcOrd="0" destOrd="0" presId="urn:microsoft.com/office/officeart/2005/8/layout/gear1"/>
    <dgm:cxn modelId="{CFD57E91-2F72-45F5-BECB-93D1B628BE88}" type="presParOf" srcId="{5B6CF3DA-6DAF-4C60-A3A2-1A9257AE4B03}" destId="{5F9E7D36-2739-456F-911B-2FB5AE253719}" srcOrd="0" destOrd="0" presId="urn:microsoft.com/office/officeart/2005/8/layout/gear1"/>
    <dgm:cxn modelId="{5692451D-5882-499D-B101-EDAE52D307A2}" type="presParOf" srcId="{5B6CF3DA-6DAF-4C60-A3A2-1A9257AE4B03}" destId="{6F61677C-1B91-42E3-AE4B-CB8EE3BF0D3A}" srcOrd="1" destOrd="0" presId="urn:microsoft.com/office/officeart/2005/8/layout/gear1"/>
    <dgm:cxn modelId="{C53FDC60-3424-4169-9AA0-90A5C61AEBB4}" type="presParOf" srcId="{5B6CF3DA-6DAF-4C60-A3A2-1A9257AE4B03}" destId="{6FE808E2-B677-4188-811D-CBCE549E2880}" srcOrd="2" destOrd="0" presId="urn:microsoft.com/office/officeart/2005/8/layout/gear1"/>
    <dgm:cxn modelId="{EC188852-7FEE-4EE7-BEB4-8096645C171F}" type="presParOf" srcId="{5B6CF3DA-6DAF-4C60-A3A2-1A9257AE4B03}" destId="{669C9A8A-BE08-4D5A-B742-B2FB192156AF}" srcOrd="3" destOrd="0" presId="urn:microsoft.com/office/officeart/2005/8/layout/gear1"/>
    <dgm:cxn modelId="{3A1E12EA-BC5A-482E-A710-0DBD5E5961CB}" type="presParOf" srcId="{5B6CF3DA-6DAF-4C60-A3A2-1A9257AE4B03}" destId="{F744AC22-9362-4CC9-82F1-EB40CEC29B35}" srcOrd="4" destOrd="0" presId="urn:microsoft.com/office/officeart/2005/8/layout/gear1"/>
    <dgm:cxn modelId="{3AC0DF7F-0AD1-45E6-8308-D13F10F32DC1}" type="presParOf" srcId="{5B6CF3DA-6DAF-4C60-A3A2-1A9257AE4B03}" destId="{C8C2CD3B-955C-470D-A1A2-EB6E93668B89}" srcOrd="5" destOrd="0" presId="urn:microsoft.com/office/officeart/2005/8/layout/gear1"/>
    <dgm:cxn modelId="{9F889293-77CD-49A1-8178-CF6C68A9ED34}" type="presParOf" srcId="{5B6CF3DA-6DAF-4C60-A3A2-1A9257AE4B03}" destId="{51016437-BD50-4422-84A1-B075A9637D65}" srcOrd="6" destOrd="0" presId="urn:microsoft.com/office/officeart/2005/8/layout/gear1"/>
    <dgm:cxn modelId="{C8749B94-18EF-4B06-A17D-D0C2BCE4A78B}" type="presParOf" srcId="{5B6CF3DA-6DAF-4C60-A3A2-1A9257AE4B03}" destId="{A694D2F3-18A6-470F-B53E-CD3E80669238}" srcOrd="7" destOrd="0" presId="urn:microsoft.com/office/officeart/2005/8/layout/gear1"/>
    <dgm:cxn modelId="{9D3B5E14-9993-45A7-8F4A-D841DCFE8CC0}" type="presParOf" srcId="{5B6CF3DA-6DAF-4C60-A3A2-1A9257AE4B03}" destId="{25208214-B414-476E-94CD-491BA5825041}" srcOrd="8" destOrd="0" presId="urn:microsoft.com/office/officeart/2005/8/layout/gear1"/>
    <dgm:cxn modelId="{44963525-8A19-4337-9A13-C14CC47ECA96}" type="presParOf" srcId="{5B6CF3DA-6DAF-4C60-A3A2-1A9257AE4B03}" destId="{E63FAC7F-19A7-4EEB-8557-E8247BFCDF00}" srcOrd="9" destOrd="0" presId="urn:microsoft.com/office/officeart/2005/8/layout/gear1"/>
    <dgm:cxn modelId="{15BE4F2C-A7F2-4354-88A3-1859992AB31E}" type="presParOf" srcId="{5B6CF3DA-6DAF-4C60-A3A2-1A9257AE4B03}" destId="{91001CCE-DF8C-436F-BAE4-69033FC37165}" srcOrd="10" destOrd="0" presId="urn:microsoft.com/office/officeart/2005/8/layout/gear1"/>
    <dgm:cxn modelId="{205CB8BD-326E-4AC4-B051-319372CF2084}" type="presParOf" srcId="{5B6CF3DA-6DAF-4C60-A3A2-1A9257AE4B03}" destId="{C1D252D1-9242-4296-AEF1-FD3530C5D7AC}" srcOrd="11" destOrd="0" presId="urn:microsoft.com/office/officeart/2005/8/layout/gear1"/>
    <dgm:cxn modelId="{3B000DDE-B401-435E-907B-F2A30B4F3D7E}"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5717C45E-870C-4EEA-AA0F-F61C2359AC6D}" type="presOf" srcId="{BFA21F9D-77ED-40ED-9E69-9EA9835323E0}" destId="{F744AC22-9362-4CC9-82F1-EB40CEC29B35}" srcOrd="1" destOrd="0" presId="urn:microsoft.com/office/officeart/2005/8/layout/gear1"/>
    <dgm:cxn modelId="{236E290E-7D84-4275-AE07-8F3620F809E9}" type="presOf" srcId="{69B47C8A-3B5F-4DD5-BD73-909059205C03}" destId="{6FE808E2-B677-4188-811D-CBCE549E2880}" srcOrd="2" destOrd="0" presId="urn:microsoft.com/office/officeart/2005/8/layout/gear1"/>
    <dgm:cxn modelId="{36C30DF6-BC9D-49D1-90AA-F05CCB4D521C}" type="presOf" srcId="{7D5A03DA-ED56-4100-AB90-5C114913DC6B}" destId="{5B6CF3DA-6DAF-4C60-A3A2-1A9257AE4B03}" srcOrd="0" destOrd="0" presId="urn:microsoft.com/office/officeart/2005/8/layout/gear1"/>
    <dgm:cxn modelId="{9F5D25D2-47DB-452D-BA38-4CC17ED514EF}" type="presOf" srcId="{7731C7D0-E040-4DB3-92FD-C344C791C64E}" destId="{91001CCE-DF8C-436F-BAE4-69033FC37165}" srcOrd="0" destOrd="0" presId="urn:microsoft.com/office/officeart/2005/8/layout/gear1"/>
    <dgm:cxn modelId="{9371FC51-6D46-4297-95F6-49618372D0E3}" type="presOf" srcId="{BFA21F9D-77ED-40ED-9E69-9EA9835323E0}" destId="{669C9A8A-BE08-4D5A-B742-B2FB192156AF}" srcOrd="0" destOrd="0" presId="urn:microsoft.com/office/officeart/2005/8/layout/gear1"/>
    <dgm:cxn modelId="{0281DC80-F2F4-4EE8-8A5E-A3DA87C6345B}" type="presOf" srcId="{80579962-4AB3-414B-99A1-585FCC4EA35A}" destId="{E63FAC7F-19A7-4EEB-8557-E8247BFCDF00}" srcOrd="3"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5925E509-C537-4E72-80D2-B1949E8C0DFB}" type="presOf" srcId="{80579962-4AB3-414B-99A1-585FCC4EA35A}" destId="{25208214-B414-476E-94CD-491BA5825041}" srcOrd="2" destOrd="0" presId="urn:microsoft.com/office/officeart/2005/8/layout/gear1"/>
    <dgm:cxn modelId="{2D3DC1B1-6975-4547-AF50-81A700BE77B0}" type="presOf" srcId="{80579962-4AB3-414B-99A1-585FCC4EA35A}" destId="{A694D2F3-18A6-470F-B53E-CD3E80669238}" srcOrd="1" destOrd="0" presId="urn:microsoft.com/office/officeart/2005/8/layout/gear1"/>
    <dgm:cxn modelId="{FCB13B71-08F0-4638-A731-C0D25060AE8A}" type="presOf" srcId="{69B47C8A-3B5F-4DD5-BD73-909059205C03}" destId="{6F61677C-1B91-42E3-AE4B-CB8EE3BF0D3A}" srcOrd="1" destOrd="0" presId="urn:microsoft.com/office/officeart/2005/8/layout/gear1"/>
    <dgm:cxn modelId="{AFA1DA33-8002-433C-A0AA-DB12E8359E36}" type="presOf" srcId="{80579962-4AB3-414B-99A1-585FCC4EA35A}" destId="{51016437-BD50-4422-84A1-B075A9637D65}" srcOrd="0" destOrd="0" presId="urn:microsoft.com/office/officeart/2005/8/layout/gear1"/>
    <dgm:cxn modelId="{DB8CA5D3-0968-4693-85EF-39DAF2BC71BA}" type="presOf" srcId="{3DD3ACB9-B1A0-4051-B086-70DD759DB9D9}" destId="{7688CFAA-65A9-47E4-9CBA-873022E84D77}" srcOrd="0"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8CC8EFB3-518F-4829-A596-EC03018840C7}" type="presOf" srcId="{BFA21F9D-77ED-40ED-9E69-9EA9835323E0}" destId="{C8C2CD3B-955C-470D-A1A2-EB6E93668B89}" srcOrd="2"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8C37F358-DEB4-41D8-98B4-F9E92EE0921A}" type="presOf" srcId="{46D5EDCF-B63C-4DC6-B93F-68F3BB44A711}" destId="{C1D252D1-9242-4296-AEF1-FD3530C5D7AC}" srcOrd="0" destOrd="0" presId="urn:microsoft.com/office/officeart/2005/8/layout/gear1"/>
    <dgm:cxn modelId="{6CF02089-6582-4FDA-8A8F-2E1CD3FF718E}" type="presOf" srcId="{69B47C8A-3B5F-4DD5-BD73-909059205C03}" destId="{5F9E7D36-2739-456F-911B-2FB5AE253719}" srcOrd="0" destOrd="0" presId="urn:microsoft.com/office/officeart/2005/8/layout/gear1"/>
    <dgm:cxn modelId="{45FD469C-E26F-4397-B1D7-1BF04960F286}" type="presParOf" srcId="{5B6CF3DA-6DAF-4C60-A3A2-1A9257AE4B03}" destId="{5F9E7D36-2739-456F-911B-2FB5AE253719}" srcOrd="0" destOrd="0" presId="urn:microsoft.com/office/officeart/2005/8/layout/gear1"/>
    <dgm:cxn modelId="{31E91D39-8909-4856-B527-803DDA8A5DA7}" type="presParOf" srcId="{5B6CF3DA-6DAF-4C60-A3A2-1A9257AE4B03}" destId="{6F61677C-1B91-42E3-AE4B-CB8EE3BF0D3A}" srcOrd="1" destOrd="0" presId="urn:microsoft.com/office/officeart/2005/8/layout/gear1"/>
    <dgm:cxn modelId="{8EA47F2E-47C3-4027-86E5-FDEB7D995D9F}" type="presParOf" srcId="{5B6CF3DA-6DAF-4C60-A3A2-1A9257AE4B03}" destId="{6FE808E2-B677-4188-811D-CBCE549E2880}" srcOrd="2" destOrd="0" presId="urn:microsoft.com/office/officeart/2005/8/layout/gear1"/>
    <dgm:cxn modelId="{72285FB0-0705-4BD1-BFAC-7BB13F157369}" type="presParOf" srcId="{5B6CF3DA-6DAF-4C60-A3A2-1A9257AE4B03}" destId="{669C9A8A-BE08-4D5A-B742-B2FB192156AF}" srcOrd="3" destOrd="0" presId="urn:microsoft.com/office/officeart/2005/8/layout/gear1"/>
    <dgm:cxn modelId="{AC06576A-813D-425F-A241-5B4BE808A73C}" type="presParOf" srcId="{5B6CF3DA-6DAF-4C60-A3A2-1A9257AE4B03}" destId="{F744AC22-9362-4CC9-82F1-EB40CEC29B35}" srcOrd="4" destOrd="0" presId="urn:microsoft.com/office/officeart/2005/8/layout/gear1"/>
    <dgm:cxn modelId="{D3DDF8ED-2D2D-4D56-83AF-857FBAC09F43}" type="presParOf" srcId="{5B6CF3DA-6DAF-4C60-A3A2-1A9257AE4B03}" destId="{C8C2CD3B-955C-470D-A1A2-EB6E93668B89}" srcOrd="5" destOrd="0" presId="urn:microsoft.com/office/officeart/2005/8/layout/gear1"/>
    <dgm:cxn modelId="{F9E45518-B1F8-4D00-AB60-444FFD4697BB}" type="presParOf" srcId="{5B6CF3DA-6DAF-4C60-A3A2-1A9257AE4B03}" destId="{51016437-BD50-4422-84A1-B075A9637D65}" srcOrd="6" destOrd="0" presId="urn:microsoft.com/office/officeart/2005/8/layout/gear1"/>
    <dgm:cxn modelId="{A1618FC4-7FED-4C7D-8112-77927723CA27}" type="presParOf" srcId="{5B6CF3DA-6DAF-4C60-A3A2-1A9257AE4B03}" destId="{A694D2F3-18A6-470F-B53E-CD3E80669238}" srcOrd="7" destOrd="0" presId="urn:microsoft.com/office/officeart/2005/8/layout/gear1"/>
    <dgm:cxn modelId="{7B10FAE9-F674-4E07-B640-F90C4F54D8FB}" type="presParOf" srcId="{5B6CF3DA-6DAF-4C60-A3A2-1A9257AE4B03}" destId="{25208214-B414-476E-94CD-491BA5825041}" srcOrd="8" destOrd="0" presId="urn:microsoft.com/office/officeart/2005/8/layout/gear1"/>
    <dgm:cxn modelId="{F41B3AD2-7792-4D84-9BEE-4D96522EDC73}" type="presParOf" srcId="{5B6CF3DA-6DAF-4C60-A3A2-1A9257AE4B03}" destId="{E63FAC7F-19A7-4EEB-8557-E8247BFCDF00}" srcOrd="9" destOrd="0" presId="urn:microsoft.com/office/officeart/2005/8/layout/gear1"/>
    <dgm:cxn modelId="{1836AFC4-B8A5-4132-B64E-650677F5BFC5}" type="presParOf" srcId="{5B6CF3DA-6DAF-4C60-A3A2-1A9257AE4B03}" destId="{91001CCE-DF8C-436F-BAE4-69033FC37165}" srcOrd="10" destOrd="0" presId="urn:microsoft.com/office/officeart/2005/8/layout/gear1"/>
    <dgm:cxn modelId="{BF722358-A4F3-4765-8808-EB6E144037F8}" type="presParOf" srcId="{5B6CF3DA-6DAF-4C60-A3A2-1A9257AE4B03}" destId="{C1D252D1-9242-4296-AEF1-FD3530C5D7AC}" srcOrd="11" destOrd="0" presId="urn:microsoft.com/office/officeart/2005/8/layout/gear1"/>
    <dgm:cxn modelId="{D3D8CCBB-06A1-4516-91E8-DB773F68DCC9}"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2EF15053-0814-4C9F-9EF9-A14A8BDEBD30}" type="presOf" srcId="{BFA21F9D-77ED-40ED-9E69-9EA9835323E0}" destId="{C8C2CD3B-955C-470D-A1A2-EB6E93668B89}" srcOrd="2" destOrd="0" presId="urn:microsoft.com/office/officeart/2005/8/layout/gear1"/>
    <dgm:cxn modelId="{E8CF9FC5-21A3-40A8-8AA8-45FE5869C50B}" type="presOf" srcId="{BFA21F9D-77ED-40ED-9E69-9EA9835323E0}" destId="{F744AC22-9362-4CC9-82F1-EB40CEC29B35}" srcOrd="1" destOrd="0" presId="urn:microsoft.com/office/officeart/2005/8/layout/gear1"/>
    <dgm:cxn modelId="{BFBA6891-FC6E-4964-A1A3-814919F10E67}" type="presOf" srcId="{46D5EDCF-B63C-4DC6-B93F-68F3BB44A711}" destId="{C1D252D1-9242-4296-AEF1-FD3530C5D7AC}" srcOrd="0" destOrd="0" presId="urn:microsoft.com/office/officeart/2005/8/layout/gear1"/>
    <dgm:cxn modelId="{A71C1F34-7926-4347-8631-023E77E1357E}" type="presOf" srcId="{69B47C8A-3B5F-4DD5-BD73-909059205C03}" destId="{6FE808E2-B677-4188-811D-CBCE549E2880}" srcOrd="2" destOrd="0" presId="urn:microsoft.com/office/officeart/2005/8/layout/gear1"/>
    <dgm:cxn modelId="{7EF20517-FE97-410B-B2EB-973BA26C3CE4}" type="presOf" srcId="{69B47C8A-3B5F-4DD5-BD73-909059205C03}" destId="{6F61677C-1B91-42E3-AE4B-CB8EE3BF0D3A}" srcOrd="1"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534568BB-E416-4100-B2FF-8D7B940B14DD}" type="presOf" srcId="{69B47C8A-3B5F-4DD5-BD73-909059205C03}" destId="{5F9E7D36-2739-456F-911B-2FB5AE253719}" srcOrd="0" destOrd="0" presId="urn:microsoft.com/office/officeart/2005/8/layout/gear1"/>
    <dgm:cxn modelId="{AAF69863-B227-4454-BA89-B5A86D72D425}" type="presOf" srcId="{80579962-4AB3-414B-99A1-585FCC4EA35A}" destId="{A694D2F3-18A6-470F-B53E-CD3E80669238}" srcOrd="1"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82E7E555-02C0-46BE-885E-EB532D1E8660}" type="presOf" srcId="{BFA21F9D-77ED-40ED-9E69-9EA9835323E0}" destId="{669C9A8A-BE08-4D5A-B742-B2FB192156AF}" srcOrd="0" destOrd="0" presId="urn:microsoft.com/office/officeart/2005/8/layout/gear1"/>
    <dgm:cxn modelId="{632A3EDC-781C-4F25-9538-997869B3714C}" type="presOf" srcId="{7D5A03DA-ED56-4100-AB90-5C114913DC6B}" destId="{5B6CF3DA-6DAF-4C60-A3A2-1A9257AE4B03}" srcOrd="0" destOrd="0" presId="urn:microsoft.com/office/officeart/2005/8/layout/gear1"/>
    <dgm:cxn modelId="{996BE47A-7880-466D-8EAA-42FF128B44C2}" type="presOf" srcId="{7731C7D0-E040-4DB3-92FD-C344C791C64E}" destId="{91001CCE-DF8C-436F-BAE4-69033FC37165}" srcOrd="0" destOrd="0" presId="urn:microsoft.com/office/officeart/2005/8/layout/gear1"/>
    <dgm:cxn modelId="{48ADFC76-1C82-4B23-9BED-FC661BC0DCC9}" type="presOf" srcId="{3DD3ACB9-B1A0-4051-B086-70DD759DB9D9}" destId="{7688CFAA-65A9-47E4-9CBA-873022E84D77}" srcOrd="0" destOrd="0" presId="urn:microsoft.com/office/officeart/2005/8/layout/gear1"/>
    <dgm:cxn modelId="{2313B34F-AB98-43C1-8EE0-FD91C54970AD}" type="presOf" srcId="{80579962-4AB3-414B-99A1-585FCC4EA35A}" destId="{51016437-BD50-4422-84A1-B075A9637D65}" srcOrd="0"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C44804A2-042E-479F-AA3F-3CA4F23C341F}" type="presOf" srcId="{80579962-4AB3-414B-99A1-585FCC4EA35A}" destId="{E63FAC7F-19A7-4EEB-8557-E8247BFCDF00}" srcOrd="3" destOrd="0" presId="urn:microsoft.com/office/officeart/2005/8/layout/gear1"/>
    <dgm:cxn modelId="{61C1934B-EC8A-4B31-9FD7-7DF362ABBBBA}" type="presOf" srcId="{80579962-4AB3-414B-99A1-585FCC4EA35A}" destId="{25208214-B414-476E-94CD-491BA5825041}" srcOrd="2" destOrd="0" presId="urn:microsoft.com/office/officeart/2005/8/layout/gear1"/>
    <dgm:cxn modelId="{B82C7A4E-544D-4B98-9801-E105C12E1B47}" type="presParOf" srcId="{5B6CF3DA-6DAF-4C60-A3A2-1A9257AE4B03}" destId="{5F9E7D36-2739-456F-911B-2FB5AE253719}" srcOrd="0" destOrd="0" presId="urn:microsoft.com/office/officeart/2005/8/layout/gear1"/>
    <dgm:cxn modelId="{EAC9F672-E0C0-492B-9AFC-20D040AA630F}" type="presParOf" srcId="{5B6CF3DA-6DAF-4C60-A3A2-1A9257AE4B03}" destId="{6F61677C-1B91-42E3-AE4B-CB8EE3BF0D3A}" srcOrd="1" destOrd="0" presId="urn:microsoft.com/office/officeart/2005/8/layout/gear1"/>
    <dgm:cxn modelId="{84302A08-1469-4B05-A91C-E455F4EEFD85}" type="presParOf" srcId="{5B6CF3DA-6DAF-4C60-A3A2-1A9257AE4B03}" destId="{6FE808E2-B677-4188-811D-CBCE549E2880}" srcOrd="2" destOrd="0" presId="urn:microsoft.com/office/officeart/2005/8/layout/gear1"/>
    <dgm:cxn modelId="{D4178458-B0C3-480B-A805-D66889A21FDB}" type="presParOf" srcId="{5B6CF3DA-6DAF-4C60-A3A2-1A9257AE4B03}" destId="{669C9A8A-BE08-4D5A-B742-B2FB192156AF}" srcOrd="3" destOrd="0" presId="urn:microsoft.com/office/officeart/2005/8/layout/gear1"/>
    <dgm:cxn modelId="{9773D230-5356-4934-9FA7-2E75A77D9114}" type="presParOf" srcId="{5B6CF3DA-6DAF-4C60-A3A2-1A9257AE4B03}" destId="{F744AC22-9362-4CC9-82F1-EB40CEC29B35}" srcOrd="4" destOrd="0" presId="urn:microsoft.com/office/officeart/2005/8/layout/gear1"/>
    <dgm:cxn modelId="{5E9442B1-DE92-4E54-A41E-E07A3A989EA8}" type="presParOf" srcId="{5B6CF3DA-6DAF-4C60-A3A2-1A9257AE4B03}" destId="{C8C2CD3B-955C-470D-A1A2-EB6E93668B89}" srcOrd="5" destOrd="0" presId="urn:microsoft.com/office/officeart/2005/8/layout/gear1"/>
    <dgm:cxn modelId="{4C091F2F-9EFA-4199-97E4-62874A9DF1F6}" type="presParOf" srcId="{5B6CF3DA-6DAF-4C60-A3A2-1A9257AE4B03}" destId="{51016437-BD50-4422-84A1-B075A9637D65}" srcOrd="6" destOrd="0" presId="urn:microsoft.com/office/officeart/2005/8/layout/gear1"/>
    <dgm:cxn modelId="{9F4F4CEC-82EC-4159-97B8-149543EED03D}" type="presParOf" srcId="{5B6CF3DA-6DAF-4C60-A3A2-1A9257AE4B03}" destId="{A694D2F3-18A6-470F-B53E-CD3E80669238}" srcOrd="7" destOrd="0" presId="urn:microsoft.com/office/officeart/2005/8/layout/gear1"/>
    <dgm:cxn modelId="{83D1EF98-314C-47C5-919B-AB9D74F63458}" type="presParOf" srcId="{5B6CF3DA-6DAF-4C60-A3A2-1A9257AE4B03}" destId="{25208214-B414-476E-94CD-491BA5825041}" srcOrd="8" destOrd="0" presId="urn:microsoft.com/office/officeart/2005/8/layout/gear1"/>
    <dgm:cxn modelId="{CBF96F12-749F-4F58-822D-6AD0918B5578}" type="presParOf" srcId="{5B6CF3DA-6DAF-4C60-A3A2-1A9257AE4B03}" destId="{E63FAC7F-19A7-4EEB-8557-E8247BFCDF00}" srcOrd="9" destOrd="0" presId="urn:microsoft.com/office/officeart/2005/8/layout/gear1"/>
    <dgm:cxn modelId="{09A6121B-46C8-451B-990F-9DD94A34BA7B}" type="presParOf" srcId="{5B6CF3DA-6DAF-4C60-A3A2-1A9257AE4B03}" destId="{91001CCE-DF8C-436F-BAE4-69033FC37165}" srcOrd="10" destOrd="0" presId="urn:microsoft.com/office/officeart/2005/8/layout/gear1"/>
    <dgm:cxn modelId="{563F3556-76D8-423B-9C27-A2F5F7AC0D54}" type="presParOf" srcId="{5B6CF3DA-6DAF-4C60-A3A2-1A9257AE4B03}" destId="{C1D252D1-9242-4296-AEF1-FD3530C5D7AC}" srcOrd="11" destOrd="0" presId="urn:microsoft.com/office/officeart/2005/8/layout/gear1"/>
    <dgm:cxn modelId="{5AC9976A-3545-4A49-B6D1-8973722CB631}"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7EA00D0A-70AF-4882-A564-CCCBC6520A2A}" type="presOf" srcId="{BFA21F9D-77ED-40ED-9E69-9EA9835323E0}" destId="{C8C2CD3B-955C-470D-A1A2-EB6E93668B89}" srcOrd="2" destOrd="0" presId="urn:microsoft.com/office/officeart/2005/8/layout/gear1"/>
    <dgm:cxn modelId="{ED3B9A25-04BB-4D74-BBA0-6F527A4586F1}" type="presOf" srcId="{69B47C8A-3B5F-4DD5-BD73-909059205C03}" destId="{5F9E7D36-2739-456F-911B-2FB5AE253719}" srcOrd="0" destOrd="0" presId="urn:microsoft.com/office/officeart/2005/8/layout/gear1"/>
    <dgm:cxn modelId="{66EF6F2B-31A7-4AA6-9FDA-2DB61558FD0E}" type="presOf" srcId="{80579962-4AB3-414B-99A1-585FCC4EA35A}" destId="{E63FAC7F-19A7-4EEB-8557-E8247BFCDF00}" srcOrd="3" destOrd="0" presId="urn:microsoft.com/office/officeart/2005/8/layout/gear1"/>
    <dgm:cxn modelId="{B4A68032-6F30-4291-BDAB-FB7537D8816F}" type="presOf" srcId="{80579962-4AB3-414B-99A1-585FCC4EA35A}" destId="{51016437-BD50-4422-84A1-B075A9637D65}" srcOrd="0" destOrd="0" presId="urn:microsoft.com/office/officeart/2005/8/layout/gear1"/>
    <dgm:cxn modelId="{FB9602AD-6C9D-452F-9F11-AFD3ED39CF2A}" type="presOf" srcId="{3DD3ACB9-B1A0-4051-B086-70DD759DB9D9}" destId="{7688CFAA-65A9-47E4-9CBA-873022E84D77}" srcOrd="0" destOrd="0" presId="urn:microsoft.com/office/officeart/2005/8/layout/gear1"/>
    <dgm:cxn modelId="{035BDAEA-B187-4A52-AAEC-7FC395F8F720}" type="presOf" srcId="{80579962-4AB3-414B-99A1-585FCC4EA35A}" destId="{25208214-B414-476E-94CD-491BA5825041}" srcOrd="2" destOrd="0" presId="urn:microsoft.com/office/officeart/2005/8/layout/gear1"/>
    <dgm:cxn modelId="{35DF23AA-BA79-4D35-858A-0E6D162DF893}" type="presOf" srcId="{7731C7D0-E040-4DB3-92FD-C344C791C64E}" destId="{91001CCE-DF8C-436F-BAE4-69033FC37165}" srcOrd="0" destOrd="0" presId="urn:microsoft.com/office/officeart/2005/8/layout/gear1"/>
    <dgm:cxn modelId="{B3F5827B-DA61-4198-B198-8002E506E1FD}" type="presOf" srcId="{BFA21F9D-77ED-40ED-9E69-9EA9835323E0}" destId="{F744AC22-9362-4CC9-82F1-EB40CEC29B35}" srcOrd="1"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200BD25B-7D11-495D-AAA9-1D3B2D9080B8}" type="presOf" srcId="{BFA21F9D-77ED-40ED-9E69-9EA9835323E0}" destId="{669C9A8A-BE08-4D5A-B742-B2FB192156AF}" srcOrd="0"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73B588EC-CAB6-4542-A18E-8D2A60B1E8D8}" type="presOf" srcId="{80579962-4AB3-414B-99A1-585FCC4EA35A}" destId="{A694D2F3-18A6-470F-B53E-CD3E80669238}" srcOrd="1" destOrd="0" presId="urn:microsoft.com/office/officeart/2005/8/layout/gear1"/>
    <dgm:cxn modelId="{23396CAA-537B-495E-B0C0-3737EED921D4}" type="presOf" srcId="{7D5A03DA-ED56-4100-AB90-5C114913DC6B}" destId="{5B6CF3DA-6DAF-4C60-A3A2-1A9257AE4B03}" srcOrd="0" destOrd="0" presId="urn:microsoft.com/office/officeart/2005/8/layout/gear1"/>
    <dgm:cxn modelId="{762A11F2-B819-449A-ABBC-31174BBE2340}" type="presOf" srcId="{69B47C8A-3B5F-4DD5-BD73-909059205C03}" destId="{6F61677C-1B91-42E3-AE4B-CB8EE3BF0D3A}" srcOrd="1"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95650F80-D0EB-4789-ACB2-57954B60CCEF}" type="presOf" srcId="{69B47C8A-3B5F-4DD5-BD73-909059205C03}" destId="{6FE808E2-B677-4188-811D-CBCE549E2880}" srcOrd="2" destOrd="0" presId="urn:microsoft.com/office/officeart/2005/8/layout/gear1"/>
    <dgm:cxn modelId="{10FDAE6B-CAD8-48E9-9CDF-958746976D54}" type="presOf" srcId="{46D5EDCF-B63C-4DC6-B93F-68F3BB44A711}" destId="{C1D252D1-9242-4296-AEF1-FD3530C5D7AC}" srcOrd="0" destOrd="0" presId="urn:microsoft.com/office/officeart/2005/8/layout/gear1"/>
    <dgm:cxn modelId="{1177016A-FA92-40D0-B03A-56D028AA6B7C}" type="presParOf" srcId="{5B6CF3DA-6DAF-4C60-A3A2-1A9257AE4B03}" destId="{5F9E7D36-2739-456F-911B-2FB5AE253719}" srcOrd="0" destOrd="0" presId="urn:microsoft.com/office/officeart/2005/8/layout/gear1"/>
    <dgm:cxn modelId="{B10D5FAB-7F85-4F3A-9882-1AB7A2FD7D03}" type="presParOf" srcId="{5B6CF3DA-6DAF-4C60-A3A2-1A9257AE4B03}" destId="{6F61677C-1B91-42E3-AE4B-CB8EE3BF0D3A}" srcOrd="1" destOrd="0" presId="urn:microsoft.com/office/officeart/2005/8/layout/gear1"/>
    <dgm:cxn modelId="{56E3BFED-E466-4AEF-B4D2-21C8067386CC}" type="presParOf" srcId="{5B6CF3DA-6DAF-4C60-A3A2-1A9257AE4B03}" destId="{6FE808E2-B677-4188-811D-CBCE549E2880}" srcOrd="2" destOrd="0" presId="urn:microsoft.com/office/officeart/2005/8/layout/gear1"/>
    <dgm:cxn modelId="{81FF7DA2-9BA4-494E-947E-E0348FACCAC5}" type="presParOf" srcId="{5B6CF3DA-6DAF-4C60-A3A2-1A9257AE4B03}" destId="{669C9A8A-BE08-4D5A-B742-B2FB192156AF}" srcOrd="3" destOrd="0" presId="urn:microsoft.com/office/officeart/2005/8/layout/gear1"/>
    <dgm:cxn modelId="{3279B74E-7FFE-4AEC-A182-CCA657D48CF3}" type="presParOf" srcId="{5B6CF3DA-6DAF-4C60-A3A2-1A9257AE4B03}" destId="{F744AC22-9362-4CC9-82F1-EB40CEC29B35}" srcOrd="4" destOrd="0" presId="urn:microsoft.com/office/officeart/2005/8/layout/gear1"/>
    <dgm:cxn modelId="{EB2DDFC5-AB3F-426D-A4A5-85E26EF0A846}" type="presParOf" srcId="{5B6CF3DA-6DAF-4C60-A3A2-1A9257AE4B03}" destId="{C8C2CD3B-955C-470D-A1A2-EB6E93668B89}" srcOrd="5" destOrd="0" presId="urn:microsoft.com/office/officeart/2005/8/layout/gear1"/>
    <dgm:cxn modelId="{5164A1E6-2085-4DCF-8DCC-49E20EEF6DE5}" type="presParOf" srcId="{5B6CF3DA-6DAF-4C60-A3A2-1A9257AE4B03}" destId="{51016437-BD50-4422-84A1-B075A9637D65}" srcOrd="6" destOrd="0" presId="urn:microsoft.com/office/officeart/2005/8/layout/gear1"/>
    <dgm:cxn modelId="{043D3F72-5351-46F7-BA35-B59D756B9DB1}" type="presParOf" srcId="{5B6CF3DA-6DAF-4C60-A3A2-1A9257AE4B03}" destId="{A694D2F3-18A6-470F-B53E-CD3E80669238}" srcOrd="7" destOrd="0" presId="urn:microsoft.com/office/officeart/2005/8/layout/gear1"/>
    <dgm:cxn modelId="{01CA5134-1D0D-430F-9766-FB35691A6A9A}" type="presParOf" srcId="{5B6CF3DA-6DAF-4C60-A3A2-1A9257AE4B03}" destId="{25208214-B414-476E-94CD-491BA5825041}" srcOrd="8" destOrd="0" presId="urn:microsoft.com/office/officeart/2005/8/layout/gear1"/>
    <dgm:cxn modelId="{18E3F6A2-8EB2-4530-9797-69B675696832}" type="presParOf" srcId="{5B6CF3DA-6DAF-4C60-A3A2-1A9257AE4B03}" destId="{E63FAC7F-19A7-4EEB-8557-E8247BFCDF00}" srcOrd="9" destOrd="0" presId="urn:microsoft.com/office/officeart/2005/8/layout/gear1"/>
    <dgm:cxn modelId="{2563CD01-A95F-49CF-BAE1-85C9BC75BD5E}" type="presParOf" srcId="{5B6CF3DA-6DAF-4C60-A3A2-1A9257AE4B03}" destId="{91001CCE-DF8C-436F-BAE4-69033FC37165}" srcOrd="10" destOrd="0" presId="urn:microsoft.com/office/officeart/2005/8/layout/gear1"/>
    <dgm:cxn modelId="{2A724EF3-EE28-45EF-BF37-3C165343E5F1}" type="presParOf" srcId="{5B6CF3DA-6DAF-4C60-A3A2-1A9257AE4B03}" destId="{C1D252D1-9242-4296-AEF1-FD3530C5D7AC}" srcOrd="11" destOrd="0" presId="urn:microsoft.com/office/officeart/2005/8/layout/gear1"/>
    <dgm:cxn modelId="{062D57BB-5EA1-4A62-99DD-652A7A9861C7}"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F67C018E-BA72-4700-9188-8A49D2879832}" type="presOf" srcId="{69B47C8A-3B5F-4DD5-BD73-909059205C03}" destId="{6F61677C-1B91-42E3-AE4B-CB8EE3BF0D3A}" srcOrd="1" destOrd="0" presId="urn:microsoft.com/office/officeart/2005/8/layout/gear1"/>
    <dgm:cxn modelId="{55FF31BF-314A-45DD-9B5C-C9BCB9970A13}" type="presOf" srcId="{69B47C8A-3B5F-4DD5-BD73-909059205C03}" destId="{6FE808E2-B677-4188-811D-CBCE549E2880}" srcOrd="2" destOrd="0" presId="urn:microsoft.com/office/officeart/2005/8/layout/gear1"/>
    <dgm:cxn modelId="{B4E6764D-1D32-4708-9A0A-8B1D65937752}" type="presOf" srcId="{7D5A03DA-ED56-4100-AB90-5C114913DC6B}" destId="{5B6CF3DA-6DAF-4C60-A3A2-1A9257AE4B03}" srcOrd="0" destOrd="0" presId="urn:microsoft.com/office/officeart/2005/8/layout/gear1"/>
    <dgm:cxn modelId="{94C00459-8020-4697-9935-18BE0F3F1C52}" type="presOf" srcId="{80579962-4AB3-414B-99A1-585FCC4EA35A}" destId="{A694D2F3-18A6-470F-B53E-CD3E80669238}" srcOrd="1" destOrd="0" presId="urn:microsoft.com/office/officeart/2005/8/layout/gear1"/>
    <dgm:cxn modelId="{B71026EF-C912-4967-89C9-42B3FA08A8A6}" type="presOf" srcId="{BFA21F9D-77ED-40ED-9E69-9EA9835323E0}" destId="{669C9A8A-BE08-4D5A-B742-B2FB192156AF}" srcOrd="0" destOrd="0" presId="urn:microsoft.com/office/officeart/2005/8/layout/gear1"/>
    <dgm:cxn modelId="{C2AEA755-258F-497F-922B-8721A40DF70A}" type="presOf" srcId="{69B47C8A-3B5F-4DD5-BD73-909059205C03}" destId="{5F9E7D36-2739-456F-911B-2FB5AE253719}" srcOrd="0" destOrd="0" presId="urn:microsoft.com/office/officeart/2005/8/layout/gear1"/>
    <dgm:cxn modelId="{483EB6BE-51B9-47A5-84CF-48F9C1C1BFD0}" type="presOf" srcId="{BFA21F9D-77ED-40ED-9E69-9EA9835323E0}" destId="{F744AC22-9362-4CC9-82F1-EB40CEC29B35}" srcOrd="1" destOrd="0" presId="urn:microsoft.com/office/officeart/2005/8/layout/gear1"/>
    <dgm:cxn modelId="{CA27922F-C57E-446F-A671-AF88033774A0}" type="presOf" srcId="{7731C7D0-E040-4DB3-92FD-C344C791C64E}" destId="{91001CCE-DF8C-436F-BAE4-69033FC37165}" srcOrd="0" destOrd="0" presId="urn:microsoft.com/office/officeart/2005/8/layout/gear1"/>
    <dgm:cxn modelId="{8C3A5988-A0B4-4CBE-BD27-0553C28F30E3}" type="presOf" srcId="{80579962-4AB3-414B-99A1-585FCC4EA35A}" destId="{25208214-B414-476E-94CD-491BA5825041}" srcOrd="2"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2C402E23-493C-4025-8060-EF0059C26531}" type="presOf" srcId="{BFA21F9D-77ED-40ED-9E69-9EA9835323E0}" destId="{C8C2CD3B-955C-470D-A1A2-EB6E93668B89}" srcOrd="2" destOrd="0" presId="urn:microsoft.com/office/officeart/2005/8/layout/gear1"/>
    <dgm:cxn modelId="{270DCA27-E6C8-483D-812B-C61B7449287E}" type="presOf" srcId="{80579962-4AB3-414B-99A1-585FCC4EA35A}" destId="{51016437-BD50-4422-84A1-B075A9637D65}" srcOrd="0"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AA293652-1562-49D2-A3D1-CE5042576097}" type="presOf" srcId="{3DD3ACB9-B1A0-4051-B086-70DD759DB9D9}" destId="{7688CFAA-65A9-47E4-9CBA-873022E84D77}" srcOrd="0"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7B826869-BB21-4DE9-BAF5-B182EBB3B63B}" type="presOf" srcId="{46D5EDCF-B63C-4DC6-B93F-68F3BB44A711}" destId="{C1D252D1-9242-4296-AEF1-FD3530C5D7AC}" srcOrd="0" destOrd="0" presId="urn:microsoft.com/office/officeart/2005/8/layout/gear1"/>
    <dgm:cxn modelId="{DDDB9571-D13E-447A-ADF1-2EBC9F26ED14}" type="presOf" srcId="{80579962-4AB3-414B-99A1-585FCC4EA35A}" destId="{E63FAC7F-19A7-4EEB-8557-E8247BFCDF00}" srcOrd="3" destOrd="0" presId="urn:microsoft.com/office/officeart/2005/8/layout/gear1"/>
    <dgm:cxn modelId="{4C5A9DBA-3274-4B1E-BA9E-905815D14985}" type="presParOf" srcId="{5B6CF3DA-6DAF-4C60-A3A2-1A9257AE4B03}" destId="{5F9E7D36-2739-456F-911B-2FB5AE253719}" srcOrd="0" destOrd="0" presId="urn:microsoft.com/office/officeart/2005/8/layout/gear1"/>
    <dgm:cxn modelId="{BBC1ECCE-7893-4F25-931A-0191DAA274BE}" type="presParOf" srcId="{5B6CF3DA-6DAF-4C60-A3A2-1A9257AE4B03}" destId="{6F61677C-1B91-42E3-AE4B-CB8EE3BF0D3A}" srcOrd="1" destOrd="0" presId="urn:microsoft.com/office/officeart/2005/8/layout/gear1"/>
    <dgm:cxn modelId="{8E238013-64F4-45A2-8A8B-E8D1D269CA81}" type="presParOf" srcId="{5B6CF3DA-6DAF-4C60-A3A2-1A9257AE4B03}" destId="{6FE808E2-B677-4188-811D-CBCE549E2880}" srcOrd="2" destOrd="0" presId="urn:microsoft.com/office/officeart/2005/8/layout/gear1"/>
    <dgm:cxn modelId="{1B230C41-A471-4EAA-AE95-FD6500A675D4}" type="presParOf" srcId="{5B6CF3DA-6DAF-4C60-A3A2-1A9257AE4B03}" destId="{669C9A8A-BE08-4D5A-B742-B2FB192156AF}" srcOrd="3" destOrd="0" presId="urn:microsoft.com/office/officeart/2005/8/layout/gear1"/>
    <dgm:cxn modelId="{1FA4C324-834C-4E9C-81E9-4D47B668CF23}" type="presParOf" srcId="{5B6CF3DA-6DAF-4C60-A3A2-1A9257AE4B03}" destId="{F744AC22-9362-4CC9-82F1-EB40CEC29B35}" srcOrd="4" destOrd="0" presId="urn:microsoft.com/office/officeart/2005/8/layout/gear1"/>
    <dgm:cxn modelId="{C41094A5-3079-4E49-B942-6181C47DB2A5}" type="presParOf" srcId="{5B6CF3DA-6DAF-4C60-A3A2-1A9257AE4B03}" destId="{C8C2CD3B-955C-470D-A1A2-EB6E93668B89}" srcOrd="5" destOrd="0" presId="urn:microsoft.com/office/officeart/2005/8/layout/gear1"/>
    <dgm:cxn modelId="{3D2A02F8-299F-4875-89F9-E324075EBE6C}" type="presParOf" srcId="{5B6CF3DA-6DAF-4C60-A3A2-1A9257AE4B03}" destId="{51016437-BD50-4422-84A1-B075A9637D65}" srcOrd="6" destOrd="0" presId="urn:microsoft.com/office/officeart/2005/8/layout/gear1"/>
    <dgm:cxn modelId="{A4652896-1579-4AC3-8BDB-E4924CF6A328}" type="presParOf" srcId="{5B6CF3DA-6DAF-4C60-A3A2-1A9257AE4B03}" destId="{A694D2F3-18A6-470F-B53E-CD3E80669238}" srcOrd="7" destOrd="0" presId="urn:microsoft.com/office/officeart/2005/8/layout/gear1"/>
    <dgm:cxn modelId="{0C1BA865-5FD7-4B21-82EC-BF022027438B}" type="presParOf" srcId="{5B6CF3DA-6DAF-4C60-A3A2-1A9257AE4B03}" destId="{25208214-B414-476E-94CD-491BA5825041}" srcOrd="8" destOrd="0" presId="urn:microsoft.com/office/officeart/2005/8/layout/gear1"/>
    <dgm:cxn modelId="{021D051B-3DF9-4D5F-A10A-E1AE5175FA2B}" type="presParOf" srcId="{5B6CF3DA-6DAF-4C60-A3A2-1A9257AE4B03}" destId="{E63FAC7F-19A7-4EEB-8557-E8247BFCDF00}" srcOrd="9" destOrd="0" presId="urn:microsoft.com/office/officeart/2005/8/layout/gear1"/>
    <dgm:cxn modelId="{491C61B3-6963-4357-8651-3F545501AF0F}" type="presParOf" srcId="{5B6CF3DA-6DAF-4C60-A3A2-1A9257AE4B03}" destId="{91001CCE-DF8C-436F-BAE4-69033FC37165}" srcOrd="10" destOrd="0" presId="urn:microsoft.com/office/officeart/2005/8/layout/gear1"/>
    <dgm:cxn modelId="{608398FA-E6A6-4AD9-A079-6AE5F94423EA}" type="presParOf" srcId="{5B6CF3DA-6DAF-4C60-A3A2-1A9257AE4B03}" destId="{C1D252D1-9242-4296-AEF1-FD3530C5D7AC}" srcOrd="11" destOrd="0" presId="urn:microsoft.com/office/officeart/2005/8/layout/gear1"/>
    <dgm:cxn modelId="{9000FD7C-021C-4421-B5FE-5820A2E6FAA8}"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23"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FAD34D95-657B-429B-8AE2-E3E18D83BC29}" type="presOf" srcId="{BFA21F9D-77ED-40ED-9E69-9EA9835323E0}" destId="{F744AC22-9362-4CC9-82F1-EB40CEC29B35}" srcOrd="1" destOrd="0" presId="urn:microsoft.com/office/officeart/2005/8/layout/gear1"/>
    <dgm:cxn modelId="{D18BFF7A-6672-4BB0-8868-404B021CA5BC}" type="presOf" srcId="{BFA21F9D-77ED-40ED-9E69-9EA9835323E0}" destId="{669C9A8A-BE08-4D5A-B742-B2FB192156AF}" srcOrd="0" destOrd="0" presId="urn:microsoft.com/office/officeart/2005/8/layout/gear1"/>
    <dgm:cxn modelId="{1BBD421C-9A7C-40E3-8092-2DD27A8F8799}" type="presOf" srcId="{80579962-4AB3-414B-99A1-585FCC4EA35A}" destId="{E63FAC7F-19A7-4EEB-8557-E8247BFCDF00}" srcOrd="3" destOrd="0" presId="urn:microsoft.com/office/officeart/2005/8/layout/gear1"/>
    <dgm:cxn modelId="{348BC3AD-3DEB-41B2-B208-81FF227E4A49}" type="presOf" srcId="{46D5EDCF-B63C-4DC6-B93F-68F3BB44A711}" destId="{C1D252D1-9242-4296-AEF1-FD3530C5D7AC}" srcOrd="0" destOrd="0" presId="urn:microsoft.com/office/officeart/2005/8/layout/gear1"/>
    <dgm:cxn modelId="{322E9AC5-45E7-4B24-86C3-AD407ED147AB}" type="presOf" srcId="{3DD3ACB9-B1A0-4051-B086-70DD759DB9D9}" destId="{7688CFAA-65A9-47E4-9CBA-873022E84D77}" srcOrd="0"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83BE9C0F-F1AB-4801-AEA0-9D3E3044A518}" type="presOf" srcId="{7D5A03DA-ED56-4100-AB90-5C114913DC6B}" destId="{5B6CF3DA-6DAF-4C60-A3A2-1A9257AE4B03}" srcOrd="0" destOrd="0" presId="urn:microsoft.com/office/officeart/2005/8/layout/gear1"/>
    <dgm:cxn modelId="{23E1DC36-EB95-4095-8FB0-A704B504B51B}" type="presOf" srcId="{69B47C8A-3B5F-4DD5-BD73-909059205C03}" destId="{5F9E7D36-2739-456F-911B-2FB5AE253719}" srcOrd="0"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5E3E2DEB-C175-4A36-8158-A1BB1BAF009A}" type="presOf" srcId="{BFA21F9D-77ED-40ED-9E69-9EA9835323E0}" destId="{C8C2CD3B-955C-470D-A1A2-EB6E93668B89}" srcOrd="2" destOrd="0" presId="urn:microsoft.com/office/officeart/2005/8/layout/gear1"/>
    <dgm:cxn modelId="{BD521A94-1E5E-48A6-AD88-DF195CBF4E7A}" type="presOf" srcId="{80579962-4AB3-414B-99A1-585FCC4EA35A}" destId="{25208214-B414-476E-94CD-491BA5825041}" srcOrd="2" destOrd="0" presId="urn:microsoft.com/office/officeart/2005/8/layout/gear1"/>
    <dgm:cxn modelId="{16007892-67BA-4CA3-A74D-60A321394730}" type="presOf" srcId="{69B47C8A-3B5F-4DD5-BD73-909059205C03}" destId="{6F61677C-1B91-42E3-AE4B-CB8EE3BF0D3A}" srcOrd="1" destOrd="0" presId="urn:microsoft.com/office/officeart/2005/8/layout/gear1"/>
    <dgm:cxn modelId="{B2D7EDA6-10E6-4966-8237-7852422A59AB}" type="presOf" srcId="{7731C7D0-E040-4DB3-92FD-C344C791C64E}" destId="{91001CCE-DF8C-436F-BAE4-69033FC37165}" srcOrd="0"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5A422F71-3A0A-408D-9B40-1A9C91C406C1}" type="presOf" srcId="{80579962-4AB3-414B-99A1-585FCC4EA35A}" destId="{A694D2F3-18A6-470F-B53E-CD3E80669238}" srcOrd="1" destOrd="0" presId="urn:microsoft.com/office/officeart/2005/8/layout/gear1"/>
    <dgm:cxn modelId="{2506E984-2A05-43B6-BFEC-4588E540EDC1}" type="presOf" srcId="{69B47C8A-3B5F-4DD5-BD73-909059205C03}" destId="{6FE808E2-B677-4188-811D-CBCE549E2880}" srcOrd="2" destOrd="0" presId="urn:microsoft.com/office/officeart/2005/8/layout/gear1"/>
    <dgm:cxn modelId="{08FEA5EA-6BD0-49D5-A629-79E6705FCBEE}" type="presOf" srcId="{80579962-4AB3-414B-99A1-585FCC4EA35A}" destId="{51016437-BD50-4422-84A1-B075A9637D65}" srcOrd="0" destOrd="0" presId="urn:microsoft.com/office/officeart/2005/8/layout/gear1"/>
    <dgm:cxn modelId="{45C8D6DC-7F56-439C-95EA-DD7119EDCDD4}" type="presParOf" srcId="{5B6CF3DA-6DAF-4C60-A3A2-1A9257AE4B03}" destId="{5F9E7D36-2739-456F-911B-2FB5AE253719}" srcOrd="0" destOrd="0" presId="urn:microsoft.com/office/officeart/2005/8/layout/gear1"/>
    <dgm:cxn modelId="{E7C265B3-73A2-4024-849F-ECAD402B8A02}" type="presParOf" srcId="{5B6CF3DA-6DAF-4C60-A3A2-1A9257AE4B03}" destId="{6F61677C-1B91-42E3-AE4B-CB8EE3BF0D3A}" srcOrd="1" destOrd="0" presId="urn:microsoft.com/office/officeart/2005/8/layout/gear1"/>
    <dgm:cxn modelId="{2CA913D3-ACA6-46A2-B4AC-5DECDAA9B376}" type="presParOf" srcId="{5B6CF3DA-6DAF-4C60-A3A2-1A9257AE4B03}" destId="{6FE808E2-B677-4188-811D-CBCE549E2880}" srcOrd="2" destOrd="0" presId="urn:microsoft.com/office/officeart/2005/8/layout/gear1"/>
    <dgm:cxn modelId="{BF446BAE-C3D9-4C7B-93D5-79E13DCF2558}" type="presParOf" srcId="{5B6CF3DA-6DAF-4C60-A3A2-1A9257AE4B03}" destId="{669C9A8A-BE08-4D5A-B742-B2FB192156AF}" srcOrd="3" destOrd="0" presId="urn:microsoft.com/office/officeart/2005/8/layout/gear1"/>
    <dgm:cxn modelId="{FDFA2016-9C2A-483C-897D-A7B2FA82CDA7}" type="presParOf" srcId="{5B6CF3DA-6DAF-4C60-A3A2-1A9257AE4B03}" destId="{F744AC22-9362-4CC9-82F1-EB40CEC29B35}" srcOrd="4" destOrd="0" presId="urn:microsoft.com/office/officeart/2005/8/layout/gear1"/>
    <dgm:cxn modelId="{E220458C-F09F-402E-94AF-19F3F2820F47}" type="presParOf" srcId="{5B6CF3DA-6DAF-4C60-A3A2-1A9257AE4B03}" destId="{C8C2CD3B-955C-470D-A1A2-EB6E93668B89}" srcOrd="5" destOrd="0" presId="urn:microsoft.com/office/officeart/2005/8/layout/gear1"/>
    <dgm:cxn modelId="{1432E171-C707-4762-9A4B-56320C42C9DD}" type="presParOf" srcId="{5B6CF3DA-6DAF-4C60-A3A2-1A9257AE4B03}" destId="{51016437-BD50-4422-84A1-B075A9637D65}" srcOrd="6" destOrd="0" presId="urn:microsoft.com/office/officeart/2005/8/layout/gear1"/>
    <dgm:cxn modelId="{508DDD27-E05E-4F6C-B3EC-6960E0982173}" type="presParOf" srcId="{5B6CF3DA-6DAF-4C60-A3A2-1A9257AE4B03}" destId="{A694D2F3-18A6-470F-B53E-CD3E80669238}" srcOrd="7" destOrd="0" presId="urn:microsoft.com/office/officeart/2005/8/layout/gear1"/>
    <dgm:cxn modelId="{4CE491E9-2235-42CD-84A5-3AEB95FC4B1D}" type="presParOf" srcId="{5B6CF3DA-6DAF-4C60-A3A2-1A9257AE4B03}" destId="{25208214-B414-476E-94CD-491BA5825041}" srcOrd="8" destOrd="0" presId="urn:microsoft.com/office/officeart/2005/8/layout/gear1"/>
    <dgm:cxn modelId="{C0633614-4529-47FC-A4C5-787CC4DFD454}" type="presParOf" srcId="{5B6CF3DA-6DAF-4C60-A3A2-1A9257AE4B03}" destId="{E63FAC7F-19A7-4EEB-8557-E8247BFCDF00}" srcOrd="9" destOrd="0" presId="urn:microsoft.com/office/officeart/2005/8/layout/gear1"/>
    <dgm:cxn modelId="{934D0122-4F2B-456F-B758-9CB2C339F88D}" type="presParOf" srcId="{5B6CF3DA-6DAF-4C60-A3A2-1A9257AE4B03}" destId="{91001CCE-DF8C-436F-BAE4-69033FC37165}" srcOrd="10" destOrd="0" presId="urn:microsoft.com/office/officeart/2005/8/layout/gear1"/>
    <dgm:cxn modelId="{3E7324B1-69C3-4531-9715-778943159A50}" type="presParOf" srcId="{5B6CF3DA-6DAF-4C60-A3A2-1A9257AE4B03}" destId="{C1D252D1-9242-4296-AEF1-FD3530C5D7AC}" srcOrd="11" destOrd="0" presId="urn:microsoft.com/office/officeart/2005/8/layout/gear1"/>
    <dgm:cxn modelId="{95B23C2C-5CAB-49A6-BC53-75A76C645D61}"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2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14660C22-74C3-4EB3-9594-9A7A236813BF}" type="presOf" srcId="{69B47C8A-3B5F-4DD5-BD73-909059205C03}" destId="{6FE808E2-B677-4188-811D-CBCE549E2880}" srcOrd="2" destOrd="0" presId="urn:microsoft.com/office/officeart/2005/8/layout/gear1"/>
    <dgm:cxn modelId="{8667A6DB-96B7-4378-A262-B5BC25AB124C}" type="presOf" srcId="{BFA21F9D-77ED-40ED-9E69-9EA9835323E0}" destId="{C8C2CD3B-955C-470D-A1A2-EB6E93668B89}" srcOrd="2" destOrd="0" presId="urn:microsoft.com/office/officeart/2005/8/layout/gear1"/>
    <dgm:cxn modelId="{C8B31646-86C9-4A0C-AA1C-99DB18EE99B4}" type="presOf" srcId="{80579962-4AB3-414B-99A1-585FCC4EA35A}" destId="{A694D2F3-18A6-470F-B53E-CD3E80669238}" srcOrd="1" destOrd="0" presId="urn:microsoft.com/office/officeart/2005/8/layout/gear1"/>
    <dgm:cxn modelId="{1D6C4241-376C-44AF-A3AF-09F4F5D7CB84}" type="presOf" srcId="{3DD3ACB9-B1A0-4051-B086-70DD759DB9D9}" destId="{7688CFAA-65A9-47E4-9CBA-873022E84D77}" srcOrd="0" destOrd="0" presId="urn:microsoft.com/office/officeart/2005/8/layout/gear1"/>
    <dgm:cxn modelId="{F67FC3B6-E0A0-4B46-A28B-50EA0335B261}" type="presOf" srcId="{80579962-4AB3-414B-99A1-585FCC4EA35A}" destId="{25208214-B414-476E-94CD-491BA5825041}" srcOrd="2" destOrd="0" presId="urn:microsoft.com/office/officeart/2005/8/layout/gear1"/>
    <dgm:cxn modelId="{A3F9E609-D10A-4CA8-896B-BDD1F1C876E4}" type="presOf" srcId="{69B47C8A-3B5F-4DD5-BD73-909059205C03}" destId="{6F61677C-1B91-42E3-AE4B-CB8EE3BF0D3A}" srcOrd="1" destOrd="0" presId="urn:microsoft.com/office/officeart/2005/8/layout/gear1"/>
    <dgm:cxn modelId="{A0779500-A329-4046-9A9B-FB4B8CAE3BC1}" type="presOf" srcId="{7D5A03DA-ED56-4100-AB90-5C114913DC6B}" destId="{5B6CF3DA-6DAF-4C60-A3A2-1A9257AE4B03}" srcOrd="0"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B6EB9CF6-4877-4366-85A9-4E8CC8402A0B}" type="presOf" srcId="{69B47C8A-3B5F-4DD5-BD73-909059205C03}" destId="{5F9E7D36-2739-456F-911B-2FB5AE253719}" srcOrd="0" destOrd="0" presId="urn:microsoft.com/office/officeart/2005/8/layout/gear1"/>
    <dgm:cxn modelId="{723C22CA-3A4A-4D9B-900B-20D782517673}" type="presOf" srcId="{BFA21F9D-77ED-40ED-9E69-9EA9835323E0}" destId="{F744AC22-9362-4CC9-82F1-EB40CEC29B35}" srcOrd="1" destOrd="0" presId="urn:microsoft.com/office/officeart/2005/8/layout/gear1"/>
    <dgm:cxn modelId="{BAC54C38-780F-4DC9-9033-9DDB8EF84123}" type="presOf" srcId="{80579962-4AB3-414B-99A1-585FCC4EA35A}" destId="{51016437-BD50-4422-84A1-B075A9637D65}" srcOrd="0"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927FCC3C-A325-477B-AB50-CEBD083E9BFC}" type="presOf" srcId="{80579962-4AB3-414B-99A1-585FCC4EA35A}" destId="{E63FAC7F-19A7-4EEB-8557-E8247BFCDF00}" srcOrd="3" destOrd="0" presId="urn:microsoft.com/office/officeart/2005/8/layout/gear1"/>
    <dgm:cxn modelId="{8606B798-482D-414A-AC9F-4BEC74A81198}" type="presOf" srcId="{46D5EDCF-B63C-4DC6-B93F-68F3BB44A711}" destId="{C1D252D1-9242-4296-AEF1-FD3530C5D7AC}" srcOrd="0"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91E41825-B0B0-4464-88B3-2BDE6B485905}" type="presOf" srcId="{BFA21F9D-77ED-40ED-9E69-9EA9835323E0}" destId="{669C9A8A-BE08-4D5A-B742-B2FB192156AF}" srcOrd="0" destOrd="0" presId="urn:microsoft.com/office/officeart/2005/8/layout/gear1"/>
    <dgm:cxn modelId="{ED8364C3-1447-41AC-A9AE-B086867CA29E}" type="presOf" srcId="{7731C7D0-E040-4DB3-92FD-C344C791C64E}" destId="{91001CCE-DF8C-436F-BAE4-69033FC37165}" srcOrd="0" destOrd="0" presId="urn:microsoft.com/office/officeart/2005/8/layout/gear1"/>
    <dgm:cxn modelId="{6CDAE707-AABB-4CD2-A611-DFDCB260D3F1}" type="presParOf" srcId="{5B6CF3DA-6DAF-4C60-A3A2-1A9257AE4B03}" destId="{5F9E7D36-2739-456F-911B-2FB5AE253719}" srcOrd="0" destOrd="0" presId="urn:microsoft.com/office/officeart/2005/8/layout/gear1"/>
    <dgm:cxn modelId="{C6DBEA4B-27EA-4565-BD8F-DD67632219E6}" type="presParOf" srcId="{5B6CF3DA-6DAF-4C60-A3A2-1A9257AE4B03}" destId="{6F61677C-1B91-42E3-AE4B-CB8EE3BF0D3A}" srcOrd="1" destOrd="0" presId="urn:microsoft.com/office/officeart/2005/8/layout/gear1"/>
    <dgm:cxn modelId="{5C441E3C-DCD1-40C0-B496-61706E94D2CE}" type="presParOf" srcId="{5B6CF3DA-6DAF-4C60-A3A2-1A9257AE4B03}" destId="{6FE808E2-B677-4188-811D-CBCE549E2880}" srcOrd="2" destOrd="0" presId="urn:microsoft.com/office/officeart/2005/8/layout/gear1"/>
    <dgm:cxn modelId="{FCCE2E72-9EF5-43D3-A5C5-D2605F521B32}" type="presParOf" srcId="{5B6CF3DA-6DAF-4C60-A3A2-1A9257AE4B03}" destId="{669C9A8A-BE08-4D5A-B742-B2FB192156AF}" srcOrd="3" destOrd="0" presId="urn:microsoft.com/office/officeart/2005/8/layout/gear1"/>
    <dgm:cxn modelId="{63631C47-438E-4808-8294-0B44F43BEB16}" type="presParOf" srcId="{5B6CF3DA-6DAF-4C60-A3A2-1A9257AE4B03}" destId="{F744AC22-9362-4CC9-82F1-EB40CEC29B35}" srcOrd="4" destOrd="0" presId="urn:microsoft.com/office/officeart/2005/8/layout/gear1"/>
    <dgm:cxn modelId="{AA4E06C9-C3C0-45DD-8F82-38983317A0EC}" type="presParOf" srcId="{5B6CF3DA-6DAF-4C60-A3A2-1A9257AE4B03}" destId="{C8C2CD3B-955C-470D-A1A2-EB6E93668B89}" srcOrd="5" destOrd="0" presId="urn:microsoft.com/office/officeart/2005/8/layout/gear1"/>
    <dgm:cxn modelId="{FDA74757-031C-4BE8-8EC1-3F7B2C9F5684}" type="presParOf" srcId="{5B6CF3DA-6DAF-4C60-A3A2-1A9257AE4B03}" destId="{51016437-BD50-4422-84A1-B075A9637D65}" srcOrd="6" destOrd="0" presId="urn:microsoft.com/office/officeart/2005/8/layout/gear1"/>
    <dgm:cxn modelId="{930F730A-544D-4560-971D-39B2C56A5F26}" type="presParOf" srcId="{5B6CF3DA-6DAF-4C60-A3A2-1A9257AE4B03}" destId="{A694D2F3-18A6-470F-B53E-CD3E80669238}" srcOrd="7" destOrd="0" presId="urn:microsoft.com/office/officeart/2005/8/layout/gear1"/>
    <dgm:cxn modelId="{0F65B61B-FF44-4998-B5B0-7B9F9D520D88}" type="presParOf" srcId="{5B6CF3DA-6DAF-4C60-A3A2-1A9257AE4B03}" destId="{25208214-B414-476E-94CD-491BA5825041}" srcOrd="8" destOrd="0" presId="urn:microsoft.com/office/officeart/2005/8/layout/gear1"/>
    <dgm:cxn modelId="{82E5465D-BB91-46C5-BE3C-E4D7E0CBD9A3}" type="presParOf" srcId="{5B6CF3DA-6DAF-4C60-A3A2-1A9257AE4B03}" destId="{E63FAC7F-19A7-4EEB-8557-E8247BFCDF00}" srcOrd="9" destOrd="0" presId="urn:microsoft.com/office/officeart/2005/8/layout/gear1"/>
    <dgm:cxn modelId="{D2A7AF53-DD0C-400A-9F3E-9BB0D2F1F06E}" type="presParOf" srcId="{5B6CF3DA-6DAF-4C60-A3A2-1A9257AE4B03}" destId="{91001CCE-DF8C-436F-BAE4-69033FC37165}" srcOrd="10" destOrd="0" presId="urn:microsoft.com/office/officeart/2005/8/layout/gear1"/>
    <dgm:cxn modelId="{F86FEB59-0767-4103-A6DC-59FB3ECBFFAF}" type="presParOf" srcId="{5B6CF3DA-6DAF-4C60-A3A2-1A9257AE4B03}" destId="{C1D252D1-9242-4296-AEF1-FD3530C5D7AC}" srcOrd="11" destOrd="0" presId="urn:microsoft.com/office/officeart/2005/8/layout/gear1"/>
    <dgm:cxn modelId="{617642D0-7328-4202-B7F2-C265947AAAC9}"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33"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4" qsCatId="3D" csTypeId="urn:microsoft.com/office/officeart/2005/8/colors/colorful4"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AA6F6658-CF5C-425B-9F8E-1D4B8D88FF15}" type="presOf" srcId="{BFA21F9D-77ED-40ED-9E69-9EA9835323E0}" destId="{F744AC22-9362-4CC9-82F1-EB40CEC29B35}" srcOrd="1" destOrd="0" presId="urn:microsoft.com/office/officeart/2005/8/layout/gear1"/>
    <dgm:cxn modelId="{EDB35339-B84A-46C0-A440-82663B02862B}" type="presOf" srcId="{7D5A03DA-ED56-4100-AB90-5C114913DC6B}" destId="{5B6CF3DA-6DAF-4C60-A3A2-1A9257AE4B03}" srcOrd="0" destOrd="0" presId="urn:microsoft.com/office/officeart/2005/8/layout/gear1"/>
    <dgm:cxn modelId="{591821D5-640F-4DD1-A62B-F64D31EA13C0}" type="presOf" srcId="{69B47C8A-3B5F-4DD5-BD73-909059205C03}" destId="{5F9E7D36-2739-456F-911B-2FB5AE253719}" srcOrd="0" destOrd="0" presId="urn:microsoft.com/office/officeart/2005/8/layout/gear1"/>
    <dgm:cxn modelId="{90282680-96F6-4B7F-BA87-669B666F0848}" type="presOf" srcId="{46D5EDCF-B63C-4DC6-B93F-68F3BB44A711}" destId="{C1D252D1-9242-4296-AEF1-FD3530C5D7AC}" srcOrd="0" destOrd="0" presId="urn:microsoft.com/office/officeart/2005/8/layout/gear1"/>
    <dgm:cxn modelId="{5A218D9B-D0D4-40EB-932F-039D8727639F}" type="presOf" srcId="{80579962-4AB3-414B-99A1-585FCC4EA35A}" destId="{51016437-BD50-4422-84A1-B075A9637D65}" srcOrd="0"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A7B7347C-6C61-4D1F-8B09-13D7CF2F5D3C}" type="presOf" srcId="{BFA21F9D-77ED-40ED-9E69-9EA9835323E0}" destId="{C8C2CD3B-955C-470D-A1A2-EB6E93668B89}" srcOrd="2" destOrd="0" presId="urn:microsoft.com/office/officeart/2005/8/layout/gear1"/>
    <dgm:cxn modelId="{C3C21094-003F-454B-B5A0-16814F781B61}" type="presOf" srcId="{69B47C8A-3B5F-4DD5-BD73-909059205C03}" destId="{6FE808E2-B677-4188-811D-CBCE549E2880}" srcOrd="2"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B626A69B-C789-4170-A9AC-E4E2AF65221C}" type="presOf" srcId="{7731C7D0-E040-4DB3-92FD-C344C791C64E}" destId="{91001CCE-DF8C-436F-BAE4-69033FC37165}" srcOrd="0" destOrd="0" presId="urn:microsoft.com/office/officeart/2005/8/layout/gear1"/>
    <dgm:cxn modelId="{A049EB9A-3123-45F4-B6CC-CD58ED983E92}" type="presOf" srcId="{69B47C8A-3B5F-4DD5-BD73-909059205C03}" destId="{6F61677C-1B91-42E3-AE4B-CB8EE3BF0D3A}" srcOrd="1" destOrd="0" presId="urn:microsoft.com/office/officeart/2005/8/layout/gear1"/>
    <dgm:cxn modelId="{5CB9A1B1-6F56-4E30-B76E-E789C3AF19D7}" type="presOf" srcId="{BFA21F9D-77ED-40ED-9E69-9EA9835323E0}" destId="{669C9A8A-BE08-4D5A-B742-B2FB192156AF}" srcOrd="0"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DA8F0940-AD7A-4C78-89EA-584AAB49514E}" type="presOf" srcId="{3DD3ACB9-B1A0-4051-B086-70DD759DB9D9}" destId="{7688CFAA-65A9-47E4-9CBA-873022E84D77}" srcOrd="0" destOrd="0" presId="urn:microsoft.com/office/officeart/2005/8/layout/gear1"/>
    <dgm:cxn modelId="{81FDECE3-236A-4F45-9F38-AC06D243459A}" type="presOf" srcId="{80579962-4AB3-414B-99A1-585FCC4EA35A}" destId="{A694D2F3-18A6-470F-B53E-CD3E80669238}" srcOrd="1" destOrd="0" presId="urn:microsoft.com/office/officeart/2005/8/layout/gear1"/>
    <dgm:cxn modelId="{EE694B29-AA82-4860-8404-DDA97D381F6F}" type="presOf" srcId="{80579962-4AB3-414B-99A1-585FCC4EA35A}" destId="{E63FAC7F-19A7-4EEB-8557-E8247BFCDF00}" srcOrd="3" destOrd="0" presId="urn:microsoft.com/office/officeart/2005/8/layout/gear1"/>
    <dgm:cxn modelId="{7C46FB5F-1133-4F19-9EC2-E3A6FF965AA4}" type="presOf" srcId="{80579962-4AB3-414B-99A1-585FCC4EA35A}" destId="{25208214-B414-476E-94CD-491BA5825041}" srcOrd="2" destOrd="0" presId="urn:microsoft.com/office/officeart/2005/8/layout/gear1"/>
    <dgm:cxn modelId="{71176974-41E9-4984-AC78-BD2A70A967D1}" type="presParOf" srcId="{5B6CF3DA-6DAF-4C60-A3A2-1A9257AE4B03}" destId="{5F9E7D36-2739-456F-911B-2FB5AE253719}" srcOrd="0" destOrd="0" presId="urn:microsoft.com/office/officeart/2005/8/layout/gear1"/>
    <dgm:cxn modelId="{957D9EE8-139F-4942-B0FB-2D68FFFBBD45}" type="presParOf" srcId="{5B6CF3DA-6DAF-4C60-A3A2-1A9257AE4B03}" destId="{6F61677C-1B91-42E3-AE4B-CB8EE3BF0D3A}" srcOrd="1" destOrd="0" presId="urn:microsoft.com/office/officeart/2005/8/layout/gear1"/>
    <dgm:cxn modelId="{5DED9C74-9A83-4A3A-B59A-760C5F669C96}" type="presParOf" srcId="{5B6CF3DA-6DAF-4C60-A3A2-1A9257AE4B03}" destId="{6FE808E2-B677-4188-811D-CBCE549E2880}" srcOrd="2" destOrd="0" presId="urn:microsoft.com/office/officeart/2005/8/layout/gear1"/>
    <dgm:cxn modelId="{5081E975-B47B-43D2-9032-026A94EF8AAD}" type="presParOf" srcId="{5B6CF3DA-6DAF-4C60-A3A2-1A9257AE4B03}" destId="{669C9A8A-BE08-4D5A-B742-B2FB192156AF}" srcOrd="3" destOrd="0" presId="urn:microsoft.com/office/officeart/2005/8/layout/gear1"/>
    <dgm:cxn modelId="{09368E40-A4E1-4E01-AED8-3403481ADE50}" type="presParOf" srcId="{5B6CF3DA-6DAF-4C60-A3A2-1A9257AE4B03}" destId="{F744AC22-9362-4CC9-82F1-EB40CEC29B35}" srcOrd="4" destOrd="0" presId="urn:microsoft.com/office/officeart/2005/8/layout/gear1"/>
    <dgm:cxn modelId="{E765DE01-7D37-4563-BDC0-B0AEE391FF39}" type="presParOf" srcId="{5B6CF3DA-6DAF-4C60-A3A2-1A9257AE4B03}" destId="{C8C2CD3B-955C-470D-A1A2-EB6E93668B89}" srcOrd="5" destOrd="0" presId="urn:microsoft.com/office/officeart/2005/8/layout/gear1"/>
    <dgm:cxn modelId="{F7ACB084-5C5D-4831-A0DD-3BA481B02694}" type="presParOf" srcId="{5B6CF3DA-6DAF-4C60-A3A2-1A9257AE4B03}" destId="{51016437-BD50-4422-84A1-B075A9637D65}" srcOrd="6" destOrd="0" presId="urn:microsoft.com/office/officeart/2005/8/layout/gear1"/>
    <dgm:cxn modelId="{9DD7DB31-289F-4430-BA29-F314B231C276}" type="presParOf" srcId="{5B6CF3DA-6DAF-4C60-A3A2-1A9257AE4B03}" destId="{A694D2F3-18A6-470F-B53E-CD3E80669238}" srcOrd="7" destOrd="0" presId="urn:microsoft.com/office/officeart/2005/8/layout/gear1"/>
    <dgm:cxn modelId="{C7BA3306-09CF-494D-9F21-647215BC937A}" type="presParOf" srcId="{5B6CF3DA-6DAF-4C60-A3A2-1A9257AE4B03}" destId="{25208214-B414-476E-94CD-491BA5825041}" srcOrd="8" destOrd="0" presId="urn:microsoft.com/office/officeart/2005/8/layout/gear1"/>
    <dgm:cxn modelId="{86C69406-23D4-4BFF-BE00-7373E1D9CEA7}" type="presParOf" srcId="{5B6CF3DA-6DAF-4C60-A3A2-1A9257AE4B03}" destId="{E63FAC7F-19A7-4EEB-8557-E8247BFCDF00}" srcOrd="9" destOrd="0" presId="urn:microsoft.com/office/officeart/2005/8/layout/gear1"/>
    <dgm:cxn modelId="{228B54ED-C888-4559-ACB8-B2F97D36FAAC}" type="presParOf" srcId="{5B6CF3DA-6DAF-4C60-A3A2-1A9257AE4B03}" destId="{91001CCE-DF8C-436F-BAE4-69033FC37165}" srcOrd="10" destOrd="0" presId="urn:microsoft.com/office/officeart/2005/8/layout/gear1"/>
    <dgm:cxn modelId="{D38A9FC2-4C6F-45E7-9627-61C3D232C9F4}" type="presParOf" srcId="{5B6CF3DA-6DAF-4C60-A3A2-1A9257AE4B03}" destId="{C1D252D1-9242-4296-AEF1-FD3530C5D7AC}" srcOrd="11" destOrd="0" presId="urn:microsoft.com/office/officeart/2005/8/layout/gear1"/>
    <dgm:cxn modelId="{9DC02A32-FFD8-42CC-A009-0C98C83462A6}"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4" qsCatId="3D" csTypeId="urn:microsoft.com/office/officeart/2005/8/colors/colorful4"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D67A9E00-4AEB-4F23-AEC0-5C863686ED6E}" type="presOf" srcId="{80579962-4AB3-414B-99A1-585FCC4EA35A}" destId="{A694D2F3-18A6-470F-B53E-CD3E80669238}" srcOrd="1" destOrd="0" presId="urn:microsoft.com/office/officeart/2005/8/layout/gear1"/>
    <dgm:cxn modelId="{5819CA5B-D620-4F5C-AA91-D1DEA21F6375}" type="presOf" srcId="{BFA21F9D-77ED-40ED-9E69-9EA9835323E0}" destId="{669C9A8A-BE08-4D5A-B742-B2FB192156AF}" srcOrd="0" destOrd="0" presId="urn:microsoft.com/office/officeart/2005/8/layout/gear1"/>
    <dgm:cxn modelId="{02B16087-29DD-4A9F-82BC-400B594A9A35}" type="presOf" srcId="{80579962-4AB3-414B-99A1-585FCC4EA35A}" destId="{25208214-B414-476E-94CD-491BA5825041}" srcOrd="2" destOrd="0" presId="urn:microsoft.com/office/officeart/2005/8/layout/gear1"/>
    <dgm:cxn modelId="{B08CD0B7-54E2-4372-B653-502B1395A045}" type="presOf" srcId="{46D5EDCF-B63C-4DC6-B93F-68F3BB44A711}" destId="{C1D252D1-9242-4296-AEF1-FD3530C5D7AC}" srcOrd="0" destOrd="0" presId="urn:microsoft.com/office/officeart/2005/8/layout/gear1"/>
    <dgm:cxn modelId="{79E951B1-B263-4FF5-A903-431890D94942}" type="presOf" srcId="{7731C7D0-E040-4DB3-92FD-C344C791C64E}" destId="{91001CCE-DF8C-436F-BAE4-69033FC37165}" srcOrd="0"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911BC3CE-06BC-4208-A1ED-E30B28EF1665}" type="presOf" srcId="{69B47C8A-3B5F-4DD5-BD73-909059205C03}" destId="{5F9E7D36-2739-456F-911B-2FB5AE253719}" srcOrd="0" destOrd="0" presId="urn:microsoft.com/office/officeart/2005/8/layout/gear1"/>
    <dgm:cxn modelId="{B0212F00-F0FB-48F2-A4E4-351C740A8E06}" type="presOf" srcId="{3DD3ACB9-B1A0-4051-B086-70DD759DB9D9}" destId="{7688CFAA-65A9-47E4-9CBA-873022E84D77}" srcOrd="0"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9CA197D3-F143-4CE0-A4EE-DE7093B3C1E5}" type="presOf" srcId="{69B47C8A-3B5F-4DD5-BD73-909059205C03}" destId="{6F61677C-1B91-42E3-AE4B-CB8EE3BF0D3A}" srcOrd="1" destOrd="0" presId="urn:microsoft.com/office/officeart/2005/8/layout/gear1"/>
    <dgm:cxn modelId="{518A5DC7-B8BE-46BE-B193-0FC0727E0348}" type="presOf" srcId="{BFA21F9D-77ED-40ED-9E69-9EA9835323E0}" destId="{F744AC22-9362-4CC9-82F1-EB40CEC29B35}" srcOrd="1" destOrd="0" presId="urn:microsoft.com/office/officeart/2005/8/layout/gear1"/>
    <dgm:cxn modelId="{8BE22340-B566-4564-AFBE-2B7B97FA1A1C}" type="presOf" srcId="{BFA21F9D-77ED-40ED-9E69-9EA9835323E0}" destId="{C8C2CD3B-955C-470D-A1A2-EB6E93668B89}" srcOrd="2" destOrd="0" presId="urn:microsoft.com/office/officeart/2005/8/layout/gear1"/>
    <dgm:cxn modelId="{C65CCA00-576C-48C9-9AEA-AF10233866AD}" type="presOf" srcId="{7D5A03DA-ED56-4100-AB90-5C114913DC6B}" destId="{5B6CF3DA-6DAF-4C60-A3A2-1A9257AE4B03}" srcOrd="0" destOrd="0" presId="urn:microsoft.com/office/officeart/2005/8/layout/gear1"/>
    <dgm:cxn modelId="{C5A2F131-D392-4DEE-A7E1-D4EDD16C63FD}" type="presOf" srcId="{80579962-4AB3-414B-99A1-585FCC4EA35A}" destId="{51016437-BD50-4422-84A1-B075A9637D65}" srcOrd="0" destOrd="0" presId="urn:microsoft.com/office/officeart/2005/8/layout/gear1"/>
    <dgm:cxn modelId="{43C838B1-D63A-45DF-9E02-E0436288F497}" type="presOf" srcId="{69B47C8A-3B5F-4DD5-BD73-909059205C03}" destId="{6FE808E2-B677-4188-811D-CBCE549E2880}" srcOrd="2" destOrd="0" presId="urn:microsoft.com/office/officeart/2005/8/layout/gear1"/>
    <dgm:cxn modelId="{A2A827A3-EFF7-4E97-AC62-7AD208028B7D}" type="presOf" srcId="{80579962-4AB3-414B-99A1-585FCC4EA35A}" destId="{E63FAC7F-19A7-4EEB-8557-E8247BFCDF00}" srcOrd="3"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77F62EEE-64ED-4C63-86E9-4F40232535F2}" type="presParOf" srcId="{5B6CF3DA-6DAF-4C60-A3A2-1A9257AE4B03}" destId="{5F9E7D36-2739-456F-911B-2FB5AE253719}" srcOrd="0" destOrd="0" presId="urn:microsoft.com/office/officeart/2005/8/layout/gear1"/>
    <dgm:cxn modelId="{0137E381-EDC6-4567-9CC7-EE874CDD1CA3}" type="presParOf" srcId="{5B6CF3DA-6DAF-4C60-A3A2-1A9257AE4B03}" destId="{6F61677C-1B91-42E3-AE4B-CB8EE3BF0D3A}" srcOrd="1" destOrd="0" presId="urn:microsoft.com/office/officeart/2005/8/layout/gear1"/>
    <dgm:cxn modelId="{167F8BCA-2403-4816-ADFC-0E916C738D2A}" type="presParOf" srcId="{5B6CF3DA-6DAF-4C60-A3A2-1A9257AE4B03}" destId="{6FE808E2-B677-4188-811D-CBCE549E2880}" srcOrd="2" destOrd="0" presId="urn:microsoft.com/office/officeart/2005/8/layout/gear1"/>
    <dgm:cxn modelId="{866E31A2-40D9-4674-B73D-B80BC358E798}" type="presParOf" srcId="{5B6CF3DA-6DAF-4C60-A3A2-1A9257AE4B03}" destId="{669C9A8A-BE08-4D5A-B742-B2FB192156AF}" srcOrd="3" destOrd="0" presId="urn:microsoft.com/office/officeart/2005/8/layout/gear1"/>
    <dgm:cxn modelId="{AC4E0FC5-DB5C-40EA-8E5B-BD80D34D755C}" type="presParOf" srcId="{5B6CF3DA-6DAF-4C60-A3A2-1A9257AE4B03}" destId="{F744AC22-9362-4CC9-82F1-EB40CEC29B35}" srcOrd="4" destOrd="0" presId="urn:microsoft.com/office/officeart/2005/8/layout/gear1"/>
    <dgm:cxn modelId="{23A93054-837F-4104-8DEA-C8D01664C5F0}" type="presParOf" srcId="{5B6CF3DA-6DAF-4C60-A3A2-1A9257AE4B03}" destId="{C8C2CD3B-955C-470D-A1A2-EB6E93668B89}" srcOrd="5" destOrd="0" presId="urn:microsoft.com/office/officeart/2005/8/layout/gear1"/>
    <dgm:cxn modelId="{4B90390F-6629-43B0-A9B1-87424BBC735D}" type="presParOf" srcId="{5B6CF3DA-6DAF-4C60-A3A2-1A9257AE4B03}" destId="{51016437-BD50-4422-84A1-B075A9637D65}" srcOrd="6" destOrd="0" presId="urn:microsoft.com/office/officeart/2005/8/layout/gear1"/>
    <dgm:cxn modelId="{F66B0704-34FC-48DF-8DC5-108EA69D6AFD}" type="presParOf" srcId="{5B6CF3DA-6DAF-4C60-A3A2-1A9257AE4B03}" destId="{A694D2F3-18A6-470F-B53E-CD3E80669238}" srcOrd="7" destOrd="0" presId="urn:microsoft.com/office/officeart/2005/8/layout/gear1"/>
    <dgm:cxn modelId="{312E50D9-7348-4BC3-AAEE-4360AE57FC36}" type="presParOf" srcId="{5B6CF3DA-6DAF-4C60-A3A2-1A9257AE4B03}" destId="{25208214-B414-476E-94CD-491BA5825041}" srcOrd="8" destOrd="0" presId="urn:microsoft.com/office/officeart/2005/8/layout/gear1"/>
    <dgm:cxn modelId="{04F051C8-7802-47DA-A79B-642B59778866}" type="presParOf" srcId="{5B6CF3DA-6DAF-4C60-A3A2-1A9257AE4B03}" destId="{E63FAC7F-19A7-4EEB-8557-E8247BFCDF00}" srcOrd="9" destOrd="0" presId="urn:microsoft.com/office/officeart/2005/8/layout/gear1"/>
    <dgm:cxn modelId="{629ABF98-ACDC-4F0F-B2FA-C13F4B2D31F6}" type="presParOf" srcId="{5B6CF3DA-6DAF-4C60-A3A2-1A9257AE4B03}" destId="{91001CCE-DF8C-436F-BAE4-69033FC37165}" srcOrd="10" destOrd="0" presId="urn:microsoft.com/office/officeart/2005/8/layout/gear1"/>
    <dgm:cxn modelId="{AF6BA9E8-5066-460A-ADF3-779A99E55CF1}" type="presParOf" srcId="{5B6CF3DA-6DAF-4C60-A3A2-1A9257AE4B03}" destId="{C1D252D1-9242-4296-AEF1-FD3530C5D7AC}" srcOrd="11" destOrd="0" presId="urn:microsoft.com/office/officeart/2005/8/layout/gear1"/>
    <dgm:cxn modelId="{3FBE16D3-5351-47DE-84F4-AD28E590C12A}"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4" qsCatId="3D" csTypeId="urn:microsoft.com/office/officeart/2005/8/colors/colorful4"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ADA11842-5DE2-4F5A-B2DA-CE0DF3A1C189}" type="presOf" srcId="{BFA21F9D-77ED-40ED-9E69-9EA9835323E0}" destId="{F744AC22-9362-4CC9-82F1-EB40CEC29B35}" srcOrd="1" destOrd="0" presId="urn:microsoft.com/office/officeart/2005/8/layout/gear1"/>
    <dgm:cxn modelId="{2DC3DCCC-A2B1-4B02-AEC2-7EA7AE6FAE60}" type="presOf" srcId="{BFA21F9D-77ED-40ED-9E69-9EA9835323E0}" destId="{669C9A8A-BE08-4D5A-B742-B2FB192156AF}" srcOrd="0" destOrd="0" presId="urn:microsoft.com/office/officeart/2005/8/layout/gear1"/>
    <dgm:cxn modelId="{98AF02BE-FAF1-42A1-B14F-00BAF9605298}" type="presOf" srcId="{80579962-4AB3-414B-99A1-585FCC4EA35A}" destId="{51016437-BD50-4422-84A1-B075A9637D65}" srcOrd="0" destOrd="0" presId="urn:microsoft.com/office/officeart/2005/8/layout/gear1"/>
    <dgm:cxn modelId="{F87534DA-8ECA-4E15-A94A-3D769D3743A5}" type="presOf" srcId="{69B47C8A-3B5F-4DD5-BD73-909059205C03}" destId="{5F9E7D36-2739-456F-911B-2FB5AE253719}" srcOrd="0"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C9D3A4CF-5CC2-46AA-94E5-F67AFB68AECD}" type="presOf" srcId="{46D5EDCF-B63C-4DC6-B93F-68F3BB44A711}" destId="{C1D252D1-9242-4296-AEF1-FD3530C5D7AC}" srcOrd="0"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D97C280B-BC7D-487C-BE00-0D175E7F9F36}" type="presOf" srcId="{80579962-4AB3-414B-99A1-585FCC4EA35A}" destId="{25208214-B414-476E-94CD-491BA5825041}" srcOrd="2" destOrd="0" presId="urn:microsoft.com/office/officeart/2005/8/layout/gear1"/>
    <dgm:cxn modelId="{3AC32905-6172-495B-8350-73FFFBEADB12}" type="presOf" srcId="{69B47C8A-3B5F-4DD5-BD73-909059205C03}" destId="{6F61677C-1B91-42E3-AE4B-CB8EE3BF0D3A}" srcOrd="1" destOrd="0" presId="urn:microsoft.com/office/officeart/2005/8/layout/gear1"/>
    <dgm:cxn modelId="{0D7B1F2C-4B8B-4EB4-81E2-26E0AEAE3118}" type="presOf" srcId="{7731C7D0-E040-4DB3-92FD-C344C791C64E}" destId="{91001CCE-DF8C-436F-BAE4-69033FC37165}" srcOrd="0" destOrd="0" presId="urn:microsoft.com/office/officeart/2005/8/layout/gear1"/>
    <dgm:cxn modelId="{98C52EA1-406F-46BD-9BA6-BA585F93EA84}" type="presOf" srcId="{80579962-4AB3-414B-99A1-585FCC4EA35A}" destId="{E63FAC7F-19A7-4EEB-8557-E8247BFCDF00}" srcOrd="3" destOrd="0" presId="urn:microsoft.com/office/officeart/2005/8/layout/gear1"/>
    <dgm:cxn modelId="{E2A745E9-E3E5-4514-AFE6-05202CF0CB94}" type="presOf" srcId="{BFA21F9D-77ED-40ED-9E69-9EA9835323E0}" destId="{C8C2CD3B-955C-470D-A1A2-EB6E93668B89}" srcOrd="2" destOrd="0" presId="urn:microsoft.com/office/officeart/2005/8/layout/gear1"/>
    <dgm:cxn modelId="{5D76FA74-D6ED-4C60-854F-40FDFFF7F9C2}" type="presOf" srcId="{69B47C8A-3B5F-4DD5-BD73-909059205C03}" destId="{6FE808E2-B677-4188-811D-CBCE549E2880}" srcOrd="2" destOrd="0" presId="urn:microsoft.com/office/officeart/2005/8/layout/gear1"/>
    <dgm:cxn modelId="{7DAB0565-8C6C-4F2D-B7F5-47987F195498}" type="presOf" srcId="{80579962-4AB3-414B-99A1-585FCC4EA35A}" destId="{A694D2F3-18A6-470F-B53E-CD3E80669238}" srcOrd="1"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986CA54C-D7F9-4A0A-9DB1-5735040A114B}" type="presOf" srcId="{7D5A03DA-ED56-4100-AB90-5C114913DC6B}" destId="{5B6CF3DA-6DAF-4C60-A3A2-1A9257AE4B03}" srcOrd="0" destOrd="0" presId="urn:microsoft.com/office/officeart/2005/8/layout/gear1"/>
    <dgm:cxn modelId="{A6120A1A-620A-4F24-AD63-B333BCB68719}" type="presOf" srcId="{3DD3ACB9-B1A0-4051-B086-70DD759DB9D9}" destId="{7688CFAA-65A9-47E4-9CBA-873022E84D77}" srcOrd="0" destOrd="0" presId="urn:microsoft.com/office/officeart/2005/8/layout/gear1"/>
    <dgm:cxn modelId="{C6143817-63E0-4701-8DD1-87479576FA08}" type="presParOf" srcId="{5B6CF3DA-6DAF-4C60-A3A2-1A9257AE4B03}" destId="{5F9E7D36-2739-456F-911B-2FB5AE253719}" srcOrd="0" destOrd="0" presId="urn:microsoft.com/office/officeart/2005/8/layout/gear1"/>
    <dgm:cxn modelId="{5F3752B1-B944-4FB4-A8B5-6425A27DABFA}" type="presParOf" srcId="{5B6CF3DA-6DAF-4C60-A3A2-1A9257AE4B03}" destId="{6F61677C-1B91-42E3-AE4B-CB8EE3BF0D3A}" srcOrd="1" destOrd="0" presId="urn:microsoft.com/office/officeart/2005/8/layout/gear1"/>
    <dgm:cxn modelId="{395E4206-2110-4FB3-8141-60B88C467047}" type="presParOf" srcId="{5B6CF3DA-6DAF-4C60-A3A2-1A9257AE4B03}" destId="{6FE808E2-B677-4188-811D-CBCE549E2880}" srcOrd="2" destOrd="0" presId="urn:microsoft.com/office/officeart/2005/8/layout/gear1"/>
    <dgm:cxn modelId="{6AB1284E-ECDB-49D8-8708-3120E6E4F18E}" type="presParOf" srcId="{5B6CF3DA-6DAF-4C60-A3A2-1A9257AE4B03}" destId="{669C9A8A-BE08-4D5A-B742-B2FB192156AF}" srcOrd="3" destOrd="0" presId="urn:microsoft.com/office/officeart/2005/8/layout/gear1"/>
    <dgm:cxn modelId="{6E4F32F2-FFE3-4272-AB52-14E3267811C2}" type="presParOf" srcId="{5B6CF3DA-6DAF-4C60-A3A2-1A9257AE4B03}" destId="{F744AC22-9362-4CC9-82F1-EB40CEC29B35}" srcOrd="4" destOrd="0" presId="urn:microsoft.com/office/officeart/2005/8/layout/gear1"/>
    <dgm:cxn modelId="{60736F27-618B-4785-AF24-CEF56721ABC6}" type="presParOf" srcId="{5B6CF3DA-6DAF-4C60-A3A2-1A9257AE4B03}" destId="{C8C2CD3B-955C-470D-A1A2-EB6E93668B89}" srcOrd="5" destOrd="0" presId="urn:microsoft.com/office/officeart/2005/8/layout/gear1"/>
    <dgm:cxn modelId="{1AACC972-3EDF-45FA-8088-48690C0D441E}" type="presParOf" srcId="{5B6CF3DA-6DAF-4C60-A3A2-1A9257AE4B03}" destId="{51016437-BD50-4422-84A1-B075A9637D65}" srcOrd="6" destOrd="0" presId="urn:microsoft.com/office/officeart/2005/8/layout/gear1"/>
    <dgm:cxn modelId="{FC3DA8E5-C37F-47D1-94EE-7FA41AA16ABE}" type="presParOf" srcId="{5B6CF3DA-6DAF-4C60-A3A2-1A9257AE4B03}" destId="{A694D2F3-18A6-470F-B53E-CD3E80669238}" srcOrd="7" destOrd="0" presId="urn:microsoft.com/office/officeart/2005/8/layout/gear1"/>
    <dgm:cxn modelId="{6EA94B30-5C2B-4379-9716-B53C75BD9798}" type="presParOf" srcId="{5B6CF3DA-6DAF-4C60-A3A2-1A9257AE4B03}" destId="{25208214-B414-476E-94CD-491BA5825041}" srcOrd="8" destOrd="0" presId="urn:microsoft.com/office/officeart/2005/8/layout/gear1"/>
    <dgm:cxn modelId="{A1611C38-75C0-4C2A-8653-B710C27035F2}" type="presParOf" srcId="{5B6CF3DA-6DAF-4C60-A3A2-1A9257AE4B03}" destId="{E63FAC7F-19A7-4EEB-8557-E8247BFCDF00}" srcOrd="9" destOrd="0" presId="urn:microsoft.com/office/officeart/2005/8/layout/gear1"/>
    <dgm:cxn modelId="{2A6FC32A-E598-4090-81A0-B01C2C8DDCA7}" type="presParOf" srcId="{5B6CF3DA-6DAF-4C60-A3A2-1A9257AE4B03}" destId="{91001CCE-DF8C-436F-BAE4-69033FC37165}" srcOrd="10" destOrd="0" presId="urn:microsoft.com/office/officeart/2005/8/layout/gear1"/>
    <dgm:cxn modelId="{9E93EE66-5CF9-4AC9-B621-88AF9DE6189A}" type="presParOf" srcId="{5B6CF3DA-6DAF-4C60-A3A2-1A9257AE4B03}" destId="{C1D252D1-9242-4296-AEF1-FD3530C5D7AC}" srcOrd="11" destOrd="0" presId="urn:microsoft.com/office/officeart/2005/8/layout/gear1"/>
    <dgm:cxn modelId="{4B6DDCAA-BA08-4D68-A199-3310785DD928}"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4" qsCatId="3D" csTypeId="urn:microsoft.com/office/officeart/2005/8/colors/colorful4"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38B011FD-3763-4CDF-BB74-B878D7A545B2}" type="presOf" srcId="{BFA21F9D-77ED-40ED-9E69-9EA9835323E0}" destId="{669C9A8A-BE08-4D5A-B742-B2FB192156AF}" srcOrd="0" destOrd="0" presId="urn:microsoft.com/office/officeart/2005/8/layout/gear1"/>
    <dgm:cxn modelId="{9AA3BD13-D302-4424-BA24-B143DC3F687D}" type="presOf" srcId="{3DD3ACB9-B1A0-4051-B086-70DD759DB9D9}" destId="{7688CFAA-65A9-47E4-9CBA-873022E84D77}" srcOrd="0" destOrd="0" presId="urn:microsoft.com/office/officeart/2005/8/layout/gear1"/>
    <dgm:cxn modelId="{416BEC3D-7A99-4DEB-9E5F-61141C41CE85}" type="presOf" srcId="{69B47C8A-3B5F-4DD5-BD73-909059205C03}" destId="{6F61677C-1B91-42E3-AE4B-CB8EE3BF0D3A}" srcOrd="1" destOrd="0" presId="urn:microsoft.com/office/officeart/2005/8/layout/gear1"/>
    <dgm:cxn modelId="{031DF8A0-98B7-4C7E-9610-F2AC8C2C2833}" type="presOf" srcId="{46D5EDCF-B63C-4DC6-B93F-68F3BB44A711}" destId="{C1D252D1-9242-4296-AEF1-FD3530C5D7AC}" srcOrd="0" destOrd="0" presId="urn:microsoft.com/office/officeart/2005/8/layout/gear1"/>
    <dgm:cxn modelId="{D3D31E66-25FA-4E3E-8BEC-5479697F848B}" type="presOf" srcId="{69B47C8A-3B5F-4DD5-BD73-909059205C03}" destId="{5F9E7D36-2739-456F-911B-2FB5AE253719}" srcOrd="0" destOrd="0" presId="urn:microsoft.com/office/officeart/2005/8/layout/gear1"/>
    <dgm:cxn modelId="{702C4A18-CFD2-4E36-B350-DA196FD235A3}" type="presOf" srcId="{80579962-4AB3-414B-99A1-585FCC4EA35A}" destId="{25208214-B414-476E-94CD-491BA5825041}" srcOrd="2" destOrd="0" presId="urn:microsoft.com/office/officeart/2005/8/layout/gear1"/>
    <dgm:cxn modelId="{11652BB2-3C44-4375-9D1B-1FA70E170AE1}" type="presOf" srcId="{7D5A03DA-ED56-4100-AB90-5C114913DC6B}" destId="{5B6CF3DA-6DAF-4C60-A3A2-1A9257AE4B03}" srcOrd="0"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36AB011A-6210-435E-AAAF-60C8012B9136}" type="presOf" srcId="{69B47C8A-3B5F-4DD5-BD73-909059205C03}" destId="{6FE808E2-B677-4188-811D-CBCE549E2880}" srcOrd="2" destOrd="0" presId="urn:microsoft.com/office/officeart/2005/8/layout/gear1"/>
    <dgm:cxn modelId="{16E3D1B4-7CE3-4C5B-A2F3-E51E653481F9}" type="presOf" srcId="{BFA21F9D-77ED-40ED-9E69-9EA9835323E0}" destId="{F744AC22-9362-4CC9-82F1-EB40CEC29B35}" srcOrd="1"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D808EFB0-C6A0-4452-89B6-A04B910AAF5A}" type="presOf" srcId="{80579962-4AB3-414B-99A1-585FCC4EA35A}" destId="{51016437-BD50-4422-84A1-B075A9637D65}" srcOrd="0" destOrd="0" presId="urn:microsoft.com/office/officeart/2005/8/layout/gear1"/>
    <dgm:cxn modelId="{22265EA0-361C-46F1-B03E-B1BC3752B33F}" type="presOf" srcId="{80579962-4AB3-414B-99A1-585FCC4EA35A}" destId="{A694D2F3-18A6-470F-B53E-CD3E80669238}" srcOrd="1" destOrd="0" presId="urn:microsoft.com/office/officeart/2005/8/layout/gear1"/>
    <dgm:cxn modelId="{575F9E10-12FF-4278-9341-9C2BD1F4D7C6}" type="presOf" srcId="{BFA21F9D-77ED-40ED-9E69-9EA9835323E0}" destId="{C8C2CD3B-955C-470D-A1A2-EB6E93668B89}" srcOrd="2" destOrd="0" presId="urn:microsoft.com/office/officeart/2005/8/layout/gear1"/>
    <dgm:cxn modelId="{022354F8-E24D-4CA6-8BDA-286A7FC86643}" type="presOf" srcId="{7731C7D0-E040-4DB3-92FD-C344C791C64E}" destId="{91001CCE-DF8C-436F-BAE4-69033FC37165}" srcOrd="0"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1EEF24D0-EF0E-49CB-88A0-D9518F084BF6}" type="presOf" srcId="{80579962-4AB3-414B-99A1-585FCC4EA35A}" destId="{E63FAC7F-19A7-4EEB-8557-E8247BFCDF00}" srcOrd="3" destOrd="0" presId="urn:microsoft.com/office/officeart/2005/8/layout/gear1"/>
    <dgm:cxn modelId="{1201CB05-C182-4ED4-BD05-1E8F1F67E4D8}" type="presParOf" srcId="{5B6CF3DA-6DAF-4C60-A3A2-1A9257AE4B03}" destId="{5F9E7D36-2739-456F-911B-2FB5AE253719}" srcOrd="0" destOrd="0" presId="urn:microsoft.com/office/officeart/2005/8/layout/gear1"/>
    <dgm:cxn modelId="{1530DDFA-4CFF-4C7C-BE79-D8B8CCEA0384}" type="presParOf" srcId="{5B6CF3DA-6DAF-4C60-A3A2-1A9257AE4B03}" destId="{6F61677C-1B91-42E3-AE4B-CB8EE3BF0D3A}" srcOrd="1" destOrd="0" presId="urn:microsoft.com/office/officeart/2005/8/layout/gear1"/>
    <dgm:cxn modelId="{73089C52-D423-4AA9-9AEB-CB8A1CD0060E}" type="presParOf" srcId="{5B6CF3DA-6DAF-4C60-A3A2-1A9257AE4B03}" destId="{6FE808E2-B677-4188-811D-CBCE549E2880}" srcOrd="2" destOrd="0" presId="urn:microsoft.com/office/officeart/2005/8/layout/gear1"/>
    <dgm:cxn modelId="{B1F5F18A-E804-4947-8740-B4C991E52508}" type="presParOf" srcId="{5B6CF3DA-6DAF-4C60-A3A2-1A9257AE4B03}" destId="{669C9A8A-BE08-4D5A-B742-B2FB192156AF}" srcOrd="3" destOrd="0" presId="urn:microsoft.com/office/officeart/2005/8/layout/gear1"/>
    <dgm:cxn modelId="{03A592B0-E5B3-461F-8E77-232AACA133CF}" type="presParOf" srcId="{5B6CF3DA-6DAF-4C60-A3A2-1A9257AE4B03}" destId="{F744AC22-9362-4CC9-82F1-EB40CEC29B35}" srcOrd="4" destOrd="0" presId="urn:microsoft.com/office/officeart/2005/8/layout/gear1"/>
    <dgm:cxn modelId="{0C0ADAE2-0A1A-4244-9523-2830FF311FAB}" type="presParOf" srcId="{5B6CF3DA-6DAF-4C60-A3A2-1A9257AE4B03}" destId="{C8C2CD3B-955C-470D-A1A2-EB6E93668B89}" srcOrd="5" destOrd="0" presId="urn:microsoft.com/office/officeart/2005/8/layout/gear1"/>
    <dgm:cxn modelId="{09EE7880-AB85-459E-A295-B8F7DB651818}" type="presParOf" srcId="{5B6CF3DA-6DAF-4C60-A3A2-1A9257AE4B03}" destId="{51016437-BD50-4422-84A1-B075A9637D65}" srcOrd="6" destOrd="0" presId="urn:microsoft.com/office/officeart/2005/8/layout/gear1"/>
    <dgm:cxn modelId="{077010DD-41A0-41BB-838C-1DD4789FD02A}" type="presParOf" srcId="{5B6CF3DA-6DAF-4C60-A3A2-1A9257AE4B03}" destId="{A694D2F3-18A6-470F-B53E-CD3E80669238}" srcOrd="7" destOrd="0" presId="urn:microsoft.com/office/officeart/2005/8/layout/gear1"/>
    <dgm:cxn modelId="{94FAE7CC-B797-4508-ABF9-8A74D8DBFB06}" type="presParOf" srcId="{5B6CF3DA-6DAF-4C60-A3A2-1A9257AE4B03}" destId="{25208214-B414-476E-94CD-491BA5825041}" srcOrd="8" destOrd="0" presId="urn:microsoft.com/office/officeart/2005/8/layout/gear1"/>
    <dgm:cxn modelId="{5119956C-B986-4A2C-A1A2-498A5C02591B}" type="presParOf" srcId="{5B6CF3DA-6DAF-4C60-A3A2-1A9257AE4B03}" destId="{E63FAC7F-19A7-4EEB-8557-E8247BFCDF00}" srcOrd="9" destOrd="0" presId="urn:microsoft.com/office/officeart/2005/8/layout/gear1"/>
    <dgm:cxn modelId="{31D59DAA-7700-4FBA-BAC4-61905EEA26BE}" type="presParOf" srcId="{5B6CF3DA-6DAF-4C60-A3A2-1A9257AE4B03}" destId="{91001CCE-DF8C-436F-BAE4-69033FC37165}" srcOrd="10" destOrd="0" presId="urn:microsoft.com/office/officeart/2005/8/layout/gear1"/>
    <dgm:cxn modelId="{7AAFD49D-9021-4107-9D69-8CB847483610}" type="presParOf" srcId="{5B6CF3DA-6DAF-4C60-A3A2-1A9257AE4B03}" destId="{C1D252D1-9242-4296-AEF1-FD3530C5D7AC}" srcOrd="11" destOrd="0" presId="urn:microsoft.com/office/officeart/2005/8/layout/gear1"/>
    <dgm:cxn modelId="{79342289-1A83-4C8C-B16E-B3A28CF0C6DB}"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4" qsCatId="3D" csTypeId="urn:microsoft.com/office/officeart/2005/8/colors/colorful4"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6086D816-DF5F-4661-B67B-1D534146B241}" type="presOf" srcId="{3DD3ACB9-B1A0-4051-B086-70DD759DB9D9}" destId="{7688CFAA-65A9-47E4-9CBA-873022E84D77}" srcOrd="0" destOrd="0" presId="urn:microsoft.com/office/officeart/2005/8/layout/gear1"/>
    <dgm:cxn modelId="{2AE79005-143A-4B5B-9926-5638FD63E88B}" type="presOf" srcId="{80579962-4AB3-414B-99A1-585FCC4EA35A}" destId="{E63FAC7F-19A7-4EEB-8557-E8247BFCDF00}" srcOrd="3" destOrd="0" presId="urn:microsoft.com/office/officeart/2005/8/layout/gear1"/>
    <dgm:cxn modelId="{D1F44FAC-8B5A-4B89-AB66-92FDF8117147}" type="presOf" srcId="{80579962-4AB3-414B-99A1-585FCC4EA35A}" destId="{51016437-BD50-4422-84A1-B075A9637D65}" srcOrd="0" destOrd="0" presId="urn:microsoft.com/office/officeart/2005/8/layout/gear1"/>
    <dgm:cxn modelId="{CB1A161B-74DD-40D7-9BE6-328911E9D9A0}" type="presOf" srcId="{46D5EDCF-B63C-4DC6-B93F-68F3BB44A711}" destId="{C1D252D1-9242-4296-AEF1-FD3530C5D7AC}" srcOrd="0" destOrd="0" presId="urn:microsoft.com/office/officeart/2005/8/layout/gear1"/>
    <dgm:cxn modelId="{6E06D358-FC8B-48F5-9149-7FEC3B05E23D}" type="presOf" srcId="{80579962-4AB3-414B-99A1-585FCC4EA35A}" destId="{25208214-B414-476E-94CD-491BA5825041}" srcOrd="2" destOrd="0" presId="urn:microsoft.com/office/officeart/2005/8/layout/gear1"/>
    <dgm:cxn modelId="{CBC5312D-448D-4793-A216-5D3E940DF7CB}" type="presOf" srcId="{BFA21F9D-77ED-40ED-9E69-9EA9835323E0}" destId="{C8C2CD3B-955C-470D-A1A2-EB6E93668B89}" srcOrd="2" destOrd="0" presId="urn:microsoft.com/office/officeart/2005/8/layout/gear1"/>
    <dgm:cxn modelId="{6F594278-D859-4FD0-9B38-63944C50BE63}" type="presOf" srcId="{69B47C8A-3B5F-4DD5-BD73-909059205C03}" destId="{6FE808E2-B677-4188-811D-CBCE549E2880}" srcOrd="2" destOrd="0" presId="urn:microsoft.com/office/officeart/2005/8/layout/gear1"/>
    <dgm:cxn modelId="{EC5B1955-7313-4D35-BBAF-B4EE618685F4}" type="presOf" srcId="{7D5A03DA-ED56-4100-AB90-5C114913DC6B}" destId="{5B6CF3DA-6DAF-4C60-A3A2-1A9257AE4B03}" srcOrd="0"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4E801D96-7620-4568-A07C-1DE415D11B7B}" srcId="{7D5A03DA-ED56-4100-AB90-5C114913DC6B}" destId="{80579962-4AB3-414B-99A1-585FCC4EA35A}" srcOrd="2" destOrd="0" parTransId="{2349E6F4-867E-4D15-ADA8-1BDC6160F2D8}" sibTransId="{3DD3ACB9-B1A0-4051-B086-70DD759DB9D9}"/>
    <dgm:cxn modelId="{FD1972F3-DCEC-4015-9303-B7F9211EC9AB}" type="presOf" srcId="{BFA21F9D-77ED-40ED-9E69-9EA9835323E0}" destId="{F744AC22-9362-4CC9-82F1-EB40CEC29B35}" srcOrd="1" destOrd="0" presId="urn:microsoft.com/office/officeart/2005/8/layout/gear1"/>
    <dgm:cxn modelId="{1CF61C8C-7841-4FBB-9AA7-2F436A20ED94}" type="presOf" srcId="{80579962-4AB3-414B-99A1-585FCC4EA35A}" destId="{A694D2F3-18A6-470F-B53E-CD3E80669238}" srcOrd="1" destOrd="0" presId="urn:microsoft.com/office/officeart/2005/8/layout/gear1"/>
    <dgm:cxn modelId="{8916B03A-A561-451D-A76C-DE46AB6294EE}" type="presOf" srcId="{69B47C8A-3B5F-4DD5-BD73-909059205C03}" destId="{5F9E7D36-2739-456F-911B-2FB5AE253719}" srcOrd="0" destOrd="0" presId="urn:microsoft.com/office/officeart/2005/8/layout/gear1"/>
    <dgm:cxn modelId="{75B16C2E-EE28-4926-8FD6-1EFAC08C0B3F}" type="presOf" srcId="{69B47C8A-3B5F-4DD5-BD73-909059205C03}" destId="{6F61677C-1B91-42E3-AE4B-CB8EE3BF0D3A}" srcOrd="1" destOrd="0" presId="urn:microsoft.com/office/officeart/2005/8/layout/gear1"/>
    <dgm:cxn modelId="{06B96133-F47D-4315-9C05-084621F00E77}" type="presOf" srcId="{7731C7D0-E040-4DB3-92FD-C344C791C64E}" destId="{91001CCE-DF8C-436F-BAE4-69033FC37165}" srcOrd="0"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FFD6A62D-9259-4A78-A4B4-C501EECFBD60}" type="presOf" srcId="{BFA21F9D-77ED-40ED-9E69-9EA9835323E0}" destId="{669C9A8A-BE08-4D5A-B742-B2FB192156AF}" srcOrd="0" destOrd="0" presId="urn:microsoft.com/office/officeart/2005/8/layout/gear1"/>
    <dgm:cxn modelId="{229D2CA4-2837-4BEA-BFF6-E2FF36D220E0}" type="presParOf" srcId="{5B6CF3DA-6DAF-4C60-A3A2-1A9257AE4B03}" destId="{5F9E7D36-2739-456F-911B-2FB5AE253719}" srcOrd="0" destOrd="0" presId="urn:microsoft.com/office/officeart/2005/8/layout/gear1"/>
    <dgm:cxn modelId="{C398B0FF-95FB-4719-BDC9-47B342A0BA60}" type="presParOf" srcId="{5B6CF3DA-6DAF-4C60-A3A2-1A9257AE4B03}" destId="{6F61677C-1B91-42E3-AE4B-CB8EE3BF0D3A}" srcOrd="1" destOrd="0" presId="urn:microsoft.com/office/officeart/2005/8/layout/gear1"/>
    <dgm:cxn modelId="{BE39D520-74DE-4F0D-82FD-8AC6E445E980}" type="presParOf" srcId="{5B6CF3DA-6DAF-4C60-A3A2-1A9257AE4B03}" destId="{6FE808E2-B677-4188-811D-CBCE549E2880}" srcOrd="2" destOrd="0" presId="urn:microsoft.com/office/officeart/2005/8/layout/gear1"/>
    <dgm:cxn modelId="{A59A59B6-19C5-4F68-B3AC-D879A75E3654}" type="presParOf" srcId="{5B6CF3DA-6DAF-4C60-A3A2-1A9257AE4B03}" destId="{669C9A8A-BE08-4D5A-B742-B2FB192156AF}" srcOrd="3" destOrd="0" presId="urn:microsoft.com/office/officeart/2005/8/layout/gear1"/>
    <dgm:cxn modelId="{9FD4E273-7B32-4B79-8867-6BD3826788F5}" type="presParOf" srcId="{5B6CF3DA-6DAF-4C60-A3A2-1A9257AE4B03}" destId="{F744AC22-9362-4CC9-82F1-EB40CEC29B35}" srcOrd="4" destOrd="0" presId="urn:microsoft.com/office/officeart/2005/8/layout/gear1"/>
    <dgm:cxn modelId="{BE26C53F-168F-44B2-AD6E-8B88E6072764}" type="presParOf" srcId="{5B6CF3DA-6DAF-4C60-A3A2-1A9257AE4B03}" destId="{C8C2CD3B-955C-470D-A1A2-EB6E93668B89}" srcOrd="5" destOrd="0" presId="urn:microsoft.com/office/officeart/2005/8/layout/gear1"/>
    <dgm:cxn modelId="{C7B8A949-17D6-4843-ABC3-6D26418A9325}" type="presParOf" srcId="{5B6CF3DA-6DAF-4C60-A3A2-1A9257AE4B03}" destId="{51016437-BD50-4422-84A1-B075A9637D65}" srcOrd="6" destOrd="0" presId="urn:microsoft.com/office/officeart/2005/8/layout/gear1"/>
    <dgm:cxn modelId="{41F6F879-B13B-4099-A6EC-880D5FC559D4}" type="presParOf" srcId="{5B6CF3DA-6DAF-4C60-A3A2-1A9257AE4B03}" destId="{A694D2F3-18A6-470F-B53E-CD3E80669238}" srcOrd="7" destOrd="0" presId="urn:microsoft.com/office/officeart/2005/8/layout/gear1"/>
    <dgm:cxn modelId="{64CF9763-BA5E-4B75-A4A7-9DD2927F4EED}" type="presParOf" srcId="{5B6CF3DA-6DAF-4C60-A3A2-1A9257AE4B03}" destId="{25208214-B414-476E-94CD-491BA5825041}" srcOrd="8" destOrd="0" presId="urn:microsoft.com/office/officeart/2005/8/layout/gear1"/>
    <dgm:cxn modelId="{F8EC86FD-F414-4A66-BBFE-D8E89622CFBD}" type="presParOf" srcId="{5B6CF3DA-6DAF-4C60-A3A2-1A9257AE4B03}" destId="{E63FAC7F-19A7-4EEB-8557-E8247BFCDF00}" srcOrd="9" destOrd="0" presId="urn:microsoft.com/office/officeart/2005/8/layout/gear1"/>
    <dgm:cxn modelId="{B6AFBC91-FB78-40F6-B46C-F19B2C68ADC4}" type="presParOf" srcId="{5B6CF3DA-6DAF-4C60-A3A2-1A9257AE4B03}" destId="{91001CCE-DF8C-436F-BAE4-69033FC37165}" srcOrd="10" destOrd="0" presId="urn:microsoft.com/office/officeart/2005/8/layout/gear1"/>
    <dgm:cxn modelId="{350D267E-2E8F-4CF4-89C5-49F02F87F9BF}" type="presParOf" srcId="{5B6CF3DA-6DAF-4C60-A3A2-1A9257AE4B03}" destId="{C1D252D1-9242-4296-AEF1-FD3530C5D7AC}" srcOrd="11" destOrd="0" presId="urn:microsoft.com/office/officeart/2005/8/layout/gear1"/>
    <dgm:cxn modelId="{4B9166F5-F9B5-4DCC-B0A1-708C3A2D249C}"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2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2FD2033E-4808-4DA1-B047-9A317113AD62}" type="presOf" srcId="{80579962-4AB3-414B-99A1-585FCC4EA35A}" destId="{51016437-BD50-4422-84A1-B075A9637D65}" srcOrd="0" destOrd="0" presId="urn:microsoft.com/office/officeart/2005/8/layout/gear1"/>
    <dgm:cxn modelId="{6E87A1C2-7CA1-4E34-80E3-9AE45B2BCD87}" type="presOf" srcId="{69B47C8A-3B5F-4DD5-BD73-909059205C03}" destId="{6FE808E2-B677-4188-811D-CBCE549E2880}" srcOrd="2" destOrd="0" presId="urn:microsoft.com/office/officeart/2005/8/layout/gear1"/>
    <dgm:cxn modelId="{9C5F593F-6730-4B62-A1F1-E30305B14887}" type="presOf" srcId="{80579962-4AB3-414B-99A1-585FCC4EA35A}" destId="{E63FAC7F-19A7-4EEB-8557-E8247BFCDF00}" srcOrd="3" destOrd="0" presId="urn:microsoft.com/office/officeart/2005/8/layout/gear1"/>
    <dgm:cxn modelId="{64AAAD2B-744A-47FA-9552-CD27A8E8471D}" type="presOf" srcId="{BFA21F9D-77ED-40ED-9E69-9EA9835323E0}" destId="{669C9A8A-BE08-4D5A-B742-B2FB192156AF}" srcOrd="0" destOrd="0" presId="urn:microsoft.com/office/officeart/2005/8/layout/gear1"/>
    <dgm:cxn modelId="{CD0EF292-2143-45F1-B281-ED3BE8F3E176}" type="presOf" srcId="{46D5EDCF-B63C-4DC6-B93F-68F3BB44A711}" destId="{C1D252D1-9242-4296-AEF1-FD3530C5D7AC}" srcOrd="0" destOrd="0" presId="urn:microsoft.com/office/officeart/2005/8/layout/gear1"/>
    <dgm:cxn modelId="{4E5FF612-D2C2-4D57-90AE-B48559AC3AFF}" type="presOf" srcId="{BFA21F9D-77ED-40ED-9E69-9EA9835323E0}" destId="{C8C2CD3B-955C-470D-A1A2-EB6E93668B89}" srcOrd="2" destOrd="0" presId="urn:microsoft.com/office/officeart/2005/8/layout/gear1"/>
    <dgm:cxn modelId="{7FBF0818-979D-462D-816A-0F7D9CBBBD74}" type="presOf" srcId="{7731C7D0-E040-4DB3-92FD-C344C791C64E}" destId="{91001CCE-DF8C-436F-BAE4-69033FC37165}" srcOrd="0" destOrd="0" presId="urn:microsoft.com/office/officeart/2005/8/layout/gear1"/>
    <dgm:cxn modelId="{2EE94640-AADD-4D1C-AB03-72310E4C599A}" type="presOf" srcId="{69B47C8A-3B5F-4DD5-BD73-909059205C03}" destId="{6F61677C-1B91-42E3-AE4B-CB8EE3BF0D3A}" srcOrd="1"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92039D9B-8A0E-4066-BA62-64093AEA8494}" type="presOf" srcId="{3DD3ACB9-B1A0-4051-B086-70DD759DB9D9}" destId="{7688CFAA-65A9-47E4-9CBA-873022E84D77}" srcOrd="0" destOrd="0" presId="urn:microsoft.com/office/officeart/2005/8/layout/gear1"/>
    <dgm:cxn modelId="{96B5E534-D19C-4A57-97A3-BA4A12B675CD}" type="presOf" srcId="{80579962-4AB3-414B-99A1-585FCC4EA35A}" destId="{25208214-B414-476E-94CD-491BA5825041}" srcOrd="2"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C38A3718-6B5C-459C-BCA3-169ACFE4DF25}" type="presOf" srcId="{7D5A03DA-ED56-4100-AB90-5C114913DC6B}" destId="{5B6CF3DA-6DAF-4C60-A3A2-1A9257AE4B03}" srcOrd="0" destOrd="0" presId="urn:microsoft.com/office/officeart/2005/8/layout/gear1"/>
    <dgm:cxn modelId="{353A038D-8492-4048-843A-08760D4A4F20}" type="presOf" srcId="{69B47C8A-3B5F-4DD5-BD73-909059205C03}" destId="{5F9E7D36-2739-456F-911B-2FB5AE253719}" srcOrd="0"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5F5A3012-68E2-484F-B0A0-D2118454723C}" type="presOf" srcId="{BFA21F9D-77ED-40ED-9E69-9EA9835323E0}" destId="{F744AC22-9362-4CC9-82F1-EB40CEC29B35}" srcOrd="1" destOrd="0" presId="urn:microsoft.com/office/officeart/2005/8/layout/gear1"/>
    <dgm:cxn modelId="{5230D923-E0A3-4D23-8B14-CCC1A238D94B}" type="presOf" srcId="{80579962-4AB3-414B-99A1-585FCC4EA35A}" destId="{A694D2F3-18A6-470F-B53E-CD3E80669238}" srcOrd="1" destOrd="0" presId="urn:microsoft.com/office/officeart/2005/8/layout/gear1"/>
    <dgm:cxn modelId="{98737B0E-1533-42F5-A4E1-F8E88BE3E5D1}" type="presParOf" srcId="{5B6CF3DA-6DAF-4C60-A3A2-1A9257AE4B03}" destId="{5F9E7D36-2739-456F-911B-2FB5AE253719}" srcOrd="0" destOrd="0" presId="urn:microsoft.com/office/officeart/2005/8/layout/gear1"/>
    <dgm:cxn modelId="{C7356795-29D6-4E7A-BA37-4EC21B734D25}" type="presParOf" srcId="{5B6CF3DA-6DAF-4C60-A3A2-1A9257AE4B03}" destId="{6F61677C-1B91-42E3-AE4B-CB8EE3BF0D3A}" srcOrd="1" destOrd="0" presId="urn:microsoft.com/office/officeart/2005/8/layout/gear1"/>
    <dgm:cxn modelId="{6A5DBAA7-8EE5-4EC1-AC86-FA5D545B9E40}" type="presParOf" srcId="{5B6CF3DA-6DAF-4C60-A3A2-1A9257AE4B03}" destId="{6FE808E2-B677-4188-811D-CBCE549E2880}" srcOrd="2" destOrd="0" presId="urn:microsoft.com/office/officeart/2005/8/layout/gear1"/>
    <dgm:cxn modelId="{975E5D09-C6F1-49A1-B0D8-3668E2B283C5}" type="presParOf" srcId="{5B6CF3DA-6DAF-4C60-A3A2-1A9257AE4B03}" destId="{669C9A8A-BE08-4D5A-B742-B2FB192156AF}" srcOrd="3" destOrd="0" presId="urn:microsoft.com/office/officeart/2005/8/layout/gear1"/>
    <dgm:cxn modelId="{A941062E-48E6-4692-A9F8-73D93DCE92BA}" type="presParOf" srcId="{5B6CF3DA-6DAF-4C60-A3A2-1A9257AE4B03}" destId="{F744AC22-9362-4CC9-82F1-EB40CEC29B35}" srcOrd="4" destOrd="0" presId="urn:microsoft.com/office/officeart/2005/8/layout/gear1"/>
    <dgm:cxn modelId="{C112623E-F76D-41EB-9435-3342A2B871AE}" type="presParOf" srcId="{5B6CF3DA-6DAF-4C60-A3A2-1A9257AE4B03}" destId="{C8C2CD3B-955C-470D-A1A2-EB6E93668B89}" srcOrd="5" destOrd="0" presId="urn:microsoft.com/office/officeart/2005/8/layout/gear1"/>
    <dgm:cxn modelId="{30890D20-F472-4074-B14A-3E22C77264C9}" type="presParOf" srcId="{5B6CF3DA-6DAF-4C60-A3A2-1A9257AE4B03}" destId="{51016437-BD50-4422-84A1-B075A9637D65}" srcOrd="6" destOrd="0" presId="urn:microsoft.com/office/officeart/2005/8/layout/gear1"/>
    <dgm:cxn modelId="{CE0BAF7C-7825-4855-9ED2-1CB8850F6518}" type="presParOf" srcId="{5B6CF3DA-6DAF-4C60-A3A2-1A9257AE4B03}" destId="{A694D2F3-18A6-470F-B53E-CD3E80669238}" srcOrd="7" destOrd="0" presId="urn:microsoft.com/office/officeart/2005/8/layout/gear1"/>
    <dgm:cxn modelId="{DD452BD5-E086-4E90-9456-BB729B2F3620}" type="presParOf" srcId="{5B6CF3DA-6DAF-4C60-A3A2-1A9257AE4B03}" destId="{25208214-B414-476E-94CD-491BA5825041}" srcOrd="8" destOrd="0" presId="urn:microsoft.com/office/officeart/2005/8/layout/gear1"/>
    <dgm:cxn modelId="{00A25842-B6E7-4186-8D7C-BA3701B697EE}" type="presParOf" srcId="{5B6CF3DA-6DAF-4C60-A3A2-1A9257AE4B03}" destId="{E63FAC7F-19A7-4EEB-8557-E8247BFCDF00}" srcOrd="9" destOrd="0" presId="urn:microsoft.com/office/officeart/2005/8/layout/gear1"/>
    <dgm:cxn modelId="{389375F9-5DB5-4C45-BFB7-B16E5669DDB1}" type="presParOf" srcId="{5B6CF3DA-6DAF-4C60-A3A2-1A9257AE4B03}" destId="{91001CCE-DF8C-436F-BAE4-69033FC37165}" srcOrd="10" destOrd="0" presId="urn:microsoft.com/office/officeart/2005/8/layout/gear1"/>
    <dgm:cxn modelId="{8BD00B77-6D6D-4E3E-A80B-7C71E50F8D1A}" type="presParOf" srcId="{5B6CF3DA-6DAF-4C60-A3A2-1A9257AE4B03}" destId="{C1D252D1-9242-4296-AEF1-FD3530C5D7AC}" srcOrd="11" destOrd="0" presId="urn:microsoft.com/office/officeart/2005/8/layout/gear1"/>
    <dgm:cxn modelId="{6FAEC62A-9D29-40C6-A831-E908FC897890}"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D2E2CD44-DA34-446E-87CF-A21B1C6E9A63}" type="presOf" srcId="{BFA21F9D-77ED-40ED-9E69-9EA9835323E0}" destId="{669C9A8A-BE08-4D5A-B742-B2FB192156AF}" srcOrd="0" destOrd="0" presId="urn:microsoft.com/office/officeart/2005/8/layout/gear1"/>
    <dgm:cxn modelId="{008F7C6B-9D2B-43BB-9281-0F811E49DC90}" type="presOf" srcId="{BFA21F9D-77ED-40ED-9E69-9EA9835323E0}" destId="{C8C2CD3B-955C-470D-A1A2-EB6E93668B89}" srcOrd="2" destOrd="0" presId="urn:microsoft.com/office/officeart/2005/8/layout/gear1"/>
    <dgm:cxn modelId="{8C14041C-53D5-44AC-882A-241B1EBF1B14}" type="presOf" srcId="{BFA21F9D-77ED-40ED-9E69-9EA9835323E0}" destId="{F744AC22-9362-4CC9-82F1-EB40CEC29B35}" srcOrd="1"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9CAB9D51-A4FB-4A9D-8F3F-1BE08AFDD93C}" type="presOf" srcId="{80579962-4AB3-414B-99A1-585FCC4EA35A}" destId="{A694D2F3-18A6-470F-B53E-CD3E80669238}" srcOrd="1"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99D09C7E-142F-4546-97DA-5E76681463C5}" type="presOf" srcId="{46D5EDCF-B63C-4DC6-B93F-68F3BB44A711}" destId="{C1D252D1-9242-4296-AEF1-FD3530C5D7AC}" srcOrd="0" destOrd="0" presId="urn:microsoft.com/office/officeart/2005/8/layout/gear1"/>
    <dgm:cxn modelId="{2574DB25-7B88-46F1-A19D-32D3AF9200C5}" type="presOf" srcId="{80579962-4AB3-414B-99A1-585FCC4EA35A}" destId="{E63FAC7F-19A7-4EEB-8557-E8247BFCDF00}" srcOrd="3" destOrd="0" presId="urn:microsoft.com/office/officeart/2005/8/layout/gear1"/>
    <dgm:cxn modelId="{EC47D170-6294-486B-9C26-5F07A461747E}" type="presOf" srcId="{7D5A03DA-ED56-4100-AB90-5C114913DC6B}" destId="{5B6CF3DA-6DAF-4C60-A3A2-1A9257AE4B03}" srcOrd="0" destOrd="0" presId="urn:microsoft.com/office/officeart/2005/8/layout/gear1"/>
    <dgm:cxn modelId="{4D11E3A7-6C2F-4DD6-AD4F-7F9B34C28049}" type="presOf" srcId="{3DD3ACB9-B1A0-4051-B086-70DD759DB9D9}" destId="{7688CFAA-65A9-47E4-9CBA-873022E84D77}" srcOrd="0" destOrd="0" presId="urn:microsoft.com/office/officeart/2005/8/layout/gear1"/>
    <dgm:cxn modelId="{0377CE49-2F35-4012-B8C5-2C5495F87C5D}" type="presOf" srcId="{69B47C8A-3B5F-4DD5-BD73-909059205C03}" destId="{5F9E7D36-2739-456F-911B-2FB5AE253719}" srcOrd="0" destOrd="0" presId="urn:microsoft.com/office/officeart/2005/8/layout/gear1"/>
    <dgm:cxn modelId="{FF4507DC-EACE-4212-AB3F-51CD5166EA35}" type="presOf" srcId="{69B47C8A-3B5F-4DD5-BD73-909059205C03}" destId="{6F61677C-1B91-42E3-AE4B-CB8EE3BF0D3A}" srcOrd="1"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5CB44EFA-AFBB-4B17-9BBF-7F6B2A985942}" type="presOf" srcId="{80579962-4AB3-414B-99A1-585FCC4EA35A}" destId="{51016437-BD50-4422-84A1-B075A9637D65}" srcOrd="0" destOrd="0" presId="urn:microsoft.com/office/officeart/2005/8/layout/gear1"/>
    <dgm:cxn modelId="{3C7A6C47-E898-48CB-8783-33F596EA567C}" type="presOf" srcId="{80579962-4AB3-414B-99A1-585FCC4EA35A}" destId="{25208214-B414-476E-94CD-491BA5825041}" srcOrd="2" destOrd="0" presId="urn:microsoft.com/office/officeart/2005/8/layout/gear1"/>
    <dgm:cxn modelId="{DA4622EE-C48D-41FA-8A1C-841E4E7B5806}" type="presOf" srcId="{7731C7D0-E040-4DB3-92FD-C344C791C64E}" destId="{91001CCE-DF8C-436F-BAE4-69033FC37165}" srcOrd="0" destOrd="0" presId="urn:microsoft.com/office/officeart/2005/8/layout/gear1"/>
    <dgm:cxn modelId="{8CA6BC38-C2DA-4B93-B0B0-DCDFBF210325}" type="presOf" srcId="{69B47C8A-3B5F-4DD5-BD73-909059205C03}" destId="{6FE808E2-B677-4188-811D-CBCE549E2880}" srcOrd="2" destOrd="0" presId="urn:microsoft.com/office/officeart/2005/8/layout/gear1"/>
    <dgm:cxn modelId="{9CCF3471-A5AE-4671-94CE-BB38522A1C21}" type="presParOf" srcId="{5B6CF3DA-6DAF-4C60-A3A2-1A9257AE4B03}" destId="{5F9E7D36-2739-456F-911B-2FB5AE253719}" srcOrd="0" destOrd="0" presId="urn:microsoft.com/office/officeart/2005/8/layout/gear1"/>
    <dgm:cxn modelId="{AAF2EC25-A9C4-46A5-AEF4-B7EA229DBA1C}" type="presParOf" srcId="{5B6CF3DA-6DAF-4C60-A3A2-1A9257AE4B03}" destId="{6F61677C-1B91-42E3-AE4B-CB8EE3BF0D3A}" srcOrd="1" destOrd="0" presId="urn:microsoft.com/office/officeart/2005/8/layout/gear1"/>
    <dgm:cxn modelId="{FF882690-BEFF-4EF4-89E6-2947994FDE7B}" type="presParOf" srcId="{5B6CF3DA-6DAF-4C60-A3A2-1A9257AE4B03}" destId="{6FE808E2-B677-4188-811D-CBCE549E2880}" srcOrd="2" destOrd="0" presId="urn:microsoft.com/office/officeart/2005/8/layout/gear1"/>
    <dgm:cxn modelId="{A6D3863A-A447-4CD7-8DCF-BF83443BB4D1}" type="presParOf" srcId="{5B6CF3DA-6DAF-4C60-A3A2-1A9257AE4B03}" destId="{669C9A8A-BE08-4D5A-B742-B2FB192156AF}" srcOrd="3" destOrd="0" presId="urn:microsoft.com/office/officeart/2005/8/layout/gear1"/>
    <dgm:cxn modelId="{1E2ADBAB-E351-43DF-B571-AA0E75F0FE75}" type="presParOf" srcId="{5B6CF3DA-6DAF-4C60-A3A2-1A9257AE4B03}" destId="{F744AC22-9362-4CC9-82F1-EB40CEC29B35}" srcOrd="4" destOrd="0" presId="urn:microsoft.com/office/officeart/2005/8/layout/gear1"/>
    <dgm:cxn modelId="{A991C7BB-5473-42CC-A3E2-B45BBE7D9ADF}" type="presParOf" srcId="{5B6CF3DA-6DAF-4C60-A3A2-1A9257AE4B03}" destId="{C8C2CD3B-955C-470D-A1A2-EB6E93668B89}" srcOrd="5" destOrd="0" presId="urn:microsoft.com/office/officeart/2005/8/layout/gear1"/>
    <dgm:cxn modelId="{2CB21C2E-602E-4CFE-87BB-1011F37DA377}" type="presParOf" srcId="{5B6CF3DA-6DAF-4C60-A3A2-1A9257AE4B03}" destId="{51016437-BD50-4422-84A1-B075A9637D65}" srcOrd="6" destOrd="0" presId="urn:microsoft.com/office/officeart/2005/8/layout/gear1"/>
    <dgm:cxn modelId="{884F8CEA-A462-4A2A-B9F9-5555DEE2A1B4}" type="presParOf" srcId="{5B6CF3DA-6DAF-4C60-A3A2-1A9257AE4B03}" destId="{A694D2F3-18A6-470F-B53E-CD3E80669238}" srcOrd="7" destOrd="0" presId="urn:microsoft.com/office/officeart/2005/8/layout/gear1"/>
    <dgm:cxn modelId="{AA638FC7-33AC-4EFC-A10E-35DA09186DB6}" type="presParOf" srcId="{5B6CF3DA-6DAF-4C60-A3A2-1A9257AE4B03}" destId="{25208214-B414-476E-94CD-491BA5825041}" srcOrd="8" destOrd="0" presId="urn:microsoft.com/office/officeart/2005/8/layout/gear1"/>
    <dgm:cxn modelId="{7F570ED7-F655-4A80-A969-5001CA6ACE70}" type="presParOf" srcId="{5B6CF3DA-6DAF-4C60-A3A2-1A9257AE4B03}" destId="{E63FAC7F-19A7-4EEB-8557-E8247BFCDF00}" srcOrd="9" destOrd="0" presId="urn:microsoft.com/office/officeart/2005/8/layout/gear1"/>
    <dgm:cxn modelId="{C34BCB13-04A8-48FF-9075-9F1BEEDFC9B6}" type="presParOf" srcId="{5B6CF3DA-6DAF-4C60-A3A2-1A9257AE4B03}" destId="{91001CCE-DF8C-436F-BAE4-69033FC37165}" srcOrd="10" destOrd="0" presId="urn:microsoft.com/office/officeart/2005/8/layout/gear1"/>
    <dgm:cxn modelId="{729150C2-D63B-4848-BAE4-9E3D54E0F451}" type="presParOf" srcId="{5B6CF3DA-6DAF-4C60-A3A2-1A9257AE4B03}" destId="{C1D252D1-9242-4296-AEF1-FD3530C5D7AC}" srcOrd="11" destOrd="0" presId="urn:microsoft.com/office/officeart/2005/8/layout/gear1"/>
    <dgm:cxn modelId="{FE075D58-7B26-4A4B-A7CC-52C5BA8E8946}"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5" qsCatId="3D" csTypeId="urn:microsoft.com/office/officeart/2005/8/colors/colorful5"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0E58D63F-2158-4CC4-8359-700397B9B9AF}" type="presOf" srcId="{69B47C8A-3B5F-4DD5-BD73-909059205C03}" destId="{6FE808E2-B677-4188-811D-CBCE549E2880}" srcOrd="2" destOrd="0" presId="urn:microsoft.com/office/officeart/2005/8/layout/gear1"/>
    <dgm:cxn modelId="{A38B86CC-8AA0-4C90-8681-27C633670B1E}" type="presOf" srcId="{80579962-4AB3-414B-99A1-585FCC4EA35A}" destId="{E63FAC7F-19A7-4EEB-8557-E8247BFCDF00}" srcOrd="3" destOrd="0" presId="urn:microsoft.com/office/officeart/2005/8/layout/gear1"/>
    <dgm:cxn modelId="{89B73B64-C3F6-4BB3-B4BF-18A926311F70}" type="presOf" srcId="{80579962-4AB3-414B-99A1-585FCC4EA35A}" destId="{25208214-B414-476E-94CD-491BA5825041}" srcOrd="2" destOrd="0" presId="urn:microsoft.com/office/officeart/2005/8/layout/gear1"/>
    <dgm:cxn modelId="{F189B146-00C4-4CB8-82DB-1EC2EF50FDA3}" type="presOf" srcId="{3DD3ACB9-B1A0-4051-B086-70DD759DB9D9}" destId="{7688CFAA-65A9-47E4-9CBA-873022E84D77}" srcOrd="0" destOrd="0" presId="urn:microsoft.com/office/officeart/2005/8/layout/gear1"/>
    <dgm:cxn modelId="{9470DEA4-25E3-48B8-851B-70C0DABEB0CF}" type="presOf" srcId="{7D5A03DA-ED56-4100-AB90-5C114913DC6B}" destId="{5B6CF3DA-6DAF-4C60-A3A2-1A9257AE4B03}" srcOrd="0"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A557CF1C-2A3E-4953-A0FA-EDE649744810}" type="presOf" srcId="{BFA21F9D-77ED-40ED-9E69-9EA9835323E0}" destId="{669C9A8A-BE08-4D5A-B742-B2FB192156AF}" srcOrd="0" destOrd="0" presId="urn:microsoft.com/office/officeart/2005/8/layout/gear1"/>
    <dgm:cxn modelId="{3EB927C5-C30B-4AE7-BED8-9F86CFDC064B}" type="presOf" srcId="{7731C7D0-E040-4DB3-92FD-C344C791C64E}" destId="{91001CCE-DF8C-436F-BAE4-69033FC37165}" srcOrd="0" destOrd="0" presId="urn:microsoft.com/office/officeart/2005/8/layout/gear1"/>
    <dgm:cxn modelId="{096078A2-1402-448C-82D6-51AC7D679581}" type="presOf" srcId="{69B47C8A-3B5F-4DD5-BD73-909059205C03}" destId="{5F9E7D36-2739-456F-911B-2FB5AE253719}" srcOrd="0"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EE047E0E-20B8-4EBC-869D-6DC026835B39}" type="presOf" srcId="{BFA21F9D-77ED-40ED-9E69-9EA9835323E0}" destId="{C8C2CD3B-955C-470D-A1A2-EB6E93668B89}" srcOrd="2" destOrd="0" presId="urn:microsoft.com/office/officeart/2005/8/layout/gear1"/>
    <dgm:cxn modelId="{315437C2-1916-4E2F-A5DA-E36A61EBEEB1}" type="presOf" srcId="{80579962-4AB3-414B-99A1-585FCC4EA35A}" destId="{51016437-BD50-4422-84A1-B075A9637D65}" srcOrd="0" destOrd="0" presId="urn:microsoft.com/office/officeart/2005/8/layout/gear1"/>
    <dgm:cxn modelId="{B3CA5D40-0A2E-4FA4-B72C-1C729AA27B7D}" type="presOf" srcId="{BFA21F9D-77ED-40ED-9E69-9EA9835323E0}" destId="{F744AC22-9362-4CC9-82F1-EB40CEC29B35}" srcOrd="1" destOrd="0" presId="urn:microsoft.com/office/officeart/2005/8/layout/gear1"/>
    <dgm:cxn modelId="{3D769C39-54DD-4294-A4AD-3E55DE4331D9}" type="presOf" srcId="{69B47C8A-3B5F-4DD5-BD73-909059205C03}" destId="{6F61677C-1B91-42E3-AE4B-CB8EE3BF0D3A}" srcOrd="1" destOrd="0" presId="urn:microsoft.com/office/officeart/2005/8/layout/gear1"/>
    <dgm:cxn modelId="{ACD56E58-61D5-4851-B8F9-6E1FAF79F7ED}" type="presOf" srcId="{80579962-4AB3-414B-99A1-585FCC4EA35A}" destId="{A694D2F3-18A6-470F-B53E-CD3E80669238}" srcOrd="1"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8738D7A6-CE97-407D-9FB5-2E42216084B6}" type="presOf" srcId="{46D5EDCF-B63C-4DC6-B93F-68F3BB44A711}" destId="{C1D252D1-9242-4296-AEF1-FD3530C5D7AC}" srcOrd="0" destOrd="0" presId="urn:microsoft.com/office/officeart/2005/8/layout/gear1"/>
    <dgm:cxn modelId="{310EB85E-DAF4-4760-81C0-671B0DCE1D84}" type="presParOf" srcId="{5B6CF3DA-6DAF-4C60-A3A2-1A9257AE4B03}" destId="{5F9E7D36-2739-456F-911B-2FB5AE253719}" srcOrd="0" destOrd="0" presId="urn:microsoft.com/office/officeart/2005/8/layout/gear1"/>
    <dgm:cxn modelId="{0D0C46A4-7F18-4FA4-BEB4-9AEE3FC3004F}" type="presParOf" srcId="{5B6CF3DA-6DAF-4C60-A3A2-1A9257AE4B03}" destId="{6F61677C-1B91-42E3-AE4B-CB8EE3BF0D3A}" srcOrd="1" destOrd="0" presId="urn:microsoft.com/office/officeart/2005/8/layout/gear1"/>
    <dgm:cxn modelId="{65E9DC57-D6BC-4A5D-A276-FB8487E4A43C}" type="presParOf" srcId="{5B6CF3DA-6DAF-4C60-A3A2-1A9257AE4B03}" destId="{6FE808E2-B677-4188-811D-CBCE549E2880}" srcOrd="2" destOrd="0" presId="urn:microsoft.com/office/officeart/2005/8/layout/gear1"/>
    <dgm:cxn modelId="{14BC36FC-158C-4852-A132-FBBD6D1226B3}" type="presParOf" srcId="{5B6CF3DA-6DAF-4C60-A3A2-1A9257AE4B03}" destId="{669C9A8A-BE08-4D5A-B742-B2FB192156AF}" srcOrd="3" destOrd="0" presId="urn:microsoft.com/office/officeart/2005/8/layout/gear1"/>
    <dgm:cxn modelId="{0A2652B0-F438-4977-9BB8-81BFBBBE52A0}" type="presParOf" srcId="{5B6CF3DA-6DAF-4C60-A3A2-1A9257AE4B03}" destId="{F744AC22-9362-4CC9-82F1-EB40CEC29B35}" srcOrd="4" destOrd="0" presId="urn:microsoft.com/office/officeart/2005/8/layout/gear1"/>
    <dgm:cxn modelId="{8EF982D1-87FD-4B7C-B677-9B87A5ECB059}" type="presParOf" srcId="{5B6CF3DA-6DAF-4C60-A3A2-1A9257AE4B03}" destId="{C8C2CD3B-955C-470D-A1A2-EB6E93668B89}" srcOrd="5" destOrd="0" presId="urn:microsoft.com/office/officeart/2005/8/layout/gear1"/>
    <dgm:cxn modelId="{A395994C-CE4C-4C1A-8146-8D0F1DC4D52C}" type="presParOf" srcId="{5B6CF3DA-6DAF-4C60-A3A2-1A9257AE4B03}" destId="{51016437-BD50-4422-84A1-B075A9637D65}" srcOrd="6" destOrd="0" presId="urn:microsoft.com/office/officeart/2005/8/layout/gear1"/>
    <dgm:cxn modelId="{841B7D32-D22B-4C1C-BA8F-F2A9F28E8C04}" type="presParOf" srcId="{5B6CF3DA-6DAF-4C60-A3A2-1A9257AE4B03}" destId="{A694D2F3-18A6-470F-B53E-CD3E80669238}" srcOrd="7" destOrd="0" presId="urn:microsoft.com/office/officeart/2005/8/layout/gear1"/>
    <dgm:cxn modelId="{16E40568-95E9-442C-9374-5BEDEB77A1F6}" type="presParOf" srcId="{5B6CF3DA-6DAF-4C60-A3A2-1A9257AE4B03}" destId="{25208214-B414-476E-94CD-491BA5825041}" srcOrd="8" destOrd="0" presId="urn:microsoft.com/office/officeart/2005/8/layout/gear1"/>
    <dgm:cxn modelId="{437B820F-460F-41CE-9A94-0128FCFE9F10}" type="presParOf" srcId="{5B6CF3DA-6DAF-4C60-A3A2-1A9257AE4B03}" destId="{E63FAC7F-19A7-4EEB-8557-E8247BFCDF00}" srcOrd="9" destOrd="0" presId="urn:microsoft.com/office/officeart/2005/8/layout/gear1"/>
    <dgm:cxn modelId="{A0AA3B3E-7B99-4955-9B1C-F09C6F2B287C}" type="presParOf" srcId="{5B6CF3DA-6DAF-4C60-A3A2-1A9257AE4B03}" destId="{91001CCE-DF8C-436F-BAE4-69033FC37165}" srcOrd="10" destOrd="0" presId="urn:microsoft.com/office/officeart/2005/8/layout/gear1"/>
    <dgm:cxn modelId="{9C0EF049-C42C-4617-AD3C-FAFD61D10A06}" type="presParOf" srcId="{5B6CF3DA-6DAF-4C60-A3A2-1A9257AE4B03}" destId="{C1D252D1-9242-4296-AEF1-FD3530C5D7AC}" srcOrd="11" destOrd="0" presId="urn:microsoft.com/office/officeart/2005/8/layout/gear1"/>
    <dgm:cxn modelId="{535A81D6-83F8-4366-A523-62E6EB6D5878}"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1" qsCatId="3D" csTypeId="urn:microsoft.com/office/officeart/2005/8/colors/colorful2"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58564E00-9193-4C5A-83C5-050CAE5D12E9}" type="presOf" srcId="{3DD3ACB9-B1A0-4051-B086-70DD759DB9D9}" destId="{7688CFAA-65A9-47E4-9CBA-873022E84D77}" srcOrd="0" destOrd="0" presId="urn:microsoft.com/office/officeart/2005/8/layout/gear1"/>
    <dgm:cxn modelId="{7D23D34E-77D8-4152-8870-6AADF6A6C320}" type="presOf" srcId="{BFA21F9D-77ED-40ED-9E69-9EA9835323E0}" destId="{F744AC22-9362-4CC9-82F1-EB40CEC29B35}" srcOrd="1" destOrd="0" presId="urn:microsoft.com/office/officeart/2005/8/layout/gear1"/>
    <dgm:cxn modelId="{563D37FF-9614-441C-9C31-865A14A3EE39}" type="presOf" srcId="{80579962-4AB3-414B-99A1-585FCC4EA35A}" destId="{51016437-BD50-4422-84A1-B075A9637D65}" srcOrd="0" destOrd="0" presId="urn:microsoft.com/office/officeart/2005/8/layout/gear1"/>
    <dgm:cxn modelId="{25637460-3997-4A94-AAE7-01758F03ED74}" type="presOf" srcId="{80579962-4AB3-414B-99A1-585FCC4EA35A}" destId="{E63FAC7F-19A7-4EEB-8557-E8247BFCDF00}" srcOrd="3" destOrd="0" presId="urn:microsoft.com/office/officeart/2005/8/layout/gear1"/>
    <dgm:cxn modelId="{F6218F45-3E3A-4F2D-9623-EC3FF6B204C9}" type="presOf" srcId="{69B47C8A-3B5F-4DD5-BD73-909059205C03}" destId="{5F9E7D36-2739-456F-911B-2FB5AE253719}" srcOrd="0" destOrd="0" presId="urn:microsoft.com/office/officeart/2005/8/layout/gear1"/>
    <dgm:cxn modelId="{4F6C9FBF-4891-4E63-9121-3B1377CA9B6E}" type="presOf" srcId="{BFA21F9D-77ED-40ED-9E69-9EA9835323E0}" destId="{C8C2CD3B-955C-470D-A1A2-EB6E93668B89}" srcOrd="2"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F40A42AA-6A4A-4127-8823-A5DB73ECE3FB}" type="presOf" srcId="{46D5EDCF-B63C-4DC6-B93F-68F3BB44A711}" destId="{C1D252D1-9242-4296-AEF1-FD3530C5D7AC}" srcOrd="0" destOrd="0" presId="urn:microsoft.com/office/officeart/2005/8/layout/gear1"/>
    <dgm:cxn modelId="{5403D19A-E57F-4625-86FD-C36E25F1F403}" type="presOf" srcId="{80579962-4AB3-414B-99A1-585FCC4EA35A}" destId="{A694D2F3-18A6-470F-B53E-CD3E80669238}" srcOrd="1"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AA1AB9C0-629C-48AF-BB6D-DD1644DD66D3}" type="presOf" srcId="{7731C7D0-E040-4DB3-92FD-C344C791C64E}" destId="{91001CCE-DF8C-436F-BAE4-69033FC37165}" srcOrd="0" destOrd="0" presId="urn:microsoft.com/office/officeart/2005/8/layout/gear1"/>
    <dgm:cxn modelId="{8D48E554-4A0B-43AE-8153-661E47371E1E}" type="presOf" srcId="{BFA21F9D-77ED-40ED-9E69-9EA9835323E0}" destId="{669C9A8A-BE08-4D5A-B742-B2FB192156AF}" srcOrd="0"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E9673D3E-0584-42E6-8558-B6E45BFBC006}" type="presOf" srcId="{80579962-4AB3-414B-99A1-585FCC4EA35A}" destId="{25208214-B414-476E-94CD-491BA5825041}" srcOrd="2" destOrd="0" presId="urn:microsoft.com/office/officeart/2005/8/layout/gear1"/>
    <dgm:cxn modelId="{CC135DBD-6064-493B-BEC1-07CCC4A684F2}" type="presOf" srcId="{7D5A03DA-ED56-4100-AB90-5C114913DC6B}" destId="{5B6CF3DA-6DAF-4C60-A3A2-1A9257AE4B03}" srcOrd="0" destOrd="0" presId="urn:microsoft.com/office/officeart/2005/8/layout/gear1"/>
    <dgm:cxn modelId="{2C3D3B5C-B923-4D36-8C00-4B3F2618A6A6}" type="presOf" srcId="{69B47C8A-3B5F-4DD5-BD73-909059205C03}" destId="{6F61677C-1B91-42E3-AE4B-CB8EE3BF0D3A}" srcOrd="1" destOrd="0" presId="urn:microsoft.com/office/officeart/2005/8/layout/gear1"/>
    <dgm:cxn modelId="{2940A710-02BC-4825-B8C6-8FC5A25F9CA0}" type="presOf" srcId="{69B47C8A-3B5F-4DD5-BD73-909059205C03}" destId="{6FE808E2-B677-4188-811D-CBCE549E2880}" srcOrd="2" destOrd="0" presId="urn:microsoft.com/office/officeart/2005/8/layout/gear1"/>
    <dgm:cxn modelId="{CF29D557-3CDD-4CE4-8EE5-29DEFFDE5B39}" type="presParOf" srcId="{5B6CF3DA-6DAF-4C60-A3A2-1A9257AE4B03}" destId="{5F9E7D36-2739-456F-911B-2FB5AE253719}" srcOrd="0" destOrd="0" presId="urn:microsoft.com/office/officeart/2005/8/layout/gear1"/>
    <dgm:cxn modelId="{EF921D8F-8266-407F-AC8F-B7DF0F6BDAFF}" type="presParOf" srcId="{5B6CF3DA-6DAF-4C60-A3A2-1A9257AE4B03}" destId="{6F61677C-1B91-42E3-AE4B-CB8EE3BF0D3A}" srcOrd="1" destOrd="0" presId="urn:microsoft.com/office/officeart/2005/8/layout/gear1"/>
    <dgm:cxn modelId="{3FCC2A41-2B24-4E0A-A117-5C3176B207F3}" type="presParOf" srcId="{5B6CF3DA-6DAF-4C60-A3A2-1A9257AE4B03}" destId="{6FE808E2-B677-4188-811D-CBCE549E2880}" srcOrd="2" destOrd="0" presId="urn:microsoft.com/office/officeart/2005/8/layout/gear1"/>
    <dgm:cxn modelId="{B01BAF84-E930-413D-9C4C-CD2C7C86928D}" type="presParOf" srcId="{5B6CF3DA-6DAF-4C60-A3A2-1A9257AE4B03}" destId="{669C9A8A-BE08-4D5A-B742-B2FB192156AF}" srcOrd="3" destOrd="0" presId="urn:microsoft.com/office/officeart/2005/8/layout/gear1"/>
    <dgm:cxn modelId="{7BE46D77-401B-4224-9A8A-432F0BBB30FD}" type="presParOf" srcId="{5B6CF3DA-6DAF-4C60-A3A2-1A9257AE4B03}" destId="{F744AC22-9362-4CC9-82F1-EB40CEC29B35}" srcOrd="4" destOrd="0" presId="urn:microsoft.com/office/officeart/2005/8/layout/gear1"/>
    <dgm:cxn modelId="{4F61171D-04BC-4499-9F5B-8967FCFC10B8}" type="presParOf" srcId="{5B6CF3DA-6DAF-4C60-A3A2-1A9257AE4B03}" destId="{C8C2CD3B-955C-470D-A1A2-EB6E93668B89}" srcOrd="5" destOrd="0" presId="urn:microsoft.com/office/officeart/2005/8/layout/gear1"/>
    <dgm:cxn modelId="{53A921B2-8BDA-4733-87DB-5C03AAA28F97}" type="presParOf" srcId="{5B6CF3DA-6DAF-4C60-A3A2-1A9257AE4B03}" destId="{51016437-BD50-4422-84A1-B075A9637D65}" srcOrd="6" destOrd="0" presId="urn:microsoft.com/office/officeart/2005/8/layout/gear1"/>
    <dgm:cxn modelId="{799D2ACF-CA09-4E99-8A24-A9D6F8001E67}" type="presParOf" srcId="{5B6CF3DA-6DAF-4C60-A3A2-1A9257AE4B03}" destId="{A694D2F3-18A6-470F-B53E-CD3E80669238}" srcOrd="7" destOrd="0" presId="urn:microsoft.com/office/officeart/2005/8/layout/gear1"/>
    <dgm:cxn modelId="{B1E70ED5-9632-4D48-A353-5A0F73EEA9E1}" type="presParOf" srcId="{5B6CF3DA-6DAF-4C60-A3A2-1A9257AE4B03}" destId="{25208214-B414-476E-94CD-491BA5825041}" srcOrd="8" destOrd="0" presId="urn:microsoft.com/office/officeart/2005/8/layout/gear1"/>
    <dgm:cxn modelId="{ED9D6885-43EF-4B7C-AC11-25AB7BFF9016}" type="presParOf" srcId="{5B6CF3DA-6DAF-4C60-A3A2-1A9257AE4B03}" destId="{E63FAC7F-19A7-4EEB-8557-E8247BFCDF00}" srcOrd="9" destOrd="0" presId="urn:microsoft.com/office/officeart/2005/8/layout/gear1"/>
    <dgm:cxn modelId="{8AA941D3-FAA2-418B-9FCA-A45A1DB3C25E}" type="presParOf" srcId="{5B6CF3DA-6DAF-4C60-A3A2-1A9257AE4B03}" destId="{91001CCE-DF8C-436F-BAE4-69033FC37165}" srcOrd="10" destOrd="0" presId="urn:microsoft.com/office/officeart/2005/8/layout/gear1"/>
    <dgm:cxn modelId="{605D7D12-46D1-4FC3-B25F-03FC7F480CC1}" type="presParOf" srcId="{5B6CF3DA-6DAF-4C60-A3A2-1A9257AE4B03}" destId="{C1D252D1-9242-4296-AEF1-FD3530C5D7AC}" srcOrd="11" destOrd="0" presId="urn:microsoft.com/office/officeart/2005/8/layout/gear1"/>
    <dgm:cxn modelId="{1682A4E2-793E-4806-9D32-92449CD260D9}"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7D5A03DA-ED56-4100-AB90-5C114913DC6B}" type="doc">
      <dgm:prSet loTypeId="urn:microsoft.com/office/officeart/2005/8/layout/gear1" loCatId="cycle" qsTypeId="urn:microsoft.com/office/officeart/2005/8/quickstyle/3d1" qsCatId="3D" csTypeId="urn:microsoft.com/office/officeart/2005/8/colors/colorful2" csCatId="colorful" phldr="1"/>
      <dgm:spPr/>
    </dgm:pt>
    <dgm:pt modelId="{69B47C8A-3B5F-4DD5-BD73-909059205C03}">
      <dgm:prSet phldrT="[Text]"/>
      <dgm:spPr/>
      <dgm:t>
        <a:bodyPr/>
        <a:lstStyle/>
        <a:p>
          <a:endParaRPr lang="en-GB" dirty="0"/>
        </a:p>
      </dgm:t>
    </dgm:pt>
    <dgm:pt modelId="{518F4395-E8CB-419B-9701-B1D0DB24F075}" type="parTrans" cxnId="{87922BD4-A028-4319-AD15-7519770238B6}">
      <dgm:prSet/>
      <dgm:spPr/>
      <dgm:t>
        <a:bodyPr/>
        <a:lstStyle/>
        <a:p>
          <a:endParaRPr lang="en-GB"/>
        </a:p>
      </dgm:t>
    </dgm:pt>
    <dgm:pt modelId="{7731C7D0-E040-4DB3-92FD-C344C791C64E}" type="sibTrans" cxnId="{87922BD4-A028-4319-AD15-7519770238B6}">
      <dgm:prSet/>
      <dgm:spPr/>
      <dgm:t>
        <a:bodyPr/>
        <a:lstStyle/>
        <a:p>
          <a:endParaRPr lang="en-GB"/>
        </a:p>
      </dgm:t>
    </dgm:pt>
    <dgm:pt modelId="{BFA21F9D-77ED-40ED-9E69-9EA9835323E0}">
      <dgm:prSet phldrT="[Text]"/>
      <dgm:spPr/>
      <dgm:t>
        <a:bodyPr/>
        <a:lstStyle/>
        <a:p>
          <a:endParaRPr lang="en-GB" dirty="0"/>
        </a:p>
      </dgm:t>
    </dgm:pt>
    <dgm:pt modelId="{CAB3E477-4E63-4768-8687-2E05D891FF6C}" type="parTrans" cxnId="{45388A7A-FB08-4380-B243-60E2C4D8C478}">
      <dgm:prSet/>
      <dgm:spPr/>
      <dgm:t>
        <a:bodyPr/>
        <a:lstStyle/>
        <a:p>
          <a:endParaRPr lang="en-GB"/>
        </a:p>
      </dgm:t>
    </dgm:pt>
    <dgm:pt modelId="{46D5EDCF-B63C-4DC6-B93F-68F3BB44A711}" type="sibTrans" cxnId="{45388A7A-FB08-4380-B243-60E2C4D8C478}">
      <dgm:prSet/>
      <dgm:spPr/>
      <dgm:t>
        <a:bodyPr/>
        <a:lstStyle/>
        <a:p>
          <a:endParaRPr lang="en-GB"/>
        </a:p>
      </dgm:t>
    </dgm:pt>
    <dgm:pt modelId="{80579962-4AB3-414B-99A1-585FCC4EA35A}">
      <dgm:prSet phldrT="[Text]"/>
      <dgm:spPr/>
      <dgm:t>
        <a:bodyPr/>
        <a:lstStyle/>
        <a:p>
          <a:endParaRPr lang="en-GB" dirty="0"/>
        </a:p>
      </dgm:t>
    </dgm:pt>
    <dgm:pt modelId="{2349E6F4-867E-4D15-ADA8-1BDC6160F2D8}" type="parTrans" cxnId="{4E801D96-7620-4568-A07C-1DE415D11B7B}">
      <dgm:prSet/>
      <dgm:spPr/>
      <dgm:t>
        <a:bodyPr/>
        <a:lstStyle/>
        <a:p>
          <a:endParaRPr lang="en-GB"/>
        </a:p>
      </dgm:t>
    </dgm:pt>
    <dgm:pt modelId="{3DD3ACB9-B1A0-4051-B086-70DD759DB9D9}" type="sibTrans" cxnId="{4E801D96-7620-4568-A07C-1DE415D11B7B}">
      <dgm:prSet/>
      <dgm:spPr/>
      <dgm:t>
        <a:bodyPr/>
        <a:lstStyle/>
        <a:p>
          <a:endParaRPr lang="en-GB"/>
        </a:p>
      </dgm:t>
    </dgm:pt>
    <dgm:pt modelId="{5B6CF3DA-6DAF-4C60-A3A2-1A9257AE4B03}" type="pres">
      <dgm:prSet presAssocID="{7D5A03DA-ED56-4100-AB90-5C114913DC6B}" presName="composite" presStyleCnt="0">
        <dgm:presLayoutVars>
          <dgm:chMax val="3"/>
          <dgm:animLvl val="lvl"/>
          <dgm:resizeHandles val="exact"/>
        </dgm:presLayoutVars>
      </dgm:prSet>
      <dgm:spPr/>
    </dgm:pt>
    <dgm:pt modelId="{5F9E7D36-2739-456F-911B-2FB5AE253719}" type="pres">
      <dgm:prSet presAssocID="{69B47C8A-3B5F-4DD5-BD73-909059205C03}" presName="gear1" presStyleLbl="node1" presStyleIdx="0" presStyleCnt="3">
        <dgm:presLayoutVars>
          <dgm:chMax val="1"/>
          <dgm:bulletEnabled val="1"/>
        </dgm:presLayoutVars>
      </dgm:prSet>
      <dgm:spPr/>
      <dgm:t>
        <a:bodyPr/>
        <a:lstStyle/>
        <a:p>
          <a:endParaRPr lang="en-GB"/>
        </a:p>
      </dgm:t>
    </dgm:pt>
    <dgm:pt modelId="{6F61677C-1B91-42E3-AE4B-CB8EE3BF0D3A}" type="pres">
      <dgm:prSet presAssocID="{69B47C8A-3B5F-4DD5-BD73-909059205C03}" presName="gear1srcNode" presStyleLbl="node1" presStyleIdx="0" presStyleCnt="3"/>
      <dgm:spPr/>
      <dgm:t>
        <a:bodyPr/>
        <a:lstStyle/>
        <a:p>
          <a:endParaRPr lang="en-GB"/>
        </a:p>
      </dgm:t>
    </dgm:pt>
    <dgm:pt modelId="{6FE808E2-B677-4188-811D-CBCE549E2880}" type="pres">
      <dgm:prSet presAssocID="{69B47C8A-3B5F-4DD5-BD73-909059205C03}" presName="gear1dstNode" presStyleLbl="node1" presStyleIdx="0" presStyleCnt="3"/>
      <dgm:spPr/>
      <dgm:t>
        <a:bodyPr/>
        <a:lstStyle/>
        <a:p>
          <a:endParaRPr lang="en-GB"/>
        </a:p>
      </dgm:t>
    </dgm:pt>
    <dgm:pt modelId="{669C9A8A-BE08-4D5A-B742-B2FB192156AF}" type="pres">
      <dgm:prSet presAssocID="{BFA21F9D-77ED-40ED-9E69-9EA9835323E0}" presName="gear2" presStyleLbl="node1" presStyleIdx="1" presStyleCnt="3">
        <dgm:presLayoutVars>
          <dgm:chMax val="1"/>
          <dgm:bulletEnabled val="1"/>
        </dgm:presLayoutVars>
      </dgm:prSet>
      <dgm:spPr/>
      <dgm:t>
        <a:bodyPr/>
        <a:lstStyle/>
        <a:p>
          <a:endParaRPr lang="en-GB"/>
        </a:p>
      </dgm:t>
    </dgm:pt>
    <dgm:pt modelId="{F744AC22-9362-4CC9-82F1-EB40CEC29B35}" type="pres">
      <dgm:prSet presAssocID="{BFA21F9D-77ED-40ED-9E69-9EA9835323E0}" presName="gear2srcNode" presStyleLbl="node1" presStyleIdx="1" presStyleCnt="3"/>
      <dgm:spPr/>
      <dgm:t>
        <a:bodyPr/>
        <a:lstStyle/>
        <a:p>
          <a:endParaRPr lang="en-GB"/>
        </a:p>
      </dgm:t>
    </dgm:pt>
    <dgm:pt modelId="{C8C2CD3B-955C-470D-A1A2-EB6E93668B89}" type="pres">
      <dgm:prSet presAssocID="{BFA21F9D-77ED-40ED-9E69-9EA9835323E0}" presName="gear2dstNode" presStyleLbl="node1" presStyleIdx="1" presStyleCnt="3"/>
      <dgm:spPr/>
      <dgm:t>
        <a:bodyPr/>
        <a:lstStyle/>
        <a:p>
          <a:endParaRPr lang="en-GB"/>
        </a:p>
      </dgm:t>
    </dgm:pt>
    <dgm:pt modelId="{51016437-BD50-4422-84A1-B075A9637D65}" type="pres">
      <dgm:prSet presAssocID="{80579962-4AB3-414B-99A1-585FCC4EA35A}" presName="gear3" presStyleLbl="node1" presStyleIdx="2" presStyleCnt="3"/>
      <dgm:spPr/>
      <dgm:t>
        <a:bodyPr/>
        <a:lstStyle/>
        <a:p>
          <a:endParaRPr lang="en-GB"/>
        </a:p>
      </dgm:t>
    </dgm:pt>
    <dgm:pt modelId="{A694D2F3-18A6-470F-B53E-CD3E80669238}" type="pres">
      <dgm:prSet presAssocID="{80579962-4AB3-414B-99A1-585FCC4EA35A}" presName="gear3tx" presStyleLbl="node1" presStyleIdx="2" presStyleCnt="3">
        <dgm:presLayoutVars>
          <dgm:chMax val="1"/>
          <dgm:bulletEnabled val="1"/>
        </dgm:presLayoutVars>
      </dgm:prSet>
      <dgm:spPr/>
      <dgm:t>
        <a:bodyPr/>
        <a:lstStyle/>
        <a:p>
          <a:endParaRPr lang="en-GB"/>
        </a:p>
      </dgm:t>
    </dgm:pt>
    <dgm:pt modelId="{25208214-B414-476E-94CD-491BA5825041}" type="pres">
      <dgm:prSet presAssocID="{80579962-4AB3-414B-99A1-585FCC4EA35A}" presName="gear3srcNode" presStyleLbl="node1" presStyleIdx="2" presStyleCnt="3"/>
      <dgm:spPr/>
      <dgm:t>
        <a:bodyPr/>
        <a:lstStyle/>
        <a:p>
          <a:endParaRPr lang="en-GB"/>
        </a:p>
      </dgm:t>
    </dgm:pt>
    <dgm:pt modelId="{E63FAC7F-19A7-4EEB-8557-E8247BFCDF00}" type="pres">
      <dgm:prSet presAssocID="{80579962-4AB3-414B-99A1-585FCC4EA35A}" presName="gear3dstNode" presStyleLbl="node1" presStyleIdx="2" presStyleCnt="3"/>
      <dgm:spPr/>
      <dgm:t>
        <a:bodyPr/>
        <a:lstStyle/>
        <a:p>
          <a:endParaRPr lang="en-GB"/>
        </a:p>
      </dgm:t>
    </dgm:pt>
    <dgm:pt modelId="{91001CCE-DF8C-436F-BAE4-69033FC37165}" type="pres">
      <dgm:prSet presAssocID="{7731C7D0-E040-4DB3-92FD-C344C791C64E}" presName="connector1" presStyleLbl="sibTrans2D1" presStyleIdx="0" presStyleCnt="3"/>
      <dgm:spPr/>
      <dgm:t>
        <a:bodyPr/>
        <a:lstStyle/>
        <a:p>
          <a:endParaRPr lang="en-GB"/>
        </a:p>
      </dgm:t>
    </dgm:pt>
    <dgm:pt modelId="{C1D252D1-9242-4296-AEF1-FD3530C5D7AC}" type="pres">
      <dgm:prSet presAssocID="{46D5EDCF-B63C-4DC6-B93F-68F3BB44A711}" presName="connector2" presStyleLbl="sibTrans2D1" presStyleIdx="1" presStyleCnt="3"/>
      <dgm:spPr/>
      <dgm:t>
        <a:bodyPr/>
        <a:lstStyle/>
        <a:p>
          <a:endParaRPr lang="en-GB"/>
        </a:p>
      </dgm:t>
    </dgm:pt>
    <dgm:pt modelId="{7688CFAA-65A9-47E4-9CBA-873022E84D77}" type="pres">
      <dgm:prSet presAssocID="{3DD3ACB9-B1A0-4051-B086-70DD759DB9D9}" presName="connector3" presStyleLbl="sibTrans2D1" presStyleIdx="2" presStyleCnt="3"/>
      <dgm:spPr/>
      <dgm:t>
        <a:bodyPr/>
        <a:lstStyle/>
        <a:p>
          <a:endParaRPr lang="en-GB"/>
        </a:p>
      </dgm:t>
    </dgm:pt>
  </dgm:ptLst>
  <dgm:cxnLst>
    <dgm:cxn modelId="{D1E2340C-4299-44D0-93BA-335A0D153458}" type="presOf" srcId="{7731C7D0-E040-4DB3-92FD-C344C791C64E}" destId="{91001CCE-DF8C-436F-BAE4-69033FC37165}" srcOrd="0" destOrd="0" presId="urn:microsoft.com/office/officeart/2005/8/layout/gear1"/>
    <dgm:cxn modelId="{6B0BDB5D-F68D-484A-84DE-61486B4B653F}" type="presOf" srcId="{69B47C8A-3B5F-4DD5-BD73-909059205C03}" destId="{6F61677C-1B91-42E3-AE4B-CB8EE3BF0D3A}" srcOrd="1" destOrd="0" presId="urn:microsoft.com/office/officeart/2005/8/layout/gear1"/>
    <dgm:cxn modelId="{889FF731-9DDD-4EEF-9ACB-89CA4741E4EC}" type="presOf" srcId="{BFA21F9D-77ED-40ED-9E69-9EA9835323E0}" destId="{669C9A8A-BE08-4D5A-B742-B2FB192156AF}" srcOrd="0" destOrd="0" presId="urn:microsoft.com/office/officeart/2005/8/layout/gear1"/>
    <dgm:cxn modelId="{592BD8A2-5980-43BB-B76C-A05F1EF7FCFA}" type="presOf" srcId="{BFA21F9D-77ED-40ED-9E69-9EA9835323E0}" destId="{F744AC22-9362-4CC9-82F1-EB40CEC29B35}" srcOrd="1" destOrd="0" presId="urn:microsoft.com/office/officeart/2005/8/layout/gear1"/>
    <dgm:cxn modelId="{903A7787-D819-4F0D-B0DD-9D9F07AA95B3}" type="presOf" srcId="{80579962-4AB3-414B-99A1-585FCC4EA35A}" destId="{E63FAC7F-19A7-4EEB-8557-E8247BFCDF00}" srcOrd="3" destOrd="0" presId="urn:microsoft.com/office/officeart/2005/8/layout/gear1"/>
    <dgm:cxn modelId="{570DD8B9-3EB9-4BEB-959D-D5F41CC0DBB5}" type="presOf" srcId="{BFA21F9D-77ED-40ED-9E69-9EA9835323E0}" destId="{C8C2CD3B-955C-470D-A1A2-EB6E93668B89}" srcOrd="2" destOrd="0" presId="urn:microsoft.com/office/officeart/2005/8/layout/gear1"/>
    <dgm:cxn modelId="{10316032-BAB4-44D6-8D56-8457197F0767}" type="presOf" srcId="{3DD3ACB9-B1A0-4051-B086-70DD759DB9D9}" destId="{7688CFAA-65A9-47E4-9CBA-873022E84D77}" srcOrd="0" destOrd="0" presId="urn:microsoft.com/office/officeart/2005/8/layout/gear1"/>
    <dgm:cxn modelId="{49E2ED7C-9FEB-4991-B5FA-BF2FA642B30E}" type="presOf" srcId="{69B47C8A-3B5F-4DD5-BD73-909059205C03}" destId="{6FE808E2-B677-4188-811D-CBCE549E2880}" srcOrd="2" destOrd="0" presId="urn:microsoft.com/office/officeart/2005/8/layout/gear1"/>
    <dgm:cxn modelId="{87922BD4-A028-4319-AD15-7519770238B6}" srcId="{7D5A03DA-ED56-4100-AB90-5C114913DC6B}" destId="{69B47C8A-3B5F-4DD5-BD73-909059205C03}" srcOrd="0" destOrd="0" parTransId="{518F4395-E8CB-419B-9701-B1D0DB24F075}" sibTransId="{7731C7D0-E040-4DB3-92FD-C344C791C64E}"/>
    <dgm:cxn modelId="{57F17F32-B219-4ADD-A30E-57627422B505}" type="presOf" srcId="{7D5A03DA-ED56-4100-AB90-5C114913DC6B}" destId="{5B6CF3DA-6DAF-4C60-A3A2-1A9257AE4B03}" srcOrd="0" destOrd="0" presId="urn:microsoft.com/office/officeart/2005/8/layout/gear1"/>
    <dgm:cxn modelId="{4E801D96-7620-4568-A07C-1DE415D11B7B}" srcId="{7D5A03DA-ED56-4100-AB90-5C114913DC6B}" destId="{80579962-4AB3-414B-99A1-585FCC4EA35A}" srcOrd="2" destOrd="0" parTransId="{2349E6F4-867E-4D15-ADA8-1BDC6160F2D8}" sibTransId="{3DD3ACB9-B1A0-4051-B086-70DD759DB9D9}"/>
    <dgm:cxn modelId="{09F2C72B-B449-4C7F-A2FA-F8CE7AAFD8F2}" type="presOf" srcId="{46D5EDCF-B63C-4DC6-B93F-68F3BB44A711}" destId="{C1D252D1-9242-4296-AEF1-FD3530C5D7AC}" srcOrd="0" destOrd="0" presId="urn:microsoft.com/office/officeart/2005/8/layout/gear1"/>
    <dgm:cxn modelId="{45388A7A-FB08-4380-B243-60E2C4D8C478}" srcId="{7D5A03DA-ED56-4100-AB90-5C114913DC6B}" destId="{BFA21F9D-77ED-40ED-9E69-9EA9835323E0}" srcOrd="1" destOrd="0" parTransId="{CAB3E477-4E63-4768-8687-2E05D891FF6C}" sibTransId="{46D5EDCF-B63C-4DC6-B93F-68F3BB44A711}"/>
    <dgm:cxn modelId="{B9FB4EC3-FDED-419F-BE42-4218D44D01CF}" type="presOf" srcId="{80579962-4AB3-414B-99A1-585FCC4EA35A}" destId="{51016437-BD50-4422-84A1-B075A9637D65}" srcOrd="0" destOrd="0" presId="urn:microsoft.com/office/officeart/2005/8/layout/gear1"/>
    <dgm:cxn modelId="{D77F483E-81C8-42A7-934A-28B39576DF9F}" type="presOf" srcId="{80579962-4AB3-414B-99A1-585FCC4EA35A}" destId="{A694D2F3-18A6-470F-B53E-CD3E80669238}" srcOrd="1" destOrd="0" presId="urn:microsoft.com/office/officeart/2005/8/layout/gear1"/>
    <dgm:cxn modelId="{9A628E03-BE06-4A2A-AF81-51808BA21895}" type="presOf" srcId="{80579962-4AB3-414B-99A1-585FCC4EA35A}" destId="{25208214-B414-476E-94CD-491BA5825041}" srcOrd="2" destOrd="0" presId="urn:microsoft.com/office/officeart/2005/8/layout/gear1"/>
    <dgm:cxn modelId="{15ABBCF4-9C60-4ECE-8AB7-8B4075C87290}" type="presOf" srcId="{69B47C8A-3B5F-4DD5-BD73-909059205C03}" destId="{5F9E7D36-2739-456F-911B-2FB5AE253719}" srcOrd="0" destOrd="0" presId="urn:microsoft.com/office/officeart/2005/8/layout/gear1"/>
    <dgm:cxn modelId="{39A733FA-2BF9-4A15-A825-A43DB979D012}" type="presParOf" srcId="{5B6CF3DA-6DAF-4C60-A3A2-1A9257AE4B03}" destId="{5F9E7D36-2739-456F-911B-2FB5AE253719}" srcOrd="0" destOrd="0" presId="urn:microsoft.com/office/officeart/2005/8/layout/gear1"/>
    <dgm:cxn modelId="{B1020A35-A628-4F63-81C1-65A750E2905A}" type="presParOf" srcId="{5B6CF3DA-6DAF-4C60-A3A2-1A9257AE4B03}" destId="{6F61677C-1B91-42E3-AE4B-CB8EE3BF0D3A}" srcOrd="1" destOrd="0" presId="urn:microsoft.com/office/officeart/2005/8/layout/gear1"/>
    <dgm:cxn modelId="{BF1C2D28-868D-4735-B6A7-D43E69FDEE1E}" type="presParOf" srcId="{5B6CF3DA-6DAF-4C60-A3A2-1A9257AE4B03}" destId="{6FE808E2-B677-4188-811D-CBCE549E2880}" srcOrd="2" destOrd="0" presId="urn:microsoft.com/office/officeart/2005/8/layout/gear1"/>
    <dgm:cxn modelId="{09E627FD-32DE-485F-85D8-8C63E1458B93}" type="presParOf" srcId="{5B6CF3DA-6DAF-4C60-A3A2-1A9257AE4B03}" destId="{669C9A8A-BE08-4D5A-B742-B2FB192156AF}" srcOrd="3" destOrd="0" presId="urn:microsoft.com/office/officeart/2005/8/layout/gear1"/>
    <dgm:cxn modelId="{43765B63-B562-4ABC-934E-C52AD4A15B48}" type="presParOf" srcId="{5B6CF3DA-6DAF-4C60-A3A2-1A9257AE4B03}" destId="{F744AC22-9362-4CC9-82F1-EB40CEC29B35}" srcOrd="4" destOrd="0" presId="urn:microsoft.com/office/officeart/2005/8/layout/gear1"/>
    <dgm:cxn modelId="{FC2CF69D-0FD1-4329-9EC1-9F6F1EC280EE}" type="presParOf" srcId="{5B6CF3DA-6DAF-4C60-A3A2-1A9257AE4B03}" destId="{C8C2CD3B-955C-470D-A1A2-EB6E93668B89}" srcOrd="5" destOrd="0" presId="urn:microsoft.com/office/officeart/2005/8/layout/gear1"/>
    <dgm:cxn modelId="{0B37C8B8-771E-49E4-97C2-FE77BFA0E567}" type="presParOf" srcId="{5B6CF3DA-6DAF-4C60-A3A2-1A9257AE4B03}" destId="{51016437-BD50-4422-84A1-B075A9637D65}" srcOrd="6" destOrd="0" presId="urn:microsoft.com/office/officeart/2005/8/layout/gear1"/>
    <dgm:cxn modelId="{43E214CC-D30E-4352-AFC4-7A9CC31E20E0}" type="presParOf" srcId="{5B6CF3DA-6DAF-4C60-A3A2-1A9257AE4B03}" destId="{A694D2F3-18A6-470F-B53E-CD3E80669238}" srcOrd="7" destOrd="0" presId="urn:microsoft.com/office/officeart/2005/8/layout/gear1"/>
    <dgm:cxn modelId="{625B675B-35A3-4FB2-9EC9-D50106669BB6}" type="presParOf" srcId="{5B6CF3DA-6DAF-4C60-A3A2-1A9257AE4B03}" destId="{25208214-B414-476E-94CD-491BA5825041}" srcOrd="8" destOrd="0" presId="urn:microsoft.com/office/officeart/2005/8/layout/gear1"/>
    <dgm:cxn modelId="{EF4B75A8-B5AB-4EB3-8A32-B9CEA3654AC1}" type="presParOf" srcId="{5B6CF3DA-6DAF-4C60-A3A2-1A9257AE4B03}" destId="{E63FAC7F-19A7-4EEB-8557-E8247BFCDF00}" srcOrd="9" destOrd="0" presId="urn:microsoft.com/office/officeart/2005/8/layout/gear1"/>
    <dgm:cxn modelId="{EA302E5C-2F2E-4A7D-8ED1-307B47185293}" type="presParOf" srcId="{5B6CF3DA-6DAF-4C60-A3A2-1A9257AE4B03}" destId="{91001CCE-DF8C-436F-BAE4-69033FC37165}" srcOrd="10" destOrd="0" presId="urn:microsoft.com/office/officeart/2005/8/layout/gear1"/>
    <dgm:cxn modelId="{7BB2A8BF-995A-4F44-9718-9656E70A4E10}" type="presParOf" srcId="{5B6CF3DA-6DAF-4C60-A3A2-1A9257AE4B03}" destId="{C1D252D1-9242-4296-AEF1-FD3530C5D7AC}" srcOrd="11" destOrd="0" presId="urn:microsoft.com/office/officeart/2005/8/layout/gear1"/>
    <dgm:cxn modelId="{DD205E53-FC62-4EFF-847E-690FAC8A0455}" type="presParOf" srcId="{5B6CF3DA-6DAF-4C60-A3A2-1A9257AE4B03}" destId="{7688CFAA-65A9-47E4-9CBA-873022E84D77}"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2131436" y="1555372"/>
          <a:ext cx="1901011" cy="1901011"/>
        </a:xfrm>
        <a:prstGeom prst="gear9">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4930" tIns="74930" rIns="74930" bIns="74930" numCol="1" spcCol="1270" anchor="ctr" anchorCtr="0">
          <a:noAutofit/>
        </a:bodyPr>
        <a:lstStyle/>
        <a:p>
          <a:pPr lvl="0" algn="ctr" defTabSz="2622550">
            <a:lnSpc>
              <a:spcPct val="90000"/>
            </a:lnSpc>
            <a:spcBef>
              <a:spcPct val="0"/>
            </a:spcBef>
            <a:spcAft>
              <a:spcPct val="35000"/>
            </a:spcAft>
          </a:pPr>
          <a:endParaRPr lang="en-GB" sz="5900" kern="1200" dirty="0"/>
        </a:p>
      </dsp:txBody>
      <dsp:txXfrm>
        <a:off x="2513624" y="2000675"/>
        <a:ext cx="1136635" cy="977159"/>
      </dsp:txXfrm>
    </dsp:sp>
    <dsp:sp modelId="{669C9A8A-BE08-4D5A-B742-B2FB192156AF}">
      <dsp:nvSpPr>
        <dsp:cNvPr id="0" name=""/>
        <dsp:cNvSpPr/>
      </dsp:nvSpPr>
      <dsp:spPr>
        <a:xfrm>
          <a:off x="1025393" y="1106042"/>
          <a:ext cx="1382553" cy="1382553"/>
        </a:xfrm>
        <a:prstGeom prst="gear6">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2070" tIns="52070" rIns="52070" bIns="52070" numCol="1" spcCol="1270" anchor="ctr" anchorCtr="0">
          <a:noAutofit/>
        </a:bodyPr>
        <a:lstStyle/>
        <a:p>
          <a:pPr lvl="0" algn="ctr" defTabSz="1822450">
            <a:lnSpc>
              <a:spcPct val="90000"/>
            </a:lnSpc>
            <a:spcBef>
              <a:spcPct val="0"/>
            </a:spcBef>
            <a:spcAft>
              <a:spcPct val="35000"/>
            </a:spcAft>
          </a:pPr>
          <a:endParaRPr lang="en-GB" sz="4100" kern="1200" dirty="0"/>
        </a:p>
      </dsp:txBody>
      <dsp:txXfrm>
        <a:off x="1373455" y="1456208"/>
        <a:ext cx="686429" cy="682221"/>
      </dsp:txXfrm>
    </dsp:sp>
    <dsp:sp modelId="{51016437-BD50-4422-84A1-B075A9637D65}">
      <dsp:nvSpPr>
        <dsp:cNvPr id="0" name=""/>
        <dsp:cNvSpPr/>
      </dsp:nvSpPr>
      <dsp:spPr>
        <a:xfrm rot="20700000">
          <a:off x="1799765" y="152221"/>
          <a:ext cx="1354620" cy="1354620"/>
        </a:xfrm>
        <a:prstGeom prst="gear6">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8420" tIns="58420" rIns="58420" bIns="58420" numCol="1" spcCol="1270" anchor="ctr" anchorCtr="0">
          <a:noAutofit/>
        </a:bodyPr>
        <a:lstStyle/>
        <a:p>
          <a:pPr lvl="0" algn="ctr" defTabSz="2044700">
            <a:lnSpc>
              <a:spcPct val="90000"/>
            </a:lnSpc>
            <a:spcBef>
              <a:spcPct val="0"/>
            </a:spcBef>
            <a:spcAft>
              <a:spcPct val="35000"/>
            </a:spcAft>
          </a:pPr>
          <a:endParaRPr lang="en-GB" sz="4600" kern="1200" dirty="0"/>
        </a:p>
      </dsp:txBody>
      <dsp:txXfrm rot="-20700000">
        <a:off x="2096872" y="449329"/>
        <a:ext cx="760404" cy="760404"/>
      </dsp:txXfrm>
    </dsp:sp>
    <dsp:sp modelId="{91001CCE-DF8C-436F-BAE4-69033FC37165}">
      <dsp:nvSpPr>
        <dsp:cNvPr id="0" name=""/>
        <dsp:cNvSpPr/>
      </dsp:nvSpPr>
      <dsp:spPr>
        <a:xfrm>
          <a:off x="1977329" y="1272997"/>
          <a:ext cx="2433294" cy="2433294"/>
        </a:xfrm>
        <a:prstGeom prst="circularArrow">
          <a:avLst>
            <a:gd name="adj1" fmla="val 4688"/>
            <a:gd name="adj2" fmla="val 299029"/>
            <a:gd name="adj3" fmla="val 2495667"/>
            <a:gd name="adj4" fmla="val 15906163"/>
            <a:gd name="adj5" fmla="val 5469"/>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1D252D1-9242-4296-AEF1-FD3530C5D7AC}">
      <dsp:nvSpPr>
        <dsp:cNvPr id="0" name=""/>
        <dsp:cNvSpPr/>
      </dsp:nvSpPr>
      <dsp:spPr>
        <a:xfrm>
          <a:off x="780546" y="803302"/>
          <a:ext cx="1767940" cy="1767940"/>
        </a:xfrm>
        <a:prstGeom prst="leftCircularArrow">
          <a:avLst>
            <a:gd name="adj1" fmla="val 6452"/>
            <a:gd name="adj2" fmla="val 429999"/>
            <a:gd name="adj3" fmla="val 10489124"/>
            <a:gd name="adj4" fmla="val 14837806"/>
            <a:gd name="adj5" fmla="val 7527"/>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7688CFAA-65A9-47E4-9CBA-873022E84D77}">
      <dsp:nvSpPr>
        <dsp:cNvPr id="0" name=""/>
        <dsp:cNvSpPr/>
      </dsp:nvSpPr>
      <dsp:spPr>
        <a:xfrm>
          <a:off x="1486427" y="-141324"/>
          <a:ext cx="1906195" cy="1906195"/>
        </a:xfrm>
        <a:prstGeom prst="circularArrow">
          <a:avLst>
            <a:gd name="adj1" fmla="val 5984"/>
            <a:gd name="adj2" fmla="val 394124"/>
            <a:gd name="adj3" fmla="val 13313824"/>
            <a:gd name="adj4" fmla="val 10508221"/>
            <a:gd name="adj5" fmla="val 6981"/>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2482502" y="1814601"/>
          <a:ext cx="2217846" cy="2217846"/>
        </a:xfrm>
        <a:prstGeom prst="gear9">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endParaRPr lang="en-GB" sz="6500" kern="1200" dirty="0"/>
        </a:p>
      </dsp:txBody>
      <dsp:txXfrm>
        <a:off x="2928388" y="2334121"/>
        <a:ext cx="1326074" cy="1140018"/>
      </dsp:txXfrm>
    </dsp:sp>
    <dsp:sp modelId="{669C9A8A-BE08-4D5A-B742-B2FB192156AF}">
      <dsp:nvSpPr>
        <dsp:cNvPr id="0" name=""/>
        <dsp:cNvSpPr/>
      </dsp:nvSpPr>
      <dsp:spPr>
        <a:xfrm>
          <a:off x="1192119" y="1290383"/>
          <a:ext cx="1612979" cy="1612979"/>
        </a:xfrm>
        <a:prstGeom prst="gear6">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2133600">
            <a:lnSpc>
              <a:spcPct val="90000"/>
            </a:lnSpc>
            <a:spcBef>
              <a:spcPct val="0"/>
            </a:spcBef>
            <a:spcAft>
              <a:spcPct val="35000"/>
            </a:spcAft>
          </a:pPr>
          <a:endParaRPr lang="en-GB" sz="4800" kern="1200" dirty="0"/>
        </a:p>
      </dsp:txBody>
      <dsp:txXfrm>
        <a:off x="1598191" y="1698910"/>
        <a:ext cx="800835" cy="795925"/>
      </dsp:txXfrm>
    </dsp:sp>
    <dsp:sp modelId="{51016437-BD50-4422-84A1-B075A9637D65}">
      <dsp:nvSpPr>
        <dsp:cNvPr id="0" name=""/>
        <dsp:cNvSpPr/>
      </dsp:nvSpPr>
      <dsp:spPr>
        <a:xfrm rot="20700000">
          <a:off x="2095552" y="177592"/>
          <a:ext cx="1580390" cy="1580390"/>
        </a:xfrm>
        <a:prstGeom prst="gear6">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endParaRPr lang="en-GB" sz="5300" kern="1200" dirty="0"/>
        </a:p>
      </dsp:txBody>
      <dsp:txXfrm rot="-20700000">
        <a:off x="2442178" y="524218"/>
        <a:ext cx="887138" cy="887138"/>
      </dsp:txXfrm>
    </dsp:sp>
    <dsp:sp modelId="{91001CCE-DF8C-436F-BAE4-69033FC37165}">
      <dsp:nvSpPr>
        <dsp:cNvPr id="0" name=""/>
        <dsp:cNvSpPr/>
      </dsp:nvSpPr>
      <dsp:spPr>
        <a:xfrm>
          <a:off x="2310199" y="1480935"/>
          <a:ext cx="2838843" cy="2838843"/>
        </a:xfrm>
        <a:prstGeom prst="circularArrow">
          <a:avLst>
            <a:gd name="adj1" fmla="val 4688"/>
            <a:gd name="adj2" fmla="val 299029"/>
            <a:gd name="adj3" fmla="val 2512291"/>
            <a:gd name="adj4" fmla="val 15869650"/>
            <a:gd name="adj5" fmla="val 5469"/>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1D252D1-9242-4296-AEF1-FD3530C5D7AC}">
      <dsp:nvSpPr>
        <dsp:cNvPr id="0" name=""/>
        <dsp:cNvSpPr/>
      </dsp:nvSpPr>
      <dsp:spPr>
        <a:xfrm>
          <a:off x="906463" y="934186"/>
          <a:ext cx="2062597" cy="2062597"/>
        </a:xfrm>
        <a:prstGeom prst="leftCircularArrow">
          <a:avLst>
            <a:gd name="adj1" fmla="val 6452"/>
            <a:gd name="adj2" fmla="val 429999"/>
            <a:gd name="adj3" fmla="val 10489124"/>
            <a:gd name="adj4" fmla="val 14837806"/>
            <a:gd name="adj5" fmla="val 7527"/>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7688CFAA-65A9-47E4-9CBA-873022E84D77}">
      <dsp:nvSpPr>
        <dsp:cNvPr id="0" name=""/>
        <dsp:cNvSpPr/>
      </dsp:nvSpPr>
      <dsp:spPr>
        <a:xfrm>
          <a:off x="1729991" y="-167878"/>
          <a:ext cx="2223895" cy="2223895"/>
        </a:xfrm>
        <a:prstGeom prst="circularArrow">
          <a:avLst>
            <a:gd name="adj1" fmla="val 5984"/>
            <a:gd name="adj2" fmla="val 394124"/>
            <a:gd name="adj3" fmla="val 13313824"/>
            <a:gd name="adj4" fmla="val 10508221"/>
            <a:gd name="adj5" fmla="val 6981"/>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1432451" y="1036915"/>
          <a:ext cx="1267340" cy="1267340"/>
        </a:xfrm>
        <a:prstGeom prst="gear9">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1733550">
            <a:lnSpc>
              <a:spcPct val="90000"/>
            </a:lnSpc>
            <a:spcBef>
              <a:spcPct val="0"/>
            </a:spcBef>
            <a:spcAft>
              <a:spcPct val="35000"/>
            </a:spcAft>
          </a:pPr>
          <a:endParaRPr lang="en-GB" sz="3900" kern="1200" dirty="0"/>
        </a:p>
      </dsp:txBody>
      <dsp:txXfrm>
        <a:off x="1687243" y="1333783"/>
        <a:ext cx="757756" cy="651439"/>
      </dsp:txXfrm>
    </dsp:sp>
    <dsp:sp modelId="{669C9A8A-BE08-4D5A-B742-B2FB192156AF}">
      <dsp:nvSpPr>
        <dsp:cNvPr id="0" name=""/>
        <dsp:cNvSpPr/>
      </dsp:nvSpPr>
      <dsp:spPr>
        <a:xfrm>
          <a:off x="695089" y="737361"/>
          <a:ext cx="921702" cy="921702"/>
        </a:xfrm>
        <a:prstGeom prst="gear6">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endParaRPr lang="en-GB" sz="2700" kern="1200" dirty="0"/>
        </a:p>
      </dsp:txBody>
      <dsp:txXfrm>
        <a:off x="927130" y="970805"/>
        <a:ext cx="457620" cy="454814"/>
      </dsp:txXfrm>
    </dsp:sp>
    <dsp:sp modelId="{51016437-BD50-4422-84A1-B075A9637D65}">
      <dsp:nvSpPr>
        <dsp:cNvPr id="0" name=""/>
        <dsp:cNvSpPr/>
      </dsp:nvSpPr>
      <dsp:spPr>
        <a:xfrm rot="20700000">
          <a:off x="1211336" y="101481"/>
          <a:ext cx="903080" cy="903080"/>
        </a:xfrm>
        <a:prstGeom prst="gear6">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endParaRPr lang="en-GB" sz="3000" kern="1200" dirty="0"/>
        </a:p>
      </dsp:txBody>
      <dsp:txXfrm rot="-20700000">
        <a:off x="1409408" y="299553"/>
        <a:ext cx="506936" cy="506936"/>
      </dsp:txXfrm>
    </dsp:sp>
    <dsp:sp modelId="{91001CCE-DF8C-436F-BAE4-69033FC37165}">
      <dsp:nvSpPr>
        <dsp:cNvPr id="0" name=""/>
        <dsp:cNvSpPr/>
      </dsp:nvSpPr>
      <dsp:spPr>
        <a:xfrm>
          <a:off x="1315634" y="856428"/>
          <a:ext cx="1622196" cy="1622196"/>
        </a:xfrm>
        <a:prstGeom prst="circularArrow">
          <a:avLst>
            <a:gd name="adj1" fmla="val 4688"/>
            <a:gd name="adj2" fmla="val 299029"/>
            <a:gd name="adj3" fmla="val 2442808"/>
            <a:gd name="adj4" fmla="val 16029477"/>
            <a:gd name="adj5" fmla="val 5469"/>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1D252D1-9242-4296-AEF1-FD3530C5D7AC}">
      <dsp:nvSpPr>
        <dsp:cNvPr id="0" name=""/>
        <dsp:cNvSpPr/>
      </dsp:nvSpPr>
      <dsp:spPr>
        <a:xfrm>
          <a:off x="531857" y="541535"/>
          <a:ext cx="1178626" cy="1178626"/>
        </a:xfrm>
        <a:prstGeom prst="leftCircularArrow">
          <a:avLst>
            <a:gd name="adj1" fmla="val 6452"/>
            <a:gd name="adj2" fmla="val 429999"/>
            <a:gd name="adj3" fmla="val 10489124"/>
            <a:gd name="adj4" fmla="val 14837806"/>
            <a:gd name="adj5" fmla="val 7527"/>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7688CFAA-65A9-47E4-9CBA-873022E84D77}">
      <dsp:nvSpPr>
        <dsp:cNvPr id="0" name=""/>
        <dsp:cNvSpPr/>
      </dsp:nvSpPr>
      <dsp:spPr>
        <a:xfrm>
          <a:off x="1002444" y="-88216"/>
          <a:ext cx="1270797" cy="1270797"/>
        </a:xfrm>
        <a:prstGeom prst="circularArrow">
          <a:avLst>
            <a:gd name="adj1" fmla="val 5984"/>
            <a:gd name="adj2" fmla="val 394124"/>
            <a:gd name="adj3" fmla="val 13313824"/>
            <a:gd name="adj4" fmla="val 10508221"/>
            <a:gd name="adj5" fmla="val 6981"/>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1860544" y="1401112"/>
          <a:ext cx="1712471" cy="1712471"/>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endParaRPr lang="en-GB" sz="5300" kern="1200" dirty="0"/>
        </a:p>
      </dsp:txBody>
      <dsp:txXfrm>
        <a:off x="2204827" y="1802250"/>
        <a:ext cx="1023905" cy="880246"/>
      </dsp:txXfrm>
    </dsp:sp>
    <dsp:sp modelId="{669C9A8A-BE08-4D5A-B742-B2FB192156AF}">
      <dsp:nvSpPr>
        <dsp:cNvPr id="0" name=""/>
        <dsp:cNvSpPr/>
      </dsp:nvSpPr>
      <dsp:spPr>
        <a:xfrm>
          <a:off x="864197" y="996346"/>
          <a:ext cx="1245433" cy="1245433"/>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6990" tIns="46990" rIns="46990" bIns="46990" numCol="1" spcCol="1270" anchor="ctr" anchorCtr="0">
          <a:noAutofit/>
        </a:bodyPr>
        <a:lstStyle/>
        <a:p>
          <a:pPr lvl="0" algn="ctr" defTabSz="1644650">
            <a:lnSpc>
              <a:spcPct val="90000"/>
            </a:lnSpc>
            <a:spcBef>
              <a:spcPct val="0"/>
            </a:spcBef>
            <a:spcAft>
              <a:spcPct val="35000"/>
            </a:spcAft>
          </a:pPr>
          <a:endParaRPr lang="en-GB" sz="3700" kern="1200" dirty="0"/>
        </a:p>
      </dsp:txBody>
      <dsp:txXfrm>
        <a:off x="1177739" y="1311783"/>
        <a:ext cx="618349" cy="614559"/>
      </dsp:txXfrm>
    </dsp:sp>
    <dsp:sp modelId="{51016437-BD50-4422-84A1-B075A9637D65}">
      <dsp:nvSpPr>
        <dsp:cNvPr id="0" name=""/>
        <dsp:cNvSpPr/>
      </dsp:nvSpPr>
      <dsp:spPr>
        <a:xfrm rot="20700000">
          <a:off x="1561767" y="137124"/>
          <a:ext cx="1220270" cy="1220270"/>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52070" tIns="52070" rIns="52070" bIns="52070" numCol="1" spcCol="1270" anchor="ctr" anchorCtr="0">
          <a:noAutofit/>
        </a:bodyPr>
        <a:lstStyle/>
        <a:p>
          <a:pPr lvl="0" algn="ctr" defTabSz="1822450">
            <a:lnSpc>
              <a:spcPct val="90000"/>
            </a:lnSpc>
            <a:spcBef>
              <a:spcPct val="0"/>
            </a:spcBef>
            <a:spcAft>
              <a:spcPct val="35000"/>
            </a:spcAft>
          </a:pPr>
          <a:endParaRPr lang="en-GB" sz="4100" kern="1200" dirty="0"/>
        </a:p>
      </dsp:txBody>
      <dsp:txXfrm rot="-20700000">
        <a:off x="1829408" y="404765"/>
        <a:ext cx="684988" cy="684988"/>
      </dsp:txXfrm>
    </dsp:sp>
    <dsp:sp modelId="{91001CCE-DF8C-436F-BAE4-69033FC37165}">
      <dsp:nvSpPr>
        <dsp:cNvPr id="0" name=""/>
        <dsp:cNvSpPr/>
      </dsp:nvSpPr>
      <dsp:spPr>
        <a:xfrm>
          <a:off x="1717376" y="1149174"/>
          <a:ext cx="2191963" cy="2191963"/>
        </a:xfrm>
        <a:prstGeom prst="circularArrow">
          <a:avLst>
            <a:gd name="adj1" fmla="val 4687"/>
            <a:gd name="adj2" fmla="val 299029"/>
            <a:gd name="adj3" fmla="val 2483341"/>
            <a:gd name="adj4" fmla="val 15933891"/>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643634" y="725417"/>
          <a:ext cx="1592598" cy="1592598"/>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1279506" y="-125522"/>
          <a:ext cx="1717141" cy="1717141"/>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1860544" y="1401112"/>
          <a:ext cx="1712471" cy="1712471"/>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endParaRPr lang="en-GB" sz="5300" kern="1200" dirty="0"/>
        </a:p>
      </dsp:txBody>
      <dsp:txXfrm>
        <a:off x="2204827" y="1802250"/>
        <a:ext cx="1023905" cy="880246"/>
      </dsp:txXfrm>
    </dsp:sp>
    <dsp:sp modelId="{669C9A8A-BE08-4D5A-B742-B2FB192156AF}">
      <dsp:nvSpPr>
        <dsp:cNvPr id="0" name=""/>
        <dsp:cNvSpPr/>
      </dsp:nvSpPr>
      <dsp:spPr>
        <a:xfrm>
          <a:off x="864197" y="996346"/>
          <a:ext cx="1245433" cy="1245433"/>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6990" tIns="46990" rIns="46990" bIns="46990" numCol="1" spcCol="1270" anchor="ctr" anchorCtr="0">
          <a:noAutofit/>
        </a:bodyPr>
        <a:lstStyle/>
        <a:p>
          <a:pPr lvl="0" algn="ctr" defTabSz="1644650">
            <a:lnSpc>
              <a:spcPct val="90000"/>
            </a:lnSpc>
            <a:spcBef>
              <a:spcPct val="0"/>
            </a:spcBef>
            <a:spcAft>
              <a:spcPct val="35000"/>
            </a:spcAft>
          </a:pPr>
          <a:endParaRPr lang="en-GB" sz="3700" kern="1200" dirty="0"/>
        </a:p>
      </dsp:txBody>
      <dsp:txXfrm>
        <a:off x="1177739" y="1311783"/>
        <a:ext cx="618349" cy="614559"/>
      </dsp:txXfrm>
    </dsp:sp>
    <dsp:sp modelId="{51016437-BD50-4422-84A1-B075A9637D65}">
      <dsp:nvSpPr>
        <dsp:cNvPr id="0" name=""/>
        <dsp:cNvSpPr/>
      </dsp:nvSpPr>
      <dsp:spPr>
        <a:xfrm rot="20700000">
          <a:off x="1561767" y="137124"/>
          <a:ext cx="1220270" cy="1220270"/>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52070" tIns="52070" rIns="52070" bIns="52070" numCol="1" spcCol="1270" anchor="ctr" anchorCtr="0">
          <a:noAutofit/>
        </a:bodyPr>
        <a:lstStyle/>
        <a:p>
          <a:pPr lvl="0" algn="ctr" defTabSz="1822450">
            <a:lnSpc>
              <a:spcPct val="90000"/>
            </a:lnSpc>
            <a:spcBef>
              <a:spcPct val="0"/>
            </a:spcBef>
            <a:spcAft>
              <a:spcPct val="35000"/>
            </a:spcAft>
          </a:pPr>
          <a:endParaRPr lang="en-GB" sz="4100" kern="1200" dirty="0"/>
        </a:p>
      </dsp:txBody>
      <dsp:txXfrm rot="-20700000">
        <a:off x="1829408" y="404765"/>
        <a:ext cx="684988" cy="684988"/>
      </dsp:txXfrm>
    </dsp:sp>
    <dsp:sp modelId="{91001CCE-DF8C-436F-BAE4-69033FC37165}">
      <dsp:nvSpPr>
        <dsp:cNvPr id="0" name=""/>
        <dsp:cNvSpPr/>
      </dsp:nvSpPr>
      <dsp:spPr>
        <a:xfrm>
          <a:off x="1717376" y="1149174"/>
          <a:ext cx="2191963" cy="2191963"/>
        </a:xfrm>
        <a:prstGeom prst="circularArrow">
          <a:avLst>
            <a:gd name="adj1" fmla="val 4687"/>
            <a:gd name="adj2" fmla="val 299029"/>
            <a:gd name="adj3" fmla="val 2483341"/>
            <a:gd name="adj4" fmla="val 15933891"/>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643634" y="725417"/>
          <a:ext cx="1592598" cy="1592598"/>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1279506" y="-125522"/>
          <a:ext cx="1717141" cy="1717141"/>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1860544" y="1401112"/>
          <a:ext cx="1712471" cy="1712471"/>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endParaRPr lang="en-GB" sz="5300" kern="1200" dirty="0"/>
        </a:p>
      </dsp:txBody>
      <dsp:txXfrm>
        <a:off x="2204827" y="1802250"/>
        <a:ext cx="1023905" cy="880246"/>
      </dsp:txXfrm>
    </dsp:sp>
    <dsp:sp modelId="{669C9A8A-BE08-4D5A-B742-B2FB192156AF}">
      <dsp:nvSpPr>
        <dsp:cNvPr id="0" name=""/>
        <dsp:cNvSpPr/>
      </dsp:nvSpPr>
      <dsp:spPr>
        <a:xfrm>
          <a:off x="864197" y="996346"/>
          <a:ext cx="1245433" cy="1245433"/>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6990" tIns="46990" rIns="46990" bIns="46990" numCol="1" spcCol="1270" anchor="ctr" anchorCtr="0">
          <a:noAutofit/>
        </a:bodyPr>
        <a:lstStyle/>
        <a:p>
          <a:pPr lvl="0" algn="ctr" defTabSz="1644650">
            <a:lnSpc>
              <a:spcPct val="90000"/>
            </a:lnSpc>
            <a:spcBef>
              <a:spcPct val="0"/>
            </a:spcBef>
            <a:spcAft>
              <a:spcPct val="35000"/>
            </a:spcAft>
          </a:pPr>
          <a:endParaRPr lang="en-GB" sz="3700" kern="1200" dirty="0"/>
        </a:p>
      </dsp:txBody>
      <dsp:txXfrm>
        <a:off x="1177739" y="1311783"/>
        <a:ext cx="618349" cy="614559"/>
      </dsp:txXfrm>
    </dsp:sp>
    <dsp:sp modelId="{51016437-BD50-4422-84A1-B075A9637D65}">
      <dsp:nvSpPr>
        <dsp:cNvPr id="0" name=""/>
        <dsp:cNvSpPr/>
      </dsp:nvSpPr>
      <dsp:spPr>
        <a:xfrm rot="20700000">
          <a:off x="1561767" y="137124"/>
          <a:ext cx="1220270" cy="1220270"/>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52070" tIns="52070" rIns="52070" bIns="52070" numCol="1" spcCol="1270" anchor="ctr" anchorCtr="0">
          <a:noAutofit/>
        </a:bodyPr>
        <a:lstStyle/>
        <a:p>
          <a:pPr lvl="0" algn="ctr" defTabSz="1822450">
            <a:lnSpc>
              <a:spcPct val="90000"/>
            </a:lnSpc>
            <a:spcBef>
              <a:spcPct val="0"/>
            </a:spcBef>
            <a:spcAft>
              <a:spcPct val="35000"/>
            </a:spcAft>
          </a:pPr>
          <a:endParaRPr lang="en-GB" sz="4100" kern="1200" dirty="0"/>
        </a:p>
      </dsp:txBody>
      <dsp:txXfrm rot="-20700000">
        <a:off x="1829408" y="404765"/>
        <a:ext cx="684988" cy="684988"/>
      </dsp:txXfrm>
    </dsp:sp>
    <dsp:sp modelId="{91001CCE-DF8C-436F-BAE4-69033FC37165}">
      <dsp:nvSpPr>
        <dsp:cNvPr id="0" name=""/>
        <dsp:cNvSpPr/>
      </dsp:nvSpPr>
      <dsp:spPr>
        <a:xfrm>
          <a:off x="1717376" y="1149174"/>
          <a:ext cx="2191963" cy="2191963"/>
        </a:xfrm>
        <a:prstGeom prst="circularArrow">
          <a:avLst>
            <a:gd name="adj1" fmla="val 4687"/>
            <a:gd name="adj2" fmla="val 299029"/>
            <a:gd name="adj3" fmla="val 2483341"/>
            <a:gd name="adj4" fmla="val 15933891"/>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643634" y="725417"/>
          <a:ext cx="1592598" cy="1592598"/>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1279506" y="-125522"/>
          <a:ext cx="1717141" cy="1717141"/>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1860544" y="1401112"/>
          <a:ext cx="1712471" cy="1712471"/>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endParaRPr lang="en-GB" sz="5300" kern="1200" dirty="0"/>
        </a:p>
      </dsp:txBody>
      <dsp:txXfrm>
        <a:off x="2204827" y="1802250"/>
        <a:ext cx="1023905" cy="880246"/>
      </dsp:txXfrm>
    </dsp:sp>
    <dsp:sp modelId="{669C9A8A-BE08-4D5A-B742-B2FB192156AF}">
      <dsp:nvSpPr>
        <dsp:cNvPr id="0" name=""/>
        <dsp:cNvSpPr/>
      </dsp:nvSpPr>
      <dsp:spPr>
        <a:xfrm>
          <a:off x="864197" y="996346"/>
          <a:ext cx="1245433" cy="1245433"/>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6990" tIns="46990" rIns="46990" bIns="46990" numCol="1" spcCol="1270" anchor="ctr" anchorCtr="0">
          <a:noAutofit/>
        </a:bodyPr>
        <a:lstStyle/>
        <a:p>
          <a:pPr lvl="0" algn="ctr" defTabSz="1644650">
            <a:lnSpc>
              <a:spcPct val="90000"/>
            </a:lnSpc>
            <a:spcBef>
              <a:spcPct val="0"/>
            </a:spcBef>
            <a:spcAft>
              <a:spcPct val="35000"/>
            </a:spcAft>
          </a:pPr>
          <a:endParaRPr lang="en-GB" sz="3700" kern="1200" dirty="0"/>
        </a:p>
      </dsp:txBody>
      <dsp:txXfrm>
        <a:off x="1177739" y="1311783"/>
        <a:ext cx="618349" cy="614559"/>
      </dsp:txXfrm>
    </dsp:sp>
    <dsp:sp modelId="{51016437-BD50-4422-84A1-B075A9637D65}">
      <dsp:nvSpPr>
        <dsp:cNvPr id="0" name=""/>
        <dsp:cNvSpPr/>
      </dsp:nvSpPr>
      <dsp:spPr>
        <a:xfrm rot="20700000">
          <a:off x="1561767" y="137124"/>
          <a:ext cx="1220270" cy="1220270"/>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52070" tIns="52070" rIns="52070" bIns="52070" numCol="1" spcCol="1270" anchor="ctr" anchorCtr="0">
          <a:noAutofit/>
        </a:bodyPr>
        <a:lstStyle/>
        <a:p>
          <a:pPr lvl="0" algn="ctr" defTabSz="1822450">
            <a:lnSpc>
              <a:spcPct val="90000"/>
            </a:lnSpc>
            <a:spcBef>
              <a:spcPct val="0"/>
            </a:spcBef>
            <a:spcAft>
              <a:spcPct val="35000"/>
            </a:spcAft>
          </a:pPr>
          <a:endParaRPr lang="en-GB" sz="4100" kern="1200" dirty="0"/>
        </a:p>
      </dsp:txBody>
      <dsp:txXfrm rot="-20700000">
        <a:off x="1829408" y="404765"/>
        <a:ext cx="684988" cy="684988"/>
      </dsp:txXfrm>
    </dsp:sp>
    <dsp:sp modelId="{91001CCE-DF8C-436F-BAE4-69033FC37165}">
      <dsp:nvSpPr>
        <dsp:cNvPr id="0" name=""/>
        <dsp:cNvSpPr/>
      </dsp:nvSpPr>
      <dsp:spPr>
        <a:xfrm>
          <a:off x="1717376" y="1149174"/>
          <a:ext cx="2191963" cy="2191963"/>
        </a:xfrm>
        <a:prstGeom prst="circularArrow">
          <a:avLst>
            <a:gd name="adj1" fmla="val 4687"/>
            <a:gd name="adj2" fmla="val 299029"/>
            <a:gd name="adj3" fmla="val 2483341"/>
            <a:gd name="adj4" fmla="val 15933891"/>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643634" y="725417"/>
          <a:ext cx="1592598" cy="1592598"/>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1279506" y="-125522"/>
          <a:ext cx="1717141" cy="1717141"/>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1860544" y="1401112"/>
          <a:ext cx="1712471" cy="1712471"/>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endParaRPr lang="en-GB" sz="5300" kern="1200" dirty="0"/>
        </a:p>
      </dsp:txBody>
      <dsp:txXfrm>
        <a:off x="2204827" y="1802250"/>
        <a:ext cx="1023905" cy="880246"/>
      </dsp:txXfrm>
    </dsp:sp>
    <dsp:sp modelId="{669C9A8A-BE08-4D5A-B742-B2FB192156AF}">
      <dsp:nvSpPr>
        <dsp:cNvPr id="0" name=""/>
        <dsp:cNvSpPr/>
      </dsp:nvSpPr>
      <dsp:spPr>
        <a:xfrm>
          <a:off x="864197" y="996346"/>
          <a:ext cx="1245433" cy="1245433"/>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6990" tIns="46990" rIns="46990" bIns="46990" numCol="1" spcCol="1270" anchor="ctr" anchorCtr="0">
          <a:noAutofit/>
        </a:bodyPr>
        <a:lstStyle/>
        <a:p>
          <a:pPr lvl="0" algn="ctr" defTabSz="1644650">
            <a:lnSpc>
              <a:spcPct val="90000"/>
            </a:lnSpc>
            <a:spcBef>
              <a:spcPct val="0"/>
            </a:spcBef>
            <a:spcAft>
              <a:spcPct val="35000"/>
            </a:spcAft>
          </a:pPr>
          <a:endParaRPr lang="en-GB" sz="3700" kern="1200" dirty="0"/>
        </a:p>
      </dsp:txBody>
      <dsp:txXfrm>
        <a:off x="1177739" y="1311783"/>
        <a:ext cx="618349" cy="614559"/>
      </dsp:txXfrm>
    </dsp:sp>
    <dsp:sp modelId="{51016437-BD50-4422-84A1-B075A9637D65}">
      <dsp:nvSpPr>
        <dsp:cNvPr id="0" name=""/>
        <dsp:cNvSpPr/>
      </dsp:nvSpPr>
      <dsp:spPr>
        <a:xfrm rot="20700000">
          <a:off x="1561767" y="137124"/>
          <a:ext cx="1220270" cy="1220270"/>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52070" tIns="52070" rIns="52070" bIns="52070" numCol="1" spcCol="1270" anchor="ctr" anchorCtr="0">
          <a:noAutofit/>
        </a:bodyPr>
        <a:lstStyle/>
        <a:p>
          <a:pPr lvl="0" algn="ctr" defTabSz="1822450">
            <a:lnSpc>
              <a:spcPct val="90000"/>
            </a:lnSpc>
            <a:spcBef>
              <a:spcPct val="0"/>
            </a:spcBef>
            <a:spcAft>
              <a:spcPct val="35000"/>
            </a:spcAft>
          </a:pPr>
          <a:endParaRPr lang="en-GB" sz="4100" kern="1200" dirty="0"/>
        </a:p>
      </dsp:txBody>
      <dsp:txXfrm rot="-20700000">
        <a:off x="1829408" y="404765"/>
        <a:ext cx="684988" cy="684988"/>
      </dsp:txXfrm>
    </dsp:sp>
    <dsp:sp modelId="{91001CCE-DF8C-436F-BAE4-69033FC37165}">
      <dsp:nvSpPr>
        <dsp:cNvPr id="0" name=""/>
        <dsp:cNvSpPr/>
      </dsp:nvSpPr>
      <dsp:spPr>
        <a:xfrm>
          <a:off x="1717376" y="1149174"/>
          <a:ext cx="2191963" cy="2191963"/>
        </a:xfrm>
        <a:prstGeom prst="circularArrow">
          <a:avLst>
            <a:gd name="adj1" fmla="val 4687"/>
            <a:gd name="adj2" fmla="val 299029"/>
            <a:gd name="adj3" fmla="val 2483341"/>
            <a:gd name="adj4" fmla="val 15933891"/>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643634" y="725417"/>
          <a:ext cx="1592598" cy="1592598"/>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1279506" y="-125522"/>
          <a:ext cx="1717141" cy="1717141"/>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1860544" y="1401112"/>
          <a:ext cx="1712471" cy="1712471"/>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endParaRPr lang="en-GB" sz="5300" kern="1200" dirty="0"/>
        </a:p>
      </dsp:txBody>
      <dsp:txXfrm>
        <a:off x="2204827" y="1802250"/>
        <a:ext cx="1023905" cy="880246"/>
      </dsp:txXfrm>
    </dsp:sp>
    <dsp:sp modelId="{669C9A8A-BE08-4D5A-B742-B2FB192156AF}">
      <dsp:nvSpPr>
        <dsp:cNvPr id="0" name=""/>
        <dsp:cNvSpPr/>
      </dsp:nvSpPr>
      <dsp:spPr>
        <a:xfrm>
          <a:off x="864197" y="996346"/>
          <a:ext cx="1245433" cy="1245433"/>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6990" tIns="46990" rIns="46990" bIns="46990" numCol="1" spcCol="1270" anchor="ctr" anchorCtr="0">
          <a:noAutofit/>
        </a:bodyPr>
        <a:lstStyle/>
        <a:p>
          <a:pPr lvl="0" algn="ctr" defTabSz="1644650">
            <a:lnSpc>
              <a:spcPct val="90000"/>
            </a:lnSpc>
            <a:spcBef>
              <a:spcPct val="0"/>
            </a:spcBef>
            <a:spcAft>
              <a:spcPct val="35000"/>
            </a:spcAft>
          </a:pPr>
          <a:endParaRPr lang="en-GB" sz="3700" kern="1200" dirty="0"/>
        </a:p>
      </dsp:txBody>
      <dsp:txXfrm>
        <a:off x="1177739" y="1311783"/>
        <a:ext cx="618349" cy="614559"/>
      </dsp:txXfrm>
    </dsp:sp>
    <dsp:sp modelId="{51016437-BD50-4422-84A1-B075A9637D65}">
      <dsp:nvSpPr>
        <dsp:cNvPr id="0" name=""/>
        <dsp:cNvSpPr/>
      </dsp:nvSpPr>
      <dsp:spPr>
        <a:xfrm rot="20700000">
          <a:off x="1561767" y="137124"/>
          <a:ext cx="1220270" cy="1220270"/>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52070" tIns="52070" rIns="52070" bIns="52070" numCol="1" spcCol="1270" anchor="ctr" anchorCtr="0">
          <a:noAutofit/>
        </a:bodyPr>
        <a:lstStyle/>
        <a:p>
          <a:pPr lvl="0" algn="ctr" defTabSz="1822450">
            <a:lnSpc>
              <a:spcPct val="90000"/>
            </a:lnSpc>
            <a:spcBef>
              <a:spcPct val="0"/>
            </a:spcBef>
            <a:spcAft>
              <a:spcPct val="35000"/>
            </a:spcAft>
          </a:pPr>
          <a:endParaRPr lang="en-GB" sz="4100" kern="1200" dirty="0"/>
        </a:p>
      </dsp:txBody>
      <dsp:txXfrm rot="-20700000">
        <a:off x="1829408" y="404765"/>
        <a:ext cx="684988" cy="684988"/>
      </dsp:txXfrm>
    </dsp:sp>
    <dsp:sp modelId="{91001CCE-DF8C-436F-BAE4-69033FC37165}">
      <dsp:nvSpPr>
        <dsp:cNvPr id="0" name=""/>
        <dsp:cNvSpPr/>
      </dsp:nvSpPr>
      <dsp:spPr>
        <a:xfrm>
          <a:off x="1717376" y="1149174"/>
          <a:ext cx="2191963" cy="2191963"/>
        </a:xfrm>
        <a:prstGeom prst="circularArrow">
          <a:avLst>
            <a:gd name="adj1" fmla="val 4687"/>
            <a:gd name="adj2" fmla="val 299029"/>
            <a:gd name="adj3" fmla="val 2483341"/>
            <a:gd name="adj4" fmla="val 15933891"/>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643634" y="725417"/>
          <a:ext cx="1592598" cy="1592598"/>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1279506" y="-125522"/>
          <a:ext cx="1717141" cy="1717141"/>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1860544" y="1401112"/>
          <a:ext cx="1712471" cy="1712471"/>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endParaRPr lang="en-GB" sz="5300" kern="1200" dirty="0"/>
        </a:p>
      </dsp:txBody>
      <dsp:txXfrm>
        <a:off x="2204827" y="1802250"/>
        <a:ext cx="1023905" cy="880246"/>
      </dsp:txXfrm>
    </dsp:sp>
    <dsp:sp modelId="{669C9A8A-BE08-4D5A-B742-B2FB192156AF}">
      <dsp:nvSpPr>
        <dsp:cNvPr id="0" name=""/>
        <dsp:cNvSpPr/>
      </dsp:nvSpPr>
      <dsp:spPr>
        <a:xfrm>
          <a:off x="864197" y="996346"/>
          <a:ext cx="1245433" cy="1245433"/>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6990" tIns="46990" rIns="46990" bIns="46990" numCol="1" spcCol="1270" anchor="ctr" anchorCtr="0">
          <a:noAutofit/>
        </a:bodyPr>
        <a:lstStyle/>
        <a:p>
          <a:pPr lvl="0" algn="ctr" defTabSz="1644650">
            <a:lnSpc>
              <a:spcPct val="90000"/>
            </a:lnSpc>
            <a:spcBef>
              <a:spcPct val="0"/>
            </a:spcBef>
            <a:spcAft>
              <a:spcPct val="35000"/>
            </a:spcAft>
          </a:pPr>
          <a:endParaRPr lang="en-GB" sz="3700" kern="1200" dirty="0"/>
        </a:p>
      </dsp:txBody>
      <dsp:txXfrm>
        <a:off x="1177739" y="1311783"/>
        <a:ext cx="618349" cy="614559"/>
      </dsp:txXfrm>
    </dsp:sp>
    <dsp:sp modelId="{51016437-BD50-4422-84A1-B075A9637D65}">
      <dsp:nvSpPr>
        <dsp:cNvPr id="0" name=""/>
        <dsp:cNvSpPr/>
      </dsp:nvSpPr>
      <dsp:spPr>
        <a:xfrm rot="20700000">
          <a:off x="1561767" y="137124"/>
          <a:ext cx="1220270" cy="1220270"/>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52070" tIns="52070" rIns="52070" bIns="52070" numCol="1" spcCol="1270" anchor="ctr" anchorCtr="0">
          <a:noAutofit/>
        </a:bodyPr>
        <a:lstStyle/>
        <a:p>
          <a:pPr lvl="0" algn="ctr" defTabSz="1822450">
            <a:lnSpc>
              <a:spcPct val="90000"/>
            </a:lnSpc>
            <a:spcBef>
              <a:spcPct val="0"/>
            </a:spcBef>
            <a:spcAft>
              <a:spcPct val="35000"/>
            </a:spcAft>
          </a:pPr>
          <a:endParaRPr lang="en-GB" sz="4100" kern="1200" dirty="0"/>
        </a:p>
      </dsp:txBody>
      <dsp:txXfrm rot="-20700000">
        <a:off x="1829408" y="404765"/>
        <a:ext cx="684988" cy="684988"/>
      </dsp:txXfrm>
    </dsp:sp>
    <dsp:sp modelId="{91001CCE-DF8C-436F-BAE4-69033FC37165}">
      <dsp:nvSpPr>
        <dsp:cNvPr id="0" name=""/>
        <dsp:cNvSpPr/>
      </dsp:nvSpPr>
      <dsp:spPr>
        <a:xfrm>
          <a:off x="1717376" y="1149174"/>
          <a:ext cx="2191963" cy="2191963"/>
        </a:xfrm>
        <a:prstGeom prst="circularArrow">
          <a:avLst>
            <a:gd name="adj1" fmla="val 4687"/>
            <a:gd name="adj2" fmla="val 299029"/>
            <a:gd name="adj3" fmla="val 2483341"/>
            <a:gd name="adj4" fmla="val 15933891"/>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643634" y="725417"/>
          <a:ext cx="1592598" cy="1592598"/>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1279506" y="-125522"/>
          <a:ext cx="1717141" cy="1717141"/>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1860544" y="1401112"/>
          <a:ext cx="1712471" cy="1712471"/>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67310" tIns="67310" rIns="67310" bIns="67310" numCol="1" spcCol="1270" anchor="ctr" anchorCtr="0">
          <a:noAutofit/>
        </a:bodyPr>
        <a:lstStyle/>
        <a:p>
          <a:pPr lvl="0" algn="ctr" defTabSz="2355850">
            <a:lnSpc>
              <a:spcPct val="90000"/>
            </a:lnSpc>
            <a:spcBef>
              <a:spcPct val="0"/>
            </a:spcBef>
            <a:spcAft>
              <a:spcPct val="35000"/>
            </a:spcAft>
          </a:pPr>
          <a:endParaRPr lang="en-GB" sz="5300" kern="1200" dirty="0"/>
        </a:p>
      </dsp:txBody>
      <dsp:txXfrm>
        <a:off x="2204827" y="1802250"/>
        <a:ext cx="1023905" cy="880246"/>
      </dsp:txXfrm>
    </dsp:sp>
    <dsp:sp modelId="{669C9A8A-BE08-4D5A-B742-B2FB192156AF}">
      <dsp:nvSpPr>
        <dsp:cNvPr id="0" name=""/>
        <dsp:cNvSpPr/>
      </dsp:nvSpPr>
      <dsp:spPr>
        <a:xfrm>
          <a:off x="864197" y="996346"/>
          <a:ext cx="1245433" cy="1245433"/>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6990" tIns="46990" rIns="46990" bIns="46990" numCol="1" spcCol="1270" anchor="ctr" anchorCtr="0">
          <a:noAutofit/>
        </a:bodyPr>
        <a:lstStyle/>
        <a:p>
          <a:pPr lvl="0" algn="ctr" defTabSz="1644650">
            <a:lnSpc>
              <a:spcPct val="90000"/>
            </a:lnSpc>
            <a:spcBef>
              <a:spcPct val="0"/>
            </a:spcBef>
            <a:spcAft>
              <a:spcPct val="35000"/>
            </a:spcAft>
          </a:pPr>
          <a:endParaRPr lang="en-GB" sz="3700" kern="1200" dirty="0"/>
        </a:p>
      </dsp:txBody>
      <dsp:txXfrm>
        <a:off x="1177739" y="1311783"/>
        <a:ext cx="618349" cy="614559"/>
      </dsp:txXfrm>
    </dsp:sp>
    <dsp:sp modelId="{51016437-BD50-4422-84A1-B075A9637D65}">
      <dsp:nvSpPr>
        <dsp:cNvPr id="0" name=""/>
        <dsp:cNvSpPr/>
      </dsp:nvSpPr>
      <dsp:spPr>
        <a:xfrm rot="20700000">
          <a:off x="1561767" y="137124"/>
          <a:ext cx="1220270" cy="1220270"/>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52070" tIns="52070" rIns="52070" bIns="52070" numCol="1" spcCol="1270" anchor="ctr" anchorCtr="0">
          <a:noAutofit/>
        </a:bodyPr>
        <a:lstStyle/>
        <a:p>
          <a:pPr lvl="0" algn="ctr" defTabSz="1822450">
            <a:lnSpc>
              <a:spcPct val="90000"/>
            </a:lnSpc>
            <a:spcBef>
              <a:spcPct val="0"/>
            </a:spcBef>
            <a:spcAft>
              <a:spcPct val="35000"/>
            </a:spcAft>
          </a:pPr>
          <a:endParaRPr lang="en-GB" sz="4100" kern="1200" dirty="0"/>
        </a:p>
      </dsp:txBody>
      <dsp:txXfrm rot="-20700000">
        <a:off x="1829408" y="404765"/>
        <a:ext cx="684988" cy="684988"/>
      </dsp:txXfrm>
    </dsp:sp>
    <dsp:sp modelId="{91001CCE-DF8C-436F-BAE4-69033FC37165}">
      <dsp:nvSpPr>
        <dsp:cNvPr id="0" name=""/>
        <dsp:cNvSpPr/>
      </dsp:nvSpPr>
      <dsp:spPr>
        <a:xfrm>
          <a:off x="1717376" y="1149174"/>
          <a:ext cx="2191963" cy="2191963"/>
        </a:xfrm>
        <a:prstGeom prst="circularArrow">
          <a:avLst>
            <a:gd name="adj1" fmla="val 4687"/>
            <a:gd name="adj2" fmla="val 299029"/>
            <a:gd name="adj3" fmla="val 2483341"/>
            <a:gd name="adj4" fmla="val 15933891"/>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643634" y="725417"/>
          <a:ext cx="1592598" cy="1592598"/>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1279506" y="-125522"/>
          <a:ext cx="1717141" cy="1717141"/>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759874" y="582588"/>
          <a:ext cx="712053" cy="712053"/>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endParaRPr lang="en-GB" sz="2200" kern="1200" dirty="0"/>
        </a:p>
      </dsp:txBody>
      <dsp:txXfrm>
        <a:off x="903028" y="749383"/>
        <a:ext cx="425745" cy="366010"/>
      </dsp:txXfrm>
    </dsp:sp>
    <dsp:sp modelId="{669C9A8A-BE08-4D5A-B742-B2FB192156AF}">
      <dsp:nvSpPr>
        <dsp:cNvPr id="0" name=""/>
        <dsp:cNvSpPr/>
      </dsp:nvSpPr>
      <dsp:spPr>
        <a:xfrm>
          <a:off x="345589" y="414285"/>
          <a:ext cx="517856" cy="517856"/>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endParaRPr lang="en-GB" sz="1500" kern="1200" dirty="0"/>
        </a:p>
      </dsp:txBody>
      <dsp:txXfrm>
        <a:off x="475961" y="545445"/>
        <a:ext cx="257112" cy="255536"/>
      </dsp:txXfrm>
    </dsp:sp>
    <dsp:sp modelId="{51016437-BD50-4422-84A1-B075A9637D65}">
      <dsp:nvSpPr>
        <dsp:cNvPr id="0" name=""/>
        <dsp:cNvSpPr/>
      </dsp:nvSpPr>
      <dsp:spPr>
        <a:xfrm rot="20700000">
          <a:off x="635642" y="57017"/>
          <a:ext cx="507393" cy="507393"/>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endParaRPr lang="en-GB" sz="1700" kern="1200" dirty="0"/>
        </a:p>
      </dsp:txBody>
      <dsp:txXfrm rot="-20700000">
        <a:off x="746928" y="168303"/>
        <a:ext cx="284821" cy="284821"/>
      </dsp:txXfrm>
    </dsp:sp>
    <dsp:sp modelId="{91001CCE-DF8C-436F-BAE4-69033FC37165}">
      <dsp:nvSpPr>
        <dsp:cNvPr id="0" name=""/>
        <dsp:cNvSpPr/>
      </dsp:nvSpPr>
      <dsp:spPr>
        <a:xfrm>
          <a:off x="678160" y="489410"/>
          <a:ext cx="911427" cy="911427"/>
        </a:xfrm>
        <a:prstGeom prst="circularArrow">
          <a:avLst>
            <a:gd name="adj1" fmla="val 4687"/>
            <a:gd name="adj2" fmla="val 299029"/>
            <a:gd name="adj3" fmla="val 2345308"/>
            <a:gd name="adj4" fmla="val 16297023"/>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253878" y="312147"/>
          <a:ext cx="662209" cy="662209"/>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518276" y="-41677"/>
          <a:ext cx="713995" cy="713995"/>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759874" y="582588"/>
          <a:ext cx="712053" cy="712053"/>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endParaRPr lang="en-GB" sz="2200" kern="1200" dirty="0"/>
        </a:p>
      </dsp:txBody>
      <dsp:txXfrm>
        <a:off x="903028" y="749383"/>
        <a:ext cx="425745" cy="366010"/>
      </dsp:txXfrm>
    </dsp:sp>
    <dsp:sp modelId="{669C9A8A-BE08-4D5A-B742-B2FB192156AF}">
      <dsp:nvSpPr>
        <dsp:cNvPr id="0" name=""/>
        <dsp:cNvSpPr/>
      </dsp:nvSpPr>
      <dsp:spPr>
        <a:xfrm>
          <a:off x="345589" y="414285"/>
          <a:ext cx="517856" cy="517856"/>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endParaRPr lang="en-GB" sz="1500" kern="1200" dirty="0"/>
        </a:p>
      </dsp:txBody>
      <dsp:txXfrm>
        <a:off x="475961" y="545445"/>
        <a:ext cx="257112" cy="255536"/>
      </dsp:txXfrm>
    </dsp:sp>
    <dsp:sp modelId="{51016437-BD50-4422-84A1-B075A9637D65}">
      <dsp:nvSpPr>
        <dsp:cNvPr id="0" name=""/>
        <dsp:cNvSpPr/>
      </dsp:nvSpPr>
      <dsp:spPr>
        <a:xfrm rot="20700000">
          <a:off x="635642" y="57017"/>
          <a:ext cx="507393" cy="507393"/>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endParaRPr lang="en-GB" sz="1700" kern="1200" dirty="0"/>
        </a:p>
      </dsp:txBody>
      <dsp:txXfrm rot="-20700000">
        <a:off x="746928" y="168303"/>
        <a:ext cx="284821" cy="284821"/>
      </dsp:txXfrm>
    </dsp:sp>
    <dsp:sp modelId="{91001CCE-DF8C-436F-BAE4-69033FC37165}">
      <dsp:nvSpPr>
        <dsp:cNvPr id="0" name=""/>
        <dsp:cNvSpPr/>
      </dsp:nvSpPr>
      <dsp:spPr>
        <a:xfrm>
          <a:off x="678160" y="489410"/>
          <a:ext cx="911427" cy="911427"/>
        </a:xfrm>
        <a:prstGeom prst="circularArrow">
          <a:avLst>
            <a:gd name="adj1" fmla="val 4687"/>
            <a:gd name="adj2" fmla="val 299029"/>
            <a:gd name="adj3" fmla="val 2345308"/>
            <a:gd name="adj4" fmla="val 16297023"/>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253878" y="312147"/>
          <a:ext cx="662209" cy="662209"/>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518276" y="-41677"/>
          <a:ext cx="713995" cy="713995"/>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759874" y="582588"/>
          <a:ext cx="712053" cy="712053"/>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endParaRPr lang="en-GB" sz="2200" kern="1200" dirty="0"/>
        </a:p>
      </dsp:txBody>
      <dsp:txXfrm>
        <a:off x="903028" y="749383"/>
        <a:ext cx="425745" cy="366010"/>
      </dsp:txXfrm>
    </dsp:sp>
    <dsp:sp modelId="{669C9A8A-BE08-4D5A-B742-B2FB192156AF}">
      <dsp:nvSpPr>
        <dsp:cNvPr id="0" name=""/>
        <dsp:cNvSpPr/>
      </dsp:nvSpPr>
      <dsp:spPr>
        <a:xfrm>
          <a:off x="345589" y="414285"/>
          <a:ext cx="517856" cy="517856"/>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endParaRPr lang="en-GB" sz="1500" kern="1200" dirty="0"/>
        </a:p>
      </dsp:txBody>
      <dsp:txXfrm>
        <a:off x="475961" y="545445"/>
        <a:ext cx="257112" cy="255536"/>
      </dsp:txXfrm>
    </dsp:sp>
    <dsp:sp modelId="{51016437-BD50-4422-84A1-B075A9637D65}">
      <dsp:nvSpPr>
        <dsp:cNvPr id="0" name=""/>
        <dsp:cNvSpPr/>
      </dsp:nvSpPr>
      <dsp:spPr>
        <a:xfrm rot="20700000">
          <a:off x="635642" y="57017"/>
          <a:ext cx="507393" cy="507393"/>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endParaRPr lang="en-GB" sz="1700" kern="1200" dirty="0"/>
        </a:p>
      </dsp:txBody>
      <dsp:txXfrm rot="-20700000">
        <a:off x="746928" y="168303"/>
        <a:ext cx="284821" cy="284821"/>
      </dsp:txXfrm>
    </dsp:sp>
    <dsp:sp modelId="{91001CCE-DF8C-436F-BAE4-69033FC37165}">
      <dsp:nvSpPr>
        <dsp:cNvPr id="0" name=""/>
        <dsp:cNvSpPr/>
      </dsp:nvSpPr>
      <dsp:spPr>
        <a:xfrm>
          <a:off x="678160" y="489410"/>
          <a:ext cx="911427" cy="911427"/>
        </a:xfrm>
        <a:prstGeom prst="circularArrow">
          <a:avLst>
            <a:gd name="adj1" fmla="val 4687"/>
            <a:gd name="adj2" fmla="val 299029"/>
            <a:gd name="adj3" fmla="val 2345308"/>
            <a:gd name="adj4" fmla="val 16297023"/>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253878" y="312147"/>
          <a:ext cx="662209" cy="662209"/>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518276" y="-41677"/>
          <a:ext cx="713995" cy="713995"/>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759874" y="582588"/>
          <a:ext cx="712053" cy="712053"/>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endParaRPr lang="en-GB" sz="2200" kern="1200" dirty="0"/>
        </a:p>
      </dsp:txBody>
      <dsp:txXfrm>
        <a:off x="903028" y="749383"/>
        <a:ext cx="425745" cy="366010"/>
      </dsp:txXfrm>
    </dsp:sp>
    <dsp:sp modelId="{669C9A8A-BE08-4D5A-B742-B2FB192156AF}">
      <dsp:nvSpPr>
        <dsp:cNvPr id="0" name=""/>
        <dsp:cNvSpPr/>
      </dsp:nvSpPr>
      <dsp:spPr>
        <a:xfrm>
          <a:off x="345589" y="414285"/>
          <a:ext cx="517856" cy="517856"/>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endParaRPr lang="en-GB" sz="1500" kern="1200" dirty="0"/>
        </a:p>
      </dsp:txBody>
      <dsp:txXfrm>
        <a:off x="475961" y="545445"/>
        <a:ext cx="257112" cy="255536"/>
      </dsp:txXfrm>
    </dsp:sp>
    <dsp:sp modelId="{51016437-BD50-4422-84A1-B075A9637D65}">
      <dsp:nvSpPr>
        <dsp:cNvPr id="0" name=""/>
        <dsp:cNvSpPr/>
      </dsp:nvSpPr>
      <dsp:spPr>
        <a:xfrm rot="20700000">
          <a:off x="635642" y="57017"/>
          <a:ext cx="507393" cy="507393"/>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endParaRPr lang="en-GB" sz="1700" kern="1200" dirty="0"/>
        </a:p>
      </dsp:txBody>
      <dsp:txXfrm rot="-20700000">
        <a:off x="746928" y="168303"/>
        <a:ext cx="284821" cy="284821"/>
      </dsp:txXfrm>
    </dsp:sp>
    <dsp:sp modelId="{91001CCE-DF8C-436F-BAE4-69033FC37165}">
      <dsp:nvSpPr>
        <dsp:cNvPr id="0" name=""/>
        <dsp:cNvSpPr/>
      </dsp:nvSpPr>
      <dsp:spPr>
        <a:xfrm>
          <a:off x="678160" y="489410"/>
          <a:ext cx="911427" cy="911427"/>
        </a:xfrm>
        <a:prstGeom prst="circularArrow">
          <a:avLst>
            <a:gd name="adj1" fmla="val 4687"/>
            <a:gd name="adj2" fmla="val 299029"/>
            <a:gd name="adj3" fmla="val 2345308"/>
            <a:gd name="adj4" fmla="val 16297023"/>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253878" y="312147"/>
          <a:ext cx="662209" cy="662209"/>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518276" y="-41677"/>
          <a:ext cx="713995" cy="713995"/>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759874" y="582588"/>
          <a:ext cx="712053" cy="712053"/>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endParaRPr lang="en-GB" sz="2200" kern="1200" dirty="0"/>
        </a:p>
      </dsp:txBody>
      <dsp:txXfrm>
        <a:off x="903028" y="749383"/>
        <a:ext cx="425745" cy="366010"/>
      </dsp:txXfrm>
    </dsp:sp>
    <dsp:sp modelId="{669C9A8A-BE08-4D5A-B742-B2FB192156AF}">
      <dsp:nvSpPr>
        <dsp:cNvPr id="0" name=""/>
        <dsp:cNvSpPr/>
      </dsp:nvSpPr>
      <dsp:spPr>
        <a:xfrm>
          <a:off x="345589" y="414285"/>
          <a:ext cx="517856" cy="517856"/>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endParaRPr lang="en-GB" sz="1500" kern="1200" dirty="0"/>
        </a:p>
      </dsp:txBody>
      <dsp:txXfrm>
        <a:off x="475961" y="545445"/>
        <a:ext cx="257112" cy="255536"/>
      </dsp:txXfrm>
    </dsp:sp>
    <dsp:sp modelId="{51016437-BD50-4422-84A1-B075A9637D65}">
      <dsp:nvSpPr>
        <dsp:cNvPr id="0" name=""/>
        <dsp:cNvSpPr/>
      </dsp:nvSpPr>
      <dsp:spPr>
        <a:xfrm rot="20700000">
          <a:off x="635642" y="57017"/>
          <a:ext cx="507393" cy="507393"/>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endParaRPr lang="en-GB" sz="1700" kern="1200" dirty="0"/>
        </a:p>
      </dsp:txBody>
      <dsp:txXfrm rot="-20700000">
        <a:off x="746928" y="168303"/>
        <a:ext cx="284821" cy="284821"/>
      </dsp:txXfrm>
    </dsp:sp>
    <dsp:sp modelId="{91001CCE-DF8C-436F-BAE4-69033FC37165}">
      <dsp:nvSpPr>
        <dsp:cNvPr id="0" name=""/>
        <dsp:cNvSpPr/>
      </dsp:nvSpPr>
      <dsp:spPr>
        <a:xfrm>
          <a:off x="678160" y="489410"/>
          <a:ext cx="911427" cy="911427"/>
        </a:xfrm>
        <a:prstGeom prst="circularArrow">
          <a:avLst>
            <a:gd name="adj1" fmla="val 4687"/>
            <a:gd name="adj2" fmla="val 299029"/>
            <a:gd name="adj3" fmla="val 2345308"/>
            <a:gd name="adj4" fmla="val 16297023"/>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253878" y="312147"/>
          <a:ext cx="662209" cy="662209"/>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518276" y="-41677"/>
          <a:ext cx="713995" cy="713995"/>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759874" y="582588"/>
          <a:ext cx="712053" cy="712053"/>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endParaRPr lang="en-GB" sz="2200" kern="1200" dirty="0"/>
        </a:p>
      </dsp:txBody>
      <dsp:txXfrm>
        <a:off x="903028" y="749383"/>
        <a:ext cx="425745" cy="366010"/>
      </dsp:txXfrm>
    </dsp:sp>
    <dsp:sp modelId="{669C9A8A-BE08-4D5A-B742-B2FB192156AF}">
      <dsp:nvSpPr>
        <dsp:cNvPr id="0" name=""/>
        <dsp:cNvSpPr/>
      </dsp:nvSpPr>
      <dsp:spPr>
        <a:xfrm>
          <a:off x="345589" y="414285"/>
          <a:ext cx="517856" cy="517856"/>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endParaRPr lang="en-GB" sz="1500" kern="1200" dirty="0"/>
        </a:p>
      </dsp:txBody>
      <dsp:txXfrm>
        <a:off x="475961" y="545445"/>
        <a:ext cx="257112" cy="255536"/>
      </dsp:txXfrm>
    </dsp:sp>
    <dsp:sp modelId="{51016437-BD50-4422-84A1-B075A9637D65}">
      <dsp:nvSpPr>
        <dsp:cNvPr id="0" name=""/>
        <dsp:cNvSpPr/>
      </dsp:nvSpPr>
      <dsp:spPr>
        <a:xfrm rot="20700000">
          <a:off x="635642" y="57017"/>
          <a:ext cx="507393" cy="507393"/>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endParaRPr lang="en-GB" sz="1700" kern="1200" dirty="0"/>
        </a:p>
      </dsp:txBody>
      <dsp:txXfrm rot="-20700000">
        <a:off x="746928" y="168303"/>
        <a:ext cx="284821" cy="284821"/>
      </dsp:txXfrm>
    </dsp:sp>
    <dsp:sp modelId="{91001CCE-DF8C-436F-BAE4-69033FC37165}">
      <dsp:nvSpPr>
        <dsp:cNvPr id="0" name=""/>
        <dsp:cNvSpPr/>
      </dsp:nvSpPr>
      <dsp:spPr>
        <a:xfrm>
          <a:off x="678160" y="489410"/>
          <a:ext cx="911427" cy="911427"/>
        </a:xfrm>
        <a:prstGeom prst="circularArrow">
          <a:avLst>
            <a:gd name="adj1" fmla="val 4687"/>
            <a:gd name="adj2" fmla="val 299029"/>
            <a:gd name="adj3" fmla="val 2345308"/>
            <a:gd name="adj4" fmla="val 16297023"/>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253878" y="312147"/>
          <a:ext cx="662209" cy="662209"/>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518276" y="-41677"/>
          <a:ext cx="713995" cy="713995"/>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532102" y="457885"/>
          <a:ext cx="559638" cy="559638"/>
        </a:xfrm>
        <a:prstGeom prst="gear9">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endParaRPr lang="en-GB" sz="1700" kern="1200" dirty="0"/>
        </a:p>
      </dsp:txBody>
      <dsp:txXfrm>
        <a:off x="644614" y="588978"/>
        <a:ext cx="334614" cy="287665"/>
      </dsp:txXfrm>
    </dsp:sp>
    <dsp:sp modelId="{669C9A8A-BE08-4D5A-B742-B2FB192156AF}">
      <dsp:nvSpPr>
        <dsp:cNvPr id="0" name=""/>
        <dsp:cNvSpPr/>
      </dsp:nvSpPr>
      <dsp:spPr>
        <a:xfrm>
          <a:off x="206495" y="325607"/>
          <a:ext cx="407009" cy="407009"/>
        </a:xfrm>
        <a:prstGeom prst="gear6">
          <a:avLst/>
        </a:prstGeom>
        <a:solidFill>
          <a:schemeClr val="accent4">
            <a:hueOff val="-2232385"/>
            <a:satOff val="13449"/>
            <a:lumOff val="107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en-GB" sz="1200" kern="1200" dirty="0"/>
        </a:p>
      </dsp:txBody>
      <dsp:txXfrm>
        <a:off x="308961" y="428692"/>
        <a:ext cx="202077" cy="200839"/>
      </dsp:txXfrm>
    </dsp:sp>
    <dsp:sp modelId="{51016437-BD50-4422-84A1-B075A9637D65}">
      <dsp:nvSpPr>
        <dsp:cNvPr id="0" name=""/>
        <dsp:cNvSpPr/>
      </dsp:nvSpPr>
      <dsp:spPr>
        <a:xfrm rot="20700000">
          <a:off x="434462" y="44812"/>
          <a:ext cx="398786" cy="398786"/>
        </a:xfrm>
        <a:prstGeom prst="gear6">
          <a:avLst/>
        </a:prstGeom>
        <a:solidFill>
          <a:schemeClr val="accent4">
            <a:hueOff val="-4464770"/>
            <a:satOff val="26899"/>
            <a:lumOff val="2156"/>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endParaRPr lang="en-GB" sz="1300" kern="1200" dirty="0"/>
        </a:p>
      </dsp:txBody>
      <dsp:txXfrm rot="-20700000">
        <a:off x="521927" y="132278"/>
        <a:ext cx="223855" cy="223855"/>
      </dsp:txXfrm>
    </dsp:sp>
    <dsp:sp modelId="{91001CCE-DF8C-436F-BAE4-69033FC37165}">
      <dsp:nvSpPr>
        <dsp:cNvPr id="0" name=""/>
        <dsp:cNvSpPr/>
      </dsp:nvSpPr>
      <dsp:spPr>
        <a:xfrm>
          <a:off x="461052" y="387765"/>
          <a:ext cx="716336" cy="716336"/>
        </a:xfrm>
        <a:prstGeom prst="circularArrow">
          <a:avLst>
            <a:gd name="adj1" fmla="val 4688"/>
            <a:gd name="adj2" fmla="val 299029"/>
            <a:gd name="adj3" fmla="val 2299308"/>
            <a:gd name="adj4" fmla="val 16452494"/>
            <a:gd name="adj5" fmla="val 5469"/>
          </a:avLst>
        </a:prstGeom>
        <a:solidFill>
          <a:schemeClr val="accent4">
            <a:hueOff val="0"/>
            <a:satOff val="0"/>
            <a:lumOff val="0"/>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134414" y="249185"/>
          <a:ext cx="520463" cy="520463"/>
        </a:xfrm>
        <a:prstGeom prst="leftCircularArrow">
          <a:avLst>
            <a:gd name="adj1" fmla="val 6452"/>
            <a:gd name="adj2" fmla="val 429999"/>
            <a:gd name="adj3" fmla="val 10489124"/>
            <a:gd name="adj4" fmla="val 14837806"/>
            <a:gd name="adj5" fmla="val 7527"/>
          </a:avLst>
        </a:prstGeom>
        <a:solidFill>
          <a:schemeClr val="accent4">
            <a:hueOff val="-2232385"/>
            <a:satOff val="13449"/>
            <a:lumOff val="1078"/>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342218" y="-28903"/>
          <a:ext cx="561164" cy="561164"/>
        </a:xfrm>
        <a:prstGeom prst="circularArrow">
          <a:avLst>
            <a:gd name="adj1" fmla="val 5984"/>
            <a:gd name="adj2" fmla="val 394124"/>
            <a:gd name="adj3" fmla="val 13313824"/>
            <a:gd name="adj4" fmla="val 10508221"/>
            <a:gd name="adj5" fmla="val 6981"/>
          </a:avLst>
        </a:prstGeom>
        <a:solidFill>
          <a:schemeClr val="accent4">
            <a:hueOff val="-4464770"/>
            <a:satOff val="26899"/>
            <a:lumOff val="2156"/>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532102" y="457885"/>
          <a:ext cx="559638" cy="559638"/>
        </a:xfrm>
        <a:prstGeom prst="gear9">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endParaRPr lang="en-GB" sz="1700" kern="1200" dirty="0"/>
        </a:p>
      </dsp:txBody>
      <dsp:txXfrm>
        <a:off x="644614" y="588978"/>
        <a:ext cx="334614" cy="287665"/>
      </dsp:txXfrm>
    </dsp:sp>
    <dsp:sp modelId="{669C9A8A-BE08-4D5A-B742-B2FB192156AF}">
      <dsp:nvSpPr>
        <dsp:cNvPr id="0" name=""/>
        <dsp:cNvSpPr/>
      </dsp:nvSpPr>
      <dsp:spPr>
        <a:xfrm>
          <a:off x="206495" y="325607"/>
          <a:ext cx="407009" cy="407009"/>
        </a:xfrm>
        <a:prstGeom prst="gear6">
          <a:avLst/>
        </a:prstGeom>
        <a:solidFill>
          <a:schemeClr val="accent4">
            <a:hueOff val="-2232385"/>
            <a:satOff val="13449"/>
            <a:lumOff val="107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en-GB" sz="1200" kern="1200" dirty="0"/>
        </a:p>
      </dsp:txBody>
      <dsp:txXfrm>
        <a:off x="308961" y="428692"/>
        <a:ext cx="202077" cy="200839"/>
      </dsp:txXfrm>
    </dsp:sp>
    <dsp:sp modelId="{51016437-BD50-4422-84A1-B075A9637D65}">
      <dsp:nvSpPr>
        <dsp:cNvPr id="0" name=""/>
        <dsp:cNvSpPr/>
      </dsp:nvSpPr>
      <dsp:spPr>
        <a:xfrm rot="20700000">
          <a:off x="434462" y="44812"/>
          <a:ext cx="398786" cy="398786"/>
        </a:xfrm>
        <a:prstGeom prst="gear6">
          <a:avLst/>
        </a:prstGeom>
        <a:solidFill>
          <a:schemeClr val="accent4">
            <a:hueOff val="-4464770"/>
            <a:satOff val="26899"/>
            <a:lumOff val="2156"/>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endParaRPr lang="en-GB" sz="1300" kern="1200" dirty="0"/>
        </a:p>
      </dsp:txBody>
      <dsp:txXfrm rot="-20700000">
        <a:off x="521927" y="132278"/>
        <a:ext cx="223855" cy="223855"/>
      </dsp:txXfrm>
    </dsp:sp>
    <dsp:sp modelId="{91001CCE-DF8C-436F-BAE4-69033FC37165}">
      <dsp:nvSpPr>
        <dsp:cNvPr id="0" name=""/>
        <dsp:cNvSpPr/>
      </dsp:nvSpPr>
      <dsp:spPr>
        <a:xfrm>
          <a:off x="461052" y="387765"/>
          <a:ext cx="716336" cy="716336"/>
        </a:xfrm>
        <a:prstGeom prst="circularArrow">
          <a:avLst>
            <a:gd name="adj1" fmla="val 4688"/>
            <a:gd name="adj2" fmla="val 299029"/>
            <a:gd name="adj3" fmla="val 2299308"/>
            <a:gd name="adj4" fmla="val 16452494"/>
            <a:gd name="adj5" fmla="val 5469"/>
          </a:avLst>
        </a:prstGeom>
        <a:solidFill>
          <a:schemeClr val="accent4">
            <a:hueOff val="0"/>
            <a:satOff val="0"/>
            <a:lumOff val="0"/>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134414" y="249185"/>
          <a:ext cx="520463" cy="520463"/>
        </a:xfrm>
        <a:prstGeom prst="leftCircularArrow">
          <a:avLst>
            <a:gd name="adj1" fmla="val 6452"/>
            <a:gd name="adj2" fmla="val 429999"/>
            <a:gd name="adj3" fmla="val 10489124"/>
            <a:gd name="adj4" fmla="val 14837806"/>
            <a:gd name="adj5" fmla="val 7527"/>
          </a:avLst>
        </a:prstGeom>
        <a:solidFill>
          <a:schemeClr val="accent4">
            <a:hueOff val="-2232385"/>
            <a:satOff val="13449"/>
            <a:lumOff val="1078"/>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342218" y="-28903"/>
          <a:ext cx="561164" cy="561164"/>
        </a:xfrm>
        <a:prstGeom prst="circularArrow">
          <a:avLst>
            <a:gd name="adj1" fmla="val 5984"/>
            <a:gd name="adj2" fmla="val 394124"/>
            <a:gd name="adj3" fmla="val 13313824"/>
            <a:gd name="adj4" fmla="val 10508221"/>
            <a:gd name="adj5" fmla="val 6981"/>
          </a:avLst>
        </a:prstGeom>
        <a:solidFill>
          <a:schemeClr val="accent4">
            <a:hueOff val="-4464770"/>
            <a:satOff val="26899"/>
            <a:lumOff val="2156"/>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532102" y="457885"/>
          <a:ext cx="559638" cy="559638"/>
        </a:xfrm>
        <a:prstGeom prst="gear9">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endParaRPr lang="en-GB" sz="1700" kern="1200" dirty="0"/>
        </a:p>
      </dsp:txBody>
      <dsp:txXfrm>
        <a:off x="644614" y="588978"/>
        <a:ext cx="334614" cy="287665"/>
      </dsp:txXfrm>
    </dsp:sp>
    <dsp:sp modelId="{669C9A8A-BE08-4D5A-B742-B2FB192156AF}">
      <dsp:nvSpPr>
        <dsp:cNvPr id="0" name=""/>
        <dsp:cNvSpPr/>
      </dsp:nvSpPr>
      <dsp:spPr>
        <a:xfrm>
          <a:off x="206495" y="325607"/>
          <a:ext cx="407009" cy="407009"/>
        </a:xfrm>
        <a:prstGeom prst="gear6">
          <a:avLst/>
        </a:prstGeom>
        <a:solidFill>
          <a:schemeClr val="accent4">
            <a:hueOff val="-2232385"/>
            <a:satOff val="13449"/>
            <a:lumOff val="107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en-GB" sz="1200" kern="1200" dirty="0"/>
        </a:p>
      </dsp:txBody>
      <dsp:txXfrm>
        <a:off x="308961" y="428692"/>
        <a:ext cx="202077" cy="200839"/>
      </dsp:txXfrm>
    </dsp:sp>
    <dsp:sp modelId="{51016437-BD50-4422-84A1-B075A9637D65}">
      <dsp:nvSpPr>
        <dsp:cNvPr id="0" name=""/>
        <dsp:cNvSpPr/>
      </dsp:nvSpPr>
      <dsp:spPr>
        <a:xfrm rot="20700000">
          <a:off x="434462" y="44812"/>
          <a:ext cx="398786" cy="398786"/>
        </a:xfrm>
        <a:prstGeom prst="gear6">
          <a:avLst/>
        </a:prstGeom>
        <a:solidFill>
          <a:schemeClr val="accent4">
            <a:hueOff val="-4464770"/>
            <a:satOff val="26899"/>
            <a:lumOff val="2156"/>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endParaRPr lang="en-GB" sz="1300" kern="1200" dirty="0"/>
        </a:p>
      </dsp:txBody>
      <dsp:txXfrm rot="-20700000">
        <a:off x="521927" y="132278"/>
        <a:ext cx="223855" cy="223855"/>
      </dsp:txXfrm>
    </dsp:sp>
    <dsp:sp modelId="{91001CCE-DF8C-436F-BAE4-69033FC37165}">
      <dsp:nvSpPr>
        <dsp:cNvPr id="0" name=""/>
        <dsp:cNvSpPr/>
      </dsp:nvSpPr>
      <dsp:spPr>
        <a:xfrm>
          <a:off x="461052" y="387765"/>
          <a:ext cx="716336" cy="716336"/>
        </a:xfrm>
        <a:prstGeom prst="circularArrow">
          <a:avLst>
            <a:gd name="adj1" fmla="val 4688"/>
            <a:gd name="adj2" fmla="val 299029"/>
            <a:gd name="adj3" fmla="val 2299308"/>
            <a:gd name="adj4" fmla="val 16452494"/>
            <a:gd name="adj5" fmla="val 5469"/>
          </a:avLst>
        </a:prstGeom>
        <a:solidFill>
          <a:schemeClr val="accent4">
            <a:hueOff val="0"/>
            <a:satOff val="0"/>
            <a:lumOff val="0"/>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134414" y="249185"/>
          <a:ext cx="520463" cy="520463"/>
        </a:xfrm>
        <a:prstGeom prst="leftCircularArrow">
          <a:avLst>
            <a:gd name="adj1" fmla="val 6452"/>
            <a:gd name="adj2" fmla="val 429999"/>
            <a:gd name="adj3" fmla="val 10489124"/>
            <a:gd name="adj4" fmla="val 14837806"/>
            <a:gd name="adj5" fmla="val 7527"/>
          </a:avLst>
        </a:prstGeom>
        <a:solidFill>
          <a:schemeClr val="accent4">
            <a:hueOff val="-2232385"/>
            <a:satOff val="13449"/>
            <a:lumOff val="1078"/>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342218" y="-28903"/>
          <a:ext cx="561164" cy="561164"/>
        </a:xfrm>
        <a:prstGeom prst="circularArrow">
          <a:avLst>
            <a:gd name="adj1" fmla="val 5984"/>
            <a:gd name="adj2" fmla="val 394124"/>
            <a:gd name="adj3" fmla="val 13313824"/>
            <a:gd name="adj4" fmla="val 10508221"/>
            <a:gd name="adj5" fmla="val 6981"/>
          </a:avLst>
        </a:prstGeom>
        <a:solidFill>
          <a:schemeClr val="accent4">
            <a:hueOff val="-4464770"/>
            <a:satOff val="26899"/>
            <a:lumOff val="2156"/>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532102" y="457885"/>
          <a:ext cx="559638" cy="559638"/>
        </a:xfrm>
        <a:prstGeom prst="gear9">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endParaRPr lang="en-GB" sz="1700" kern="1200" dirty="0"/>
        </a:p>
      </dsp:txBody>
      <dsp:txXfrm>
        <a:off x="644614" y="588978"/>
        <a:ext cx="334614" cy="287665"/>
      </dsp:txXfrm>
    </dsp:sp>
    <dsp:sp modelId="{669C9A8A-BE08-4D5A-B742-B2FB192156AF}">
      <dsp:nvSpPr>
        <dsp:cNvPr id="0" name=""/>
        <dsp:cNvSpPr/>
      </dsp:nvSpPr>
      <dsp:spPr>
        <a:xfrm>
          <a:off x="206495" y="325607"/>
          <a:ext cx="407009" cy="407009"/>
        </a:xfrm>
        <a:prstGeom prst="gear6">
          <a:avLst/>
        </a:prstGeom>
        <a:solidFill>
          <a:schemeClr val="accent4">
            <a:hueOff val="-2232385"/>
            <a:satOff val="13449"/>
            <a:lumOff val="107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en-GB" sz="1200" kern="1200" dirty="0"/>
        </a:p>
      </dsp:txBody>
      <dsp:txXfrm>
        <a:off x="308961" y="428692"/>
        <a:ext cx="202077" cy="200839"/>
      </dsp:txXfrm>
    </dsp:sp>
    <dsp:sp modelId="{51016437-BD50-4422-84A1-B075A9637D65}">
      <dsp:nvSpPr>
        <dsp:cNvPr id="0" name=""/>
        <dsp:cNvSpPr/>
      </dsp:nvSpPr>
      <dsp:spPr>
        <a:xfrm rot="20700000">
          <a:off x="434462" y="44812"/>
          <a:ext cx="398786" cy="398786"/>
        </a:xfrm>
        <a:prstGeom prst="gear6">
          <a:avLst/>
        </a:prstGeom>
        <a:solidFill>
          <a:schemeClr val="accent4">
            <a:hueOff val="-4464770"/>
            <a:satOff val="26899"/>
            <a:lumOff val="2156"/>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endParaRPr lang="en-GB" sz="1300" kern="1200" dirty="0"/>
        </a:p>
      </dsp:txBody>
      <dsp:txXfrm rot="-20700000">
        <a:off x="521927" y="132278"/>
        <a:ext cx="223855" cy="223855"/>
      </dsp:txXfrm>
    </dsp:sp>
    <dsp:sp modelId="{91001CCE-DF8C-436F-BAE4-69033FC37165}">
      <dsp:nvSpPr>
        <dsp:cNvPr id="0" name=""/>
        <dsp:cNvSpPr/>
      </dsp:nvSpPr>
      <dsp:spPr>
        <a:xfrm>
          <a:off x="461052" y="387765"/>
          <a:ext cx="716336" cy="716336"/>
        </a:xfrm>
        <a:prstGeom prst="circularArrow">
          <a:avLst>
            <a:gd name="adj1" fmla="val 4688"/>
            <a:gd name="adj2" fmla="val 299029"/>
            <a:gd name="adj3" fmla="val 2299308"/>
            <a:gd name="adj4" fmla="val 16452494"/>
            <a:gd name="adj5" fmla="val 5469"/>
          </a:avLst>
        </a:prstGeom>
        <a:solidFill>
          <a:schemeClr val="accent4">
            <a:hueOff val="0"/>
            <a:satOff val="0"/>
            <a:lumOff val="0"/>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134414" y="249185"/>
          <a:ext cx="520463" cy="520463"/>
        </a:xfrm>
        <a:prstGeom prst="leftCircularArrow">
          <a:avLst>
            <a:gd name="adj1" fmla="val 6452"/>
            <a:gd name="adj2" fmla="val 429999"/>
            <a:gd name="adj3" fmla="val 10489124"/>
            <a:gd name="adj4" fmla="val 14837806"/>
            <a:gd name="adj5" fmla="val 7527"/>
          </a:avLst>
        </a:prstGeom>
        <a:solidFill>
          <a:schemeClr val="accent4">
            <a:hueOff val="-2232385"/>
            <a:satOff val="13449"/>
            <a:lumOff val="1078"/>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342218" y="-28903"/>
          <a:ext cx="561164" cy="561164"/>
        </a:xfrm>
        <a:prstGeom prst="circularArrow">
          <a:avLst>
            <a:gd name="adj1" fmla="val 5984"/>
            <a:gd name="adj2" fmla="val 394124"/>
            <a:gd name="adj3" fmla="val 13313824"/>
            <a:gd name="adj4" fmla="val 10508221"/>
            <a:gd name="adj5" fmla="val 6981"/>
          </a:avLst>
        </a:prstGeom>
        <a:solidFill>
          <a:schemeClr val="accent4">
            <a:hueOff val="-4464770"/>
            <a:satOff val="26899"/>
            <a:lumOff val="2156"/>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532102" y="457885"/>
          <a:ext cx="559638" cy="559638"/>
        </a:xfrm>
        <a:prstGeom prst="gear9">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endParaRPr lang="en-GB" sz="1700" kern="1200" dirty="0"/>
        </a:p>
      </dsp:txBody>
      <dsp:txXfrm>
        <a:off x="644614" y="588978"/>
        <a:ext cx="334614" cy="287665"/>
      </dsp:txXfrm>
    </dsp:sp>
    <dsp:sp modelId="{669C9A8A-BE08-4D5A-B742-B2FB192156AF}">
      <dsp:nvSpPr>
        <dsp:cNvPr id="0" name=""/>
        <dsp:cNvSpPr/>
      </dsp:nvSpPr>
      <dsp:spPr>
        <a:xfrm>
          <a:off x="206495" y="325607"/>
          <a:ext cx="407009" cy="407009"/>
        </a:xfrm>
        <a:prstGeom prst="gear6">
          <a:avLst/>
        </a:prstGeom>
        <a:solidFill>
          <a:schemeClr val="accent4">
            <a:hueOff val="-2232385"/>
            <a:satOff val="13449"/>
            <a:lumOff val="107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en-GB" sz="1200" kern="1200" dirty="0"/>
        </a:p>
      </dsp:txBody>
      <dsp:txXfrm>
        <a:off x="308961" y="428692"/>
        <a:ext cx="202077" cy="200839"/>
      </dsp:txXfrm>
    </dsp:sp>
    <dsp:sp modelId="{51016437-BD50-4422-84A1-B075A9637D65}">
      <dsp:nvSpPr>
        <dsp:cNvPr id="0" name=""/>
        <dsp:cNvSpPr/>
      </dsp:nvSpPr>
      <dsp:spPr>
        <a:xfrm rot="20700000">
          <a:off x="434462" y="44812"/>
          <a:ext cx="398786" cy="398786"/>
        </a:xfrm>
        <a:prstGeom prst="gear6">
          <a:avLst/>
        </a:prstGeom>
        <a:solidFill>
          <a:schemeClr val="accent4">
            <a:hueOff val="-4464770"/>
            <a:satOff val="26899"/>
            <a:lumOff val="2156"/>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endParaRPr lang="en-GB" sz="1300" kern="1200" dirty="0"/>
        </a:p>
      </dsp:txBody>
      <dsp:txXfrm rot="-20700000">
        <a:off x="521927" y="132278"/>
        <a:ext cx="223855" cy="223855"/>
      </dsp:txXfrm>
    </dsp:sp>
    <dsp:sp modelId="{91001CCE-DF8C-436F-BAE4-69033FC37165}">
      <dsp:nvSpPr>
        <dsp:cNvPr id="0" name=""/>
        <dsp:cNvSpPr/>
      </dsp:nvSpPr>
      <dsp:spPr>
        <a:xfrm>
          <a:off x="461052" y="387765"/>
          <a:ext cx="716336" cy="716336"/>
        </a:xfrm>
        <a:prstGeom prst="circularArrow">
          <a:avLst>
            <a:gd name="adj1" fmla="val 4688"/>
            <a:gd name="adj2" fmla="val 299029"/>
            <a:gd name="adj3" fmla="val 2299308"/>
            <a:gd name="adj4" fmla="val 16452494"/>
            <a:gd name="adj5" fmla="val 5469"/>
          </a:avLst>
        </a:prstGeom>
        <a:solidFill>
          <a:schemeClr val="accent4">
            <a:hueOff val="0"/>
            <a:satOff val="0"/>
            <a:lumOff val="0"/>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134414" y="249185"/>
          <a:ext cx="520463" cy="520463"/>
        </a:xfrm>
        <a:prstGeom prst="leftCircularArrow">
          <a:avLst>
            <a:gd name="adj1" fmla="val 6452"/>
            <a:gd name="adj2" fmla="val 429999"/>
            <a:gd name="adj3" fmla="val 10489124"/>
            <a:gd name="adj4" fmla="val 14837806"/>
            <a:gd name="adj5" fmla="val 7527"/>
          </a:avLst>
        </a:prstGeom>
        <a:solidFill>
          <a:schemeClr val="accent4">
            <a:hueOff val="-2232385"/>
            <a:satOff val="13449"/>
            <a:lumOff val="1078"/>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342218" y="-28903"/>
          <a:ext cx="561164" cy="561164"/>
        </a:xfrm>
        <a:prstGeom prst="circularArrow">
          <a:avLst>
            <a:gd name="adj1" fmla="val 5984"/>
            <a:gd name="adj2" fmla="val 394124"/>
            <a:gd name="adj3" fmla="val 13313824"/>
            <a:gd name="adj4" fmla="val 10508221"/>
            <a:gd name="adj5" fmla="val 6981"/>
          </a:avLst>
        </a:prstGeom>
        <a:solidFill>
          <a:schemeClr val="accent4">
            <a:hueOff val="-4464770"/>
            <a:satOff val="26899"/>
            <a:lumOff val="2156"/>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1186326" y="988361"/>
          <a:ext cx="1207996" cy="1207996"/>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6990" tIns="46990" rIns="46990" bIns="46990" numCol="1" spcCol="1270" anchor="ctr" anchorCtr="0">
          <a:noAutofit/>
        </a:bodyPr>
        <a:lstStyle/>
        <a:p>
          <a:pPr lvl="0" algn="ctr" defTabSz="1644650">
            <a:lnSpc>
              <a:spcPct val="90000"/>
            </a:lnSpc>
            <a:spcBef>
              <a:spcPct val="0"/>
            </a:spcBef>
            <a:spcAft>
              <a:spcPct val="35000"/>
            </a:spcAft>
          </a:pPr>
          <a:endParaRPr lang="en-GB" sz="3700" kern="1200" dirty="0"/>
        </a:p>
      </dsp:txBody>
      <dsp:txXfrm>
        <a:off x="1429187" y="1271328"/>
        <a:ext cx="722274" cy="620935"/>
      </dsp:txXfrm>
    </dsp:sp>
    <dsp:sp modelId="{669C9A8A-BE08-4D5A-B742-B2FB192156AF}">
      <dsp:nvSpPr>
        <dsp:cNvPr id="0" name=""/>
        <dsp:cNvSpPr/>
      </dsp:nvSpPr>
      <dsp:spPr>
        <a:xfrm>
          <a:off x="483491" y="702834"/>
          <a:ext cx="878543" cy="878543"/>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en-GB" sz="2600" kern="1200" dirty="0"/>
        </a:p>
      </dsp:txBody>
      <dsp:txXfrm>
        <a:off x="704667" y="925347"/>
        <a:ext cx="436191" cy="433517"/>
      </dsp:txXfrm>
    </dsp:sp>
    <dsp:sp modelId="{51016437-BD50-4422-84A1-B075A9637D65}">
      <dsp:nvSpPr>
        <dsp:cNvPr id="0" name=""/>
        <dsp:cNvSpPr/>
      </dsp:nvSpPr>
      <dsp:spPr>
        <a:xfrm rot="20700000">
          <a:off x="975565" y="96729"/>
          <a:ext cx="860793" cy="860793"/>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endParaRPr lang="en-GB" sz="2900" kern="1200" dirty="0"/>
        </a:p>
      </dsp:txBody>
      <dsp:txXfrm rot="-20700000">
        <a:off x="1164362" y="285526"/>
        <a:ext cx="483198" cy="483198"/>
      </dsp:txXfrm>
    </dsp:sp>
    <dsp:sp modelId="{91001CCE-DF8C-436F-BAE4-69033FC37165}">
      <dsp:nvSpPr>
        <dsp:cNvPr id="0" name=""/>
        <dsp:cNvSpPr/>
      </dsp:nvSpPr>
      <dsp:spPr>
        <a:xfrm>
          <a:off x="1073102" y="817336"/>
          <a:ext cx="1546236" cy="1546236"/>
        </a:xfrm>
        <a:prstGeom prst="circularArrow">
          <a:avLst>
            <a:gd name="adj1" fmla="val 4687"/>
            <a:gd name="adj2" fmla="val 299029"/>
            <a:gd name="adj3" fmla="val 2435655"/>
            <a:gd name="adj4" fmla="val 16047125"/>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327903" y="517020"/>
          <a:ext cx="1123437" cy="1123437"/>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776455" y="-83242"/>
          <a:ext cx="1211291" cy="1211291"/>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777686" y="821748"/>
          <a:ext cx="950505" cy="950505"/>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endParaRPr lang="en-GB" sz="2900" kern="1200" dirty="0"/>
        </a:p>
      </dsp:txBody>
      <dsp:txXfrm>
        <a:off x="968780" y="1044399"/>
        <a:ext cx="568317" cy="488579"/>
      </dsp:txXfrm>
    </dsp:sp>
    <dsp:sp modelId="{669C9A8A-BE08-4D5A-B742-B2FB192156AF}">
      <dsp:nvSpPr>
        <dsp:cNvPr id="0" name=""/>
        <dsp:cNvSpPr/>
      </dsp:nvSpPr>
      <dsp:spPr>
        <a:xfrm>
          <a:off x="224664" y="597083"/>
          <a:ext cx="691276" cy="691276"/>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GB" sz="2000" kern="1200" dirty="0"/>
        </a:p>
      </dsp:txBody>
      <dsp:txXfrm>
        <a:off x="398695" y="772166"/>
        <a:ext cx="343214" cy="341110"/>
      </dsp:txXfrm>
    </dsp:sp>
    <dsp:sp modelId="{51016437-BD50-4422-84A1-B075A9637D65}">
      <dsp:nvSpPr>
        <dsp:cNvPr id="0" name=""/>
        <dsp:cNvSpPr/>
      </dsp:nvSpPr>
      <dsp:spPr>
        <a:xfrm rot="20700000">
          <a:off x="611850" y="120172"/>
          <a:ext cx="677310" cy="677310"/>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endParaRPr lang="en-GB" sz="2300" kern="1200" dirty="0"/>
        </a:p>
      </dsp:txBody>
      <dsp:txXfrm rot="-20700000">
        <a:off x="760404" y="268726"/>
        <a:ext cx="380202" cy="380202"/>
      </dsp:txXfrm>
    </dsp:sp>
    <dsp:sp modelId="{91001CCE-DF8C-436F-BAE4-69033FC37165}">
      <dsp:nvSpPr>
        <dsp:cNvPr id="0" name=""/>
        <dsp:cNvSpPr/>
      </dsp:nvSpPr>
      <dsp:spPr>
        <a:xfrm>
          <a:off x="680409" y="691490"/>
          <a:ext cx="1216647" cy="1216647"/>
        </a:xfrm>
        <a:prstGeom prst="circularArrow">
          <a:avLst>
            <a:gd name="adj1" fmla="val 4688"/>
            <a:gd name="adj2" fmla="val 299029"/>
            <a:gd name="adj3" fmla="val 2397125"/>
            <a:gd name="adj4" fmla="val 16146941"/>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102241" y="454713"/>
          <a:ext cx="883970" cy="883970"/>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455181" y="-17600"/>
          <a:ext cx="953097" cy="953097"/>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777686" y="821748"/>
          <a:ext cx="950505" cy="950505"/>
        </a:xfrm>
        <a:prstGeom prst="gear9">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endParaRPr lang="en-GB" sz="2900" kern="1200" dirty="0"/>
        </a:p>
      </dsp:txBody>
      <dsp:txXfrm>
        <a:off x="968780" y="1044399"/>
        <a:ext cx="568317" cy="488579"/>
      </dsp:txXfrm>
    </dsp:sp>
    <dsp:sp modelId="{669C9A8A-BE08-4D5A-B742-B2FB192156AF}">
      <dsp:nvSpPr>
        <dsp:cNvPr id="0" name=""/>
        <dsp:cNvSpPr/>
      </dsp:nvSpPr>
      <dsp:spPr>
        <a:xfrm>
          <a:off x="224664" y="597083"/>
          <a:ext cx="691276" cy="691276"/>
        </a:xfrm>
        <a:prstGeom prst="gear6">
          <a:avLst/>
        </a:prstGeom>
        <a:solidFill>
          <a:schemeClr val="accent5">
            <a:hueOff val="-4966938"/>
            <a:satOff val="19906"/>
            <a:lumOff val="431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GB" sz="2000" kern="1200" dirty="0"/>
        </a:p>
      </dsp:txBody>
      <dsp:txXfrm>
        <a:off x="398695" y="772166"/>
        <a:ext cx="343214" cy="341110"/>
      </dsp:txXfrm>
    </dsp:sp>
    <dsp:sp modelId="{51016437-BD50-4422-84A1-B075A9637D65}">
      <dsp:nvSpPr>
        <dsp:cNvPr id="0" name=""/>
        <dsp:cNvSpPr/>
      </dsp:nvSpPr>
      <dsp:spPr>
        <a:xfrm rot="20700000">
          <a:off x="611850" y="120172"/>
          <a:ext cx="677310" cy="677310"/>
        </a:xfrm>
        <a:prstGeom prst="gear6">
          <a:avLst/>
        </a:prstGeom>
        <a:solidFill>
          <a:schemeClr val="accent5">
            <a:hueOff val="-9933876"/>
            <a:satOff val="39811"/>
            <a:lumOff val="862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endParaRPr lang="en-GB" sz="2300" kern="1200" dirty="0"/>
        </a:p>
      </dsp:txBody>
      <dsp:txXfrm rot="-20700000">
        <a:off x="760404" y="268726"/>
        <a:ext cx="380202" cy="380202"/>
      </dsp:txXfrm>
    </dsp:sp>
    <dsp:sp modelId="{91001CCE-DF8C-436F-BAE4-69033FC37165}">
      <dsp:nvSpPr>
        <dsp:cNvPr id="0" name=""/>
        <dsp:cNvSpPr/>
      </dsp:nvSpPr>
      <dsp:spPr>
        <a:xfrm>
          <a:off x="680409" y="691490"/>
          <a:ext cx="1216647" cy="1216647"/>
        </a:xfrm>
        <a:prstGeom prst="circularArrow">
          <a:avLst>
            <a:gd name="adj1" fmla="val 4688"/>
            <a:gd name="adj2" fmla="val 299029"/>
            <a:gd name="adj3" fmla="val 2397125"/>
            <a:gd name="adj4" fmla="val 16146941"/>
            <a:gd name="adj5" fmla="val 5469"/>
          </a:avLst>
        </a:prstGeom>
        <a:solidFill>
          <a:schemeClr val="accent5">
            <a:hueOff val="0"/>
            <a:satOff val="0"/>
            <a:lumOff val="0"/>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1D252D1-9242-4296-AEF1-FD3530C5D7AC}">
      <dsp:nvSpPr>
        <dsp:cNvPr id="0" name=""/>
        <dsp:cNvSpPr/>
      </dsp:nvSpPr>
      <dsp:spPr>
        <a:xfrm>
          <a:off x="102241" y="454713"/>
          <a:ext cx="883970" cy="883970"/>
        </a:xfrm>
        <a:prstGeom prst="leftCircularArrow">
          <a:avLst>
            <a:gd name="adj1" fmla="val 6452"/>
            <a:gd name="adj2" fmla="val 429999"/>
            <a:gd name="adj3" fmla="val 10489124"/>
            <a:gd name="adj4" fmla="val 14837806"/>
            <a:gd name="adj5" fmla="val 7527"/>
          </a:avLst>
        </a:prstGeom>
        <a:solidFill>
          <a:schemeClr val="accent5">
            <a:hueOff val="-4966938"/>
            <a:satOff val="19906"/>
            <a:lumOff val="4314"/>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688CFAA-65A9-47E4-9CBA-873022E84D77}">
      <dsp:nvSpPr>
        <dsp:cNvPr id="0" name=""/>
        <dsp:cNvSpPr/>
      </dsp:nvSpPr>
      <dsp:spPr>
        <a:xfrm>
          <a:off x="455181" y="-17600"/>
          <a:ext cx="953097" cy="953097"/>
        </a:xfrm>
        <a:prstGeom prst="circularArrow">
          <a:avLst>
            <a:gd name="adj1" fmla="val 5984"/>
            <a:gd name="adj2" fmla="val 394124"/>
            <a:gd name="adj3" fmla="val 13313824"/>
            <a:gd name="adj4" fmla="val 10508221"/>
            <a:gd name="adj5" fmla="val 6981"/>
          </a:avLst>
        </a:prstGeom>
        <a:solidFill>
          <a:schemeClr val="accent5">
            <a:hueOff val="-9933876"/>
            <a:satOff val="39811"/>
            <a:lumOff val="8628"/>
            <a:alphaOff val="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2000049" y="1620180"/>
          <a:ext cx="1980220" cy="1980220"/>
        </a:xfrm>
        <a:prstGeom prst="gear9">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7470" tIns="77470" rIns="77470" bIns="77470" numCol="1" spcCol="1270" anchor="ctr" anchorCtr="0">
          <a:noAutofit/>
        </a:bodyPr>
        <a:lstStyle/>
        <a:p>
          <a:pPr lvl="0" algn="ctr" defTabSz="2711450">
            <a:lnSpc>
              <a:spcPct val="90000"/>
            </a:lnSpc>
            <a:spcBef>
              <a:spcPct val="0"/>
            </a:spcBef>
            <a:spcAft>
              <a:spcPct val="35000"/>
            </a:spcAft>
          </a:pPr>
          <a:endParaRPr lang="en-GB" sz="6100" kern="1200" dirty="0"/>
        </a:p>
      </dsp:txBody>
      <dsp:txXfrm>
        <a:off x="2398161" y="2084037"/>
        <a:ext cx="1183996" cy="1017874"/>
      </dsp:txXfrm>
    </dsp:sp>
    <dsp:sp modelId="{669C9A8A-BE08-4D5A-B742-B2FB192156AF}">
      <dsp:nvSpPr>
        <dsp:cNvPr id="0" name=""/>
        <dsp:cNvSpPr/>
      </dsp:nvSpPr>
      <dsp:spPr>
        <a:xfrm>
          <a:off x="847921" y="1152128"/>
          <a:ext cx="1440160" cy="1440160"/>
        </a:xfrm>
        <a:prstGeom prst="gear6">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4610" tIns="54610" rIns="54610" bIns="54610" numCol="1" spcCol="1270" anchor="ctr" anchorCtr="0">
          <a:noAutofit/>
        </a:bodyPr>
        <a:lstStyle/>
        <a:p>
          <a:pPr lvl="0" algn="ctr" defTabSz="1911350">
            <a:lnSpc>
              <a:spcPct val="90000"/>
            </a:lnSpc>
            <a:spcBef>
              <a:spcPct val="0"/>
            </a:spcBef>
            <a:spcAft>
              <a:spcPct val="35000"/>
            </a:spcAft>
          </a:pPr>
          <a:endParaRPr lang="en-GB" sz="4300" kern="1200" dirty="0"/>
        </a:p>
      </dsp:txBody>
      <dsp:txXfrm>
        <a:off x="1210486" y="1516884"/>
        <a:ext cx="715030" cy="710648"/>
      </dsp:txXfrm>
    </dsp:sp>
    <dsp:sp modelId="{51016437-BD50-4422-84A1-B075A9637D65}">
      <dsp:nvSpPr>
        <dsp:cNvPr id="0" name=""/>
        <dsp:cNvSpPr/>
      </dsp:nvSpPr>
      <dsp:spPr>
        <a:xfrm rot="20700000">
          <a:off x="1654557" y="158564"/>
          <a:ext cx="1411062" cy="1411062"/>
        </a:xfrm>
        <a:prstGeom prst="gear6">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2133600">
            <a:lnSpc>
              <a:spcPct val="90000"/>
            </a:lnSpc>
            <a:spcBef>
              <a:spcPct val="0"/>
            </a:spcBef>
            <a:spcAft>
              <a:spcPct val="35000"/>
            </a:spcAft>
          </a:pPr>
          <a:endParaRPr lang="en-GB" sz="4800" kern="1200" dirty="0"/>
        </a:p>
      </dsp:txBody>
      <dsp:txXfrm rot="-20700000">
        <a:off x="1964045" y="468052"/>
        <a:ext cx="792088" cy="792088"/>
      </dsp:txXfrm>
    </dsp:sp>
    <dsp:sp modelId="{91001CCE-DF8C-436F-BAE4-69033FC37165}">
      <dsp:nvSpPr>
        <dsp:cNvPr id="0" name=""/>
        <dsp:cNvSpPr/>
      </dsp:nvSpPr>
      <dsp:spPr>
        <a:xfrm>
          <a:off x="1841373" y="1324996"/>
          <a:ext cx="2534681" cy="2534681"/>
        </a:xfrm>
        <a:prstGeom prst="circularArrow">
          <a:avLst>
            <a:gd name="adj1" fmla="val 4687"/>
            <a:gd name="adj2" fmla="val 299029"/>
            <a:gd name="adj3" fmla="val 2500248"/>
            <a:gd name="adj4" fmla="val 15896002"/>
            <a:gd name="adj5" fmla="val 5469"/>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1D252D1-9242-4296-AEF1-FD3530C5D7AC}">
      <dsp:nvSpPr>
        <dsp:cNvPr id="0" name=""/>
        <dsp:cNvSpPr/>
      </dsp:nvSpPr>
      <dsp:spPr>
        <a:xfrm>
          <a:off x="592871" y="836023"/>
          <a:ext cx="1841604" cy="1841604"/>
        </a:xfrm>
        <a:prstGeom prst="leftCircularArrow">
          <a:avLst>
            <a:gd name="adj1" fmla="val 6452"/>
            <a:gd name="adj2" fmla="val 429999"/>
            <a:gd name="adj3" fmla="val 10489124"/>
            <a:gd name="adj4" fmla="val 14837806"/>
            <a:gd name="adj5" fmla="val 7527"/>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7688CFAA-65A9-47E4-9CBA-873022E84D77}">
      <dsp:nvSpPr>
        <dsp:cNvPr id="0" name=""/>
        <dsp:cNvSpPr/>
      </dsp:nvSpPr>
      <dsp:spPr>
        <a:xfrm>
          <a:off x="1328164" y="-147962"/>
          <a:ext cx="1985620" cy="1985620"/>
        </a:xfrm>
        <a:prstGeom prst="circularArrow">
          <a:avLst>
            <a:gd name="adj1" fmla="val 5984"/>
            <a:gd name="adj2" fmla="val 394124"/>
            <a:gd name="adj3" fmla="val 13313824"/>
            <a:gd name="adj4" fmla="val 10508221"/>
            <a:gd name="adj5" fmla="val 6981"/>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E7D36-2739-456F-911B-2FB5AE253719}">
      <dsp:nvSpPr>
        <dsp:cNvPr id="0" name=""/>
        <dsp:cNvSpPr/>
      </dsp:nvSpPr>
      <dsp:spPr>
        <a:xfrm>
          <a:off x="2086458" y="1490565"/>
          <a:ext cx="1821802" cy="1821802"/>
        </a:xfrm>
        <a:prstGeom prst="gear9">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lvl="0" algn="ctr" defTabSz="2489200">
            <a:lnSpc>
              <a:spcPct val="90000"/>
            </a:lnSpc>
            <a:spcBef>
              <a:spcPct val="0"/>
            </a:spcBef>
            <a:spcAft>
              <a:spcPct val="35000"/>
            </a:spcAft>
          </a:pPr>
          <a:endParaRPr lang="en-GB" sz="5600" kern="1200" dirty="0"/>
        </a:p>
      </dsp:txBody>
      <dsp:txXfrm>
        <a:off x="2452721" y="1917313"/>
        <a:ext cx="1089276" cy="936444"/>
      </dsp:txXfrm>
    </dsp:sp>
    <dsp:sp modelId="{669C9A8A-BE08-4D5A-B742-B2FB192156AF}">
      <dsp:nvSpPr>
        <dsp:cNvPr id="0" name=""/>
        <dsp:cNvSpPr/>
      </dsp:nvSpPr>
      <dsp:spPr>
        <a:xfrm>
          <a:off x="1026500" y="1059957"/>
          <a:ext cx="1324947" cy="1324947"/>
        </a:xfrm>
        <a:prstGeom prst="gear6">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1733550">
            <a:lnSpc>
              <a:spcPct val="90000"/>
            </a:lnSpc>
            <a:spcBef>
              <a:spcPct val="0"/>
            </a:spcBef>
            <a:spcAft>
              <a:spcPct val="35000"/>
            </a:spcAft>
          </a:pPr>
          <a:endParaRPr lang="en-GB" sz="3900" kern="1200" dirty="0"/>
        </a:p>
      </dsp:txBody>
      <dsp:txXfrm>
        <a:off x="1360059" y="1395532"/>
        <a:ext cx="657829" cy="653797"/>
      </dsp:txXfrm>
    </dsp:sp>
    <dsp:sp modelId="{51016437-BD50-4422-84A1-B075A9637D65}">
      <dsp:nvSpPr>
        <dsp:cNvPr id="0" name=""/>
        <dsp:cNvSpPr/>
      </dsp:nvSpPr>
      <dsp:spPr>
        <a:xfrm rot="20700000">
          <a:off x="1768606" y="145879"/>
          <a:ext cx="1298177" cy="1298177"/>
        </a:xfrm>
        <a:prstGeom prst="gear6">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5880" tIns="55880" rIns="55880" bIns="55880" numCol="1" spcCol="1270" anchor="ctr" anchorCtr="0">
          <a:noAutofit/>
        </a:bodyPr>
        <a:lstStyle/>
        <a:p>
          <a:pPr lvl="0" algn="ctr" defTabSz="1955800">
            <a:lnSpc>
              <a:spcPct val="90000"/>
            </a:lnSpc>
            <a:spcBef>
              <a:spcPct val="0"/>
            </a:spcBef>
            <a:spcAft>
              <a:spcPct val="35000"/>
            </a:spcAft>
          </a:pPr>
          <a:endParaRPr lang="en-GB" sz="4400" kern="1200" dirty="0"/>
        </a:p>
      </dsp:txBody>
      <dsp:txXfrm rot="-20700000">
        <a:off x="2053334" y="430607"/>
        <a:ext cx="728720" cy="728720"/>
      </dsp:txXfrm>
    </dsp:sp>
    <dsp:sp modelId="{91001CCE-DF8C-436F-BAE4-69033FC37165}">
      <dsp:nvSpPr>
        <dsp:cNvPr id="0" name=""/>
        <dsp:cNvSpPr/>
      </dsp:nvSpPr>
      <dsp:spPr>
        <a:xfrm>
          <a:off x="1936934" y="1220986"/>
          <a:ext cx="2331907" cy="2331907"/>
        </a:xfrm>
        <a:prstGeom prst="circularArrow">
          <a:avLst>
            <a:gd name="adj1" fmla="val 4688"/>
            <a:gd name="adj2" fmla="val 299029"/>
            <a:gd name="adj3" fmla="val 2490750"/>
            <a:gd name="adj4" fmla="val 15917155"/>
            <a:gd name="adj5" fmla="val 5469"/>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1D252D1-9242-4296-AEF1-FD3530C5D7AC}">
      <dsp:nvSpPr>
        <dsp:cNvPr id="0" name=""/>
        <dsp:cNvSpPr/>
      </dsp:nvSpPr>
      <dsp:spPr>
        <a:xfrm>
          <a:off x="791855" y="770581"/>
          <a:ext cx="1694276" cy="1694276"/>
        </a:xfrm>
        <a:prstGeom prst="leftCircularArrow">
          <a:avLst>
            <a:gd name="adj1" fmla="val 6452"/>
            <a:gd name="adj2" fmla="val 429999"/>
            <a:gd name="adj3" fmla="val 10489124"/>
            <a:gd name="adj4" fmla="val 14837806"/>
            <a:gd name="adj5" fmla="val 7527"/>
          </a:avLst>
        </a:prstGeom>
        <a:gradFill rotWithShape="0">
          <a:gsLst>
            <a:gs pos="0">
              <a:schemeClr val="accent2">
                <a:hueOff val="2340759"/>
                <a:satOff val="-2919"/>
                <a:lumOff val="686"/>
                <a:alphaOff val="0"/>
                <a:shade val="51000"/>
                <a:satMod val="130000"/>
              </a:schemeClr>
            </a:gs>
            <a:gs pos="80000">
              <a:schemeClr val="accent2">
                <a:hueOff val="2340759"/>
                <a:satOff val="-2919"/>
                <a:lumOff val="686"/>
                <a:alphaOff val="0"/>
                <a:shade val="93000"/>
                <a:satMod val="130000"/>
              </a:schemeClr>
            </a:gs>
            <a:gs pos="100000">
              <a:schemeClr val="accent2">
                <a:hueOff val="2340759"/>
                <a:satOff val="-2919"/>
                <a:lumOff val="68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7688CFAA-65A9-47E4-9CBA-873022E84D77}">
      <dsp:nvSpPr>
        <dsp:cNvPr id="0" name=""/>
        <dsp:cNvSpPr/>
      </dsp:nvSpPr>
      <dsp:spPr>
        <a:xfrm>
          <a:off x="1468324" y="-134685"/>
          <a:ext cx="1826770" cy="1826770"/>
        </a:xfrm>
        <a:prstGeom prst="circularArrow">
          <a:avLst>
            <a:gd name="adj1" fmla="val 5984"/>
            <a:gd name="adj2" fmla="val 394124"/>
            <a:gd name="adj3" fmla="val 13313824"/>
            <a:gd name="adj4" fmla="val 10508221"/>
            <a:gd name="adj5" fmla="val 6981"/>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12.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14.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15.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16.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17.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18.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19.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0.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2.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3.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4.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5.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6.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7.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0DD0BEEF-6EC4-4776-B918-AD393AF46499}" type="datetimeFigureOut">
              <a:rPr lang="en-US"/>
              <a:pPr>
                <a:defRPr/>
              </a:pPr>
              <a:t>10/12/2017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3AF5DF0C-4F2F-407C-A60E-20E09D960304}" type="slidenum">
              <a:rPr lang="en-GB" altLang="en-US"/>
              <a:pPr>
                <a:defRPr/>
              </a:pPr>
              <a:t>‹#›</a:t>
            </a:fld>
            <a:endParaRPr lang="en-GB" altLang="en-US"/>
          </a:p>
        </p:txBody>
      </p:sp>
    </p:spTree>
    <p:extLst>
      <p:ext uri="{BB962C8B-B14F-4D97-AF65-F5344CB8AC3E}">
        <p14:creationId xmlns:p14="http://schemas.microsoft.com/office/powerpoint/2010/main" val="373746625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1AE3114-B417-4CF0-BDF0-2B6536EDD287}" type="slidenum">
              <a:rPr lang="en-GB" altLang="en-US"/>
              <a:pPr/>
              <a:t>12</a:t>
            </a:fld>
            <a:endParaRPr lang="en-GB" altLang="en-US"/>
          </a:p>
        </p:txBody>
      </p:sp>
    </p:spTree>
    <p:extLst>
      <p:ext uri="{BB962C8B-B14F-4D97-AF65-F5344CB8AC3E}">
        <p14:creationId xmlns:p14="http://schemas.microsoft.com/office/powerpoint/2010/main" val="1157352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F8E998F-4A9C-4CFB-93E2-AABAC425A89A}" type="slidenum">
              <a:rPr lang="en-GB" altLang="en-US">
                <a:latin typeface="Arial" panose="020B0604020202020204" pitchFamily="34" charset="0"/>
              </a:rPr>
              <a:pPr>
                <a:spcBef>
                  <a:spcPct val="0"/>
                </a:spcBef>
              </a:pPr>
              <a:t>13</a:t>
            </a:fld>
            <a:endParaRPr lang="en-GB" altLang="en-US">
              <a:latin typeface="Arial" panose="020B0604020202020204" pitchFamily="34" charset="0"/>
            </a:endParaRPr>
          </a:p>
        </p:txBody>
      </p:sp>
    </p:spTree>
    <p:extLst>
      <p:ext uri="{BB962C8B-B14F-4D97-AF65-F5344CB8AC3E}">
        <p14:creationId xmlns:p14="http://schemas.microsoft.com/office/powerpoint/2010/main" val="2399149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81E380C1-4794-4B71-8300-1AFFE304F3B6}" type="datetimeFigureOut">
              <a:rPr lang="en-US"/>
              <a:pPr>
                <a:defRPr/>
              </a:pPr>
              <a:t>10/12/2017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186A15A5-F05F-442E-AF68-3BDD4C5A3477}" type="slidenum">
              <a:rPr lang="en-GB" altLang="en-US"/>
              <a:pPr>
                <a:defRPr/>
              </a:pPr>
              <a:t>‹#›</a:t>
            </a:fld>
            <a:endParaRPr lang="en-GB" altLang="en-US"/>
          </a:p>
        </p:txBody>
      </p:sp>
    </p:spTree>
    <p:extLst>
      <p:ext uri="{BB962C8B-B14F-4D97-AF65-F5344CB8AC3E}">
        <p14:creationId xmlns:p14="http://schemas.microsoft.com/office/powerpoint/2010/main" val="3412180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9B256FEF-274C-4BA1-A301-4C1269A56C57}" type="datetimeFigureOut">
              <a:rPr lang="en-US"/>
              <a:pPr>
                <a:defRPr/>
              </a:pPr>
              <a:t>10/12/2017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F5FC0E3-E84D-4AF6-9CCB-123E9F4A44F5}" type="slidenum">
              <a:rPr lang="en-GB" altLang="en-US"/>
              <a:pPr>
                <a:defRPr/>
              </a:pPr>
              <a:t>‹#›</a:t>
            </a:fld>
            <a:endParaRPr lang="en-GB" altLang="en-US"/>
          </a:p>
        </p:txBody>
      </p:sp>
    </p:spTree>
    <p:extLst>
      <p:ext uri="{BB962C8B-B14F-4D97-AF65-F5344CB8AC3E}">
        <p14:creationId xmlns:p14="http://schemas.microsoft.com/office/powerpoint/2010/main" val="23680730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0E80445-70CA-4C40-A342-91EB08D18F68}" type="datetimeFigureOut">
              <a:rPr lang="en-US"/>
              <a:pPr>
                <a:defRPr/>
              </a:pPr>
              <a:t>10/12/2017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53C9379-94DF-4EA4-B0F1-F71CA635DD67}" type="slidenum">
              <a:rPr lang="en-GB" altLang="en-US"/>
              <a:pPr>
                <a:defRPr/>
              </a:pPr>
              <a:t>‹#›</a:t>
            </a:fld>
            <a:endParaRPr lang="en-GB" altLang="en-US"/>
          </a:p>
        </p:txBody>
      </p:sp>
    </p:spTree>
    <p:extLst>
      <p:ext uri="{BB962C8B-B14F-4D97-AF65-F5344CB8AC3E}">
        <p14:creationId xmlns:p14="http://schemas.microsoft.com/office/powerpoint/2010/main" val="3583825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560B3E56-6509-41EA-92ED-B8D98BABBB91}" type="datetimeFigureOut">
              <a:rPr lang="en-US"/>
              <a:pPr>
                <a:defRPr/>
              </a:pPr>
              <a:t>10/12/2017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2F036878-FB9A-4E99-9CA0-ACC0CC7FD8C8}" type="slidenum">
              <a:rPr lang="en-GB" altLang="en-US"/>
              <a:pPr>
                <a:defRPr/>
              </a:pPr>
              <a:t>‹#›</a:t>
            </a:fld>
            <a:endParaRPr lang="en-GB" altLang="en-US"/>
          </a:p>
        </p:txBody>
      </p:sp>
    </p:spTree>
    <p:extLst>
      <p:ext uri="{BB962C8B-B14F-4D97-AF65-F5344CB8AC3E}">
        <p14:creationId xmlns:p14="http://schemas.microsoft.com/office/powerpoint/2010/main" val="4265400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A163AD39-E5BD-4924-8135-7AB29CFB0122}" type="datetimeFigureOut">
              <a:rPr lang="en-US"/>
              <a:pPr>
                <a:defRPr/>
              </a:pPr>
              <a:t>10/12/2017</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58459154-76AC-4BE8-8AB9-D703BF780F0D}" type="slidenum">
              <a:rPr lang="en-GB" altLang="en-US"/>
              <a:pPr>
                <a:defRPr/>
              </a:pPr>
              <a:t>‹#›</a:t>
            </a:fld>
            <a:endParaRPr lang="en-GB" altLang="en-US"/>
          </a:p>
        </p:txBody>
      </p:sp>
    </p:spTree>
    <p:extLst>
      <p:ext uri="{BB962C8B-B14F-4D97-AF65-F5344CB8AC3E}">
        <p14:creationId xmlns:p14="http://schemas.microsoft.com/office/powerpoint/2010/main" val="880934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0C2F9F1B-1CC5-415E-9C5C-F482BDFFE39B}" type="datetimeFigureOut">
              <a:rPr lang="en-US"/>
              <a:pPr>
                <a:defRPr/>
              </a:pPr>
              <a:t>10/12/2017</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B57D571A-32FE-49D8-8DD5-6FD9BE0C4F90}" type="slidenum">
              <a:rPr lang="en-GB" altLang="en-US"/>
              <a:pPr>
                <a:defRPr/>
              </a:pPr>
              <a:t>‹#›</a:t>
            </a:fld>
            <a:endParaRPr lang="en-GB" altLang="en-US"/>
          </a:p>
        </p:txBody>
      </p:sp>
    </p:spTree>
    <p:extLst>
      <p:ext uri="{BB962C8B-B14F-4D97-AF65-F5344CB8AC3E}">
        <p14:creationId xmlns:p14="http://schemas.microsoft.com/office/powerpoint/2010/main" val="18137834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9E1E295-EC14-4298-BA0B-BD7EBDED13A7}" type="datetimeFigureOut">
              <a:rPr lang="en-US"/>
              <a:pPr>
                <a:defRPr/>
              </a:pPr>
              <a:t>10/12/2017</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B914E2C0-3D64-4752-96EC-093820F001EB}" type="slidenum">
              <a:rPr lang="en-GB" altLang="en-US"/>
              <a:pPr>
                <a:defRPr/>
              </a:pPr>
              <a:t>‹#›</a:t>
            </a:fld>
            <a:endParaRPr lang="en-GB" altLang="en-US"/>
          </a:p>
        </p:txBody>
      </p:sp>
    </p:spTree>
    <p:extLst>
      <p:ext uri="{BB962C8B-B14F-4D97-AF65-F5344CB8AC3E}">
        <p14:creationId xmlns:p14="http://schemas.microsoft.com/office/powerpoint/2010/main" val="193364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1DA1E53-4EE5-43E8-8DB4-3BB275FD1555}" type="datetimeFigureOut">
              <a:rPr lang="en-US"/>
              <a:pPr>
                <a:defRPr/>
              </a:pPr>
              <a:t>10/12/2017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8F42B748-271E-46E2-BF8C-E91B494050BD}" type="slidenum">
              <a:rPr lang="en-GB" altLang="en-US"/>
              <a:pPr>
                <a:defRPr/>
              </a:pPr>
              <a:t>‹#›</a:t>
            </a:fld>
            <a:endParaRPr lang="en-GB" altLang="en-US"/>
          </a:p>
        </p:txBody>
      </p:sp>
    </p:spTree>
    <p:extLst>
      <p:ext uri="{BB962C8B-B14F-4D97-AF65-F5344CB8AC3E}">
        <p14:creationId xmlns:p14="http://schemas.microsoft.com/office/powerpoint/2010/main" val="1201444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C47C0EE-BCC8-4E20-A025-FD0CC62C8795}" type="datetimeFigureOut">
              <a:rPr lang="en-US"/>
              <a:pPr>
                <a:defRPr/>
              </a:pPr>
              <a:t>10/12/2017</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2890944-0761-4ADF-AD14-0E355D1E3BA0}" type="slidenum">
              <a:rPr lang="en-GB" altLang="en-US"/>
              <a:pPr>
                <a:defRPr/>
              </a:pPr>
              <a:t>‹#›</a:t>
            </a:fld>
            <a:endParaRPr lang="en-GB" altLang="en-US"/>
          </a:p>
        </p:txBody>
      </p:sp>
    </p:spTree>
    <p:extLst>
      <p:ext uri="{BB962C8B-B14F-4D97-AF65-F5344CB8AC3E}">
        <p14:creationId xmlns:p14="http://schemas.microsoft.com/office/powerpoint/2010/main" val="2409802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59C10D37-3BE3-4848-87C8-89A9DF1EA6BD}" type="datetimeFigureOut">
              <a:rPr lang="en-US"/>
              <a:pPr>
                <a:defRPr/>
              </a:pPr>
              <a:t>10/12/2017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28F8A4A-8B8C-44C7-AD9A-F8EF3E837D88}" type="slidenum">
              <a:rPr lang="en-GB" altLang="en-US"/>
              <a:pPr>
                <a:defRPr/>
              </a:pPr>
              <a:t>‹#›</a:t>
            </a:fld>
            <a:endParaRPr lang="en-GB" altLang="en-US"/>
          </a:p>
        </p:txBody>
      </p:sp>
    </p:spTree>
    <p:extLst>
      <p:ext uri="{BB962C8B-B14F-4D97-AF65-F5344CB8AC3E}">
        <p14:creationId xmlns:p14="http://schemas.microsoft.com/office/powerpoint/2010/main" val="2266559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A7C4E247-170F-4E95-AC82-09077232E576}" type="datetimeFigureOut">
              <a:rPr lang="en-US"/>
              <a:pPr>
                <a:defRPr/>
              </a:pPr>
              <a:t>10/12/2017</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B16F9407-D010-428D-B2B7-4F1B35DB0AD2}" type="slidenum">
              <a:rPr lang="en-GB" altLang="en-US"/>
              <a:pPr>
                <a:defRPr/>
              </a:pPr>
              <a:t>‹#›</a:t>
            </a:fld>
            <a:endParaRPr lang="en-GB" altLang="en-US"/>
          </a:p>
        </p:txBody>
      </p:sp>
    </p:spTree>
    <p:extLst>
      <p:ext uri="{BB962C8B-B14F-4D97-AF65-F5344CB8AC3E}">
        <p14:creationId xmlns:p14="http://schemas.microsoft.com/office/powerpoint/2010/main" val="3925730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63B86327-F20E-4109-836F-9F27D701E646}" type="datetimeFigureOut">
              <a:rPr lang="en-US"/>
              <a:pPr>
                <a:defRPr/>
              </a:pPr>
              <a:t>10/12/2017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a:defRPr/>
            </a:pPr>
            <a:fld id="{7275B146-C74A-4A05-A925-E5829E19992E}"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hyperlink" Target="http://www.ukcle.ac.uk/resources/assessment/group.html" TargetMode="External"/><Relationship Id="rId7" Type="http://schemas.openxmlformats.org/officeDocument/2006/relationships/diagramLayout" Target="../diagrams/layout1.xml"/><Relationship Id="rId2" Type="http://schemas.openxmlformats.org/officeDocument/2006/relationships/hyperlink" Target="http://nationalstrategies.standards.dcsf.gov.uk/node/18700" TargetMode="External"/><Relationship Id="rId1" Type="http://schemas.openxmlformats.org/officeDocument/2006/relationships/slideLayout" Target="../slideLayouts/slideLayout1.xml"/><Relationship Id="rId6" Type="http://schemas.openxmlformats.org/officeDocument/2006/relationships/diagramData" Target="../diagrams/data1.xml"/><Relationship Id="rId5" Type="http://schemas.openxmlformats.org/officeDocument/2006/relationships/hyperlink" Target="http://www.nsead.org/downloads/Art_Peer_Assessment_example.doc" TargetMode="External"/><Relationship Id="rId10" Type="http://schemas.microsoft.com/office/2007/relationships/diagramDrawing" Target="../diagrams/drawing1.xml"/><Relationship Id="rId4" Type="http://schemas.openxmlformats.org/officeDocument/2006/relationships/hyperlink" Target="http://www.sedl.org/pubs/tl05/images/icons.gif" TargetMode="External"/><Relationship Id="rId9" Type="http://schemas.openxmlformats.org/officeDocument/2006/relationships/diagramColors" Target="../diagrams/colors1.xml"/></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slide" Target="slide6.xml"/><Relationship Id="rId7" Type="http://schemas.openxmlformats.org/officeDocument/2006/relationships/diagramLayout" Target="../diagrams/layout2.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diagramData" Target="../diagrams/data2.xml"/><Relationship Id="rId5" Type="http://schemas.openxmlformats.org/officeDocument/2006/relationships/slide" Target="slide15.xml"/><Relationship Id="rId10" Type="http://schemas.microsoft.com/office/2007/relationships/diagramDrawing" Target="../diagrams/drawing2.xml"/><Relationship Id="rId4" Type="http://schemas.openxmlformats.org/officeDocument/2006/relationships/slide" Target="slide13.xml"/><Relationship Id="rId9" Type="http://schemas.openxmlformats.org/officeDocument/2006/relationships/diagramColors" Target="../diagrams/colors2.xml"/></Relationships>
</file>

<file path=ppt/slides/_rels/slide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 Target="slide2.xml"/><Relationship Id="rId7" Type="http://schemas.openxmlformats.org/officeDocument/2006/relationships/diagramColors" Target="../diagrams/colors3.xml"/><Relationship Id="rId2" Type="http://schemas.openxmlformats.org/officeDocument/2006/relationships/hyperlink" Target="http://nationalstrategies.standards.dcsf.gov.uk/node/18700" TargetMode="External"/><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slide" Target="slide2.xml"/><Relationship Id="rId7" Type="http://schemas.openxmlformats.org/officeDocument/2006/relationships/diagramColors" Target="../diagrams/colors1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13.xml.rels><?xml version="1.0" encoding="UTF-8" standalone="yes"?>
<Relationships xmlns="http://schemas.openxmlformats.org/package/2006/relationships"><Relationship Id="rId8" Type="http://schemas.microsoft.com/office/2007/relationships/diagramDrawing" Target="../diagrams/drawing12.xml"/><Relationship Id="rId13" Type="http://schemas.microsoft.com/office/2007/relationships/diagramDrawing" Target="../diagrams/drawing13.xml"/><Relationship Id="rId18" Type="http://schemas.microsoft.com/office/2007/relationships/diagramDrawing" Target="../diagrams/drawing14.xml"/><Relationship Id="rId26" Type="http://schemas.openxmlformats.org/officeDocument/2006/relationships/diagramQuickStyle" Target="../diagrams/quickStyle16.xml"/><Relationship Id="rId3" Type="http://schemas.openxmlformats.org/officeDocument/2006/relationships/slide" Target="slide2.xml"/><Relationship Id="rId21" Type="http://schemas.openxmlformats.org/officeDocument/2006/relationships/diagramQuickStyle" Target="../diagrams/quickStyle15.xml"/><Relationship Id="rId7" Type="http://schemas.openxmlformats.org/officeDocument/2006/relationships/diagramColors" Target="../diagrams/colors12.xml"/><Relationship Id="rId12" Type="http://schemas.openxmlformats.org/officeDocument/2006/relationships/diagramColors" Target="../diagrams/colors13.xml"/><Relationship Id="rId17" Type="http://schemas.openxmlformats.org/officeDocument/2006/relationships/diagramColors" Target="../diagrams/colors14.xml"/><Relationship Id="rId25" Type="http://schemas.openxmlformats.org/officeDocument/2006/relationships/diagramLayout" Target="../diagrams/layout16.xml"/><Relationship Id="rId33" Type="http://schemas.microsoft.com/office/2007/relationships/diagramDrawing" Target="../diagrams/drawing17.xml"/><Relationship Id="rId2" Type="http://schemas.openxmlformats.org/officeDocument/2006/relationships/notesSlide" Target="../notesSlides/notesSlide2.xml"/><Relationship Id="rId16" Type="http://schemas.openxmlformats.org/officeDocument/2006/relationships/diagramQuickStyle" Target="../diagrams/quickStyle14.xml"/><Relationship Id="rId20" Type="http://schemas.openxmlformats.org/officeDocument/2006/relationships/diagramLayout" Target="../diagrams/layout15.xml"/><Relationship Id="rId29" Type="http://schemas.openxmlformats.org/officeDocument/2006/relationships/diagramData" Target="../diagrams/data17.xml"/><Relationship Id="rId1" Type="http://schemas.openxmlformats.org/officeDocument/2006/relationships/slideLayout" Target="../slideLayouts/slideLayout2.xml"/><Relationship Id="rId6" Type="http://schemas.openxmlformats.org/officeDocument/2006/relationships/diagramQuickStyle" Target="../diagrams/quickStyle12.xml"/><Relationship Id="rId11" Type="http://schemas.openxmlformats.org/officeDocument/2006/relationships/diagramQuickStyle" Target="../diagrams/quickStyle13.xml"/><Relationship Id="rId24" Type="http://schemas.openxmlformats.org/officeDocument/2006/relationships/diagramData" Target="../diagrams/data16.xml"/><Relationship Id="rId32" Type="http://schemas.openxmlformats.org/officeDocument/2006/relationships/diagramColors" Target="../diagrams/colors17.xml"/><Relationship Id="rId5" Type="http://schemas.openxmlformats.org/officeDocument/2006/relationships/diagramLayout" Target="../diagrams/layout12.xml"/><Relationship Id="rId15" Type="http://schemas.openxmlformats.org/officeDocument/2006/relationships/diagramLayout" Target="../diagrams/layout14.xml"/><Relationship Id="rId23" Type="http://schemas.microsoft.com/office/2007/relationships/diagramDrawing" Target="../diagrams/drawing15.xml"/><Relationship Id="rId28" Type="http://schemas.microsoft.com/office/2007/relationships/diagramDrawing" Target="../diagrams/drawing16.xml"/><Relationship Id="rId10" Type="http://schemas.openxmlformats.org/officeDocument/2006/relationships/diagramLayout" Target="../diagrams/layout13.xml"/><Relationship Id="rId19" Type="http://schemas.openxmlformats.org/officeDocument/2006/relationships/diagramData" Target="../diagrams/data15.xml"/><Relationship Id="rId31" Type="http://schemas.openxmlformats.org/officeDocument/2006/relationships/diagramQuickStyle" Target="../diagrams/quickStyle17.xml"/><Relationship Id="rId4" Type="http://schemas.openxmlformats.org/officeDocument/2006/relationships/diagramData" Target="../diagrams/data12.xml"/><Relationship Id="rId9" Type="http://schemas.openxmlformats.org/officeDocument/2006/relationships/diagramData" Target="../diagrams/data13.xml"/><Relationship Id="rId14" Type="http://schemas.openxmlformats.org/officeDocument/2006/relationships/diagramData" Target="../diagrams/data14.xml"/><Relationship Id="rId22" Type="http://schemas.openxmlformats.org/officeDocument/2006/relationships/diagramColors" Target="../diagrams/colors15.xml"/><Relationship Id="rId27" Type="http://schemas.openxmlformats.org/officeDocument/2006/relationships/diagramColors" Target="../diagrams/colors16.xml"/><Relationship Id="rId30" Type="http://schemas.openxmlformats.org/officeDocument/2006/relationships/diagramLayout" Target="../diagrams/layout17.xml"/></Relationships>
</file>

<file path=ppt/slides/_rels/slide14.xml.rels><?xml version="1.0" encoding="UTF-8" standalone="yes"?>
<Relationships xmlns="http://schemas.openxmlformats.org/package/2006/relationships"><Relationship Id="rId8" Type="http://schemas.openxmlformats.org/officeDocument/2006/relationships/diagramData" Target="../diagrams/data19.xml"/><Relationship Id="rId13" Type="http://schemas.openxmlformats.org/officeDocument/2006/relationships/diagramData" Target="../diagrams/data20.xml"/><Relationship Id="rId18" Type="http://schemas.openxmlformats.org/officeDocument/2006/relationships/diagramData" Target="../diagrams/data21.xml"/><Relationship Id="rId26" Type="http://schemas.openxmlformats.org/officeDocument/2006/relationships/diagramColors" Target="../diagrams/colors22.xml"/><Relationship Id="rId3" Type="http://schemas.openxmlformats.org/officeDocument/2006/relationships/diagramData" Target="../diagrams/data18.xml"/><Relationship Id="rId21" Type="http://schemas.openxmlformats.org/officeDocument/2006/relationships/diagramColors" Target="../diagrams/colors21.xml"/><Relationship Id="rId7" Type="http://schemas.microsoft.com/office/2007/relationships/diagramDrawing" Target="../diagrams/drawing18.xml"/><Relationship Id="rId12" Type="http://schemas.microsoft.com/office/2007/relationships/diagramDrawing" Target="../diagrams/drawing19.xml"/><Relationship Id="rId17" Type="http://schemas.microsoft.com/office/2007/relationships/diagramDrawing" Target="../diagrams/drawing20.xml"/><Relationship Id="rId25" Type="http://schemas.openxmlformats.org/officeDocument/2006/relationships/diagramQuickStyle" Target="../diagrams/quickStyle22.xml"/><Relationship Id="rId2" Type="http://schemas.openxmlformats.org/officeDocument/2006/relationships/slide" Target="slide2.xml"/><Relationship Id="rId16" Type="http://schemas.openxmlformats.org/officeDocument/2006/relationships/diagramColors" Target="../diagrams/colors20.xml"/><Relationship Id="rId20" Type="http://schemas.openxmlformats.org/officeDocument/2006/relationships/diagramQuickStyle" Target="../diagrams/quickStyle21.xml"/><Relationship Id="rId1" Type="http://schemas.openxmlformats.org/officeDocument/2006/relationships/slideLayout" Target="../slideLayouts/slideLayout1.xml"/><Relationship Id="rId6" Type="http://schemas.openxmlformats.org/officeDocument/2006/relationships/diagramColors" Target="../diagrams/colors18.xml"/><Relationship Id="rId11" Type="http://schemas.openxmlformats.org/officeDocument/2006/relationships/diagramColors" Target="../diagrams/colors19.xml"/><Relationship Id="rId24" Type="http://schemas.openxmlformats.org/officeDocument/2006/relationships/diagramLayout" Target="../diagrams/layout22.xml"/><Relationship Id="rId5" Type="http://schemas.openxmlformats.org/officeDocument/2006/relationships/diagramQuickStyle" Target="../diagrams/quickStyle18.xml"/><Relationship Id="rId15" Type="http://schemas.openxmlformats.org/officeDocument/2006/relationships/diagramQuickStyle" Target="../diagrams/quickStyle20.xml"/><Relationship Id="rId23" Type="http://schemas.openxmlformats.org/officeDocument/2006/relationships/diagramData" Target="../diagrams/data22.xml"/><Relationship Id="rId10" Type="http://schemas.openxmlformats.org/officeDocument/2006/relationships/diagramQuickStyle" Target="../diagrams/quickStyle19.xml"/><Relationship Id="rId19" Type="http://schemas.openxmlformats.org/officeDocument/2006/relationships/diagramLayout" Target="../diagrams/layout21.xml"/><Relationship Id="rId4" Type="http://schemas.openxmlformats.org/officeDocument/2006/relationships/diagramLayout" Target="../diagrams/layout18.xml"/><Relationship Id="rId9" Type="http://schemas.openxmlformats.org/officeDocument/2006/relationships/diagramLayout" Target="../diagrams/layout19.xml"/><Relationship Id="rId14" Type="http://schemas.openxmlformats.org/officeDocument/2006/relationships/diagramLayout" Target="../diagrams/layout20.xml"/><Relationship Id="rId22" Type="http://schemas.microsoft.com/office/2007/relationships/diagramDrawing" Target="../diagrams/drawing21.xml"/><Relationship Id="rId27" Type="http://schemas.microsoft.com/office/2007/relationships/diagramDrawing" Target="../diagrams/drawing22.xml"/></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17.xml.rels><?xml version="1.0" encoding="UTF-8" standalone="yes"?>
<Relationships xmlns="http://schemas.openxmlformats.org/package/2006/relationships"><Relationship Id="rId8" Type="http://schemas.openxmlformats.org/officeDocument/2006/relationships/diagramData" Target="../diagrams/data25.xml"/><Relationship Id="rId3" Type="http://schemas.openxmlformats.org/officeDocument/2006/relationships/diagramData" Target="../diagrams/data24.xml"/><Relationship Id="rId7" Type="http://schemas.microsoft.com/office/2007/relationships/diagramDrawing" Target="../diagrams/drawing24.xml"/><Relationship Id="rId12" Type="http://schemas.microsoft.com/office/2007/relationships/diagramDrawing" Target="../diagrams/drawing25.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Colors" Target="../diagrams/colors24.xml"/><Relationship Id="rId11" Type="http://schemas.openxmlformats.org/officeDocument/2006/relationships/diagramColors" Target="../diagrams/colors25.xml"/><Relationship Id="rId5" Type="http://schemas.openxmlformats.org/officeDocument/2006/relationships/diagramQuickStyle" Target="../diagrams/quickStyle24.xml"/><Relationship Id="rId10" Type="http://schemas.openxmlformats.org/officeDocument/2006/relationships/diagramQuickStyle" Target="../diagrams/quickStyle25.xml"/><Relationship Id="rId4" Type="http://schemas.openxmlformats.org/officeDocument/2006/relationships/diagramLayout" Target="../diagrams/layout24.xml"/><Relationship Id="rId9" Type="http://schemas.openxmlformats.org/officeDocument/2006/relationships/diagramLayout" Target="../diagrams/layout25.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20.xml.rels><?xml version="1.0" encoding="UTF-8" standalone="yes"?>
<Relationships xmlns="http://schemas.openxmlformats.org/package/2006/relationships"><Relationship Id="rId3" Type="http://schemas.openxmlformats.org/officeDocument/2006/relationships/hyperlink" Target="http://www.nsead.org/downloads/Art_Peer_Assessment_example.doc"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slide" Target="slide2.xml"/></Relationships>
</file>

<file path=ppt/slides/_rels/slide21.xml.rels><?xml version="1.0" encoding="UTF-8" standalone="yes"?>
<Relationships xmlns="http://schemas.openxmlformats.org/package/2006/relationships"><Relationship Id="rId3" Type="http://schemas.openxmlformats.org/officeDocument/2006/relationships/hyperlink" Target="http://www.qub.ac.uk/directorates/AcademicStudentAffairs/CentreforEducationalDevelopment/Resources/PeerandSelfAssessment/" TargetMode="External"/><Relationship Id="rId7" Type="http://schemas.openxmlformats.org/officeDocument/2006/relationships/hyperlink" Target="http://www.ltscotland.org.uk/assess/index.asp" TargetMode="External"/><Relationship Id="rId2" Type="http://schemas.openxmlformats.org/officeDocument/2006/relationships/hyperlink" Target="http://nationalstrategies.standards.dcsf.gov.uk/node/18700" TargetMode="External"/><Relationship Id="rId1" Type="http://schemas.openxmlformats.org/officeDocument/2006/relationships/slideLayout" Target="../slideLayouts/slideLayout2.xml"/><Relationship Id="rId6" Type="http://schemas.openxmlformats.org/officeDocument/2006/relationships/hyperlink" Target="http://www.qcda.gov.uk/4334.aspx" TargetMode="External"/><Relationship Id="rId5" Type="http://schemas.openxmlformats.org/officeDocument/2006/relationships/hyperlink" Target="http://www.ltscotland.org.uk/video/s/selfandpeerassessmentdylanwiliam.asp" TargetMode="External"/><Relationship Id="rId4" Type="http://schemas.openxmlformats.org/officeDocument/2006/relationships/hyperlink" Target="http://video.google.com/videoplay?docid=-204180681092946047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69008" y="260648"/>
            <a:ext cx="7532960" cy="3785652"/>
          </a:xfrm>
          <a:prstGeom prst="rect">
            <a:avLst/>
          </a:prstGeom>
          <a:noFill/>
        </p:spPr>
        <p:txBody>
          <a:bodyPr wrap="none">
            <a:spAutoFit/>
          </a:bodyPr>
          <a:lstStyle/>
          <a:p>
            <a:pPr eaLnBrk="1" fontAlgn="auto" hangingPunct="1">
              <a:spcBef>
                <a:spcPts val="0"/>
              </a:spcBef>
              <a:spcAft>
                <a:spcPts val="0"/>
              </a:spcAft>
              <a:defRPr/>
            </a:pPr>
            <a:r>
              <a:rPr lang="en-US" sz="8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cs typeface="+mn-cs"/>
              </a:rPr>
              <a:t>Peer and </a:t>
            </a:r>
          </a:p>
          <a:p>
            <a:pPr eaLnBrk="1" fontAlgn="auto" hangingPunct="1">
              <a:spcBef>
                <a:spcPts val="0"/>
              </a:spcBef>
              <a:spcAft>
                <a:spcPts val="0"/>
              </a:spcAft>
              <a:defRPr/>
            </a:pPr>
            <a:r>
              <a:rPr lang="en-US" sz="8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cs typeface="+mn-cs"/>
              </a:rPr>
              <a:t>Self Assessment: </a:t>
            </a:r>
          </a:p>
          <a:p>
            <a:pPr eaLnBrk="1" fontAlgn="auto" hangingPunct="1">
              <a:spcBef>
                <a:spcPts val="0"/>
              </a:spcBef>
              <a:spcAft>
                <a:spcPts val="0"/>
              </a:spcAft>
              <a:defRPr/>
            </a:pPr>
            <a:r>
              <a:rPr lang="en-US" sz="8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cs typeface="+mn-cs"/>
              </a:rPr>
              <a:t>A Guide</a:t>
            </a:r>
          </a:p>
        </p:txBody>
      </p:sp>
      <p:sp>
        <p:nvSpPr>
          <p:cNvPr id="3075" name="TextBox 6"/>
          <p:cNvSpPr txBox="1">
            <a:spLocks noChangeArrowheads="1"/>
          </p:cNvSpPr>
          <p:nvPr/>
        </p:nvSpPr>
        <p:spPr bwMode="auto">
          <a:xfrm>
            <a:off x="357188" y="4572000"/>
            <a:ext cx="84296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t>Sources:</a:t>
            </a:r>
          </a:p>
          <a:p>
            <a:pPr eaLnBrk="1" hangingPunct="1">
              <a:spcBef>
                <a:spcPct val="0"/>
              </a:spcBef>
              <a:buFontTx/>
              <a:buNone/>
            </a:pPr>
            <a:endParaRPr lang="en-GB" altLang="en-US" sz="1800"/>
          </a:p>
          <a:p>
            <a:pPr eaLnBrk="1" hangingPunct="1">
              <a:spcBef>
                <a:spcPct val="0"/>
              </a:spcBef>
              <a:buFontTx/>
              <a:buNone/>
            </a:pPr>
            <a:r>
              <a:rPr lang="en-GB" altLang="en-US" sz="1800">
                <a:hlinkClick r:id="rId2"/>
              </a:rPr>
              <a:t>http://nationalstrategies.standards.dcsf.gov.uk/node/18700</a:t>
            </a:r>
            <a:endParaRPr lang="en-GB" altLang="en-US" sz="1800"/>
          </a:p>
          <a:p>
            <a:pPr eaLnBrk="1" hangingPunct="1">
              <a:spcBef>
                <a:spcPct val="0"/>
              </a:spcBef>
              <a:buFontTx/>
              <a:buNone/>
            </a:pPr>
            <a:r>
              <a:rPr lang="en-GB" altLang="en-US" sz="1800">
                <a:hlinkClick r:id="rId3"/>
              </a:rPr>
              <a:t>http://www.ukcle.ac.uk/resources/assessment/group.html</a:t>
            </a:r>
            <a:r>
              <a:rPr lang="en-GB" altLang="en-US" sz="1800"/>
              <a:t> </a:t>
            </a:r>
          </a:p>
          <a:p>
            <a:pPr eaLnBrk="1" hangingPunct="1">
              <a:spcBef>
                <a:spcPct val="0"/>
              </a:spcBef>
              <a:buFontTx/>
              <a:buNone/>
            </a:pPr>
            <a:r>
              <a:rPr lang="en-GB" altLang="en-US" sz="1800">
                <a:hlinkClick r:id="rId4"/>
              </a:rPr>
              <a:t>http://www.sedl.org/pubs/tl05/images/icons.gif</a:t>
            </a:r>
            <a:endParaRPr lang="en-GB" altLang="en-US" sz="1800"/>
          </a:p>
          <a:p>
            <a:pPr eaLnBrk="1" hangingPunct="1">
              <a:spcBef>
                <a:spcPct val="0"/>
              </a:spcBef>
              <a:buFontTx/>
              <a:buNone/>
            </a:pPr>
            <a:r>
              <a:rPr lang="en-GB" altLang="en-US" sz="1800" i="1">
                <a:latin typeface="Arial" panose="020B0604020202020204" pitchFamily="34" charset="0"/>
                <a:hlinkClick r:id="rId5"/>
              </a:rPr>
              <a:t>www.nsead.org/downloads/Art_</a:t>
            </a:r>
            <a:r>
              <a:rPr lang="en-GB" altLang="en-US" sz="1800" b="1" i="1">
                <a:latin typeface="Arial" panose="020B0604020202020204" pitchFamily="34" charset="0"/>
                <a:hlinkClick r:id="rId5"/>
              </a:rPr>
              <a:t>Peer</a:t>
            </a:r>
            <a:r>
              <a:rPr lang="en-GB" altLang="en-US" sz="1800" i="1">
                <a:latin typeface="Arial" panose="020B0604020202020204" pitchFamily="34" charset="0"/>
                <a:hlinkClick r:id="rId5"/>
              </a:rPr>
              <a:t>_</a:t>
            </a:r>
            <a:r>
              <a:rPr lang="en-GB" altLang="en-US" sz="1800" b="1" i="1">
                <a:latin typeface="Arial" panose="020B0604020202020204" pitchFamily="34" charset="0"/>
                <a:hlinkClick r:id="rId5"/>
              </a:rPr>
              <a:t>Assessment</a:t>
            </a:r>
            <a:r>
              <a:rPr lang="en-GB" altLang="en-US" sz="1800" i="1">
                <a:latin typeface="Arial" panose="020B0604020202020204" pitchFamily="34" charset="0"/>
                <a:hlinkClick r:id="rId5"/>
              </a:rPr>
              <a:t>_</a:t>
            </a:r>
            <a:r>
              <a:rPr lang="en-GB" altLang="en-US" sz="1800" b="1" i="1">
                <a:latin typeface="Arial" panose="020B0604020202020204" pitchFamily="34" charset="0"/>
                <a:hlinkClick r:id="rId5"/>
              </a:rPr>
              <a:t>example</a:t>
            </a:r>
            <a:r>
              <a:rPr lang="en-GB" altLang="en-US" sz="1800" i="1">
                <a:latin typeface="Arial" panose="020B0604020202020204" pitchFamily="34" charset="0"/>
                <a:hlinkClick r:id="rId5"/>
              </a:rPr>
              <a:t>.doc</a:t>
            </a:r>
            <a:r>
              <a:rPr lang="en-GB" altLang="en-US" sz="1800" i="1">
                <a:latin typeface="Arial" panose="020B0604020202020204" pitchFamily="34" charset="0"/>
              </a:rPr>
              <a:t>   </a:t>
            </a:r>
            <a:r>
              <a:rPr lang="en-GB" altLang="en-US" sz="1800"/>
              <a:t> </a:t>
            </a:r>
          </a:p>
          <a:p>
            <a:pPr eaLnBrk="1" hangingPunct="1">
              <a:spcBef>
                <a:spcPct val="0"/>
              </a:spcBef>
              <a:buFontTx/>
              <a:buNone/>
            </a:pPr>
            <a:endParaRPr lang="en-GB" altLang="en-US" sz="1800"/>
          </a:p>
          <a:p>
            <a:pPr eaLnBrk="1" hangingPunct="1">
              <a:spcBef>
                <a:spcPct val="0"/>
              </a:spcBef>
              <a:buFontTx/>
              <a:buNone/>
            </a:pPr>
            <a:endParaRPr lang="en-GB" altLang="en-US" sz="1800"/>
          </a:p>
        </p:txBody>
      </p:sp>
      <p:graphicFrame>
        <p:nvGraphicFramePr>
          <p:cNvPr id="2" name="Diagram 1"/>
          <p:cNvGraphicFramePr/>
          <p:nvPr/>
        </p:nvGraphicFramePr>
        <p:xfrm>
          <a:off x="4535488" y="2636912"/>
          <a:ext cx="4608512" cy="345638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en-GB" altLang="en-US" b="1" smtClean="0">
                <a:solidFill>
                  <a:srgbClr val="00B050"/>
                </a:solidFill>
              </a:rPr>
              <a:t>Contents</a:t>
            </a:r>
          </a:p>
        </p:txBody>
      </p:sp>
      <p:sp>
        <p:nvSpPr>
          <p:cNvPr id="4099" name="Content Placeholder 2"/>
          <p:cNvSpPr>
            <a:spLocks noGrp="1"/>
          </p:cNvSpPr>
          <p:nvPr>
            <p:ph idx="1"/>
          </p:nvPr>
        </p:nvSpPr>
        <p:spPr>
          <a:xfrm>
            <a:off x="428625" y="1357313"/>
            <a:ext cx="8229600" cy="4525962"/>
          </a:xfrm>
        </p:spPr>
        <p:txBody>
          <a:bodyPr/>
          <a:lstStyle/>
          <a:p>
            <a:pPr>
              <a:buFont typeface="Arial" panose="020B0604020202020204" pitchFamily="34" charset="0"/>
              <a:buNone/>
            </a:pPr>
            <a:r>
              <a:rPr lang="en-GB" altLang="en-US" sz="2800" smtClean="0">
                <a:hlinkClick r:id="rId2" action="ppaction://hlinksldjump"/>
              </a:rPr>
              <a:t>Introduction</a:t>
            </a:r>
            <a:endParaRPr lang="en-GB" altLang="en-US" sz="2800" smtClean="0"/>
          </a:p>
          <a:p>
            <a:pPr>
              <a:buFont typeface="Arial" panose="020B0604020202020204" pitchFamily="34" charset="0"/>
              <a:buNone/>
            </a:pPr>
            <a:endParaRPr lang="en-GB" altLang="en-US" sz="2800" smtClean="0"/>
          </a:p>
          <a:p>
            <a:pPr>
              <a:buFont typeface="Arial" panose="020B0604020202020204" pitchFamily="34" charset="0"/>
              <a:buNone/>
            </a:pPr>
            <a:r>
              <a:rPr lang="en-GB" altLang="en-US" sz="2800" smtClean="0">
                <a:hlinkClick r:id="rId3" action="ppaction://hlinksldjump"/>
              </a:rPr>
              <a:t>Guide</a:t>
            </a:r>
            <a:endParaRPr lang="en-GB" altLang="en-US" sz="2800" smtClean="0"/>
          </a:p>
          <a:p>
            <a:pPr>
              <a:buFont typeface="Arial" panose="020B0604020202020204" pitchFamily="34" charset="0"/>
              <a:buNone/>
            </a:pPr>
            <a:endParaRPr lang="en-GB" altLang="en-US" sz="2800" smtClean="0"/>
          </a:p>
          <a:p>
            <a:pPr>
              <a:buFont typeface="Arial" panose="020B0604020202020204" pitchFamily="34" charset="0"/>
              <a:buNone/>
            </a:pPr>
            <a:r>
              <a:rPr lang="en-GB" altLang="en-US" sz="2800" smtClean="0">
                <a:hlinkClick r:id="rId4" action="ppaction://hlinksldjump"/>
              </a:rPr>
              <a:t>Summary</a:t>
            </a:r>
            <a:endParaRPr lang="en-GB" altLang="en-US" sz="2800" smtClean="0"/>
          </a:p>
          <a:p>
            <a:pPr>
              <a:buFont typeface="Arial" panose="020B0604020202020204" pitchFamily="34" charset="0"/>
              <a:buNone/>
            </a:pPr>
            <a:endParaRPr lang="en-GB" altLang="en-US" sz="2800" smtClean="0"/>
          </a:p>
          <a:p>
            <a:pPr>
              <a:buFont typeface="Arial" panose="020B0604020202020204" pitchFamily="34" charset="0"/>
              <a:buNone/>
            </a:pPr>
            <a:r>
              <a:rPr lang="en-GB" altLang="en-US" sz="2800" smtClean="0">
                <a:hlinkClick r:id="rId5" action="ppaction://hlinksldjump"/>
              </a:rPr>
              <a:t>Slides to drop into lessons</a:t>
            </a:r>
            <a:endParaRPr lang="en-GB" altLang="en-US" sz="2800" smtClean="0"/>
          </a:p>
          <a:p>
            <a:pPr>
              <a:buFont typeface="Arial" panose="020B0604020202020204" pitchFamily="34" charset="0"/>
              <a:buNone/>
            </a:pPr>
            <a:endParaRPr lang="en-GB" altLang="en-US" sz="2800" smtClean="0"/>
          </a:p>
          <a:p>
            <a:pPr>
              <a:buFont typeface="Arial" panose="020B0604020202020204" pitchFamily="34" charset="0"/>
              <a:buNone/>
            </a:pPr>
            <a:r>
              <a:rPr lang="en-GB" altLang="en-US" sz="2800" smtClean="0">
                <a:hlinkClick r:id="" action="ppaction://noaction"/>
              </a:rPr>
              <a:t>Bonus!</a:t>
            </a:r>
            <a:endParaRPr lang="en-GB" altLang="en-US" sz="2800" smtClean="0"/>
          </a:p>
        </p:txBody>
      </p:sp>
      <p:graphicFrame>
        <p:nvGraphicFramePr>
          <p:cNvPr id="4" name="Diagram 3"/>
          <p:cNvGraphicFramePr/>
          <p:nvPr/>
        </p:nvGraphicFramePr>
        <p:xfrm>
          <a:off x="3707904" y="1412776"/>
          <a:ext cx="5368250" cy="403244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ChangeArrowheads="1"/>
          </p:cNvSpPr>
          <p:nvPr/>
        </p:nvSpPr>
        <p:spPr bwMode="auto">
          <a:xfrm>
            <a:off x="357188" y="2214563"/>
            <a:ext cx="8429625"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t>Peer assessment and self-assessment is much more than children marking their own or each other's work. To improve learning, it must be an activity that engages children with the quality of their work and helps them reflect on how to improve it. </a:t>
            </a:r>
          </a:p>
          <a:p>
            <a:pPr eaLnBrk="1" hangingPunct="1">
              <a:spcBef>
                <a:spcPct val="0"/>
              </a:spcBef>
              <a:buFontTx/>
              <a:buNone/>
            </a:pPr>
            <a:endParaRPr lang="en-GB" altLang="en-US" sz="1800"/>
          </a:p>
          <a:p>
            <a:pPr eaLnBrk="1" hangingPunct="1">
              <a:spcBef>
                <a:spcPct val="0"/>
              </a:spcBef>
              <a:buFontTx/>
              <a:buNone/>
            </a:pPr>
            <a:r>
              <a:rPr lang="en-GB" altLang="en-US" sz="1800" b="1"/>
              <a:t>Peer assessment enables children to give each other valuable feedback so they learn from and support each other. It adds a valuable dimension to learning: the opportunity to talk, discuss, explain and challenge each other enables children to achieve beyond what they can learn unaided. </a:t>
            </a:r>
          </a:p>
          <a:p>
            <a:pPr eaLnBrk="1" hangingPunct="1">
              <a:spcBef>
                <a:spcPct val="0"/>
              </a:spcBef>
              <a:buFontTx/>
              <a:buNone/>
            </a:pPr>
            <a:endParaRPr lang="en-GB" altLang="en-US" sz="1800"/>
          </a:p>
          <a:p>
            <a:pPr eaLnBrk="1" hangingPunct="1">
              <a:spcBef>
                <a:spcPct val="0"/>
              </a:spcBef>
              <a:buFontTx/>
              <a:buNone/>
            </a:pPr>
            <a:r>
              <a:rPr lang="en-GB" altLang="en-US" sz="1800"/>
              <a:t>Peer assessment helps develop self-assessment, which promotes independent learning, helping children to take increasing responsibility for their own progress</a:t>
            </a:r>
          </a:p>
          <a:p>
            <a:pPr eaLnBrk="1" hangingPunct="1">
              <a:spcBef>
                <a:spcPct val="0"/>
              </a:spcBef>
              <a:buFontTx/>
              <a:buNone/>
            </a:pPr>
            <a:endParaRPr lang="en-GB" altLang="en-US" sz="1800"/>
          </a:p>
          <a:p>
            <a:pPr eaLnBrk="1" hangingPunct="1">
              <a:spcBef>
                <a:spcPct val="0"/>
              </a:spcBef>
              <a:buFontTx/>
              <a:buNone/>
            </a:pPr>
            <a:endParaRPr lang="en-GB" altLang="en-US" sz="1800"/>
          </a:p>
          <a:p>
            <a:pPr algn="r" eaLnBrk="1" hangingPunct="1">
              <a:spcBef>
                <a:spcPct val="0"/>
              </a:spcBef>
              <a:buFontTx/>
              <a:buNone/>
            </a:pPr>
            <a:r>
              <a:rPr lang="en-GB" altLang="en-US" sz="1800"/>
              <a:t>From </a:t>
            </a:r>
            <a:r>
              <a:rPr lang="en-GB" altLang="en-US" sz="1800">
                <a:hlinkClick r:id="rId2"/>
              </a:rPr>
              <a:t>http://nationalstrategies.standards.dcsf.gov.uk/node/18700</a:t>
            </a:r>
            <a:r>
              <a:rPr lang="en-GB" altLang="en-US" sz="1800"/>
              <a:t> </a:t>
            </a:r>
          </a:p>
        </p:txBody>
      </p:sp>
      <p:sp>
        <p:nvSpPr>
          <p:cNvPr id="5" name="Rectangle 4"/>
          <p:cNvSpPr/>
          <p:nvPr/>
        </p:nvSpPr>
        <p:spPr>
          <a:xfrm>
            <a:off x="340289" y="404664"/>
            <a:ext cx="6076856" cy="1446550"/>
          </a:xfrm>
          <a:prstGeom prst="rect">
            <a:avLst/>
          </a:prstGeom>
          <a:noFill/>
        </p:spPr>
        <p:txBody>
          <a:bodyPr wrap="none">
            <a:spAutoFit/>
          </a:bodyPr>
          <a:lstStyle/>
          <a:p>
            <a:pPr eaLnBrk="1" fontAlgn="auto" hangingPunct="1">
              <a:spcBef>
                <a:spcPts val="0"/>
              </a:spcBef>
              <a:spcAft>
                <a:spcPts val="0"/>
              </a:spcAft>
              <a:defRPr/>
            </a:pPr>
            <a:r>
              <a:rPr lang="en-US" sz="4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cs typeface="+mn-cs"/>
              </a:rPr>
              <a:t>Peer and </a:t>
            </a:r>
          </a:p>
          <a:p>
            <a:pPr eaLnBrk="1" fontAlgn="auto" hangingPunct="1">
              <a:spcBef>
                <a:spcPts val="0"/>
              </a:spcBef>
              <a:spcAft>
                <a:spcPts val="0"/>
              </a:spcAft>
              <a:defRPr/>
            </a:pPr>
            <a:r>
              <a:rPr lang="en-US" sz="4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cs typeface="+mn-cs"/>
              </a:rPr>
              <a:t>Self </a:t>
            </a:r>
            <a:r>
              <a:rPr lang="en-US" sz="4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cs typeface="+mn-cs"/>
              </a:rPr>
              <a:t>Assessment: </a:t>
            </a:r>
            <a:r>
              <a:rPr lang="en-US" sz="4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cs typeface="+mn-cs"/>
              </a:rPr>
              <a:t>A </a:t>
            </a:r>
            <a:r>
              <a:rPr lang="en-US" sz="4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cs typeface="+mn-cs"/>
              </a:rPr>
              <a:t>Guide</a:t>
            </a:r>
          </a:p>
        </p:txBody>
      </p:sp>
      <p:sp>
        <p:nvSpPr>
          <p:cNvPr id="5124" name="TextBox 5"/>
          <p:cNvSpPr txBox="1">
            <a:spLocks noChangeArrowheads="1"/>
          </p:cNvSpPr>
          <p:nvPr/>
        </p:nvSpPr>
        <p:spPr bwMode="auto">
          <a:xfrm>
            <a:off x="0" y="6429375"/>
            <a:ext cx="2500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3" action="ppaction://hlinksldjump"/>
              </a:rPr>
              <a:t>Return to Contents</a:t>
            </a:r>
            <a:endParaRPr lang="en-GB" altLang="en-US" sz="1800">
              <a:latin typeface="Arial" panose="020B0604020202020204" pitchFamily="34" charset="0"/>
            </a:endParaRPr>
          </a:p>
        </p:txBody>
      </p:sp>
      <p:graphicFrame>
        <p:nvGraphicFramePr>
          <p:cNvPr id="6" name="Diagram 5"/>
          <p:cNvGraphicFramePr/>
          <p:nvPr/>
        </p:nvGraphicFramePr>
        <p:xfrm>
          <a:off x="5868144" y="-24189"/>
          <a:ext cx="3095328" cy="230425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ChangeArrowheads="1"/>
          </p:cNvSpPr>
          <p:nvPr/>
        </p:nvSpPr>
        <p:spPr bwMode="auto">
          <a:xfrm>
            <a:off x="500063" y="928688"/>
            <a:ext cx="8215312"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3600"/>
              <a:t>“Students can perform a variety of assessment tasks in ways which both save the tutor's time and bring educational benefits, especially the development of their own judgement skills.” </a:t>
            </a:r>
          </a:p>
          <a:p>
            <a:pPr eaLnBrk="1" hangingPunct="1">
              <a:spcBef>
                <a:spcPct val="0"/>
              </a:spcBef>
              <a:buFontTx/>
              <a:buNone/>
            </a:pPr>
            <a:endParaRPr lang="en-GB" altLang="en-US" sz="3600"/>
          </a:p>
          <a:p>
            <a:pPr algn="r" eaLnBrk="1" hangingPunct="1">
              <a:spcBef>
                <a:spcPct val="0"/>
              </a:spcBef>
              <a:buFontTx/>
              <a:buNone/>
            </a:pPr>
            <a:r>
              <a:rPr lang="en-GB" altLang="en-US" sz="3600"/>
              <a:t>(Rust (2001) p10)</a:t>
            </a:r>
          </a:p>
        </p:txBody>
      </p:sp>
      <p:sp>
        <p:nvSpPr>
          <p:cNvPr id="6147" name="TextBox 3"/>
          <p:cNvSpPr txBox="1">
            <a:spLocks noChangeArrowheads="1"/>
          </p:cNvSpPr>
          <p:nvPr/>
        </p:nvSpPr>
        <p:spPr bwMode="auto">
          <a:xfrm>
            <a:off x="6643688" y="6488113"/>
            <a:ext cx="25003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2" action="ppaction://hlinksldjump"/>
              </a:rPr>
              <a:t>Return to Contents</a:t>
            </a:r>
            <a:endParaRPr lang="en-GB" altLang="en-US" sz="1800">
              <a:latin typeface="Arial" panose="020B0604020202020204" pitchFamily="34" charset="0"/>
            </a:endParaRPr>
          </a:p>
        </p:txBody>
      </p:sp>
      <p:graphicFrame>
        <p:nvGraphicFramePr>
          <p:cNvPr id="5" name="Diagram 4"/>
          <p:cNvGraphicFramePr/>
          <p:nvPr/>
        </p:nvGraphicFramePr>
        <p:xfrm>
          <a:off x="500063" y="3743665"/>
          <a:ext cx="4032448" cy="3113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357188" y="2786063"/>
            <a:ext cx="8229600" cy="1143000"/>
          </a:xfrm>
        </p:spPr>
        <p:txBody>
          <a:bodyPr/>
          <a:lstStyle/>
          <a:p>
            <a:pPr eaLnBrk="1" hangingPunct="1"/>
            <a:r>
              <a:rPr lang="en-GB" altLang="en-US" smtClean="0"/>
              <a:t>Don’t be scared to not mark their books. </a:t>
            </a:r>
            <a:br>
              <a:rPr lang="en-GB" altLang="en-US" smtClean="0"/>
            </a:br>
            <a:r>
              <a:rPr lang="en-GB" altLang="en-US" smtClean="0"/>
              <a:t/>
            </a:r>
            <a:br>
              <a:rPr lang="en-GB" altLang="en-US" smtClean="0"/>
            </a:br>
            <a:r>
              <a:rPr lang="en-GB" altLang="en-US" smtClean="0"/>
              <a:t>Look to mark about 25% of work and use this to set specific, focussed targets</a:t>
            </a:r>
            <a:br>
              <a:rPr lang="en-GB" altLang="en-US" smtClean="0"/>
            </a:br>
            <a:r>
              <a:rPr lang="en-GB" altLang="en-US" smtClean="0"/>
              <a:t/>
            </a:r>
            <a:br>
              <a:rPr lang="en-GB" altLang="en-US" smtClean="0"/>
            </a:br>
            <a:r>
              <a:rPr lang="en-GB" altLang="en-US" smtClean="0"/>
              <a:t>Peer assessment should make up the rest of the marking.</a:t>
            </a:r>
          </a:p>
        </p:txBody>
      </p:sp>
      <p:sp>
        <p:nvSpPr>
          <p:cNvPr id="7171" name="TextBox 2"/>
          <p:cNvSpPr txBox="1">
            <a:spLocks noChangeArrowheads="1"/>
          </p:cNvSpPr>
          <p:nvPr/>
        </p:nvSpPr>
        <p:spPr bwMode="auto">
          <a:xfrm>
            <a:off x="0" y="6429375"/>
            <a:ext cx="2500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2" action="ppaction://hlinksldjump"/>
              </a:rPr>
              <a:t>Return to Contents</a:t>
            </a:r>
            <a:endParaRPr lang="en-GB" altLang="en-US" sz="1800">
              <a:latin typeface="Arial" panose="020B0604020202020204"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00232" y="1714488"/>
            <a:ext cx="5202065" cy="2800767"/>
          </a:xfrm>
          <a:prstGeom prst="rect">
            <a:avLst/>
          </a:prstGeom>
          <a:noFill/>
        </p:spPr>
        <p:txBody>
          <a:bodyPr wrap="none">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eaLnBrk="1" hangingPunct="1">
              <a:defRPr/>
            </a:pPr>
            <a:r>
              <a:rPr lang="en-US" sz="88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Arial" charset="0"/>
                <a:cs typeface="Arial" charset="0"/>
              </a:rPr>
              <a:t>Now for </a:t>
            </a:r>
          </a:p>
          <a:p>
            <a:pPr algn="ctr" eaLnBrk="1" hangingPunct="1">
              <a:defRPr/>
            </a:pPr>
            <a:r>
              <a:rPr lang="en-US" sz="88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Arial" charset="0"/>
                <a:cs typeface="Arial" charset="0"/>
              </a:rPr>
              <a:t>the guide</a:t>
            </a:r>
          </a:p>
        </p:txBody>
      </p:sp>
      <p:sp>
        <p:nvSpPr>
          <p:cNvPr id="8195" name="TextBox 2"/>
          <p:cNvSpPr txBox="1">
            <a:spLocks noChangeArrowheads="1"/>
          </p:cNvSpPr>
          <p:nvPr/>
        </p:nvSpPr>
        <p:spPr bwMode="auto">
          <a:xfrm>
            <a:off x="0" y="6429375"/>
            <a:ext cx="2500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2" action="ppaction://hlinksldjump"/>
              </a:rPr>
              <a:t>Return to Contents</a:t>
            </a:r>
            <a:endParaRPr lang="en-GB" altLang="en-US" sz="1800">
              <a:latin typeface="Arial" panose="020B0604020202020204" pitchFamily="34" charset="0"/>
            </a:endParaRPr>
          </a:p>
        </p:txBody>
      </p:sp>
      <p:graphicFrame>
        <p:nvGraphicFramePr>
          <p:cNvPr id="5" name="Diagram 4"/>
          <p:cNvGraphicFramePr/>
          <p:nvPr/>
        </p:nvGraphicFramePr>
        <p:xfrm>
          <a:off x="5186073" y="157696"/>
          <a:ext cx="4032448" cy="3113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set>
                                      <p:cBhvr>
                                        <p:cTn id="7" dur="455" fill="hold">
                                          <p:stCondLst>
                                            <p:cond delay="0"/>
                                          </p:stCondLst>
                                        </p:cTn>
                                        <p:tgtEl>
                                          <p:spTgt spid="4"/>
                                        </p:tgtEl>
                                        <p:attrNameLst>
                                          <p:attrName>style.rotation</p:attrName>
                                        </p:attrNameLst>
                                      </p:cBhvr>
                                      <p:to>
                                        <p:strVal val="-45.0"/>
                                      </p:to>
                                    </p:set>
                                    <p:anim calcmode="lin" valueType="num">
                                      <p:cBhvr>
                                        <p:cTn id="8" dur="455" fill="hold">
                                          <p:stCondLst>
                                            <p:cond delay="455"/>
                                          </p:stCondLst>
                                        </p:cTn>
                                        <p:tgtEl>
                                          <p:spTgt spid="4"/>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p:cNvSpPr>
            <a:spLocks noChangeArrowheads="1"/>
          </p:cNvSpPr>
          <p:nvPr/>
        </p:nvSpPr>
        <p:spPr bwMode="auto">
          <a:xfrm>
            <a:off x="2071688" y="500063"/>
            <a:ext cx="6643687" cy="233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a:t>plan peer assessment and self-assessment opportunities, for example with 'pair and share' opportunities during class questioning</a:t>
            </a:r>
          </a:p>
          <a:p>
            <a:pPr eaLnBrk="1" hangingPunct="1">
              <a:spcBef>
                <a:spcPct val="0"/>
              </a:spcBef>
              <a:buFontTx/>
              <a:buNone/>
            </a:pPr>
            <a:r>
              <a:rPr lang="en-GB" altLang="en-US" sz="1800"/>
              <a:t> </a:t>
            </a:r>
          </a:p>
        </p:txBody>
      </p:sp>
      <p:sp>
        <p:nvSpPr>
          <p:cNvPr id="3" name="Rectangle 2"/>
          <p:cNvSpPr/>
          <p:nvPr/>
        </p:nvSpPr>
        <p:spPr>
          <a:xfrm rot="20979667">
            <a:off x="1113093" y="695927"/>
            <a:ext cx="710452" cy="1323439"/>
          </a:xfrm>
          <a:prstGeom prst="rect">
            <a:avLst/>
          </a:prstGeom>
          <a:noFill/>
        </p:spPr>
        <p:txBody>
          <a:bodyPr wrap="none">
            <a:spAutoFit/>
          </a:bodyPr>
          <a:lstStyle/>
          <a:p>
            <a:pPr algn="ctr" eaLnBrk="1" fontAlgn="auto" hangingPunct="1">
              <a:spcBef>
                <a:spcPts val="0"/>
              </a:spcBef>
              <a:spcAft>
                <a:spcPts val="0"/>
              </a:spcAft>
              <a:defRPr/>
            </a:pPr>
            <a:r>
              <a:rPr lang="en-US" sz="80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n-lt"/>
                <a:cs typeface="+mn-cs"/>
              </a:rPr>
              <a:t>1</a:t>
            </a:r>
          </a:p>
        </p:txBody>
      </p:sp>
      <p:sp>
        <p:nvSpPr>
          <p:cNvPr id="9220" name="TextBox 6"/>
          <p:cNvSpPr txBox="1">
            <a:spLocks noChangeArrowheads="1"/>
          </p:cNvSpPr>
          <p:nvPr/>
        </p:nvSpPr>
        <p:spPr bwMode="auto">
          <a:xfrm>
            <a:off x="0" y="6429375"/>
            <a:ext cx="2500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2" action="ppaction://hlinksldjump"/>
              </a:rPr>
              <a:t>Return to Contents</a:t>
            </a:r>
            <a:endParaRPr lang="en-GB" altLang="en-US" sz="1800">
              <a:latin typeface="Arial" panose="020B0604020202020204" pitchFamily="34" charset="0"/>
            </a:endParaRPr>
          </a:p>
        </p:txBody>
      </p:sp>
      <p:graphicFrame>
        <p:nvGraphicFramePr>
          <p:cNvPr id="8" name="Diagram 7"/>
          <p:cNvGraphicFramePr/>
          <p:nvPr/>
        </p:nvGraphicFramePr>
        <p:xfrm>
          <a:off x="2469248" y="2838450"/>
          <a:ext cx="4032448" cy="3113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
          <p:cNvSpPr>
            <a:spLocks noChangeArrowheads="1"/>
          </p:cNvSpPr>
          <p:nvPr/>
        </p:nvSpPr>
        <p:spPr bwMode="auto">
          <a:xfrm>
            <a:off x="2071688" y="357188"/>
            <a:ext cx="6215062" cy="295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a:t>explain the intended learning outcomes behind each task and how they relate to the learning objectives, while ensuring that children are aware of the opportunities that learning presents (there may be opportunities to extend the learning for the more able children, or to relate to specific children's interests) </a:t>
            </a:r>
          </a:p>
          <a:p>
            <a:pPr eaLnBrk="1" hangingPunct="1">
              <a:spcBef>
                <a:spcPct val="0"/>
              </a:spcBef>
              <a:buFontTx/>
              <a:buNone/>
            </a:pPr>
            <a:endParaRPr lang="en-GB" altLang="en-US" sz="1800"/>
          </a:p>
        </p:txBody>
      </p:sp>
      <p:sp>
        <p:nvSpPr>
          <p:cNvPr id="3" name="Rectangle 2"/>
          <p:cNvSpPr/>
          <p:nvPr/>
        </p:nvSpPr>
        <p:spPr>
          <a:xfrm rot="20911834">
            <a:off x="1267526" y="413950"/>
            <a:ext cx="704040" cy="1323439"/>
          </a:xfrm>
          <a:prstGeom prst="rect">
            <a:avLst/>
          </a:prstGeom>
          <a:noFill/>
        </p:spPr>
        <p:txBody>
          <a:bodyPr wrap="none">
            <a:spAutoFit/>
          </a:bodyPr>
          <a:lstStyle/>
          <a:p>
            <a:pPr algn="ctr" eaLnBrk="1" fontAlgn="auto" hangingPunct="1">
              <a:spcBef>
                <a:spcPts val="0"/>
              </a:spcBef>
              <a:spcAft>
                <a:spcPts val="0"/>
              </a:spcAft>
              <a:defRPr/>
            </a:pPr>
            <a:r>
              <a:rPr lang="en-US" sz="8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mn-lt"/>
                <a:cs typeface="+mn-cs"/>
              </a:rPr>
              <a:t>2</a:t>
            </a:r>
          </a:p>
        </p:txBody>
      </p:sp>
      <p:sp>
        <p:nvSpPr>
          <p:cNvPr id="10244" name="TextBox 5"/>
          <p:cNvSpPr txBox="1">
            <a:spLocks noChangeArrowheads="1"/>
          </p:cNvSpPr>
          <p:nvPr/>
        </p:nvSpPr>
        <p:spPr bwMode="auto">
          <a:xfrm>
            <a:off x="0" y="6429375"/>
            <a:ext cx="2500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2" action="ppaction://hlinksldjump"/>
              </a:rPr>
              <a:t>Return to Contents</a:t>
            </a:r>
            <a:endParaRPr lang="en-GB" altLang="en-US" sz="1800">
              <a:latin typeface="Arial" panose="020B0604020202020204" pitchFamily="34" charset="0"/>
            </a:endParaRPr>
          </a:p>
        </p:txBody>
      </p:sp>
      <p:graphicFrame>
        <p:nvGraphicFramePr>
          <p:cNvPr id="7" name="Diagram 6"/>
          <p:cNvGraphicFramePr/>
          <p:nvPr/>
        </p:nvGraphicFramePr>
        <p:xfrm>
          <a:off x="2482896" y="3140968"/>
          <a:ext cx="4032448" cy="3113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ChangeArrowheads="1"/>
          </p:cNvSpPr>
          <p:nvPr/>
        </p:nvSpPr>
        <p:spPr bwMode="auto">
          <a:xfrm>
            <a:off x="1214438" y="357188"/>
            <a:ext cx="3429000" cy="424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3600"/>
              <a:t>provide children with clear success criteria to help them assess the quality of their work</a:t>
            </a:r>
          </a:p>
          <a:p>
            <a:pPr eaLnBrk="1" hangingPunct="1">
              <a:spcBef>
                <a:spcPct val="0"/>
              </a:spcBef>
              <a:buFontTx/>
              <a:buNone/>
            </a:pPr>
            <a:endParaRPr lang="en-GB" altLang="en-US" sz="1800"/>
          </a:p>
        </p:txBody>
      </p:sp>
      <p:sp>
        <p:nvSpPr>
          <p:cNvPr id="3" name="Rectangle 2"/>
          <p:cNvSpPr/>
          <p:nvPr/>
        </p:nvSpPr>
        <p:spPr>
          <a:xfrm rot="971617">
            <a:off x="459677" y="262317"/>
            <a:ext cx="532843" cy="1323439"/>
          </a:xfrm>
          <a:prstGeom prst="rect">
            <a:avLst/>
          </a:prstGeom>
          <a:noFill/>
        </p:spPr>
        <p:txBody>
          <a:bodyPr>
            <a:spAutoFit/>
          </a:bodyPr>
          <a:lstStyle/>
          <a:p>
            <a:pPr algn="ctr" eaLnBrk="1" fontAlgn="auto" hangingPunct="1">
              <a:spcBef>
                <a:spcPts val="0"/>
              </a:spcBef>
              <a:spcAft>
                <a:spcPts val="0"/>
              </a:spcAft>
              <a:defRPr/>
            </a:pPr>
            <a:r>
              <a:rPr lang="en-US" sz="80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n-lt"/>
                <a:cs typeface="+mn-cs"/>
              </a:rPr>
              <a:t>3</a:t>
            </a:r>
          </a:p>
        </p:txBody>
      </p:sp>
      <p:sp>
        <p:nvSpPr>
          <p:cNvPr id="11268" name="TextBox 4"/>
          <p:cNvSpPr txBox="1">
            <a:spLocks noChangeArrowheads="1"/>
          </p:cNvSpPr>
          <p:nvPr/>
        </p:nvSpPr>
        <p:spPr bwMode="auto">
          <a:xfrm>
            <a:off x="0" y="6429375"/>
            <a:ext cx="2500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2" action="ppaction://hlinksldjump"/>
              </a:rPr>
              <a:t>Return to Contents</a:t>
            </a:r>
            <a:endParaRPr lang="en-GB" altLang="en-US" sz="1800">
              <a:latin typeface="Arial" panose="020B0604020202020204" pitchFamily="34" charset="0"/>
            </a:endParaRPr>
          </a:p>
        </p:txBody>
      </p:sp>
      <p:graphicFrame>
        <p:nvGraphicFramePr>
          <p:cNvPr id="6" name="Diagram 5"/>
          <p:cNvGraphicFramePr/>
          <p:nvPr/>
        </p:nvGraphicFramePr>
        <p:xfrm>
          <a:off x="4211960" y="2132856"/>
          <a:ext cx="4032448" cy="3113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
          <p:cNvSpPr>
            <a:spLocks noChangeArrowheads="1"/>
          </p:cNvSpPr>
          <p:nvPr/>
        </p:nvSpPr>
        <p:spPr bwMode="auto">
          <a:xfrm>
            <a:off x="1785938" y="428625"/>
            <a:ext cx="4572000"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3600"/>
              <a:t>train children over time to assess their own work and the work of others, and develop an appropriate language </a:t>
            </a:r>
          </a:p>
          <a:p>
            <a:pPr eaLnBrk="1" hangingPunct="1">
              <a:spcBef>
                <a:spcPct val="0"/>
              </a:spcBef>
              <a:buFontTx/>
              <a:buNone/>
            </a:pPr>
            <a:endParaRPr lang="en-GB" altLang="en-US" sz="1800"/>
          </a:p>
        </p:txBody>
      </p:sp>
      <p:sp>
        <p:nvSpPr>
          <p:cNvPr id="3" name="Rectangle 2"/>
          <p:cNvSpPr/>
          <p:nvPr/>
        </p:nvSpPr>
        <p:spPr>
          <a:xfrm rot="693980">
            <a:off x="1175891" y="269442"/>
            <a:ext cx="662362" cy="1107996"/>
          </a:xfrm>
          <a:prstGeom prst="rect">
            <a:avLst/>
          </a:prstGeom>
          <a:noFill/>
        </p:spPr>
        <p:txBody>
          <a:bodyPr wrap="none">
            <a:spAutoFit/>
          </a:bodyPr>
          <a:lstStyle/>
          <a:p>
            <a:pPr algn="ctr" eaLnBrk="1" hangingPunct="1">
              <a:defRPr/>
            </a:pPr>
            <a:r>
              <a:rPr lang="en-US" sz="66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Arial" charset="0"/>
                <a:cs typeface="Arial" charset="0"/>
              </a:rPr>
              <a:t>4</a:t>
            </a:r>
          </a:p>
        </p:txBody>
      </p:sp>
      <p:sp>
        <p:nvSpPr>
          <p:cNvPr id="12292" name="TextBox 6"/>
          <p:cNvSpPr txBox="1">
            <a:spLocks noChangeArrowheads="1"/>
          </p:cNvSpPr>
          <p:nvPr/>
        </p:nvSpPr>
        <p:spPr bwMode="auto">
          <a:xfrm>
            <a:off x="0" y="6429375"/>
            <a:ext cx="2500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2" action="ppaction://hlinksldjump"/>
              </a:rPr>
              <a:t>Return to Contents</a:t>
            </a:r>
            <a:endParaRPr lang="en-GB" altLang="en-US" sz="1800">
              <a:latin typeface="Arial" panose="020B0604020202020204" pitchFamily="34" charset="0"/>
            </a:endParaRPr>
          </a:p>
        </p:txBody>
      </p:sp>
      <p:graphicFrame>
        <p:nvGraphicFramePr>
          <p:cNvPr id="8" name="Diagram 7"/>
          <p:cNvGraphicFramePr/>
          <p:nvPr/>
        </p:nvGraphicFramePr>
        <p:xfrm>
          <a:off x="2771800" y="3280207"/>
          <a:ext cx="4032448" cy="3113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ChangeArrowheads="1"/>
          </p:cNvSpPr>
          <p:nvPr/>
        </p:nvSpPr>
        <p:spPr bwMode="auto">
          <a:xfrm>
            <a:off x="2214563" y="571500"/>
            <a:ext cx="485775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a:t>give children opportunities in lessons to discuss and reflect on problem-solving and reasoning strategies, comparing and evaluating approaches </a:t>
            </a:r>
          </a:p>
          <a:p>
            <a:pPr eaLnBrk="1" hangingPunct="1">
              <a:spcBef>
                <a:spcPct val="0"/>
              </a:spcBef>
              <a:buFontTx/>
              <a:buNone/>
            </a:pPr>
            <a:endParaRPr lang="en-GB" altLang="en-US" sz="1800"/>
          </a:p>
        </p:txBody>
      </p:sp>
      <p:sp>
        <p:nvSpPr>
          <p:cNvPr id="3" name="Rectangle 2"/>
          <p:cNvSpPr/>
          <p:nvPr/>
        </p:nvSpPr>
        <p:spPr>
          <a:xfrm rot="20909818">
            <a:off x="1398531" y="271796"/>
            <a:ext cx="697627" cy="1200329"/>
          </a:xfrm>
          <a:prstGeom prst="rect">
            <a:avLst/>
          </a:prstGeom>
          <a:noFill/>
        </p:spPr>
        <p:txBody>
          <a:bodyPr wrap="none">
            <a:spAutoFit/>
          </a:bodyPr>
          <a:lstStyle/>
          <a:p>
            <a:pPr algn="ctr" eaLnBrk="1" hangingPunct="1">
              <a:defRPr/>
            </a:pPr>
            <a:r>
              <a:rPr lang="en-US" sz="7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Arial" charset="0"/>
                <a:cs typeface="Arial" charset="0"/>
              </a:rPr>
              <a:t>5</a:t>
            </a:r>
          </a:p>
        </p:txBody>
      </p:sp>
      <p:sp>
        <p:nvSpPr>
          <p:cNvPr id="13316" name="TextBox 6"/>
          <p:cNvSpPr txBox="1">
            <a:spLocks noChangeArrowheads="1"/>
          </p:cNvSpPr>
          <p:nvPr/>
        </p:nvSpPr>
        <p:spPr bwMode="auto">
          <a:xfrm>
            <a:off x="0" y="6429375"/>
            <a:ext cx="2500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2" action="ppaction://hlinksldjump"/>
              </a:rPr>
              <a:t>Return to Contents</a:t>
            </a:r>
            <a:endParaRPr lang="en-GB" altLang="en-US" sz="1800">
              <a:latin typeface="Arial" panose="020B0604020202020204" pitchFamily="34" charset="0"/>
            </a:endParaRPr>
          </a:p>
        </p:txBody>
      </p:sp>
      <p:graphicFrame>
        <p:nvGraphicFramePr>
          <p:cNvPr id="8" name="Diagram 7"/>
          <p:cNvGraphicFramePr/>
          <p:nvPr/>
        </p:nvGraphicFramePr>
        <p:xfrm>
          <a:off x="3563888" y="3140968"/>
          <a:ext cx="4032448" cy="31135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ChangeArrowheads="1"/>
          </p:cNvSpPr>
          <p:nvPr/>
        </p:nvSpPr>
        <p:spPr bwMode="auto">
          <a:xfrm>
            <a:off x="2000250" y="428625"/>
            <a:ext cx="542925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3600"/>
              <a:t>frequently and consistently encourage children's self-reflection on their learning and guide children to identify their next steps</a:t>
            </a:r>
          </a:p>
        </p:txBody>
      </p:sp>
      <p:sp>
        <p:nvSpPr>
          <p:cNvPr id="3" name="Rectangle 2"/>
          <p:cNvSpPr/>
          <p:nvPr/>
        </p:nvSpPr>
        <p:spPr>
          <a:xfrm rot="995224">
            <a:off x="1173153" y="81193"/>
            <a:ext cx="761747" cy="1323439"/>
          </a:xfrm>
          <a:prstGeom prst="rect">
            <a:avLst/>
          </a:prstGeom>
          <a:noFill/>
        </p:spPr>
        <p:txBody>
          <a:bodyPr wrap="none">
            <a:spAutoFit/>
          </a:bodyPr>
          <a:lstStyle/>
          <a:p>
            <a:pPr algn="ctr" eaLnBrk="1" hangingPunct="1">
              <a:defRPr/>
            </a:pPr>
            <a:r>
              <a:rPr lang="en-US" sz="80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Arial" charset="0"/>
                <a:cs typeface="Arial" charset="0"/>
              </a:rPr>
              <a:t>6</a:t>
            </a:r>
          </a:p>
        </p:txBody>
      </p:sp>
      <p:sp>
        <p:nvSpPr>
          <p:cNvPr id="14340" name="TextBox 4"/>
          <p:cNvSpPr txBox="1">
            <a:spLocks noChangeArrowheads="1"/>
          </p:cNvSpPr>
          <p:nvPr/>
        </p:nvSpPr>
        <p:spPr bwMode="auto">
          <a:xfrm>
            <a:off x="0" y="6429375"/>
            <a:ext cx="2500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3" action="ppaction://hlinksldjump"/>
              </a:rPr>
              <a:t>Return to Contents</a:t>
            </a:r>
            <a:endParaRPr lang="en-GB" altLang="en-US" sz="1800">
              <a:latin typeface="Arial" panose="020B0604020202020204" pitchFamily="34" charset="0"/>
            </a:endParaRPr>
          </a:p>
        </p:txBody>
      </p:sp>
      <p:graphicFrame>
        <p:nvGraphicFramePr>
          <p:cNvPr id="6" name="Diagram 5"/>
          <p:cNvGraphicFramePr/>
          <p:nvPr/>
        </p:nvGraphicFramePr>
        <p:xfrm>
          <a:off x="2915816" y="3270380"/>
          <a:ext cx="4032448" cy="31135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28625" y="0"/>
            <a:ext cx="8229600" cy="1143000"/>
          </a:xfrm>
        </p:spPr>
        <p:txBody>
          <a:bodyPr/>
          <a:lstStyle/>
          <a:p>
            <a:pPr eaLnBrk="1" hangingPunct="1"/>
            <a:r>
              <a:rPr lang="en-GB" altLang="en-US" b="1" u="sng" smtClean="0">
                <a:solidFill>
                  <a:srgbClr val="00B050"/>
                </a:solidFill>
              </a:rPr>
              <a:t>One more time</a:t>
            </a:r>
          </a:p>
        </p:txBody>
      </p:sp>
      <p:sp>
        <p:nvSpPr>
          <p:cNvPr id="16387" name="Content Placeholder 2"/>
          <p:cNvSpPr>
            <a:spLocks noGrp="1"/>
          </p:cNvSpPr>
          <p:nvPr>
            <p:ph idx="1"/>
          </p:nvPr>
        </p:nvSpPr>
        <p:spPr>
          <a:xfrm>
            <a:off x="428625" y="1143000"/>
            <a:ext cx="8229600" cy="4525963"/>
          </a:xfrm>
        </p:spPr>
        <p:txBody>
          <a:bodyPr/>
          <a:lstStyle/>
          <a:p>
            <a:pPr marL="514350" indent="-514350" eaLnBrk="1" hangingPunct="1">
              <a:buFont typeface="Arial" panose="020B0604020202020204" pitchFamily="34" charset="0"/>
              <a:buAutoNum type="arabicParenR"/>
            </a:pPr>
            <a:r>
              <a:rPr lang="en-GB" altLang="en-US" sz="1800" smtClean="0"/>
              <a:t>Plan peer and self-assessment opportunities</a:t>
            </a:r>
          </a:p>
          <a:p>
            <a:pPr marL="514350" indent="-514350" eaLnBrk="1" hangingPunct="1">
              <a:buFont typeface="Arial" panose="020B0604020202020204" pitchFamily="34" charset="0"/>
              <a:buAutoNum type="arabicParenR"/>
            </a:pPr>
            <a:endParaRPr lang="en-GB" altLang="en-US" sz="1800" smtClean="0"/>
          </a:p>
          <a:p>
            <a:pPr marL="514350" indent="-514350" eaLnBrk="1" hangingPunct="1">
              <a:buFont typeface="Arial" panose="020B0604020202020204" pitchFamily="34" charset="0"/>
              <a:buAutoNum type="arabicParenR"/>
            </a:pPr>
            <a:endParaRPr lang="en-GB" altLang="en-US" sz="1800" smtClean="0"/>
          </a:p>
          <a:p>
            <a:pPr marL="514350" indent="-514350" eaLnBrk="1" hangingPunct="1">
              <a:buFont typeface="Arial" panose="020B0604020202020204" pitchFamily="34" charset="0"/>
              <a:buAutoNum type="arabicParenR"/>
            </a:pPr>
            <a:r>
              <a:rPr lang="en-GB" altLang="en-US" sz="1800" smtClean="0"/>
              <a:t>Link outcomes to learning objectives </a:t>
            </a:r>
          </a:p>
          <a:p>
            <a:pPr marL="514350" indent="-514350" eaLnBrk="1" hangingPunct="1">
              <a:buFont typeface="Arial" panose="020B0604020202020204" pitchFamily="34" charset="0"/>
              <a:buAutoNum type="arabicParenR"/>
            </a:pPr>
            <a:endParaRPr lang="en-GB" altLang="en-US" sz="1800" smtClean="0"/>
          </a:p>
          <a:p>
            <a:pPr marL="514350" indent="-514350" eaLnBrk="1" hangingPunct="1">
              <a:buFont typeface="Arial" panose="020B0604020202020204" pitchFamily="34" charset="0"/>
              <a:buAutoNum type="arabicParenR"/>
            </a:pPr>
            <a:endParaRPr lang="en-GB" altLang="en-US" sz="1800" smtClean="0"/>
          </a:p>
          <a:p>
            <a:pPr marL="514350" indent="-514350" eaLnBrk="1" hangingPunct="1">
              <a:buFont typeface="Arial" panose="020B0604020202020204" pitchFamily="34" charset="0"/>
              <a:buAutoNum type="arabicParenR"/>
            </a:pPr>
            <a:r>
              <a:rPr lang="en-GB" altLang="en-US" sz="1800" smtClean="0"/>
              <a:t>Provide clear success criteria</a:t>
            </a:r>
          </a:p>
          <a:p>
            <a:pPr marL="514350" indent="-514350" eaLnBrk="1" hangingPunct="1">
              <a:buFont typeface="Arial" panose="020B0604020202020204" pitchFamily="34" charset="0"/>
              <a:buAutoNum type="arabicParenR"/>
            </a:pPr>
            <a:endParaRPr lang="en-GB" altLang="en-US" sz="1800" smtClean="0"/>
          </a:p>
          <a:p>
            <a:pPr marL="514350" indent="-514350" eaLnBrk="1" hangingPunct="1">
              <a:buFont typeface="Arial" panose="020B0604020202020204" pitchFamily="34" charset="0"/>
              <a:buAutoNum type="arabicParenR"/>
            </a:pPr>
            <a:endParaRPr lang="en-GB" altLang="en-US" sz="1800" smtClean="0"/>
          </a:p>
          <a:p>
            <a:pPr marL="514350" indent="-514350" eaLnBrk="1" hangingPunct="1">
              <a:buFont typeface="Arial" panose="020B0604020202020204" pitchFamily="34" charset="0"/>
              <a:buAutoNum type="arabicParenR"/>
            </a:pPr>
            <a:r>
              <a:rPr lang="en-GB" altLang="en-US" sz="1800" smtClean="0"/>
              <a:t>Train children to develop an appropriate assessment language</a:t>
            </a:r>
          </a:p>
          <a:p>
            <a:pPr marL="514350" indent="-514350" eaLnBrk="1" hangingPunct="1">
              <a:buFont typeface="Arial" panose="020B0604020202020204" pitchFamily="34" charset="0"/>
              <a:buAutoNum type="arabicParenR"/>
            </a:pPr>
            <a:endParaRPr lang="en-GB" altLang="en-US" sz="1800" smtClean="0"/>
          </a:p>
          <a:p>
            <a:pPr marL="514350" indent="-514350" eaLnBrk="1" hangingPunct="1">
              <a:buFont typeface="Arial" panose="020B0604020202020204" pitchFamily="34" charset="0"/>
              <a:buAutoNum type="arabicParenR"/>
            </a:pPr>
            <a:endParaRPr lang="en-GB" altLang="en-US" sz="1800" smtClean="0"/>
          </a:p>
          <a:p>
            <a:pPr marL="514350" indent="-514350" eaLnBrk="1" hangingPunct="1">
              <a:buFont typeface="Arial" panose="020B0604020202020204" pitchFamily="34" charset="0"/>
              <a:buAutoNum type="arabicParenR"/>
            </a:pPr>
            <a:r>
              <a:rPr lang="en-GB" altLang="en-US" sz="1800" smtClean="0"/>
              <a:t>Provide opportunities to discuss and reflect</a:t>
            </a:r>
          </a:p>
          <a:p>
            <a:pPr marL="514350" indent="-514350" eaLnBrk="1" hangingPunct="1">
              <a:buFont typeface="Arial" panose="020B0604020202020204" pitchFamily="34" charset="0"/>
              <a:buAutoNum type="arabicParenR"/>
            </a:pPr>
            <a:endParaRPr lang="en-GB" altLang="en-US" sz="1800" smtClean="0"/>
          </a:p>
          <a:p>
            <a:pPr marL="514350" indent="-514350" eaLnBrk="1" hangingPunct="1">
              <a:buFont typeface="Arial" panose="020B0604020202020204" pitchFamily="34" charset="0"/>
              <a:buAutoNum type="arabicParenR"/>
            </a:pPr>
            <a:endParaRPr lang="en-GB" altLang="en-US" sz="1800" smtClean="0"/>
          </a:p>
          <a:p>
            <a:pPr marL="514350" indent="-514350" eaLnBrk="1" hangingPunct="1">
              <a:buFont typeface="Arial" panose="020B0604020202020204" pitchFamily="34" charset="0"/>
              <a:buAutoNum type="arabicParenR"/>
            </a:pPr>
            <a:r>
              <a:rPr lang="en-GB" altLang="en-US" sz="1800" smtClean="0"/>
              <a:t>Guide children in self-reflection</a:t>
            </a:r>
          </a:p>
          <a:p>
            <a:pPr marL="514350" indent="-514350" eaLnBrk="1" hangingPunct="1">
              <a:buFont typeface="Arial" panose="020B0604020202020204" pitchFamily="34" charset="0"/>
              <a:buAutoNum type="arabicParenR"/>
            </a:pPr>
            <a:endParaRPr lang="en-GB" altLang="en-US" sz="2400" smtClean="0"/>
          </a:p>
          <a:p>
            <a:pPr marL="514350" indent="-514350" eaLnBrk="1" hangingPunct="1">
              <a:buFont typeface="Arial" panose="020B0604020202020204" pitchFamily="34" charset="0"/>
              <a:buAutoNum type="arabicParenR"/>
            </a:pPr>
            <a:endParaRPr lang="en-GB" altLang="en-US" smtClean="0"/>
          </a:p>
          <a:p>
            <a:pPr marL="514350" indent="-514350" eaLnBrk="1" hangingPunct="1">
              <a:buFont typeface="Arial" panose="020B0604020202020204" pitchFamily="34" charset="0"/>
              <a:buAutoNum type="arabicParenR"/>
            </a:pPr>
            <a:endParaRPr lang="en-GB" altLang="en-US" smtClean="0"/>
          </a:p>
        </p:txBody>
      </p:sp>
      <p:sp>
        <p:nvSpPr>
          <p:cNvPr id="16388" name="TextBox 12"/>
          <p:cNvSpPr txBox="1">
            <a:spLocks noChangeArrowheads="1"/>
          </p:cNvSpPr>
          <p:nvPr/>
        </p:nvSpPr>
        <p:spPr bwMode="auto">
          <a:xfrm>
            <a:off x="0" y="6429375"/>
            <a:ext cx="2500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3" action="ppaction://hlinksldjump"/>
              </a:rPr>
              <a:t>Return to Contents</a:t>
            </a:r>
            <a:endParaRPr lang="en-GB" altLang="en-US" sz="1800">
              <a:latin typeface="Arial" panose="020B0604020202020204" pitchFamily="34" charset="0"/>
            </a:endParaRPr>
          </a:p>
        </p:txBody>
      </p:sp>
      <p:graphicFrame>
        <p:nvGraphicFramePr>
          <p:cNvPr id="14" name="Diagram 13"/>
          <p:cNvGraphicFramePr/>
          <p:nvPr/>
        </p:nvGraphicFramePr>
        <p:xfrm>
          <a:off x="5574481" y="910342"/>
          <a:ext cx="1649214" cy="129464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6" name="Diagram 15"/>
          <p:cNvGraphicFramePr/>
          <p:nvPr/>
        </p:nvGraphicFramePr>
        <p:xfrm>
          <a:off x="4370799" y="1722257"/>
          <a:ext cx="1649214" cy="129464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17" name="Diagram 16"/>
          <p:cNvGraphicFramePr/>
          <p:nvPr/>
        </p:nvGraphicFramePr>
        <p:xfrm>
          <a:off x="3521762" y="2661852"/>
          <a:ext cx="1649214" cy="1294642"/>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18" name="Diagram 17"/>
          <p:cNvGraphicFramePr/>
          <p:nvPr/>
        </p:nvGraphicFramePr>
        <p:xfrm>
          <a:off x="6089993" y="3235050"/>
          <a:ext cx="1649214" cy="1294642"/>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graphicFrame>
        <p:nvGraphicFramePr>
          <p:cNvPr id="20" name="Diagram 19"/>
          <p:cNvGraphicFramePr/>
          <p:nvPr/>
        </p:nvGraphicFramePr>
        <p:xfrm>
          <a:off x="4860032" y="4625313"/>
          <a:ext cx="1649214" cy="1294642"/>
        </p:xfrm>
        <a:graphic>
          <a:graphicData uri="http://schemas.openxmlformats.org/drawingml/2006/diagram">
            <dgm:relIds xmlns:dgm="http://schemas.openxmlformats.org/drawingml/2006/diagram" xmlns:r="http://schemas.openxmlformats.org/officeDocument/2006/relationships" r:dm="rId24" r:lo="rId25" r:qs="rId26" r:cs="rId27"/>
          </a:graphicData>
        </a:graphic>
      </p:graphicFrame>
      <p:graphicFrame>
        <p:nvGraphicFramePr>
          <p:cNvPr id="21" name="Diagram 20"/>
          <p:cNvGraphicFramePr/>
          <p:nvPr/>
        </p:nvGraphicFramePr>
        <p:xfrm>
          <a:off x="3718818" y="5504621"/>
          <a:ext cx="1649214" cy="1294642"/>
        </p:xfrm>
        <a:graphic>
          <a:graphicData uri="http://schemas.openxmlformats.org/drawingml/2006/diagram">
            <dgm:relIds xmlns:dgm="http://schemas.openxmlformats.org/drawingml/2006/diagram" xmlns:r="http://schemas.openxmlformats.org/officeDocument/2006/relationships" r:dm="rId29" r:lo="rId30" r:qs="rId31" r:cs="rId32"/>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ChangeArrowheads="1"/>
          </p:cNvSpPr>
          <p:nvPr/>
        </p:nvSpPr>
        <p:spPr bwMode="auto">
          <a:xfrm>
            <a:off x="357188" y="855663"/>
            <a:ext cx="6572250" cy="600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600"/>
          </a:p>
          <a:p>
            <a:pPr eaLnBrk="1" hangingPunct="1">
              <a:spcBef>
                <a:spcPct val="0"/>
              </a:spcBef>
              <a:buFontTx/>
              <a:buNone/>
            </a:pPr>
            <a:r>
              <a:rPr lang="en-GB" altLang="en-US" sz="1600"/>
              <a:t>'Find one example you are really proud of and circle it. Tell the person next to you why you are pleased with it.' </a:t>
            </a:r>
          </a:p>
          <a:p>
            <a:pPr eaLnBrk="1" hangingPunct="1">
              <a:spcBef>
                <a:spcPct val="0"/>
              </a:spcBef>
              <a:buFontTx/>
              <a:buNone/>
            </a:pPr>
            <a:endParaRPr lang="en-GB" altLang="en-US" sz="1600"/>
          </a:p>
          <a:p>
            <a:pPr eaLnBrk="1" hangingPunct="1">
              <a:spcBef>
                <a:spcPct val="0"/>
              </a:spcBef>
              <a:buFontTx/>
              <a:buNone/>
            </a:pPr>
            <a:endParaRPr lang="en-GB" altLang="en-US" sz="1600"/>
          </a:p>
          <a:p>
            <a:pPr eaLnBrk="1" hangingPunct="1">
              <a:spcBef>
                <a:spcPct val="0"/>
              </a:spcBef>
              <a:buFontTx/>
              <a:buNone/>
            </a:pPr>
            <a:endParaRPr lang="en-GB" altLang="en-US" sz="1600"/>
          </a:p>
          <a:p>
            <a:pPr eaLnBrk="1" hangingPunct="1">
              <a:spcBef>
                <a:spcPct val="0"/>
              </a:spcBef>
              <a:buFontTx/>
              <a:buNone/>
            </a:pPr>
            <a:r>
              <a:rPr lang="en-GB" altLang="en-US" sz="1600" b="1"/>
              <a:t>‘Decide with your talk partner which of the success criteria you have been most successful with and which one needs help or could be taken even further.' </a:t>
            </a:r>
          </a:p>
          <a:p>
            <a:pPr eaLnBrk="1" hangingPunct="1">
              <a:spcBef>
                <a:spcPct val="0"/>
              </a:spcBef>
              <a:buFontTx/>
              <a:buNone/>
            </a:pPr>
            <a:endParaRPr lang="en-GB" altLang="en-US" sz="1600"/>
          </a:p>
          <a:p>
            <a:pPr eaLnBrk="1" hangingPunct="1">
              <a:spcBef>
                <a:spcPct val="0"/>
              </a:spcBef>
              <a:buFontTx/>
              <a:buNone/>
            </a:pPr>
            <a:endParaRPr lang="en-GB" altLang="en-US" sz="1600"/>
          </a:p>
          <a:p>
            <a:pPr eaLnBrk="1" hangingPunct="1">
              <a:spcBef>
                <a:spcPct val="0"/>
              </a:spcBef>
              <a:buFontTx/>
              <a:buNone/>
            </a:pPr>
            <a:endParaRPr lang="en-GB" altLang="en-US" sz="1600"/>
          </a:p>
          <a:p>
            <a:pPr eaLnBrk="1" hangingPunct="1">
              <a:spcBef>
                <a:spcPct val="0"/>
              </a:spcBef>
              <a:buFontTx/>
              <a:buNone/>
            </a:pPr>
            <a:r>
              <a:rPr lang="en-GB" altLang="en-US" sz="1600"/>
              <a:t>(After whole-class sharing for a minute or two) 'You have three minutes to identify two places where you think you have done this well and read them to your partner.' </a:t>
            </a:r>
          </a:p>
          <a:p>
            <a:pPr eaLnBrk="1" hangingPunct="1">
              <a:spcBef>
                <a:spcPct val="0"/>
              </a:spcBef>
              <a:buFontTx/>
              <a:buNone/>
            </a:pPr>
            <a:endParaRPr lang="en-GB" altLang="en-US" sz="1600"/>
          </a:p>
          <a:p>
            <a:pPr eaLnBrk="1" hangingPunct="1">
              <a:spcBef>
                <a:spcPct val="0"/>
              </a:spcBef>
              <a:buFontTx/>
              <a:buNone/>
            </a:pPr>
            <a:endParaRPr lang="en-GB" altLang="en-US" sz="1600"/>
          </a:p>
          <a:p>
            <a:pPr eaLnBrk="1" hangingPunct="1">
              <a:spcBef>
                <a:spcPct val="0"/>
              </a:spcBef>
              <a:buFontTx/>
              <a:buNone/>
            </a:pPr>
            <a:endParaRPr lang="en-GB" altLang="en-US" sz="1600"/>
          </a:p>
          <a:p>
            <a:pPr eaLnBrk="1" hangingPunct="1">
              <a:spcBef>
                <a:spcPct val="0"/>
              </a:spcBef>
              <a:buFontTx/>
              <a:buNone/>
            </a:pPr>
            <a:r>
              <a:rPr lang="en-GB" altLang="en-US" sz="1600" b="1"/>
              <a:t>'You have five minutes to find one place where you could improve. Write your improvement at the bottom of your work.' </a:t>
            </a:r>
          </a:p>
          <a:p>
            <a:pPr eaLnBrk="1" hangingPunct="1">
              <a:spcBef>
                <a:spcPct val="0"/>
              </a:spcBef>
              <a:buFontTx/>
              <a:buNone/>
            </a:pPr>
            <a:endParaRPr lang="en-GB" altLang="en-US" sz="1600"/>
          </a:p>
          <a:p>
            <a:pPr eaLnBrk="1" hangingPunct="1">
              <a:spcBef>
                <a:spcPct val="0"/>
              </a:spcBef>
              <a:buFontTx/>
              <a:buNone/>
            </a:pPr>
            <a:endParaRPr lang="en-GB" altLang="en-US" sz="1600"/>
          </a:p>
          <a:p>
            <a:pPr eaLnBrk="1" hangingPunct="1">
              <a:spcBef>
                <a:spcPct val="0"/>
              </a:spcBef>
              <a:buFontTx/>
              <a:buNone/>
            </a:pPr>
            <a:r>
              <a:rPr lang="en-GB" altLang="en-US" sz="1600"/>
              <a:t>'Look back at the problems you have solved today. Where were you successful? What approach did you take?</a:t>
            </a:r>
          </a:p>
        </p:txBody>
      </p:sp>
      <p:sp>
        <p:nvSpPr>
          <p:cNvPr id="3" name="Rectangle 2"/>
          <p:cNvSpPr/>
          <p:nvPr/>
        </p:nvSpPr>
        <p:spPr>
          <a:xfrm>
            <a:off x="428596" y="0"/>
            <a:ext cx="8003409" cy="923330"/>
          </a:xfrm>
          <a:prstGeom prst="rect">
            <a:avLst/>
          </a:prstGeom>
          <a:noFill/>
        </p:spPr>
        <p:txBody>
          <a:bodyPr wrap="none">
            <a:spAutoFit/>
          </a:bodyPr>
          <a:lstStyle/>
          <a:p>
            <a:pPr algn="ctr" eaLnBrk="1" fontAlgn="auto" hangingPunct="1">
              <a:spcBef>
                <a:spcPts val="0"/>
              </a:spcBef>
              <a:spcAft>
                <a:spcPts val="0"/>
              </a:spcAft>
              <a:defRPr/>
            </a:pPr>
            <a:r>
              <a:rPr lang="en-US" sz="54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mn-lt"/>
                <a:cs typeface="+mn-cs"/>
              </a:rPr>
              <a:t>Examples of good practice</a:t>
            </a:r>
          </a:p>
        </p:txBody>
      </p:sp>
      <p:sp>
        <p:nvSpPr>
          <p:cNvPr id="18436" name="TextBox 8"/>
          <p:cNvSpPr txBox="1">
            <a:spLocks noChangeArrowheads="1"/>
          </p:cNvSpPr>
          <p:nvPr/>
        </p:nvSpPr>
        <p:spPr bwMode="auto">
          <a:xfrm>
            <a:off x="7858125" y="6211888"/>
            <a:ext cx="12858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2" action="ppaction://hlinksldjump"/>
              </a:rPr>
              <a:t>Return to Contents</a:t>
            </a:r>
            <a:endParaRPr lang="en-GB" altLang="en-US" sz="1800">
              <a:latin typeface="Arial" panose="020B0604020202020204" pitchFamily="34" charset="0"/>
            </a:endParaRPr>
          </a:p>
        </p:txBody>
      </p:sp>
      <p:graphicFrame>
        <p:nvGraphicFramePr>
          <p:cNvPr id="11" name="Diagram 10"/>
          <p:cNvGraphicFramePr/>
          <p:nvPr/>
        </p:nvGraphicFramePr>
        <p:xfrm>
          <a:off x="6787008" y="923330"/>
          <a:ext cx="1165958" cy="101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2" name="Diagram 11"/>
          <p:cNvGraphicFramePr/>
          <p:nvPr/>
        </p:nvGraphicFramePr>
        <p:xfrm>
          <a:off x="7524328" y="2204864"/>
          <a:ext cx="1165958" cy="101752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3" name="Diagram 12"/>
          <p:cNvGraphicFramePr/>
          <p:nvPr/>
        </p:nvGraphicFramePr>
        <p:xfrm>
          <a:off x="6822091" y="3569289"/>
          <a:ext cx="1165958" cy="1017524"/>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14" name="Diagram 13"/>
          <p:cNvGraphicFramePr/>
          <p:nvPr/>
        </p:nvGraphicFramePr>
        <p:xfrm>
          <a:off x="7668344" y="4704882"/>
          <a:ext cx="1165958" cy="1017524"/>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graphicFrame>
        <p:nvGraphicFramePr>
          <p:cNvPr id="15" name="Diagram 14"/>
          <p:cNvGraphicFramePr/>
          <p:nvPr/>
        </p:nvGraphicFramePr>
        <p:xfrm>
          <a:off x="6502386" y="5703126"/>
          <a:ext cx="1165958" cy="1017524"/>
        </p:xfrm>
        <a:graphic>
          <a:graphicData uri="http://schemas.openxmlformats.org/drawingml/2006/diagram">
            <dgm:relIds xmlns:dgm="http://schemas.openxmlformats.org/drawingml/2006/diagram" xmlns:r="http://schemas.openxmlformats.org/officeDocument/2006/relationships" r:dm="rId23" r:lo="rId24" r:qs="rId25" r:cs="rId26"/>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00100" y="1785926"/>
            <a:ext cx="7109639" cy="2585323"/>
          </a:xfrm>
          <a:prstGeom prst="rect">
            <a:avLst/>
          </a:prstGeom>
          <a:noFill/>
        </p:spPr>
        <p:txBody>
          <a:bodyPr wrap="none">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eaLnBrk="1" hangingPunct="1">
              <a:defRPr/>
            </a:pPr>
            <a:r>
              <a:rPr lang="en-US" sz="5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Arial" charset="0"/>
                <a:cs typeface="Arial" charset="0"/>
              </a:rPr>
              <a:t>Here are some slides</a:t>
            </a:r>
          </a:p>
          <a:p>
            <a:pPr algn="ctr" eaLnBrk="1" hangingPunct="1">
              <a:defRPr/>
            </a:pPr>
            <a:r>
              <a:rPr lang="en-US" sz="5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Arial" charset="0"/>
                <a:cs typeface="Arial" charset="0"/>
              </a:rPr>
              <a:t>you can drop into</a:t>
            </a:r>
          </a:p>
          <a:p>
            <a:pPr algn="ctr" eaLnBrk="1" hangingPunct="1">
              <a:defRPr/>
            </a:pPr>
            <a:r>
              <a:rPr lang="en-US" sz="5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Arial" charset="0"/>
                <a:cs typeface="Arial" charset="0"/>
              </a:rPr>
              <a:t>your lessons</a:t>
            </a:r>
          </a:p>
        </p:txBody>
      </p:sp>
      <p:sp>
        <p:nvSpPr>
          <p:cNvPr id="19459" name="TextBox 2"/>
          <p:cNvSpPr txBox="1">
            <a:spLocks noChangeArrowheads="1"/>
          </p:cNvSpPr>
          <p:nvPr/>
        </p:nvSpPr>
        <p:spPr bwMode="auto">
          <a:xfrm>
            <a:off x="0" y="6429375"/>
            <a:ext cx="2500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2" action="ppaction://hlinksldjump"/>
              </a:rPr>
              <a:t>Return to Contents</a:t>
            </a:r>
            <a:endParaRPr lang="en-GB" altLang="en-US" sz="180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 calcmode="lin" valueType="num">
                                      <p:cBhvr>
                                        <p:cTn id="9" dur="10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214290"/>
            <a:ext cx="8626600" cy="769441"/>
          </a:xfrm>
          <a:prstGeom prst="rect">
            <a:avLst/>
          </a:prstGeom>
          <a:noFill/>
        </p:spPr>
        <p:txBody>
          <a:bodyPr>
            <a:spAutoFit/>
          </a:bodyPr>
          <a:lstStyle/>
          <a:p>
            <a:pPr algn="ctr" eaLnBrk="1" hangingPunct="1">
              <a:defRPr/>
            </a:pPr>
            <a:r>
              <a:rPr lang="en-US" sz="4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Arial" charset="0"/>
                <a:cs typeface="Arial" charset="0"/>
              </a:rPr>
              <a:t>Why have mark schemes?</a:t>
            </a:r>
          </a:p>
        </p:txBody>
      </p:sp>
      <p:sp>
        <p:nvSpPr>
          <p:cNvPr id="20483" name="TextBox 6"/>
          <p:cNvSpPr txBox="1">
            <a:spLocks noChangeArrowheads="1"/>
          </p:cNvSpPr>
          <p:nvPr/>
        </p:nvSpPr>
        <p:spPr bwMode="auto">
          <a:xfrm>
            <a:off x="0" y="6429375"/>
            <a:ext cx="2500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2" action="ppaction://hlinksldjump"/>
              </a:rPr>
              <a:t>Return to Contents</a:t>
            </a:r>
            <a:endParaRPr lang="en-GB" altLang="en-US" sz="1800">
              <a:latin typeface="Arial" panose="020B0604020202020204" pitchFamily="34" charset="0"/>
            </a:endParaRPr>
          </a:p>
        </p:txBody>
      </p:sp>
      <p:sp>
        <p:nvSpPr>
          <p:cNvPr id="2" name="Rectangle 1"/>
          <p:cNvSpPr/>
          <p:nvPr/>
        </p:nvSpPr>
        <p:spPr>
          <a:xfrm>
            <a:off x="395288" y="1412875"/>
            <a:ext cx="8208962" cy="3416300"/>
          </a:xfrm>
          <a:prstGeom prst="rect">
            <a:avLst/>
          </a:prstGeom>
        </p:spPr>
        <p:txBody>
          <a:bodyPr>
            <a:spAutoFit/>
          </a:bodyPr>
          <a:lstStyle/>
          <a:p>
            <a:pPr eaLnBrk="1" hangingPunct="1">
              <a:buFontTx/>
              <a:buAutoNum type="arabicParenR"/>
              <a:defRPr/>
            </a:pPr>
            <a:r>
              <a:rPr lang="en-GB" altLang="en-US" sz="2400" dirty="0">
                <a:latin typeface="+mj-lt"/>
              </a:rPr>
              <a:t> </a:t>
            </a:r>
            <a:r>
              <a:rPr lang="en-GB" altLang="en-US" sz="2400" b="1" dirty="0">
                <a:solidFill>
                  <a:srgbClr val="00B050"/>
                </a:solidFill>
                <a:latin typeface="+mj-lt"/>
              </a:rPr>
              <a:t>Uniformity</a:t>
            </a:r>
            <a:r>
              <a:rPr lang="en-GB" altLang="en-US" sz="2400" dirty="0">
                <a:latin typeface="+mj-lt"/>
              </a:rPr>
              <a:t>	- So that everyone knows they are working to 		the same criteria</a:t>
            </a:r>
          </a:p>
          <a:p>
            <a:pPr eaLnBrk="1" hangingPunct="1">
              <a:buFontTx/>
              <a:buAutoNum type="arabicParenR"/>
              <a:defRPr/>
            </a:pPr>
            <a:endParaRPr lang="en-GB" altLang="en-US" sz="2400" dirty="0">
              <a:latin typeface="+mj-lt"/>
            </a:endParaRPr>
          </a:p>
          <a:p>
            <a:pPr eaLnBrk="1" hangingPunct="1">
              <a:buFontTx/>
              <a:buAutoNum type="arabicParenR" startAt="2"/>
              <a:defRPr/>
            </a:pPr>
            <a:r>
              <a:rPr lang="en-GB" altLang="en-US" sz="2400" dirty="0">
                <a:latin typeface="+mj-lt"/>
              </a:rPr>
              <a:t> </a:t>
            </a:r>
            <a:r>
              <a:rPr lang="en-GB" altLang="en-US" sz="2400" b="1" dirty="0">
                <a:solidFill>
                  <a:srgbClr val="00B050"/>
                </a:solidFill>
                <a:latin typeface="+mj-lt"/>
              </a:rPr>
              <a:t>Judgement</a:t>
            </a:r>
            <a:r>
              <a:rPr lang="en-GB" altLang="en-US" sz="2400" dirty="0">
                <a:latin typeface="+mj-lt"/>
              </a:rPr>
              <a:t>	- To help explain what is good and what could 		be improved</a:t>
            </a:r>
          </a:p>
          <a:p>
            <a:pPr eaLnBrk="1" hangingPunct="1">
              <a:buFontTx/>
              <a:buAutoNum type="arabicParenR"/>
              <a:defRPr/>
            </a:pPr>
            <a:endParaRPr lang="en-GB" altLang="en-US" sz="2400" dirty="0">
              <a:latin typeface="+mj-lt"/>
            </a:endParaRPr>
          </a:p>
          <a:p>
            <a:pPr eaLnBrk="1" hangingPunct="1">
              <a:buFontTx/>
              <a:buAutoNum type="arabicParenR" startAt="3"/>
              <a:defRPr/>
            </a:pPr>
            <a:r>
              <a:rPr lang="en-GB" altLang="en-US" sz="2400" dirty="0">
                <a:latin typeface="+mj-lt"/>
              </a:rPr>
              <a:t> </a:t>
            </a:r>
            <a:r>
              <a:rPr lang="en-GB" altLang="en-US" sz="2400" b="1" dirty="0">
                <a:solidFill>
                  <a:srgbClr val="00B050"/>
                </a:solidFill>
                <a:latin typeface="+mj-lt"/>
              </a:rPr>
              <a:t>Communication</a:t>
            </a:r>
            <a:r>
              <a:rPr lang="en-GB" altLang="en-US" sz="2400" dirty="0">
                <a:latin typeface="+mj-lt"/>
              </a:rPr>
              <a:t>	  - To help everyone understand what 			is expected, what has been achieved 			and what can be improved</a:t>
            </a:r>
            <a:endParaRPr lang="en-GB" sz="2400" dirty="0">
              <a:latin typeface="+mj-lt"/>
            </a:endParaRPr>
          </a:p>
        </p:txBody>
      </p:sp>
      <p:graphicFrame>
        <p:nvGraphicFramePr>
          <p:cNvPr id="9" name="Diagram 8"/>
          <p:cNvGraphicFramePr/>
          <p:nvPr/>
        </p:nvGraphicFramePr>
        <p:xfrm>
          <a:off x="6012160" y="4509120"/>
          <a:ext cx="2592288" cy="21963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868125" y="285728"/>
            <a:ext cx="5142755" cy="1323439"/>
          </a:xfrm>
          <a:prstGeom prst="rect">
            <a:avLst/>
          </a:prstGeom>
          <a:noFill/>
        </p:spPr>
        <p:txBody>
          <a:bodyPr wrap="none">
            <a:spAutoFit/>
          </a:bodyPr>
          <a:lstStyle/>
          <a:p>
            <a:pPr algn="ctr" eaLnBrk="1" hangingPunct="1">
              <a:defRPr/>
            </a:pPr>
            <a:r>
              <a:rPr lang="en-US" sz="4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Arial" charset="0"/>
                <a:cs typeface="Arial" charset="0"/>
              </a:rPr>
              <a:t>So what is peer and </a:t>
            </a:r>
          </a:p>
          <a:p>
            <a:pPr algn="ctr" eaLnBrk="1" hangingPunct="1">
              <a:defRPr/>
            </a:pPr>
            <a:r>
              <a:rPr lang="en-US" sz="4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Arial" charset="0"/>
                <a:cs typeface="Arial" charset="0"/>
              </a:rPr>
              <a:t>self-assessment?</a:t>
            </a:r>
          </a:p>
        </p:txBody>
      </p:sp>
      <p:sp>
        <p:nvSpPr>
          <p:cNvPr id="21507" name="TextBox 6"/>
          <p:cNvSpPr txBox="1">
            <a:spLocks noChangeArrowheads="1"/>
          </p:cNvSpPr>
          <p:nvPr/>
        </p:nvSpPr>
        <p:spPr bwMode="auto">
          <a:xfrm>
            <a:off x="428625" y="1916113"/>
            <a:ext cx="8358188"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400">
                <a:latin typeface="Arial" panose="020B0604020202020204" pitchFamily="34" charset="0"/>
              </a:rPr>
              <a:t>Think of a time when you have made a judgement about something you or someone else has done.</a:t>
            </a:r>
          </a:p>
          <a:p>
            <a:pPr algn="ctr" eaLnBrk="1" hangingPunct="1">
              <a:spcBef>
                <a:spcPct val="0"/>
              </a:spcBef>
              <a:buFontTx/>
              <a:buNone/>
            </a:pPr>
            <a:endParaRPr lang="en-GB" altLang="en-US" sz="2400">
              <a:latin typeface="Arial" panose="020B0604020202020204" pitchFamily="34" charset="0"/>
            </a:endParaRPr>
          </a:p>
          <a:p>
            <a:pPr algn="ctr" eaLnBrk="1" hangingPunct="1">
              <a:spcBef>
                <a:spcPct val="0"/>
              </a:spcBef>
              <a:buFontTx/>
              <a:buNone/>
            </a:pPr>
            <a:endParaRPr lang="en-GB" altLang="en-US" sz="2400" b="1">
              <a:latin typeface="Arial" panose="020B0604020202020204" pitchFamily="34" charset="0"/>
            </a:endParaRPr>
          </a:p>
          <a:p>
            <a:pPr algn="ctr" eaLnBrk="1" hangingPunct="1">
              <a:spcBef>
                <a:spcPct val="0"/>
              </a:spcBef>
              <a:buFontTx/>
              <a:buNone/>
            </a:pPr>
            <a:r>
              <a:rPr lang="en-GB" altLang="en-US" sz="2400" b="1">
                <a:latin typeface="Arial" panose="020B0604020202020204" pitchFamily="34" charset="0"/>
              </a:rPr>
              <a:t>THINK	PAIR		SHARE</a:t>
            </a:r>
          </a:p>
          <a:p>
            <a:pPr algn="ctr" eaLnBrk="1" hangingPunct="1">
              <a:spcBef>
                <a:spcPct val="0"/>
              </a:spcBef>
              <a:buFontTx/>
              <a:buNone/>
            </a:pPr>
            <a:endParaRPr lang="en-GB" altLang="en-US" sz="2400" b="1">
              <a:latin typeface="Arial" panose="020B0604020202020204" pitchFamily="34" charset="0"/>
            </a:endParaRPr>
          </a:p>
          <a:p>
            <a:pPr algn="ctr" eaLnBrk="1" hangingPunct="1">
              <a:spcBef>
                <a:spcPct val="0"/>
              </a:spcBef>
              <a:buFontTx/>
              <a:buNone/>
            </a:pPr>
            <a:endParaRPr lang="en-GB" altLang="en-US" sz="2400">
              <a:latin typeface="Arial" panose="020B0604020202020204" pitchFamily="34" charset="0"/>
            </a:endParaRPr>
          </a:p>
          <a:p>
            <a:pPr algn="ctr" eaLnBrk="1" hangingPunct="1">
              <a:spcBef>
                <a:spcPct val="0"/>
              </a:spcBef>
              <a:buFontTx/>
              <a:buNone/>
            </a:pPr>
            <a:r>
              <a:rPr lang="en-GB" altLang="en-US" sz="2400">
                <a:latin typeface="Arial" panose="020B0604020202020204" pitchFamily="34" charset="0"/>
              </a:rPr>
              <a:t>Now share it in pairs</a:t>
            </a:r>
          </a:p>
        </p:txBody>
      </p:sp>
      <p:sp>
        <p:nvSpPr>
          <p:cNvPr id="10" name="TextBox 9"/>
          <p:cNvSpPr txBox="1">
            <a:spLocks noChangeArrowheads="1"/>
          </p:cNvSpPr>
          <p:nvPr/>
        </p:nvSpPr>
        <p:spPr bwMode="auto">
          <a:xfrm>
            <a:off x="214313" y="5373688"/>
            <a:ext cx="8786812"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400">
                <a:latin typeface="Arial" panose="020B0604020202020204" pitchFamily="34" charset="0"/>
              </a:rPr>
              <a:t>Peer and self-assessment is all about making judgements of your own work and the work of others.</a:t>
            </a:r>
          </a:p>
        </p:txBody>
      </p:sp>
      <p:sp>
        <p:nvSpPr>
          <p:cNvPr id="21509" name="TextBox 6"/>
          <p:cNvSpPr txBox="1">
            <a:spLocks noChangeArrowheads="1"/>
          </p:cNvSpPr>
          <p:nvPr/>
        </p:nvSpPr>
        <p:spPr bwMode="auto">
          <a:xfrm>
            <a:off x="0" y="6429375"/>
            <a:ext cx="2500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2" action="ppaction://hlinksldjump"/>
              </a:rPr>
              <a:t>Return to Contents</a:t>
            </a:r>
            <a:endParaRPr lang="en-GB" altLang="en-US" sz="1800">
              <a:latin typeface="Arial" panose="020B0604020202020204" pitchFamily="34" charset="0"/>
            </a:endParaRPr>
          </a:p>
        </p:txBody>
      </p:sp>
      <p:graphicFrame>
        <p:nvGraphicFramePr>
          <p:cNvPr id="8" name="Diagram 7"/>
          <p:cNvGraphicFramePr/>
          <p:nvPr/>
        </p:nvGraphicFramePr>
        <p:xfrm>
          <a:off x="139933" y="3259876"/>
          <a:ext cx="1728192" cy="18163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Diagram 8"/>
          <p:cNvGraphicFramePr/>
          <p:nvPr/>
        </p:nvGraphicFramePr>
        <p:xfrm>
          <a:off x="7010880" y="3265756"/>
          <a:ext cx="1728192" cy="181631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20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0825" y="476250"/>
            <a:ext cx="8358188" cy="5264150"/>
          </a:xfrm>
          <a:prstGeom prst="rect">
            <a:avLst/>
          </a:prstGeom>
          <a:noFill/>
        </p:spPr>
        <p:txBody>
          <a:bodyPr>
            <a:spAutoFit/>
          </a:bodyPr>
          <a:lstStyle/>
          <a:p>
            <a:pPr eaLnBrk="1" hangingPunct="1">
              <a:defRPr/>
            </a:pPr>
            <a:r>
              <a:rPr lang="en-GB" altLang="en-US" sz="2400" dirty="0"/>
              <a:t>Peer and self-assessment is all about making judgements of your own work and the work of others.</a:t>
            </a:r>
          </a:p>
          <a:p>
            <a:pPr eaLnBrk="1" hangingPunct="1">
              <a:defRPr/>
            </a:pPr>
            <a:endParaRPr lang="en-GB" sz="2400" dirty="0">
              <a:latin typeface="Arial" charset="0"/>
              <a:cs typeface="Arial" charset="0"/>
            </a:endParaRPr>
          </a:p>
          <a:p>
            <a:pPr eaLnBrk="1" hangingPunct="1">
              <a:defRPr/>
            </a:pPr>
            <a:r>
              <a:rPr lang="en-GB" sz="2400" b="1" dirty="0">
                <a:latin typeface="Arial" charset="0"/>
                <a:cs typeface="Arial" charset="0"/>
              </a:rPr>
              <a:t>You </a:t>
            </a:r>
            <a:r>
              <a:rPr lang="en-GB" sz="2400" b="1" dirty="0">
                <a:latin typeface="Arial" charset="0"/>
                <a:cs typeface="Arial" charset="0"/>
              </a:rPr>
              <a:t>should – </a:t>
            </a:r>
          </a:p>
          <a:p>
            <a:pPr eaLnBrk="1" hangingPunct="1">
              <a:defRPr/>
            </a:pPr>
            <a:endParaRPr lang="en-GB" sz="2400" dirty="0">
              <a:latin typeface="Arial" charset="0"/>
              <a:cs typeface="Arial" charset="0"/>
            </a:endParaRPr>
          </a:p>
          <a:p>
            <a:pPr marL="514350" indent="-514350" eaLnBrk="1" hangingPunct="1">
              <a:buFontTx/>
              <a:buAutoNum type="romanLcParenR"/>
              <a:defRPr/>
            </a:pPr>
            <a:r>
              <a:rPr lang="en-GB" sz="2400" b="1" dirty="0">
                <a:solidFill>
                  <a:srgbClr val="7030A0"/>
                </a:solidFill>
                <a:latin typeface="Arial" charset="0"/>
                <a:cs typeface="Arial" charset="0"/>
              </a:rPr>
              <a:t>Identify</a:t>
            </a:r>
            <a:r>
              <a:rPr lang="en-GB" sz="2400" dirty="0">
                <a:latin typeface="Arial" charset="0"/>
                <a:cs typeface="Arial" charset="0"/>
              </a:rPr>
              <a:t> </a:t>
            </a:r>
            <a:r>
              <a:rPr lang="en-GB" sz="2400" i="1" dirty="0">
                <a:latin typeface="Arial" charset="0"/>
                <a:cs typeface="Arial" charset="0"/>
              </a:rPr>
              <a:t>what</a:t>
            </a:r>
            <a:r>
              <a:rPr lang="en-GB" sz="2400" dirty="0">
                <a:latin typeface="Arial" charset="0"/>
                <a:cs typeface="Arial" charset="0"/>
              </a:rPr>
              <a:t> has been done well</a:t>
            </a:r>
          </a:p>
          <a:p>
            <a:pPr marL="514350" indent="-514350" eaLnBrk="1" hangingPunct="1">
              <a:buFontTx/>
              <a:buAutoNum type="romanLcParenR"/>
              <a:defRPr/>
            </a:pPr>
            <a:r>
              <a:rPr lang="en-GB" sz="2400" b="1" dirty="0">
                <a:solidFill>
                  <a:srgbClr val="7030A0"/>
                </a:solidFill>
                <a:latin typeface="Arial" charset="0"/>
                <a:cs typeface="Arial" charset="0"/>
              </a:rPr>
              <a:t>Explain</a:t>
            </a:r>
            <a:r>
              <a:rPr lang="en-GB" sz="2400" dirty="0">
                <a:latin typeface="Arial" charset="0"/>
                <a:cs typeface="Arial" charset="0"/>
              </a:rPr>
              <a:t> </a:t>
            </a:r>
            <a:r>
              <a:rPr lang="en-GB" sz="2400" i="1" dirty="0">
                <a:latin typeface="Arial" charset="0"/>
                <a:cs typeface="Arial" charset="0"/>
              </a:rPr>
              <a:t>why</a:t>
            </a:r>
            <a:r>
              <a:rPr lang="en-GB" sz="2400" dirty="0">
                <a:latin typeface="Arial" charset="0"/>
                <a:cs typeface="Arial" charset="0"/>
              </a:rPr>
              <a:t> it has been done well</a:t>
            </a:r>
          </a:p>
          <a:p>
            <a:pPr marL="514350" indent="-514350" eaLnBrk="1" hangingPunct="1">
              <a:buFontTx/>
              <a:buAutoNum type="romanLcParenR"/>
              <a:defRPr/>
            </a:pPr>
            <a:endParaRPr lang="en-GB" sz="2400" dirty="0">
              <a:latin typeface="Arial" charset="0"/>
              <a:cs typeface="Arial" charset="0"/>
            </a:endParaRPr>
          </a:p>
          <a:p>
            <a:pPr marL="514350" indent="-514350" eaLnBrk="1" hangingPunct="1">
              <a:buFontTx/>
              <a:buAutoNum type="romanLcParenR"/>
              <a:defRPr/>
            </a:pPr>
            <a:endParaRPr lang="en-GB" sz="2400" dirty="0">
              <a:latin typeface="Arial" charset="0"/>
              <a:cs typeface="Arial" charset="0"/>
            </a:endParaRPr>
          </a:p>
          <a:p>
            <a:pPr marL="514350" indent="-514350" eaLnBrk="1" hangingPunct="1">
              <a:defRPr/>
            </a:pPr>
            <a:r>
              <a:rPr lang="en-GB" sz="2400" b="1" dirty="0">
                <a:latin typeface="Arial" charset="0"/>
                <a:cs typeface="Arial" charset="0"/>
              </a:rPr>
              <a:t>Then...</a:t>
            </a:r>
          </a:p>
          <a:p>
            <a:pPr marL="514350" indent="-514350" eaLnBrk="1" hangingPunct="1">
              <a:buFontTx/>
              <a:buAutoNum type="romanLcParenR"/>
              <a:defRPr/>
            </a:pPr>
            <a:endParaRPr lang="en-GB" sz="2400" dirty="0">
              <a:latin typeface="Arial" charset="0"/>
              <a:cs typeface="Arial" charset="0"/>
            </a:endParaRPr>
          </a:p>
          <a:p>
            <a:pPr marL="514350" indent="-514350" eaLnBrk="1" hangingPunct="1">
              <a:buFontTx/>
              <a:buAutoNum type="romanLcParenR"/>
              <a:defRPr/>
            </a:pPr>
            <a:endParaRPr lang="en-GB" sz="2400" dirty="0">
              <a:latin typeface="Arial" charset="0"/>
              <a:cs typeface="Arial" charset="0"/>
            </a:endParaRPr>
          </a:p>
          <a:p>
            <a:pPr marL="514350" indent="-514350" eaLnBrk="1" hangingPunct="1">
              <a:defRPr/>
            </a:pPr>
            <a:r>
              <a:rPr lang="en-GB" sz="2400" b="1" dirty="0">
                <a:solidFill>
                  <a:srgbClr val="7030A0"/>
                </a:solidFill>
                <a:latin typeface="Arial" charset="0"/>
                <a:cs typeface="Arial" charset="0"/>
              </a:rPr>
              <a:t>iii)	Identify</a:t>
            </a:r>
            <a:r>
              <a:rPr lang="en-GB" sz="2400" dirty="0">
                <a:solidFill>
                  <a:srgbClr val="7030A0"/>
                </a:solidFill>
                <a:latin typeface="Arial" charset="0"/>
                <a:cs typeface="Arial" charset="0"/>
              </a:rPr>
              <a:t> </a:t>
            </a:r>
            <a:r>
              <a:rPr lang="en-GB" sz="2400" i="1" dirty="0">
                <a:latin typeface="Arial" charset="0"/>
                <a:cs typeface="Arial" charset="0"/>
              </a:rPr>
              <a:t>what </a:t>
            </a:r>
            <a:r>
              <a:rPr lang="en-GB" sz="2400" dirty="0">
                <a:latin typeface="Arial" charset="0"/>
                <a:cs typeface="Arial" charset="0"/>
              </a:rPr>
              <a:t> could be improved</a:t>
            </a:r>
          </a:p>
          <a:p>
            <a:pPr marL="514350" indent="-514350" eaLnBrk="1" hangingPunct="1">
              <a:defRPr/>
            </a:pPr>
            <a:r>
              <a:rPr lang="en-GB" sz="2400" b="1" dirty="0">
                <a:solidFill>
                  <a:srgbClr val="7030A0"/>
                </a:solidFill>
                <a:latin typeface="Arial" charset="0"/>
                <a:cs typeface="Arial" charset="0"/>
              </a:rPr>
              <a:t>iv</a:t>
            </a:r>
            <a:r>
              <a:rPr lang="en-GB" sz="2400" b="1" dirty="0">
                <a:solidFill>
                  <a:srgbClr val="7030A0"/>
                </a:solidFill>
                <a:latin typeface="Arial" charset="0"/>
                <a:cs typeface="Arial" charset="0"/>
              </a:rPr>
              <a:t>)	Explain </a:t>
            </a:r>
            <a:r>
              <a:rPr lang="en-GB" sz="2400" i="1" dirty="0">
                <a:latin typeface="Arial" charset="0"/>
                <a:cs typeface="Arial" charset="0"/>
              </a:rPr>
              <a:t>how </a:t>
            </a:r>
            <a:r>
              <a:rPr lang="en-GB" sz="2400" dirty="0">
                <a:latin typeface="Arial" charset="0"/>
                <a:cs typeface="Arial" charset="0"/>
              </a:rPr>
              <a:t>it could be improved</a:t>
            </a:r>
          </a:p>
        </p:txBody>
      </p:sp>
      <p:sp>
        <p:nvSpPr>
          <p:cNvPr id="22531" name="TextBox 6"/>
          <p:cNvSpPr txBox="1">
            <a:spLocks noChangeArrowheads="1"/>
          </p:cNvSpPr>
          <p:nvPr/>
        </p:nvSpPr>
        <p:spPr bwMode="auto">
          <a:xfrm>
            <a:off x="0" y="6429375"/>
            <a:ext cx="2500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2" action="ppaction://hlinksldjump"/>
              </a:rPr>
              <a:t>Return to Contents</a:t>
            </a:r>
            <a:endParaRPr lang="en-GB" altLang="en-US" sz="1800">
              <a:latin typeface="Arial" panose="020B0604020202020204" pitchFamily="34" charset="0"/>
            </a:endParaRPr>
          </a:p>
        </p:txBody>
      </p:sp>
      <p:graphicFrame>
        <p:nvGraphicFramePr>
          <p:cNvPr id="9" name="Diagram 8"/>
          <p:cNvGraphicFramePr/>
          <p:nvPr/>
        </p:nvGraphicFramePr>
        <p:xfrm>
          <a:off x="4424111" y="2276872"/>
          <a:ext cx="4360138" cy="3600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8" end="8"/>
                                            </p:txEl>
                                          </p:spTgt>
                                        </p:tgtEl>
                                        <p:attrNameLst>
                                          <p:attrName>style.visibility</p:attrName>
                                        </p:attrNameLst>
                                      </p:cBhvr>
                                      <p:to>
                                        <p:strVal val="visible"/>
                                      </p:to>
                                    </p:set>
                                    <p:anim calcmode="lin" valueType="num">
                                      <p:cBhvr>
                                        <p:cTn id="7" dur="500" fill="hold"/>
                                        <p:tgtEl>
                                          <p:spTgt spid="4">
                                            <p:txEl>
                                              <p:pRg st="8" end="8"/>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8" end="8"/>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8" end="8"/>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8" end="8"/>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8" end="8"/>
                                            </p:txEl>
                                          </p:spTgt>
                                        </p:tgtEl>
                                      </p:cBhvr>
                                    </p:animEffect>
                                  </p:childTnLst>
                                </p:cTn>
                              </p:par>
                              <p:par>
                                <p:cTn id="12" presetID="41" presetClass="entr" presetSubtype="0" fill="hold" nodeType="withEffect">
                                  <p:stCondLst>
                                    <p:cond delay="0"/>
                                  </p:stCondLst>
                                  <p:iterate type="lt">
                                    <p:tmPct val="10000"/>
                                  </p:iterate>
                                  <p:childTnLst>
                                    <p:set>
                                      <p:cBhvr>
                                        <p:cTn id="13" dur="1" fill="hold">
                                          <p:stCondLst>
                                            <p:cond delay="0"/>
                                          </p:stCondLst>
                                        </p:cTn>
                                        <p:tgtEl>
                                          <p:spTgt spid="4">
                                            <p:txEl>
                                              <p:pRg st="11" end="11"/>
                                            </p:txEl>
                                          </p:spTgt>
                                        </p:tgtEl>
                                        <p:attrNameLst>
                                          <p:attrName>style.visibility</p:attrName>
                                        </p:attrNameLst>
                                      </p:cBhvr>
                                      <p:to>
                                        <p:strVal val="visible"/>
                                      </p:to>
                                    </p:set>
                                    <p:anim calcmode="lin" valueType="num">
                                      <p:cBhvr>
                                        <p:cTn id="14" dur="500" fill="hold"/>
                                        <p:tgtEl>
                                          <p:spTgt spid="4">
                                            <p:txEl>
                                              <p:pRg st="11" end="1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
                                            <p:txEl>
                                              <p:pRg st="11" end="11"/>
                                            </p:txEl>
                                          </p:spTgt>
                                        </p:tgtEl>
                                        <p:attrNameLst>
                                          <p:attrName>ppt_y</p:attrName>
                                        </p:attrNameLst>
                                      </p:cBhvr>
                                      <p:tavLst>
                                        <p:tav tm="0">
                                          <p:val>
                                            <p:strVal val="#ppt_y"/>
                                          </p:val>
                                        </p:tav>
                                        <p:tav tm="100000">
                                          <p:val>
                                            <p:strVal val="#ppt_y"/>
                                          </p:val>
                                        </p:tav>
                                      </p:tavLst>
                                    </p:anim>
                                    <p:anim calcmode="lin" valueType="num">
                                      <p:cBhvr>
                                        <p:cTn id="16" dur="500" fill="hold"/>
                                        <p:tgtEl>
                                          <p:spTgt spid="4">
                                            <p:txEl>
                                              <p:pRg st="11" end="1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
                                            <p:txEl>
                                              <p:pRg st="11" end="1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
                                            <p:txEl>
                                              <p:pRg st="11" end="11"/>
                                            </p:txEl>
                                          </p:spTgt>
                                        </p:tgtEl>
                                      </p:cBhvr>
                                    </p:animEffect>
                                  </p:childTnLst>
                                </p:cTn>
                              </p:par>
                              <p:par>
                                <p:cTn id="19" presetID="41" presetClass="entr" presetSubtype="0" fill="hold" nodeType="withEffect">
                                  <p:stCondLst>
                                    <p:cond delay="0"/>
                                  </p:stCondLst>
                                  <p:iterate type="lt">
                                    <p:tmPct val="10000"/>
                                  </p:iterate>
                                  <p:childTnLst>
                                    <p:set>
                                      <p:cBhvr>
                                        <p:cTn id="20" dur="1" fill="hold">
                                          <p:stCondLst>
                                            <p:cond delay="0"/>
                                          </p:stCondLst>
                                        </p:cTn>
                                        <p:tgtEl>
                                          <p:spTgt spid="4">
                                            <p:txEl>
                                              <p:pRg st="12" end="12"/>
                                            </p:txEl>
                                          </p:spTgt>
                                        </p:tgtEl>
                                        <p:attrNameLst>
                                          <p:attrName>style.visibility</p:attrName>
                                        </p:attrNameLst>
                                      </p:cBhvr>
                                      <p:to>
                                        <p:strVal val="visible"/>
                                      </p:to>
                                    </p:set>
                                    <p:anim calcmode="lin" valueType="num">
                                      <p:cBhvr>
                                        <p:cTn id="21" dur="500" fill="hold"/>
                                        <p:tgtEl>
                                          <p:spTgt spid="4">
                                            <p:txEl>
                                              <p:pRg st="12" end="1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4">
                                            <p:txEl>
                                              <p:pRg st="12" end="12"/>
                                            </p:txEl>
                                          </p:spTgt>
                                        </p:tgtEl>
                                        <p:attrNameLst>
                                          <p:attrName>ppt_y</p:attrName>
                                        </p:attrNameLst>
                                      </p:cBhvr>
                                      <p:tavLst>
                                        <p:tav tm="0">
                                          <p:val>
                                            <p:strVal val="#ppt_y"/>
                                          </p:val>
                                        </p:tav>
                                        <p:tav tm="100000">
                                          <p:val>
                                            <p:strVal val="#ppt_y"/>
                                          </p:val>
                                        </p:tav>
                                      </p:tavLst>
                                    </p:anim>
                                    <p:anim calcmode="lin" valueType="num">
                                      <p:cBhvr>
                                        <p:cTn id="23" dur="500" fill="hold"/>
                                        <p:tgtEl>
                                          <p:spTgt spid="4">
                                            <p:txEl>
                                              <p:pRg st="12" end="1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4">
                                            <p:txEl>
                                              <p:pRg st="12" end="1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4">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4"/>
          <p:cNvSpPr txBox="1">
            <a:spLocks noChangeArrowheads="1"/>
          </p:cNvSpPr>
          <p:nvPr/>
        </p:nvSpPr>
        <p:spPr bwMode="auto">
          <a:xfrm>
            <a:off x="1071563" y="214313"/>
            <a:ext cx="6858000"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5400">
                <a:solidFill>
                  <a:srgbClr val="7030A0"/>
                </a:solidFill>
                <a:latin typeface="Arial" panose="020B0604020202020204" pitchFamily="34" charset="0"/>
              </a:rPr>
              <a:t>Comments should always be about the learning</a:t>
            </a:r>
          </a:p>
        </p:txBody>
      </p:sp>
      <p:sp>
        <p:nvSpPr>
          <p:cNvPr id="23555" name="TextBox 7"/>
          <p:cNvSpPr txBox="1">
            <a:spLocks noChangeArrowheads="1"/>
          </p:cNvSpPr>
          <p:nvPr/>
        </p:nvSpPr>
        <p:spPr bwMode="auto">
          <a:xfrm>
            <a:off x="287338" y="3429000"/>
            <a:ext cx="5292725"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solidFill>
                  <a:srgbClr val="00B050"/>
                </a:solidFill>
                <a:latin typeface="Arial" panose="020B0604020202020204" pitchFamily="34" charset="0"/>
              </a:rPr>
              <a:t>If you say:	</a:t>
            </a:r>
            <a:r>
              <a:rPr lang="en-GB" altLang="en-US" sz="2400" b="1">
                <a:solidFill>
                  <a:srgbClr val="0070C0"/>
                </a:solidFill>
                <a:latin typeface="Arial" panose="020B0604020202020204" pitchFamily="34" charset="0"/>
              </a:rPr>
              <a:t>It is well presented</a:t>
            </a:r>
          </a:p>
          <a:p>
            <a:pPr eaLnBrk="1" hangingPunct="1">
              <a:spcBef>
                <a:spcPct val="0"/>
              </a:spcBef>
              <a:buFontTx/>
              <a:buNone/>
            </a:pPr>
            <a:r>
              <a:rPr lang="en-GB" altLang="en-US" sz="2400" b="1">
                <a:solidFill>
                  <a:srgbClr val="0070C0"/>
                </a:solidFill>
                <a:latin typeface="Arial" panose="020B0604020202020204" pitchFamily="34" charset="0"/>
              </a:rPr>
              <a:t>		It is neat</a:t>
            </a:r>
          </a:p>
          <a:p>
            <a:pPr eaLnBrk="1" hangingPunct="1">
              <a:spcBef>
                <a:spcPct val="0"/>
              </a:spcBef>
              <a:buFontTx/>
              <a:buNone/>
            </a:pPr>
            <a:r>
              <a:rPr lang="en-GB" altLang="en-US" sz="2400" b="1">
                <a:solidFill>
                  <a:srgbClr val="0070C0"/>
                </a:solidFill>
                <a:latin typeface="Arial" panose="020B0604020202020204" pitchFamily="34" charset="0"/>
              </a:rPr>
              <a:t>		It is colourful</a:t>
            </a:r>
          </a:p>
          <a:p>
            <a:pPr eaLnBrk="1" hangingPunct="1">
              <a:spcBef>
                <a:spcPct val="0"/>
              </a:spcBef>
              <a:buFontTx/>
              <a:buNone/>
            </a:pPr>
            <a:endParaRPr lang="en-GB" altLang="en-US" sz="2400" b="1">
              <a:solidFill>
                <a:srgbClr val="00B050"/>
              </a:solidFill>
              <a:latin typeface="Arial" panose="020B0604020202020204" pitchFamily="34" charset="0"/>
            </a:endParaRPr>
          </a:p>
          <a:p>
            <a:pPr eaLnBrk="1" hangingPunct="1">
              <a:spcBef>
                <a:spcPct val="0"/>
              </a:spcBef>
              <a:buFontTx/>
              <a:buNone/>
            </a:pPr>
            <a:r>
              <a:rPr lang="en-GB" altLang="en-US" sz="2400" b="1">
                <a:solidFill>
                  <a:srgbClr val="00B050"/>
                </a:solidFill>
                <a:latin typeface="Arial" panose="020B0604020202020204" pitchFamily="34" charset="0"/>
              </a:rPr>
              <a:t>This does not help explain to the person why the work is good or can be improved. Always make it about the learning!</a:t>
            </a:r>
          </a:p>
        </p:txBody>
      </p:sp>
      <p:sp>
        <p:nvSpPr>
          <p:cNvPr id="23556" name="TextBox 8"/>
          <p:cNvSpPr txBox="1">
            <a:spLocks noChangeArrowheads="1"/>
          </p:cNvSpPr>
          <p:nvPr/>
        </p:nvSpPr>
        <p:spPr bwMode="auto">
          <a:xfrm>
            <a:off x="7894638" y="0"/>
            <a:ext cx="12493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2" action="ppaction://hlinksldjump"/>
              </a:rPr>
              <a:t>Return to Contents</a:t>
            </a:r>
            <a:endParaRPr lang="en-GB" altLang="en-US" sz="1800">
              <a:latin typeface="Arial" panose="020B0604020202020204" pitchFamily="34" charset="0"/>
            </a:endParaRPr>
          </a:p>
        </p:txBody>
      </p:sp>
      <p:graphicFrame>
        <p:nvGraphicFramePr>
          <p:cNvPr id="7" name="Diagram 6"/>
          <p:cNvGraphicFramePr/>
          <p:nvPr/>
        </p:nvGraphicFramePr>
        <p:xfrm>
          <a:off x="4355976" y="2199432"/>
          <a:ext cx="4504154" cy="33123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l="19043" t="21484" r="22363" b="7227"/>
          <a:stretch>
            <a:fillRect/>
          </a:stretch>
        </p:blipFill>
        <p:spPr bwMode="auto">
          <a:xfrm>
            <a:off x="1071563" y="0"/>
            <a:ext cx="6715125" cy="612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extBox 4"/>
          <p:cNvSpPr txBox="1">
            <a:spLocks noChangeArrowheads="1"/>
          </p:cNvSpPr>
          <p:nvPr/>
        </p:nvSpPr>
        <p:spPr bwMode="auto">
          <a:xfrm>
            <a:off x="285750" y="6211888"/>
            <a:ext cx="82867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800">
                <a:latin typeface="Arial" panose="020B0604020202020204" pitchFamily="34" charset="0"/>
              </a:rPr>
              <a:t>Example of peer assessment from </a:t>
            </a:r>
            <a:r>
              <a:rPr lang="en-GB" altLang="en-US" sz="1800" i="1">
                <a:latin typeface="Arial" panose="020B0604020202020204" pitchFamily="34" charset="0"/>
                <a:hlinkClick r:id="rId3"/>
              </a:rPr>
              <a:t>www.nsead.org/downloads/Art_</a:t>
            </a:r>
            <a:r>
              <a:rPr lang="en-GB" altLang="en-US" sz="1800" b="1" i="1">
                <a:latin typeface="Arial" panose="020B0604020202020204" pitchFamily="34" charset="0"/>
                <a:hlinkClick r:id="rId3"/>
              </a:rPr>
              <a:t>Peer</a:t>
            </a:r>
            <a:r>
              <a:rPr lang="en-GB" altLang="en-US" sz="1800" i="1">
                <a:latin typeface="Arial" panose="020B0604020202020204" pitchFamily="34" charset="0"/>
                <a:hlinkClick r:id="rId3"/>
              </a:rPr>
              <a:t>_</a:t>
            </a:r>
            <a:r>
              <a:rPr lang="en-GB" altLang="en-US" sz="1800" b="1" i="1">
                <a:latin typeface="Arial" panose="020B0604020202020204" pitchFamily="34" charset="0"/>
                <a:hlinkClick r:id="rId3"/>
              </a:rPr>
              <a:t>Assessment</a:t>
            </a:r>
            <a:r>
              <a:rPr lang="en-GB" altLang="en-US" sz="1800" i="1">
                <a:latin typeface="Arial" panose="020B0604020202020204" pitchFamily="34" charset="0"/>
                <a:hlinkClick r:id="rId3"/>
              </a:rPr>
              <a:t>_</a:t>
            </a:r>
            <a:r>
              <a:rPr lang="en-GB" altLang="en-US" sz="1800" b="1" i="1">
                <a:latin typeface="Arial" panose="020B0604020202020204" pitchFamily="34" charset="0"/>
                <a:hlinkClick r:id="rId3"/>
              </a:rPr>
              <a:t>example</a:t>
            </a:r>
            <a:r>
              <a:rPr lang="en-GB" altLang="en-US" sz="1800" i="1">
                <a:latin typeface="Arial" panose="020B0604020202020204" pitchFamily="34" charset="0"/>
                <a:hlinkClick r:id="rId3"/>
              </a:rPr>
              <a:t>.doc</a:t>
            </a:r>
            <a:r>
              <a:rPr lang="en-GB" altLang="en-US" sz="1800" i="1">
                <a:latin typeface="Arial" panose="020B0604020202020204" pitchFamily="34" charset="0"/>
              </a:rPr>
              <a:t>   </a:t>
            </a:r>
            <a:endParaRPr lang="en-GB" altLang="en-US" sz="1800">
              <a:latin typeface="Arial" panose="020B0604020202020204" pitchFamily="34" charset="0"/>
            </a:endParaRPr>
          </a:p>
        </p:txBody>
      </p:sp>
      <p:sp>
        <p:nvSpPr>
          <p:cNvPr id="24580" name="TextBox 5"/>
          <p:cNvSpPr txBox="1">
            <a:spLocks noChangeArrowheads="1"/>
          </p:cNvSpPr>
          <p:nvPr/>
        </p:nvSpPr>
        <p:spPr bwMode="auto">
          <a:xfrm>
            <a:off x="7929563" y="0"/>
            <a:ext cx="12144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4" action="ppaction://hlinksldjump"/>
              </a:rPr>
              <a:t>Return to Contents</a:t>
            </a:r>
            <a:endParaRPr lang="en-GB" altLang="en-US" sz="1800">
              <a:latin typeface="Arial" panose="020B0604020202020204"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GB" altLang="en-US" b="1" smtClean="0">
                <a:solidFill>
                  <a:srgbClr val="00B050"/>
                </a:solidFill>
              </a:rPr>
              <a:t>Find Out More</a:t>
            </a:r>
          </a:p>
        </p:txBody>
      </p:sp>
      <p:sp>
        <p:nvSpPr>
          <p:cNvPr id="25603" name="Rectangle 3"/>
          <p:cNvSpPr>
            <a:spLocks noChangeArrowheads="1"/>
          </p:cNvSpPr>
          <p:nvPr/>
        </p:nvSpPr>
        <p:spPr bwMode="auto">
          <a:xfrm>
            <a:off x="214313" y="1571625"/>
            <a:ext cx="85725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hlinkClick r:id="rId2"/>
              </a:rPr>
              <a:t>http://nationalstrategies.standards.dcsf.gov.uk/node/18700</a:t>
            </a:r>
            <a:endParaRPr lang="en-GB" altLang="en-US" sz="1800">
              <a:latin typeface="Arial" panose="020B0604020202020204" pitchFamily="34" charset="0"/>
            </a:endParaRP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hlinkClick r:id="rId3"/>
              </a:rPr>
              <a:t>http://www.qub.ac.uk/directorates/AcademicStudentAffairs/CentreforEducationalDevelopment/Resources/PeerandSelfAssessment/</a:t>
            </a:r>
            <a:r>
              <a:rPr lang="en-GB" altLang="en-US" sz="1800">
                <a:latin typeface="Arial" panose="020B0604020202020204" pitchFamily="34" charset="0"/>
              </a:rPr>
              <a:t> </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hlinkClick r:id="rId4"/>
              </a:rPr>
              <a:t>http://video.google.com/videoplay?docid=-2041806810929460474#</a:t>
            </a:r>
            <a:r>
              <a:rPr lang="en-GB" altLang="en-US" sz="1800">
                <a:latin typeface="Arial" panose="020B0604020202020204" pitchFamily="34" charset="0"/>
              </a:rPr>
              <a:t> </a:t>
            </a:r>
          </a:p>
          <a:p>
            <a:pPr eaLnBrk="1" hangingPunct="1">
              <a:spcBef>
                <a:spcPct val="0"/>
              </a:spcBef>
              <a:buFontTx/>
              <a:buNone/>
            </a:pPr>
            <a:r>
              <a:rPr lang="en-GB" altLang="en-US" sz="1800">
                <a:latin typeface="Arial" panose="020B0604020202020204" pitchFamily="34" charset="0"/>
              </a:rPr>
              <a:t>(Paul Black describes peer and self-assessment)</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hlinkClick r:id="rId5"/>
              </a:rPr>
              <a:t>http://www.ltscotland.org.uk/video/s/selfandpeerassessmentdylanwiliam.asp</a:t>
            </a:r>
            <a:r>
              <a:rPr lang="en-GB" altLang="en-US" sz="1800">
                <a:latin typeface="Arial" panose="020B0604020202020204" pitchFamily="34" charset="0"/>
              </a:rPr>
              <a:t>  </a:t>
            </a:r>
          </a:p>
          <a:p>
            <a:pPr eaLnBrk="1" hangingPunct="1">
              <a:spcBef>
                <a:spcPct val="0"/>
              </a:spcBef>
              <a:buFontTx/>
              <a:buNone/>
            </a:pPr>
            <a:r>
              <a:rPr lang="en-GB" altLang="en-US" sz="1800">
                <a:latin typeface="Arial" panose="020B0604020202020204" pitchFamily="34" charset="0"/>
              </a:rPr>
              <a:t>(Dylan William on peer and self-assessment)</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hlinkClick r:id="rId6"/>
              </a:rPr>
              <a:t>http://www.qcda.gov.uk/4334.aspx</a:t>
            </a:r>
            <a:r>
              <a:rPr lang="en-GB" altLang="en-US" sz="1800">
                <a:latin typeface="Arial" panose="020B0604020202020204" pitchFamily="34" charset="0"/>
              </a:rPr>
              <a:t> </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hlinkClick r:id="rId7"/>
              </a:rPr>
              <a:t>http://www.ltscotland.org.uk/assess/index.asp</a:t>
            </a:r>
            <a:r>
              <a:rPr lang="en-GB" altLang="en-US" sz="1800">
                <a:latin typeface="Arial" panose="020B0604020202020204" pitchFamily="34" charset="0"/>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TotalTime>
  <Words>740</Words>
  <Application>Microsoft Office PowerPoint</Application>
  <PresentationFormat>On-screen Show (4:3)</PresentationFormat>
  <Paragraphs>157</Paragraphs>
  <Slides>21</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21</vt:i4>
      </vt:variant>
    </vt:vector>
  </HeadingPairs>
  <TitlesOfParts>
    <vt:vector size="24" baseType="lpstr">
      <vt:lpstr>Arial</vt:lpstr>
      <vt:lpstr>Calibri</vt:lpstr>
      <vt:lpstr>Office Theme</vt:lpstr>
      <vt:lpstr>PowerPoint Presentation</vt:lpstr>
      <vt:lpstr>Contents</vt:lpstr>
      <vt:lpstr>PowerPoint Presentation</vt:lpstr>
      <vt:lpstr>PowerPoint Presentation</vt:lpstr>
      <vt:lpstr>Don’t be scared to not mark their books.   Look to mark about 25% of work and use this to set specific, focussed targets  Peer assessment should make up the rest of the marking.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One more time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Find Out More</vt:lpstr>
    </vt:vector>
  </TitlesOfParts>
  <Company>Pimlico Academy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stmg02</dc:creator>
  <cp:lastModifiedBy>mikgershon</cp:lastModifiedBy>
  <cp:revision>14</cp:revision>
  <dcterms:created xsi:type="dcterms:W3CDTF">2009-10-12T06:41:03Z</dcterms:created>
  <dcterms:modified xsi:type="dcterms:W3CDTF">2017-10-12T13:57:10Z</dcterms:modified>
</cp:coreProperties>
</file>