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DB2A73-32A7-4115-A0AE-9F9318AB9FD1}" v="259" dt="2020-12-13T23:27:48.6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Williams (2005055)" userId="S::2005055@student.uwtsd.ac.uk::880cc2f3-6997-4918-badb-fd8e7e5207c6" providerId="AD" clId="Web-{F2DB2A73-32A7-4115-A0AE-9F9318AB9FD1}"/>
    <pc:docChg chg="addSld modSld addMainMaster delMainMaster">
      <pc:chgData name="Ryan Williams (2005055)" userId="S::2005055@student.uwtsd.ac.uk::880cc2f3-6997-4918-badb-fd8e7e5207c6" providerId="AD" clId="Web-{F2DB2A73-32A7-4115-A0AE-9F9318AB9FD1}" dt="2020-12-13T23:27:48.626" v="247" actId="1076"/>
      <pc:docMkLst>
        <pc:docMk/>
      </pc:docMkLst>
      <pc:sldChg chg="addSp modSp mod setBg modClrScheme chgLayout">
        <pc:chgData name="Ryan Williams (2005055)" userId="S::2005055@student.uwtsd.ac.uk::880cc2f3-6997-4918-badb-fd8e7e5207c6" providerId="AD" clId="Web-{F2DB2A73-32A7-4115-A0AE-9F9318AB9FD1}" dt="2020-12-13T23:10:33.441" v="75" actId="20577"/>
        <pc:sldMkLst>
          <pc:docMk/>
          <pc:sldMk cId="109857222" sldId="256"/>
        </pc:sldMkLst>
        <pc:spChg chg="mod">
          <ac:chgData name="Ryan Williams (2005055)" userId="S::2005055@student.uwtsd.ac.uk::880cc2f3-6997-4918-badb-fd8e7e5207c6" providerId="AD" clId="Web-{F2DB2A73-32A7-4115-A0AE-9F9318AB9FD1}" dt="2020-12-13T23:08:40.080" v="4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yan Williams (2005055)" userId="S::2005055@student.uwtsd.ac.uk::880cc2f3-6997-4918-badb-fd8e7e5207c6" providerId="AD" clId="Web-{F2DB2A73-32A7-4115-A0AE-9F9318AB9FD1}" dt="2020-12-13T23:10:33.441" v="7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yan Williams (2005055)" userId="S::2005055@student.uwtsd.ac.uk::880cc2f3-6997-4918-badb-fd8e7e5207c6" providerId="AD" clId="Web-{F2DB2A73-32A7-4115-A0AE-9F9318AB9FD1}" dt="2020-12-13T23:08:40.080" v="43"/>
          <ac:spMkLst>
            <pc:docMk/>
            <pc:sldMk cId="109857222" sldId="256"/>
            <ac:spMk id="9" creationId="{37FDDF72-DE39-4F99-A3C1-DD9D7815D7DB}"/>
          </ac:spMkLst>
        </pc:spChg>
        <pc:spChg chg="add">
          <ac:chgData name="Ryan Williams (2005055)" userId="S::2005055@student.uwtsd.ac.uk::880cc2f3-6997-4918-badb-fd8e7e5207c6" providerId="AD" clId="Web-{F2DB2A73-32A7-4115-A0AE-9F9318AB9FD1}" dt="2020-12-13T23:08:40.080" v="43"/>
          <ac:spMkLst>
            <pc:docMk/>
            <pc:sldMk cId="109857222" sldId="256"/>
            <ac:spMk id="11" creationId="{5E4ECE80-3AD1-450C-B62A-98788F193948}"/>
          </ac:spMkLst>
        </pc:spChg>
        <pc:spChg chg="add">
          <ac:chgData name="Ryan Williams (2005055)" userId="S::2005055@student.uwtsd.ac.uk::880cc2f3-6997-4918-badb-fd8e7e5207c6" providerId="AD" clId="Web-{F2DB2A73-32A7-4115-A0AE-9F9318AB9FD1}" dt="2020-12-13T23:08:40.080" v="43"/>
          <ac:spMkLst>
            <pc:docMk/>
            <pc:sldMk cId="109857222" sldId="256"/>
            <ac:spMk id="13" creationId="{C4056FD6-9767-4B1A-ACC2-9883F6A5B86D}"/>
          </ac:spMkLst>
        </pc:spChg>
        <pc:picChg chg="add">
          <ac:chgData name="Ryan Williams (2005055)" userId="S::2005055@student.uwtsd.ac.uk::880cc2f3-6997-4918-badb-fd8e7e5207c6" providerId="AD" clId="Web-{F2DB2A73-32A7-4115-A0AE-9F9318AB9FD1}" dt="2020-12-13T23:08:40.080" v="43"/>
          <ac:picMkLst>
            <pc:docMk/>
            <pc:sldMk cId="109857222" sldId="256"/>
            <ac:picMk id="4" creationId="{127FFCBC-0EC3-48CB-8A37-6BF3CCE99450}"/>
          </ac:picMkLst>
        </pc:picChg>
      </pc:sldChg>
      <pc:sldChg chg="modSp new">
        <pc:chgData name="Ryan Williams (2005055)" userId="S::2005055@student.uwtsd.ac.uk::880cc2f3-6997-4918-badb-fd8e7e5207c6" providerId="AD" clId="Web-{F2DB2A73-32A7-4115-A0AE-9F9318AB9FD1}" dt="2020-12-13T23:13:31.692" v="180" actId="20577"/>
        <pc:sldMkLst>
          <pc:docMk/>
          <pc:sldMk cId="636827260" sldId="257"/>
        </pc:sldMkLst>
        <pc:spChg chg="mod">
          <ac:chgData name="Ryan Williams (2005055)" userId="S::2005055@student.uwtsd.ac.uk::880cc2f3-6997-4918-badb-fd8e7e5207c6" providerId="AD" clId="Web-{F2DB2A73-32A7-4115-A0AE-9F9318AB9FD1}" dt="2020-12-13T23:11:51.191" v="86" actId="20577"/>
          <ac:spMkLst>
            <pc:docMk/>
            <pc:sldMk cId="636827260" sldId="257"/>
            <ac:spMk id="2" creationId="{4802E13C-05EC-43EC-87B9-C7A27094316C}"/>
          </ac:spMkLst>
        </pc:spChg>
        <pc:spChg chg="mod">
          <ac:chgData name="Ryan Williams (2005055)" userId="S::2005055@student.uwtsd.ac.uk::880cc2f3-6997-4918-badb-fd8e7e5207c6" providerId="AD" clId="Web-{F2DB2A73-32A7-4115-A0AE-9F9318AB9FD1}" dt="2020-12-13T23:13:31.692" v="180" actId="20577"/>
          <ac:spMkLst>
            <pc:docMk/>
            <pc:sldMk cId="636827260" sldId="257"/>
            <ac:spMk id="3" creationId="{C7137176-D7CA-4005-A1FC-DA12E1FB2AFC}"/>
          </ac:spMkLst>
        </pc:spChg>
      </pc:sldChg>
      <pc:sldChg chg="addSp modSp new">
        <pc:chgData name="Ryan Williams (2005055)" userId="S::2005055@student.uwtsd.ac.uk::880cc2f3-6997-4918-badb-fd8e7e5207c6" providerId="AD" clId="Web-{F2DB2A73-32A7-4115-A0AE-9F9318AB9FD1}" dt="2020-12-13T23:17:32.757" v="199" actId="1076"/>
        <pc:sldMkLst>
          <pc:docMk/>
          <pc:sldMk cId="2140415824" sldId="258"/>
        </pc:sldMkLst>
        <pc:picChg chg="add mod">
          <ac:chgData name="Ryan Williams (2005055)" userId="S::2005055@student.uwtsd.ac.uk::880cc2f3-6997-4918-badb-fd8e7e5207c6" providerId="AD" clId="Web-{F2DB2A73-32A7-4115-A0AE-9F9318AB9FD1}" dt="2020-12-13T23:16:39.835" v="191" actId="1076"/>
          <ac:picMkLst>
            <pc:docMk/>
            <pc:sldMk cId="2140415824" sldId="258"/>
            <ac:picMk id="2" creationId="{D67D30CA-01E3-4B5D-9A2E-A37B4B995332}"/>
          </ac:picMkLst>
        </pc:picChg>
        <pc:picChg chg="add mod">
          <ac:chgData name="Ryan Williams (2005055)" userId="S::2005055@student.uwtsd.ac.uk::880cc2f3-6997-4918-badb-fd8e7e5207c6" providerId="AD" clId="Web-{F2DB2A73-32A7-4115-A0AE-9F9318AB9FD1}" dt="2020-12-13T23:16:47.178" v="194" actId="14100"/>
          <ac:picMkLst>
            <pc:docMk/>
            <pc:sldMk cId="2140415824" sldId="258"/>
            <ac:picMk id="3" creationId="{71DA04CA-B270-4435-975C-27B6DC4002A7}"/>
          </ac:picMkLst>
        </pc:picChg>
        <pc:picChg chg="add mod">
          <ac:chgData name="Ryan Williams (2005055)" userId="S::2005055@student.uwtsd.ac.uk::880cc2f3-6997-4918-badb-fd8e7e5207c6" providerId="AD" clId="Web-{F2DB2A73-32A7-4115-A0AE-9F9318AB9FD1}" dt="2020-12-13T23:17:32.757" v="199" actId="1076"/>
          <ac:picMkLst>
            <pc:docMk/>
            <pc:sldMk cId="2140415824" sldId="258"/>
            <ac:picMk id="4" creationId="{0D399D4C-EE49-4B16-A980-E60E1857A789}"/>
          </ac:picMkLst>
        </pc:picChg>
      </pc:sldChg>
      <pc:sldChg chg="addSp delSp modSp new">
        <pc:chgData name="Ryan Williams (2005055)" userId="S::2005055@student.uwtsd.ac.uk::880cc2f3-6997-4918-badb-fd8e7e5207c6" providerId="AD" clId="Web-{F2DB2A73-32A7-4115-A0AE-9F9318AB9FD1}" dt="2020-12-13T23:25:38.218" v="241"/>
        <pc:sldMkLst>
          <pc:docMk/>
          <pc:sldMk cId="4220059774" sldId="259"/>
        </pc:sldMkLst>
        <pc:picChg chg="add del mod">
          <ac:chgData name="Ryan Williams (2005055)" userId="S::2005055@student.uwtsd.ac.uk::880cc2f3-6997-4918-badb-fd8e7e5207c6" providerId="AD" clId="Web-{F2DB2A73-32A7-4115-A0AE-9F9318AB9FD1}" dt="2020-12-13T23:19:14.340" v="215"/>
          <ac:picMkLst>
            <pc:docMk/>
            <pc:sldMk cId="4220059774" sldId="259"/>
            <ac:picMk id="2" creationId="{0E1B7D43-04D9-481D-847A-C033539621B1}"/>
          </ac:picMkLst>
        </pc:picChg>
        <pc:picChg chg="add del mod">
          <ac:chgData name="Ryan Williams (2005055)" userId="S::2005055@student.uwtsd.ac.uk::880cc2f3-6997-4918-badb-fd8e7e5207c6" providerId="AD" clId="Web-{F2DB2A73-32A7-4115-A0AE-9F9318AB9FD1}" dt="2020-12-13T23:20:27.075" v="231"/>
          <ac:picMkLst>
            <pc:docMk/>
            <pc:sldMk cId="4220059774" sldId="259"/>
            <ac:picMk id="3" creationId="{AEF0645E-FDB4-4C19-A6EE-8CAF6996D5D2}"/>
          </ac:picMkLst>
        </pc:picChg>
        <pc:picChg chg="add del mod ord">
          <ac:chgData name="Ryan Williams (2005055)" userId="S::2005055@student.uwtsd.ac.uk::880cc2f3-6997-4918-badb-fd8e7e5207c6" providerId="AD" clId="Web-{F2DB2A73-32A7-4115-A0AE-9F9318AB9FD1}" dt="2020-12-13T23:20:26.106" v="230"/>
          <ac:picMkLst>
            <pc:docMk/>
            <pc:sldMk cId="4220059774" sldId="259"/>
            <ac:picMk id="4" creationId="{B733C2F7-1049-4D10-AA5E-5BD9199F0975}"/>
          </ac:picMkLst>
        </pc:picChg>
        <pc:picChg chg="add mod">
          <ac:chgData name="Ryan Williams (2005055)" userId="S::2005055@student.uwtsd.ac.uk::880cc2f3-6997-4918-badb-fd8e7e5207c6" providerId="AD" clId="Web-{F2DB2A73-32A7-4115-A0AE-9F9318AB9FD1}" dt="2020-12-13T23:24:53.046" v="236" actId="14100"/>
          <ac:picMkLst>
            <pc:docMk/>
            <pc:sldMk cId="4220059774" sldId="259"/>
            <ac:picMk id="5" creationId="{BF60ECB7-E1CC-4F67-AB39-9432E2067D27}"/>
          </ac:picMkLst>
        </pc:picChg>
        <pc:picChg chg="add mod ord">
          <ac:chgData name="Ryan Williams (2005055)" userId="S::2005055@student.uwtsd.ac.uk::880cc2f3-6997-4918-badb-fd8e7e5207c6" providerId="AD" clId="Web-{F2DB2A73-32A7-4115-A0AE-9F9318AB9FD1}" dt="2020-12-13T23:25:38.218" v="241"/>
          <ac:picMkLst>
            <pc:docMk/>
            <pc:sldMk cId="4220059774" sldId="259"/>
            <ac:picMk id="6" creationId="{624CD539-A3A5-4431-8F11-647CF47EB00A}"/>
          </ac:picMkLst>
        </pc:picChg>
      </pc:sldChg>
      <pc:sldChg chg="addSp modSp new">
        <pc:chgData name="Ryan Williams (2005055)" userId="S::2005055@student.uwtsd.ac.uk::880cc2f3-6997-4918-badb-fd8e7e5207c6" providerId="AD" clId="Web-{F2DB2A73-32A7-4115-A0AE-9F9318AB9FD1}" dt="2020-12-13T23:27:48.626" v="247" actId="1076"/>
        <pc:sldMkLst>
          <pc:docMk/>
          <pc:sldMk cId="2292313276" sldId="260"/>
        </pc:sldMkLst>
        <pc:picChg chg="add mod">
          <ac:chgData name="Ryan Williams (2005055)" userId="S::2005055@student.uwtsd.ac.uk::880cc2f3-6997-4918-badb-fd8e7e5207c6" providerId="AD" clId="Web-{F2DB2A73-32A7-4115-A0AE-9F9318AB9FD1}" dt="2020-12-13T23:27:48.626" v="247" actId="1076"/>
          <ac:picMkLst>
            <pc:docMk/>
            <pc:sldMk cId="2292313276" sldId="260"/>
            <ac:picMk id="2" creationId="{A216986E-DF0F-4C89-9BF5-C04AC8870C2B}"/>
          </ac:picMkLst>
        </pc:picChg>
      </pc:sldChg>
      <pc:sldMasterChg chg="del delSldLayout">
        <pc:chgData name="Ryan Williams (2005055)" userId="S::2005055@student.uwtsd.ac.uk::880cc2f3-6997-4918-badb-fd8e7e5207c6" providerId="AD" clId="Web-{F2DB2A73-32A7-4115-A0AE-9F9318AB9FD1}" dt="2020-12-13T23:08:40.080" v="43"/>
        <pc:sldMasterMkLst>
          <pc:docMk/>
          <pc:sldMasterMk cId="2460954070" sldId="2147483660"/>
        </pc:sldMasterMkLst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yan Williams (2005055)" userId="S::2005055@student.uwtsd.ac.uk::880cc2f3-6997-4918-badb-fd8e7e5207c6" providerId="AD" clId="Web-{F2DB2A73-32A7-4115-A0AE-9F9318AB9FD1}" dt="2020-12-13T23:08:40.080" v="43"/>
        <pc:sldMasterMkLst>
          <pc:docMk/>
          <pc:sldMasterMk cId="1270593976" sldId="2147483711"/>
        </pc:sldMasterMkLst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2801102572" sldId="2147483700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2399325358" sldId="2147483701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2889449258" sldId="2147483702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1641605395" sldId="2147483703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2784904437" sldId="2147483704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1166201749" sldId="2147483705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2257218612" sldId="2147483706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874724781" sldId="2147483707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751583841" sldId="2147483708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2134977550" sldId="2147483709"/>
          </pc:sldLayoutMkLst>
        </pc:sldLayoutChg>
        <pc:sldLayoutChg chg="add">
          <pc:chgData name="Ryan Williams (2005055)" userId="S::2005055@student.uwtsd.ac.uk::880cc2f3-6997-4918-badb-fd8e7e5207c6" providerId="AD" clId="Web-{F2DB2A73-32A7-4115-A0AE-9F9318AB9FD1}" dt="2020-12-13T23:08:40.080" v="43"/>
          <pc:sldLayoutMkLst>
            <pc:docMk/>
            <pc:sldMasterMk cId="1270593976" sldId="2147483711"/>
            <pc:sldLayoutMk cId="3963629584" sldId="214748371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12/13/2020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629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12/13/2020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02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12/13/2020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325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12/13/2020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449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12/13/2020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605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12/13/2020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90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12/13/2020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201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12/13/2020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977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12/13/2020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18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12/13/2020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724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12/13/2020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58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12/13/2020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593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9" r:id="rId8"/>
    <p:sldLayoutId id="2147483706" r:id="rId9"/>
    <p:sldLayoutId id="2147483707" r:id="rId10"/>
    <p:sldLayoutId id="214748370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4056FD6-9767-4B1A-ACC2-9883F6A5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79928" cy="6858000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7FFCBC-0EC3-48CB-8A37-6BF3CCE994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9422" r="6" b="11837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cs typeface="Calibri Light"/>
              </a:rPr>
              <a:t>Learning in the Digital Era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By Ryan Williams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E13C-05EC-43EC-87B9-C7A270943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37176-D7CA-4005-A1FC-DA12E1FB2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 – Title</a:t>
            </a:r>
            <a:endParaRPr lang="en-US" dirty="0"/>
          </a:p>
          <a:p>
            <a:r>
              <a:rPr lang="en-GB" dirty="0"/>
              <a:t>2 – Contents</a:t>
            </a:r>
          </a:p>
          <a:p>
            <a:r>
              <a:rPr lang="en-GB" dirty="0"/>
              <a:t>3 – Summary</a:t>
            </a:r>
          </a:p>
          <a:p>
            <a:r>
              <a:rPr lang="en-GB" dirty="0"/>
              <a:t>4 – Mind map</a:t>
            </a:r>
          </a:p>
          <a:p>
            <a:r>
              <a:rPr lang="en-GB" dirty="0"/>
              <a:t>5 - Poster</a:t>
            </a:r>
          </a:p>
        </p:txBody>
      </p:sp>
    </p:spTree>
    <p:extLst>
      <p:ext uri="{BB962C8B-B14F-4D97-AF65-F5344CB8AC3E}">
        <p14:creationId xmlns:p14="http://schemas.microsoft.com/office/powerpoint/2010/main" val="636827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D67D30CA-01E3-4B5D-9A2E-A37B4B995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740" y="1092181"/>
            <a:ext cx="5403010" cy="2833334"/>
          </a:xfrm>
          <a:prstGeom prst="rect">
            <a:avLst/>
          </a:prstGeom>
        </p:spPr>
      </p:pic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71DA04CA-B270-4435-975C-27B6DC4002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740" y="3918157"/>
            <a:ext cx="5403011" cy="2644780"/>
          </a:xfrm>
          <a:prstGeom prst="rect">
            <a:avLst/>
          </a:prstGeom>
        </p:spPr>
      </p:pic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0D399D4C-EE49-4B16-A980-E60E1857A7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2740" y="2507739"/>
            <a:ext cx="5589916" cy="261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15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624CD539-A3A5-4431-8F11-647CF47EB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985" y="3491296"/>
            <a:ext cx="7717766" cy="3369107"/>
          </a:xfrm>
          <a:prstGeom prst="rect">
            <a:avLst/>
          </a:prstGeom>
        </p:spPr>
      </p:pic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F60ECB7-E1CC-4F67-AB39-9432E2067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6350" y="-1121"/>
            <a:ext cx="7458973" cy="388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059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A216986E-DF0F-4C89-9BF5-C04AC8870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4060" y="410271"/>
            <a:ext cx="6883879" cy="605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13276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BlockprintVTI</vt:lpstr>
      <vt:lpstr>Learning in the Digital Era</vt:lpstr>
      <vt:lpstr>Contents: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57</cp:revision>
  <dcterms:created xsi:type="dcterms:W3CDTF">2020-12-13T23:07:23Z</dcterms:created>
  <dcterms:modified xsi:type="dcterms:W3CDTF">2020-12-13T23:27:50Z</dcterms:modified>
</cp:coreProperties>
</file>