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884"/>
  </p:normalViewPr>
  <p:slideViewPr>
    <p:cSldViewPr snapToGrid="0">
      <p:cViewPr varScale="1">
        <p:scale>
          <a:sx n="105" d="100"/>
          <a:sy n="105" d="100"/>
        </p:scale>
        <p:origin x="60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ADEB96-F096-A34C-817C-FAF167E69939}" type="datetimeFigureOut">
              <a:rPr lang="en-US" smtClean="0"/>
              <a:t>9/24/19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A31F5B-2E4B-A340-8275-739EAB87C2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031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A31F5B-2E4B-A340-8275-739EAB87C2CB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8278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9/24/19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9/24/19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1600240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chemeClr val="accent3">
                <a:lumMod val="75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442374" y="170986"/>
            <a:ext cx="2831703" cy="3358371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sz="1400" dirty="0"/>
          </a:p>
          <a:p>
            <a:endParaRPr lang="en-GB" sz="1400" dirty="0"/>
          </a:p>
          <a:p>
            <a:r>
              <a:rPr lang="en-GB" sz="1400" dirty="0"/>
              <a:t>My name is Olivia Leonard and I grew up in Swansea in the </a:t>
            </a:r>
            <a:r>
              <a:rPr lang="en-GB" sz="1400" dirty="0" err="1"/>
              <a:t>Sketty</a:t>
            </a:r>
            <a:r>
              <a:rPr lang="en-GB" sz="1400" dirty="0"/>
              <a:t> area. I have recently finished studying Primary Education Studies at Cardiff Metropolitan University.</a:t>
            </a:r>
          </a:p>
          <a:p>
            <a:r>
              <a:rPr lang="en-GB" dirty="0"/>
              <a:t> </a:t>
            </a:r>
          </a:p>
          <a:p>
            <a:r>
              <a:rPr lang="en-GB" dirty="0"/>
              <a:t>Email: </a:t>
            </a:r>
            <a:r>
              <a:rPr lang="en-GB" u="sng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1600240@student.uwtsd.ac.uk</a:t>
            </a:r>
            <a:r>
              <a:rPr lang="en-GB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442374" y="208102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442374" y="3648151"/>
            <a:ext cx="5274906" cy="3046988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Profiad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blaenorol</a:t>
            </a:r>
            <a:endParaRPr lang="en-GB" sz="1400" b="1" u="sng" dirty="0"/>
          </a:p>
          <a:p>
            <a:r>
              <a:rPr lang="en-GB" sz="1400" b="1" u="sng" dirty="0"/>
              <a:t>Previous teaching experiences </a:t>
            </a:r>
          </a:p>
          <a:p>
            <a:endParaRPr lang="en-GB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Volunteered during the end of the summer term over the last 3 years. I have been in year 3 predominantly but last year gained experience in year 5.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also worked with an agency which enabled me to gain some experience within nursery, reception, year 1 and in secondary schools as a TA.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Taught English in Spain for two weeks in a small town called Cuevas Del </a:t>
            </a:r>
            <a:r>
              <a:rPr lang="en-GB" sz="1200" dirty="0" err="1"/>
              <a:t>Becerro</a:t>
            </a:r>
            <a:r>
              <a:rPr lang="en-GB" sz="120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currently work for Local Aid charity where we support children aged 8-18 years old in a respite setting who have serve learning needs. 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12751" y="170986"/>
            <a:ext cx="3240320" cy="327782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 will have the opportunity to shape children’s futures and influence their day to day lives.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Everyday will be different, there will be new challenges and experiences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dirty="0"/>
              <a:t>I have always enjoyed working with children in a range of settings, particularly in schools. </a:t>
            </a:r>
          </a:p>
          <a:p>
            <a:pPr marL="228600" indent="-228600">
              <a:buAutoNum type="arabicParenR"/>
            </a:pPr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968994" y="142411"/>
            <a:ext cx="3087820" cy="341632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The kind of teacher I aspire to be is: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Supportive and approachable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Inspiring and engaging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Provides diverse opportunities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Promote children’s rights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Celebrates diversity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Creates an inclusive, safe learning environment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Makes learning enjoyable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Encourages pupil voice and participation in all aspects of learning</a:t>
            </a:r>
            <a:endParaRPr lang="en-GB" sz="1200" dirty="0">
              <a:highlight>
                <a:srgbClr val="FFFF00"/>
              </a:highlight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Reflective practitioner and critical thinker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8816494" y="3708686"/>
            <a:ext cx="3240320" cy="2769989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Mathematics and Numeracy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Creative writing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Environmental issues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Business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Drama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Health and wellbeing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Arts and crafts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Outdoor learning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400" b="1" dirty="0"/>
              <a:t>Physical education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12751" y="3648151"/>
            <a:ext cx="3240320" cy="3139321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Frist Class Honours Degree in Primary Education Studies.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A-Levels: Mathematics, Business Studies and Health and Social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AS: Psychology, Mathematics, Business Studies and Health and Social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GCSE’s: English Literature, English Language, Mathematics, Double Science, Welsh Second Language, History, Child development and Business.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4AE0930D-F4EB-9B49-AF58-9A2864B5F4E6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97946" y="635120"/>
            <a:ext cx="3358370" cy="2430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120</TotalTime>
  <Words>353</Words>
  <Application>Microsoft Macintosh PowerPoint</Application>
  <PresentationFormat>Widescreen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Leonard, Olivia</cp:lastModifiedBy>
  <cp:revision>16</cp:revision>
  <dcterms:created xsi:type="dcterms:W3CDTF">2019-09-05T20:58:34Z</dcterms:created>
  <dcterms:modified xsi:type="dcterms:W3CDTF">2019-09-24T18:26:29Z</dcterms:modified>
</cp:coreProperties>
</file>