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8" autoAdjust="0"/>
    <p:restoredTop sz="94660"/>
  </p:normalViewPr>
  <p:slideViewPr>
    <p:cSldViewPr snapToGrid="0">
      <p:cViewPr varScale="1">
        <p:scale>
          <a:sx n="80" d="100"/>
          <a:sy n="80" d="100"/>
        </p:scale>
        <p:origin x="72" y="9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EC85CDC6-86EE-4423-86C8-38153A7CBA27}"/>
    <pc:docChg chg="custSel addSld modSld">
      <pc:chgData name="Jessica Shore" userId="4a81739d-7633-41be-905a-53582c49e6ff" providerId="ADAL" clId="{EC85CDC6-86EE-4423-86C8-38153A7CBA27}" dt="2023-11-29T12:57:38.534" v="2150" actId="26606"/>
      <pc:docMkLst>
        <pc:docMk/>
      </pc:docMkLst>
      <pc:sldChg chg="modSp mod">
        <pc:chgData name="Jessica Shore" userId="4a81739d-7633-41be-905a-53582c49e6ff" providerId="ADAL" clId="{EC85CDC6-86EE-4423-86C8-38153A7CBA27}" dt="2023-11-29T12:23:36.911" v="147" actId="20577"/>
        <pc:sldMkLst>
          <pc:docMk/>
          <pc:sldMk cId="128520953" sldId="261"/>
        </pc:sldMkLst>
        <pc:spChg chg="mod">
          <ac:chgData name="Jessica Shore" userId="4a81739d-7633-41be-905a-53582c49e6ff" providerId="ADAL" clId="{EC85CDC6-86EE-4423-86C8-38153A7CBA27}" dt="2023-11-29T12:23:36.911" v="147" actId="20577"/>
          <ac:spMkLst>
            <pc:docMk/>
            <pc:sldMk cId="128520953" sldId="261"/>
            <ac:spMk id="3" creationId="{C5A9911B-5B30-84D2-398B-614FA2748098}"/>
          </ac:spMkLst>
        </pc:spChg>
      </pc:sldChg>
      <pc:sldChg chg="modSp new mod">
        <pc:chgData name="Jessica Shore" userId="4a81739d-7633-41be-905a-53582c49e6ff" providerId="ADAL" clId="{EC85CDC6-86EE-4423-86C8-38153A7CBA27}" dt="2023-11-29T12:25:02.478" v="271" actId="207"/>
        <pc:sldMkLst>
          <pc:docMk/>
          <pc:sldMk cId="2335743228" sldId="263"/>
        </pc:sldMkLst>
        <pc:spChg chg="mod">
          <ac:chgData name="Jessica Shore" userId="4a81739d-7633-41be-905a-53582c49e6ff" providerId="ADAL" clId="{EC85CDC6-86EE-4423-86C8-38153A7CBA27}" dt="2023-11-29T12:24:07.788" v="168" actId="20577"/>
          <ac:spMkLst>
            <pc:docMk/>
            <pc:sldMk cId="2335743228" sldId="263"/>
            <ac:spMk id="2" creationId="{173EBB36-FEDC-9776-A2F0-82D51DFEA9CE}"/>
          </ac:spMkLst>
        </pc:spChg>
        <pc:spChg chg="mod">
          <ac:chgData name="Jessica Shore" userId="4a81739d-7633-41be-905a-53582c49e6ff" providerId="ADAL" clId="{EC85CDC6-86EE-4423-86C8-38153A7CBA27}" dt="2023-11-29T12:25:02.478" v="271" actId="207"/>
          <ac:spMkLst>
            <pc:docMk/>
            <pc:sldMk cId="2335743228" sldId="263"/>
            <ac:spMk id="3" creationId="{1B5447ED-E53B-B3FA-53AA-3CDD4923DB85}"/>
          </ac:spMkLst>
        </pc:spChg>
      </pc:sldChg>
      <pc:sldChg chg="addSp modSp new mod setBg">
        <pc:chgData name="Jessica Shore" userId="4a81739d-7633-41be-905a-53582c49e6ff" providerId="ADAL" clId="{EC85CDC6-86EE-4423-86C8-38153A7CBA27}" dt="2023-11-29T12:26:41.366" v="599" actId="20577"/>
        <pc:sldMkLst>
          <pc:docMk/>
          <pc:sldMk cId="2891148390" sldId="264"/>
        </pc:sldMkLst>
        <pc:spChg chg="mod">
          <ac:chgData name="Jessica Shore" userId="4a81739d-7633-41be-905a-53582c49e6ff" providerId="ADAL" clId="{EC85CDC6-86EE-4423-86C8-38153A7CBA27}" dt="2023-11-29T12:26:41.366" v="599" actId="20577"/>
          <ac:spMkLst>
            <pc:docMk/>
            <pc:sldMk cId="2891148390" sldId="264"/>
            <ac:spMk id="2" creationId="{2D185DCB-2DB5-BD53-8418-69AF421C7E48}"/>
          </ac:spMkLst>
        </pc:spChg>
        <pc:spChg chg="mod">
          <ac:chgData name="Jessica Shore" userId="4a81739d-7633-41be-905a-53582c49e6ff" providerId="ADAL" clId="{EC85CDC6-86EE-4423-86C8-38153A7CBA27}" dt="2023-11-29T12:25:52.141" v="464" actId="26606"/>
          <ac:spMkLst>
            <pc:docMk/>
            <pc:sldMk cId="2891148390" sldId="264"/>
            <ac:spMk id="3" creationId="{19B25006-C749-E38F-0530-202EB514D30C}"/>
          </ac:spMkLst>
        </pc:spChg>
        <pc:spChg chg="add">
          <ac:chgData name="Jessica Shore" userId="4a81739d-7633-41be-905a-53582c49e6ff" providerId="ADAL" clId="{EC85CDC6-86EE-4423-86C8-38153A7CBA27}" dt="2023-11-29T12:25:52.141" v="464" actId="26606"/>
          <ac:spMkLst>
            <pc:docMk/>
            <pc:sldMk cId="2891148390" sldId="264"/>
            <ac:spMk id="9" creationId="{3ECBE1F1-D69B-4AFA-ABD5-8E41720EF6DE}"/>
          </ac:spMkLst>
        </pc:spChg>
        <pc:spChg chg="add">
          <ac:chgData name="Jessica Shore" userId="4a81739d-7633-41be-905a-53582c49e6ff" providerId="ADAL" clId="{EC85CDC6-86EE-4423-86C8-38153A7CBA27}" dt="2023-11-29T12:25:52.141" v="464" actId="26606"/>
          <ac:spMkLst>
            <pc:docMk/>
            <pc:sldMk cId="2891148390" sldId="264"/>
            <ac:spMk id="11" creationId="{603A6265-E10C-4B85-9C20-E75FCAF9CC63}"/>
          </ac:spMkLst>
        </pc:spChg>
        <pc:picChg chg="add">
          <ac:chgData name="Jessica Shore" userId="4a81739d-7633-41be-905a-53582c49e6ff" providerId="ADAL" clId="{EC85CDC6-86EE-4423-86C8-38153A7CBA27}" dt="2023-11-29T12:25:52.141" v="464" actId="26606"/>
          <ac:picMkLst>
            <pc:docMk/>
            <pc:sldMk cId="2891148390" sldId="264"/>
            <ac:picMk id="5" creationId="{D561D7F6-582A-1A98-3B56-4B9BEB0035BA}"/>
          </ac:picMkLst>
        </pc:picChg>
      </pc:sldChg>
      <pc:sldChg chg="addSp modSp new mod setBg">
        <pc:chgData name="Jessica Shore" userId="4a81739d-7633-41be-905a-53582c49e6ff" providerId="ADAL" clId="{EC85CDC6-86EE-4423-86C8-38153A7CBA27}" dt="2023-11-29T12:27:02.161" v="662" actId="26606"/>
        <pc:sldMkLst>
          <pc:docMk/>
          <pc:sldMk cId="2569704375" sldId="265"/>
        </pc:sldMkLst>
        <pc:spChg chg="mod">
          <ac:chgData name="Jessica Shore" userId="4a81739d-7633-41be-905a-53582c49e6ff" providerId="ADAL" clId="{EC85CDC6-86EE-4423-86C8-38153A7CBA27}" dt="2023-11-29T12:27:02.161" v="662" actId="26606"/>
          <ac:spMkLst>
            <pc:docMk/>
            <pc:sldMk cId="2569704375" sldId="265"/>
            <ac:spMk id="2" creationId="{D5EB87C5-7D09-C55A-F957-91AA0F3885C6}"/>
          </ac:spMkLst>
        </pc:spChg>
        <pc:spChg chg="mod">
          <ac:chgData name="Jessica Shore" userId="4a81739d-7633-41be-905a-53582c49e6ff" providerId="ADAL" clId="{EC85CDC6-86EE-4423-86C8-38153A7CBA27}" dt="2023-11-29T12:27:02.161" v="662" actId="26606"/>
          <ac:spMkLst>
            <pc:docMk/>
            <pc:sldMk cId="2569704375" sldId="265"/>
            <ac:spMk id="3" creationId="{9EF71F34-E10A-B9CC-8E41-545EFB6239D1}"/>
          </ac:spMkLst>
        </pc:spChg>
        <pc:spChg chg="add">
          <ac:chgData name="Jessica Shore" userId="4a81739d-7633-41be-905a-53582c49e6ff" providerId="ADAL" clId="{EC85CDC6-86EE-4423-86C8-38153A7CBA27}" dt="2023-11-29T12:27:02.161" v="662" actId="26606"/>
          <ac:spMkLst>
            <pc:docMk/>
            <pc:sldMk cId="2569704375" sldId="265"/>
            <ac:spMk id="9" creationId="{3ECBE1F1-D69B-4AFA-ABD5-8E41720EF6DE}"/>
          </ac:spMkLst>
        </pc:spChg>
        <pc:spChg chg="add">
          <ac:chgData name="Jessica Shore" userId="4a81739d-7633-41be-905a-53582c49e6ff" providerId="ADAL" clId="{EC85CDC6-86EE-4423-86C8-38153A7CBA27}" dt="2023-11-29T12:27:02.161" v="662" actId="26606"/>
          <ac:spMkLst>
            <pc:docMk/>
            <pc:sldMk cId="2569704375" sldId="265"/>
            <ac:spMk id="11" creationId="{603A6265-E10C-4B85-9C20-E75FCAF9CC63}"/>
          </ac:spMkLst>
        </pc:spChg>
        <pc:picChg chg="add">
          <ac:chgData name="Jessica Shore" userId="4a81739d-7633-41be-905a-53582c49e6ff" providerId="ADAL" clId="{EC85CDC6-86EE-4423-86C8-38153A7CBA27}" dt="2023-11-29T12:27:02.161" v="662" actId="26606"/>
          <ac:picMkLst>
            <pc:docMk/>
            <pc:sldMk cId="2569704375" sldId="265"/>
            <ac:picMk id="5" creationId="{677E7BB9-657D-7B55-94C1-512087D5428C}"/>
          </ac:picMkLst>
        </pc:picChg>
      </pc:sldChg>
      <pc:sldChg chg="addSp modSp new mod setBg">
        <pc:chgData name="Jessica Shore" userId="4a81739d-7633-41be-905a-53582c49e6ff" providerId="ADAL" clId="{EC85CDC6-86EE-4423-86C8-38153A7CBA27}" dt="2023-11-29T12:28:09.554" v="894" actId="26606"/>
        <pc:sldMkLst>
          <pc:docMk/>
          <pc:sldMk cId="2211955144" sldId="266"/>
        </pc:sldMkLst>
        <pc:spChg chg="mod">
          <ac:chgData name="Jessica Shore" userId="4a81739d-7633-41be-905a-53582c49e6ff" providerId="ADAL" clId="{EC85CDC6-86EE-4423-86C8-38153A7CBA27}" dt="2023-11-29T12:28:09.554" v="894" actId="26606"/>
          <ac:spMkLst>
            <pc:docMk/>
            <pc:sldMk cId="2211955144" sldId="266"/>
            <ac:spMk id="2" creationId="{879BB316-8F65-6F95-1C50-2AF6776E0E60}"/>
          </ac:spMkLst>
        </pc:spChg>
        <pc:spChg chg="mod">
          <ac:chgData name="Jessica Shore" userId="4a81739d-7633-41be-905a-53582c49e6ff" providerId="ADAL" clId="{EC85CDC6-86EE-4423-86C8-38153A7CBA27}" dt="2023-11-29T12:28:09.554" v="894" actId="26606"/>
          <ac:spMkLst>
            <pc:docMk/>
            <pc:sldMk cId="2211955144" sldId="266"/>
            <ac:spMk id="3" creationId="{46E1672B-4F30-F6CE-6BD3-221F269EA55B}"/>
          </ac:spMkLst>
        </pc:spChg>
        <pc:spChg chg="add">
          <ac:chgData name="Jessica Shore" userId="4a81739d-7633-41be-905a-53582c49e6ff" providerId="ADAL" clId="{EC85CDC6-86EE-4423-86C8-38153A7CBA27}" dt="2023-11-29T12:28:09.554" v="894" actId="26606"/>
          <ac:spMkLst>
            <pc:docMk/>
            <pc:sldMk cId="2211955144" sldId="266"/>
            <ac:spMk id="9" creationId="{B210AC1D-4063-4C6E-9528-FA9C4C0C18E6}"/>
          </ac:spMkLst>
        </pc:spChg>
        <pc:spChg chg="add">
          <ac:chgData name="Jessica Shore" userId="4a81739d-7633-41be-905a-53582c49e6ff" providerId="ADAL" clId="{EC85CDC6-86EE-4423-86C8-38153A7CBA27}" dt="2023-11-29T12:28:09.554" v="894" actId="26606"/>
          <ac:spMkLst>
            <pc:docMk/>
            <pc:sldMk cId="2211955144" sldId="266"/>
            <ac:spMk id="11" creationId="{02F8C595-E68C-4306-AED8-DC7826A0A506}"/>
          </ac:spMkLst>
        </pc:spChg>
        <pc:picChg chg="add">
          <ac:chgData name="Jessica Shore" userId="4a81739d-7633-41be-905a-53582c49e6ff" providerId="ADAL" clId="{EC85CDC6-86EE-4423-86C8-38153A7CBA27}" dt="2023-11-29T12:28:09.554" v="894" actId="26606"/>
          <ac:picMkLst>
            <pc:docMk/>
            <pc:sldMk cId="2211955144" sldId="266"/>
            <ac:picMk id="5" creationId="{10B5B92D-9693-8C3D-19CF-61A0A6E26E49}"/>
          </ac:picMkLst>
        </pc:picChg>
      </pc:sldChg>
      <pc:sldChg chg="addSp modSp new mod setBg">
        <pc:chgData name="Jessica Shore" userId="4a81739d-7633-41be-905a-53582c49e6ff" providerId="ADAL" clId="{EC85CDC6-86EE-4423-86C8-38153A7CBA27}" dt="2023-11-29T12:46:01.984" v="953" actId="20577"/>
        <pc:sldMkLst>
          <pc:docMk/>
          <pc:sldMk cId="2657632607" sldId="267"/>
        </pc:sldMkLst>
        <pc:spChg chg="mod">
          <ac:chgData name="Jessica Shore" userId="4a81739d-7633-41be-905a-53582c49e6ff" providerId="ADAL" clId="{EC85CDC6-86EE-4423-86C8-38153A7CBA27}" dt="2023-11-29T12:30:43.881" v="918" actId="26606"/>
          <ac:spMkLst>
            <pc:docMk/>
            <pc:sldMk cId="2657632607" sldId="267"/>
            <ac:spMk id="2" creationId="{4E9DF150-54D7-55BE-9595-86C20A749BF0}"/>
          </ac:spMkLst>
        </pc:spChg>
        <pc:spChg chg="mod">
          <ac:chgData name="Jessica Shore" userId="4a81739d-7633-41be-905a-53582c49e6ff" providerId="ADAL" clId="{EC85CDC6-86EE-4423-86C8-38153A7CBA27}" dt="2023-11-29T12:46:01.984" v="953" actId="20577"/>
          <ac:spMkLst>
            <pc:docMk/>
            <pc:sldMk cId="2657632607" sldId="267"/>
            <ac:spMk id="3" creationId="{6933BE2F-98D2-1F5A-CA3B-9A12A476D606}"/>
          </ac:spMkLst>
        </pc:spChg>
        <pc:grpChg chg="add">
          <ac:chgData name="Jessica Shore" userId="4a81739d-7633-41be-905a-53582c49e6ff" providerId="ADAL" clId="{EC85CDC6-86EE-4423-86C8-38153A7CBA27}" dt="2023-11-29T12:30:43.881" v="918" actId="26606"/>
          <ac:grpSpMkLst>
            <pc:docMk/>
            <pc:sldMk cId="2657632607" sldId="267"/>
            <ac:grpSpMk id="9" creationId="{5EFBDE31-BB3E-6CFC-23CD-B5976DA38438}"/>
          </ac:grpSpMkLst>
        </pc:grpChg>
        <pc:picChg chg="add">
          <ac:chgData name="Jessica Shore" userId="4a81739d-7633-41be-905a-53582c49e6ff" providerId="ADAL" clId="{EC85CDC6-86EE-4423-86C8-38153A7CBA27}" dt="2023-11-29T12:30:43.881" v="918" actId="26606"/>
          <ac:picMkLst>
            <pc:docMk/>
            <pc:sldMk cId="2657632607" sldId="267"/>
            <ac:picMk id="5" creationId="{D6351317-F31B-6E20-40F2-34F2353160B8}"/>
          </ac:picMkLst>
        </pc:picChg>
      </pc:sldChg>
      <pc:sldChg chg="addSp modSp new mod setBg">
        <pc:chgData name="Jessica Shore" userId="4a81739d-7633-41be-905a-53582c49e6ff" providerId="ADAL" clId="{EC85CDC6-86EE-4423-86C8-38153A7CBA27}" dt="2023-11-29T12:56:44.682" v="1989" actId="20577"/>
        <pc:sldMkLst>
          <pc:docMk/>
          <pc:sldMk cId="386763471" sldId="268"/>
        </pc:sldMkLst>
        <pc:spChg chg="mod">
          <ac:chgData name="Jessica Shore" userId="4a81739d-7633-41be-905a-53582c49e6ff" providerId="ADAL" clId="{EC85CDC6-86EE-4423-86C8-38153A7CBA27}" dt="2023-11-29T12:51:34.722" v="1037" actId="26606"/>
          <ac:spMkLst>
            <pc:docMk/>
            <pc:sldMk cId="386763471" sldId="268"/>
            <ac:spMk id="2" creationId="{13BF433C-1671-CDFA-2083-61040FAFF044}"/>
          </ac:spMkLst>
        </pc:spChg>
        <pc:spChg chg="mod">
          <ac:chgData name="Jessica Shore" userId="4a81739d-7633-41be-905a-53582c49e6ff" providerId="ADAL" clId="{EC85CDC6-86EE-4423-86C8-38153A7CBA27}" dt="2023-11-29T12:56:44.682" v="1989" actId="20577"/>
          <ac:spMkLst>
            <pc:docMk/>
            <pc:sldMk cId="386763471" sldId="268"/>
            <ac:spMk id="3" creationId="{7B31525E-36A2-0C30-EC2B-08AFD514BFC4}"/>
          </ac:spMkLst>
        </pc:spChg>
        <pc:spChg chg="add">
          <ac:chgData name="Jessica Shore" userId="4a81739d-7633-41be-905a-53582c49e6ff" providerId="ADAL" clId="{EC85CDC6-86EE-4423-86C8-38153A7CBA27}" dt="2023-11-29T12:51:34.722" v="1037" actId="26606"/>
          <ac:spMkLst>
            <pc:docMk/>
            <pc:sldMk cId="386763471" sldId="268"/>
            <ac:spMk id="10" creationId="{7B831B6F-405A-4B47-B9BB-5CA88F285844}"/>
          </ac:spMkLst>
        </pc:spChg>
        <pc:spChg chg="add">
          <ac:chgData name="Jessica Shore" userId="4a81739d-7633-41be-905a-53582c49e6ff" providerId="ADAL" clId="{EC85CDC6-86EE-4423-86C8-38153A7CBA27}" dt="2023-11-29T12:51:34.722" v="1037" actId="26606"/>
          <ac:spMkLst>
            <pc:docMk/>
            <pc:sldMk cId="386763471" sldId="268"/>
            <ac:spMk id="12" creationId="{953EE71A-6488-4203-A7C4-77102FD0DCCA}"/>
          </ac:spMkLst>
        </pc:spChg>
        <pc:picChg chg="add">
          <ac:chgData name="Jessica Shore" userId="4a81739d-7633-41be-905a-53582c49e6ff" providerId="ADAL" clId="{EC85CDC6-86EE-4423-86C8-38153A7CBA27}" dt="2023-11-29T12:51:34.722" v="1037" actId="26606"/>
          <ac:picMkLst>
            <pc:docMk/>
            <pc:sldMk cId="386763471" sldId="268"/>
            <ac:picMk id="7" creationId="{C53B7315-4F07-EA72-B4EB-6837C526FD21}"/>
          </ac:picMkLst>
        </pc:picChg>
      </pc:sldChg>
      <pc:sldChg chg="addSp delSp modSp new mod setBg">
        <pc:chgData name="Jessica Shore" userId="4a81739d-7633-41be-905a-53582c49e6ff" providerId="ADAL" clId="{EC85CDC6-86EE-4423-86C8-38153A7CBA27}" dt="2023-11-29T12:53:50.830" v="1497" actId="26606"/>
        <pc:sldMkLst>
          <pc:docMk/>
          <pc:sldMk cId="3543726994" sldId="269"/>
        </pc:sldMkLst>
        <pc:spChg chg="mod">
          <ac:chgData name="Jessica Shore" userId="4a81739d-7633-41be-905a-53582c49e6ff" providerId="ADAL" clId="{EC85CDC6-86EE-4423-86C8-38153A7CBA27}" dt="2023-11-29T12:53:50.830" v="1497" actId="26606"/>
          <ac:spMkLst>
            <pc:docMk/>
            <pc:sldMk cId="3543726994" sldId="269"/>
            <ac:spMk id="2" creationId="{82EE261A-041D-F2E6-8903-2BEDD1314059}"/>
          </ac:spMkLst>
        </pc:spChg>
        <pc:spChg chg="del mod">
          <ac:chgData name="Jessica Shore" userId="4a81739d-7633-41be-905a-53582c49e6ff" providerId="ADAL" clId="{EC85CDC6-86EE-4423-86C8-38153A7CBA27}" dt="2023-11-29T12:53:50.830" v="1497" actId="26606"/>
          <ac:spMkLst>
            <pc:docMk/>
            <pc:sldMk cId="3543726994" sldId="269"/>
            <ac:spMk id="3" creationId="{2B81F69D-4394-150C-D849-D44BD742CC8E}"/>
          </ac:spMkLst>
        </pc:spChg>
        <pc:spChg chg="add">
          <ac:chgData name="Jessica Shore" userId="4a81739d-7633-41be-905a-53582c49e6ff" providerId="ADAL" clId="{EC85CDC6-86EE-4423-86C8-38153A7CBA27}" dt="2023-11-29T12:53:50.830" v="1497" actId="26606"/>
          <ac:spMkLst>
            <pc:docMk/>
            <pc:sldMk cId="3543726994" sldId="269"/>
            <ac:spMk id="9" creationId="{BACC6370-2D7E-4714-9D71-7542949D7D5D}"/>
          </ac:spMkLst>
        </pc:spChg>
        <pc:spChg chg="add">
          <ac:chgData name="Jessica Shore" userId="4a81739d-7633-41be-905a-53582c49e6ff" providerId="ADAL" clId="{EC85CDC6-86EE-4423-86C8-38153A7CBA27}" dt="2023-11-29T12:53:50.830" v="1497" actId="26606"/>
          <ac:spMkLst>
            <pc:docMk/>
            <pc:sldMk cId="3543726994" sldId="269"/>
            <ac:spMk id="11" creationId="{F68B3F68-107C-434F-AA38-110D5EA91B85}"/>
          </ac:spMkLst>
        </pc:spChg>
        <pc:spChg chg="add">
          <ac:chgData name="Jessica Shore" userId="4a81739d-7633-41be-905a-53582c49e6ff" providerId="ADAL" clId="{EC85CDC6-86EE-4423-86C8-38153A7CBA27}" dt="2023-11-29T12:53:50.830" v="1497" actId="26606"/>
          <ac:spMkLst>
            <pc:docMk/>
            <pc:sldMk cId="3543726994" sldId="269"/>
            <ac:spMk id="13" creationId="{AAD0DBB9-1A4B-4391-81D4-CB19F9AB918A}"/>
          </ac:spMkLst>
        </pc:spChg>
        <pc:spChg chg="add">
          <ac:chgData name="Jessica Shore" userId="4a81739d-7633-41be-905a-53582c49e6ff" providerId="ADAL" clId="{EC85CDC6-86EE-4423-86C8-38153A7CBA27}" dt="2023-11-29T12:53:50.830" v="1497" actId="26606"/>
          <ac:spMkLst>
            <pc:docMk/>
            <pc:sldMk cId="3543726994" sldId="269"/>
            <ac:spMk id="15" creationId="{063BBA22-50EA-4C4D-BE05-F1CE4E63AA56}"/>
          </ac:spMkLst>
        </pc:spChg>
        <pc:graphicFrameChg chg="add">
          <ac:chgData name="Jessica Shore" userId="4a81739d-7633-41be-905a-53582c49e6ff" providerId="ADAL" clId="{EC85CDC6-86EE-4423-86C8-38153A7CBA27}" dt="2023-11-29T12:53:50.830" v="1497" actId="26606"/>
          <ac:graphicFrameMkLst>
            <pc:docMk/>
            <pc:sldMk cId="3543726994" sldId="269"/>
            <ac:graphicFrameMk id="5" creationId="{B88A862F-ECA1-63D5-E7EC-4FF6AEBCB934}"/>
          </ac:graphicFrameMkLst>
        </pc:graphicFrameChg>
      </pc:sldChg>
      <pc:sldChg chg="addSp delSp modSp new mod setBg">
        <pc:chgData name="Jessica Shore" userId="4a81739d-7633-41be-905a-53582c49e6ff" providerId="ADAL" clId="{EC85CDC6-86EE-4423-86C8-38153A7CBA27}" dt="2023-11-29T12:55:48.110" v="1878" actId="26606"/>
        <pc:sldMkLst>
          <pc:docMk/>
          <pc:sldMk cId="1984559224" sldId="270"/>
        </pc:sldMkLst>
        <pc:spChg chg="mod">
          <ac:chgData name="Jessica Shore" userId="4a81739d-7633-41be-905a-53582c49e6ff" providerId="ADAL" clId="{EC85CDC6-86EE-4423-86C8-38153A7CBA27}" dt="2023-11-29T12:55:48.110" v="1878" actId="26606"/>
          <ac:spMkLst>
            <pc:docMk/>
            <pc:sldMk cId="1984559224" sldId="270"/>
            <ac:spMk id="2" creationId="{CA553C5F-0376-D14D-FB76-CBABCC7619F2}"/>
          </ac:spMkLst>
        </pc:spChg>
        <pc:spChg chg="del mod">
          <ac:chgData name="Jessica Shore" userId="4a81739d-7633-41be-905a-53582c49e6ff" providerId="ADAL" clId="{EC85CDC6-86EE-4423-86C8-38153A7CBA27}" dt="2023-11-29T12:55:48.110" v="1878" actId="26606"/>
          <ac:spMkLst>
            <pc:docMk/>
            <pc:sldMk cId="1984559224" sldId="270"/>
            <ac:spMk id="3" creationId="{E4E49E5D-D97A-1275-C774-301FBFD4FBC1}"/>
          </ac:spMkLst>
        </pc:spChg>
        <pc:spChg chg="add">
          <ac:chgData name="Jessica Shore" userId="4a81739d-7633-41be-905a-53582c49e6ff" providerId="ADAL" clId="{EC85CDC6-86EE-4423-86C8-38153A7CBA27}" dt="2023-11-29T12:55:48.110" v="1878" actId="26606"/>
          <ac:spMkLst>
            <pc:docMk/>
            <pc:sldMk cId="1984559224" sldId="270"/>
            <ac:spMk id="9" creationId="{C05CBC3C-2E5A-4839-8B9B-2E5A6ADF0F58}"/>
          </ac:spMkLst>
        </pc:spChg>
        <pc:spChg chg="add">
          <ac:chgData name="Jessica Shore" userId="4a81739d-7633-41be-905a-53582c49e6ff" providerId="ADAL" clId="{EC85CDC6-86EE-4423-86C8-38153A7CBA27}" dt="2023-11-29T12:55:48.110" v="1878" actId="26606"/>
          <ac:spMkLst>
            <pc:docMk/>
            <pc:sldMk cId="1984559224" sldId="270"/>
            <ac:spMk id="11" creationId="{DB5B423A-57CC-4C58-AA26-8E2E862B03A0}"/>
          </ac:spMkLst>
        </pc:spChg>
        <pc:graphicFrameChg chg="add">
          <ac:chgData name="Jessica Shore" userId="4a81739d-7633-41be-905a-53582c49e6ff" providerId="ADAL" clId="{EC85CDC6-86EE-4423-86C8-38153A7CBA27}" dt="2023-11-29T12:55:48.110" v="1878" actId="26606"/>
          <ac:graphicFrameMkLst>
            <pc:docMk/>
            <pc:sldMk cId="1984559224" sldId="270"/>
            <ac:graphicFrameMk id="5" creationId="{9B04EDC3-4003-076A-3661-4A53E16CE3B9}"/>
          </ac:graphicFrameMkLst>
        </pc:graphicFrameChg>
      </pc:sldChg>
      <pc:sldChg chg="addSp modSp new mod setBg">
        <pc:chgData name="Jessica Shore" userId="4a81739d-7633-41be-905a-53582c49e6ff" providerId="ADAL" clId="{EC85CDC6-86EE-4423-86C8-38153A7CBA27}" dt="2023-11-29T12:57:38.534" v="2150" actId="26606"/>
        <pc:sldMkLst>
          <pc:docMk/>
          <pc:sldMk cId="2985319040" sldId="271"/>
        </pc:sldMkLst>
        <pc:spChg chg="mod">
          <ac:chgData name="Jessica Shore" userId="4a81739d-7633-41be-905a-53582c49e6ff" providerId="ADAL" clId="{EC85CDC6-86EE-4423-86C8-38153A7CBA27}" dt="2023-11-29T12:57:38.534" v="2150" actId="26606"/>
          <ac:spMkLst>
            <pc:docMk/>
            <pc:sldMk cId="2985319040" sldId="271"/>
            <ac:spMk id="2" creationId="{0B5ABCC6-CEC8-F7FA-68FE-706BB1583558}"/>
          </ac:spMkLst>
        </pc:spChg>
        <pc:spChg chg="mod">
          <ac:chgData name="Jessica Shore" userId="4a81739d-7633-41be-905a-53582c49e6ff" providerId="ADAL" clId="{EC85CDC6-86EE-4423-86C8-38153A7CBA27}" dt="2023-11-29T12:57:38.534" v="2150" actId="26606"/>
          <ac:spMkLst>
            <pc:docMk/>
            <pc:sldMk cId="2985319040" sldId="271"/>
            <ac:spMk id="3" creationId="{B2C291D9-4DE3-AE36-8BE4-76F82A0A2212}"/>
          </ac:spMkLst>
        </pc:spChg>
        <pc:spChg chg="add">
          <ac:chgData name="Jessica Shore" userId="4a81739d-7633-41be-905a-53582c49e6ff" providerId="ADAL" clId="{EC85CDC6-86EE-4423-86C8-38153A7CBA27}" dt="2023-11-29T12:57:38.534" v="2150" actId="26606"/>
          <ac:spMkLst>
            <pc:docMk/>
            <pc:sldMk cId="2985319040" sldId="271"/>
            <ac:spMk id="8" creationId="{907E470A-25F4-47D0-8FEC-EE9FD606BB34}"/>
          </ac:spMkLst>
        </pc:spChg>
        <pc:grpChg chg="add">
          <ac:chgData name="Jessica Shore" userId="4a81739d-7633-41be-905a-53582c49e6ff" providerId="ADAL" clId="{EC85CDC6-86EE-4423-86C8-38153A7CBA27}" dt="2023-11-29T12:57:38.534" v="2150" actId="26606"/>
          <ac:grpSpMkLst>
            <pc:docMk/>
            <pc:sldMk cId="2985319040" sldId="271"/>
            <ac:grpSpMk id="10" creationId="{66220E63-99E1-482A-A0A6-B47EB4BF8797}"/>
          </ac:grpSpMkLst>
        </pc:grpChg>
        <pc:grpChg chg="add">
          <ac:chgData name="Jessica Shore" userId="4a81739d-7633-41be-905a-53582c49e6ff" providerId="ADAL" clId="{EC85CDC6-86EE-4423-86C8-38153A7CBA27}" dt="2023-11-29T12:57:38.534" v="2150" actId="26606"/>
          <ac:grpSpMkLst>
            <pc:docMk/>
            <pc:sldMk cId="2985319040" sldId="271"/>
            <ac:grpSpMk id="14" creationId="{8618EE54-271A-4FE8-B6B3-D0FCF55A7A01}"/>
          </ac:grpSpMkLst>
        </pc:grpChg>
        <pc:grpChg chg="add">
          <ac:chgData name="Jessica Shore" userId="4a81739d-7633-41be-905a-53582c49e6ff" providerId="ADAL" clId="{EC85CDC6-86EE-4423-86C8-38153A7CBA27}" dt="2023-11-29T12:57:38.534" v="2150" actId="26606"/>
          <ac:grpSpMkLst>
            <pc:docMk/>
            <pc:sldMk cId="2985319040" sldId="271"/>
            <ac:grpSpMk id="18" creationId="{43F5E015-E085-4624-B431-B42414448684}"/>
          </ac:grpSpMkLst>
        </pc:gr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7A713-08CD-492A-A72E-DEF648E0B714}"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A13DD58-51E1-4849-8F6E-11306938EA47}">
      <dgm:prSet/>
      <dgm:spPr/>
      <dgm:t>
        <a:bodyPr/>
        <a:lstStyle/>
        <a:p>
          <a:r>
            <a:rPr lang="en-GB"/>
            <a:t>Start with a plan for each slide.</a:t>
          </a:r>
          <a:endParaRPr lang="en-US"/>
        </a:p>
      </dgm:t>
    </dgm:pt>
    <dgm:pt modelId="{BAFF3390-962D-4C6F-B8C7-2FB64B6582AF}" type="parTrans" cxnId="{FA2D7759-F505-43AB-BE32-CB6E6E5B00FA}">
      <dgm:prSet/>
      <dgm:spPr/>
      <dgm:t>
        <a:bodyPr/>
        <a:lstStyle/>
        <a:p>
          <a:endParaRPr lang="en-US"/>
        </a:p>
      </dgm:t>
    </dgm:pt>
    <dgm:pt modelId="{7F07B01D-7BDF-4508-A2B8-F3DAAF6BA539}" type="sibTrans" cxnId="{FA2D7759-F505-43AB-BE32-CB6E6E5B00FA}">
      <dgm:prSet/>
      <dgm:spPr/>
      <dgm:t>
        <a:bodyPr/>
        <a:lstStyle/>
        <a:p>
          <a:endParaRPr lang="en-US"/>
        </a:p>
      </dgm:t>
    </dgm:pt>
    <dgm:pt modelId="{E799ED5C-5CA9-43FD-A526-AF12CFA5AE94}">
      <dgm:prSet/>
      <dgm:spPr/>
      <dgm:t>
        <a:bodyPr/>
        <a:lstStyle/>
        <a:p>
          <a:r>
            <a:rPr lang="en-GB"/>
            <a:t>How many slides for a ten minute presentation?</a:t>
          </a:r>
          <a:endParaRPr lang="en-US"/>
        </a:p>
      </dgm:t>
    </dgm:pt>
    <dgm:pt modelId="{12423004-FDB4-4B90-958F-73BBFD96C67B}" type="parTrans" cxnId="{0CB956AF-17C2-4A84-9DC5-42EF498E00CF}">
      <dgm:prSet/>
      <dgm:spPr/>
      <dgm:t>
        <a:bodyPr/>
        <a:lstStyle/>
        <a:p>
          <a:endParaRPr lang="en-US"/>
        </a:p>
      </dgm:t>
    </dgm:pt>
    <dgm:pt modelId="{E2FD3DD4-5880-4290-AD6C-8E7BBBAF57E3}" type="sibTrans" cxnId="{0CB956AF-17C2-4A84-9DC5-42EF498E00CF}">
      <dgm:prSet/>
      <dgm:spPr/>
      <dgm:t>
        <a:bodyPr/>
        <a:lstStyle/>
        <a:p>
          <a:endParaRPr lang="en-US"/>
        </a:p>
      </dgm:t>
    </dgm:pt>
    <dgm:pt modelId="{C7CF35B9-E8A5-4B0A-AFAD-1089BED19BCF}">
      <dgm:prSet/>
      <dgm:spPr/>
      <dgm:t>
        <a:bodyPr/>
        <a:lstStyle/>
        <a:p>
          <a:r>
            <a:rPr lang="en-GB"/>
            <a:t>How many references?</a:t>
          </a:r>
          <a:endParaRPr lang="en-US"/>
        </a:p>
      </dgm:t>
    </dgm:pt>
    <dgm:pt modelId="{4016456F-CA56-47E5-8D3F-95CE13D209C7}" type="parTrans" cxnId="{E2A9D528-0566-440B-9114-D96612F939D1}">
      <dgm:prSet/>
      <dgm:spPr/>
      <dgm:t>
        <a:bodyPr/>
        <a:lstStyle/>
        <a:p>
          <a:endParaRPr lang="en-US"/>
        </a:p>
      </dgm:t>
    </dgm:pt>
    <dgm:pt modelId="{B4B30E55-0AEA-480F-858C-EB6A34828AFD}" type="sibTrans" cxnId="{E2A9D528-0566-440B-9114-D96612F939D1}">
      <dgm:prSet/>
      <dgm:spPr/>
      <dgm:t>
        <a:bodyPr/>
        <a:lstStyle/>
        <a:p>
          <a:endParaRPr lang="en-US"/>
        </a:p>
      </dgm:t>
    </dgm:pt>
    <dgm:pt modelId="{230F29DD-B444-4B51-B7F1-F7C3D65B8A1F}">
      <dgm:prSet/>
      <dgm:spPr/>
      <dgm:t>
        <a:bodyPr/>
        <a:lstStyle/>
        <a:p>
          <a:r>
            <a:rPr lang="en-GB"/>
            <a:t>Construct the argument</a:t>
          </a:r>
          <a:endParaRPr lang="en-US"/>
        </a:p>
      </dgm:t>
    </dgm:pt>
    <dgm:pt modelId="{79C11B68-EB7D-4ABF-BCC7-0F58AE767E66}" type="parTrans" cxnId="{96E4F129-FF1F-414E-B740-1A0BD42CE249}">
      <dgm:prSet/>
      <dgm:spPr/>
      <dgm:t>
        <a:bodyPr/>
        <a:lstStyle/>
        <a:p>
          <a:endParaRPr lang="en-US"/>
        </a:p>
      </dgm:t>
    </dgm:pt>
    <dgm:pt modelId="{6F475F1A-85F1-4EB2-AC95-2CCBE5268ECA}" type="sibTrans" cxnId="{96E4F129-FF1F-414E-B740-1A0BD42CE249}">
      <dgm:prSet/>
      <dgm:spPr/>
      <dgm:t>
        <a:bodyPr/>
        <a:lstStyle/>
        <a:p>
          <a:endParaRPr lang="en-US"/>
        </a:p>
      </dgm:t>
    </dgm:pt>
    <dgm:pt modelId="{97C12C4A-2592-4D6B-ADE5-8914CB134EFB}">
      <dgm:prSet/>
      <dgm:spPr/>
      <dgm:t>
        <a:bodyPr/>
        <a:lstStyle/>
        <a:p>
          <a:r>
            <a:rPr lang="en-GB"/>
            <a:t>Use examples of organisations that focus on profit and those that focus on society</a:t>
          </a:r>
          <a:endParaRPr lang="en-US"/>
        </a:p>
      </dgm:t>
    </dgm:pt>
    <dgm:pt modelId="{3E83E152-E21B-44B3-A87B-066E596447B9}" type="parTrans" cxnId="{4F125514-E38C-4FEE-977E-1D693DB48D88}">
      <dgm:prSet/>
      <dgm:spPr/>
      <dgm:t>
        <a:bodyPr/>
        <a:lstStyle/>
        <a:p>
          <a:endParaRPr lang="en-US"/>
        </a:p>
      </dgm:t>
    </dgm:pt>
    <dgm:pt modelId="{9341C6B1-7681-4D24-8D24-9D00BFB320FE}" type="sibTrans" cxnId="{4F125514-E38C-4FEE-977E-1D693DB48D88}">
      <dgm:prSet/>
      <dgm:spPr/>
      <dgm:t>
        <a:bodyPr/>
        <a:lstStyle/>
        <a:p>
          <a:endParaRPr lang="en-US"/>
        </a:p>
      </dgm:t>
    </dgm:pt>
    <dgm:pt modelId="{89DCAE8A-0DEF-4CA5-84EF-611D985C58E1}">
      <dgm:prSet/>
      <dgm:spPr/>
      <dgm:t>
        <a:bodyPr/>
        <a:lstStyle/>
        <a:p>
          <a:r>
            <a:rPr lang="en-GB"/>
            <a:t>Summarise and conclude whether Freidman was correct or not.</a:t>
          </a:r>
          <a:endParaRPr lang="en-US"/>
        </a:p>
      </dgm:t>
    </dgm:pt>
    <dgm:pt modelId="{23E7C012-5D79-441B-AEE1-9B3B58340682}" type="parTrans" cxnId="{E32F164C-8970-40D5-91F8-A418EF133E53}">
      <dgm:prSet/>
      <dgm:spPr/>
      <dgm:t>
        <a:bodyPr/>
        <a:lstStyle/>
        <a:p>
          <a:endParaRPr lang="en-US"/>
        </a:p>
      </dgm:t>
    </dgm:pt>
    <dgm:pt modelId="{5D18C444-F09A-48F3-9A2E-381C428B49CB}" type="sibTrans" cxnId="{E32F164C-8970-40D5-91F8-A418EF133E53}">
      <dgm:prSet/>
      <dgm:spPr/>
      <dgm:t>
        <a:bodyPr/>
        <a:lstStyle/>
        <a:p>
          <a:endParaRPr lang="en-US"/>
        </a:p>
      </dgm:t>
    </dgm:pt>
    <dgm:pt modelId="{6DAAAAC5-DF27-4AA2-B79A-F95260172344}">
      <dgm:prSet/>
      <dgm:spPr/>
      <dgm:t>
        <a:bodyPr/>
        <a:lstStyle/>
        <a:p>
          <a:r>
            <a:rPr lang="en-GB"/>
            <a:t>Remember to video over the presentation using the facility in powerpoint.</a:t>
          </a:r>
          <a:endParaRPr lang="en-US"/>
        </a:p>
      </dgm:t>
    </dgm:pt>
    <dgm:pt modelId="{8CEDC789-C099-4899-A55A-8980C46D29C5}" type="parTrans" cxnId="{C917B161-4207-406B-9557-0372CADABD9E}">
      <dgm:prSet/>
      <dgm:spPr/>
      <dgm:t>
        <a:bodyPr/>
        <a:lstStyle/>
        <a:p>
          <a:endParaRPr lang="en-US"/>
        </a:p>
      </dgm:t>
    </dgm:pt>
    <dgm:pt modelId="{3253AB18-8BFE-4551-A413-DC268C44699F}" type="sibTrans" cxnId="{C917B161-4207-406B-9557-0372CADABD9E}">
      <dgm:prSet/>
      <dgm:spPr/>
      <dgm:t>
        <a:bodyPr/>
        <a:lstStyle/>
        <a:p>
          <a:endParaRPr lang="en-US"/>
        </a:p>
      </dgm:t>
    </dgm:pt>
    <dgm:pt modelId="{3B8AD7A4-906D-4BD2-A105-92EACC4C9A0C}" type="pres">
      <dgm:prSet presAssocID="{7917A713-08CD-492A-A72E-DEF648E0B714}" presName="root" presStyleCnt="0">
        <dgm:presLayoutVars>
          <dgm:dir/>
          <dgm:resizeHandles val="exact"/>
        </dgm:presLayoutVars>
      </dgm:prSet>
      <dgm:spPr/>
    </dgm:pt>
    <dgm:pt modelId="{7034F20A-7C2A-49B7-84A9-2D822ED1CA47}" type="pres">
      <dgm:prSet presAssocID="{7917A713-08CD-492A-A72E-DEF648E0B714}" presName="container" presStyleCnt="0">
        <dgm:presLayoutVars>
          <dgm:dir/>
          <dgm:resizeHandles val="exact"/>
        </dgm:presLayoutVars>
      </dgm:prSet>
      <dgm:spPr/>
    </dgm:pt>
    <dgm:pt modelId="{DA5365AC-A941-4823-8AD8-A2ACC0810F5F}" type="pres">
      <dgm:prSet presAssocID="{8A13DD58-51E1-4849-8F6E-11306938EA47}" presName="compNode" presStyleCnt="0"/>
      <dgm:spPr/>
    </dgm:pt>
    <dgm:pt modelId="{9ACB0E71-A42D-4CE5-AE2C-2A9429135D10}" type="pres">
      <dgm:prSet presAssocID="{8A13DD58-51E1-4849-8F6E-11306938EA47}" presName="iconBgRect" presStyleLbl="bgShp" presStyleIdx="0" presStyleCnt="7"/>
      <dgm:spPr/>
    </dgm:pt>
    <dgm:pt modelId="{35D86C9C-FA4D-49A9-BC0B-3D1E383DAB1A}" type="pres">
      <dgm:prSet presAssocID="{8A13DD58-51E1-4849-8F6E-11306938EA4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3BED9ADD-51AB-4F8D-A645-05A556DD8251}" type="pres">
      <dgm:prSet presAssocID="{8A13DD58-51E1-4849-8F6E-11306938EA47}" presName="spaceRect" presStyleCnt="0"/>
      <dgm:spPr/>
    </dgm:pt>
    <dgm:pt modelId="{4F97B54B-DBE6-42E2-A1CF-013C7CCF38AE}" type="pres">
      <dgm:prSet presAssocID="{8A13DD58-51E1-4849-8F6E-11306938EA47}" presName="textRect" presStyleLbl="revTx" presStyleIdx="0" presStyleCnt="7">
        <dgm:presLayoutVars>
          <dgm:chMax val="1"/>
          <dgm:chPref val="1"/>
        </dgm:presLayoutVars>
      </dgm:prSet>
      <dgm:spPr/>
    </dgm:pt>
    <dgm:pt modelId="{D4C00BFA-7EB2-47A9-8905-72BE640F9395}" type="pres">
      <dgm:prSet presAssocID="{7F07B01D-7BDF-4508-A2B8-F3DAAF6BA539}" presName="sibTrans" presStyleLbl="sibTrans2D1" presStyleIdx="0" presStyleCnt="0"/>
      <dgm:spPr/>
    </dgm:pt>
    <dgm:pt modelId="{4BB71F18-2F27-4A43-A0E2-E83A6DEE9670}" type="pres">
      <dgm:prSet presAssocID="{E799ED5C-5CA9-43FD-A526-AF12CFA5AE94}" presName="compNode" presStyleCnt="0"/>
      <dgm:spPr/>
    </dgm:pt>
    <dgm:pt modelId="{9F019B35-3355-4E7C-8CD0-25BA05D90A5F}" type="pres">
      <dgm:prSet presAssocID="{E799ED5C-5CA9-43FD-A526-AF12CFA5AE94}" presName="iconBgRect" presStyleLbl="bgShp" presStyleIdx="1" presStyleCnt="7"/>
      <dgm:spPr/>
    </dgm:pt>
    <dgm:pt modelId="{D7ECB3D6-FEE8-40D9-83E0-601D46743555}" type="pres">
      <dgm:prSet presAssocID="{E799ED5C-5CA9-43FD-A526-AF12CFA5AE9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B233DD58-DB2A-498C-9E86-56DE4C584566}" type="pres">
      <dgm:prSet presAssocID="{E799ED5C-5CA9-43FD-A526-AF12CFA5AE94}" presName="spaceRect" presStyleCnt="0"/>
      <dgm:spPr/>
    </dgm:pt>
    <dgm:pt modelId="{0A09F008-7528-4572-BC42-0E30E1AAB422}" type="pres">
      <dgm:prSet presAssocID="{E799ED5C-5CA9-43FD-A526-AF12CFA5AE94}" presName="textRect" presStyleLbl="revTx" presStyleIdx="1" presStyleCnt="7">
        <dgm:presLayoutVars>
          <dgm:chMax val="1"/>
          <dgm:chPref val="1"/>
        </dgm:presLayoutVars>
      </dgm:prSet>
      <dgm:spPr/>
    </dgm:pt>
    <dgm:pt modelId="{91FCCF0E-E6BD-4FA5-AB60-74E03D2759AA}" type="pres">
      <dgm:prSet presAssocID="{E2FD3DD4-5880-4290-AD6C-8E7BBBAF57E3}" presName="sibTrans" presStyleLbl="sibTrans2D1" presStyleIdx="0" presStyleCnt="0"/>
      <dgm:spPr/>
    </dgm:pt>
    <dgm:pt modelId="{B02ED9E2-3075-4F60-8DF1-3E5D6A483702}" type="pres">
      <dgm:prSet presAssocID="{C7CF35B9-E8A5-4B0A-AFAD-1089BED19BCF}" presName="compNode" presStyleCnt="0"/>
      <dgm:spPr/>
    </dgm:pt>
    <dgm:pt modelId="{D59F1386-0E7D-4BB0-9B4D-986ECE42FCA9}" type="pres">
      <dgm:prSet presAssocID="{C7CF35B9-E8A5-4B0A-AFAD-1089BED19BCF}" presName="iconBgRect" presStyleLbl="bgShp" presStyleIdx="2" presStyleCnt="7"/>
      <dgm:spPr/>
    </dgm:pt>
    <dgm:pt modelId="{DC805FF7-9720-4953-BF9D-19C938FEF6A5}" type="pres">
      <dgm:prSet presAssocID="{C7CF35B9-E8A5-4B0A-AFAD-1089BED19BC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63F8B640-A4CA-4178-A671-67C6026F0D50}" type="pres">
      <dgm:prSet presAssocID="{C7CF35B9-E8A5-4B0A-AFAD-1089BED19BCF}" presName="spaceRect" presStyleCnt="0"/>
      <dgm:spPr/>
    </dgm:pt>
    <dgm:pt modelId="{9DFB841F-3813-4417-B340-7A5816332C57}" type="pres">
      <dgm:prSet presAssocID="{C7CF35B9-E8A5-4B0A-AFAD-1089BED19BCF}" presName="textRect" presStyleLbl="revTx" presStyleIdx="2" presStyleCnt="7">
        <dgm:presLayoutVars>
          <dgm:chMax val="1"/>
          <dgm:chPref val="1"/>
        </dgm:presLayoutVars>
      </dgm:prSet>
      <dgm:spPr/>
    </dgm:pt>
    <dgm:pt modelId="{3E70CD59-DF11-438A-A5E6-190C9B5474A1}" type="pres">
      <dgm:prSet presAssocID="{B4B30E55-0AEA-480F-858C-EB6A34828AFD}" presName="sibTrans" presStyleLbl="sibTrans2D1" presStyleIdx="0" presStyleCnt="0"/>
      <dgm:spPr/>
    </dgm:pt>
    <dgm:pt modelId="{6B58E36C-3E16-4D14-AEF4-E853A3012E21}" type="pres">
      <dgm:prSet presAssocID="{230F29DD-B444-4B51-B7F1-F7C3D65B8A1F}" presName="compNode" presStyleCnt="0"/>
      <dgm:spPr/>
    </dgm:pt>
    <dgm:pt modelId="{BD06A49E-4625-48BC-939E-1B5821B3B17B}" type="pres">
      <dgm:prSet presAssocID="{230F29DD-B444-4B51-B7F1-F7C3D65B8A1F}" presName="iconBgRect" presStyleLbl="bgShp" presStyleIdx="3" presStyleCnt="7"/>
      <dgm:spPr/>
    </dgm:pt>
    <dgm:pt modelId="{743FE9BB-2206-43F7-A5FF-68377468E4CD}" type="pres">
      <dgm:prSet presAssocID="{230F29DD-B444-4B51-B7F1-F7C3D65B8A1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3E6D7DB-ADAC-4C76-8260-D9261346573C}" type="pres">
      <dgm:prSet presAssocID="{230F29DD-B444-4B51-B7F1-F7C3D65B8A1F}" presName="spaceRect" presStyleCnt="0"/>
      <dgm:spPr/>
    </dgm:pt>
    <dgm:pt modelId="{CD2BAF98-8C7C-49FF-9A34-0D2D7601FCFA}" type="pres">
      <dgm:prSet presAssocID="{230F29DD-B444-4B51-B7F1-F7C3D65B8A1F}" presName="textRect" presStyleLbl="revTx" presStyleIdx="3" presStyleCnt="7">
        <dgm:presLayoutVars>
          <dgm:chMax val="1"/>
          <dgm:chPref val="1"/>
        </dgm:presLayoutVars>
      </dgm:prSet>
      <dgm:spPr/>
    </dgm:pt>
    <dgm:pt modelId="{99281F72-C6C0-4BE1-B9D7-11D432ACFC1F}" type="pres">
      <dgm:prSet presAssocID="{6F475F1A-85F1-4EB2-AC95-2CCBE5268ECA}" presName="sibTrans" presStyleLbl="sibTrans2D1" presStyleIdx="0" presStyleCnt="0"/>
      <dgm:spPr/>
    </dgm:pt>
    <dgm:pt modelId="{C25D3377-D20E-4B61-8518-50D9A610850C}" type="pres">
      <dgm:prSet presAssocID="{97C12C4A-2592-4D6B-ADE5-8914CB134EFB}" presName="compNode" presStyleCnt="0"/>
      <dgm:spPr/>
    </dgm:pt>
    <dgm:pt modelId="{2D60BD4C-F0BF-44E2-BF77-93E2272E4E9A}" type="pres">
      <dgm:prSet presAssocID="{97C12C4A-2592-4D6B-ADE5-8914CB134EFB}" presName="iconBgRect" presStyleLbl="bgShp" presStyleIdx="4" presStyleCnt="7"/>
      <dgm:spPr/>
    </dgm:pt>
    <dgm:pt modelId="{6B6C2178-9395-4DE7-BEAB-23F75A16C264}" type="pres">
      <dgm:prSet presAssocID="{97C12C4A-2592-4D6B-ADE5-8914CB134EF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FCE89DD-632D-44D5-86C4-C16E65189E7F}" type="pres">
      <dgm:prSet presAssocID="{97C12C4A-2592-4D6B-ADE5-8914CB134EFB}" presName="spaceRect" presStyleCnt="0"/>
      <dgm:spPr/>
    </dgm:pt>
    <dgm:pt modelId="{5D9B2EC6-43B1-42CC-BAB0-615CFEA1F151}" type="pres">
      <dgm:prSet presAssocID="{97C12C4A-2592-4D6B-ADE5-8914CB134EFB}" presName="textRect" presStyleLbl="revTx" presStyleIdx="4" presStyleCnt="7">
        <dgm:presLayoutVars>
          <dgm:chMax val="1"/>
          <dgm:chPref val="1"/>
        </dgm:presLayoutVars>
      </dgm:prSet>
      <dgm:spPr/>
    </dgm:pt>
    <dgm:pt modelId="{809ACD7B-F994-4F11-9C7C-CADDF56DC1EF}" type="pres">
      <dgm:prSet presAssocID="{9341C6B1-7681-4D24-8D24-9D00BFB320FE}" presName="sibTrans" presStyleLbl="sibTrans2D1" presStyleIdx="0" presStyleCnt="0"/>
      <dgm:spPr/>
    </dgm:pt>
    <dgm:pt modelId="{5C28A4F0-70CA-431D-B3A6-7D64B7AD425F}" type="pres">
      <dgm:prSet presAssocID="{89DCAE8A-0DEF-4CA5-84EF-611D985C58E1}" presName="compNode" presStyleCnt="0"/>
      <dgm:spPr/>
    </dgm:pt>
    <dgm:pt modelId="{AE1D2C1C-6348-42DA-AEFF-F4BD4C60A020}" type="pres">
      <dgm:prSet presAssocID="{89DCAE8A-0DEF-4CA5-84EF-611D985C58E1}" presName="iconBgRect" presStyleLbl="bgShp" presStyleIdx="5" presStyleCnt="7"/>
      <dgm:spPr/>
    </dgm:pt>
    <dgm:pt modelId="{16436337-EAE6-4230-AAB6-0466A5D3DAA8}" type="pres">
      <dgm:prSet presAssocID="{89DCAE8A-0DEF-4CA5-84EF-611D985C58E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953819D4-171A-45CF-BE44-20A7A41D45D2}" type="pres">
      <dgm:prSet presAssocID="{89DCAE8A-0DEF-4CA5-84EF-611D985C58E1}" presName="spaceRect" presStyleCnt="0"/>
      <dgm:spPr/>
    </dgm:pt>
    <dgm:pt modelId="{5D610616-E4CF-4A07-891A-62DD41DF72A0}" type="pres">
      <dgm:prSet presAssocID="{89DCAE8A-0DEF-4CA5-84EF-611D985C58E1}" presName="textRect" presStyleLbl="revTx" presStyleIdx="5" presStyleCnt="7">
        <dgm:presLayoutVars>
          <dgm:chMax val="1"/>
          <dgm:chPref val="1"/>
        </dgm:presLayoutVars>
      </dgm:prSet>
      <dgm:spPr/>
    </dgm:pt>
    <dgm:pt modelId="{4429964B-6CD4-4716-8A2F-04911D8B0FBD}" type="pres">
      <dgm:prSet presAssocID="{5D18C444-F09A-48F3-9A2E-381C428B49CB}" presName="sibTrans" presStyleLbl="sibTrans2D1" presStyleIdx="0" presStyleCnt="0"/>
      <dgm:spPr/>
    </dgm:pt>
    <dgm:pt modelId="{11701717-7F9F-4845-8EC8-C52DB4699B33}" type="pres">
      <dgm:prSet presAssocID="{6DAAAAC5-DF27-4AA2-B79A-F95260172344}" presName="compNode" presStyleCnt="0"/>
      <dgm:spPr/>
    </dgm:pt>
    <dgm:pt modelId="{1A631C9A-0DBD-4629-B95D-45899812935E}" type="pres">
      <dgm:prSet presAssocID="{6DAAAAC5-DF27-4AA2-B79A-F95260172344}" presName="iconBgRect" presStyleLbl="bgShp" presStyleIdx="6" presStyleCnt="7"/>
      <dgm:spPr/>
    </dgm:pt>
    <dgm:pt modelId="{1E4AAE07-C146-43B3-8210-3214D14719AE}" type="pres">
      <dgm:prSet presAssocID="{6DAAAAC5-DF27-4AA2-B79A-F9526017234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Video camera"/>
        </a:ext>
      </dgm:extLst>
    </dgm:pt>
    <dgm:pt modelId="{8170E740-DC68-4646-8A8A-6B032A6FF435}" type="pres">
      <dgm:prSet presAssocID="{6DAAAAC5-DF27-4AA2-B79A-F95260172344}" presName="spaceRect" presStyleCnt="0"/>
      <dgm:spPr/>
    </dgm:pt>
    <dgm:pt modelId="{B5E8838B-1F2C-4FED-BD51-9DC3FF47B42D}" type="pres">
      <dgm:prSet presAssocID="{6DAAAAC5-DF27-4AA2-B79A-F95260172344}" presName="textRect" presStyleLbl="revTx" presStyleIdx="6" presStyleCnt="7">
        <dgm:presLayoutVars>
          <dgm:chMax val="1"/>
          <dgm:chPref val="1"/>
        </dgm:presLayoutVars>
      </dgm:prSet>
      <dgm:spPr/>
    </dgm:pt>
  </dgm:ptLst>
  <dgm:cxnLst>
    <dgm:cxn modelId="{DDCC240D-3AB1-44FE-B1AE-309AF8FDCBBF}" type="presOf" srcId="{C7CF35B9-E8A5-4B0A-AFAD-1089BED19BCF}" destId="{9DFB841F-3813-4417-B340-7A5816332C57}" srcOrd="0" destOrd="0" presId="urn:microsoft.com/office/officeart/2018/2/layout/IconCircleList"/>
    <dgm:cxn modelId="{4F125514-E38C-4FEE-977E-1D693DB48D88}" srcId="{7917A713-08CD-492A-A72E-DEF648E0B714}" destId="{97C12C4A-2592-4D6B-ADE5-8914CB134EFB}" srcOrd="4" destOrd="0" parTransId="{3E83E152-E21B-44B3-A87B-066E596447B9}" sibTransId="{9341C6B1-7681-4D24-8D24-9D00BFB320FE}"/>
    <dgm:cxn modelId="{14B06915-393B-42B7-9A27-A734BC2B3152}" type="presOf" srcId="{5D18C444-F09A-48F3-9A2E-381C428B49CB}" destId="{4429964B-6CD4-4716-8A2F-04911D8B0FBD}" srcOrd="0" destOrd="0" presId="urn:microsoft.com/office/officeart/2018/2/layout/IconCircleList"/>
    <dgm:cxn modelId="{E2A9D528-0566-440B-9114-D96612F939D1}" srcId="{7917A713-08CD-492A-A72E-DEF648E0B714}" destId="{C7CF35B9-E8A5-4B0A-AFAD-1089BED19BCF}" srcOrd="2" destOrd="0" parTransId="{4016456F-CA56-47E5-8D3F-95CE13D209C7}" sibTransId="{B4B30E55-0AEA-480F-858C-EB6A34828AFD}"/>
    <dgm:cxn modelId="{96E4F129-FF1F-414E-B740-1A0BD42CE249}" srcId="{7917A713-08CD-492A-A72E-DEF648E0B714}" destId="{230F29DD-B444-4B51-B7F1-F7C3D65B8A1F}" srcOrd="3" destOrd="0" parTransId="{79C11B68-EB7D-4ABF-BCC7-0F58AE767E66}" sibTransId="{6F475F1A-85F1-4EB2-AC95-2CCBE5268ECA}"/>
    <dgm:cxn modelId="{3CBABB2C-A64C-4CCC-9102-6A789B51EA82}" type="presOf" srcId="{7F07B01D-7BDF-4508-A2B8-F3DAAF6BA539}" destId="{D4C00BFA-7EB2-47A9-8905-72BE640F9395}" srcOrd="0" destOrd="0" presId="urn:microsoft.com/office/officeart/2018/2/layout/IconCircleList"/>
    <dgm:cxn modelId="{52D9E233-39DD-47EC-BF7B-4CACBF2D2DA8}" type="presOf" srcId="{6F475F1A-85F1-4EB2-AC95-2CCBE5268ECA}" destId="{99281F72-C6C0-4BE1-B9D7-11D432ACFC1F}" srcOrd="0" destOrd="0" presId="urn:microsoft.com/office/officeart/2018/2/layout/IconCircleList"/>
    <dgm:cxn modelId="{C917B161-4207-406B-9557-0372CADABD9E}" srcId="{7917A713-08CD-492A-A72E-DEF648E0B714}" destId="{6DAAAAC5-DF27-4AA2-B79A-F95260172344}" srcOrd="6" destOrd="0" parTransId="{8CEDC789-C099-4899-A55A-8980C46D29C5}" sibTransId="{3253AB18-8BFE-4551-A413-DC268C44699F}"/>
    <dgm:cxn modelId="{216A2269-B9A8-41E3-8DBD-C7CFD1B6A104}" type="presOf" srcId="{B4B30E55-0AEA-480F-858C-EB6A34828AFD}" destId="{3E70CD59-DF11-438A-A5E6-190C9B5474A1}" srcOrd="0" destOrd="0" presId="urn:microsoft.com/office/officeart/2018/2/layout/IconCircleList"/>
    <dgm:cxn modelId="{D23AAD4B-9CBE-4E76-9A9E-A1657ED022DF}" type="presOf" srcId="{E2FD3DD4-5880-4290-AD6C-8E7BBBAF57E3}" destId="{91FCCF0E-E6BD-4FA5-AB60-74E03D2759AA}" srcOrd="0" destOrd="0" presId="urn:microsoft.com/office/officeart/2018/2/layout/IconCircleList"/>
    <dgm:cxn modelId="{E32F164C-8970-40D5-91F8-A418EF133E53}" srcId="{7917A713-08CD-492A-A72E-DEF648E0B714}" destId="{89DCAE8A-0DEF-4CA5-84EF-611D985C58E1}" srcOrd="5" destOrd="0" parTransId="{23E7C012-5D79-441B-AEE1-9B3B58340682}" sibTransId="{5D18C444-F09A-48F3-9A2E-381C428B49CB}"/>
    <dgm:cxn modelId="{FA2D7759-F505-43AB-BE32-CB6E6E5B00FA}" srcId="{7917A713-08CD-492A-A72E-DEF648E0B714}" destId="{8A13DD58-51E1-4849-8F6E-11306938EA47}" srcOrd="0" destOrd="0" parTransId="{BAFF3390-962D-4C6F-B8C7-2FB64B6582AF}" sibTransId="{7F07B01D-7BDF-4508-A2B8-F3DAAF6BA539}"/>
    <dgm:cxn modelId="{FA3936A8-9444-4B46-A467-DB19E1702E63}" type="presOf" srcId="{89DCAE8A-0DEF-4CA5-84EF-611D985C58E1}" destId="{5D610616-E4CF-4A07-891A-62DD41DF72A0}" srcOrd="0" destOrd="0" presId="urn:microsoft.com/office/officeart/2018/2/layout/IconCircleList"/>
    <dgm:cxn modelId="{0CB956AF-17C2-4A84-9DC5-42EF498E00CF}" srcId="{7917A713-08CD-492A-A72E-DEF648E0B714}" destId="{E799ED5C-5CA9-43FD-A526-AF12CFA5AE94}" srcOrd="1" destOrd="0" parTransId="{12423004-FDB4-4B90-958F-73BBFD96C67B}" sibTransId="{E2FD3DD4-5880-4290-AD6C-8E7BBBAF57E3}"/>
    <dgm:cxn modelId="{A71E30C0-343B-48C7-864C-91BAF20B63C8}" type="presOf" srcId="{8A13DD58-51E1-4849-8F6E-11306938EA47}" destId="{4F97B54B-DBE6-42E2-A1CF-013C7CCF38AE}" srcOrd="0" destOrd="0" presId="urn:microsoft.com/office/officeart/2018/2/layout/IconCircleList"/>
    <dgm:cxn modelId="{B4816BC6-EA0C-4F1F-8166-1EB4E1AE2AF3}" type="presOf" srcId="{9341C6B1-7681-4D24-8D24-9D00BFB320FE}" destId="{809ACD7B-F994-4F11-9C7C-CADDF56DC1EF}" srcOrd="0" destOrd="0" presId="urn:microsoft.com/office/officeart/2018/2/layout/IconCircleList"/>
    <dgm:cxn modelId="{C7357ACC-90B9-415B-8BE6-FEB8C5E0088F}" type="presOf" srcId="{E799ED5C-5CA9-43FD-A526-AF12CFA5AE94}" destId="{0A09F008-7528-4572-BC42-0E30E1AAB422}" srcOrd="0" destOrd="0" presId="urn:microsoft.com/office/officeart/2018/2/layout/IconCircleList"/>
    <dgm:cxn modelId="{CD140FDF-0860-45A7-B611-2EE9C48C095A}" type="presOf" srcId="{6DAAAAC5-DF27-4AA2-B79A-F95260172344}" destId="{B5E8838B-1F2C-4FED-BD51-9DC3FF47B42D}" srcOrd="0" destOrd="0" presId="urn:microsoft.com/office/officeart/2018/2/layout/IconCircleList"/>
    <dgm:cxn modelId="{9C52CEEB-C9CA-4756-8647-38EB0F187FEC}" type="presOf" srcId="{7917A713-08CD-492A-A72E-DEF648E0B714}" destId="{3B8AD7A4-906D-4BD2-A105-92EACC4C9A0C}" srcOrd="0" destOrd="0" presId="urn:microsoft.com/office/officeart/2018/2/layout/IconCircleList"/>
    <dgm:cxn modelId="{015469ED-F663-4EC5-89EB-7CFF97CF50A1}" type="presOf" srcId="{230F29DD-B444-4B51-B7F1-F7C3D65B8A1F}" destId="{CD2BAF98-8C7C-49FF-9A34-0D2D7601FCFA}" srcOrd="0" destOrd="0" presId="urn:microsoft.com/office/officeart/2018/2/layout/IconCircleList"/>
    <dgm:cxn modelId="{78AAA7FF-948E-424F-BFB6-568C0AEE9B74}" type="presOf" srcId="{97C12C4A-2592-4D6B-ADE5-8914CB134EFB}" destId="{5D9B2EC6-43B1-42CC-BAB0-615CFEA1F151}" srcOrd="0" destOrd="0" presId="urn:microsoft.com/office/officeart/2018/2/layout/IconCircleList"/>
    <dgm:cxn modelId="{ED5EFC09-93F8-4EEC-914F-C1BEE25FCEDC}" type="presParOf" srcId="{3B8AD7A4-906D-4BD2-A105-92EACC4C9A0C}" destId="{7034F20A-7C2A-49B7-84A9-2D822ED1CA47}" srcOrd="0" destOrd="0" presId="urn:microsoft.com/office/officeart/2018/2/layout/IconCircleList"/>
    <dgm:cxn modelId="{36FFC26A-D608-4209-9096-A6FE6C4A9F8E}" type="presParOf" srcId="{7034F20A-7C2A-49B7-84A9-2D822ED1CA47}" destId="{DA5365AC-A941-4823-8AD8-A2ACC0810F5F}" srcOrd="0" destOrd="0" presId="urn:microsoft.com/office/officeart/2018/2/layout/IconCircleList"/>
    <dgm:cxn modelId="{D5564BA3-9947-41D9-B42F-C892F8BE81A0}" type="presParOf" srcId="{DA5365AC-A941-4823-8AD8-A2ACC0810F5F}" destId="{9ACB0E71-A42D-4CE5-AE2C-2A9429135D10}" srcOrd="0" destOrd="0" presId="urn:microsoft.com/office/officeart/2018/2/layout/IconCircleList"/>
    <dgm:cxn modelId="{A39FCD43-81D8-49D2-B150-20615840A1C8}" type="presParOf" srcId="{DA5365AC-A941-4823-8AD8-A2ACC0810F5F}" destId="{35D86C9C-FA4D-49A9-BC0B-3D1E383DAB1A}" srcOrd="1" destOrd="0" presId="urn:microsoft.com/office/officeart/2018/2/layout/IconCircleList"/>
    <dgm:cxn modelId="{26A30E85-10AC-4DEE-A2A2-D4116A3E986A}" type="presParOf" srcId="{DA5365AC-A941-4823-8AD8-A2ACC0810F5F}" destId="{3BED9ADD-51AB-4F8D-A645-05A556DD8251}" srcOrd="2" destOrd="0" presId="urn:microsoft.com/office/officeart/2018/2/layout/IconCircleList"/>
    <dgm:cxn modelId="{915F54FB-F144-4913-805F-73EB24788D42}" type="presParOf" srcId="{DA5365AC-A941-4823-8AD8-A2ACC0810F5F}" destId="{4F97B54B-DBE6-42E2-A1CF-013C7CCF38AE}" srcOrd="3" destOrd="0" presId="urn:microsoft.com/office/officeart/2018/2/layout/IconCircleList"/>
    <dgm:cxn modelId="{39696B63-0155-40C1-98AB-D9C785E524F0}" type="presParOf" srcId="{7034F20A-7C2A-49B7-84A9-2D822ED1CA47}" destId="{D4C00BFA-7EB2-47A9-8905-72BE640F9395}" srcOrd="1" destOrd="0" presId="urn:microsoft.com/office/officeart/2018/2/layout/IconCircleList"/>
    <dgm:cxn modelId="{E2CBD0DE-4C11-4E9D-B3FE-A057A8BE2C4A}" type="presParOf" srcId="{7034F20A-7C2A-49B7-84A9-2D822ED1CA47}" destId="{4BB71F18-2F27-4A43-A0E2-E83A6DEE9670}" srcOrd="2" destOrd="0" presId="urn:microsoft.com/office/officeart/2018/2/layout/IconCircleList"/>
    <dgm:cxn modelId="{B3E5DBE9-5863-443A-82E5-EE51535F5F35}" type="presParOf" srcId="{4BB71F18-2F27-4A43-A0E2-E83A6DEE9670}" destId="{9F019B35-3355-4E7C-8CD0-25BA05D90A5F}" srcOrd="0" destOrd="0" presId="urn:microsoft.com/office/officeart/2018/2/layout/IconCircleList"/>
    <dgm:cxn modelId="{DCF4C68F-3EF0-4756-B70B-8E5C6191670E}" type="presParOf" srcId="{4BB71F18-2F27-4A43-A0E2-E83A6DEE9670}" destId="{D7ECB3D6-FEE8-40D9-83E0-601D46743555}" srcOrd="1" destOrd="0" presId="urn:microsoft.com/office/officeart/2018/2/layout/IconCircleList"/>
    <dgm:cxn modelId="{143D925D-A237-4AB5-8CED-7A816876C6DE}" type="presParOf" srcId="{4BB71F18-2F27-4A43-A0E2-E83A6DEE9670}" destId="{B233DD58-DB2A-498C-9E86-56DE4C584566}" srcOrd="2" destOrd="0" presId="urn:microsoft.com/office/officeart/2018/2/layout/IconCircleList"/>
    <dgm:cxn modelId="{B2E8EC97-285E-471A-939B-29F35818B7DE}" type="presParOf" srcId="{4BB71F18-2F27-4A43-A0E2-E83A6DEE9670}" destId="{0A09F008-7528-4572-BC42-0E30E1AAB422}" srcOrd="3" destOrd="0" presId="urn:microsoft.com/office/officeart/2018/2/layout/IconCircleList"/>
    <dgm:cxn modelId="{BBCCA204-3BF4-4FCC-BBCC-560406243847}" type="presParOf" srcId="{7034F20A-7C2A-49B7-84A9-2D822ED1CA47}" destId="{91FCCF0E-E6BD-4FA5-AB60-74E03D2759AA}" srcOrd="3" destOrd="0" presId="urn:microsoft.com/office/officeart/2018/2/layout/IconCircleList"/>
    <dgm:cxn modelId="{550CAAB8-0ABE-46AE-9AEA-0DE45C076C74}" type="presParOf" srcId="{7034F20A-7C2A-49B7-84A9-2D822ED1CA47}" destId="{B02ED9E2-3075-4F60-8DF1-3E5D6A483702}" srcOrd="4" destOrd="0" presId="urn:microsoft.com/office/officeart/2018/2/layout/IconCircleList"/>
    <dgm:cxn modelId="{C907D755-BC42-4D88-B0EC-02DA2C850086}" type="presParOf" srcId="{B02ED9E2-3075-4F60-8DF1-3E5D6A483702}" destId="{D59F1386-0E7D-4BB0-9B4D-986ECE42FCA9}" srcOrd="0" destOrd="0" presId="urn:microsoft.com/office/officeart/2018/2/layout/IconCircleList"/>
    <dgm:cxn modelId="{FDA8DAE3-8683-4A59-8B76-CE7EC2CDF8D2}" type="presParOf" srcId="{B02ED9E2-3075-4F60-8DF1-3E5D6A483702}" destId="{DC805FF7-9720-4953-BF9D-19C938FEF6A5}" srcOrd="1" destOrd="0" presId="urn:microsoft.com/office/officeart/2018/2/layout/IconCircleList"/>
    <dgm:cxn modelId="{9FE243B8-0CD1-421F-9F97-FBCA099B0372}" type="presParOf" srcId="{B02ED9E2-3075-4F60-8DF1-3E5D6A483702}" destId="{63F8B640-A4CA-4178-A671-67C6026F0D50}" srcOrd="2" destOrd="0" presId="urn:microsoft.com/office/officeart/2018/2/layout/IconCircleList"/>
    <dgm:cxn modelId="{8EE6A142-3BF0-492D-8BA6-6852F3A9475A}" type="presParOf" srcId="{B02ED9E2-3075-4F60-8DF1-3E5D6A483702}" destId="{9DFB841F-3813-4417-B340-7A5816332C57}" srcOrd="3" destOrd="0" presId="urn:microsoft.com/office/officeart/2018/2/layout/IconCircleList"/>
    <dgm:cxn modelId="{A24568FE-A336-4735-A7B3-8B8AC3640492}" type="presParOf" srcId="{7034F20A-7C2A-49B7-84A9-2D822ED1CA47}" destId="{3E70CD59-DF11-438A-A5E6-190C9B5474A1}" srcOrd="5" destOrd="0" presId="urn:microsoft.com/office/officeart/2018/2/layout/IconCircleList"/>
    <dgm:cxn modelId="{FF6BA27E-CEC7-4899-B0EF-280F20C86894}" type="presParOf" srcId="{7034F20A-7C2A-49B7-84A9-2D822ED1CA47}" destId="{6B58E36C-3E16-4D14-AEF4-E853A3012E21}" srcOrd="6" destOrd="0" presId="urn:microsoft.com/office/officeart/2018/2/layout/IconCircleList"/>
    <dgm:cxn modelId="{1E7DBC65-4E4C-46BB-8D9A-525430FC4D6A}" type="presParOf" srcId="{6B58E36C-3E16-4D14-AEF4-E853A3012E21}" destId="{BD06A49E-4625-48BC-939E-1B5821B3B17B}" srcOrd="0" destOrd="0" presId="urn:microsoft.com/office/officeart/2018/2/layout/IconCircleList"/>
    <dgm:cxn modelId="{63D11D9A-0358-4239-83EC-046B4387FB67}" type="presParOf" srcId="{6B58E36C-3E16-4D14-AEF4-E853A3012E21}" destId="{743FE9BB-2206-43F7-A5FF-68377468E4CD}" srcOrd="1" destOrd="0" presId="urn:microsoft.com/office/officeart/2018/2/layout/IconCircleList"/>
    <dgm:cxn modelId="{B816CD06-6CD4-466C-B21E-3444CA2462E4}" type="presParOf" srcId="{6B58E36C-3E16-4D14-AEF4-E853A3012E21}" destId="{43E6D7DB-ADAC-4C76-8260-D9261346573C}" srcOrd="2" destOrd="0" presId="urn:microsoft.com/office/officeart/2018/2/layout/IconCircleList"/>
    <dgm:cxn modelId="{61A479DC-9E57-43A9-B6A3-6ACFAB993F45}" type="presParOf" srcId="{6B58E36C-3E16-4D14-AEF4-E853A3012E21}" destId="{CD2BAF98-8C7C-49FF-9A34-0D2D7601FCFA}" srcOrd="3" destOrd="0" presId="urn:microsoft.com/office/officeart/2018/2/layout/IconCircleList"/>
    <dgm:cxn modelId="{92739BA9-3E0D-44A8-8981-C28D94F33DB7}" type="presParOf" srcId="{7034F20A-7C2A-49B7-84A9-2D822ED1CA47}" destId="{99281F72-C6C0-4BE1-B9D7-11D432ACFC1F}" srcOrd="7" destOrd="0" presId="urn:microsoft.com/office/officeart/2018/2/layout/IconCircleList"/>
    <dgm:cxn modelId="{BC3047FD-DB20-43E7-9D8E-FC87A4B03AFA}" type="presParOf" srcId="{7034F20A-7C2A-49B7-84A9-2D822ED1CA47}" destId="{C25D3377-D20E-4B61-8518-50D9A610850C}" srcOrd="8" destOrd="0" presId="urn:microsoft.com/office/officeart/2018/2/layout/IconCircleList"/>
    <dgm:cxn modelId="{617F845E-9BE5-44D3-9CB3-245DFBFAEC3B}" type="presParOf" srcId="{C25D3377-D20E-4B61-8518-50D9A610850C}" destId="{2D60BD4C-F0BF-44E2-BF77-93E2272E4E9A}" srcOrd="0" destOrd="0" presId="urn:microsoft.com/office/officeart/2018/2/layout/IconCircleList"/>
    <dgm:cxn modelId="{8504140C-7915-4AF8-81BA-8CC84B2BC884}" type="presParOf" srcId="{C25D3377-D20E-4B61-8518-50D9A610850C}" destId="{6B6C2178-9395-4DE7-BEAB-23F75A16C264}" srcOrd="1" destOrd="0" presId="urn:microsoft.com/office/officeart/2018/2/layout/IconCircleList"/>
    <dgm:cxn modelId="{CD36839E-208C-43B8-886F-BFAB95D7E22E}" type="presParOf" srcId="{C25D3377-D20E-4B61-8518-50D9A610850C}" destId="{CFCE89DD-632D-44D5-86C4-C16E65189E7F}" srcOrd="2" destOrd="0" presId="urn:microsoft.com/office/officeart/2018/2/layout/IconCircleList"/>
    <dgm:cxn modelId="{18F9BBED-43AD-4AFA-9A3C-99F409EAAB32}" type="presParOf" srcId="{C25D3377-D20E-4B61-8518-50D9A610850C}" destId="{5D9B2EC6-43B1-42CC-BAB0-615CFEA1F151}" srcOrd="3" destOrd="0" presId="urn:microsoft.com/office/officeart/2018/2/layout/IconCircleList"/>
    <dgm:cxn modelId="{55D96B2E-1930-45E1-8373-4C1713CA6FEF}" type="presParOf" srcId="{7034F20A-7C2A-49B7-84A9-2D822ED1CA47}" destId="{809ACD7B-F994-4F11-9C7C-CADDF56DC1EF}" srcOrd="9" destOrd="0" presId="urn:microsoft.com/office/officeart/2018/2/layout/IconCircleList"/>
    <dgm:cxn modelId="{2C322B49-3782-4AAF-B387-C3593961D9C6}" type="presParOf" srcId="{7034F20A-7C2A-49B7-84A9-2D822ED1CA47}" destId="{5C28A4F0-70CA-431D-B3A6-7D64B7AD425F}" srcOrd="10" destOrd="0" presId="urn:microsoft.com/office/officeart/2018/2/layout/IconCircleList"/>
    <dgm:cxn modelId="{895A3F1C-92A4-478F-A080-4EBCC1F092AA}" type="presParOf" srcId="{5C28A4F0-70CA-431D-B3A6-7D64B7AD425F}" destId="{AE1D2C1C-6348-42DA-AEFF-F4BD4C60A020}" srcOrd="0" destOrd="0" presId="urn:microsoft.com/office/officeart/2018/2/layout/IconCircleList"/>
    <dgm:cxn modelId="{49562433-60FB-4D3E-B62D-AB829C4BF893}" type="presParOf" srcId="{5C28A4F0-70CA-431D-B3A6-7D64B7AD425F}" destId="{16436337-EAE6-4230-AAB6-0466A5D3DAA8}" srcOrd="1" destOrd="0" presId="urn:microsoft.com/office/officeart/2018/2/layout/IconCircleList"/>
    <dgm:cxn modelId="{369EB227-646F-483F-AEED-B6D45E6DC732}" type="presParOf" srcId="{5C28A4F0-70CA-431D-B3A6-7D64B7AD425F}" destId="{953819D4-171A-45CF-BE44-20A7A41D45D2}" srcOrd="2" destOrd="0" presId="urn:microsoft.com/office/officeart/2018/2/layout/IconCircleList"/>
    <dgm:cxn modelId="{0A0D6978-63C7-4D86-AB7D-4274B58736D3}" type="presParOf" srcId="{5C28A4F0-70CA-431D-B3A6-7D64B7AD425F}" destId="{5D610616-E4CF-4A07-891A-62DD41DF72A0}" srcOrd="3" destOrd="0" presId="urn:microsoft.com/office/officeart/2018/2/layout/IconCircleList"/>
    <dgm:cxn modelId="{F4E0262F-88CC-48FD-8925-93191FAB27F2}" type="presParOf" srcId="{7034F20A-7C2A-49B7-84A9-2D822ED1CA47}" destId="{4429964B-6CD4-4716-8A2F-04911D8B0FBD}" srcOrd="11" destOrd="0" presId="urn:microsoft.com/office/officeart/2018/2/layout/IconCircleList"/>
    <dgm:cxn modelId="{DEAE6E14-F5A6-409D-A44C-40D52016B0FB}" type="presParOf" srcId="{7034F20A-7C2A-49B7-84A9-2D822ED1CA47}" destId="{11701717-7F9F-4845-8EC8-C52DB4699B33}" srcOrd="12" destOrd="0" presId="urn:microsoft.com/office/officeart/2018/2/layout/IconCircleList"/>
    <dgm:cxn modelId="{7F06C289-B4B5-470F-AFEF-900F8ABC5C55}" type="presParOf" srcId="{11701717-7F9F-4845-8EC8-C52DB4699B33}" destId="{1A631C9A-0DBD-4629-B95D-45899812935E}" srcOrd="0" destOrd="0" presId="urn:microsoft.com/office/officeart/2018/2/layout/IconCircleList"/>
    <dgm:cxn modelId="{BA5E29F2-BC75-4043-9A0C-C725D5882F75}" type="presParOf" srcId="{11701717-7F9F-4845-8EC8-C52DB4699B33}" destId="{1E4AAE07-C146-43B3-8210-3214D14719AE}" srcOrd="1" destOrd="0" presId="urn:microsoft.com/office/officeart/2018/2/layout/IconCircleList"/>
    <dgm:cxn modelId="{24092D11-EE14-40CC-BF7D-042D990BEAB6}" type="presParOf" srcId="{11701717-7F9F-4845-8EC8-C52DB4699B33}" destId="{8170E740-DC68-4646-8A8A-6B032A6FF435}" srcOrd="2" destOrd="0" presId="urn:microsoft.com/office/officeart/2018/2/layout/IconCircleList"/>
    <dgm:cxn modelId="{4072E71B-E828-43E5-8378-0879932655EE}" type="presParOf" srcId="{11701717-7F9F-4845-8EC8-C52DB4699B33}" destId="{B5E8838B-1F2C-4FED-BD51-9DC3FF47B42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6FA7DA-A6BC-4957-A3BA-32EC892FC79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D5D21CC1-80C0-4355-A60C-25AEE8BEBA2A}">
      <dgm:prSet/>
      <dgm:spPr/>
      <dgm:t>
        <a:bodyPr/>
        <a:lstStyle/>
        <a:p>
          <a:r>
            <a:rPr lang="en-GB"/>
            <a:t>Opening Slide</a:t>
          </a:r>
          <a:endParaRPr lang="en-US"/>
        </a:p>
      </dgm:t>
    </dgm:pt>
    <dgm:pt modelId="{6CF2C31D-2A56-43C2-86FF-A06DFADE7551}" type="parTrans" cxnId="{36C17888-7CF3-4081-B084-7873DE77F4D3}">
      <dgm:prSet/>
      <dgm:spPr/>
      <dgm:t>
        <a:bodyPr/>
        <a:lstStyle/>
        <a:p>
          <a:endParaRPr lang="en-US"/>
        </a:p>
      </dgm:t>
    </dgm:pt>
    <dgm:pt modelId="{59F6325B-0BA3-4E10-BE09-EB7C26F39717}" type="sibTrans" cxnId="{36C17888-7CF3-4081-B084-7873DE77F4D3}">
      <dgm:prSet/>
      <dgm:spPr/>
      <dgm:t>
        <a:bodyPr/>
        <a:lstStyle/>
        <a:p>
          <a:endParaRPr lang="en-US"/>
        </a:p>
      </dgm:t>
    </dgm:pt>
    <dgm:pt modelId="{20E4F9AE-E2F1-4D85-8EE0-8211702E731A}">
      <dgm:prSet/>
      <dgm:spPr/>
      <dgm:t>
        <a:bodyPr/>
        <a:lstStyle/>
        <a:p>
          <a:r>
            <a:rPr lang="en-GB"/>
            <a:t>Introduction to the purpose of the presentation</a:t>
          </a:r>
          <a:endParaRPr lang="en-US"/>
        </a:p>
      </dgm:t>
    </dgm:pt>
    <dgm:pt modelId="{352225CB-C992-4712-BCA7-E550CAB5566D}" type="parTrans" cxnId="{B94A5EF8-78D8-4AA3-9898-813BB9AA7697}">
      <dgm:prSet/>
      <dgm:spPr/>
      <dgm:t>
        <a:bodyPr/>
        <a:lstStyle/>
        <a:p>
          <a:endParaRPr lang="en-US"/>
        </a:p>
      </dgm:t>
    </dgm:pt>
    <dgm:pt modelId="{7639384A-260A-4CA5-BC92-4BFB4A80CBBB}" type="sibTrans" cxnId="{B94A5EF8-78D8-4AA3-9898-813BB9AA7697}">
      <dgm:prSet/>
      <dgm:spPr/>
      <dgm:t>
        <a:bodyPr/>
        <a:lstStyle/>
        <a:p>
          <a:endParaRPr lang="en-US"/>
        </a:p>
      </dgm:t>
    </dgm:pt>
    <dgm:pt modelId="{CA500C4E-F6C4-434C-94B3-15776C87DF53}">
      <dgm:prSet/>
      <dgm:spPr/>
      <dgm:t>
        <a:bodyPr/>
        <a:lstStyle/>
        <a:p>
          <a:r>
            <a:rPr lang="en-GB"/>
            <a:t>Use the quote as a discussion point</a:t>
          </a:r>
          <a:endParaRPr lang="en-US"/>
        </a:p>
      </dgm:t>
    </dgm:pt>
    <dgm:pt modelId="{1F69A4DA-4CA3-41EF-A898-E4A67915BF2D}" type="parTrans" cxnId="{A1C09B01-63C7-45BD-81D6-6EF4E83C18FB}">
      <dgm:prSet/>
      <dgm:spPr/>
      <dgm:t>
        <a:bodyPr/>
        <a:lstStyle/>
        <a:p>
          <a:endParaRPr lang="en-US"/>
        </a:p>
      </dgm:t>
    </dgm:pt>
    <dgm:pt modelId="{C321BE13-F411-4CDC-B5B6-0EEBB642A6FE}" type="sibTrans" cxnId="{A1C09B01-63C7-45BD-81D6-6EF4E83C18FB}">
      <dgm:prSet/>
      <dgm:spPr/>
      <dgm:t>
        <a:bodyPr/>
        <a:lstStyle/>
        <a:p>
          <a:endParaRPr lang="en-US"/>
        </a:p>
      </dgm:t>
    </dgm:pt>
    <dgm:pt modelId="{8BA5141A-2C35-42C4-BE9E-D561332CB99F}">
      <dgm:prSet/>
      <dgm:spPr/>
      <dgm:t>
        <a:bodyPr/>
        <a:lstStyle/>
        <a:p>
          <a:r>
            <a:rPr lang="en-GB"/>
            <a:t>Present the ‘For Arguments’</a:t>
          </a:r>
          <a:endParaRPr lang="en-US"/>
        </a:p>
      </dgm:t>
    </dgm:pt>
    <dgm:pt modelId="{D720584D-94E8-42B9-A575-96DC94C49F97}" type="parTrans" cxnId="{F0681489-F22D-4602-B5A1-53F3747CF4B6}">
      <dgm:prSet/>
      <dgm:spPr/>
      <dgm:t>
        <a:bodyPr/>
        <a:lstStyle/>
        <a:p>
          <a:endParaRPr lang="en-US"/>
        </a:p>
      </dgm:t>
    </dgm:pt>
    <dgm:pt modelId="{FD81E90C-044F-41C4-82D8-A0268617E8BA}" type="sibTrans" cxnId="{F0681489-F22D-4602-B5A1-53F3747CF4B6}">
      <dgm:prSet/>
      <dgm:spPr/>
      <dgm:t>
        <a:bodyPr/>
        <a:lstStyle/>
        <a:p>
          <a:endParaRPr lang="en-US"/>
        </a:p>
      </dgm:t>
    </dgm:pt>
    <dgm:pt modelId="{1E597C7C-B39B-4627-9E09-FE675ACF0BFC}">
      <dgm:prSet/>
      <dgm:spPr/>
      <dgm:t>
        <a:bodyPr/>
        <a:lstStyle/>
        <a:p>
          <a:r>
            <a:rPr lang="en-GB"/>
            <a:t>Use examples of organisations that put profit ahead of everything</a:t>
          </a:r>
          <a:endParaRPr lang="en-US"/>
        </a:p>
      </dgm:t>
    </dgm:pt>
    <dgm:pt modelId="{527A5799-D3DF-455B-88EA-1B95A05DBD9E}" type="parTrans" cxnId="{FCB38E3D-2EAC-45B5-8BA4-3D456B7B0662}">
      <dgm:prSet/>
      <dgm:spPr/>
      <dgm:t>
        <a:bodyPr/>
        <a:lstStyle/>
        <a:p>
          <a:endParaRPr lang="en-US"/>
        </a:p>
      </dgm:t>
    </dgm:pt>
    <dgm:pt modelId="{4CAE0CD2-2CAB-4778-9564-D92ED2E25E59}" type="sibTrans" cxnId="{FCB38E3D-2EAC-45B5-8BA4-3D456B7B0662}">
      <dgm:prSet/>
      <dgm:spPr/>
      <dgm:t>
        <a:bodyPr/>
        <a:lstStyle/>
        <a:p>
          <a:endParaRPr lang="en-US"/>
        </a:p>
      </dgm:t>
    </dgm:pt>
    <dgm:pt modelId="{DAC82D2C-D660-4458-BEFF-830B3BBEECC8}">
      <dgm:prSet/>
      <dgm:spPr/>
      <dgm:t>
        <a:bodyPr/>
        <a:lstStyle/>
        <a:p>
          <a:r>
            <a:rPr lang="en-GB"/>
            <a:t>Present the ‘Against’ arguments</a:t>
          </a:r>
          <a:endParaRPr lang="en-US"/>
        </a:p>
      </dgm:t>
    </dgm:pt>
    <dgm:pt modelId="{EE0267F2-AD13-4A90-BD68-9195F279E748}" type="parTrans" cxnId="{B9036A63-5937-4632-8BEB-E325A695D7B6}">
      <dgm:prSet/>
      <dgm:spPr/>
      <dgm:t>
        <a:bodyPr/>
        <a:lstStyle/>
        <a:p>
          <a:endParaRPr lang="en-US"/>
        </a:p>
      </dgm:t>
    </dgm:pt>
    <dgm:pt modelId="{A3EC141E-B933-4FD2-A9C5-654D724B4CD6}" type="sibTrans" cxnId="{B9036A63-5937-4632-8BEB-E325A695D7B6}">
      <dgm:prSet/>
      <dgm:spPr/>
      <dgm:t>
        <a:bodyPr/>
        <a:lstStyle/>
        <a:p>
          <a:endParaRPr lang="en-US"/>
        </a:p>
      </dgm:t>
    </dgm:pt>
    <dgm:pt modelId="{89E82DD9-3B8F-46A4-831A-7C933DE6E04E}">
      <dgm:prSet/>
      <dgm:spPr/>
      <dgm:t>
        <a:bodyPr/>
        <a:lstStyle/>
        <a:p>
          <a:r>
            <a:rPr lang="en-GB"/>
            <a:t>Use examples of organisations that focus on society</a:t>
          </a:r>
          <a:endParaRPr lang="en-US"/>
        </a:p>
      </dgm:t>
    </dgm:pt>
    <dgm:pt modelId="{C2E70982-C22B-4C30-9858-2AD5782283AA}" type="parTrans" cxnId="{C4FA8403-76DA-441D-99D5-2566D2E9BEFD}">
      <dgm:prSet/>
      <dgm:spPr/>
      <dgm:t>
        <a:bodyPr/>
        <a:lstStyle/>
        <a:p>
          <a:endParaRPr lang="en-US"/>
        </a:p>
      </dgm:t>
    </dgm:pt>
    <dgm:pt modelId="{86A6AB03-CFBC-40CD-9F13-11E5C046A8D8}" type="sibTrans" cxnId="{C4FA8403-76DA-441D-99D5-2566D2E9BEFD}">
      <dgm:prSet/>
      <dgm:spPr/>
      <dgm:t>
        <a:bodyPr/>
        <a:lstStyle/>
        <a:p>
          <a:endParaRPr lang="en-US"/>
        </a:p>
      </dgm:t>
    </dgm:pt>
    <dgm:pt modelId="{6C23AA57-14AE-42CB-A238-FC4DD7CBBCFE}">
      <dgm:prSet/>
      <dgm:spPr/>
      <dgm:t>
        <a:bodyPr/>
        <a:lstStyle/>
        <a:p>
          <a:r>
            <a:rPr lang="en-GB"/>
            <a:t>Conclusion Slide</a:t>
          </a:r>
          <a:endParaRPr lang="en-US"/>
        </a:p>
      </dgm:t>
    </dgm:pt>
    <dgm:pt modelId="{2542016D-D4E3-436F-922A-66A685C6CF42}" type="parTrans" cxnId="{7CA25BF8-E080-4618-832F-C422E54C89BA}">
      <dgm:prSet/>
      <dgm:spPr/>
      <dgm:t>
        <a:bodyPr/>
        <a:lstStyle/>
        <a:p>
          <a:endParaRPr lang="en-US"/>
        </a:p>
      </dgm:t>
    </dgm:pt>
    <dgm:pt modelId="{B694CE92-548C-46A3-BD12-E84959608086}" type="sibTrans" cxnId="{7CA25BF8-E080-4618-832F-C422E54C89BA}">
      <dgm:prSet/>
      <dgm:spPr/>
      <dgm:t>
        <a:bodyPr/>
        <a:lstStyle/>
        <a:p>
          <a:endParaRPr lang="en-US"/>
        </a:p>
      </dgm:t>
    </dgm:pt>
    <dgm:pt modelId="{6A5B2476-2840-471F-A701-29C10DD73F55}">
      <dgm:prSet/>
      <dgm:spPr/>
      <dgm:t>
        <a:bodyPr/>
        <a:lstStyle/>
        <a:p>
          <a:r>
            <a:rPr lang="en-GB"/>
            <a:t>References</a:t>
          </a:r>
          <a:endParaRPr lang="en-US"/>
        </a:p>
      </dgm:t>
    </dgm:pt>
    <dgm:pt modelId="{56DC5672-F834-4D29-B1A3-FEA043E87A10}" type="parTrans" cxnId="{AC37C95A-D9E8-4AF8-A60C-713012935F3A}">
      <dgm:prSet/>
      <dgm:spPr/>
      <dgm:t>
        <a:bodyPr/>
        <a:lstStyle/>
        <a:p>
          <a:endParaRPr lang="en-US"/>
        </a:p>
      </dgm:t>
    </dgm:pt>
    <dgm:pt modelId="{095247C8-B7F2-4072-A585-340E3FDCA1A1}" type="sibTrans" cxnId="{AC37C95A-D9E8-4AF8-A60C-713012935F3A}">
      <dgm:prSet/>
      <dgm:spPr/>
      <dgm:t>
        <a:bodyPr/>
        <a:lstStyle/>
        <a:p>
          <a:endParaRPr lang="en-US"/>
        </a:p>
      </dgm:t>
    </dgm:pt>
    <dgm:pt modelId="{20782846-48A7-4C58-91A7-01B9F96C9A6E}" type="pres">
      <dgm:prSet presAssocID="{8A6FA7DA-A6BC-4957-A3BA-32EC892FC793}" presName="Name0" presStyleCnt="0">
        <dgm:presLayoutVars>
          <dgm:dir/>
          <dgm:resizeHandles val="exact"/>
        </dgm:presLayoutVars>
      </dgm:prSet>
      <dgm:spPr/>
    </dgm:pt>
    <dgm:pt modelId="{1BD189CB-1B71-4735-901E-F471C081C58B}" type="pres">
      <dgm:prSet presAssocID="{D5D21CC1-80C0-4355-A60C-25AEE8BEBA2A}" presName="node" presStyleLbl="node1" presStyleIdx="0" presStyleCnt="9">
        <dgm:presLayoutVars>
          <dgm:bulletEnabled val="1"/>
        </dgm:presLayoutVars>
      </dgm:prSet>
      <dgm:spPr/>
    </dgm:pt>
    <dgm:pt modelId="{A0ED10CB-7296-4BFB-8F1E-819987150A76}" type="pres">
      <dgm:prSet presAssocID="{59F6325B-0BA3-4E10-BE09-EB7C26F39717}" presName="sibTrans" presStyleLbl="sibTrans1D1" presStyleIdx="0" presStyleCnt="8"/>
      <dgm:spPr/>
    </dgm:pt>
    <dgm:pt modelId="{B0C7EB90-D9DA-4A5A-BECE-CE8819162106}" type="pres">
      <dgm:prSet presAssocID="{59F6325B-0BA3-4E10-BE09-EB7C26F39717}" presName="connectorText" presStyleLbl="sibTrans1D1" presStyleIdx="0" presStyleCnt="8"/>
      <dgm:spPr/>
    </dgm:pt>
    <dgm:pt modelId="{CCD6EB5E-054B-403F-8461-B192903A3212}" type="pres">
      <dgm:prSet presAssocID="{20E4F9AE-E2F1-4D85-8EE0-8211702E731A}" presName="node" presStyleLbl="node1" presStyleIdx="1" presStyleCnt="9">
        <dgm:presLayoutVars>
          <dgm:bulletEnabled val="1"/>
        </dgm:presLayoutVars>
      </dgm:prSet>
      <dgm:spPr/>
    </dgm:pt>
    <dgm:pt modelId="{788A724C-A90A-41EA-BA58-A0105759B95E}" type="pres">
      <dgm:prSet presAssocID="{7639384A-260A-4CA5-BC92-4BFB4A80CBBB}" presName="sibTrans" presStyleLbl="sibTrans1D1" presStyleIdx="1" presStyleCnt="8"/>
      <dgm:spPr/>
    </dgm:pt>
    <dgm:pt modelId="{253066E4-D1E7-4B17-872F-3F018BBD7CC9}" type="pres">
      <dgm:prSet presAssocID="{7639384A-260A-4CA5-BC92-4BFB4A80CBBB}" presName="connectorText" presStyleLbl="sibTrans1D1" presStyleIdx="1" presStyleCnt="8"/>
      <dgm:spPr/>
    </dgm:pt>
    <dgm:pt modelId="{01681CA2-1A99-47C3-935E-DC50469E6E70}" type="pres">
      <dgm:prSet presAssocID="{CA500C4E-F6C4-434C-94B3-15776C87DF53}" presName="node" presStyleLbl="node1" presStyleIdx="2" presStyleCnt="9">
        <dgm:presLayoutVars>
          <dgm:bulletEnabled val="1"/>
        </dgm:presLayoutVars>
      </dgm:prSet>
      <dgm:spPr/>
    </dgm:pt>
    <dgm:pt modelId="{0A957D3E-4551-4E68-B0FC-963F4A9B16B6}" type="pres">
      <dgm:prSet presAssocID="{C321BE13-F411-4CDC-B5B6-0EEBB642A6FE}" presName="sibTrans" presStyleLbl="sibTrans1D1" presStyleIdx="2" presStyleCnt="8"/>
      <dgm:spPr/>
    </dgm:pt>
    <dgm:pt modelId="{64BCB56D-B1A6-418C-8FE2-EEE98011E740}" type="pres">
      <dgm:prSet presAssocID="{C321BE13-F411-4CDC-B5B6-0EEBB642A6FE}" presName="connectorText" presStyleLbl="sibTrans1D1" presStyleIdx="2" presStyleCnt="8"/>
      <dgm:spPr/>
    </dgm:pt>
    <dgm:pt modelId="{721B3CC5-9232-4615-9E6D-E1AE74E4E58A}" type="pres">
      <dgm:prSet presAssocID="{8BA5141A-2C35-42C4-BE9E-D561332CB99F}" presName="node" presStyleLbl="node1" presStyleIdx="3" presStyleCnt="9">
        <dgm:presLayoutVars>
          <dgm:bulletEnabled val="1"/>
        </dgm:presLayoutVars>
      </dgm:prSet>
      <dgm:spPr/>
    </dgm:pt>
    <dgm:pt modelId="{FF4681B4-7D83-44C4-9CD7-3A61D9E678B8}" type="pres">
      <dgm:prSet presAssocID="{FD81E90C-044F-41C4-82D8-A0268617E8BA}" presName="sibTrans" presStyleLbl="sibTrans1D1" presStyleIdx="3" presStyleCnt="8"/>
      <dgm:spPr/>
    </dgm:pt>
    <dgm:pt modelId="{F636A9CE-29C1-4FFD-B2CF-CD38D6C3C9A0}" type="pres">
      <dgm:prSet presAssocID="{FD81E90C-044F-41C4-82D8-A0268617E8BA}" presName="connectorText" presStyleLbl="sibTrans1D1" presStyleIdx="3" presStyleCnt="8"/>
      <dgm:spPr/>
    </dgm:pt>
    <dgm:pt modelId="{FA062E12-598F-4307-AD3C-1CC700E5F145}" type="pres">
      <dgm:prSet presAssocID="{1E597C7C-B39B-4627-9E09-FE675ACF0BFC}" presName="node" presStyleLbl="node1" presStyleIdx="4" presStyleCnt="9">
        <dgm:presLayoutVars>
          <dgm:bulletEnabled val="1"/>
        </dgm:presLayoutVars>
      </dgm:prSet>
      <dgm:spPr/>
    </dgm:pt>
    <dgm:pt modelId="{E57C3A59-D3FE-4D20-8F66-9D717DE2303B}" type="pres">
      <dgm:prSet presAssocID="{4CAE0CD2-2CAB-4778-9564-D92ED2E25E59}" presName="sibTrans" presStyleLbl="sibTrans1D1" presStyleIdx="4" presStyleCnt="8"/>
      <dgm:spPr/>
    </dgm:pt>
    <dgm:pt modelId="{BA2B5E6A-95BF-40FF-8B91-2A57A307D8B3}" type="pres">
      <dgm:prSet presAssocID="{4CAE0CD2-2CAB-4778-9564-D92ED2E25E59}" presName="connectorText" presStyleLbl="sibTrans1D1" presStyleIdx="4" presStyleCnt="8"/>
      <dgm:spPr/>
    </dgm:pt>
    <dgm:pt modelId="{A45A3497-FFE2-4E1D-BD7F-4F693D655780}" type="pres">
      <dgm:prSet presAssocID="{DAC82D2C-D660-4458-BEFF-830B3BBEECC8}" presName="node" presStyleLbl="node1" presStyleIdx="5" presStyleCnt="9">
        <dgm:presLayoutVars>
          <dgm:bulletEnabled val="1"/>
        </dgm:presLayoutVars>
      </dgm:prSet>
      <dgm:spPr/>
    </dgm:pt>
    <dgm:pt modelId="{9B60F194-5FA8-4B62-8C2F-B4069B65526E}" type="pres">
      <dgm:prSet presAssocID="{A3EC141E-B933-4FD2-A9C5-654D724B4CD6}" presName="sibTrans" presStyleLbl="sibTrans1D1" presStyleIdx="5" presStyleCnt="8"/>
      <dgm:spPr/>
    </dgm:pt>
    <dgm:pt modelId="{AF9439EC-EAF0-4AE4-AC5C-93D54620730E}" type="pres">
      <dgm:prSet presAssocID="{A3EC141E-B933-4FD2-A9C5-654D724B4CD6}" presName="connectorText" presStyleLbl="sibTrans1D1" presStyleIdx="5" presStyleCnt="8"/>
      <dgm:spPr/>
    </dgm:pt>
    <dgm:pt modelId="{4640A756-5D7C-4867-BB1A-AD5EEE03E2FF}" type="pres">
      <dgm:prSet presAssocID="{89E82DD9-3B8F-46A4-831A-7C933DE6E04E}" presName="node" presStyleLbl="node1" presStyleIdx="6" presStyleCnt="9">
        <dgm:presLayoutVars>
          <dgm:bulletEnabled val="1"/>
        </dgm:presLayoutVars>
      </dgm:prSet>
      <dgm:spPr/>
    </dgm:pt>
    <dgm:pt modelId="{403E8344-0775-4951-ADA4-5EC7EDFD9C5C}" type="pres">
      <dgm:prSet presAssocID="{86A6AB03-CFBC-40CD-9F13-11E5C046A8D8}" presName="sibTrans" presStyleLbl="sibTrans1D1" presStyleIdx="6" presStyleCnt="8"/>
      <dgm:spPr/>
    </dgm:pt>
    <dgm:pt modelId="{4E507381-D6C6-441F-9C64-605EE6D60F63}" type="pres">
      <dgm:prSet presAssocID="{86A6AB03-CFBC-40CD-9F13-11E5C046A8D8}" presName="connectorText" presStyleLbl="sibTrans1D1" presStyleIdx="6" presStyleCnt="8"/>
      <dgm:spPr/>
    </dgm:pt>
    <dgm:pt modelId="{C459C6BA-2DC0-4FF4-A8E4-F9D88581437D}" type="pres">
      <dgm:prSet presAssocID="{6C23AA57-14AE-42CB-A238-FC4DD7CBBCFE}" presName="node" presStyleLbl="node1" presStyleIdx="7" presStyleCnt="9">
        <dgm:presLayoutVars>
          <dgm:bulletEnabled val="1"/>
        </dgm:presLayoutVars>
      </dgm:prSet>
      <dgm:spPr/>
    </dgm:pt>
    <dgm:pt modelId="{DACD65B1-32D1-4B7F-9019-F0B9E72EACD4}" type="pres">
      <dgm:prSet presAssocID="{B694CE92-548C-46A3-BD12-E84959608086}" presName="sibTrans" presStyleLbl="sibTrans1D1" presStyleIdx="7" presStyleCnt="8"/>
      <dgm:spPr/>
    </dgm:pt>
    <dgm:pt modelId="{82C3DB1B-D3BD-4EC9-B4BF-2173DA7BB767}" type="pres">
      <dgm:prSet presAssocID="{B694CE92-548C-46A3-BD12-E84959608086}" presName="connectorText" presStyleLbl="sibTrans1D1" presStyleIdx="7" presStyleCnt="8"/>
      <dgm:spPr/>
    </dgm:pt>
    <dgm:pt modelId="{720D337B-FBC2-47FB-920F-55B3DF3DAEAA}" type="pres">
      <dgm:prSet presAssocID="{6A5B2476-2840-471F-A701-29C10DD73F55}" presName="node" presStyleLbl="node1" presStyleIdx="8" presStyleCnt="9">
        <dgm:presLayoutVars>
          <dgm:bulletEnabled val="1"/>
        </dgm:presLayoutVars>
      </dgm:prSet>
      <dgm:spPr/>
    </dgm:pt>
  </dgm:ptLst>
  <dgm:cxnLst>
    <dgm:cxn modelId="{A1C09B01-63C7-45BD-81D6-6EF4E83C18FB}" srcId="{8A6FA7DA-A6BC-4957-A3BA-32EC892FC793}" destId="{CA500C4E-F6C4-434C-94B3-15776C87DF53}" srcOrd="2" destOrd="0" parTransId="{1F69A4DA-4CA3-41EF-A898-E4A67915BF2D}" sibTransId="{C321BE13-F411-4CDC-B5B6-0EEBB642A6FE}"/>
    <dgm:cxn modelId="{C4FA8403-76DA-441D-99D5-2566D2E9BEFD}" srcId="{8A6FA7DA-A6BC-4957-A3BA-32EC892FC793}" destId="{89E82DD9-3B8F-46A4-831A-7C933DE6E04E}" srcOrd="6" destOrd="0" parTransId="{C2E70982-C22B-4C30-9858-2AD5782283AA}" sibTransId="{86A6AB03-CFBC-40CD-9F13-11E5C046A8D8}"/>
    <dgm:cxn modelId="{DBE37411-8114-4FC4-AE63-1012DF90120D}" type="presOf" srcId="{6A5B2476-2840-471F-A701-29C10DD73F55}" destId="{720D337B-FBC2-47FB-920F-55B3DF3DAEAA}" srcOrd="0" destOrd="0" presId="urn:microsoft.com/office/officeart/2016/7/layout/RepeatingBendingProcessNew"/>
    <dgm:cxn modelId="{E6D54214-117E-483F-80DF-F84694C8BD48}" type="presOf" srcId="{6C23AA57-14AE-42CB-A238-FC4DD7CBBCFE}" destId="{C459C6BA-2DC0-4FF4-A8E4-F9D88581437D}" srcOrd="0" destOrd="0" presId="urn:microsoft.com/office/officeart/2016/7/layout/RepeatingBendingProcessNew"/>
    <dgm:cxn modelId="{A6A9CE19-FF38-4E36-BE74-134C07A96E76}" type="presOf" srcId="{A3EC141E-B933-4FD2-A9C5-654D724B4CD6}" destId="{AF9439EC-EAF0-4AE4-AC5C-93D54620730E}" srcOrd="1" destOrd="0" presId="urn:microsoft.com/office/officeart/2016/7/layout/RepeatingBendingProcessNew"/>
    <dgm:cxn modelId="{17D00F1B-4317-40CA-BFB9-7548CA0409F6}" type="presOf" srcId="{C321BE13-F411-4CDC-B5B6-0EEBB642A6FE}" destId="{64BCB56D-B1A6-418C-8FE2-EEE98011E740}" srcOrd="1" destOrd="0" presId="urn:microsoft.com/office/officeart/2016/7/layout/RepeatingBendingProcessNew"/>
    <dgm:cxn modelId="{48E54933-10E1-4548-A31C-02E455372CC1}" type="presOf" srcId="{D5D21CC1-80C0-4355-A60C-25AEE8BEBA2A}" destId="{1BD189CB-1B71-4735-901E-F471C081C58B}" srcOrd="0" destOrd="0" presId="urn:microsoft.com/office/officeart/2016/7/layout/RepeatingBendingProcessNew"/>
    <dgm:cxn modelId="{FCB38E3D-2EAC-45B5-8BA4-3D456B7B0662}" srcId="{8A6FA7DA-A6BC-4957-A3BA-32EC892FC793}" destId="{1E597C7C-B39B-4627-9E09-FE675ACF0BFC}" srcOrd="4" destOrd="0" parTransId="{527A5799-D3DF-455B-88EA-1B95A05DBD9E}" sibTransId="{4CAE0CD2-2CAB-4778-9564-D92ED2E25E59}"/>
    <dgm:cxn modelId="{BF96FE5B-CEA3-4EC7-934B-C46179308FC8}" type="presOf" srcId="{B694CE92-548C-46A3-BD12-E84959608086}" destId="{DACD65B1-32D1-4B7F-9019-F0B9E72EACD4}" srcOrd="0" destOrd="0" presId="urn:microsoft.com/office/officeart/2016/7/layout/RepeatingBendingProcessNew"/>
    <dgm:cxn modelId="{3D8ACA42-746C-4D34-8579-27FCC8AC5ACD}" type="presOf" srcId="{59F6325B-0BA3-4E10-BE09-EB7C26F39717}" destId="{A0ED10CB-7296-4BFB-8F1E-819987150A76}" srcOrd="0" destOrd="0" presId="urn:microsoft.com/office/officeart/2016/7/layout/RepeatingBendingProcessNew"/>
    <dgm:cxn modelId="{B9036A63-5937-4632-8BEB-E325A695D7B6}" srcId="{8A6FA7DA-A6BC-4957-A3BA-32EC892FC793}" destId="{DAC82D2C-D660-4458-BEFF-830B3BBEECC8}" srcOrd="5" destOrd="0" parTransId="{EE0267F2-AD13-4A90-BD68-9195F279E748}" sibTransId="{A3EC141E-B933-4FD2-A9C5-654D724B4CD6}"/>
    <dgm:cxn modelId="{7C37A565-E56F-4B93-9015-9878EEBD51E1}" type="presOf" srcId="{4CAE0CD2-2CAB-4778-9564-D92ED2E25E59}" destId="{BA2B5E6A-95BF-40FF-8B91-2A57A307D8B3}" srcOrd="1" destOrd="0" presId="urn:microsoft.com/office/officeart/2016/7/layout/RepeatingBendingProcessNew"/>
    <dgm:cxn modelId="{7572BD66-59F9-4B82-90B8-57F7E8400E9A}" type="presOf" srcId="{86A6AB03-CFBC-40CD-9F13-11E5C046A8D8}" destId="{403E8344-0775-4951-ADA4-5EC7EDFD9C5C}" srcOrd="0" destOrd="0" presId="urn:microsoft.com/office/officeart/2016/7/layout/RepeatingBendingProcessNew"/>
    <dgm:cxn modelId="{4FEF7948-F8EA-4F63-B943-2525D3F2B37F}" type="presOf" srcId="{C321BE13-F411-4CDC-B5B6-0EEBB642A6FE}" destId="{0A957D3E-4551-4E68-B0FC-963F4A9B16B6}" srcOrd="0" destOrd="0" presId="urn:microsoft.com/office/officeart/2016/7/layout/RepeatingBendingProcessNew"/>
    <dgm:cxn modelId="{AC37C95A-D9E8-4AF8-A60C-713012935F3A}" srcId="{8A6FA7DA-A6BC-4957-A3BA-32EC892FC793}" destId="{6A5B2476-2840-471F-A701-29C10DD73F55}" srcOrd="8" destOrd="0" parTransId="{56DC5672-F834-4D29-B1A3-FEA043E87A10}" sibTransId="{095247C8-B7F2-4072-A585-340E3FDCA1A1}"/>
    <dgm:cxn modelId="{67B8C27B-B3E0-4014-A7E1-C6A71F7158F5}" type="presOf" srcId="{FD81E90C-044F-41C4-82D8-A0268617E8BA}" destId="{FF4681B4-7D83-44C4-9CD7-3A61D9E678B8}" srcOrd="0" destOrd="0" presId="urn:microsoft.com/office/officeart/2016/7/layout/RepeatingBendingProcessNew"/>
    <dgm:cxn modelId="{28B6E17F-4570-4A0E-9C0C-877022E3918C}" type="presOf" srcId="{7639384A-260A-4CA5-BC92-4BFB4A80CBBB}" destId="{253066E4-D1E7-4B17-872F-3F018BBD7CC9}" srcOrd="1" destOrd="0" presId="urn:microsoft.com/office/officeart/2016/7/layout/RepeatingBendingProcessNew"/>
    <dgm:cxn modelId="{3276CB82-A866-4192-AB7F-F924A07C5F7E}" type="presOf" srcId="{4CAE0CD2-2CAB-4778-9564-D92ED2E25E59}" destId="{E57C3A59-D3FE-4D20-8F66-9D717DE2303B}" srcOrd="0" destOrd="0" presId="urn:microsoft.com/office/officeart/2016/7/layout/RepeatingBendingProcessNew"/>
    <dgm:cxn modelId="{36C17888-7CF3-4081-B084-7873DE77F4D3}" srcId="{8A6FA7DA-A6BC-4957-A3BA-32EC892FC793}" destId="{D5D21CC1-80C0-4355-A60C-25AEE8BEBA2A}" srcOrd="0" destOrd="0" parTransId="{6CF2C31D-2A56-43C2-86FF-A06DFADE7551}" sibTransId="{59F6325B-0BA3-4E10-BE09-EB7C26F39717}"/>
    <dgm:cxn modelId="{F0681489-F22D-4602-B5A1-53F3747CF4B6}" srcId="{8A6FA7DA-A6BC-4957-A3BA-32EC892FC793}" destId="{8BA5141A-2C35-42C4-BE9E-D561332CB99F}" srcOrd="3" destOrd="0" parTransId="{D720584D-94E8-42B9-A575-96DC94C49F97}" sibTransId="{FD81E90C-044F-41C4-82D8-A0268617E8BA}"/>
    <dgm:cxn modelId="{C76D398A-125A-4259-8746-FE5D226E4C09}" type="presOf" srcId="{20E4F9AE-E2F1-4D85-8EE0-8211702E731A}" destId="{CCD6EB5E-054B-403F-8461-B192903A3212}" srcOrd="0" destOrd="0" presId="urn:microsoft.com/office/officeart/2016/7/layout/RepeatingBendingProcessNew"/>
    <dgm:cxn modelId="{6D67FD93-73B2-4D02-A396-EC05507AF7E8}" type="presOf" srcId="{89E82DD9-3B8F-46A4-831A-7C933DE6E04E}" destId="{4640A756-5D7C-4867-BB1A-AD5EEE03E2FF}" srcOrd="0" destOrd="0" presId="urn:microsoft.com/office/officeart/2016/7/layout/RepeatingBendingProcessNew"/>
    <dgm:cxn modelId="{21342995-C5BD-4040-9A37-BB792DC676D9}" type="presOf" srcId="{1E597C7C-B39B-4627-9E09-FE675ACF0BFC}" destId="{FA062E12-598F-4307-AD3C-1CC700E5F145}" srcOrd="0" destOrd="0" presId="urn:microsoft.com/office/officeart/2016/7/layout/RepeatingBendingProcessNew"/>
    <dgm:cxn modelId="{FA7B3D96-0290-48F3-8443-598199C8C377}" type="presOf" srcId="{DAC82D2C-D660-4458-BEFF-830B3BBEECC8}" destId="{A45A3497-FFE2-4E1D-BD7F-4F693D655780}" srcOrd="0" destOrd="0" presId="urn:microsoft.com/office/officeart/2016/7/layout/RepeatingBendingProcessNew"/>
    <dgm:cxn modelId="{166763A1-C45B-4746-AEC7-01AA5EA9F6D2}" type="presOf" srcId="{8BA5141A-2C35-42C4-BE9E-D561332CB99F}" destId="{721B3CC5-9232-4615-9E6D-E1AE74E4E58A}" srcOrd="0" destOrd="0" presId="urn:microsoft.com/office/officeart/2016/7/layout/RepeatingBendingProcessNew"/>
    <dgm:cxn modelId="{688159A1-F118-4B9C-8C27-2BACDA6B4D94}" type="presOf" srcId="{7639384A-260A-4CA5-BC92-4BFB4A80CBBB}" destId="{788A724C-A90A-41EA-BA58-A0105759B95E}" srcOrd="0" destOrd="0" presId="urn:microsoft.com/office/officeart/2016/7/layout/RepeatingBendingProcessNew"/>
    <dgm:cxn modelId="{18B061AE-50A7-41DA-AC6C-8AE1C33513AE}" type="presOf" srcId="{FD81E90C-044F-41C4-82D8-A0268617E8BA}" destId="{F636A9CE-29C1-4FFD-B2CF-CD38D6C3C9A0}" srcOrd="1" destOrd="0" presId="urn:microsoft.com/office/officeart/2016/7/layout/RepeatingBendingProcessNew"/>
    <dgm:cxn modelId="{2E7799B7-3412-45C2-9913-B3D77F323E57}" type="presOf" srcId="{B694CE92-548C-46A3-BD12-E84959608086}" destId="{82C3DB1B-D3BD-4EC9-B4BF-2173DA7BB767}" srcOrd="1" destOrd="0" presId="urn:microsoft.com/office/officeart/2016/7/layout/RepeatingBendingProcessNew"/>
    <dgm:cxn modelId="{CFC5FCC0-6CB7-4AE0-B02D-4259B36CC70F}" type="presOf" srcId="{59F6325B-0BA3-4E10-BE09-EB7C26F39717}" destId="{B0C7EB90-D9DA-4A5A-BECE-CE8819162106}" srcOrd="1" destOrd="0" presId="urn:microsoft.com/office/officeart/2016/7/layout/RepeatingBendingProcessNew"/>
    <dgm:cxn modelId="{1CCCAFCB-8A88-4D82-8F12-231DC8145481}" type="presOf" srcId="{A3EC141E-B933-4FD2-A9C5-654D724B4CD6}" destId="{9B60F194-5FA8-4B62-8C2F-B4069B65526E}" srcOrd="0" destOrd="0" presId="urn:microsoft.com/office/officeart/2016/7/layout/RepeatingBendingProcessNew"/>
    <dgm:cxn modelId="{5A0D56CF-A188-4998-A468-A421524EF939}" type="presOf" srcId="{CA500C4E-F6C4-434C-94B3-15776C87DF53}" destId="{01681CA2-1A99-47C3-935E-DC50469E6E70}" srcOrd="0" destOrd="0" presId="urn:microsoft.com/office/officeart/2016/7/layout/RepeatingBendingProcessNew"/>
    <dgm:cxn modelId="{D4AA62D7-E89C-49F4-89B7-78E44375E52A}" type="presOf" srcId="{86A6AB03-CFBC-40CD-9F13-11E5C046A8D8}" destId="{4E507381-D6C6-441F-9C64-605EE6D60F63}" srcOrd="1" destOrd="0" presId="urn:microsoft.com/office/officeart/2016/7/layout/RepeatingBendingProcessNew"/>
    <dgm:cxn modelId="{29C4C6F2-D4F6-4503-B670-E0D8E2A95D95}" type="presOf" srcId="{8A6FA7DA-A6BC-4957-A3BA-32EC892FC793}" destId="{20782846-48A7-4C58-91A7-01B9F96C9A6E}" srcOrd="0" destOrd="0" presId="urn:microsoft.com/office/officeart/2016/7/layout/RepeatingBendingProcessNew"/>
    <dgm:cxn modelId="{7CA25BF8-E080-4618-832F-C422E54C89BA}" srcId="{8A6FA7DA-A6BC-4957-A3BA-32EC892FC793}" destId="{6C23AA57-14AE-42CB-A238-FC4DD7CBBCFE}" srcOrd="7" destOrd="0" parTransId="{2542016D-D4E3-436F-922A-66A685C6CF42}" sibTransId="{B694CE92-548C-46A3-BD12-E84959608086}"/>
    <dgm:cxn modelId="{B94A5EF8-78D8-4AA3-9898-813BB9AA7697}" srcId="{8A6FA7DA-A6BC-4957-A3BA-32EC892FC793}" destId="{20E4F9AE-E2F1-4D85-8EE0-8211702E731A}" srcOrd="1" destOrd="0" parTransId="{352225CB-C992-4712-BCA7-E550CAB5566D}" sibTransId="{7639384A-260A-4CA5-BC92-4BFB4A80CBBB}"/>
    <dgm:cxn modelId="{72E68C60-7DDA-48A4-935F-6C0E6240C5B8}" type="presParOf" srcId="{20782846-48A7-4C58-91A7-01B9F96C9A6E}" destId="{1BD189CB-1B71-4735-901E-F471C081C58B}" srcOrd="0" destOrd="0" presId="urn:microsoft.com/office/officeart/2016/7/layout/RepeatingBendingProcessNew"/>
    <dgm:cxn modelId="{2E1AA75C-569A-4357-9655-C9A597DB1D94}" type="presParOf" srcId="{20782846-48A7-4C58-91A7-01B9F96C9A6E}" destId="{A0ED10CB-7296-4BFB-8F1E-819987150A76}" srcOrd="1" destOrd="0" presId="urn:microsoft.com/office/officeart/2016/7/layout/RepeatingBendingProcessNew"/>
    <dgm:cxn modelId="{F3E97521-C570-47B2-9DF6-ABE3A4AD8393}" type="presParOf" srcId="{A0ED10CB-7296-4BFB-8F1E-819987150A76}" destId="{B0C7EB90-D9DA-4A5A-BECE-CE8819162106}" srcOrd="0" destOrd="0" presId="urn:microsoft.com/office/officeart/2016/7/layout/RepeatingBendingProcessNew"/>
    <dgm:cxn modelId="{664E1070-317F-4CAB-A07F-E4000CA9924B}" type="presParOf" srcId="{20782846-48A7-4C58-91A7-01B9F96C9A6E}" destId="{CCD6EB5E-054B-403F-8461-B192903A3212}" srcOrd="2" destOrd="0" presId="urn:microsoft.com/office/officeart/2016/7/layout/RepeatingBendingProcessNew"/>
    <dgm:cxn modelId="{7B0301CD-6831-4F66-9FB1-301F6D5355D0}" type="presParOf" srcId="{20782846-48A7-4C58-91A7-01B9F96C9A6E}" destId="{788A724C-A90A-41EA-BA58-A0105759B95E}" srcOrd="3" destOrd="0" presId="urn:microsoft.com/office/officeart/2016/7/layout/RepeatingBendingProcessNew"/>
    <dgm:cxn modelId="{01343A6C-4E7B-4D8C-A1C6-13793690A10B}" type="presParOf" srcId="{788A724C-A90A-41EA-BA58-A0105759B95E}" destId="{253066E4-D1E7-4B17-872F-3F018BBD7CC9}" srcOrd="0" destOrd="0" presId="urn:microsoft.com/office/officeart/2016/7/layout/RepeatingBendingProcessNew"/>
    <dgm:cxn modelId="{0D90E073-D139-484D-8BB6-16FEF75CA2EA}" type="presParOf" srcId="{20782846-48A7-4C58-91A7-01B9F96C9A6E}" destId="{01681CA2-1A99-47C3-935E-DC50469E6E70}" srcOrd="4" destOrd="0" presId="urn:microsoft.com/office/officeart/2016/7/layout/RepeatingBendingProcessNew"/>
    <dgm:cxn modelId="{80E39E67-1653-491C-BF32-AF1704E10B8B}" type="presParOf" srcId="{20782846-48A7-4C58-91A7-01B9F96C9A6E}" destId="{0A957D3E-4551-4E68-B0FC-963F4A9B16B6}" srcOrd="5" destOrd="0" presId="urn:microsoft.com/office/officeart/2016/7/layout/RepeatingBendingProcessNew"/>
    <dgm:cxn modelId="{ABD0FB6A-E44F-4BDB-B865-37C1B8EDA2F3}" type="presParOf" srcId="{0A957D3E-4551-4E68-B0FC-963F4A9B16B6}" destId="{64BCB56D-B1A6-418C-8FE2-EEE98011E740}" srcOrd="0" destOrd="0" presId="urn:microsoft.com/office/officeart/2016/7/layout/RepeatingBendingProcessNew"/>
    <dgm:cxn modelId="{96E559D6-3513-429F-B1A8-E9138CD32793}" type="presParOf" srcId="{20782846-48A7-4C58-91A7-01B9F96C9A6E}" destId="{721B3CC5-9232-4615-9E6D-E1AE74E4E58A}" srcOrd="6" destOrd="0" presId="urn:microsoft.com/office/officeart/2016/7/layout/RepeatingBendingProcessNew"/>
    <dgm:cxn modelId="{05EC8ECD-E90D-451A-A4F0-F2FBEFCD902F}" type="presParOf" srcId="{20782846-48A7-4C58-91A7-01B9F96C9A6E}" destId="{FF4681B4-7D83-44C4-9CD7-3A61D9E678B8}" srcOrd="7" destOrd="0" presId="urn:microsoft.com/office/officeart/2016/7/layout/RepeatingBendingProcessNew"/>
    <dgm:cxn modelId="{3810A654-F81C-455A-AEE0-DDEA55A8ABEF}" type="presParOf" srcId="{FF4681B4-7D83-44C4-9CD7-3A61D9E678B8}" destId="{F636A9CE-29C1-4FFD-B2CF-CD38D6C3C9A0}" srcOrd="0" destOrd="0" presId="urn:microsoft.com/office/officeart/2016/7/layout/RepeatingBendingProcessNew"/>
    <dgm:cxn modelId="{C4815511-4378-4AC0-8157-0C8FEA236B5B}" type="presParOf" srcId="{20782846-48A7-4C58-91A7-01B9F96C9A6E}" destId="{FA062E12-598F-4307-AD3C-1CC700E5F145}" srcOrd="8" destOrd="0" presId="urn:microsoft.com/office/officeart/2016/7/layout/RepeatingBendingProcessNew"/>
    <dgm:cxn modelId="{EBF0087B-8F0F-4385-9364-B6B487C6D1FB}" type="presParOf" srcId="{20782846-48A7-4C58-91A7-01B9F96C9A6E}" destId="{E57C3A59-D3FE-4D20-8F66-9D717DE2303B}" srcOrd="9" destOrd="0" presId="urn:microsoft.com/office/officeart/2016/7/layout/RepeatingBendingProcessNew"/>
    <dgm:cxn modelId="{D8B3691C-C13E-4592-B33A-C10AB6C4826C}" type="presParOf" srcId="{E57C3A59-D3FE-4D20-8F66-9D717DE2303B}" destId="{BA2B5E6A-95BF-40FF-8B91-2A57A307D8B3}" srcOrd="0" destOrd="0" presId="urn:microsoft.com/office/officeart/2016/7/layout/RepeatingBendingProcessNew"/>
    <dgm:cxn modelId="{C4A30044-A271-4E9C-8909-0C3EF2E56CAF}" type="presParOf" srcId="{20782846-48A7-4C58-91A7-01B9F96C9A6E}" destId="{A45A3497-FFE2-4E1D-BD7F-4F693D655780}" srcOrd="10" destOrd="0" presId="urn:microsoft.com/office/officeart/2016/7/layout/RepeatingBendingProcessNew"/>
    <dgm:cxn modelId="{2C38E216-C9B8-49EC-8624-34BE4B03B760}" type="presParOf" srcId="{20782846-48A7-4C58-91A7-01B9F96C9A6E}" destId="{9B60F194-5FA8-4B62-8C2F-B4069B65526E}" srcOrd="11" destOrd="0" presId="urn:microsoft.com/office/officeart/2016/7/layout/RepeatingBendingProcessNew"/>
    <dgm:cxn modelId="{91DCF276-31FC-41C5-880F-D9EF5B5EE1C1}" type="presParOf" srcId="{9B60F194-5FA8-4B62-8C2F-B4069B65526E}" destId="{AF9439EC-EAF0-4AE4-AC5C-93D54620730E}" srcOrd="0" destOrd="0" presId="urn:microsoft.com/office/officeart/2016/7/layout/RepeatingBendingProcessNew"/>
    <dgm:cxn modelId="{0154E2C0-EAC4-48A3-B9C6-E01FB57DA8CD}" type="presParOf" srcId="{20782846-48A7-4C58-91A7-01B9F96C9A6E}" destId="{4640A756-5D7C-4867-BB1A-AD5EEE03E2FF}" srcOrd="12" destOrd="0" presId="urn:microsoft.com/office/officeart/2016/7/layout/RepeatingBendingProcessNew"/>
    <dgm:cxn modelId="{92A837B3-060E-4CE1-B8FC-4AEEE989B156}" type="presParOf" srcId="{20782846-48A7-4C58-91A7-01B9F96C9A6E}" destId="{403E8344-0775-4951-ADA4-5EC7EDFD9C5C}" srcOrd="13" destOrd="0" presId="urn:microsoft.com/office/officeart/2016/7/layout/RepeatingBendingProcessNew"/>
    <dgm:cxn modelId="{8D6B765C-1D56-44A0-95CD-8050B0330837}" type="presParOf" srcId="{403E8344-0775-4951-ADA4-5EC7EDFD9C5C}" destId="{4E507381-D6C6-441F-9C64-605EE6D60F63}" srcOrd="0" destOrd="0" presId="urn:microsoft.com/office/officeart/2016/7/layout/RepeatingBendingProcessNew"/>
    <dgm:cxn modelId="{0B9A8CC0-8F23-402F-BF91-3EC270076C8E}" type="presParOf" srcId="{20782846-48A7-4C58-91A7-01B9F96C9A6E}" destId="{C459C6BA-2DC0-4FF4-A8E4-F9D88581437D}" srcOrd="14" destOrd="0" presId="urn:microsoft.com/office/officeart/2016/7/layout/RepeatingBendingProcessNew"/>
    <dgm:cxn modelId="{3167A4F2-A028-42AD-9530-1705C4C41CC7}" type="presParOf" srcId="{20782846-48A7-4C58-91A7-01B9F96C9A6E}" destId="{DACD65B1-32D1-4B7F-9019-F0B9E72EACD4}" srcOrd="15" destOrd="0" presId="urn:microsoft.com/office/officeart/2016/7/layout/RepeatingBendingProcessNew"/>
    <dgm:cxn modelId="{7D49E5A1-17BA-49D1-84CF-6FCB11844FA5}" type="presParOf" srcId="{DACD65B1-32D1-4B7F-9019-F0B9E72EACD4}" destId="{82C3DB1B-D3BD-4EC9-B4BF-2173DA7BB767}" srcOrd="0" destOrd="0" presId="urn:microsoft.com/office/officeart/2016/7/layout/RepeatingBendingProcessNew"/>
    <dgm:cxn modelId="{893DBC70-F782-4604-85FE-EC0E9000EC9C}" type="presParOf" srcId="{20782846-48A7-4C58-91A7-01B9F96C9A6E}" destId="{720D337B-FBC2-47FB-920F-55B3DF3DAEAA}"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B0E71-A42D-4CE5-AE2C-2A9429135D10}">
      <dsp:nvSpPr>
        <dsp:cNvPr id="0" name=""/>
        <dsp:cNvSpPr/>
      </dsp:nvSpPr>
      <dsp:spPr>
        <a:xfrm>
          <a:off x="205509" y="16114"/>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86C9C-FA4D-49A9-BC0B-3D1E383DAB1A}">
      <dsp:nvSpPr>
        <dsp:cNvPr id="0" name=""/>
        <dsp:cNvSpPr/>
      </dsp:nvSpPr>
      <dsp:spPr>
        <a:xfrm>
          <a:off x="396960" y="207566"/>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7B54B-DBE6-42E2-A1CF-013C7CCF38AE}">
      <dsp:nvSpPr>
        <dsp:cNvPr id="0" name=""/>
        <dsp:cNvSpPr/>
      </dsp:nvSpPr>
      <dsp:spPr>
        <a:xfrm>
          <a:off x="1312541"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Start with a plan for each slide.</a:t>
          </a:r>
          <a:endParaRPr lang="en-US" sz="1600" kern="1200"/>
        </a:p>
      </dsp:txBody>
      <dsp:txXfrm>
        <a:off x="1312541" y="16114"/>
        <a:ext cx="2148945" cy="911674"/>
      </dsp:txXfrm>
    </dsp:sp>
    <dsp:sp modelId="{9F019B35-3355-4E7C-8CD0-25BA05D90A5F}">
      <dsp:nvSpPr>
        <dsp:cNvPr id="0" name=""/>
        <dsp:cNvSpPr/>
      </dsp:nvSpPr>
      <dsp:spPr>
        <a:xfrm>
          <a:off x="3835925" y="16114"/>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CB3D6-FEE8-40D9-83E0-601D46743555}">
      <dsp:nvSpPr>
        <dsp:cNvPr id="0" name=""/>
        <dsp:cNvSpPr/>
      </dsp:nvSpPr>
      <dsp:spPr>
        <a:xfrm>
          <a:off x="4027376" y="207566"/>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9F008-7528-4572-BC42-0E30E1AAB422}">
      <dsp:nvSpPr>
        <dsp:cNvPr id="0" name=""/>
        <dsp:cNvSpPr/>
      </dsp:nvSpPr>
      <dsp:spPr>
        <a:xfrm>
          <a:off x="4942957"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How many slides for a ten minute presentation?</a:t>
          </a:r>
          <a:endParaRPr lang="en-US" sz="1600" kern="1200"/>
        </a:p>
      </dsp:txBody>
      <dsp:txXfrm>
        <a:off x="4942957" y="16114"/>
        <a:ext cx="2148945" cy="911674"/>
      </dsp:txXfrm>
    </dsp:sp>
    <dsp:sp modelId="{D59F1386-0E7D-4BB0-9B4D-986ECE42FCA9}">
      <dsp:nvSpPr>
        <dsp:cNvPr id="0" name=""/>
        <dsp:cNvSpPr/>
      </dsp:nvSpPr>
      <dsp:spPr>
        <a:xfrm>
          <a:off x="7466341" y="16114"/>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05FF7-9720-4953-BF9D-19C938FEF6A5}">
      <dsp:nvSpPr>
        <dsp:cNvPr id="0" name=""/>
        <dsp:cNvSpPr/>
      </dsp:nvSpPr>
      <dsp:spPr>
        <a:xfrm>
          <a:off x="7657792" y="207566"/>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B841F-3813-4417-B340-7A5816332C57}">
      <dsp:nvSpPr>
        <dsp:cNvPr id="0" name=""/>
        <dsp:cNvSpPr/>
      </dsp:nvSpPr>
      <dsp:spPr>
        <a:xfrm>
          <a:off x="8573374"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How many references?</a:t>
          </a:r>
          <a:endParaRPr lang="en-US" sz="1600" kern="1200"/>
        </a:p>
      </dsp:txBody>
      <dsp:txXfrm>
        <a:off x="8573374" y="16114"/>
        <a:ext cx="2148945" cy="911674"/>
      </dsp:txXfrm>
    </dsp:sp>
    <dsp:sp modelId="{BD06A49E-4625-48BC-939E-1B5821B3B17B}">
      <dsp:nvSpPr>
        <dsp:cNvPr id="0" name=""/>
        <dsp:cNvSpPr/>
      </dsp:nvSpPr>
      <dsp:spPr>
        <a:xfrm>
          <a:off x="205509" y="1640565"/>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FE9BB-2206-43F7-A5FF-68377468E4CD}">
      <dsp:nvSpPr>
        <dsp:cNvPr id="0" name=""/>
        <dsp:cNvSpPr/>
      </dsp:nvSpPr>
      <dsp:spPr>
        <a:xfrm>
          <a:off x="396960" y="1832017"/>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2BAF98-8C7C-49FF-9A34-0D2D7601FCFA}">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Construct the argument</a:t>
          </a:r>
          <a:endParaRPr lang="en-US" sz="1600" kern="1200"/>
        </a:p>
      </dsp:txBody>
      <dsp:txXfrm>
        <a:off x="1312541" y="1640565"/>
        <a:ext cx="2148945" cy="911674"/>
      </dsp:txXfrm>
    </dsp:sp>
    <dsp:sp modelId="{2D60BD4C-F0BF-44E2-BF77-93E2272E4E9A}">
      <dsp:nvSpPr>
        <dsp:cNvPr id="0" name=""/>
        <dsp:cNvSpPr/>
      </dsp:nvSpPr>
      <dsp:spPr>
        <a:xfrm>
          <a:off x="3835925" y="1640565"/>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C2178-9395-4DE7-BEAB-23F75A16C264}">
      <dsp:nvSpPr>
        <dsp:cNvPr id="0" name=""/>
        <dsp:cNvSpPr/>
      </dsp:nvSpPr>
      <dsp:spPr>
        <a:xfrm>
          <a:off x="4027376" y="1832017"/>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9B2EC6-43B1-42CC-BAB0-615CFEA1F151}">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Use examples of organisations that focus on profit and those that focus on society</a:t>
          </a:r>
          <a:endParaRPr lang="en-US" sz="1600" kern="1200"/>
        </a:p>
      </dsp:txBody>
      <dsp:txXfrm>
        <a:off x="4942957" y="1640565"/>
        <a:ext cx="2148945" cy="911674"/>
      </dsp:txXfrm>
    </dsp:sp>
    <dsp:sp modelId="{AE1D2C1C-6348-42DA-AEFF-F4BD4C60A020}">
      <dsp:nvSpPr>
        <dsp:cNvPr id="0" name=""/>
        <dsp:cNvSpPr/>
      </dsp:nvSpPr>
      <dsp:spPr>
        <a:xfrm>
          <a:off x="7466341"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36337-EAE6-4230-AAB6-0466A5D3DAA8}">
      <dsp:nvSpPr>
        <dsp:cNvPr id="0" name=""/>
        <dsp:cNvSpPr/>
      </dsp:nvSpPr>
      <dsp:spPr>
        <a:xfrm>
          <a:off x="7657792" y="1832017"/>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10616-E4CF-4A07-891A-62DD41DF72A0}">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Summarise and conclude whether Freidman was correct or not.</a:t>
          </a:r>
          <a:endParaRPr lang="en-US" sz="1600" kern="1200"/>
        </a:p>
      </dsp:txBody>
      <dsp:txXfrm>
        <a:off x="8573374" y="1640565"/>
        <a:ext cx="2148945" cy="911674"/>
      </dsp:txXfrm>
    </dsp:sp>
    <dsp:sp modelId="{1A631C9A-0DBD-4629-B95D-45899812935E}">
      <dsp:nvSpPr>
        <dsp:cNvPr id="0" name=""/>
        <dsp:cNvSpPr/>
      </dsp:nvSpPr>
      <dsp:spPr>
        <a:xfrm>
          <a:off x="205509" y="3265016"/>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AAE07-C146-43B3-8210-3214D14719AE}">
      <dsp:nvSpPr>
        <dsp:cNvPr id="0" name=""/>
        <dsp:cNvSpPr/>
      </dsp:nvSpPr>
      <dsp:spPr>
        <a:xfrm>
          <a:off x="396960" y="3456467"/>
          <a:ext cx="528770" cy="5287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E8838B-1F2C-4FED-BD51-9DC3FF47B42D}">
      <dsp:nvSpPr>
        <dsp:cNvPr id="0" name=""/>
        <dsp:cNvSpPr/>
      </dsp:nvSpPr>
      <dsp:spPr>
        <a:xfrm>
          <a:off x="1312541" y="3265016"/>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Remember to video over the presentation using the facility in powerpoint.</a:t>
          </a:r>
          <a:endParaRPr lang="en-US" sz="1600" kern="1200"/>
        </a:p>
      </dsp:txBody>
      <dsp:txXfrm>
        <a:off x="1312541" y="3265016"/>
        <a:ext cx="2148945" cy="911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D10CB-7296-4BFB-8F1E-819987150A76}">
      <dsp:nvSpPr>
        <dsp:cNvPr id="0" name=""/>
        <dsp:cNvSpPr/>
      </dsp:nvSpPr>
      <dsp:spPr>
        <a:xfrm>
          <a:off x="1679596" y="1401527"/>
          <a:ext cx="355096" cy="91440"/>
        </a:xfrm>
        <a:custGeom>
          <a:avLst/>
          <a:gdLst/>
          <a:ahLst/>
          <a:cxnLst/>
          <a:rect l="0" t="0" r="0" b="0"/>
          <a:pathLst>
            <a:path>
              <a:moveTo>
                <a:pt x="0" y="45720"/>
              </a:moveTo>
              <a:lnTo>
                <a:pt x="35509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1445319"/>
        <a:ext cx="19284" cy="3856"/>
      </dsp:txXfrm>
    </dsp:sp>
    <dsp:sp modelId="{1BD189CB-1B71-4735-901E-F471C081C58B}">
      <dsp:nvSpPr>
        <dsp:cNvPr id="0" name=""/>
        <dsp:cNvSpPr/>
      </dsp:nvSpPr>
      <dsp:spPr>
        <a:xfrm>
          <a:off x="4454" y="944165"/>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Opening Slide</a:t>
          </a:r>
          <a:endParaRPr lang="en-US" sz="1400" kern="1200"/>
        </a:p>
      </dsp:txBody>
      <dsp:txXfrm>
        <a:off x="4454" y="944165"/>
        <a:ext cx="1676941" cy="1006165"/>
      </dsp:txXfrm>
    </dsp:sp>
    <dsp:sp modelId="{788A724C-A90A-41EA-BA58-A0105759B95E}">
      <dsp:nvSpPr>
        <dsp:cNvPr id="0" name=""/>
        <dsp:cNvSpPr/>
      </dsp:nvSpPr>
      <dsp:spPr>
        <a:xfrm>
          <a:off x="3742234" y="1401527"/>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1445319"/>
        <a:ext cx="19284" cy="3856"/>
      </dsp:txXfrm>
    </dsp:sp>
    <dsp:sp modelId="{CCD6EB5E-054B-403F-8461-B192903A3212}">
      <dsp:nvSpPr>
        <dsp:cNvPr id="0" name=""/>
        <dsp:cNvSpPr/>
      </dsp:nvSpPr>
      <dsp:spPr>
        <a:xfrm>
          <a:off x="2067093" y="944165"/>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Introduction to the purpose of the presentation</a:t>
          </a:r>
          <a:endParaRPr lang="en-US" sz="1400" kern="1200"/>
        </a:p>
      </dsp:txBody>
      <dsp:txXfrm>
        <a:off x="2067093" y="944165"/>
        <a:ext cx="1676941" cy="1006165"/>
      </dsp:txXfrm>
    </dsp:sp>
    <dsp:sp modelId="{0A957D3E-4551-4E68-B0FC-963F4A9B16B6}">
      <dsp:nvSpPr>
        <dsp:cNvPr id="0" name=""/>
        <dsp:cNvSpPr/>
      </dsp:nvSpPr>
      <dsp:spPr>
        <a:xfrm>
          <a:off x="842925" y="1948530"/>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2124150"/>
        <a:ext cx="207163" cy="3856"/>
      </dsp:txXfrm>
    </dsp:sp>
    <dsp:sp modelId="{01681CA2-1A99-47C3-935E-DC50469E6E70}">
      <dsp:nvSpPr>
        <dsp:cNvPr id="0" name=""/>
        <dsp:cNvSpPr/>
      </dsp:nvSpPr>
      <dsp:spPr>
        <a:xfrm>
          <a:off x="4129731" y="944165"/>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Use the quote as a discussion point</a:t>
          </a:r>
          <a:endParaRPr lang="en-US" sz="1400" kern="1200"/>
        </a:p>
      </dsp:txBody>
      <dsp:txXfrm>
        <a:off x="4129731" y="944165"/>
        <a:ext cx="1676941" cy="1006165"/>
      </dsp:txXfrm>
    </dsp:sp>
    <dsp:sp modelId="{FF4681B4-7D83-44C4-9CD7-3A61D9E678B8}">
      <dsp:nvSpPr>
        <dsp:cNvPr id="0" name=""/>
        <dsp:cNvSpPr/>
      </dsp:nvSpPr>
      <dsp:spPr>
        <a:xfrm>
          <a:off x="1679596" y="2793389"/>
          <a:ext cx="355096" cy="91440"/>
        </a:xfrm>
        <a:custGeom>
          <a:avLst/>
          <a:gdLst/>
          <a:ahLst/>
          <a:cxnLst/>
          <a:rect l="0" t="0" r="0" b="0"/>
          <a:pathLst>
            <a:path>
              <a:moveTo>
                <a:pt x="0" y="45720"/>
              </a:moveTo>
              <a:lnTo>
                <a:pt x="35509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2837181"/>
        <a:ext cx="19284" cy="3856"/>
      </dsp:txXfrm>
    </dsp:sp>
    <dsp:sp modelId="{721B3CC5-9232-4615-9E6D-E1AE74E4E58A}">
      <dsp:nvSpPr>
        <dsp:cNvPr id="0" name=""/>
        <dsp:cNvSpPr/>
      </dsp:nvSpPr>
      <dsp:spPr>
        <a:xfrm>
          <a:off x="4454" y="2336026"/>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Present the ‘For Arguments’</a:t>
          </a:r>
          <a:endParaRPr lang="en-US" sz="1400" kern="1200"/>
        </a:p>
      </dsp:txBody>
      <dsp:txXfrm>
        <a:off x="4454" y="2336026"/>
        <a:ext cx="1676941" cy="1006165"/>
      </dsp:txXfrm>
    </dsp:sp>
    <dsp:sp modelId="{E57C3A59-D3FE-4D20-8F66-9D717DE2303B}">
      <dsp:nvSpPr>
        <dsp:cNvPr id="0" name=""/>
        <dsp:cNvSpPr/>
      </dsp:nvSpPr>
      <dsp:spPr>
        <a:xfrm>
          <a:off x="3742234" y="2793389"/>
          <a:ext cx="355096" cy="91440"/>
        </a:xfrm>
        <a:custGeom>
          <a:avLst/>
          <a:gdLst/>
          <a:ahLst/>
          <a:cxnLst/>
          <a:rect l="0" t="0" r="0" b="0"/>
          <a:pathLst>
            <a:path>
              <a:moveTo>
                <a:pt x="0" y="45720"/>
              </a:moveTo>
              <a:lnTo>
                <a:pt x="35509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2837181"/>
        <a:ext cx="19284" cy="3856"/>
      </dsp:txXfrm>
    </dsp:sp>
    <dsp:sp modelId="{FA062E12-598F-4307-AD3C-1CC700E5F145}">
      <dsp:nvSpPr>
        <dsp:cNvPr id="0" name=""/>
        <dsp:cNvSpPr/>
      </dsp:nvSpPr>
      <dsp:spPr>
        <a:xfrm>
          <a:off x="2067093" y="2336026"/>
          <a:ext cx="1676941" cy="100616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Use examples of organisations that put profit ahead of everything</a:t>
          </a:r>
          <a:endParaRPr lang="en-US" sz="1400" kern="1200"/>
        </a:p>
      </dsp:txBody>
      <dsp:txXfrm>
        <a:off x="2067093" y="2336026"/>
        <a:ext cx="1676941" cy="1006165"/>
      </dsp:txXfrm>
    </dsp:sp>
    <dsp:sp modelId="{9B60F194-5FA8-4B62-8C2F-B4069B65526E}">
      <dsp:nvSpPr>
        <dsp:cNvPr id="0" name=""/>
        <dsp:cNvSpPr/>
      </dsp:nvSpPr>
      <dsp:spPr>
        <a:xfrm>
          <a:off x="842925" y="3340392"/>
          <a:ext cx="4125276" cy="355096"/>
        </a:xfrm>
        <a:custGeom>
          <a:avLst/>
          <a:gdLst/>
          <a:ahLst/>
          <a:cxnLst/>
          <a:rect l="0" t="0" r="0" b="0"/>
          <a:pathLst>
            <a:path>
              <a:moveTo>
                <a:pt x="4125276" y="0"/>
              </a:moveTo>
              <a:lnTo>
                <a:pt x="4125276" y="194648"/>
              </a:lnTo>
              <a:lnTo>
                <a:pt x="0" y="194648"/>
              </a:lnTo>
              <a:lnTo>
                <a:pt x="0" y="35509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1982" y="3516011"/>
        <a:ext cx="207163" cy="3856"/>
      </dsp:txXfrm>
    </dsp:sp>
    <dsp:sp modelId="{A45A3497-FFE2-4E1D-BD7F-4F693D655780}">
      <dsp:nvSpPr>
        <dsp:cNvPr id="0" name=""/>
        <dsp:cNvSpPr/>
      </dsp:nvSpPr>
      <dsp:spPr>
        <a:xfrm>
          <a:off x="4129731" y="2336026"/>
          <a:ext cx="1676941" cy="10061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Present the ‘Against’ arguments</a:t>
          </a:r>
          <a:endParaRPr lang="en-US" sz="1400" kern="1200"/>
        </a:p>
      </dsp:txBody>
      <dsp:txXfrm>
        <a:off x="4129731" y="2336026"/>
        <a:ext cx="1676941" cy="1006165"/>
      </dsp:txXfrm>
    </dsp:sp>
    <dsp:sp modelId="{403E8344-0775-4951-ADA4-5EC7EDFD9C5C}">
      <dsp:nvSpPr>
        <dsp:cNvPr id="0" name=""/>
        <dsp:cNvSpPr/>
      </dsp:nvSpPr>
      <dsp:spPr>
        <a:xfrm>
          <a:off x="1679596" y="4185251"/>
          <a:ext cx="355096" cy="91440"/>
        </a:xfrm>
        <a:custGeom>
          <a:avLst/>
          <a:gdLst/>
          <a:ahLst/>
          <a:cxnLst/>
          <a:rect l="0" t="0" r="0" b="0"/>
          <a:pathLst>
            <a:path>
              <a:moveTo>
                <a:pt x="0" y="45720"/>
              </a:moveTo>
              <a:lnTo>
                <a:pt x="3550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47502" y="4229042"/>
        <a:ext cx="19284" cy="3856"/>
      </dsp:txXfrm>
    </dsp:sp>
    <dsp:sp modelId="{4640A756-5D7C-4867-BB1A-AD5EEE03E2FF}">
      <dsp:nvSpPr>
        <dsp:cNvPr id="0" name=""/>
        <dsp:cNvSpPr/>
      </dsp:nvSpPr>
      <dsp:spPr>
        <a:xfrm>
          <a:off x="4454" y="3727888"/>
          <a:ext cx="1676941" cy="10061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Use examples of organisations that focus on society</a:t>
          </a:r>
          <a:endParaRPr lang="en-US" sz="1400" kern="1200"/>
        </a:p>
      </dsp:txBody>
      <dsp:txXfrm>
        <a:off x="4454" y="3727888"/>
        <a:ext cx="1676941" cy="1006165"/>
      </dsp:txXfrm>
    </dsp:sp>
    <dsp:sp modelId="{DACD65B1-32D1-4B7F-9019-F0B9E72EACD4}">
      <dsp:nvSpPr>
        <dsp:cNvPr id="0" name=""/>
        <dsp:cNvSpPr/>
      </dsp:nvSpPr>
      <dsp:spPr>
        <a:xfrm>
          <a:off x="3742234" y="4185251"/>
          <a:ext cx="355096" cy="91440"/>
        </a:xfrm>
        <a:custGeom>
          <a:avLst/>
          <a:gdLst/>
          <a:ahLst/>
          <a:cxnLst/>
          <a:rect l="0" t="0" r="0" b="0"/>
          <a:pathLst>
            <a:path>
              <a:moveTo>
                <a:pt x="0" y="45720"/>
              </a:moveTo>
              <a:lnTo>
                <a:pt x="35509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0140" y="4229042"/>
        <a:ext cx="19284" cy="3856"/>
      </dsp:txXfrm>
    </dsp:sp>
    <dsp:sp modelId="{C459C6BA-2DC0-4FF4-A8E4-F9D88581437D}">
      <dsp:nvSpPr>
        <dsp:cNvPr id="0" name=""/>
        <dsp:cNvSpPr/>
      </dsp:nvSpPr>
      <dsp:spPr>
        <a:xfrm>
          <a:off x="2067093" y="3727888"/>
          <a:ext cx="1676941" cy="10061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Conclusion Slide</a:t>
          </a:r>
          <a:endParaRPr lang="en-US" sz="1400" kern="1200"/>
        </a:p>
      </dsp:txBody>
      <dsp:txXfrm>
        <a:off x="2067093" y="3727888"/>
        <a:ext cx="1676941" cy="1006165"/>
      </dsp:txXfrm>
    </dsp:sp>
    <dsp:sp modelId="{720D337B-FBC2-47FB-920F-55B3DF3DAEAA}">
      <dsp:nvSpPr>
        <dsp:cNvPr id="0" name=""/>
        <dsp:cNvSpPr/>
      </dsp:nvSpPr>
      <dsp:spPr>
        <a:xfrm>
          <a:off x="4129731" y="3727888"/>
          <a:ext cx="1676941" cy="100616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72" tIns="86253" rIns="82172" bIns="86253" numCol="1" spcCol="1270" anchor="ctr" anchorCtr="0">
          <a:noAutofit/>
        </a:bodyPr>
        <a:lstStyle/>
        <a:p>
          <a:pPr marL="0" lvl="0" indent="0" algn="ctr" defTabSz="622300">
            <a:lnSpc>
              <a:spcPct val="90000"/>
            </a:lnSpc>
            <a:spcBef>
              <a:spcPct val="0"/>
            </a:spcBef>
            <a:spcAft>
              <a:spcPct val="35000"/>
            </a:spcAft>
            <a:buNone/>
          </a:pPr>
          <a:r>
            <a:rPr lang="en-GB" sz="1400" kern="1200"/>
            <a:t>References</a:t>
          </a:r>
          <a:endParaRPr lang="en-US" sz="1400" kern="1200"/>
        </a:p>
      </dsp:txBody>
      <dsp:txXfrm>
        <a:off x="4129731" y="3727888"/>
        <a:ext cx="1676941" cy="10061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87D78-CC8C-39CD-33B2-055DF1B943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5D56D2-E3DF-4552-5D21-64ED9B07AD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BB4308-D37A-095F-C83C-21C47052BB56}"/>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F0305704-E761-FB4D-9AF0-512E618B0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19D85-13C9-3AF6-A659-15397427186D}"/>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831321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1266D-5647-1D97-3CA7-C85E27C495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39A27B-2BDF-259E-FA6D-E30D182722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BD835C-5491-CE89-99D3-5EC46F7B7228}"/>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27FE4ADE-711F-5898-7E48-D71EECB812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8B1A4-8D17-AFF4-6D1F-B2B6304B7923}"/>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2870320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E433-1AD5-1886-063E-2B4ECBAC6D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75D502-B59D-9242-0984-848A72E1AC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E19B5D-3906-E204-84EA-58A0CCF1BF20}"/>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9C3C7B47-1224-9FC2-2D1D-92A95D6DAC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3A74D6-2476-1C66-0DCF-73803BBD588A}"/>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1700950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A9BD8-83C0-AB04-6D65-139E994797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E74228-8156-84F4-2DFB-BFE8BD534F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ED8A49-F50E-B71A-55E0-4358CF4CFD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D361B0-9E2D-6661-31BB-CC08991328F9}"/>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6" name="Footer Placeholder 5">
            <a:extLst>
              <a:ext uri="{FF2B5EF4-FFF2-40B4-BE49-F238E27FC236}">
                <a16:creationId xmlns:a16="http://schemas.microsoft.com/office/drawing/2014/main" id="{105DC86F-E192-A82C-E11F-5AF64E7FFB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341F5D-F91B-1F07-00C8-0BD76CA1D1EE}"/>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414068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F514F-866F-F0EE-0D1A-0AA1E9D3C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560040-89EB-70F3-E591-E4DF08CA2D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EF59DC-6B7B-F177-A2F2-BCCA18FA26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DA70BE-6A59-4E18-6D62-AA308D5A7F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66E843-B1B3-EB8F-6C19-022564F4DF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D0ED6F-9718-53AD-9639-FB9829BE5C42}"/>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8" name="Footer Placeholder 7">
            <a:extLst>
              <a:ext uri="{FF2B5EF4-FFF2-40B4-BE49-F238E27FC236}">
                <a16:creationId xmlns:a16="http://schemas.microsoft.com/office/drawing/2014/main" id="{376DA870-8F1D-9B61-D0B5-5BD641AE90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4AD966-C3AF-5EDE-AC16-5A169FFBF5F3}"/>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1429510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45ADB-6FD8-A12C-955D-1269FC8298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8A4CBD-BDC8-D977-C29D-7DD6B3F98B64}"/>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4" name="Footer Placeholder 3">
            <a:extLst>
              <a:ext uri="{FF2B5EF4-FFF2-40B4-BE49-F238E27FC236}">
                <a16:creationId xmlns:a16="http://schemas.microsoft.com/office/drawing/2014/main" id="{BAF7EC84-1F45-D251-188B-CCF68FC063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FDE676-F0B5-36D3-816D-CF89D230197E}"/>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1956705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12F828-4A0F-827A-A0A4-778BFAF7D4DD}"/>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3" name="Footer Placeholder 2">
            <a:extLst>
              <a:ext uri="{FF2B5EF4-FFF2-40B4-BE49-F238E27FC236}">
                <a16:creationId xmlns:a16="http://schemas.microsoft.com/office/drawing/2014/main" id="{790D5D04-B5A5-4CD4-2F7F-4005E181CF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2B8B39-4BAD-27ED-18B4-33F000A9942A}"/>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4053739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D3B79-AC81-5996-03CB-7ABF3B1851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3CF44C-4D52-6C7B-6B25-F18FF7401D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D4C21C-E124-1C9B-C0C5-48CEBB382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E3F31B-EBE8-7CC4-68C8-0484C83B1660}"/>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6" name="Footer Placeholder 5">
            <a:extLst>
              <a:ext uri="{FF2B5EF4-FFF2-40B4-BE49-F238E27FC236}">
                <a16:creationId xmlns:a16="http://schemas.microsoft.com/office/drawing/2014/main" id="{C9C7C115-628D-6F3B-07B0-845928511C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CAEE61-98F6-03DC-E11E-7A98EB649769}"/>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2333164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8416-6390-8FAA-AC3F-3B074A9E02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41A346-8F59-C85C-5588-0AA7017823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5F030-2C0C-D4CF-DE6F-4272DA2C54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3F5E4A-E85F-6A3D-E85B-CEC69331CE2B}"/>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6" name="Footer Placeholder 5">
            <a:extLst>
              <a:ext uri="{FF2B5EF4-FFF2-40B4-BE49-F238E27FC236}">
                <a16:creationId xmlns:a16="http://schemas.microsoft.com/office/drawing/2014/main" id="{5E744425-28CD-D6AD-59DB-C99072FEB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8ED67D-CE34-D488-0949-17FA0754A01E}"/>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88219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0CFC8-3FD8-830E-6E19-57A5259388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C83EAE-47D7-9091-349C-5C2E595933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8D91C2-208E-CA01-BC63-5DA072B20137}"/>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C334ED73-6BE3-7A49-BE26-469973FE26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6BC40-46CA-C256-B61F-65E143C98A0C}"/>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3604259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DEF469-7167-6553-6BE8-AF2CECA0A9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889A64-9A66-B21F-3682-284F9DCB0D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D2E77-7348-4C87-EFC7-21D2CA55B1B8}"/>
              </a:ext>
            </a:extLst>
          </p:cNvPr>
          <p:cNvSpPr>
            <a:spLocks noGrp="1"/>
          </p:cNvSpPr>
          <p:nvPr>
            <p:ph type="dt" sz="half" idx="10"/>
          </p:nvPr>
        </p:nvSpPr>
        <p:spPr/>
        <p:txBody>
          <a:body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92AB2433-EFB6-BFC6-4C4C-572A832AE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3DE847-972F-07A3-7711-FA5CD8554682}"/>
              </a:ext>
            </a:extLst>
          </p:cNvPr>
          <p:cNvSpPr>
            <a:spLocks noGrp="1"/>
          </p:cNvSpPr>
          <p:nvPr>
            <p:ph type="sldNum" sz="quarter" idx="12"/>
          </p:nvPr>
        </p:nvSpPr>
        <p:spPr/>
        <p:txBody>
          <a:bodyPr/>
          <a:lstStyle/>
          <a:p>
            <a:fld id="{B80DA989-B5EF-4DC6-88FC-60C9C618A136}" type="slidenum">
              <a:rPr lang="en-GB" smtClean="0"/>
              <a:t>‹#›</a:t>
            </a:fld>
            <a:endParaRPr lang="en-GB"/>
          </a:p>
        </p:txBody>
      </p:sp>
    </p:spTree>
    <p:extLst>
      <p:ext uri="{BB962C8B-B14F-4D97-AF65-F5344CB8AC3E}">
        <p14:creationId xmlns:p14="http://schemas.microsoft.com/office/powerpoint/2010/main" val="2001754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DF6E21-8597-F111-CD29-82713F44E1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C556BD-8401-8177-7B66-A1A9816D2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49757-6E60-2C6F-32F1-CDBB8A9524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0CE2FD-7F4F-462E-A64B-A4A0DB1C227A}" type="datetimeFigureOut">
              <a:rPr lang="en-GB" smtClean="0"/>
              <a:t>29/11/2023</a:t>
            </a:fld>
            <a:endParaRPr lang="en-GB"/>
          </a:p>
        </p:txBody>
      </p:sp>
      <p:sp>
        <p:nvSpPr>
          <p:cNvPr id="5" name="Footer Placeholder 4">
            <a:extLst>
              <a:ext uri="{FF2B5EF4-FFF2-40B4-BE49-F238E27FC236}">
                <a16:creationId xmlns:a16="http://schemas.microsoft.com/office/drawing/2014/main" id="{D56F12BB-BA8B-EDF3-308D-D95C8645B9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FFCF5F-4E5B-D713-669A-5B32C70022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0DA989-B5EF-4DC6-88FC-60C9C618A136}" type="slidenum">
              <a:rPr lang="en-GB" smtClean="0"/>
              <a:t>‹#›</a:t>
            </a:fld>
            <a:endParaRPr lang="en-GB"/>
          </a:p>
        </p:txBody>
      </p:sp>
    </p:spTree>
    <p:extLst>
      <p:ext uri="{BB962C8B-B14F-4D97-AF65-F5344CB8AC3E}">
        <p14:creationId xmlns:p14="http://schemas.microsoft.com/office/powerpoint/2010/main" val="314578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z7e7gtU3PH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www.youtube.com/watch?v=Z5KZhm19EO0"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F8BA2A9-E681-099C-9B3F-6C86E5F874CD}"/>
              </a:ext>
            </a:extLst>
          </p:cNvPr>
          <p:cNvPicPr>
            <a:picLocks noChangeAspect="1"/>
          </p:cNvPicPr>
          <p:nvPr/>
        </p:nvPicPr>
        <p:blipFill rotWithShape="1">
          <a:blip r:embed="rId2"/>
          <a:srcRect t="27707" b="1673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C73F9-C5B5-0817-5B46-CA6ECC3B724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Week 3</a:t>
            </a:r>
          </a:p>
        </p:txBody>
      </p:sp>
    </p:spTree>
    <p:extLst>
      <p:ext uri="{BB962C8B-B14F-4D97-AF65-F5344CB8AC3E}">
        <p14:creationId xmlns:p14="http://schemas.microsoft.com/office/powerpoint/2010/main" val="2883640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03D85-C542-BBEF-9335-F1B6BB1D341D}"/>
              </a:ext>
            </a:extLst>
          </p:cNvPr>
          <p:cNvSpPr>
            <a:spLocks noGrp="1"/>
          </p:cNvSpPr>
          <p:nvPr>
            <p:ph type="title"/>
          </p:nvPr>
        </p:nvSpPr>
        <p:spPr>
          <a:xfrm>
            <a:off x="640080" y="325369"/>
            <a:ext cx="4368602" cy="1956841"/>
          </a:xfrm>
        </p:spPr>
        <p:txBody>
          <a:bodyPr anchor="b">
            <a:normAutofit/>
          </a:bodyPr>
          <a:lstStyle/>
          <a:p>
            <a:r>
              <a:rPr lang="en-GB" sz="4200"/>
              <a:t>Skills Essential for University Students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60685438-0D07-229D-D551-FD83976B6D35}"/>
              </a:ext>
            </a:extLst>
          </p:cNvPr>
          <p:cNvSpPr>
            <a:spLocks noGrp="1"/>
          </p:cNvSpPr>
          <p:nvPr>
            <p:ph idx="1"/>
          </p:nvPr>
        </p:nvSpPr>
        <p:spPr>
          <a:xfrm>
            <a:off x="640080" y="5199357"/>
            <a:ext cx="4243589" cy="994210"/>
          </a:xfrm>
        </p:spPr>
        <p:txBody>
          <a:bodyPr>
            <a:normAutofit/>
          </a:bodyPr>
          <a:lstStyle/>
          <a:p>
            <a:pPr marL="0" indent="0">
              <a:buNone/>
            </a:pPr>
            <a:r>
              <a:rPr lang="en-US" sz="2200" dirty="0"/>
              <a:t>(Needleman, 2023)</a:t>
            </a:r>
          </a:p>
        </p:txBody>
      </p:sp>
      <p:pic>
        <p:nvPicPr>
          <p:cNvPr id="5" name="Content Placeholder 4" descr="A diagram of the student's skills&#10;&#10;Description automatically generated">
            <a:extLst>
              <a:ext uri="{FF2B5EF4-FFF2-40B4-BE49-F238E27FC236}">
                <a16:creationId xmlns:a16="http://schemas.microsoft.com/office/drawing/2014/main" id="{D0C4793A-9A31-8E02-7AEB-8DCFA98AE88C}"/>
              </a:ext>
            </a:extLst>
          </p:cNvPr>
          <p:cNvPicPr>
            <a:picLocks noChangeAspect="1"/>
          </p:cNvPicPr>
          <p:nvPr/>
        </p:nvPicPr>
        <p:blipFill rotWithShape="1">
          <a:blip r:embed="rId2">
            <a:extLst>
              <a:ext uri="{28A0092B-C50C-407E-A947-70E740481C1C}">
                <a14:useLocalDpi xmlns:a14="http://schemas.microsoft.com/office/drawing/2010/main" val="0"/>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2117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7D614-9948-6DA2-0F41-D2D634653F7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do these mean?</a:t>
            </a:r>
          </a:p>
        </p:txBody>
      </p:sp>
      <p:sp>
        <p:nvSpPr>
          <p:cNvPr id="3" name="Content Placeholder 2">
            <a:extLst>
              <a:ext uri="{FF2B5EF4-FFF2-40B4-BE49-F238E27FC236}">
                <a16:creationId xmlns:a16="http://schemas.microsoft.com/office/drawing/2014/main" id="{F3A3FE41-AFAE-D898-AA7B-15B8D03074EA}"/>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Academic Writing </a:t>
            </a:r>
          </a:p>
          <a:p>
            <a:pPr marL="0" indent="0">
              <a:buNone/>
            </a:pPr>
            <a:r>
              <a:rPr lang="en-GB" sz="2000" dirty="0"/>
              <a:t>You must be able to write assignments, conduct research and write essays and reports within your findings.  Being able to write academically will also help avoid unfair practise.</a:t>
            </a:r>
          </a:p>
          <a:p>
            <a:pPr marL="0" indent="0">
              <a:buNone/>
            </a:pPr>
            <a:endParaRPr lang="en-GB" sz="2000" dirty="0"/>
          </a:p>
          <a:p>
            <a:pPr marL="0" indent="0">
              <a:buNone/>
            </a:pPr>
            <a:r>
              <a:rPr lang="en-GB" sz="2000" dirty="0"/>
              <a:t>Critical Thinking </a:t>
            </a:r>
          </a:p>
          <a:p>
            <a:pPr marL="0" indent="0">
              <a:buNone/>
            </a:pPr>
            <a:r>
              <a:rPr lang="en-GB" sz="2000" b="0" i="0" dirty="0">
                <a:effectLst/>
                <a:latin typeface="Roboto" panose="02000000000000000000" pitchFamily="2" charset="0"/>
              </a:rPr>
              <a:t>Critical thinking is a skill defined by thinking clearly, rationally and being able to recognise and understand good arguments and then create an assessment from the evidence presented to you.</a:t>
            </a:r>
          </a:p>
          <a:p>
            <a:pPr marL="0" indent="0">
              <a:buNone/>
            </a:pPr>
            <a:endParaRPr lang="en-GB" sz="2000" dirty="0">
              <a:latin typeface="Roboto" panose="02000000000000000000" pitchFamily="2" charset="0"/>
            </a:endParaRPr>
          </a:p>
          <a:p>
            <a:pPr marL="0" indent="0">
              <a:buNone/>
            </a:pPr>
            <a:r>
              <a:rPr lang="en-GB" sz="2000" dirty="0"/>
              <a:t>Reading Skills</a:t>
            </a:r>
          </a:p>
          <a:p>
            <a:pPr marL="0" indent="0">
              <a:buNone/>
            </a:pPr>
            <a:r>
              <a:rPr lang="en-GB" sz="2000" b="0" i="0" dirty="0">
                <a:effectLst/>
                <a:latin typeface="Roboto" panose="02000000000000000000" pitchFamily="2" charset="0"/>
              </a:rPr>
              <a:t>It is important to develop effective reading techniques to improve your speed and to choose the right content to read.</a:t>
            </a:r>
          </a:p>
          <a:p>
            <a:pPr marL="0" indent="0">
              <a:buNone/>
            </a:pPr>
            <a:endParaRPr lang="en-GB" sz="2000" dirty="0"/>
          </a:p>
        </p:txBody>
      </p:sp>
    </p:spTree>
    <p:extLst>
      <p:ext uri="{BB962C8B-B14F-4D97-AF65-F5344CB8AC3E}">
        <p14:creationId xmlns:p14="http://schemas.microsoft.com/office/powerpoint/2010/main" val="2398356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3B72F1-BA87-4FA7-75CF-36D3597497A3}"/>
              </a:ext>
            </a:extLst>
          </p:cNvPr>
          <p:cNvSpPr>
            <a:spLocks noGrp="1"/>
          </p:cNvSpPr>
          <p:nvPr>
            <p:ph idx="1"/>
          </p:nvPr>
        </p:nvSpPr>
        <p:spPr>
          <a:xfrm>
            <a:off x="4810259" y="649480"/>
            <a:ext cx="6555347" cy="5546047"/>
          </a:xfrm>
        </p:spPr>
        <p:txBody>
          <a:bodyPr anchor="ctr">
            <a:normAutofit/>
          </a:bodyPr>
          <a:lstStyle/>
          <a:p>
            <a:pPr marL="0" indent="0">
              <a:buNone/>
            </a:pPr>
            <a:r>
              <a:rPr lang="en-GB" sz="1600" dirty="0"/>
              <a:t>Time Management Skills</a:t>
            </a:r>
          </a:p>
          <a:p>
            <a:pPr marL="0" indent="0">
              <a:buNone/>
            </a:pPr>
            <a:r>
              <a:rPr lang="en-GB" sz="1600" b="0" i="0" dirty="0">
                <a:effectLst/>
              </a:rPr>
              <a:t>“Prior Proper Planning Prevents Poor Performance”, you’ve likely heard this before but it is completely true. Effective time management is essential for university and it is something that will stay with you when you graduate.</a:t>
            </a:r>
          </a:p>
          <a:p>
            <a:pPr marL="0" indent="0">
              <a:buNone/>
            </a:pPr>
            <a:endParaRPr lang="en-GB" sz="1600" dirty="0">
              <a:latin typeface="Roboto" panose="02000000000000000000" pitchFamily="2" charset="0"/>
            </a:endParaRPr>
          </a:p>
          <a:p>
            <a:pPr marL="0" indent="0">
              <a:buNone/>
            </a:pPr>
            <a:r>
              <a:rPr lang="en-GB" sz="1600" dirty="0">
                <a:latin typeface="Roboto" panose="02000000000000000000" pitchFamily="2" charset="0"/>
              </a:rPr>
              <a:t>Communication Skills</a:t>
            </a:r>
          </a:p>
          <a:p>
            <a:pPr marL="0" indent="0">
              <a:buNone/>
            </a:pPr>
            <a:r>
              <a:rPr lang="en-GB" sz="1600" b="0" i="0" dirty="0">
                <a:effectLst/>
                <a:latin typeface="Roboto" panose="02000000000000000000" pitchFamily="2" charset="0"/>
              </a:rPr>
              <a:t>Your student life will not just be reading and writing. University studies will also develop your communication skills. There will be many opportunities for working in teams, a great transferable skill that will look great on your CV.  </a:t>
            </a:r>
          </a:p>
          <a:p>
            <a:pPr marL="0" indent="0">
              <a:buNone/>
            </a:pPr>
            <a:endParaRPr lang="en-GB" sz="1600" dirty="0">
              <a:latin typeface="Roboto" panose="02000000000000000000" pitchFamily="2" charset="0"/>
            </a:endParaRPr>
          </a:p>
          <a:p>
            <a:pPr marL="0" indent="0">
              <a:buNone/>
            </a:pPr>
            <a:r>
              <a:rPr lang="en-GB" sz="1600" dirty="0">
                <a:latin typeface="Roboto" panose="02000000000000000000" pitchFamily="2" charset="0"/>
              </a:rPr>
              <a:t>Soft skills</a:t>
            </a:r>
          </a:p>
          <a:p>
            <a:r>
              <a:rPr lang="en-GB" sz="1600" dirty="0">
                <a:latin typeface="Roboto" panose="02000000000000000000" pitchFamily="2" charset="0"/>
              </a:rPr>
              <a:t>Money Management</a:t>
            </a:r>
          </a:p>
          <a:p>
            <a:r>
              <a:rPr lang="en-GB" sz="1600" dirty="0">
                <a:latin typeface="Roboto" panose="02000000000000000000" pitchFamily="2" charset="0"/>
              </a:rPr>
              <a:t>Organising Resources</a:t>
            </a:r>
          </a:p>
          <a:p>
            <a:r>
              <a:rPr lang="en-GB" sz="1600" dirty="0">
                <a:latin typeface="Roboto" panose="02000000000000000000" pitchFamily="2" charset="0"/>
              </a:rPr>
              <a:t>Self Motivation to name a few</a:t>
            </a:r>
            <a:endParaRPr lang="en-GB" sz="1600" dirty="0"/>
          </a:p>
        </p:txBody>
      </p:sp>
    </p:spTree>
    <p:extLst>
      <p:ext uri="{BB962C8B-B14F-4D97-AF65-F5344CB8AC3E}">
        <p14:creationId xmlns:p14="http://schemas.microsoft.com/office/powerpoint/2010/main" val="3646483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6F0B0-564A-6589-8B72-532BC15D7425}"/>
              </a:ext>
            </a:extLst>
          </p:cNvPr>
          <p:cNvSpPr>
            <a:spLocks noGrp="1"/>
          </p:cNvSpPr>
          <p:nvPr>
            <p:ph type="title"/>
          </p:nvPr>
        </p:nvSpPr>
        <p:spPr>
          <a:xfrm>
            <a:off x="640080" y="325369"/>
            <a:ext cx="4368602" cy="1956841"/>
          </a:xfrm>
        </p:spPr>
        <p:txBody>
          <a:bodyPr anchor="b">
            <a:normAutofit/>
          </a:bodyPr>
          <a:lstStyle/>
          <a:p>
            <a:r>
              <a:rPr lang="en-GB" sz="5400"/>
              <a:t>TedEx Video</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2C391-2AD1-3A4C-3C03-502BAED817AE}"/>
              </a:ext>
            </a:extLst>
          </p:cNvPr>
          <p:cNvSpPr>
            <a:spLocks noGrp="1"/>
          </p:cNvSpPr>
          <p:nvPr>
            <p:ph idx="1"/>
          </p:nvPr>
        </p:nvSpPr>
        <p:spPr>
          <a:xfrm>
            <a:off x="640080" y="2872899"/>
            <a:ext cx="4243589" cy="3320668"/>
          </a:xfrm>
        </p:spPr>
        <p:txBody>
          <a:bodyPr>
            <a:normAutofit/>
          </a:bodyPr>
          <a:lstStyle/>
          <a:p>
            <a:pPr marL="0" indent="0">
              <a:buNone/>
            </a:pPr>
            <a:r>
              <a:rPr lang="en-GB" sz="1700" dirty="0"/>
              <a:t>Watch the video </a:t>
            </a:r>
            <a:r>
              <a:rPr lang="en-GB" sz="1700" dirty="0">
                <a:hlinkClick r:id="rId2"/>
              </a:rPr>
              <a:t>How a student changed her study habits by setting goals and managing time | Yana </a:t>
            </a:r>
            <a:r>
              <a:rPr lang="en-GB" sz="1700" dirty="0" err="1">
                <a:hlinkClick r:id="rId2"/>
              </a:rPr>
              <a:t>Savitsky</a:t>
            </a:r>
            <a:r>
              <a:rPr lang="en-GB" sz="1700" dirty="0">
                <a:hlinkClick r:id="rId2"/>
              </a:rPr>
              <a:t> | </a:t>
            </a:r>
            <a:r>
              <a:rPr lang="en-GB" sz="1700" dirty="0" err="1">
                <a:hlinkClick r:id="rId2"/>
              </a:rPr>
              <a:t>TEDxLFHS</a:t>
            </a:r>
            <a:r>
              <a:rPr lang="en-GB" sz="1700" dirty="0">
                <a:hlinkClick r:id="rId2"/>
              </a:rPr>
              <a:t> – YouTube</a:t>
            </a:r>
            <a:endParaRPr lang="en-GB" sz="1700" dirty="0"/>
          </a:p>
          <a:p>
            <a:pPr marL="0" indent="0">
              <a:buNone/>
            </a:pPr>
            <a:endParaRPr lang="en-GB" sz="1700" dirty="0"/>
          </a:p>
          <a:p>
            <a:pPr marL="0" indent="0">
              <a:buNone/>
            </a:pPr>
            <a:r>
              <a:rPr lang="en-GB" sz="1700" dirty="0"/>
              <a:t>Following on from watching the video, please use the chat facility to answer the following question:</a:t>
            </a:r>
          </a:p>
          <a:p>
            <a:pPr marL="0" indent="0">
              <a:buNone/>
            </a:pPr>
            <a:endParaRPr lang="en-GB" sz="1700" dirty="0"/>
          </a:p>
          <a:p>
            <a:pPr marL="0" indent="0">
              <a:buNone/>
            </a:pPr>
            <a:r>
              <a:rPr lang="en-GB" sz="1700" dirty="0"/>
              <a:t>What practises do you put in place to help you with your studies?</a:t>
            </a:r>
          </a:p>
        </p:txBody>
      </p:sp>
      <p:pic>
        <p:nvPicPr>
          <p:cNvPr id="5" name="Picture 4" descr="Metal tic-tac-toe game pieces">
            <a:extLst>
              <a:ext uri="{FF2B5EF4-FFF2-40B4-BE49-F238E27FC236}">
                <a16:creationId xmlns:a16="http://schemas.microsoft.com/office/drawing/2014/main" id="{7204E951-23A6-70CE-63D6-988A9FF6976E}"/>
              </a:ext>
            </a:extLst>
          </p:cNvPr>
          <p:cNvPicPr>
            <a:picLocks noChangeAspect="1"/>
          </p:cNvPicPr>
          <p:nvPr/>
        </p:nvPicPr>
        <p:blipFill rotWithShape="1">
          <a:blip r:embed="rId3"/>
          <a:srcRect l="5618" r="191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8605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1F525-A61E-1FFF-BD53-7CEA29374DA9}"/>
              </a:ext>
            </a:extLst>
          </p:cNvPr>
          <p:cNvSpPr>
            <a:spLocks noGrp="1"/>
          </p:cNvSpPr>
          <p:nvPr>
            <p:ph type="title"/>
          </p:nvPr>
        </p:nvSpPr>
        <p:spPr>
          <a:xfrm>
            <a:off x="640080" y="325369"/>
            <a:ext cx="4368602" cy="1956841"/>
          </a:xfrm>
        </p:spPr>
        <p:txBody>
          <a:bodyPr anchor="b">
            <a:normAutofit/>
          </a:bodyPr>
          <a:lstStyle/>
          <a:p>
            <a:r>
              <a:rPr lang="en-GB" sz="5400"/>
              <a:t>Objectives for study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A9911B-5B30-84D2-398B-614FA2748098}"/>
              </a:ext>
            </a:extLst>
          </p:cNvPr>
          <p:cNvSpPr>
            <a:spLocks noGrp="1"/>
          </p:cNvSpPr>
          <p:nvPr>
            <p:ph idx="1"/>
          </p:nvPr>
        </p:nvSpPr>
        <p:spPr>
          <a:xfrm>
            <a:off x="640080" y="2872899"/>
            <a:ext cx="4243589" cy="3320668"/>
          </a:xfrm>
        </p:spPr>
        <p:txBody>
          <a:bodyPr>
            <a:normAutofit lnSpcReduction="10000"/>
          </a:bodyPr>
          <a:lstStyle/>
          <a:p>
            <a:pPr marL="0" indent="0">
              <a:buNone/>
            </a:pPr>
            <a:r>
              <a:rPr lang="en-GB" sz="1700" dirty="0"/>
              <a:t>What are your objectives for study?  Thank you to those of you that have added these into the activity section on </a:t>
            </a:r>
            <a:r>
              <a:rPr lang="en-GB" sz="1700" dirty="0" err="1"/>
              <a:t>moodle</a:t>
            </a:r>
            <a:r>
              <a:rPr lang="en-GB" sz="1700" dirty="0"/>
              <a:t>.</a:t>
            </a:r>
          </a:p>
          <a:p>
            <a:pPr marL="0" indent="0">
              <a:buNone/>
            </a:pPr>
            <a:endParaRPr lang="en-GB" sz="1700" dirty="0"/>
          </a:p>
          <a:p>
            <a:pPr marL="0" indent="0">
              <a:buNone/>
            </a:pPr>
            <a:r>
              <a:rPr lang="en-GB" sz="1700" dirty="0"/>
              <a:t>Some examples could be:</a:t>
            </a:r>
          </a:p>
          <a:p>
            <a:r>
              <a:rPr lang="en-GB" sz="1700" dirty="0"/>
              <a:t>I would like to understand what I need to do start my own Business</a:t>
            </a:r>
          </a:p>
          <a:p>
            <a:r>
              <a:rPr lang="en-GB" sz="1700" dirty="0"/>
              <a:t>I would like to improve my criticality</a:t>
            </a:r>
          </a:p>
          <a:p>
            <a:r>
              <a:rPr lang="en-GB" sz="1700" dirty="0"/>
              <a:t>I would like to understand how to reference properly</a:t>
            </a:r>
          </a:p>
          <a:p>
            <a:r>
              <a:rPr lang="en-GB" sz="1700" dirty="0"/>
              <a:t>I would like to contribute to my community.</a:t>
            </a:r>
          </a:p>
        </p:txBody>
      </p:sp>
      <p:pic>
        <p:nvPicPr>
          <p:cNvPr id="5" name="Picture 4" descr="Magnifying glass on clear background">
            <a:extLst>
              <a:ext uri="{FF2B5EF4-FFF2-40B4-BE49-F238E27FC236}">
                <a16:creationId xmlns:a16="http://schemas.microsoft.com/office/drawing/2014/main" id="{2D7CB2E2-4018-F27C-2FB2-FA0C41936397}"/>
              </a:ext>
            </a:extLst>
          </p:cNvPr>
          <p:cNvPicPr>
            <a:picLocks noChangeAspect="1"/>
          </p:cNvPicPr>
          <p:nvPr/>
        </p:nvPicPr>
        <p:blipFill rotWithShape="1">
          <a:blip r:embed="rId2"/>
          <a:srcRect l="29663" r="33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520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87CB8-059F-2E57-4536-70ECFC5FFDCA}"/>
              </a:ext>
            </a:extLst>
          </p:cNvPr>
          <p:cNvSpPr>
            <a:spLocks noGrp="1"/>
          </p:cNvSpPr>
          <p:nvPr>
            <p:ph type="title"/>
          </p:nvPr>
        </p:nvSpPr>
        <p:spPr>
          <a:xfrm>
            <a:off x="640080" y="325369"/>
            <a:ext cx="4368602" cy="1956841"/>
          </a:xfrm>
        </p:spPr>
        <p:txBody>
          <a:bodyPr anchor="b">
            <a:normAutofit/>
          </a:bodyPr>
          <a:lstStyle/>
          <a:p>
            <a:r>
              <a:rPr lang="en-GB" sz="5400"/>
              <a:t>Activity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8334A-33A7-8640-34EA-2A1103B46735}"/>
              </a:ext>
            </a:extLst>
          </p:cNvPr>
          <p:cNvSpPr>
            <a:spLocks noGrp="1"/>
          </p:cNvSpPr>
          <p:nvPr>
            <p:ph idx="1"/>
          </p:nvPr>
        </p:nvSpPr>
        <p:spPr>
          <a:xfrm>
            <a:off x="640080" y="2872899"/>
            <a:ext cx="4243589" cy="3320668"/>
          </a:xfrm>
        </p:spPr>
        <p:txBody>
          <a:bodyPr>
            <a:normAutofit/>
          </a:bodyPr>
          <a:lstStyle/>
          <a:p>
            <a:r>
              <a:rPr lang="en-GB" sz="2000"/>
              <a:t>Consider what your objectives for studying this course are</a:t>
            </a:r>
          </a:p>
          <a:p>
            <a:r>
              <a:rPr lang="en-GB" sz="2000"/>
              <a:t>Then conduct some research on your phone or device and find a source that ‘backs up’ this objective as a common objective for University students.  Comment with the objective and source in the chat box.</a:t>
            </a:r>
          </a:p>
          <a:p>
            <a:endParaRPr lang="en-GB" sz="2000"/>
          </a:p>
          <a:p>
            <a:pPr marL="0" indent="0">
              <a:buNone/>
            </a:pPr>
            <a:r>
              <a:rPr lang="en-GB" sz="2000"/>
              <a:t>You have 15 minutes.</a:t>
            </a:r>
          </a:p>
        </p:txBody>
      </p:sp>
      <p:pic>
        <p:nvPicPr>
          <p:cNvPr id="5" name="Picture 4" descr="Glasses on top of a book">
            <a:extLst>
              <a:ext uri="{FF2B5EF4-FFF2-40B4-BE49-F238E27FC236}">
                <a16:creationId xmlns:a16="http://schemas.microsoft.com/office/drawing/2014/main" id="{6A066CB1-504A-178D-95ED-E7FA2B533871}"/>
              </a:ext>
            </a:extLst>
          </p:cNvPr>
          <p:cNvPicPr>
            <a:picLocks noChangeAspect="1"/>
          </p:cNvPicPr>
          <p:nvPr/>
        </p:nvPicPr>
        <p:blipFill rotWithShape="1">
          <a:blip r:embed="rId2"/>
          <a:srcRect l="4108" r="294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50055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BB36-FEDC-9776-A2F0-82D51DFEA9CE}"/>
              </a:ext>
            </a:extLst>
          </p:cNvPr>
          <p:cNvSpPr>
            <a:spLocks noGrp="1"/>
          </p:cNvSpPr>
          <p:nvPr>
            <p:ph type="title"/>
          </p:nvPr>
        </p:nvSpPr>
        <p:spPr/>
        <p:txBody>
          <a:bodyPr/>
          <a:lstStyle/>
          <a:p>
            <a:r>
              <a:rPr lang="en-GB" dirty="0"/>
              <a:t>Assignment 2 – 15</a:t>
            </a:r>
            <a:r>
              <a:rPr lang="en-GB" baseline="30000" dirty="0"/>
              <a:t>th</a:t>
            </a:r>
            <a:r>
              <a:rPr lang="en-GB" dirty="0"/>
              <a:t> December </a:t>
            </a:r>
          </a:p>
        </p:txBody>
      </p:sp>
      <p:sp>
        <p:nvSpPr>
          <p:cNvPr id="3" name="Content Placeholder 2">
            <a:extLst>
              <a:ext uri="{FF2B5EF4-FFF2-40B4-BE49-F238E27FC236}">
                <a16:creationId xmlns:a16="http://schemas.microsoft.com/office/drawing/2014/main" id="{1B5447ED-E53B-B3FA-53AA-3CDD4923DB85}"/>
              </a:ext>
            </a:extLst>
          </p:cNvPr>
          <p:cNvSpPr>
            <a:spLocks noGrp="1"/>
          </p:cNvSpPr>
          <p:nvPr>
            <p:ph idx="1"/>
          </p:nvPr>
        </p:nvSpPr>
        <p:spPr/>
        <p:txBody>
          <a:bodyPr>
            <a:normAutofit fontScale="92500" lnSpcReduction="20000"/>
          </a:bodyPr>
          <a:lstStyle/>
          <a:p>
            <a:pPr indent="0">
              <a:buNone/>
            </a:pPr>
            <a:r>
              <a:rPr lang="en-GB" sz="1800" dirty="0">
                <a:effectLst/>
                <a:latin typeface="Arial" panose="020B0604020202020204" pitchFamily="34" charset="0"/>
                <a:ea typeface="Times New Roman" panose="02020603050405020304" pitchFamily="18" charset="0"/>
              </a:rPr>
              <a:t>In this assignment you are asked to create a Personal Learning Environment, which will be included within a portfolio format.  There are three tasks within your portfolio, detailed below:</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1.	Create objectives for your studies with us, two or three objectives would be a suitable number.  Use relevant research to justify each objective and demonstrate why they are important to the skills/experience development of university students.  (500 words) – </a:t>
            </a:r>
            <a:r>
              <a:rPr lang="en-GB" sz="1800" dirty="0">
                <a:solidFill>
                  <a:srgbClr val="FF0000"/>
                </a:solidFill>
                <a:effectLst/>
                <a:latin typeface="Arial" panose="020B0604020202020204" pitchFamily="34" charset="0"/>
                <a:ea typeface="Times New Roman" panose="02020603050405020304" pitchFamily="18" charset="0"/>
              </a:rPr>
              <a:t>We have just started to cover</a:t>
            </a:r>
            <a:endParaRPr lang="en-GB" sz="1800" dirty="0">
              <a:solidFill>
                <a:srgbClr val="FF0000"/>
              </a:solidFill>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2.	Identify your learning style using a range of research and create a plan for your personal development. (500 words) </a:t>
            </a:r>
            <a:r>
              <a:rPr lang="en-GB" sz="1800" dirty="0">
                <a:solidFill>
                  <a:srgbClr val="FF0000"/>
                </a:solidFill>
                <a:effectLst/>
                <a:latin typeface="Arial" panose="020B0604020202020204" pitchFamily="34" charset="0"/>
                <a:ea typeface="Times New Roman" panose="02020603050405020304" pitchFamily="18" charset="0"/>
              </a:rPr>
              <a:t>– This is covered in the online activities</a:t>
            </a:r>
            <a:endParaRPr lang="en-GB" sz="1800" dirty="0">
              <a:solidFill>
                <a:srgbClr val="FF0000"/>
              </a:solidFill>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3.	Write two separate blog posts at regular intervals within the module to capture how you feel about your initial objectives and your learner journey as a whole. (500 words)  </a:t>
            </a:r>
            <a:r>
              <a:rPr lang="en-GB" sz="1800" dirty="0">
                <a:solidFill>
                  <a:srgbClr val="FF0000"/>
                </a:solidFill>
                <a:effectLst/>
                <a:latin typeface="Arial" panose="020B0604020202020204" pitchFamily="34" charset="0"/>
                <a:ea typeface="Times New Roman" panose="02020603050405020304" pitchFamily="18" charset="0"/>
              </a:rPr>
              <a:t>We shall cover next</a:t>
            </a:r>
            <a:endParaRPr lang="en-GB" sz="1800" dirty="0">
              <a:solidFill>
                <a:srgbClr val="FF0000"/>
              </a:solidFill>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You may write this assignment in the first person and should use a model of reflection in your reflective blogs.</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Your work should be presented in portfolio style of 1,500 words (+/- 10% acceptable).  Within your work you should discuss a range of theory</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35743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D561D7F6-582A-1A98-3B56-4B9BEB0035BA}"/>
              </a:ext>
            </a:extLst>
          </p:cNvPr>
          <p:cNvPicPr>
            <a:picLocks noChangeAspect="1"/>
          </p:cNvPicPr>
          <p:nvPr/>
        </p:nvPicPr>
        <p:blipFill rotWithShape="1">
          <a:blip r:embed="rId2"/>
          <a:srcRect l="27918" r="19423"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85DCB-2DB5-BD53-8418-69AF421C7E48}"/>
              </a:ext>
            </a:extLst>
          </p:cNvPr>
          <p:cNvSpPr>
            <a:spLocks noGrp="1"/>
          </p:cNvSpPr>
          <p:nvPr>
            <p:ph type="title"/>
          </p:nvPr>
        </p:nvSpPr>
        <p:spPr>
          <a:xfrm>
            <a:off x="6115317" y="405685"/>
            <a:ext cx="5464968" cy="1559301"/>
          </a:xfrm>
        </p:spPr>
        <p:txBody>
          <a:bodyPr>
            <a:normAutofit/>
          </a:bodyPr>
          <a:lstStyle/>
          <a:p>
            <a:r>
              <a:rPr lang="en-GB" sz="4000" dirty="0"/>
              <a:t>Feelings at the start</a:t>
            </a:r>
          </a:p>
        </p:txBody>
      </p:sp>
      <p:sp>
        <p:nvSpPr>
          <p:cNvPr id="3" name="Content Placeholder 2">
            <a:extLst>
              <a:ext uri="{FF2B5EF4-FFF2-40B4-BE49-F238E27FC236}">
                <a16:creationId xmlns:a16="http://schemas.microsoft.com/office/drawing/2014/main" id="{19B25006-C749-E38F-0530-202EB514D30C}"/>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Think back to October when you first started this course, in particular the first online session with Nav.  How did you feel?  Use the chat box to explain how you felt?</a:t>
            </a:r>
          </a:p>
        </p:txBody>
      </p:sp>
    </p:spTree>
    <p:extLst>
      <p:ext uri="{BB962C8B-B14F-4D97-AF65-F5344CB8AC3E}">
        <p14:creationId xmlns:p14="http://schemas.microsoft.com/office/powerpoint/2010/main" val="2891148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677E7BB9-657D-7B55-94C1-512087D5428C}"/>
              </a:ext>
            </a:extLst>
          </p:cNvPr>
          <p:cNvPicPr>
            <a:picLocks noChangeAspect="1"/>
          </p:cNvPicPr>
          <p:nvPr/>
        </p:nvPicPr>
        <p:blipFill rotWithShape="1">
          <a:blip r:embed="rId2"/>
          <a:srcRect l="27918" r="19423"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B87C5-7D09-C55A-F957-91AA0F3885C6}"/>
              </a:ext>
            </a:extLst>
          </p:cNvPr>
          <p:cNvSpPr>
            <a:spLocks noGrp="1"/>
          </p:cNvSpPr>
          <p:nvPr>
            <p:ph type="title"/>
          </p:nvPr>
        </p:nvSpPr>
        <p:spPr>
          <a:xfrm>
            <a:off x="6115317" y="405685"/>
            <a:ext cx="5464968" cy="1559301"/>
          </a:xfrm>
        </p:spPr>
        <p:txBody>
          <a:bodyPr>
            <a:normAutofit/>
          </a:bodyPr>
          <a:lstStyle/>
          <a:p>
            <a:r>
              <a:rPr lang="en-GB" sz="4000"/>
              <a:t>Feelings during the first assignment submissions</a:t>
            </a:r>
          </a:p>
        </p:txBody>
      </p:sp>
      <p:sp>
        <p:nvSpPr>
          <p:cNvPr id="3" name="Content Placeholder 2">
            <a:extLst>
              <a:ext uri="{FF2B5EF4-FFF2-40B4-BE49-F238E27FC236}">
                <a16:creationId xmlns:a16="http://schemas.microsoft.com/office/drawing/2014/main" id="{9EF71F34-E10A-B9CC-8E41-545EFB6239D1}"/>
              </a:ext>
            </a:extLst>
          </p:cNvPr>
          <p:cNvSpPr>
            <a:spLocks noGrp="1"/>
          </p:cNvSpPr>
          <p:nvPr>
            <p:ph idx="1"/>
          </p:nvPr>
        </p:nvSpPr>
        <p:spPr>
          <a:xfrm>
            <a:off x="6115317" y="2743200"/>
            <a:ext cx="5247340" cy="3496878"/>
          </a:xfrm>
        </p:spPr>
        <p:txBody>
          <a:bodyPr anchor="ctr">
            <a:normAutofit/>
          </a:bodyPr>
          <a:lstStyle/>
          <a:p>
            <a:pPr marL="0" indent="0">
              <a:buNone/>
            </a:pPr>
            <a:r>
              <a:rPr lang="en-GB" sz="2000"/>
              <a:t>Now, think back to how you felt when you submitted Nav’s assignments?  Add your feelings into the chat box.</a:t>
            </a:r>
          </a:p>
        </p:txBody>
      </p:sp>
    </p:spTree>
    <p:extLst>
      <p:ext uri="{BB962C8B-B14F-4D97-AF65-F5344CB8AC3E}">
        <p14:creationId xmlns:p14="http://schemas.microsoft.com/office/powerpoint/2010/main" val="2569704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BB316-8F65-6F95-1C50-2AF6776E0E60}"/>
              </a:ext>
            </a:extLst>
          </p:cNvPr>
          <p:cNvSpPr>
            <a:spLocks noGrp="1"/>
          </p:cNvSpPr>
          <p:nvPr>
            <p:ph type="title"/>
          </p:nvPr>
        </p:nvSpPr>
        <p:spPr>
          <a:xfrm>
            <a:off x="6803409" y="762001"/>
            <a:ext cx="4156512" cy="1708244"/>
          </a:xfrm>
        </p:spPr>
        <p:txBody>
          <a:bodyPr anchor="ctr">
            <a:normAutofit/>
          </a:bodyPr>
          <a:lstStyle/>
          <a:p>
            <a:r>
              <a:rPr lang="en-GB" sz="4000"/>
              <a:t>How do you feel today?</a:t>
            </a:r>
          </a:p>
        </p:txBody>
      </p:sp>
      <p:pic>
        <p:nvPicPr>
          <p:cNvPr id="5" name="Picture 4" descr="Calendar on table">
            <a:extLst>
              <a:ext uri="{FF2B5EF4-FFF2-40B4-BE49-F238E27FC236}">
                <a16:creationId xmlns:a16="http://schemas.microsoft.com/office/drawing/2014/main" id="{10B5B92D-9693-8C3D-19CF-61A0A6E26E49}"/>
              </a:ext>
            </a:extLst>
          </p:cNvPr>
          <p:cNvPicPr>
            <a:picLocks noChangeAspect="1"/>
          </p:cNvPicPr>
          <p:nvPr/>
        </p:nvPicPr>
        <p:blipFill rotWithShape="1">
          <a:blip r:embed="rId2"/>
          <a:srcRect l="3249" r="37416"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6E1672B-4F30-F6CE-6BD3-221F269EA55B}"/>
              </a:ext>
            </a:extLst>
          </p:cNvPr>
          <p:cNvSpPr>
            <a:spLocks noGrp="1"/>
          </p:cNvSpPr>
          <p:nvPr>
            <p:ph idx="1"/>
          </p:nvPr>
        </p:nvSpPr>
        <p:spPr>
          <a:xfrm>
            <a:off x="6803409" y="2470245"/>
            <a:ext cx="4156512" cy="3769835"/>
          </a:xfrm>
        </p:spPr>
        <p:txBody>
          <a:bodyPr anchor="ctr">
            <a:normAutofit/>
          </a:bodyPr>
          <a:lstStyle/>
          <a:p>
            <a:pPr marL="0" indent="0">
              <a:buNone/>
            </a:pPr>
            <a:r>
              <a:rPr lang="en-GB" sz="2000"/>
              <a:t>How do you feel today as we approach the third week of this module?  What has your progression toward those initial objectives been?  Please comment in the chat box.</a:t>
            </a:r>
          </a:p>
        </p:txBody>
      </p:sp>
    </p:spTree>
    <p:extLst>
      <p:ext uri="{BB962C8B-B14F-4D97-AF65-F5344CB8AC3E}">
        <p14:creationId xmlns:p14="http://schemas.microsoft.com/office/powerpoint/2010/main" val="2211955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DF150-54D7-55BE-9595-86C20A749BF0}"/>
              </a:ext>
            </a:extLst>
          </p:cNvPr>
          <p:cNvSpPr>
            <a:spLocks noGrp="1"/>
          </p:cNvSpPr>
          <p:nvPr>
            <p:ph type="title"/>
          </p:nvPr>
        </p:nvSpPr>
        <p:spPr>
          <a:xfrm>
            <a:off x="6823878" y="741391"/>
            <a:ext cx="4491821" cy="1616203"/>
          </a:xfrm>
        </p:spPr>
        <p:txBody>
          <a:bodyPr anchor="b">
            <a:normAutofit/>
          </a:bodyPr>
          <a:lstStyle/>
          <a:p>
            <a:r>
              <a:rPr lang="en-GB" sz="3200"/>
              <a:t>Freidman</a:t>
            </a:r>
          </a:p>
        </p:txBody>
      </p:sp>
      <p:pic>
        <p:nvPicPr>
          <p:cNvPr id="5" name="Picture 4" descr="Old wrinkled hands with some coins">
            <a:extLst>
              <a:ext uri="{FF2B5EF4-FFF2-40B4-BE49-F238E27FC236}">
                <a16:creationId xmlns:a16="http://schemas.microsoft.com/office/drawing/2014/main" id="{D6351317-F31B-6E20-40F2-34F2353160B8}"/>
              </a:ext>
            </a:extLst>
          </p:cNvPr>
          <p:cNvPicPr>
            <a:picLocks noChangeAspect="1"/>
          </p:cNvPicPr>
          <p:nvPr/>
        </p:nvPicPr>
        <p:blipFill rotWithShape="1">
          <a:blip r:embed="rId2"/>
          <a:srcRect l="9875" r="30791" b="-1"/>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933BE2F-98D2-1F5A-CA3B-9A12A476D606}"/>
              </a:ext>
            </a:extLst>
          </p:cNvPr>
          <p:cNvSpPr>
            <a:spLocks noGrp="1"/>
          </p:cNvSpPr>
          <p:nvPr>
            <p:ph idx="1"/>
          </p:nvPr>
        </p:nvSpPr>
        <p:spPr>
          <a:xfrm>
            <a:off x="6823878" y="2533476"/>
            <a:ext cx="4491820" cy="3447832"/>
          </a:xfrm>
        </p:spPr>
        <p:txBody>
          <a:bodyPr anchor="t">
            <a:normAutofit/>
          </a:bodyPr>
          <a:lstStyle/>
          <a:p>
            <a:pPr marL="0" indent="0">
              <a:buNone/>
            </a:pPr>
            <a:r>
              <a:rPr lang="en-GB" sz="2000" dirty="0">
                <a:effectLst/>
                <a:latin typeface="Arial" panose="020B0604020202020204" pitchFamily="34" charset="0"/>
                <a:ea typeface="Times New Roman" panose="02020603050405020304" pitchFamily="18" charset="0"/>
              </a:rPr>
              <a:t>Friedman (1970) “The social responsibility of Business is to increase its profits”</a:t>
            </a:r>
          </a:p>
          <a:p>
            <a:pPr marL="0" indent="0">
              <a:buNone/>
            </a:pPr>
            <a:endParaRPr lang="en-GB" sz="2000" dirty="0">
              <a:latin typeface="Arial" panose="020B0604020202020204" pitchFamily="34" charset="0"/>
              <a:ea typeface="Times New Roman" panose="02020603050405020304" pitchFamily="18" charset="0"/>
            </a:endParaRPr>
          </a:p>
          <a:p>
            <a:pPr marL="0" indent="0">
              <a:buNone/>
            </a:pPr>
            <a:r>
              <a:rPr lang="en-GB" sz="2000" dirty="0">
                <a:effectLst/>
                <a:latin typeface="Arial" panose="020B0604020202020204" pitchFamily="34" charset="0"/>
                <a:ea typeface="Times New Roman" panose="02020603050405020304" pitchFamily="18" charset="0"/>
              </a:rPr>
              <a:t>What do you think this means?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2657632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F433C-1671-CDFA-2083-61040FAFF044}"/>
              </a:ext>
            </a:extLst>
          </p:cNvPr>
          <p:cNvSpPr>
            <a:spLocks noGrp="1"/>
          </p:cNvSpPr>
          <p:nvPr>
            <p:ph type="title"/>
          </p:nvPr>
        </p:nvSpPr>
        <p:spPr>
          <a:xfrm>
            <a:off x="6739128" y="638089"/>
            <a:ext cx="4818888" cy="1476801"/>
          </a:xfrm>
        </p:spPr>
        <p:txBody>
          <a:bodyPr anchor="b">
            <a:normAutofit/>
          </a:bodyPr>
          <a:lstStyle/>
          <a:p>
            <a:r>
              <a:rPr lang="en-GB" sz="3400"/>
              <a:t>The Social Responsibility of Business</a:t>
            </a:r>
          </a:p>
        </p:txBody>
      </p:sp>
      <p:pic>
        <p:nvPicPr>
          <p:cNvPr id="7" name="Graphic 6" descr="Connections">
            <a:extLst>
              <a:ext uri="{FF2B5EF4-FFF2-40B4-BE49-F238E27FC236}">
                <a16:creationId xmlns:a16="http://schemas.microsoft.com/office/drawing/2014/main" id="{C53B7315-4F07-EA72-B4EB-6837C526FD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31525E-36A2-0C30-EC2B-08AFD514BFC4}"/>
              </a:ext>
            </a:extLst>
          </p:cNvPr>
          <p:cNvSpPr>
            <a:spLocks noGrp="1"/>
          </p:cNvSpPr>
          <p:nvPr>
            <p:ph idx="1"/>
          </p:nvPr>
        </p:nvSpPr>
        <p:spPr>
          <a:xfrm>
            <a:off x="6739128" y="2664886"/>
            <a:ext cx="4818888" cy="3550789"/>
          </a:xfrm>
        </p:spPr>
        <p:txBody>
          <a:bodyPr anchor="t">
            <a:normAutofit/>
          </a:bodyPr>
          <a:lstStyle/>
          <a:p>
            <a:pPr marL="0" indent="0">
              <a:buNone/>
            </a:pPr>
            <a:r>
              <a:rPr lang="en-GB" sz="2200" dirty="0"/>
              <a:t>Please watch the </a:t>
            </a:r>
            <a:r>
              <a:rPr lang="en-GB" sz="2200" dirty="0" err="1"/>
              <a:t>TedEx</a:t>
            </a:r>
            <a:r>
              <a:rPr lang="en-GB" sz="2200" dirty="0"/>
              <a:t> debate.</a:t>
            </a:r>
          </a:p>
          <a:p>
            <a:pPr marL="0" indent="0">
              <a:buNone/>
            </a:pPr>
            <a:r>
              <a:rPr lang="en-GB" sz="2200" dirty="0">
                <a:hlinkClick r:id="rId4"/>
              </a:rPr>
              <a:t>The social responsibility of business | Alex Edmans | </a:t>
            </a:r>
            <a:r>
              <a:rPr lang="en-GB" sz="2200" dirty="0" err="1">
                <a:hlinkClick r:id="rId4"/>
              </a:rPr>
              <a:t>TEDxLondonBusinessSchool</a:t>
            </a:r>
            <a:r>
              <a:rPr lang="en-GB" sz="2200" dirty="0">
                <a:hlinkClick r:id="rId4"/>
              </a:rPr>
              <a:t> – YouTube</a:t>
            </a:r>
            <a:endParaRPr lang="en-GB" sz="2200" dirty="0"/>
          </a:p>
          <a:p>
            <a:pPr marL="0" indent="0">
              <a:buNone/>
            </a:pPr>
            <a:endParaRPr lang="en-GB" sz="2200" dirty="0"/>
          </a:p>
          <a:p>
            <a:pPr marL="0" indent="0">
              <a:buNone/>
            </a:pPr>
            <a:r>
              <a:rPr lang="en-GB" sz="2200" dirty="0"/>
              <a:t>What do you think?</a:t>
            </a:r>
          </a:p>
          <a:p>
            <a:pPr marL="0" indent="0">
              <a:buNone/>
            </a:pPr>
            <a:endParaRPr lang="en-GB" sz="2200" dirty="0"/>
          </a:p>
          <a:p>
            <a:pPr marL="0" indent="0">
              <a:buNone/>
            </a:pPr>
            <a:r>
              <a:rPr lang="en-GB" sz="2200" dirty="0"/>
              <a:t>There will be lots of examples of those that agree and disagree with the quote.</a:t>
            </a:r>
          </a:p>
        </p:txBody>
      </p:sp>
    </p:spTree>
    <p:extLst>
      <p:ext uri="{BB962C8B-B14F-4D97-AF65-F5344CB8AC3E}">
        <p14:creationId xmlns:p14="http://schemas.microsoft.com/office/powerpoint/2010/main" val="386763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EE261A-041D-F2E6-8903-2BEDD131405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Assignment Preparation</a:t>
            </a:r>
          </a:p>
        </p:txBody>
      </p:sp>
      <p:graphicFrame>
        <p:nvGraphicFramePr>
          <p:cNvPr id="5" name="Content Placeholder 2">
            <a:extLst>
              <a:ext uri="{FF2B5EF4-FFF2-40B4-BE49-F238E27FC236}">
                <a16:creationId xmlns:a16="http://schemas.microsoft.com/office/drawing/2014/main" id="{B88A862F-ECA1-63D5-E7EC-4FF6AEBCB934}"/>
              </a:ext>
            </a:extLst>
          </p:cNvPr>
          <p:cNvGraphicFramePr>
            <a:graphicFrameLocks noGrp="1"/>
          </p:cNvGraphicFramePr>
          <p:nvPr>
            <p:ph idx="1"/>
            <p:extLst>
              <p:ext uri="{D42A27DB-BD31-4B8C-83A1-F6EECF244321}">
                <p14:modId xmlns:p14="http://schemas.microsoft.com/office/powerpoint/2010/main" val="63421552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3726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553C5F-0376-D14D-FB76-CBABCC7619F2}"/>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Potential Structure</a:t>
            </a:r>
          </a:p>
        </p:txBody>
      </p:sp>
      <p:graphicFrame>
        <p:nvGraphicFramePr>
          <p:cNvPr id="5" name="Content Placeholder 2">
            <a:extLst>
              <a:ext uri="{FF2B5EF4-FFF2-40B4-BE49-F238E27FC236}">
                <a16:creationId xmlns:a16="http://schemas.microsoft.com/office/drawing/2014/main" id="{9B04EDC3-4003-076A-3661-4A53E16CE3B9}"/>
              </a:ext>
            </a:extLst>
          </p:cNvPr>
          <p:cNvGraphicFramePr>
            <a:graphicFrameLocks noGrp="1"/>
          </p:cNvGraphicFramePr>
          <p:nvPr>
            <p:ph idx="1"/>
            <p:extLst>
              <p:ext uri="{D42A27DB-BD31-4B8C-83A1-F6EECF244321}">
                <p14:modId xmlns:p14="http://schemas.microsoft.com/office/powerpoint/2010/main" val="208643935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455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B5ABCC6-CEC8-F7FA-68FE-706BB1583558}"/>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Next</a:t>
            </a:r>
          </a:p>
        </p:txBody>
      </p:sp>
      <p:sp>
        <p:nvSpPr>
          <p:cNvPr id="3" name="Content Placeholder 2">
            <a:extLst>
              <a:ext uri="{FF2B5EF4-FFF2-40B4-BE49-F238E27FC236}">
                <a16:creationId xmlns:a16="http://schemas.microsoft.com/office/drawing/2014/main" id="{B2C291D9-4DE3-AE36-8BE4-76F82A0A2212}"/>
              </a:ext>
            </a:extLst>
          </p:cNvPr>
          <p:cNvSpPr>
            <a:spLocks noGrp="1"/>
          </p:cNvSpPr>
          <p:nvPr>
            <p:ph idx="1"/>
          </p:nvPr>
        </p:nvSpPr>
        <p:spPr>
          <a:xfrm>
            <a:off x="6412302" y="891713"/>
            <a:ext cx="4584882" cy="5160790"/>
          </a:xfrm>
        </p:spPr>
        <p:txBody>
          <a:bodyPr anchor="ctr">
            <a:normAutofit/>
          </a:bodyPr>
          <a:lstStyle/>
          <a:p>
            <a:pPr marL="0" indent="0">
              <a:buNone/>
            </a:pPr>
            <a:r>
              <a:rPr lang="en-GB" sz="1800">
                <a:solidFill>
                  <a:schemeClr val="bg1"/>
                </a:solidFill>
              </a:rPr>
              <a:t>Please revisit the activities on moodle, you are not able to complete this course without engaging with the online resources and activities.</a:t>
            </a:r>
          </a:p>
        </p:txBody>
      </p:sp>
    </p:spTree>
    <p:extLst>
      <p:ext uri="{BB962C8B-B14F-4D97-AF65-F5344CB8AC3E}">
        <p14:creationId xmlns:p14="http://schemas.microsoft.com/office/powerpoint/2010/main" val="2985319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914</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Roboto</vt:lpstr>
      <vt:lpstr>Times New Roman</vt:lpstr>
      <vt:lpstr>Office Theme</vt:lpstr>
      <vt:lpstr>Week 3</vt:lpstr>
      <vt:lpstr>Skills Essential for University Students</vt:lpstr>
      <vt:lpstr>What do these mean?</vt:lpstr>
      <vt:lpstr>PowerPoint Presentation</vt:lpstr>
      <vt:lpstr>TedEx Video</vt:lpstr>
      <vt:lpstr>Objectives for study</vt:lpstr>
      <vt:lpstr>Activity</vt:lpstr>
      <vt:lpstr>Assignment 2 – 15th December </vt:lpstr>
      <vt:lpstr>Feelings at the start</vt:lpstr>
      <vt:lpstr>Feelings during the first assignment submissions</vt:lpstr>
      <vt:lpstr>How do you feel today?</vt:lpstr>
      <vt:lpstr>Freidman</vt:lpstr>
      <vt:lpstr>The Social Responsibility of Business</vt:lpstr>
      <vt:lpstr>Assignment Preparation</vt:lpstr>
      <vt:lpstr>Potential Structure</vt:lpstr>
      <vt:lpstr>Next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Jessica Shore</dc:creator>
  <cp:lastModifiedBy>Jessica Shore</cp:lastModifiedBy>
  <cp:revision>1</cp:revision>
  <dcterms:created xsi:type="dcterms:W3CDTF">2023-11-29T11:18:13Z</dcterms:created>
  <dcterms:modified xsi:type="dcterms:W3CDTF">2023-11-29T12:57:44Z</dcterms:modified>
</cp:coreProperties>
</file>