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1"/>
  </p:notesMasterIdLst>
  <p:sldIdLst>
    <p:sldId id="256" r:id="rId5"/>
    <p:sldId id="293" r:id="rId6"/>
    <p:sldId id="335" r:id="rId7"/>
    <p:sldId id="336" r:id="rId8"/>
    <p:sldId id="337" r:id="rId9"/>
    <p:sldId id="269" r:id="rId10"/>
    <p:sldId id="338" r:id="rId11"/>
    <p:sldId id="270" r:id="rId12"/>
    <p:sldId id="339" r:id="rId13"/>
    <p:sldId id="340" r:id="rId14"/>
    <p:sldId id="341" r:id="rId15"/>
    <p:sldId id="342" r:id="rId16"/>
    <p:sldId id="343" r:id="rId17"/>
    <p:sldId id="344" r:id="rId18"/>
    <p:sldId id="345" r:id="rId19"/>
    <p:sldId id="346" r:id="rId20"/>
    <p:sldId id="347" r:id="rId21"/>
    <p:sldId id="350" r:id="rId22"/>
    <p:sldId id="351" r:id="rId23"/>
    <p:sldId id="348" r:id="rId24"/>
    <p:sldId id="349" r:id="rId25"/>
    <p:sldId id="352" r:id="rId26"/>
    <p:sldId id="355" r:id="rId27"/>
    <p:sldId id="319" r:id="rId28"/>
    <p:sldId id="334" r:id="rId29"/>
    <p:sldId id="35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8BCB09-5A12-479B-AE6A-A85254325AE2}" v="17" dt="2024-10-27T16:30:06.6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73" d="100"/>
          <a:sy n="73" d="100"/>
        </p:scale>
        <p:origin x="72" y="4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BA8BCB09-5A12-479B-AE6A-A85254325AE2}"/>
    <pc:docChg chg="undo custSel addSld delSld modSld sldOrd">
      <pc:chgData name="Cerys Davies" userId="61e71dc1-9594-4277-b52b-4420989f68ee" providerId="ADAL" clId="{BA8BCB09-5A12-479B-AE6A-A85254325AE2}" dt="2024-10-27T16:30:53.039" v="6753" actId="14100"/>
      <pc:docMkLst>
        <pc:docMk/>
      </pc:docMkLst>
      <pc:sldChg chg="modSp mod">
        <pc:chgData name="Cerys Davies" userId="61e71dc1-9594-4277-b52b-4420989f68ee" providerId="ADAL" clId="{BA8BCB09-5A12-479B-AE6A-A85254325AE2}" dt="2024-10-20T16:28:23.815" v="127" actId="120"/>
        <pc:sldMkLst>
          <pc:docMk/>
          <pc:sldMk cId="1665280526" sldId="256"/>
        </pc:sldMkLst>
        <pc:spChg chg="mod">
          <ac:chgData name="Cerys Davies" userId="61e71dc1-9594-4277-b52b-4420989f68ee" providerId="ADAL" clId="{BA8BCB09-5A12-479B-AE6A-A85254325AE2}" dt="2024-10-20T16:28:23.815" v="127" actId="120"/>
          <ac:spMkLst>
            <pc:docMk/>
            <pc:sldMk cId="1665280526" sldId="256"/>
            <ac:spMk id="3" creationId="{B3C07B6A-DE2B-9CA1-97D5-CB2C65EFCC71}"/>
          </ac:spMkLst>
        </pc:spChg>
      </pc:sldChg>
      <pc:sldChg chg="del">
        <pc:chgData name="Cerys Davies" userId="61e71dc1-9594-4277-b52b-4420989f68ee" providerId="ADAL" clId="{BA8BCB09-5A12-479B-AE6A-A85254325AE2}" dt="2024-10-20T16:29:05.623" v="132" actId="47"/>
        <pc:sldMkLst>
          <pc:docMk/>
          <pc:sldMk cId="0" sldId="257"/>
        </pc:sldMkLst>
      </pc:sldChg>
      <pc:sldChg chg="del">
        <pc:chgData name="Cerys Davies" userId="61e71dc1-9594-4277-b52b-4420989f68ee" providerId="ADAL" clId="{BA8BCB09-5A12-479B-AE6A-A85254325AE2}" dt="2024-10-20T16:29:05.623" v="132" actId="47"/>
        <pc:sldMkLst>
          <pc:docMk/>
          <pc:sldMk cId="0" sldId="258"/>
        </pc:sldMkLst>
      </pc:sldChg>
      <pc:sldChg chg="del">
        <pc:chgData name="Cerys Davies" userId="61e71dc1-9594-4277-b52b-4420989f68ee" providerId="ADAL" clId="{BA8BCB09-5A12-479B-AE6A-A85254325AE2}" dt="2024-10-20T16:29:05.623" v="132" actId="47"/>
        <pc:sldMkLst>
          <pc:docMk/>
          <pc:sldMk cId="0" sldId="259"/>
        </pc:sldMkLst>
      </pc:sldChg>
      <pc:sldChg chg="del">
        <pc:chgData name="Cerys Davies" userId="61e71dc1-9594-4277-b52b-4420989f68ee" providerId="ADAL" clId="{BA8BCB09-5A12-479B-AE6A-A85254325AE2}" dt="2024-10-20T16:29:05.623" v="132" actId="47"/>
        <pc:sldMkLst>
          <pc:docMk/>
          <pc:sldMk cId="0" sldId="260"/>
        </pc:sldMkLst>
      </pc:sldChg>
      <pc:sldChg chg="del">
        <pc:chgData name="Cerys Davies" userId="61e71dc1-9594-4277-b52b-4420989f68ee" providerId="ADAL" clId="{BA8BCB09-5A12-479B-AE6A-A85254325AE2}" dt="2024-10-20T16:29:05.623" v="132" actId="47"/>
        <pc:sldMkLst>
          <pc:docMk/>
          <pc:sldMk cId="0" sldId="261"/>
        </pc:sldMkLst>
      </pc:sldChg>
      <pc:sldChg chg="add del">
        <pc:chgData name="Cerys Davies" userId="61e71dc1-9594-4277-b52b-4420989f68ee" providerId="ADAL" clId="{BA8BCB09-5A12-479B-AE6A-A85254325AE2}" dt="2024-10-27T16:28:44.094" v="6736" actId="47"/>
        <pc:sldMkLst>
          <pc:docMk/>
          <pc:sldMk cId="2955700855" sldId="268"/>
        </pc:sldMkLst>
      </pc:sldChg>
      <pc:sldChg chg="modSp add mod ord">
        <pc:chgData name="Cerys Davies" userId="61e71dc1-9594-4277-b52b-4420989f68ee" providerId="ADAL" clId="{BA8BCB09-5A12-479B-AE6A-A85254325AE2}" dt="2024-10-27T14:48:19.793" v="1179" actId="255"/>
        <pc:sldMkLst>
          <pc:docMk/>
          <pc:sldMk cId="3367266267" sldId="269"/>
        </pc:sldMkLst>
        <pc:spChg chg="mod">
          <ac:chgData name="Cerys Davies" userId="61e71dc1-9594-4277-b52b-4420989f68ee" providerId="ADAL" clId="{BA8BCB09-5A12-479B-AE6A-A85254325AE2}" dt="2024-10-27T14:48:19.793" v="1179" actId="255"/>
          <ac:spMkLst>
            <pc:docMk/>
            <pc:sldMk cId="3367266267" sldId="269"/>
            <ac:spMk id="3" creationId="{A65017B5-C966-4CB4-8373-87D341B88340}"/>
          </ac:spMkLst>
        </pc:spChg>
      </pc:sldChg>
      <pc:sldChg chg="modSp add mod ord">
        <pc:chgData name="Cerys Davies" userId="61e71dc1-9594-4277-b52b-4420989f68ee" providerId="ADAL" clId="{BA8BCB09-5A12-479B-AE6A-A85254325AE2}" dt="2024-10-27T14:55:47.912" v="1481" actId="1076"/>
        <pc:sldMkLst>
          <pc:docMk/>
          <pc:sldMk cId="19024528" sldId="270"/>
        </pc:sldMkLst>
        <pc:spChg chg="mod">
          <ac:chgData name="Cerys Davies" userId="61e71dc1-9594-4277-b52b-4420989f68ee" providerId="ADAL" clId="{BA8BCB09-5A12-479B-AE6A-A85254325AE2}" dt="2024-10-27T14:55:47.912" v="1481" actId="1076"/>
          <ac:spMkLst>
            <pc:docMk/>
            <pc:sldMk cId="19024528" sldId="270"/>
            <ac:spMk id="2" creationId="{18583435-8BBF-46F5-AAA7-B282E932FD30}"/>
          </ac:spMkLst>
        </pc:spChg>
        <pc:spChg chg="mod">
          <ac:chgData name="Cerys Davies" userId="61e71dc1-9594-4277-b52b-4420989f68ee" providerId="ADAL" clId="{BA8BCB09-5A12-479B-AE6A-A85254325AE2}" dt="2024-10-27T14:55:43.598" v="1480" actId="255"/>
          <ac:spMkLst>
            <pc:docMk/>
            <pc:sldMk cId="19024528" sldId="270"/>
            <ac:spMk id="3" creationId="{D8BF6A57-70D4-4841-A92C-14CD3B2180AD}"/>
          </ac:spMkLst>
        </pc:spChg>
      </pc:sldChg>
      <pc:sldChg chg="modSp add del mod">
        <pc:chgData name="Cerys Davies" userId="61e71dc1-9594-4277-b52b-4420989f68ee" providerId="ADAL" clId="{BA8BCB09-5A12-479B-AE6A-A85254325AE2}" dt="2024-10-27T16:28:44.094" v="6736" actId="47"/>
        <pc:sldMkLst>
          <pc:docMk/>
          <pc:sldMk cId="2361179997" sldId="271"/>
        </pc:sldMkLst>
        <pc:spChg chg="mod">
          <ac:chgData name="Cerys Davies" userId="61e71dc1-9594-4277-b52b-4420989f68ee" providerId="ADAL" clId="{BA8BCB09-5A12-479B-AE6A-A85254325AE2}" dt="2024-10-20T16:29:35.524" v="135" actId="27636"/>
          <ac:spMkLst>
            <pc:docMk/>
            <pc:sldMk cId="2361179997" sldId="271"/>
            <ac:spMk id="3" creationId="{A153B303-7B09-4D03-AE4B-6A403BC407D4}"/>
          </ac:spMkLst>
        </pc:spChg>
      </pc:sldChg>
      <pc:sldChg chg="modSp add del mod">
        <pc:chgData name="Cerys Davies" userId="61e71dc1-9594-4277-b52b-4420989f68ee" providerId="ADAL" clId="{BA8BCB09-5A12-479B-AE6A-A85254325AE2}" dt="2024-10-27T16:28:44.094" v="6736" actId="47"/>
        <pc:sldMkLst>
          <pc:docMk/>
          <pc:sldMk cId="3829868635" sldId="272"/>
        </pc:sldMkLst>
        <pc:spChg chg="mod">
          <ac:chgData name="Cerys Davies" userId="61e71dc1-9594-4277-b52b-4420989f68ee" providerId="ADAL" clId="{BA8BCB09-5A12-479B-AE6A-A85254325AE2}" dt="2024-10-20T16:29:35.530" v="136" actId="27636"/>
          <ac:spMkLst>
            <pc:docMk/>
            <pc:sldMk cId="3829868635" sldId="272"/>
            <ac:spMk id="3" creationId="{331DDE7C-0AA0-4DD7-B328-DD4598E397E6}"/>
          </ac:spMkLst>
        </pc:spChg>
      </pc:sldChg>
      <pc:sldChg chg="add del">
        <pc:chgData name="Cerys Davies" userId="61e71dc1-9594-4277-b52b-4420989f68ee" providerId="ADAL" clId="{BA8BCB09-5A12-479B-AE6A-A85254325AE2}" dt="2024-10-27T16:28:44.094" v="6736" actId="47"/>
        <pc:sldMkLst>
          <pc:docMk/>
          <pc:sldMk cId="3041129150" sldId="273"/>
        </pc:sldMkLst>
      </pc:sldChg>
      <pc:sldChg chg="add del">
        <pc:chgData name="Cerys Davies" userId="61e71dc1-9594-4277-b52b-4420989f68ee" providerId="ADAL" clId="{BA8BCB09-5A12-479B-AE6A-A85254325AE2}" dt="2024-10-27T16:28:44.094" v="6736" actId="47"/>
        <pc:sldMkLst>
          <pc:docMk/>
          <pc:sldMk cId="2604151585" sldId="277"/>
        </pc:sldMkLst>
      </pc:sldChg>
      <pc:sldChg chg="del">
        <pc:chgData name="Cerys Davies" userId="61e71dc1-9594-4277-b52b-4420989f68ee" providerId="ADAL" clId="{BA8BCB09-5A12-479B-AE6A-A85254325AE2}" dt="2024-10-20T16:29:05.623" v="132" actId="47"/>
        <pc:sldMkLst>
          <pc:docMk/>
          <pc:sldMk cId="0" sldId="278"/>
        </pc:sldMkLst>
      </pc:sldChg>
      <pc:sldChg chg="del">
        <pc:chgData name="Cerys Davies" userId="61e71dc1-9594-4277-b52b-4420989f68ee" providerId="ADAL" clId="{BA8BCB09-5A12-479B-AE6A-A85254325AE2}" dt="2024-10-20T16:29:05.623" v="132" actId="47"/>
        <pc:sldMkLst>
          <pc:docMk/>
          <pc:sldMk cId="0" sldId="279"/>
        </pc:sldMkLst>
      </pc:sldChg>
      <pc:sldChg chg="del">
        <pc:chgData name="Cerys Davies" userId="61e71dc1-9594-4277-b52b-4420989f68ee" providerId="ADAL" clId="{BA8BCB09-5A12-479B-AE6A-A85254325AE2}" dt="2024-10-20T16:29:05.623" v="132" actId="47"/>
        <pc:sldMkLst>
          <pc:docMk/>
          <pc:sldMk cId="0" sldId="280"/>
        </pc:sldMkLst>
      </pc:sldChg>
      <pc:sldChg chg="del">
        <pc:chgData name="Cerys Davies" userId="61e71dc1-9594-4277-b52b-4420989f68ee" providerId="ADAL" clId="{BA8BCB09-5A12-479B-AE6A-A85254325AE2}" dt="2024-10-20T16:29:05.623" v="132" actId="47"/>
        <pc:sldMkLst>
          <pc:docMk/>
          <pc:sldMk cId="0" sldId="281"/>
        </pc:sldMkLst>
      </pc:sldChg>
      <pc:sldChg chg="del">
        <pc:chgData name="Cerys Davies" userId="61e71dc1-9594-4277-b52b-4420989f68ee" providerId="ADAL" clId="{BA8BCB09-5A12-479B-AE6A-A85254325AE2}" dt="2024-10-20T16:29:05.623" v="132" actId="47"/>
        <pc:sldMkLst>
          <pc:docMk/>
          <pc:sldMk cId="207986134" sldId="282"/>
        </pc:sldMkLst>
      </pc:sldChg>
      <pc:sldChg chg="del">
        <pc:chgData name="Cerys Davies" userId="61e71dc1-9594-4277-b52b-4420989f68ee" providerId="ADAL" clId="{BA8BCB09-5A12-479B-AE6A-A85254325AE2}" dt="2024-10-20T16:29:05.623" v="132" actId="47"/>
        <pc:sldMkLst>
          <pc:docMk/>
          <pc:sldMk cId="2452934484" sldId="283"/>
        </pc:sldMkLst>
      </pc:sldChg>
      <pc:sldChg chg="addSp delSp modSp add mod">
        <pc:chgData name="Cerys Davies" userId="61e71dc1-9594-4277-b52b-4420989f68ee" providerId="ADAL" clId="{BA8BCB09-5A12-479B-AE6A-A85254325AE2}" dt="2024-10-27T16:30:53.039" v="6753" actId="14100"/>
        <pc:sldMkLst>
          <pc:docMk/>
          <pc:sldMk cId="3397422046" sldId="293"/>
        </pc:sldMkLst>
        <pc:spChg chg="add del mod">
          <ac:chgData name="Cerys Davies" userId="61e71dc1-9594-4277-b52b-4420989f68ee" providerId="ADAL" clId="{BA8BCB09-5A12-479B-AE6A-A85254325AE2}" dt="2024-10-27T16:29:22.376" v="6740" actId="478"/>
          <ac:spMkLst>
            <pc:docMk/>
            <pc:sldMk cId="3397422046" sldId="293"/>
            <ac:spMk id="4" creationId="{BF0E336B-EADB-BCC9-D1B6-B383677998EF}"/>
          </ac:spMkLst>
        </pc:spChg>
        <pc:spChg chg="add mod">
          <ac:chgData name="Cerys Davies" userId="61e71dc1-9594-4277-b52b-4420989f68ee" providerId="ADAL" clId="{BA8BCB09-5A12-479B-AE6A-A85254325AE2}" dt="2024-10-27T16:30:53.039" v="6753" actId="14100"/>
          <ac:spMkLst>
            <pc:docMk/>
            <pc:sldMk cId="3397422046" sldId="293"/>
            <ac:spMk id="5" creationId="{FB302A17-77C3-6C5E-1B15-601B947DDA14}"/>
          </ac:spMkLst>
        </pc:spChg>
        <pc:spChg chg="del mod">
          <ac:chgData name="Cerys Davies" userId="61e71dc1-9594-4277-b52b-4420989f68ee" providerId="ADAL" clId="{BA8BCB09-5A12-479B-AE6A-A85254325AE2}" dt="2024-10-27T16:29:19.632" v="6739" actId="478"/>
          <ac:spMkLst>
            <pc:docMk/>
            <pc:sldMk cId="3397422046" sldId="293"/>
            <ac:spMk id="9" creationId="{CFE3A213-E6EA-7655-0820-7A5F619719B8}"/>
          </ac:spMkLst>
        </pc:spChg>
        <pc:picChg chg="mod">
          <ac:chgData name="Cerys Davies" userId="61e71dc1-9594-4277-b52b-4420989f68ee" providerId="ADAL" clId="{BA8BCB09-5A12-479B-AE6A-A85254325AE2}" dt="2024-10-27T16:30:27.588" v="6749" actId="1076"/>
          <ac:picMkLst>
            <pc:docMk/>
            <pc:sldMk cId="3397422046" sldId="293"/>
            <ac:picMk id="1026" creationId="{6086B3DA-97CE-1367-3606-FA7C48C0D11A}"/>
          </ac:picMkLst>
        </pc:picChg>
      </pc:sldChg>
      <pc:sldChg chg="modSp add del mod">
        <pc:chgData name="Cerys Davies" userId="61e71dc1-9594-4277-b52b-4420989f68ee" providerId="ADAL" clId="{BA8BCB09-5A12-479B-AE6A-A85254325AE2}" dt="2024-10-27T16:28:44.094" v="6736" actId="47"/>
        <pc:sldMkLst>
          <pc:docMk/>
          <pc:sldMk cId="3684278762" sldId="295"/>
        </pc:sldMkLst>
        <pc:picChg chg="mod">
          <ac:chgData name="Cerys Davies" userId="61e71dc1-9594-4277-b52b-4420989f68ee" providerId="ADAL" clId="{BA8BCB09-5A12-479B-AE6A-A85254325AE2}" dt="2024-10-20T16:32:29.765" v="138" actId="1076"/>
          <ac:picMkLst>
            <pc:docMk/>
            <pc:sldMk cId="3684278762" sldId="295"/>
            <ac:picMk id="5" creationId="{5CA30998-CBD1-3B03-9F2C-3D5966619E20}"/>
          </ac:picMkLst>
        </pc:picChg>
      </pc:sldChg>
      <pc:sldChg chg="add del">
        <pc:chgData name="Cerys Davies" userId="61e71dc1-9594-4277-b52b-4420989f68ee" providerId="ADAL" clId="{BA8BCB09-5A12-479B-AE6A-A85254325AE2}" dt="2024-10-27T16:28:44.094" v="6736" actId="47"/>
        <pc:sldMkLst>
          <pc:docMk/>
          <pc:sldMk cId="2020261402" sldId="296"/>
        </pc:sldMkLst>
      </pc:sldChg>
      <pc:sldChg chg="del">
        <pc:chgData name="Cerys Davies" userId="61e71dc1-9594-4277-b52b-4420989f68ee" providerId="ADAL" clId="{BA8BCB09-5A12-479B-AE6A-A85254325AE2}" dt="2024-10-20T16:28:50.748" v="131" actId="47"/>
        <pc:sldMkLst>
          <pc:docMk/>
          <pc:sldMk cId="0" sldId="314"/>
        </pc:sldMkLst>
      </pc:sldChg>
      <pc:sldChg chg="del">
        <pc:chgData name="Cerys Davies" userId="61e71dc1-9594-4277-b52b-4420989f68ee" providerId="ADAL" clId="{BA8BCB09-5A12-479B-AE6A-A85254325AE2}" dt="2024-10-20T16:29:05.623" v="132" actId="47"/>
        <pc:sldMkLst>
          <pc:docMk/>
          <pc:sldMk cId="0" sldId="315"/>
        </pc:sldMkLst>
      </pc:sldChg>
      <pc:sldChg chg="del">
        <pc:chgData name="Cerys Davies" userId="61e71dc1-9594-4277-b52b-4420989f68ee" providerId="ADAL" clId="{BA8BCB09-5A12-479B-AE6A-A85254325AE2}" dt="2024-10-20T16:29:05.623" v="132" actId="47"/>
        <pc:sldMkLst>
          <pc:docMk/>
          <pc:sldMk cId="0" sldId="316"/>
        </pc:sldMkLst>
      </pc:sldChg>
      <pc:sldChg chg="modSp mod ord">
        <pc:chgData name="Cerys Davies" userId="61e71dc1-9594-4277-b52b-4420989f68ee" providerId="ADAL" clId="{BA8BCB09-5A12-479B-AE6A-A85254325AE2}" dt="2024-10-27T16:25:04.296" v="6678" actId="113"/>
        <pc:sldMkLst>
          <pc:docMk/>
          <pc:sldMk cId="2883638370" sldId="319"/>
        </pc:sldMkLst>
        <pc:spChg chg="mod">
          <ac:chgData name="Cerys Davies" userId="61e71dc1-9594-4277-b52b-4420989f68ee" providerId="ADAL" clId="{BA8BCB09-5A12-479B-AE6A-A85254325AE2}" dt="2024-10-27T16:23:28.505" v="6661" actId="14100"/>
          <ac:spMkLst>
            <pc:docMk/>
            <pc:sldMk cId="2883638370" sldId="319"/>
            <ac:spMk id="2" creationId="{1FCFE26C-7868-49B7-DA9F-1923309CC703}"/>
          </ac:spMkLst>
        </pc:spChg>
        <pc:spChg chg="mod">
          <ac:chgData name="Cerys Davies" userId="61e71dc1-9594-4277-b52b-4420989f68ee" providerId="ADAL" clId="{BA8BCB09-5A12-479B-AE6A-A85254325AE2}" dt="2024-10-27T16:25:04.296" v="6678" actId="113"/>
          <ac:spMkLst>
            <pc:docMk/>
            <pc:sldMk cId="2883638370" sldId="319"/>
            <ac:spMk id="3" creationId="{0CFFF41C-68A2-8EDA-6737-767127A64777}"/>
          </ac:spMkLst>
        </pc:spChg>
      </pc:sldChg>
      <pc:sldChg chg="modSp del mod">
        <pc:chgData name="Cerys Davies" userId="61e71dc1-9594-4277-b52b-4420989f68ee" providerId="ADAL" clId="{BA8BCB09-5A12-479B-AE6A-A85254325AE2}" dt="2024-10-27T16:28:44.094" v="6736" actId="47"/>
        <pc:sldMkLst>
          <pc:docMk/>
          <pc:sldMk cId="980984781" sldId="320"/>
        </pc:sldMkLst>
        <pc:spChg chg="mod">
          <ac:chgData name="Cerys Davies" userId="61e71dc1-9594-4277-b52b-4420989f68ee" providerId="ADAL" clId="{BA8BCB09-5A12-479B-AE6A-A85254325AE2}" dt="2024-10-20T16:28:43.726" v="130" actId="6549"/>
          <ac:spMkLst>
            <pc:docMk/>
            <pc:sldMk cId="980984781" sldId="320"/>
            <ac:spMk id="2" creationId="{1FCFE26C-7868-49B7-DA9F-1923309CC703}"/>
          </ac:spMkLst>
        </pc:spChg>
      </pc:sldChg>
      <pc:sldChg chg="del">
        <pc:chgData name="Cerys Davies" userId="61e71dc1-9594-4277-b52b-4420989f68ee" providerId="ADAL" clId="{BA8BCB09-5A12-479B-AE6A-A85254325AE2}" dt="2024-10-20T16:29:05.623" v="132" actId="47"/>
        <pc:sldMkLst>
          <pc:docMk/>
          <pc:sldMk cId="1842428977" sldId="321"/>
        </pc:sldMkLst>
      </pc:sldChg>
      <pc:sldChg chg="del">
        <pc:chgData name="Cerys Davies" userId="61e71dc1-9594-4277-b52b-4420989f68ee" providerId="ADAL" clId="{BA8BCB09-5A12-479B-AE6A-A85254325AE2}" dt="2024-10-20T16:29:05.623" v="132" actId="47"/>
        <pc:sldMkLst>
          <pc:docMk/>
          <pc:sldMk cId="3758754410" sldId="322"/>
        </pc:sldMkLst>
      </pc:sldChg>
      <pc:sldChg chg="del">
        <pc:chgData name="Cerys Davies" userId="61e71dc1-9594-4277-b52b-4420989f68ee" providerId="ADAL" clId="{BA8BCB09-5A12-479B-AE6A-A85254325AE2}" dt="2024-10-27T16:28:44.094" v="6736" actId="47"/>
        <pc:sldMkLst>
          <pc:docMk/>
          <pc:sldMk cId="3137096539" sldId="323"/>
        </pc:sldMkLst>
      </pc:sldChg>
      <pc:sldChg chg="del">
        <pc:chgData name="Cerys Davies" userId="61e71dc1-9594-4277-b52b-4420989f68ee" providerId="ADAL" clId="{BA8BCB09-5A12-479B-AE6A-A85254325AE2}" dt="2024-10-27T16:28:44.094" v="6736" actId="47"/>
        <pc:sldMkLst>
          <pc:docMk/>
          <pc:sldMk cId="2289123606" sldId="324"/>
        </pc:sldMkLst>
      </pc:sldChg>
      <pc:sldChg chg="del">
        <pc:chgData name="Cerys Davies" userId="61e71dc1-9594-4277-b52b-4420989f68ee" providerId="ADAL" clId="{BA8BCB09-5A12-479B-AE6A-A85254325AE2}" dt="2024-10-27T16:28:44.094" v="6736" actId="47"/>
        <pc:sldMkLst>
          <pc:docMk/>
          <pc:sldMk cId="833340965" sldId="325"/>
        </pc:sldMkLst>
      </pc:sldChg>
      <pc:sldChg chg="del">
        <pc:chgData name="Cerys Davies" userId="61e71dc1-9594-4277-b52b-4420989f68ee" providerId="ADAL" clId="{BA8BCB09-5A12-479B-AE6A-A85254325AE2}" dt="2024-10-27T16:28:44.094" v="6736" actId="47"/>
        <pc:sldMkLst>
          <pc:docMk/>
          <pc:sldMk cId="908082077" sldId="326"/>
        </pc:sldMkLst>
      </pc:sldChg>
      <pc:sldChg chg="del">
        <pc:chgData name="Cerys Davies" userId="61e71dc1-9594-4277-b52b-4420989f68ee" providerId="ADAL" clId="{BA8BCB09-5A12-479B-AE6A-A85254325AE2}" dt="2024-10-27T16:28:44.094" v="6736" actId="47"/>
        <pc:sldMkLst>
          <pc:docMk/>
          <pc:sldMk cId="247578027" sldId="327"/>
        </pc:sldMkLst>
      </pc:sldChg>
      <pc:sldChg chg="del">
        <pc:chgData name="Cerys Davies" userId="61e71dc1-9594-4277-b52b-4420989f68ee" providerId="ADAL" clId="{BA8BCB09-5A12-479B-AE6A-A85254325AE2}" dt="2024-10-27T16:28:44.094" v="6736" actId="47"/>
        <pc:sldMkLst>
          <pc:docMk/>
          <pc:sldMk cId="1903340255" sldId="328"/>
        </pc:sldMkLst>
      </pc:sldChg>
      <pc:sldChg chg="del">
        <pc:chgData name="Cerys Davies" userId="61e71dc1-9594-4277-b52b-4420989f68ee" providerId="ADAL" clId="{BA8BCB09-5A12-479B-AE6A-A85254325AE2}" dt="2024-10-27T16:28:44.094" v="6736" actId="47"/>
        <pc:sldMkLst>
          <pc:docMk/>
          <pc:sldMk cId="3140786148" sldId="329"/>
        </pc:sldMkLst>
      </pc:sldChg>
      <pc:sldChg chg="del">
        <pc:chgData name="Cerys Davies" userId="61e71dc1-9594-4277-b52b-4420989f68ee" providerId="ADAL" clId="{BA8BCB09-5A12-479B-AE6A-A85254325AE2}" dt="2024-10-27T16:28:44.094" v="6736" actId="47"/>
        <pc:sldMkLst>
          <pc:docMk/>
          <pc:sldMk cId="1679777552" sldId="330"/>
        </pc:sldMkLst>
      </pc:sldChg>
      <pc:sldChg chg="del">
        <pc:chgData name="Cerys Davies" userId="61e71dc1-9594-4277-b52b-4420989f68ee" providerId="ADAL" clId="{BA8BCB09-5A12-479B-AE6A-A85254325AE2}" dt="2024-10-27T16:28:44.094" v="6736" actId="47"/>
        <pc:sldMkLst>
          <pc:docMk/>
          <pc:sldMk cId="1908871344" sldId="331"/>
        </pc:sldMkLst>
      </pc:sldChg>
      <pc:sldChg chg="del">
        <pc:chgData name="Cerys Davies" userId="61e71dc1-9594-4277-b52b-4420989f68ee" providerId="ADAL" clId="{BA8BCB09-5A12-479B-AE6A-A85254325AE2}" dt="2024-10-27T16:28:44.094" v="6736" actId="47"/>
        <pc:sldMkLst>
          <pc:docMk/>
          <pc:sldMk cId="729116560" sldId="332"/>
        </pc:sldMkLst>
      </pc:sldChg>
      <pc:sldChg chg="del">
        <pc:chgData name="Cerys Davies" userId="61e71dc1-9594-4277-b52b-4420989f68ee" providerId="ADAL" clId="{BA8BCB09-5A12-479B-AE6A-A85254325AE2}" dt="2024-10-27T16:28:44.094" v="6736" actId="47"/>
        <pc:sldMkLst>
          <pc:docMk/>
          <pc:sldMk cId="1926775332" sldId="333"/>
        </pc:sldMkLst>
      </pc:sldChg>
      <pc:sldChg chg="modSp add mod ord">
        <pc:chgData name="Cerys Davies" userId="61e71dc1-9594-4277-b52b-4420989f68ee" providerId="ADAL" clId="{BA8BCB09-5A12-479B-AE6A-A85254325AE2}" dt="2024-10-27T16:26:06.704" v="6690" actId="27636"/>
        <pc:sldMkLst>
          <pc:docMk/>
          <pc:sldMk cId="3231689971" sldId="334"/>
        </pc:sldMkLst>
        <pc:spChg chg="mod">
          <ac:chgData name="Cerys Davies" userId="61e71dc1-9594-4277-b52b-4420989f68ee" providerId="ADAL" clId="{BA8BCB09-5A12-479B-AE6A-A85254325AE2}" dt="2024-10-27T16:25:59.245" v="6687" actId="1076"/>
          <ac:spMkLst>
            <pc:docMk/>
            <pc:sldMk cId="3231689971" sldId="334"/>
            <ac:spMk id="2" creationId="{1FCFE26C-7868-49B7-DA9F-1923309CC703}"/>
          </ac:spMkLst>
        </pc:spChg>
        <pc:spChg chg="mod">
          <ac:chgData name="Cerys Davies" userId="61e71dc1-9594-4277-b52b-4420989f68ee" providerId="ADAL" clId="{BA8BCB09-5A12-479B-AE6A-A85254325AE2}" dt="2024-10-27T16:26:06.704" v="6690" actId="27636"/>
          <ac:spMkLst>
            <pc:docMk/>
            <pc:sldMk cId="3231689971" sldId="334"/>
            <ac:spMk id="3" creationId="{0CFFF41C-68A2-8EDA-6737-767127A64777}"/>
          </ac:spMkLst>
        </pc:spChg>
      </pc:sldChg>
      <pc:sldChg chg="addSp modSp new mod setBg">
        <pc:chgData name="Cerys Davies" userId="61e71dc1-9594-4277-b52b-4420989f68ee" providerId="ADAL" clId="{BA8BCB09-5A12-479B-AE6A-A85254325AE2}" dt="2024-10-27T14:34:16.515" v="494" actId="14100"/>
        <pc:sldMkLst>
          <pc:docMk/>
          <pc:sldMk cId="1449697868" sldId="335"/>
        </pc:sldMkLst>
        <pc:spChg chg="add">
          <ac:chgData name="Cerys Davies" userId="61e71dc1-9594-4277-b52b-4420989f68ee" providerId="ADAL" clId="{BA8BCB09-5A12-479B-AE6A-A85254325AE2}" dt="2024-10-27T14:33:58.898" v="488" actId="26606"/>
          <ac:spMkLst>
            <pc:docMk/>
            <pc:sldMk cId="1449697868" sldId="335"/>
            <ac:spMk id="8" creationId="{03E8462A-FEBA-4848-81CC-3F8DA3E477BE}"/>
          </ac:spMkLst>
        </pc:spChg>
        <pc:spChg chg="add">
          <ac:chgData name="Cerys Davies" userId="61e71dc1-9594-4277-b52b-4420989f68ee" providerId="ADAL" clId="{BA8BCB09-5A12-479B-AE6A-A85254325AE2}" dt="2024-10-27T14:33:58.898" v="488" actId="26606"/>
          <ac:spMkLst>
            <pc:docMk/>
            <pc:sldMk cId="1449697868" sldId="335"/>
            <ac:spMk id="21" creationId="{7941F9B1-B01B-4A84-89D9-B169AEB4E456}"/>
          </ac:spMkLst>
        </pc:spChg>
        <pc:grpChg chg="add">
          <ac:chgData name="Cerys Davies" userId="61e71dc1-9594-4277-b52b-4420989f68ee" providerId="ADAL" clId="{BA8BCB09-5A12-479B-AE6A-A85254325AE2}" dt="2024-10-27T14:33:58.898" v="488" actId="26606"/>
          <ac:grpSpMkLst>
            <pc:docMk/>
            <pc:sldMk cId="1449697868" sldId="335"/>
            <ac:grpSpMk id="10" creationId="{2109F83F-40FE-4DB3-84CC-09FB3340D06D}"/>
          </ac:grpSpMkLst>
        </pc:grpChg>
        <pc:picChg chg="add mod">
          <ac:chgData name="Cerys Davies" userId="61e71dc1-9594-4277-b52b-4420989f68ee" providerId="ADAL" clId="{BA8BCB09-5A12-479B-AE6A-A85254325AE2}" dt="2024-10-27T14:34:16.515" v="494" actId="14100"/>
          <ac:picMkLst>
            <pc:docMk/>
            <pc:sldMk cId="1449697868" sldId="335"/>
            <ac:picMk id="3" creationId="{054D0B4F-73EC-D7A1-0B0C-35C80581479F}"/>
          </ac:picMkLst>
        </pc:picChg>
      </pc:sldChg>
      <pc:sldChg chg="addSp modSp new mod setBg">
        <pc:chgData name="Cerys Davies" userId="61e71dc1-9594-4277-b52b-4420989f68ee" providerId="ADAL" clId="{BA8BCB09-5A12-479B-AE6A-A85254325AE2}" dt="2024-10-27T14:35:54.529" v="501" actId="14100"/>
        <pc:sldMkLst>
          <pc:docMk/>
          <pc:sldMk cId="1326863562" sldId="336"/>
        </pc:sldMkLst>
        <pc:spChg chg="add">
          <ac:chgData name="Cerys Davies" userId="61e71dc1-9594-4277-b52b-4420989f68ee" providerId="ADAL" clId="{BA8BCB09-5A12-479B-AE6A-A85254325AE2}" dt="2024-10-27T14:35:41.549" v="497" actId="26606"/>
          <ac:spMkLst>
            <pc:docMk/>
            <pc:sldMk cId="1326863562" sldId="336"/>
            <ac:spMk id="8" creationId="{03E8462A-FEBA-4848-81CC-3F8DA3E477BE}"/>
          </ac:spMkLst>
        </pc:spChg>
        <pc:spChg chg="add">
          <ac:chgData name="Cerys Davies" userId="61e71dc1-9594-4277-b52b-4420989f68ee" providerId="ADAL" clId="{BA8BCB09-5A12-479B-AE6A-A85254325AE2}" dt="2024-10-27T14:35:41.549" v="497" actId="26606"/>
          <ac:spMkLst>
            <pc:docMk/>
            <pc:sldMk cId="1326863562" sldId="336"/>
            <ac:spMk id="21" creationId="{7941F9B1-B01B-4A84-89D9-B169AEB4E456}"/>
          </ac:spMkLst>
        </pc:spChg>
        <pc:grpChg chg="add">
          <ac:chgData name="Cerys Davies" userId="61e71dc1-9594-4277-b52b-4420989f68ee" providerId="ADAL" clId="{BA8BCB09-5A12-479B-AE6A-A85254325AE2}" dt="2024-10-27T14:35:41.549" v="497" actId="26606"/>
          <ac:grpSpMkLst>
            <pc:docMk/>
            <pc:sldMk cId="1326863562" sldId="336"/>
            <ac:grpSpMk id="10" creationId="{2109F83F-40FE-4DB3-84CC-09FB3340D06D}"/>
          </ac:grpSpMkLst>
        </pc:grpChg>
        <pc:picChg chg="add mod">
          <ac:chgData name="Cerys Davies" userId="61e71dc1-9594-4277-b52b-4420989f68ee" providerId="ADAL" clId="{BA8BCB09-5A12-479B-AE6A-A85254325AE2}" dt="2024-10-27T14:35:54.529" v="501" actId="14100"/>
          <ac:picMkLst>
            <pc:docMk/>
            <pc:sldMk cId="1326863562" sldId="336"/>
            <ac:picMk id="3" creationId="{835E7903-6609-B217-A7C0-9C72CA1EA9AE}"/>
          </ac:picMkLst>
        </pc:picChg>
      </pc:sldChg>
      <pc:sldChg chg="modSp add mod ord">
        <pc:chgData name="Cerys Davies" userId="61e71dc1-9594-4277-b52b-4420989f68ee" providerId="ADAL" clId="{BA8BCB09-5A12-479B-AE6A-A85254325AE2}" dt="2024-10-27T14:49:23.700" v="1188" actId="1076"/>
        <pc:sldMkLst>
          <pc:docMk/>
          <pc:sldMk cId="2991937286" sldId="337"/>
        </pc:sldMkLst>
        <pc:spChg chg="mod">
          <ac:chgData name="Cerys Davies" userId="61e71dc1-9594-4277-b52b-4420989f68ee" providerId="ADAL" clId="{BA8BCB09-5A12-479B-AE6A-A85254325AE2}" dt="2024-10-27T14:48:31.533" v="1182" actId="14100"/>
          <ac:spMkLst>
            <pc:docMk/>
            <pc:sldMk cId="2991937286" sldId="337"/>
            <ac:spMk id="2" creationId="{7F0EEA49-83FE-42E3-8036-836BEBC2329C}"/>
          </ac:spMkLst>
        </pc:spChg>
        <pc:spChg chg="mod">
          <ac:chgData name="Cerys Davies" userId="61e71dc1-9594-4277-b52b-4420989f68ee" providerId="ADAL" clId="{BA8BCB09-5A12-479B-AE6A-A85254325AE2}" dt="2024-10-27T14:49:23.700" v="1188" actId="1076"/>
          <ac:spMkLst>
            <pc:docMk/>
            <pc:sldMk cId="2991937286" sldId="337"/>
            <ac:spMk id="3" creationId="{A65017B5-C966-4CB4-8373-87D341B88340}"/>
          </ac:spMkLst>
        </pc:spChg>
        <pc:picChg chg="mod">
          <ac:chgData name="Cerys Davies" userId="61e71dc1-9594-4277-b52b-4420989f68ee" providerId="ADAL" clId="{BA8BCB09-5A12-479B-AE6A-A85254325AE2}" dt="2024-10-27T14:49:17.251" v="1186" actId="1076"/>
          <ac:picMkLst>
            <pc:docMk/>
            <pc:sldMk cId="2991937286" sldId="337"/>
            <ac:picMk id="5" creationId="{01E80857-70E1-9CAC-3AA0-F6F159186D95}"/>
          </ac:picMkLst>
        </pc:picChg>
      </pc:sldChg>
      <pc:sldChg chg="modSp add mod">
        <pc:chgData name="Cerys Davies" userId="61e71dc1-9594-4277-b52b-4420989f68ee" providerId="ADAL" clId="{BA8BCB09-5A12-479B-AE6A-A85254325AE2}" dt="2024-10-27T14:56:13.235" v="1487" actId="27636"/>
        <pc:sldMkLst>
          <pc:docMk/>
          <pc:sldMk cId="891417270" sldId="338"/>
        </pc:sldMkLst>
        <pc:spChg chg="mod">
          <ac:chgData name="Cerys Davies" userId="61e71dc1-9594-4277-b52b-4420989f68ee" providerId="ADAL" clId="{BA8BCB09-5A12-479B-AE6A-A85254325AE2}" dt="2024-10-27T14:56:13.235" v="1487" actId="27636"/>
          <ac:spMkLst>
            <pc:docMk/>
            <pc:sldMk cId="891417270" sldId="338"/>
            <ac:spMk id="3" creationId="{D8BF6A57-70D4-4841-A92C-14CD3B2180AD}"/>
          </ac:spMkLst>
        </pc:spChg>
      </pc:sldChg>
      <pc:sldChg chg="modSp add mod">
        <pc:chgData name="Cerys Davies" userId="61e71dc1-9594-4277-b52b-4420989f68ee" providerId="ADAL" clId="{BA8BCB09-5A12-479B-AE6A-A85254325AE2}" dt="2024-10-27T15:08:00.350" v="2218" actId="1076"/>
        <pc:sldMkLst>
          <pc:docMk/>
          <pc:sldMk cId="975770392" sldId="339"/>
        </pc:sldMkLst>
        <pc:spChg chg="mod">
          <ac:chgData name="Cerys Davies" userId="61e71dc1-9594-4277-b52b-4420989f68ee" providerId="ADAL" clId="{BA8BCB09-5A12-479B-AE6A-A85254325AE2}" dt="2024-10-27T15:07:53.164" v="2215" actId="27636"/>
          <ac:spMkLst>
            <pc:docMk/>
            <pc:sldMk cId="975770392" sldId="339"/>
            <ac:spMk id="3" creationId="{D8BF6A57-70D4-4841-A92C-14CD3B2180AD}"/>
          </ac:spMkLst>
        </pc:spChg>
        <pc:picChg chg="mod">
          <ac:chgData name="Cerys Davies" userId="61e71dc1-9594-4277-b52b-4420989f68ee" providerId="ADAL" clId="{BA8BCB09-5A12-479B-AE6A-A85254325AE2}" dt="2024-10-27T15:08:00.350" v="2218" actId="1076"/>
          <ac:picMkLst>
            <pc:docMk/>
            <pc:sldMk cId="975770392" sldId="339"/>
            <ac:picMk id="5" creationId="{7A40F19F-0373-39A9-E5CA-03F6CC0171AE}"/>
          </ac:picMkLst>
        </pc:picChg>
      </pc:sldChg>
      <pc:sldChg chg="modSp new mod">
        <pc:chgData name="Cerys Davies" userId="61e71dc1-9594-4277-b52b-4420989f68ee" providerId="ADAL" clId="{BA8BCB09-5A12-479B-AE6A-A85254325AE2}" dt="2024-10-27T15:17:15.648" v="2917" actId="1076"/>
        <pc:sldMkLst>
          <pc:docMk/>
          <pc:sldMk cId="3057810777" sldId="340"/>
        </pc:sldMkLst>
        <pc:spChg chg="mod">
          <ac:chgData name="Cerys Davies" userId="61e71dc1-9594-4277-b52b-4420989f68ee" providerId="ADAL" clId="{BA8BCB09-5A12-479B-AE6A-A85254325AE2}" dt="2024-10-27T15:16:54.312" v="2913" actId="1076"/>
          <ac:spMkLst>
            <pc:docMk/>
            <pc:sldMk cId="3057810777" sldId="340"/>
            <ac:spMk id="2" creationId="{E0ECF6F8-46CE-F70A-66FF-A6BBBDAB86FD}"/>
          </ac:spMkLst>
        </pc:spChg>
        <pc:spChg chg="mod">
          <ac:chgData name="Cerys Davies" userId="61e71dc1-9594-4277-b52b-4420989f68ee" providerId="ADAL" clId="{BA8BCB09-5A12-479B-AE6A-A85254325AE2}" dt="2024-10-27T15:17:15.648" v="2917" actId="1076"/>
          <ac:spMkLst>
            <pc:docMk/>
            <pc:sldMk cId="3057810777" sldId="340"/>
            <ac:spMk id="3" creationId="{6A8BF61A-9F54-887A-C14E-4680F14824BF}"/>
          </ac:spMkLst>
        </pc:spChg>
      </pc:sldChg>
      <pc:sldChg chg="modSp add mod">
        <pc:chgData name="Cerys Davies" userId="61e71dc1-9594-4277-b52b-4420989f68ee" providerId="ADAL" clId="{BA8BCB09-5A12-479B-AE6A-A85254325AE2}" dt="2024-10-27T15:40:20.648" v="4294" actId="115"/>
        <pc:sldMkLst>
          <pc:docMk/>
          <pc:sldMk cId="3587512357" sldId="341"/>
        </pc:sldMkLst>
        <pc:spChg chg="mod">
          <ac:chgData name="Cerys Davies" userId="61e71dc1-9594-4277-b52b-4420989f68ee" providerId="ADAL" clId="{BA8BCB09-5A12-479B-AE6A-A85254325AE2}" dt="2024-10-27T15:34:16.707" v="3662" actId="255"/>
          <ac:spMkLst>
            <pc:docMk/>
            <pc:sldMk cId="3587512357" sldId="341"/>
            <ac:spMk id="2" creationId="{E0ECF6F8-46CE-F70A-66FF-A6BBBDAB86FD}"/>
          </ac:spMkLst>
        </pc:spChg>
        <pc:spChg chg="mod">
          <ac:chgData name="Cerys Davies" userId="61e71dc1-9594-4277-b52b-4420989f68ee" providerId="ADAL" clId="{BA8BCB09-5A12-479B-AE6A-A85254325AE2}" dt="2024-10-27T15:40:20.648" v="4294" actId="115"/>
          <ac:spMkLst>
            <pc:docMk/>
            <pc:sldMk cId="3587512357" sldId="341"/>
            <ac:spMk id="3" creationId="{6A8BF61A-9F54-887A-C14E-4680F14824BF}"/>
          </ac:spMkLst>
        </pc:spChg>
      </pc:sldChg>
      <pc:sldChg chg="del">
        <pc:chgData name="Cerys Davies" userId="61e71dc1-9594-4277-b52b-4420989f68ee" providerId="ADAL" clId="{BA8BCB09-5A12-479B-AE6A-A85254325AE2}" dt="2024-10-20T16:29:05.623" v="132" actId="47"/>
        <pc:sldMkLst>
          <pc:docMk/>
          <pc:sldMk cId="0" sldId="342"/>
        </pc:sldMkLst>
      </pc:sldChg>
      <pc:sldChg chg="modSp add mod">
        <pc:chgData name="Cerys Davies" userId="61e71dc1-9594-4277-b52b-4420989f68ee" providerId="ADAL" clId="{BA8BCB09-5A12-479B-AE6A-A85254325AE2}" dt="2024-10-27T15:39:37.527" v="4286" actId="255"/>
        <pc:sldMkLst>
          <pc:docMk/>
          <pc:sldMk cId="826357194" sldId="342"/>
        </pc:sldMkLst>
        <pc:spChg chg="mod">
          <ac:chgData name="Cerys Davies" userId="61e71dc1-9594-4277-b52b-4420989f68ee" providerId="ADAL" clId="{BA8BCB09-5A12-479B-AE6A-A85254325AE2}" dt="2024-10-27T15:39:37.527" v="4286" actId="255"/>
          <ac:spMkLst>
            <pc:docMk/>
            <pc:sldMk cId="826357194" sldId="342"/>
            <ac:spMk id="3" creationId="{6A8BF61A-9F54-887A-C14E-4680F14824BF}"/>
          </ac:spMkLst>
        </pc:spChg>
      </pc:sldChg>
      <pc:sldChg chg="del">
        <pc:chgData name="Cerys Davies" userId="61e71dc1-9594-4277-b52b-4420989f68ee" providerId="ADAL" clId="{BA8BCB09-5A12-479B-AE6A-A85254325AE2}" dt="2024-10-20T16:29:05.623" v="132" actId="47"/>
        <pc:sldMkLst>
          <pc:docMk/>
          <pc:sldMk cId="0" sldId="343"/>
        </pc:sldMkLst>
      </pc:sldChg>
      <pc:sldChg chg="modSp add mod">
        <pc:chgData name="Cerys Davies" userId="61e71dc1-9594-4277-b52b-4420989f68ee" providerId="ADAL" clId="{BA8BCB09-5A12-479B-AE6A-A85254325AE2}" dt="2024-10-27T15:39:15.642" v="4282" actId="6549"/>
        <pc:sldMkLst>
          <pc:docMk/>
          <pc:sldMk cId="951415464" sldId="343"/>
        </pc:sldMkLst>
        <pc:spChg chg="mod">
          <ac:chgData name="Cerys Davies" userId="61e71dc1-9594-4277-b52b-4420989f68ee" providerId="ADAL" clId="{BA8BCB09-5A12-479B-AE6A-A85254325AE2}" dt="2024-10-27T15:39:15.642" v="4282" actId="6549"/>
          <ac:spMkLst>
            <pc:docMk/>
            <pc:sldMk cId="951415464" sldId="343"/>
            <ac:spMk id="3" creationId="{6A8BF61A-9F54-887A-C14E-4680F14824BF}"/>
          </ac:spMkLst>
        </pc:spChg>
      </pc:sldChg>
      <pc:sldChg chg="modSp new mod">
        <pc:chgData name="Cerys Davies" userId="61e71dc1-9594-4277-b52b-4420989f68ee" providerId="ADAL" clId="{BA8BCB09-5A12-479B-AE6A-A85254325AE2}" dt="2024-10-27T16:11:59.534" v="6361" actId="255"/>
        <pc:sldMkLst>
          <pc:docMk/>
          <pc:sldMk cId="3270644192" sldId="344"/>
        </pc:sldMkLst>
        <pc:spChg chg="mod">
          <ac:chgData name="Cerys Davies" userId="61e71dc1-9594-4277-b52b-4420989f68ee" providerId="ADAL" clId="{BA8BCB09-5A12-479B-AE6A-A85254325AE2}" dt="2024-10-27T15:41:40.369" v="4330" actId="14100"/>
          <ac:spMkLst>
            <pc:docMk/>
            <pc:sldMk cId="3270644192" sldId="344"/>
            <ac:spMk id="2" creationId="{54F712F0-B26F-0F93-8CEE-C6CCACCAAD4A}"/>
          </ac:spMkLst>
        </pc:spChg>
        <pc:spChg chg="mod">
          <ac:chgData name="Cerys Davies" userId="61e71dc1-9594-4277-b52b-4420989f68ee" providerId="ADAL" clId="{BA8BCB09-5A12-479B-AE6A-A85254325AE2}" dt="2024-10-27T16:11:59.534" v="6361" actId="255"/>
          <ac:spMkLst>
            <pc:docMk/>
            <pc:sldMk cId="3270644192" sldId="344"/>
            <ac:spMk id="3" creationId="{C31C6DF6-1FD1-1338-05CF-CB501CBEB718}"/>
          </ac:spMkLst>
        </pc:spChg>
      </pc:sldChg>
      <pc:sldChg chg="modSp add mod">
        <pc:chgData name="Cerys Davies" userId="61e71dc1-9594-4277-b52b-4420989f68ee" providerId="ADAL" clId="{BA8BCB09-5A12-479B-AE6A-A85254325AE2}" dt="2024-10-27T16:12:25.066" v="6368" actId="20577"/>
        <pc:sldMkLst>
          <pc:docMk/>
          <pc:sldMk cId="1094569464" sldId="345"/>
        </pc:sldMkLst>
        <pc:spChg chg="mod">
          <ac:chgData name="Cerys Davies" userId="61e71dc1-9594-4277-b52b-4420989f68ee" providerId="ADAL" clId="{BA8BCB09-5A12-479B-AE6A-A85254325AE2}" dt="2024-10-27T15:46:03.607" v="4747" actId="20577"/>
          <ac:spMkLst>
            <pc:docMk/>
            <pc:sldMk cId="1094569464" sldId="345"/>
            <ac:spMk id="2" creationId="{54F712F0-B26F-0F93-8CEE-C6CCACCAAD4A}"/>
          </ac:spMkLst>
        </pc:spChg>
        <pc:spChg chg="mod">
          <ac:chgData name="Cerys Davies" userId="61e71dc1-9594-4277-b52b-4420989f68ee" providerId="ADAL" clId="{BA8BCB09-5A12-479B-AE6A-A85254325AE2}" dt="2024-10-27T16:12:25.066" v="6368" actId="20577"/>
          <ac:spMkLst>
            <pc:docMk/>
            <pc:sldMk cId="1094569464" sldId="345"/>
            <ac:spMk id="3" creationId="{C31C6DF6-1FD1-1338-05CF-CB501CBEB718}"/>
          </ac:spMkLst>
        </pc:spChg>
      </pc:sldChg>
      <pc:sldChg chg="modSp add mod">
        <pc:chgData name="Cerys Davies" userId="61e71dc1-9594-4277-b52b-4420989f68ee" providerId="ADAL" clId="{BA8BCB09-5A12-479B-AE6A-A85254325AE2}" dt="2024-10-27T16:11:40.302" v="6359" actId="1076"/>
        <pc:sldMkLst>
          <pc:docMk/>
          <pc:sldMk cId="1448672311" sldId="346"/>
        </pc:sldMkLst>
        <pc:spChg chg="mod">
          <ac:chgData name="Cerys Davies" userId="61e71dc1-9594-4277-b52b-4420989f68ee" providerId="ADAL" clId="{BA8BCB09-5A12-479B-AE6A-A85254325AE2}" dt="2024-10-27T16:11:32.900" v="6358" actId="255"/>
          <ac:spMkLst>
            <pc:docMk/>
            <pc:sldMk cId="1448672311" sldId="346"/>
            <ac:spMk id="2" creationId="{54F712F0-B26F-0F93-8CEE-C6CCACCAAD4A}"/>
          </ac:spMkLst>
        </pc:spChg>
        <pc:spChg chg="mod">
          <ac:chgData name="Cerys Davies" userId="61e71dc1-9594-4277-b52b-4420989f68ee" providerId="ADAL" clId="{BA8BCB09-5A12-479B-AE6A-A85254325AE2}" dt="2024-10-27T16:11:40.302" v="6359" actId="1076"/>
          <ac:spMkLst>
            <pc:docMk/>
            <pc:sldMk cId="1448672311" sldId="346"/>
            <ac:spMk id="3" creationId="{C31C6DF6-1FD1-1338-05CF-CB501CBEB718}"/>
          </ac:spMkLst>
        </pc:spChg>
      </pc:sldChg>
      <pc:sldChg chg="modSp new mod">
        <pc:chgData name="Cerys Davies" userId="61e71dc1-9594-4277-b52b-4420989f68ee" providerId="ADAL" clId="{BA8BCB09-5A12-479B-AE6A-A85254325AE2}" dt="2024-10-27T15:58:35.967" v="5831" actId="6549"/>
        <pc:sldMkLst>
          <pc:docMk/>
          <pc:sldMk cId="4274226438" sldId="347"/>
        </pc:sldMkLst>
        <pc:spChg chg="mod">
          <ac:chgData name="Cerys Davies" userId="61e71dc1-9594-4277-b52b-4420989f68ee" providerId="ADAL" clId="{BA8BCB09-5A12-479B-AE6A-A85254325AE2}" dt="2024-10-27T15:57:53.774" v="5827" actId="14100"/>
          <ac:spMkLst>
            <pc:docMk/>
            <pc:sldMk cId="4274226438" sldId="347"/>
            <ac:spMk id="2" creationId="{96C7EE2B-2583-3CD1-FAE0-F9776F132CC3}"/>
          </ac:spMkLst>
        </pc:spChg>
        <pc:spChg chg="mod">
          <ac:chgData name="Cerys Davies" userId="61e71dc1-9594-4277-b52b-4420989f68ee" providerId="ADAL" clId="{BA8BCB09-5A12-479B-AE6A-A85254325AE2}" dt="2024-10-27T15:58:35.967" v="5831" actId="6549"/>
          <ac:spMkLst>
            <pc:docMk/>
            <pc:sldMk cId="4274226438" sldId="347"/>
            <ac:spMk id="3" creationId="{4CF094D9-A4BB-1F8D-1783-3CC4AD00416F}"/>
          </ac:spMkLst>
        </pc:spChg>
      </pc:sldChg>
      <pc:sldChg chg="addSp delSp modSp new mod">
        <pc:chgData name="Cerys Davies" userId="61e71dc1-9594-4277-b52b-4420989f68ee" providerId="ADAL" clId="{BA8BCB09-5A12-479B-AE6A-A85254325AE2}" dt="2024-10-27T16:15:50.143" v="6422" actId="14100"/>
        <pc:sldMkLst>
          <pc:docMk/>
          <pc:sldMk cId="3279776699" sldId="348"/>
        </pc:sldMkLst>
        <pc:spChg chg="mod">
          <ac:chgData name="Cerys Davies" userId="61e71dc1-9594-4277-b52b-4420989f68ee" providerId="ADAL" clId="{BA8BCB09-5A12-479B-AE6A-A85254325AE2}" dt="2024-10-27T15:53:49.235" v="5554" actId="14100"/>
          <ac:spMkLst>
            <pc:docMk/>
            <pc:sldMk cId="3279776699" sldId="348"/>
            <ac:spMk id="2" creationId="{3FDFD505-1F04-C365-139E-EC5DD8B511DC}"/>
          </ac:spMkLst>
        </pc:spChg>
        <pc:spChg chg="del">
          <ac:chgData name="Cerys Davies" userId="61e71dc1-9594-4277-b52b-4420989f68ee" providerId="ADAL" clId="{BA8BCB09-5A12-479B-AE6A-A85254325AE2}" dt="2024-10-27T16:15:20.916" v="6416" actId="478"/>
          <ac:spMkLst>
            <pc:docMk/>
            <pc:sldMk cId="3279776699" sldId="348"/>
            <ac:spMk id="3" creationId="{40A3AA85-D93A-7710-C4B2-7CFD23DA54B3}"/>
          </ac:spMkLst>
        </pc:spChg>
        <pc:picChg chg="add mod">
          <ac:chgData name="Cerys Davies" userId="61e71dc1-9594-4277-b52b-4420989f68ee" providerId="ADAL" clId="{BA8BCB09-5A12-479B-AE6A-A85254325AE2}" dt="2024-10-27T16:15:50.143" v="6422" actId="14100"/>
          <ac:picMkLst>
            <pc:docMk/>
            <pc:sldMk cId="3279776699" sldId="348"/>
            <ac:picMk id="5" creationId="{35C197C0-66B3-EF85-2638-8724A1163552}"/>
          </ac:picMkLst>
        </pc:picChg>
      </pc:sldChg>
      <pc:sldChg chg="modSp new mod">
        <pc:chgData name="Cerys Davies" userId="61e71dc1-9594-4277-b52b-4420989f68ee" providerId="ADAL" clId="{BA8BCB09-5A12-479B-AE6A-A85254325AE2}" dt="2024-10-27T16:18:55.649" v="6478" actId="14100"/>
        <pc:sldMkLst>
          <pc:docMk/>
          <pc:sldMk cId="3105668611" sldId="349"/>
        </pc:sldMkLst>
        <pc:spChg chg="mod">
          <ac:chgData name="Cerys Davies" userId="61e71dc1-9594-4277-b52b-4420989f68ee" providerId="ADAL" clId="{BA8BCB09-5A12-479B-AE6A-A85254325AE2}" dt="2024-10-27T16:17:32.247" v="6425"/>
          <ac:spMkLst>
            <pc:docMk/>
            <pc:sldMk cId="3105668611" sldId="349"/>
            <ac:spMk id="2" creationId="{6D0C8AE7-CF25-AA07-FE5F-5F2875AAD673}"/>
          </ac:spMkLst>
        </pc:spChg>
        <pc:spChg chg="mod">
          <ac:chgData name="Cerys Davies" userId="61e71dc1-9594-4277-b52b-4420989f68ee" providerId="ADAL" clId="{BA8BCB09-5A12-479B-AE6A-A85254325AE2}" dt="2024-10-27T16:18:55.649" v="6478" actId="14100"/>
          <ac:spMkLst>
            <pc:docMk/>
            <pc:sldMk cId="3105668611" sldId="349"/>
            <ac:spMk id="3" creationId="{404B32A3-CECF-9E2F-B475-84FAF712972F}"/>
          </ac:spMkLst>
        </pc:spChg>
      </pc:sldChg>
      <pc:sldChg chg="modSp add mod">
        <pc:chgData name="Cerys Davies" userId="61e71dc1-9594-4277-b52b-4420989f68ee" providerId="ADAL" clId="{BA8BCB09-5A12-479B-AE6A-A85254325AE2}" dt="2024-10-27T15:58:50.673" v="5837" actId="6549"/>
        <pc:sldMkLst>
          <pc:docMk/>
          <pc:sldMk cId="2725252363" sldId="350"/>
        </pc:sldMkLst>
        <pc:spChg chg="mod">
          <ac:chgData name="Cerys Davies" userId="61e71dc1-9594-4277-b52b-4420989f68ee" providerId="ADAL" clId="{BA8BCB09-5A12-479B-AE6A-A85254325AE2}" dt="2024-10-27T15:58:50.673" v="5837" actId="6549"/>
          <ac:spMkLst>
            <pc:docMk/>
            <pc:sldMk cId="2725252363" sldId="350"/>
            <ac:spMk id="3" creationId="{4CF094D9-A4BB-1F8D-1783-3CC4AD00416F}"/>
          </ac:spMkLst>
        </pc:spChg>
      </pc:sldChg>
      <pc:sldChg chg="add del">
        <pc:chgData name="Cerys Davies" userId="61e71dc1-9594-4277-b52b-4420989f68ee" providerId="ADAL" clId="{BA8BCB09-5A12-479B-AE6A-A85254325AE2}" dt="2024-10-27T16:05:35.201" v="5841"/>
        <pc:sldMkLst>
          <pc:docMk/>
          <pc:sldMk cId="777686791" sldId="351"/>
        </pc:sldMkLst>
      </pc:sldChg>
      <pc:sldChg chg="modSp new mod">
        <pc:chgData name="Cerys Davies" userId="61e71dc1-9594-4277-b52b-4420989f68ee" providerId="ADAL" clId="{BA8BCB09-5A12-479B-AE6A-A85254325AE2}" dt="2024-10-27T16:14:34.876" v="6415" actId="14100"/>
        <pc:sldMkLst>
          <pc:docMk/>
          <pc:sldMk cId="2239791288" sldId="351"/>
        </pc:sldMkLst>
        <pc:spChg chg="mod">
          <ac:chgData name="Cerys Davies" userId="61e71dc1-9594-4277-b52b-4420989f68ee" providerId="ADAL" clId="{BA8BCB09-5A12-479B-AE6A-A85254325AE2}" dt="2024-10-27T16:13:56.401" v="6407" actId="14100"/>
          <ac:spMkLst>
            <pc:docMk/>
            <pc:sldMk cId="2239791288" sldId="351"/>
            <ac:spMk id="2" creationId="{058F2231-E381-8FE0-9680-CF86CB5318C5}"/>
          </ac:spMkLst>
        </pc:spChg>
        <pc:spChg chg="mod">
          <ac:chgData name="Cerys Davies" userId="61e71dc1-9594-4277-b52b-4420989f68ee" providerId="ADAL" clId="{BA8BCB09-5A12-479B-AE6A-A85254325AE2}" dt="2024-10-27T16:14:34.876" v="6415" actId="14100"/>
          <ac:spMkLst>
            <pc:docMk/>
            <pc:sldMk cId="2239791288" sldId="351"/>
            <ac:spMk id="3" creationId="{720927EE-8320-0602-38C1-EC8F6D4428DA}"/>
          </ac:spMkLst>
        </pc:spChg>
      </pc:sldChg>
      <pc:sldChg chg="addSp modSp add mod">
        <pc:chgData name="Cerys Davies" userId="61e71dc1-9594-4277-b52b-4420989f68ee" providerId="ADAL" clId="{BA8BCB09-5A12-479B-AE6A-A85254325AE2}" dt="2024-10-27T16:28:26.313" v="6735" actId="1076"/>
        <pc:sldMkLst>
          <pc:docMk/>
          <pc:sldMk cId="4077729652" sldId="352"/>
        </pc:sldMkLst>
        <pc:spChg chg="mod">
          <ac:chgData name="Cerys Davies" userId="61e71dc1-9594-4277-b52b-4420989f68ee" providerId="ADAL" clId="{BA8BCB09-5A12-479B-AE6A-A85254325AE2}" dt="2024-10-27T16:22:19.099" v="6654" actId="1076"/>
          <ac:spMkLst>
            <pc:docMk/>
            <pc:sldMk cId="4077729652" sldId="352"/>
            <ac:spMk id="2" creationId="{6D0C8AE7-CF25-AA07-FE5F-5F2875AAD673}"/>
          </ac:spMkLst>
        </pc:spChg>
        <pc:spChg chg="mod">
          <ac:chgData name="Cerys Davies" userId="61e71dc1-9594-4277-b52b-4420989f68ee" providerId="ADAL" clId="{BA8BCB09-5A12-479B-AE6A-A85254325AE2}" dt="2024-10-27T16:22:26.529" v="6656" actId="14100"/>
          <ac:spMkLst>
            <pc:docMk/>
            <pc:sldMk cId="4077729652" sldId="352"/>
            <ac:spMk id="3" creationId="{404B32A3-CECF-9E2F-B475-84FAF712972F}"/>
          </ac:spMkLst>
        </pc:spChg>
        <pc:picChg chg="add mod">
          <ac:chgData name="Cerys Davies" userId="61e71dc1-9594-4277-b52b-4420989f68ee" providerId="ADAL" clId="{BA8BCB09-5A12-479B-AE6A-A85254325AE2}" dt="2024-10-27T16:28:26.313" v="6735" actId="1076"/>
          <ac:picMkLst>
            <pc:docMk/>
            <pc:sldMk cId="4077729652" sldId="352"/>
            <ac:picMk id="4" creationId="{7FE06903-8E77-C715-9643-B50C501C2AE7}"/>
          </ac:picMkLst>
        </pc:picChg>
      </pc:sldChg>
      <pc:sldChg chg="new del">
        <pc:chgData name="Cerys Davies" userId="61e71dc1-9594-4277-b52b-4420989f68ee" providerId="ADAL" clId="{BA8BCB09-5A12-479B-AE6A-A85254325AE2}" dt="2024-10-27T16:28:44.094" v="6736" actId="47"/>
        <pc:sldMkLst>
          <pc:docMk/>
          <pc:sldMk cId="1051760906" sldId="353"/>
        </pc:sldMkLst>
      </pc:sldChg>
      <pc:sldChg chg="delSp modSp new mod">
        <pc:chgData name="Cerys Davies" userId="61e71dc1-9594-4277-b52b-4420989f68ee" providerId="ADAL" clId="{BA8BCB09-5A12-479B-AE6A-A85254325AE2}" dt="2024-10-27T16:28:48.276" v="6737" actId="478"/>
        <pc:sldMkLst>
          <pc:docMk/>
          <pc:sldMk cId="3783479873" sldId="354"/>
        </pc:sldMkLst>
        <pc:spChg chg="mod">
          <ac:chgData name="Cerys Davies" userId="61e71dc1-9594-4277-b52b-4420989f68ee" providerId="ADAL" clId="{BA8BCB09-5A12-479B-AE6A-A85254325AE2}" dt="2024-10-27T16:26:30.648" v="6705" actId="20577"/>
          <ac:spMkLst>
            <pc:docMk/>
            <pc:sldMk cId="3783479873" sldId="354"/>
            <ac:spMk id="2" creationId="{B27DB909-87AF-04B8-83AE-028D16CABA9A}"/>
          </ac:spMkLst>
        </pc:spChg>
        <pc:spChg chg="del">
          <ac:chgData name="Cerys Davies" userId="61e71dc1-9594-4277-b52b-4420989f68ee" providerId="ADAL" clId="{BA8BCB09-5A12-479B-AE6A-A85254325AE2}" dt="2024-10-27T16:28:48.276" v="6737" actId="478"/>
          <ac:spMkLst>
            <pc:docMk/>
            <pc:sldMk cId="3783479873" sldId="354"/>
            <ac:spMk id="3" creationId="{A121AA68-1D0D-33AC-8B05-99DB98A42260}"/>
          </ac:spMkLst>
        </pc:spChg>
      </pc:sldChg>
      <pc:sldChg chg="modSp add mod">
        <pc:chgData name="Cerys Davies" userId="61e71dc1-9594-4277-b52b-4420989f68ee" providerId="ADAL" clId="{BA8BCB09-5A12-479B-AE6A-A85254325AE2}" dt="2024-10-27T16:28:08.758" v="6731" actId="1076"/>
        <pc:sldMkLst>
          <pc:docMk/>
          <pc:sldMk cId="4147759735" sldId="355"/>
        </pc:sldMkLst>
        <pc:spChg chg="mod">
          <ac:chgData name="Cerys Davies" userId="61e71dc1-9594-4277-b52b-4420989f68ee" providerId="ADAL" clId="{BA8BCB09-5A12-479B-AE6A-A85254325AE2}" dt="2024-10-27T16:28:00.557" v="6730" actId="1076"/>
          <ac:spMkLst>
            <pc:docMk/>
            <pc:sldMk cId="4147759735" sldId="355"/>
            <ac:spMk id="2" creationId="{8BE7163C-E618-48E3-9655-7C80743A6157}"/>
          </ac:spMkLst>
        </pc:spChg>
        <pc:spChg chg="mod">
          <ac:chgData name="Cerys Davies" userId="61e71dc1-9594-4277-b52b-4420989f68ee" providerId="ADAL" clId="{BA8BCB09-5A12-479B-AE6A-A85254325AE2}" dt="2024-10-27T16:28:08.758" v="6731" actId="1076"/>
          <ac:spMkLst>
            <pc:docMk/>
            <pc:sldMk cId="4147759735" sldId="355"/>
            <ac:spMk id="3" creationId="{496D4305-847A-423E-B9CA-C3F862E57C75}"/>
          </ac:spMkLst>
        </pc:spChg>
        <pc:picChg chg="mod">
          <ac:chgData name="Cerys Davies" userId="61e71dc1-9594-4277-b52b-4420989f68ee" providerId="ADAL" clId="{BA8BCB09-5A12-479B-AE6A-A85254325AE2}" dt="2024-10-27T16:27:39.305" v="6722" actId="14100"/>
          <ac:picMkLst>
            <pc:docMk/>
            <pc:sldMk cId="4147759735" sldId="355"/>
            <ac:picMk id="5" creationId="{84DA7D3C-A3AA-6302-D926-B39C093DD9B7}"/>
          </ac:picMkLst>
        </pc:picChg>
      </pc:sldChg>
      <pc:sldChg chg="del">
        <pc:chgData name="Cerys Davies" userId="61e71dc1-9594-4277-b52b-4420989f68ee" providerId="ADAL" clId="{BA8BCB09-5A12-479B-AE6A-A85254325AE2}" dt="2024-10-20T16:29:05.623" v="132" actId="47"/>
        <pc:sldMkLst>
          <pc:docMk/>
          <pc:sldMk cId="0" sldId="366"/>
        </pc:sldMkLst>
      </pc:sldChg>
      <pc:sldChg chg="del">
        <pc:chgData name="Cerys Davies" userId="61e71dc1-9594-4277-b52b-4420989f68ee" providerId="ADAL" clId="{BA8BCB09-5A12-479B-AE6A-A85254325AE2}" dt="2024-10-20T16:29:05.623" v="132" actId="47"/>
        <pc:sldMkLst>
          <pc:docMk/>
          <pc:sldMk cId="0" sldId="369"/>
        </pc:sldMkLst>
      </pc:sldChg>
      <pc:sldChg chg="del">
        <pc:chgData name="Cerys Davies" userId="61e71dc1-9594-4277-b52b-4420989f68ee" providerId="ADAL" clId="{BA8BCB09-5A12-479B-AE6A-A85254325AE2}" dt="2024-10-20T16:29:05.623" v="132" actId="47"/>
        <pc:sldMkLst>
          <pc:docMk/>
          <pc:sldMk cId="0" sldId="373"/>
        </pc:sldMkLst>
      </pc:sldChg>
      <pc:sldChg chg="del">
        <pc:chgData name="Cerys Davies" userId="61e71dc1-9594-4277-b52b-4420989f68ee" providerId="ADAL" clId="{BA8BCB09-5A12-479B-AE6A-A85254325AE2}" dt="2024-10-20T16:29:05.623" v="132" actId="47"/>
        <pc:sldMkLst>
          <pc:docMk/>
          <pc:sldMk cId="0" sldId="376"/>
        </pc:sldMkLst>
      </pc:sldChg>
      <pc:sldChg chg="del">
        <pc:chgData name="Cerys Davies" userId="61e71dc1-9594-4277-b52b-4420989f68ee" providerId="ADAL" clId="{BA8BCB09-5A12-479B-AE6A-A85254325AE2}" dt="2024-10-20T16:29:05.623" v="132" actId="47"/>
        <pc:sldMkLst>
          <pc:docMk/>
          <pc:sldMk cId="0" sldId="379"/>
        </pc:sldMkLst>
      </pc:sldChg>
      <pc:sldChg chg="del">
        <pc:chgData name="Cerys Davies" userId="61e71dc1-9594-4277-b52b-4420989f68ee" providerId="ADAL" clId="{BA8BCB09-5A12-479B-AE6A-A85254325AE2}" dt="2024-10-20T16:29:05.623" v="132" actId="47"/>
        <pc:sldMkLst>
          <pc:docMk/>
          <pc:sldMk cId="0" sldId="384"/>
        </pc:sldMkLst>
      </pc:sldChg>
      <pc:sldChg chg="del">
        <pc:chgData name="Cerys Davies" userId="61e71dc1-9594-4277-b52b-4420989f68ee" providerId="ADAL" clId="{BA8BCB09-5A12-479B-AE6A-A85254325AE2}" dt="2024-10-20T16:29:05.623" v="132" actId="47"/>
        <pc:sldMkLst>
          <pc:docMk/>
          <pc:sldMk cId="0" sldId="390"/>
        </pc:sldMkLst>
      </pc:sldChg>
      <pc:sldChg chg="del">
        <pc:chgData name="Cerys Davies" userId="61e71dc1-9594-4277-b52b-4420989f68ee" providerId="ADAL" clId="{BA8BCB09-5A12-479B-AE6A-A85254325AE2}" dt="2024-10-20T16:29:05.623" v="132" actId="47"/>
        <pc:sldMkLst>
          <pc:docMk/>
          <pc:sldMk cId="0" sldId="391"/>
        </pc:sldMkLst>
      </pc:sldChg>
      <pc:sldChg chg="del">
        <pc:chgData name="Cerys Davies" userId="61e71dc1-9594-4277-b52b-4420989f68ee" providerId="ADAL" clId="{BA8BCB09-5A12-479B-AE6A-A85254325AE2}" dt="2024-10-20T16:29:05.623" v="132" actId="47"/>
        <pc:sldMkLst>
          <pc:docMk/>
          <pc:sldMk cId="0" sldId="392"/>
        </pc:sldMkLst>
      </pc:sldChg>
      <pc:sldChg chg="del">
        <pc:chgData name="Cerys Davies" userId="61e71dc1-9594-4277-b52b-4420989f68ee" providerId="ADAL" clId="{BA8BCB09-5A12-479B-AE6A-A85254325AE2}" dt="2024-10-20T16:29:05.623" v="132" actId="47"/>
        <pc:sldMkLst>
          <pc:docMk/>
          <pc:sldMk cId="0" sldId="393"/>
        </pc:sldMkLst>
      </pc:sldChg>
      <pc:sldChg chg="del">
        <pc:chgData name="Cerys Davies" userId="61e71dc1-9594-4277-b52b-4420989f68ee" providerId="ADAL" clId="{BA8BCB09-5A12-479B-AE6A-A85254325AE2}" dt="2024-10-20T16:29:05.623" v="132" actId="47"/>
        <pc:sldMkLst>
          <pc:docMk/>
          <pc:sldMk cId="499103808" sldId="400"/>
        </pc:sldMkLst>
      </pc:sldChg>
      <pc:sldChg chg="del">
        <pc:chgData name="Cerys Davies" userId="61e71dc1-9594-4277-b52b-4420989f68ee" providerId="ADAL" clId="{BA8BCB09-5A12-479B-AE6A-A85254325AE2}" dt="2024-10-20T16:29:05.623" v="132" actId="47"/>
        <pc:sldMkLst>
          <pc:docMk/>
          <pc:sldMk cId="1254562273" sldId="401"/>
        </pc:sldMkLst>
      </pc:sldChg>
      <pc:sldChg chg="del">
        <pc:chgData name="Cerys Davies" userId="61e71dc1-9594-4277-b52b-4420989f68ee" providerId="ADAL" clId="{BA8BCB09-5A12-479B-AE6A-A85254325AE2}" dt="2024-10-20T16:29:05.623" v="132" actId="47"/>
        <pc:sldMkLst>
          <pc:docMk/>
          <pc:sldMk cId="2130852347" sldId="402"/>
        </pc:sldMkLst>
      </pc:sldChg>
      <pc:sldChg chg="del">
        <pc:chgData name="Cerys Davies" userId="61e71dc1-9594-4277-b52b-4420989f68ee" providerId="ADAL" clId="{BA8BCB09-5A12-479B-AE6A-A85254325AE2}" dt="2024-10-20T16:29:05.623" v="132" actId="47"/>
        <pc:sldMkLst>
          <pc:docMk/>
          <pc:sldMk cId="0" sldId="403"/>
        </pc:sldMkLst>
      </pc:sldChg>
      <pc:sldChg chg="del">
        <pc:chgData name="Cerys Davies" userId="61e71dc1-9594-4277-b52b-4420989f68ee" providerId="ADAL" clId="{BA8BCB09-5A12-479B-AE6A-A85254325AE2}" dt="2024-10-20T16:29:05.623" v="132" actId="47"/>
        <pc:sldMkLst>
          <pc:docMk/>
          <pc:sldMk cId="0" sldId="404"/>
        </pc:sldMkLst>
      </pc:sldChg>
      <pc:sldChg chg="del">
        <pc:chgData name="Cerys Davies" userId="61e71dc1-9594-4277-b52b-4420989f68ee" providerId="ADAL" clId="{BA8BCB09-5A12-479B-AE6A-A85254325AE2}" dt="2024-10-20T16:29:05.623" v="132" actId="47"/>
        <pc:sldMkLst>
          <pc:docMk/>
          <pc:sldMk cId="0" sldId="405"/>
        </pc:sldMkLst>
      </pc:sldChg>
      <pc:sldChg chg="del">
        <pc:chgData name="Cerys Davies" userId="61e71dc1-9594-4277-b52b-4420989f68ee" providerId="ADAL" clId="{BA8BCB09-5A12-479B-AE6A-A85254325AE2}" dt="2024-10-20T16:29:05.623" v="132" actId="47"/>
        <pc:sldMkLst>
          <pc:docMk/>
          <pc:sldMk cId="1625487720" sldId="406"/>
        </pc:sldMkLst>
      </pc:sldChg>
      <pc:sldChg chg="del">
        <pc:chgData name="Cerys Davies" userId="61e71dc1-9594-4277-b52b-4420989f68ee" providerId="ADAL" clId="{BA8BCB09-5A12-479B-AE6A-A85254325AE2}" dt="2024-10-20T16:29:05.623" v="132" actId="47"/>
        <pc:sldMkLst>
          <pc:docMk/>
          <pc:sldMk cId="2502109782" sldId="407"/>
        </pc:sldMkLst>
      </pc:sldChg>
      <pc:sldChg chg="del">
        <pc:chgData name="Cerys Davies" userId="61e71dc1-9594-4277-b52b-4420989f68ee" providerId="ADAL" clId="{BA8BCB09-5A12-479B-AE6A-A85254325AE2}" dt="2024-10-20T16:29:05.623" v="132" actId="47"/>
        <pc:sldMkLst>
          <pc:docMk/>
          <pc:sldMk cId="0" sldId="408"/>
        </pc:sldMkLst>
      </pc:sldChg>
      <pc:sldChg chg="del">
        <pc:chgData name="Cerys Davies" userId="61e71dc1-9594-4277-b52b-4420989f68ee" providerId="ADAL" clId="{BA8BCB09-5A12-479B-AE6A-A85254325AE2}" dt="2024-10-20T16:29:05.623" v="132" actId="47"/>
        <pc:sldMkLst>
          <pc:docMk/>
          <pc:sldMk cId="985802532" sldId="409"/>
        </pc:sldMkLst>
      </pc:sldChg>
      <pc:sldChg chg="del">
        <pc:chgData name="Cerys Davies" userId="61e71dc1-9594-4277-b52b-4420989f68ee" providerId="ADAL" clId="{BA8BCB09-5A12-479B-AE6A-A85254325AE2}" dt="2024-10-20T16:29:05.623" v="132" actId="47"/>
        <pc:sldMkLst>
          <pc:docMk/>
          <pc:sldMk cId="0" sldId="410"/>
        </pc:sldMkLst>
      </pc:sldChg>
      <pc:sldChg chg="del">
        <pc:chgData name="Cerys Davies" userId="61e71dc1-9594-4277-b52b-4420989f68ee" providerId="ADAL" clId="{BA8BCB09-5A12-479B-AE6A-A85254325AE2}" dt="2024-10-20T16:29:05.623" v="132" actId="47"/>
        <pc:sldMkLst>
          <pc:docMk/>
          <pc:sldMk cId="2171587715" sldId="411"/>
        </pc:sldMkLst>
      </pc:sldChg>
      <pc:sldChg chg="del">
        <pc:chgData name="Cerys Davies" userId="61e71dc1-9594-4277-b52b-4420989f68ee" providerId="ADAL" clId="{BA8BCB09-5A12-479B-AE6A-A85254325AE2}" dt="2024-10-20T16:29:05.623" v="132" actId="47"/>
        <pc:sldMkLst>
          <pc:docMk/>
          <pc:sldMk cId="0" sldId="412"/>
        </pc:sldMkLst>
      </pc:sldChg>
      <pc:sldChg chg="del">
        <pc:chgData name="Cerys Davies" userId="61e71dc1-9594-4277-b52b-4420989f68ee" providerId="ADAL" clId="{BA8BCB09-5A12-479B-AE6A-A85254325AE2}" dt="2024-10-20T16:29:05.623" v="132" actId="47"/>
        <pc:sldMkLst>
          <pc:docMk/>
          <pc:sldMk cId="1619109597" sldId="413"/>
        </pc:sldMkLst>
      </pc:sldChg>
      <pc:sldChg chg="del">
        <pc:chgData name="Cerys Davies" userId="61e71dc1-9594-4277-b52b-4420989f68ee" providerId="ADAL" clId="{BA8BCB09-5A12-479B-AE6A-A85254325AE2}" dt="2024-10-20T16:29:05.623" v="132" actId="47"/>
        <pc:sldMkLst>
          <pc:docMk/>
          <pc:sldMk cId="0" sldId="41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27/10/2024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27/10/2024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27/10/2024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27/10/2024</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27/10/2024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408055" y="826175"/>
            <a:ext cx="7766936" cy="1646302"/>
          </a:xfrm>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827398" y="2816102"/>
            <a:ext cx="7766936" cy="1096899"/>
          </a:xfrm>
        </p:spPr>
        <p:txBody>
          <a:bodyPr>
            <a:normAutofit fontScale="85000" lnSpcReduction="20000"/>
          </a:bodyPr>
          <a:lstStyle/>
          <a:p>
            <a:pPr algn="l"/>
            <a:r>
              <a:rPr lang="en-GB" sz="4400" dirty="0">
                <a:solidFill>
                  <a:schemeClr val="bg2">
                    <a:lumMod val="50000"/>
                  </a:schemeClr>
                </a:solidFill>
              </a:rPr>
              <a:t>Week 7 Key Stakeholders in the criminal justice system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CB37-42C1-68B5-2CF7-D507CC4826C2}"/>
              </a:ext>
            </a:extLst>
          </p:cNvPr>
          <p:cNvSpPr>
            <a:spLocks noGrp="1"/>
          </p:cNvSpPr>
          <p:nvPr>
            <p:ph type="title"/>
          </p:nvPr>
        </p:nvSpPr>
        <p:spPr>
          <a:xfrm>
            <a:off x="1118897" y="76200"/>
            <a:ext cx="10157354" cy="1397000"/>
          </a:xfrm>
        </p:spPr>
        <p:txBody>
          <a:bodyPr anchor="b">
            <a:normAutofit/>
          </a:bodyPr>
          <a:lstStyle/>
          <a:p>
            <a:r>
              <a:rPr lang="en-GB" dirty="0"/>
              <a:t>Key Personnel of the Criminal Justice System</a:t>
            </a:r>
          </a:p>
        </p:txBody>
      </p:sp>
      <p:pic>
        <p:nvPicPr>
          <p:cNvPr id="1026" name="Picture 2" descr="Free Thought Bubble, Download Free Thought Bubble png images, Free ClipArts  on Clipart Library">
            <a:extLst>
              <a:ext uri="{FF2B5EF4-FFF2-40B4-BE49-F238E27FC236}">
                <a16:creationId xmlns:a16="http://schemas.microsoft.com/office/drawing/2014/main" id="{6086B3DA-97CE-1367-3606-FA7C48C0D11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91983" y="1800187"/>
            <a:ext cx="8095643" cy="4727961"/>
          </a:xfrm>
          <a:prstGeom prst="rect">
            <a:avLst/>
          </a:prstGeom>
          <a:solidFill>
            <a:srgbClr val="FFFFFF"/>
          </a:solidFill>
        </p:spPr>
      </p:pic>
      <p:sp>
        <p:nvSpPr>
          <p:cNvPr id="5" name="TextBox 4">
            <a:extLst>
              <a:ext uri="{FF2B5EF4-FFF2-40B4-BE49-F238E27FC236}">
                <a16:creationId xmlns:a16="http://schemas.microsoft.com/office/drawing/2014/main" id="{FB302A17-77C3-6C5E-1B15-601B947DDA14}"/>
              </a:ext>
            </a:extLst>
          </p:cNvPr>
          <p:cNvSpPr txBox="1"/>
          <p:nvPr/>
        </p:nvSpPr>
        <p:spPr>
          <a:xfrm>
            <a:off x="2704375" y="2952871"/>
            <a:ext cx="5531050" cy="1354217"/>
          </a:xfrm>
          <a:prstGeom prst="rect">
            <a:avLst/>
          </a:prstGeom>
          <a:noFill/>
        </p:spPr>
        <p:txBody>
          <a:bodyPr wrap="square" rtlCol="0">
            <a:spAutoFit/>
          </a:bodyPr>
          <a:lstStyle/>
          <a:p>
            <a:r>
              <a:rPr lang="en-US" sz="3200" b="1" dirty="0"/>
              <a:t>Can you name some of the key players in the CJS?</a:t>
            </a:r>
          </a:p>
          <a:p>
            <a:endParaRPr lang="en-GB" dirty="0"/>
          </a:p>
        </p:txBody>
      </p:sp>
    </p:spTree>
    <p:extLst>
      <p:ext uri="{BB962C8B-B14F-4D97-AF65-F5344CB8AC3E}">
        <p14:creationId xmlns:p14="http://schemas.microsoft.com/office/powerpoint/2010/main" val="3397422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54D0B4F-73EC-D7A1-0B0C-35C80581479F}"/>
              </a:ext>
            </a:extLst>
          </p:cNvPr>
          <p:cNvPicPr>
            <a:picLocks noChangeAspect="1"/>
          </p:cNvPicPr>
          <p:nvPr/>
        </p:nvPicPr>
        <p:blipFill>
          <a:blip r:embed="rId2"/>
          <a:stretch>
            <a:fillRect/>
          </a:stretch>
        </p:blipFill>
        <p:spPr>
          <a:xfrm>
            <a:off x="717675" y="579120"/>
            <a:ext cx="10885719" cy="5318760"/>
          </a:xfrm>
          <a:prstGeom prst="rect">
            <a:avLst/>
          </a:prstGeom>
        </p:spPr>
      </p:pic>
    </p:spTree>
    <p:extLst>
      <p:ext uri="{BB962C8B-B14F-4D97-AF65-F5344CB8AC3E}">
        <p14:creationId xmlns:p14="http://schemas.microsoft.com/office/powerpoint/2010/main" val="1449697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35E7903-6609-B217-A7C0-9C72CA1EA9AE}"/>
              </a:ext>
            </a:extLst>
          </p:cNvPr>
          <p:cNvPicPr>
            <a:picLocks noChangeAspect="1"/>
          </p:cNvPicPr>
          <p:nvPr/>
        </p:nvPicPr>
        <p:blipFill>
          <a:blip r:embed="rId2"/>
          <a:stretch>
            <a:fillRect/>
          </a:stretch>
        </p:blipFill>
        <p:spPr>
          <a:xfrm>
            <a:off x="754069" y="685800"/>
            <a:ext cx="10576871" cy="4419600"/>
          </a:xfrm>
          <a:prstGeom prst="rect">
            <a:avLst/>
          </a:prstGeom>
        </p:spPr>
      </p:pic>
    </p:spTree>
    <p:extLst>
      <p:ext uri="{BB962C8B-B14F-4D97-AF65-F5344CB8AC3E}">
        <p14:creationId xmlns:p14="http://schemas.microsoft.com/office/powerpoint/2010/main" val="1326863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EEA49-83FE-42E3-8036-836BEBC2329C}"/>
              </a:ext>
            </a:extLst>
          </p:cNvPr>
          <p:cNvSpPr>
            <a:spLocks noGrp="1"/>
          </p:cNvSpPr>
          <p:nvPr>
            <p:ph type="title"/>
          </p:nvPr>
        </p:nvSpPr>
        <p:spPr>
          <a:xfrm>
            <a:off x="415244" y="216447"/>
            <a:ext cx="8596668" cy="773668"/>
          </a:xfrm>
        </p:spPr>
        <p:txBody>
          <a:bodyPr/>
          <a:lstStyle/>
          <a:p>
            <a:r>
              <a:rPr lang="en-GB" dirty="0"/>
              <a:t>The Police</a:t>
            </a:r>
          </a:p>
        </p:txBody>
      </p:sp>
      <p:sp>
        <p:nvSpPr>
          <p:cNvPr id="3" name="Content Placeholder 2">
            <a:extLst>
              <a:ext uri="{FF2B5EF4-FFF2-40B4-BE49-F238E27FC236}">
                <a16:creationId xmlns:a16="http://schemas.microsoft.com/office/drawing/2014/main" id="{A65017B5-C966-4CB4-8373-87D341B88340}"/>
              </a:ext>
            </a:extLst>
          </p:cNvPr>
          <p:cNvSpPr>
            <a:spLocks noGrp="1"/>
          </p:cNvSpPr>
          <p:nvPr>
            <p:ph idx="1"/>
          </p:nvPr>
        </p:nvSpPr>
        <p:spPr>
          <a:xfrm>
            <a:off x="307431" y="949156"/>
            <a:ext cx="8812294" cy="4629462"/>
          </a:xfrm>
        </p:spPr>
        <p:txBody>
          <a:bodyPr>
            <a:noAutofit/>
          </a:bodyPr>
          <a:lstStyle/>
          <a:p>
            <a:r>
              <a:rPr lang="en-GB" sz="2400" dirty="0"/>
              <a:t>43 geographical forces plus ‘special forces’ </a:t>
            </a:r>
            <a:r>
              <a:rPr lang="en-GB" sz="2400" dirty="0" err="1"/>
              <a:t>e.g</a:t>
            </a:r>
            <a:r>
              <a:rPr lang="en-GB" sz="2400" dirty="0"/>
              <a:t> British Transport Police</a:t>
            </a:r>
          </a:p>
          <a:p>
            <a:r>
              <a:rPr lang="en-GB" sz="2400" dirty="0"/>
              <a:t>Responsible for the investigation of suspected criminal offences</a:t>
            </a:r>
          </a:p>
          <a:p>
            <a:r>
              <a:rPr lang="en-GB" sz="2400" dirty="0"/>
              <a:t>Apprehending suspects</a:t>
            </a:r>
          </a:p>
          <a:p>
            <a:r>
              <a:rPr lang="en-GB" sz="2400" dirty="0"/>
              <a:t>Police possess a wide range of powers ( see chapter 11)</a:t>
            </a:r>
          </a:p>
          <a:p>
            <a:r>
              <a:rPr lang="en-GB" sz="2400" dirty="0"/>
              <a:t>Although the police investigate the majority of alleged offences, other agencies exist to investigate particular types of crime (e.g. HMRC, Health and Safety Executive)</a:t>
            </a:r>
          </a:p>
          <a:p>
            <a:r>
              <a:rPr lang="en-GB" sz="2400" dirty="0"/>
              <a:t>National Crime Agency (NCA) established to prevent and investigate serious, organised and complex crime. (e.g. drug importation, firearms, cybercrime, exploitation of children and human trafficking)</a:t>
            </a:r>
          </a:p>
        </p:txBody>
      </p:sp>
      <p:pic>
        <p:nvPicPr>
          <p:cNvPr id="5" name="Picture 4">
            <a:extLst>
              <a:ext uri="{FF2B5EF4-FFF2-40B4-BE49-F238E27FC236}">
                <a16:creationId xmlns:a16="http://schemas.microsoft.com/office/drawing/2014/main" id="{01E80857-70E1-9CAC-3AA0-F6F159186D95}"/>
              </a:ext>
            </a:extLst>
          </p:cNvPr>
          <p:cNvPicPr>
            <a:picLocks noChangeAspect="1"/>
          </p:cNvPicPr>
          <p:nvPr/>
        </p:nvPicPr>
        <p:blipFill>
          <a:blip r:embed="rId2"/>
          <a:stretch>
            <a:fillRect/>
          </a:stretch>
        </p:blipFill>
        <p:spPr>
          <a:xfrm>
            <a:off x="8914728" y="297986"/>
            <a:ext cx="3028950" cy="1514475"/>
          </a:xfrm>
          <a:prstGeom prst="rect">
            <a:avLst/>
          </a:prstGeom>
        </p:spPr>
      </p:pic>
    </p:spTree>
    <p:extLst>
      <p:ext uri="{BB962C8B-B14F-4D97-AF65-F5344CB8AC3E}">
        <p14:creationId xmlns:p14="http://schemas.microsoft.com/office/powerpoint/2010/main" val="2991937286"/>
      </p:ext>
    </p:extLst>
  </p:cSld>
  <p:clrMapOvr>
    <a:masterClrMapping/>
  </p:clrMapOvr>
  <mc:AlternateContent xmlns:mc="http://schemas.openxmlformats.org/markup-compatibility/2006" xmlns:p14="http://schemas.microsoft.com/office/powerpoint/2010/main">
    <mc:Choice Requires="p14">
      <p:transition spd="med" p14:dur="700" advTm="65838">
        <p:fade/>
      </p:transition>
    </mc:Choice>
    <mc:Fallback xmlns="">
      <p:transition spd="med" advTm="65838">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EEA49-83FE-42E3-8036-836BEBC2329C}"/>
              </a:ext>
            </a:extLst>
          </p:cNvPr>
          <p:cNvSpPr>
            <a:spLocks noGrp="1"/>
          </p:cNvSpPr>
          <p:nvPr>
            <p:ph type="title"/>
          </p:nvPr>
        </p:nvSpPr>
        <p:spPr/>
        <p:txBody>
          <a:bodyPr/>
          <a:lstStyle/>
          <a:p>
            <a:r>
              <a:rPr lang="en-GB" dirty="0"/>
              <a:t>The Police</a:t>
            </a:r>
          </a:p>
        </p:txBody>
      </p:sp>
      <p:sp>
        <p:nvSpPr>
          <p:cNvPr id="3" name="Content Placeholder 2">
            <a:extLst>
              <a:ext uri="{FF2B5EF4-FFF2-40B4-BE49-F238E27FC236}">
                <a16:creationId xmlns:a16="http://schemas.microsoft.com/office/drawing/2014/main" id="{A65017B5-C966-4CB4-8373-87D341B88340}"/>
              </a:ext>
            </a:extLst>
          </p:cNvPr>
          <p:cNvSpPr>
            <a:spLocks noGrp="1"/>
          </p:cNvSpPr>
          <p:nvPr>
            <p:ph idx="1"/>
          </p:nvPr>
        </p:nvSpPr>
        <p:spPr>
          <a:xfrm>
            <a:off x="508432" y="1618938"/>
            <a:ext cx="8596668" cy="3880773"/>
          </a:xfrm>
        </p:spPr>
        <p:txBody>
          <a:bodyPr>
            <a:normAutofit/>
          </a:bodyPr>
          <a:lstStyle/>
          <a:p>
            <a:r>
              <a:rPr lang="en-GB" sz="2400" dirty="0"/>
              <a:t>Police forces answerable to local Police and Crime Commissioners (PCCs) – elected officials </a:t>
            </a:r>
          </a:p>
          <a:p>
            <a:r>
              <a:rPr lang="en-GB" sz="2400" dirty="0"/>
              <a:t>Relevant legislation: Police Reform and Social Responsibility Act 2011</a:t>
            </a:r>
          </a:p>
          <a:p>
            <a:r>
              <a:rPr lang="en-GB" sz="2400" dirty="0"/>
              <a:t>PCCs must: secure efficient and effective police service, appoint Chief Constable, set police and crime objectives, set the budget, contribute to national and international policing capabilities and bring together community safety and criminal justice partners</a:t>
            </a:r>
          </a:p>
          <a:p>
            <a:endParaRPr lang="en-GB" dirty="0"/>
          </a:p>
        </p:txBody>
      </p:sp>
      <p:pic>
        <p:nvPicPr>
          <p:cNvPr id="5" name="Picture 4">
            <a:extLst>
              <a:ext uri="{FF2B5EF4-FFF2-40B4-BE49-F238E27FC236}">
                <a16:creationId xmlns:a16="http://schemas.microsoft.com/office/drawing/2014/main" id="{01E80857-70E1-9CAC-3AA0-F6F159186D95}"/>
              </a:ext>
            </a:extLst>
          </p:cNvPr>
          <p:cNvPicPr>
            <a:picLocks noChangeAspect="1"/>
          </p:cNvPicPr>
          <p:nvPr/>
        </p:nvPicPr>
        <p:blipFill>
          <a:blip r:embed="rId2"/>
          <a:stretch>
            <a:fillRect/>
          </a:stretch>
        </p:blipFill>
        <p:spPr>
          <a:xfrm>
            <a:off x="8244944" y="187326"/>
            <a:ext cx="3028950" cy="1514475"/>
          </a:xfrm>
          <a:prstGeom prst="rect">
            <a:avLst/>
          </a:prstGeom>
        </p:spPr>
      </p:pic>
    </p:spTree>
    <p:extLst>
      <p:ext uri="{BB962C8B-B14F-4D97-AF65-F5344CB8AC3E}">
        <p14:creationId xmlns:p14="http://schemas.microsoft.com/office/powerpoint/2010/main" val="3367266267"/>
      </p:ext>
    </p:extLst>
  </p:cSld>
  <p:clrMapOvr>
    <a:masterClrMapping/>
  </p:clrMapOvr>
  <mc:AlternateContent xmlns:mc="http://schemas.openxmlformats.org/markup-compatibility/2006" xmlns:p14="http://schemas.microsoft.com/office/powerpoint/2010/main">
    <mc:Choice Requires="p14">
      <p:transition spd="med" p14:dur="700" advTm="65838">
        <p:fade/>
      </p:transition>
    </mc:Choice>
    <mc:Fallback xmlns="">
      <p:transition spd="med" advTm="65838">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83435-8BBF-46F5-AAA7-B282E932FD30}"/>
              </a:ext>
            </a:extLst>
          </p:cNvPr>
          <p:cNvSpPr>
            <a:spLocks noGrp="1"/>
          </p:cNvSpPr>
          <p:nvPr>
            <p:ph type="title"/>
          </p:nvPr>
        </p:nvSpPr>
        <p:spPr/>
        <p:txBody>
          <a:bodyPr/>
          <a:lstStyle/>
          <a:p>
            <a:r>
              <a:rPr lang="en-GB" dirty="0"/>
              <a:t>The CPS</a:t>
            </a:r>
          </a:p>
        </p:txBody>
      </p:sp>
      <p:sp>
        <p:nvSpPr>
          <p:cNvPr id="3" name="Content Placeholder 2">
            <a:extLst>
              <a:ext uri="{FF2B5EF4-FFF2-40B4-BE49-F238E27FC236}">
                <a16:creationId xmlns:a16="http://schemas.microsoft.com/office/drawing/2014/main" id="{D8BF6A57-70D4-4841-A92C-14CD3B2180AD}"/>
              </a:ext>
            </a:extLst>
          </p:cNvPr>
          <p:cNvSpPr>
            <a:spLocks noGrp="1"/>
          </p:cNvSpPr>
          <p:nvPr>
            <p:ph idx="1"/>
          </p:nvPr>
        </p:nvSpPr>
        <p:spPr>
          <a:xfrm>
            <a:off x="492490" y="1683004"/>
            <a:ext cx="9105798" cy="4612960"/>
          </a:xfrm>
        </p:spPr>
        <p:txBody>
          <a:bodyPr>
            <a:normAutofit/>
          </a:bodyPr>
          <a:lstStyle/>
          <a:p>
            <a:r>
              <a:rPr lang="en-GB" sz="2800" dirty="0"/>
              <a:t>The Crown Prosecution Service (CPS) is responsible for prosecuting individuals charged with having committed a criminal offence.</a:t>
            </a:r>
          </a:p>
          <a:p>
            <a:r>
              <a:rPr lang="en-GB" sz="2800" dirty="0"/>
              <a:t>Head of the CPS is the Director of Public Prosecutions.</a:t>
            </a:r>
          </a:p>
          <a:p>
            <a:r>
              <a:rPr lang="en-GB" sz="2800" dirty="0"/>
              <a:t>Responsible for deciding whether to charge a suspect.</a:t>
            </a:r>
          </a:p>
          <a:p>
            <a:r>
              <a:rPr lang="en-GB" sz="2800" dirty="0"/>
              <a:t>Independent from the police.</a:t>
            </a:r>
          </a:p>
          <a:p>
            <a:r>
              <a:rPr lang="en-GB" sz="2800" dirty="0"/>
              <a:t>13 geographical areas</a:t>
            </a:r>
          </a:p>
          <a:p>
            <a:pPr marL="0" indent="0">
              <a:buNone/>
            </a:pPr>
            <a:endParaRPr lang="en-GB" sz="2400" dirty="0"/>
          </a:p>
        </p:txBody>
      </p:sp>
      <p:pic>
        <p:nvPicPr>
          <p:cNvPr id="5" name="Picture 4">
            <a:extLst>
              <a:ext uri="{FF2B5EF4-FFF2-40B4-BE49-F238E27FC236}">
                <a16:creationId xmlns:a16="http://schemas.microsoft.com/office/drawing/2014/main" id="{7A40F19F-0373-39A9-E5CA-03F6CC0171AE}"/>
              </a:ext>
            </a:extLst>
          </p:cNvPr>
          <p:cNvPicPr>
            <a:picLocks noChangeAspect="1"/>
          </p:cNvPicPr>
          <p:nvPr/>
        </p:nvPicPr>
        <p:blipFill>
          <a:blip r:embed="rId2"/>
          <a:stretch>
            <a:fillRect/>
          </a:stretch>
        </p:blipFill>
        <p:spPr>
          <a:xfrm>
            <a:off x="8904313" y="1"/>
            <a:ext cx="2619375" cy="1743075"/>
          </a:xfrm>
          <a:prstGeom prst="rect">
            <a:avLst/>
          </a:prstGeom>
        </p:spPr>
      </p:pic>
    </p:spTree>
    <p:extLst>
      <p:ext uri="{BB962C8B-B14F-4D97-AF65-F5344CB8AC3E}">
        <p14:creationId xmlns:p14="http://schemas.microsoft.com/office/powerpoint/2010/main" val="891417270"/>
      </p:ext>
    </p:extLst>
  </p:cSld>
  <p:clrMapOvr>
    <a:masterClrMapping/>
  </p:clrMapOvr>
  <mc:AlternateContent xmlns:mc="http://schemas.openxmlformats.org/markup-compatibility/2006" xmlns:p14="http://schemas.microsoft.com/office/powerpoint/2010/main">
    <mc:Choice Requires="p14">
      <p:transition spd="med" p14:dur="700" advTm="120011">
        <p:fade/>
      </p:transition>
    </mc:Choice>
    <mc:Fallback xmlns="">
      <p:transition spd="med" advTm="120011">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83435-8BBF-46F5-AAA7-B282E932FD30}"/>
              </a:ext>
            </a:extLst>
          </p:cNvPr>
          <p:cNvSpPr>
            <a:spLocks noGrp="1"/>
          </p:cNvSpPr>
          <p:nvPr>
            <p:ph type="title"/>
          </p:nvPr>
        </p:nvSpPr>
        <p:spPr>
          <a:xfrm>
            <a:off x="492490" y="362204"/>
            <a:ext cx="8596668" cy="1320800"/>
          </a:xfrm>
        </p:spPr>
        <p:txBody>
          <a:bodyPr/>
          <a:lstStyle/>
          <a:p>
            <a:r>
              <a:rPr lang="en-GB" dirty="0"/>
              <a:t>The CPS - role</a:t>
            </a:r>
          </a:p>
        </p:txBody>
      </p:sp>
      <p:sp>
        <p:nvSpPr>
          <p:cNvPr id="3" name="Content Placeholder 2">
            <a:extLst>
              <a:ext uri="{FF2B5EF4-FFF2-40B4-BE49-F238E27FC236}">
                <a16:creationId xmlns:a16="http://schemas.microsoft.com/office/drawing/2014/main" id="{D8BF6A57-70D4-4841-A92C-14CD3B2180AD}"/>
              </a:ext>
            </a:extLst>
          </p:cNvPr>
          <p:cNvSpPr>
            <a:spLocks noGrp="1"/>
          </p:cNvSpPr>
          <p:nvPr>
            <p:ph idx="1"/>
          </p:nvPr>
        </p:nvSpPr>
        <p:spPr>
          <a:xfrm>
            <a:off x="492490" y="1683004"/>
            <a:ext cx="9105798" cy="4565396"/>
          </a:xfrm>
        </p:spPr>
        <p:txBody>
          <a:bodyPr>
            <a:normAutofit/>
          </a:bodyPr>
          <a:lstStyle/>
          <a:p>
            <a:r>
              <a:rPr lang="en-GB" sz="2800" dirty="0"/>
              <a:t>Decides which offence should be charged</a:t>
            </a:r>
          </a:p>
          <a:p>
            <a:r>
              <a:rPr lang="en-GB" sz="2800" dirty="0"/>
              <a:t>Responsible for deciding whether to charge a suspect.</a:t>
            </a:r>
          </a:p>
          <a:p>
            <a:r>
              <a:rPr lang="en-GB" sz="2800" dirty="0"/>
              <a:t>CPS prosecutes the case in court and will collate evidence to be presented at trial. </a:t>
            </a:r>
          </a:p>
          <a:p>
            <a:r>
              <a:rPr lang="en-GB" sz="2800" dirty="0"/>
              <a:t>Prepares cases for the Magistrates Court or Crown Court</a:t>
            </a:r>
          </a:p>
          <a:p>
            <a:r>
              <a:rPr lang="en-GB" sz="2800" dirty="0"/>
              <a:t>Provides information, assistance and support to victims and prosecution witnesses</a:t>
            </a:r>
          </a:p>
          <a:p>
            <a:endParaRPr lang="en-GB" sz="2400" dirty="0"/>
          </a:p>
        </p:txBody>
      </p:sp>
      <p:pic>
        <p:nvPicPr>
          <p:cNvPr id="5" name="Picture 4">
            <a:extLst>
              <a:ext uri="{FF2B5EF4-FFF2-40B4-BE49-F238E27FC236}">
                <a16:creationId xmlns:a16="http://schemas.microsoft.com/office/drawing/2014/main" id="{7A40F19F-0373-39A9-E5CA-03F6CC0171AE}"/>
              </a:ext>
            </a:extLst>
          </p:cNvPr>
          <p:cNvPicPr>
            <a:picLocks noChangeAspect="1"/>
          </p:cNvPicPr>
          <p:nvPr/>
        </p:nvPicPr>
        <p:blipFill>
          <a:blip r:embed="rId2"/>
          <a:stretch>
            <a:fillRect/>
          </a:stretch>
        </p:blipFill>
        <p:spPr>
          <a:xfrm>
            <a:off x="8904313" y="1"/>
            <a:ext cx="2619375" cy="1743075"/>
          </a:xfrm>
          <a:prstGeom prst="rect">
            <a:avLst/>
          </a:prstGeom>
        </p:spPr>
      </p:pic>
    </p:spTree>
    <p:extLst>
      <p:ext uri="{BB962C8B-B14F-4D97-AF65-F5344CB8AC3E}">
        <p14:creationId xmlns:p14="http://schemas.microsoft.com/office/powerpoint/2010/main" val="19024528"/>
      </p:ext>
    </p:extLst>
  </p:cSld>
  <p:clrMapOvr>
    <a:masterClrMapping/>
  </p:clrMapOvr>
  <mc:AlternateContent xmlns:mc="http://schemas.openxmlformats.org/markup-compatibility/2006" xmlns:p14="http://schemas.microsoft.com/office/powerpoint/2010/main">
    <mc:Choice Requires="p14">
      <p:transition spd="med" p14:dur="700" advTm="120011">
        <p:fade/>
      </p:transition>
    </mc:Choice>
    <mc:Fallback xmlns="">
      <p:transition spd="med" advTm="120011">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83435-8BBF-46F5-AAA7-B282E932FD30}"/>
              </a:ext>
            </a:extLst>
          </p:cNvPr>
          <p:cNvSpPr>
            <a:spLocks noGrp="1"/>
          </p:cNvSpPr>
          <p:nvPr>
            <p:ph type="title"/>
          </p:nvPr>
        </p:nvSpPr>
        <p:spPr>
          <a:xfrm>
            <a:off x="492490" y="362204"/>
            <a:ext cx="8596668" cy="1320800"/>
          </a:xfrm>
        </p:spPr>
        <p:txBody>
          <a:bodyPr/>
          <a:lstStyle/>
          <a:p>
            <a:r>
              <a:rPr lang="en-GB" dirty="0"/>
              <a:t>The CPS - role</a:t>
            </a:r>
          </a:p>
        </p:txBody>
      </p:sp>
      <p:sp>
        <p:nvSpPr>
          <p:cNvPr id="3" name="Content Placeholder 2">
            <a:extLst>
              <a:ext uri="{FF2B5EF4-FFF2-40B4-BE49-F238E27FC236}">
                <a16:creationId xmlns:a16="http://schemas.microsoft.com/office/drawing/2014/main" id="{D8BF6A57-70D4-4841-A92C-14CD3B2180AD}"/>
              </a:ext>
            </a:extLst>
          </p:cNvPr>
          <p:cNvSpPr>
            <a:spLocks noGrp="1"/>
          </p:cNvSpPr>
          <p:nvPr>
            <p:ph idx="1"/>
          </p:nvPr>
        </p:nvSpPr>
        <p:spPr>
          <a:xfrm>
            <a:off x="492490" y="1385970"/>
            <a:ext cx="9624152" cy="5109826"/>
          </a:xfrm>
        </p:spPr>
        <p:txBody>
          <a:bodyPr>
            <a:normAutofit fontScale="92500" lnSpcReduction="10000"/>
          </a:bodyPr>
          <a:lstStyle/>
          <a:p>
            <a:r>
              <a:rPr lang="en-GB" sz="2800" dirty="0"/>
              <a:t>Advocacy role: Senior Crown Prosecutor, Crown Prosecutor or Associate Prosecutor ( depending on court and level of trial)</a:t>
            </a:r>
          </a:p>
          <a:p>
            <a:r>
              <a:rPr lang="en-GB" sz="2800" dirty="0"/>
              <a:t>Admin staff:  caseworkers, paralegals who assist Prosecutors in preparing cases, liaising with witnesses, attending court and post trial administration.</a:t>
            </a:r>
          </a:p>
          <a:p>
            <a:r>
              <a:rPr lang="en-GB" sz="2800" dirty="0"/>
              <a:t>CPS mission “We will….:</a:t>
            </a:r>
          </a:p>
          <a:p>
            <a:pPr lvl="1"/>
            <a:r>
              <a:rPr lang="en-GB" sz="2600" dirty="0"/>
              <a:t>Be independent and fair</a:t>
            </a:r>
          </a:p>
          <a:p>
            <a:pPr lvl="1"/>
            <a:r>
              <a:rPr lang="en-GB" sz="2600" dirty="0"/>
              <a:t>Be honest and open</a:t>
            </a:r>
          </a:p>
          <a:p>
            <a:pPr lvl="1"/>
            <a:r>
              <a:rPr lang="en-GB" sz="2600" dirty="0"/>
              <a:t>Treat </a:t>
            </a:r>
            <a:r>
              <a:rPr lang="en-GB" sz="2600" dirty="0" err="1"/>
              <a:t>everyoene</a:t>
            </a:r>
            <a:r>
              <a:rPr lang="en-GB" sz="2600" dirty="0"/>
              <a:t> with respect</a:t>
            </a:r>
          </a:p>
          <a:p>
            <a:pPr lvl="1"/>
            <a:r>
              <a:rPr lang="en-GB" sz="2600" dirty="0"/>
              <a:t>Behave professionally and strive for excellence</a:t>
            </a:r>
          </a:p>
          <a:p>
            <a:pPr lvl="1"/>
            <a:r>
              <a:rPr lang="en-GB" sz="2600" dirty="0"/>
              <a:t>Be efficient and responsible with taxpayer’s money</a:t>
            </a:r>
          </a:p>
          <a:p>
            <a:pPr lvl="1"/>
            <a:endParaRPr lang="en-GB" sz="2600" dirty="0"/>
          </a:p>
          <a:p>
            <a:endParaRPr lang="en-GB" sz="2400" dirty="0"/>
          </a:p>
        </p:txBody>
      </p:sp>
      <p:pic>
        <p:nvPicPr>
          <p:cNvPr id="5" name="Picture 4">
            <a:extLst>
              <a:ext uri="{FF2B5EF4-FFF2-40B4-BE49-F238E27FC236}">
                <a16:creationId xmlns:a16="http://schemas.microsoft.com/office/drawing/2014/main" id="{7A40F19F-0373-39A9-E5CA-03F6CC0171AE}"/>
              </a:ext>
            </a:extLst>
          </p:cNvPr>
          <p:cNvPicPr>
            <a:picLocks noChangeAspect="1"/>
          </p:cNvPicPr>
          <p:nvPr/>
        </p:nvPicPr>
        <p:blipFill>
          <a:blip r:embed="rId2"/>
          <a:stretch>
            <a:fillRect/>
          </a:stretch>
        </p:blipFill>
        <p:spPr>
          <a:xfrm>
            <a:off x="9994334" y="139585"/>
            <a:ext cx="1872983" cy="1246385"/>
          </a:xfrm>
          <a:prstGeom prst="rect">
            <a:avLst/>
          </a:prstGeom>
        </p:spPr>
      </p:pic>
    </p:spTree>
    <p:extLst>
      <p:ext uri="{BB962C8B-B14F-4D97-AF65-F5344CB8AC3E}">
        <p14:creationId xmlns:p14="http://schemas.microsoft.com/office/powerpoint/2010/main" val="975770392"/>
      </p:ext>
    </p:extLst>
  </p:cSld>
  <p:clrMapOvr>
    <a:masterClrMapping/>
  </p:clrMapOvr>
  <mc:AlternateContent xmlns:mc="http://schemas.openxmlformats.org/markup-compatibility/2006" xmlns:p14="http://schemas.microsoft.com/office/powerpoint/2010/main">
    <mc:Choice Requires="p14">
      <p:transition spd="med" p14:dur="700" advTm="120011">
        <p:fade/>
      </p:transition>
    </mc:Choice>
    <mc:Fallback xmlns="">
      <p:transition spd="med" advTm="120011">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F6F8-46CE-F70A-66FF-A6BBBDAB86FD}"/>
              </a:ext>
            </a:extLst>
          </p:cNvPr>
          <p:cNvSpPr>
            <a:spLocks noGrp="1"/>
          </p:cNvSpPr>
          <p:nvPr>
            <p:ph type="title"/>
          </p:nvPr>
        </p:nvSpPr>
        <p:spPr>
          <a:xfrm>
            <a:off x="438541" y="172785"/>
            <a:ext cx="8596668" cy="660076"/>
          </a:xfrm>
        </p:spPr>
        <p:txBody>
          <a:bodyPr/>
          <a:lstStyle/>
          <a:p>
            <a:r>
              <a:rPr lang="en-GB" dirty="0"/>
              <a:t>Prosecution of Offences Act 1985</a:t>
            </a:r>
          </a:p>
        </p:txBody>
      </p:sp>
      <p:sp>
        <p:nvSpPr>
          <p:cNvPr id="3" name="Content Placeholder 2">
            <a:extLst>
              <a:ext uri="{FF2B5EF4-FFF2-40B4-BE49-F238E27FC236}">
                <a16:creationId xmlns:a16="http://schemas.microsoft.com/office/drawing/2014/main" id="{6A8BF61A-9F54-887A-C14E-4680F14824BF}"/>
              </a:ext>
            </a:extLst>
          </p:cNvPr>
          <p:cNvSpPr>
            <a:spLocks noGrp="1"/>
          </p:cNvSpPr>
          <p:nvPr>
            <p:ph idx="1"/>
          </p:nvPr>
        </p:nvSpPr>
        <p:spPr>
          <a:xfrm>
            <a:off x="502608" y="1246189"/>
            <a:ext cx="9561616" cy="5288567"/>
          </a:xfrm>
        </p:spPr>
        <p:txBody>
          <a:bodyPr>
            <a:noAutofit/>
          </a:bodyPr>
          <a:lstStyle/>
          <a:p>
            <a:r>
              <a:rPr lang="en-GB" sz="2000" dirty="0"/>
              <a:t>Created the independent CPS (s 1) ( following Phillips Commission report)</a:t>
            </a:r>
          </a:p>
          <a:p>
            <a:r>
              <a:rPr lang="en-GB" sz="2000" dirty="0"/>
              <a:t>Enables private prosecutions (s 6 (1)) or for CPS to take over private prosecutions</a:t>
            </a:r>
          </a:p>
          <a:p>
            <a:r>
              <a:rPr lang="en-GB" sz="2000" dirty="0"/>
              <a:t>Code for Crown Prosecutors (s 10) – general principles:</a:t>
            </a:r>
          </a:p>
          <a:p>
            <a:pPr lvl="1"/>
            <a:r>
              <a:rPr lang="en-GB" sz="2000" dirty="0"/>
              <a:t>Independence from Police – carry out duties without political interference</a:t>
            </a:r>
          </a:p>
          <a:p>
            <a:pPr lvl="1"/>
            <a:r>
              <a:rPr lang="en-GB" sz="2000" dirty="0"/>
              <a:t>Function of CPS is to assess whether appropriate to present charges before a court</a:t>
            </a:r>
          </a:p>
          <a:p>
            <a:pPr lvl="1"/>
            <a:r>
              <a:rPr lang="en-GB" sz="2000" dirty="0"/>
              <a:t>Decision to prosecute must be undertaken with utmost care</a:t>
            </a:r>
          </a:p>
          <a:p>
            <a:pPr lvl="1"/>
            <a:r>
              <a:rPr lang="en-GB" sz="2000" dirty="0"/>
              <a:t>Casework decisions must be taken fairly, impartially and with integrity</a:t>
            </a:r>
          </a:p>
          <a:p>
            <a:pPr lvl="1"/>
            <a:r>
              <a:rPr lang="en-GB" sz="2000" dirty="0"/>
              <a:t>Prosecutors must act in accordance with ECHR and the Human Rights Act 1998</a:t>
            </a:r>
          </a:p>
        </p:txBody>
      </p:sp>
    </p:spTree>
    <p:extLst>
      <p:ext uri="{BB962C8B-B14F-4D97-AF65-F5344CB8AC3E}">
        <p14:creationId xmlns:p14="http://schemas.microsoft.com/office/powerpoint/2010/main" val="30578107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F6F8-46CE-F70A-66FF-A6BBBDAB86FD}"/>
              </a:ext>
            </a:extLst>
          </p:cNvPr>
          <p:cNvSpPr>
            <a:spLocks noGrp="1"/>
          </p:cNvSpPr>
          <p:nvPr>
            <p:ph type="title"/>
          </p:nvPr>
        </p:nvSpPr>
        <p:spPr>
          <a:xfrm>
            <a:off x="438541" y="172785"/>
            <a:ext cx="8596668" cy="660076"/>
          </a:xfrm>
        </p:spPr>
        <p:txBody>
          <a:bodyPr>
            <a:normAutofit/>
          </a:bodyPr>
          <a:lstStyle/>
          <a:p>
            <a:r>
              <a:rPr lang="en-GB" sz="2800" dirty="0"/>
              <a:t>Charging decisions under the CJA 2003</a:t>
            </a:r>
          </a:p>
        </p:txBody>
      </p:sp>
      <p:sp>
        <p:nvSpPr>
          <p:cNvPr id="3" name="Content Placeholder 2">
            <a:extLst>
              <a:ext uri="{FF2B5EF4-FFF2-40B4-BE49-F238E27FC236}">
                <a16:creationId xmlns:a16="http://schemas.microsoft.com/office/drawing/2014/main" id="{6A8BF61A-9F54-887A-C14E-4680F14824BF}"/>
              </a:ext>
            </a:extLst>
          </p:cNvPr>
          <p:cNvSpPr>
            <a:spLocks noGrp="1"/>
          </p:cNvSpPr>
          <p:nvPr>
            <p:ph idx="1"/>
          </p:nvPr>
        </p:nvSpPr>
        <p:spPr>
          <a:xfrm>
            <a:off x="362826" y="784716"/>
            <a:ext cx="10435248" cy="5288567"/>
          </a:xfrm>
        </p:spPr>
        <p:txBody>
          <a:bodyPr>
            <a:noAutofit/>
          </a:bodyPr>
          <a:lstStyle/>
          <a:p>
            <a:r>
              <a:rPr lang="en-GB" sz="2000" dirty="0"/>
              <a:t>Decisions on minor offences made by Police, decisions on more serious offences made by the CPS</a:t>
            </a:r>
          </a:p>
          <a:p>
            <a:r>
              <a:rPr lang="en-GB" sz="2000" dirty="0"/>
              <a:t>Code for Crown Prosecutors : </a:t>
            </a:r>
            <a:r>
              <a:rPr lang="en-GB" sz="2000" b="1" dirty="0"/>
              <a:t>Full Code Test</a:t>
            </a:r>
          </a:p>
          <a:p>
            <a:pPr lvl="1"/>
            <a:r>
              <a:rPr lang="en-GB" sz="2000" u="sng" dirty="0"/>
              <a:t>Evidential Test</a:t>
            </a:r>
          </a:p>
          <a:p>
            <a:pPr lvl="2"/>
            <a:r>
              <a:rPr lang="en-GB" sz="2000" dirty="0"/>
              <a:t>Admissible, credible and reliable</a:t>
            </a:r>
          </a:p>
          <a:p>
            <a:pPr lvl="2"/>
            <a:r>
              <a:rPr lang="en-GB" sz="2000" dirty="0"/>
              <a:t>Strength of evidence, weaknesses?</a:t>
            </a:r>
          </a:p>
          <a:p>
            <a:pPr lvl="2"/>
            <a:r>
              <a:rPr lang="en-GB" sz="2000" dirty="0"/>
              <a:t>Determines whether there is enough evidence to provide a realistic prospect of a conviction.  </a:t>
            </a:r>
          </a:p>
          <a:p>
            <a:pPr lvl="1"/>
            <a:r>
              <a:rPr lang="en-GB" sz="2000" u="sng" dirty="0"/>
              <a:t>Public Interest Test</a:t>
            </a:r>
          </a:p>
          <a:p>
            <a:pPr lvl="2"/>
            <a:r>
              <a:rPr lang="en-GB" sz="2000" dirty="0"/>
              <a:t>Seriousness of offence and harm caused</a:t>
            </a:r>
          </a:p>
          <a:p>
            <a:pPr lvl="2"/>
            <a:r>
              <a:rPr lang="en-GB" sz="2000" dirty="0"/>
              <a:t>Suspect’s culpability</a:t>
            </a:r>
          </a:p>
          <a:p>
            <a:pPr lvl="2"/>
            <a:r>
              <a:rPr lang="en-GB" sz="2000" dirty="0"/>
              <a:t>Suspect’s age/maturity</a:t>
            </a:r>
          </a:p>
          <a:p>
            <a:pPr lvl="2"/>
            <a:r>
              <a:rPr lang="en-GB" sz="2000" dirty="0"/>
              <a:t>Impact on community</a:t>
            </a:r>
          </a:p>
          <a:p>
            <a:pPr lvl="2"/>
            <a:r>
              <a:rPr lang="en-GB" sz="2000" dirty="0"/>
              <a:t>Proportionality of prosecution.</a:t>
            </a:r>
          </a:p>
          <a:p>
            <a:pPr marL="0" indent="0">
              <a:buNone/>
            </a:pPr>
            <a:r>
              <a:rPr lang="en-GB" sz="2000" dirty="0"/>
              <a:t>  </a:t>
            </a:r>
          </a:p>
        </p:txBody>
      </p:sp>
    </p:spTree>
    <p:extLst>
      <p:ext uri="{BB962C8B-B14F-4D97-AF65-F5344CB8AC3E}">
        <p14:creationId xmlns:p14="http://schemas.microsoft.com/office/powerpoint/2010/main" val="3587512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F6F8-46CE-F70A-66FF-A6BBBDAB86FD}"/>
              </a:ext>
            </a:extLst>
          </p:cNvPr>
          <p:cNvSpPr>
            <a:spLocks noGrp="1"/>
          </p:cNvSpPr>
          <p:nvPr>
            <p:ph type="title"/>
          </p:nvPr>
        </p:nvSpPr>
        <p:spPr>
          <a:xfrm>
            <a:off x="438541" y="172785"/>
            <a:ext cx="8596668" cy="660076"/>
          </a:xfrm>
        </p:spPr>
        <p:txBody>
          <a:bodyPr>
            <a:normAutofit/>
          </a:bodyPr>
          <a:lstStyle/>
          <a:p>
            <a:r>
              <a:rPr lang="en-GB" sz="2800" dirty="0"/>
              <a:t>Charging decisions under the CJA 2003</a:t>
            </a:r>
          </a:p>
        </p:txBody>
      </p:sp>
      <p:sp>
        <p:nvSpPr>
          <p:cNvPr id="3" name="Content Placeholder 2">
            <a:extLst>
              <a:ext uri="{FF2B5EF4-FFF2-40B4-BE49-F238E27FC236}">
                <a16:creationId xmlns:a16="http://schemas.microsoft.com/office/drawing/2014/main" id="{6A8BF61A-9F54-887A-C14E-4680F14824BF}"/>
              </a:ext>
            </a:extLst>
          </p:cNvPr>
          <p:cNvSpPr>
            <a:spLocks noGrp="1"/>
          </p:cNvSpPr>
          <p:nvPr>
            <p:ph idx="1"/>
          </p:nvPr>
        </p:nvSpPr>
        <p:spPr>
          <a:xfrm>
            <a:off x="362826" y="784716"/>
            <a:ext cx="10196455" cy="5288567"/>
          </a:xfrm>
        </p:spPr>
        <p:txBody>
          <a:bodyPr>
            <a:noAutofit/>
          </a:bodyPr>
          <a:lstStyle/>
          <a:p>
            <a:r>
              <a:rPr lang="en-GB" sz="2400" dirty="0"/>
              <a:t>Where Full Code test can’t be met but charging decision needs to be made as concern about releasing suspect……</a:t>
            </a:r>
          </a:p>
          <a:p>
            <a:r>
              <a:rPr lang="en-GB" sz="2400" dirty="0"/>
              <a:t>Code for Crown Prosecutors : </a:t>
            </a:r>
            <a:r>
              <a:rPr lang="en-GB" sz="2400" b="1" dirty="0"/>
              <a:t>Threshold Test</a:t>
            </a:r>
          </a:p>
          <a:p>
            <a:pPr lvl="1"/>
            <a:r>
              <a:rPr lang="en-GB" sz="2400" dirty="0"/>
              <a:t>5 conditions</a:t>
            </a:r>
          </a:p>
          <a:p>
            <a:pPr lvl="2"/>
            <a:r>
              <a:rPr lang="en-GB" sz="2400" dirty="0"/>
              <a:t>Reasonable grounds to suspect that the person has committed the offence</a:t>
            </a:r>
          </a:p>
          <a:p>
            <a:pPr lvl="2"/>
            <a:r>
              <a:rPr lang="en-GB" sz="2400" dirty="0"/>
              <a:t>Further evidence can be obtained to provide a </a:t>
            </a:r>
            <a:r>
              <a:rPr lang="en-GB" sz="2400" dirty="0" err="1"/>
              <a:t>reaslistic</a:t>
            </a:r>
            <a:r>
              <a:rPr lang="en-GB" sz="2400" dirty="0"/>
              <a:t> prospect of a conviction</a:t>
            </a:r>
          </a:p>
          <a:p>
            <a:pPr lvl="2"/>
            <a:r>
              <a:rPr lang="en-GB" sz="2400" dirty="0"/>
              <a:t>Circumstances of case </a:t>
            </a:r>
            <a:r>
              <a:rPr lang="en-GB" sz="2400" dirty="0" err="1"/>
              <a:t>jusfity</a:t>
            </a:r>
            <a:r>
              <a:rPr lang="en-GB" sz="2400" dirty="0"/>
              <a:t> an immediate charging decision</a:t>
            </a:r>
          </a:p>
          <a:p>
            <a:pPr lvl="2"/>
            <a:r>
              <a:rPr lang="en-GB" sz="2400" dirty="0"/>
              <a:t>Substantial grounds to object to bail and the </a:t>
            </a:r>
            <a:r>
              <a:rPr lang="en-GB" sz="2400" dirty="0" err="1"/>
              <a:t>circs</a:t>
            </a:r>
            <a:r>
              <a:rPr lang="en-GB" sz="2400" dirty="0"/>
              <a:t> of case mean it is appropriate to do so; and</a:t>
            </a:r>
          </a:p>
          <a:p>
            <a:pPr lvl="2"/>
            <a:r>
              <a:rPr lang="en-GB" sz="2400" dirty="0"/>
              <a:t>It is in the public interest to charge the suspect.</a:t>
            </a:r>
          </a:p>
          <a:p>
            <a:pPr marL="914400" lvl="2" indent="0">
              <a:buNone/>
            </a:pPr>
            <a:endParaRPr lang="en-GB" sz="1600" dirty="0"/>
          </a:p>
          <a:p>
            <a:pPr marL="457200" lvl="1" indent="0">
              <a:buNone/>
            </a:pPr>
            <a:endParaRPr lang="en-GB" sz="2000" dirty="0"/>
          </a:p>
        </p:txBody>
      </p:sp>
    </p:spTree>
    <p:extLst>
      <p:ext uri="{BB962C8B-B14F-4D97-AF65-F5344CB8AC3E}">
        <p14:creationId xmlns:p14="http://schemas.microsoft.com/office/powerpoint/2010/main" val="826357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F6F8-46CE-F70A-66FF-A6BBBDAB86FD}"/>
              </a:ext>
            </a:extLst>
          </p:cNvPr>
          <p:cNvSpPr>
            <a:spLocks noGrp="1"/>
          </p:cNvSpPr>
          <p:nvPr>
            <p:ph type="title"/>
          </p:nvPr>
        </p:nvSpPr>
        <p:spPr>
          <a:xfrm>
            <a:off x="438541" y="172785"/>
            <a:ext cx="8596668" cy="660076"/>
          </a:xfrm>
        </p:spPr>
        <p:txBody>
          <a:bodyPr>
            <a:normAutofit/>
          </a:bodyPr>
          <a:lstStyle/>
          <a:p>
            <a:r>
              <a:rPr lang="en-GB" sz="2800" dirty="0"/>
              <a:t>Charging decisions under the CJA 2003</a:t>
            </a:r>
          </a:p>
        </p:txBody>
      </p:sp>
      <p:sp>
        <p:nvSpPr>
          <p:cNvPr id="3" name="Content Placeholder 2">
            <a:extLst>
              <a:ext uri="{FF2B5EF4-FFF2-40B4-BE49-F238E27FC236}">
                <a16:creationId xmlns:a16="http://schemas.microsoft.com/office/drawing/2014/main" id="{6A8BF61A-9F54-887A-C14E-4680F14824BF}"/>
              </a:ext>
            </a:extLst>
          </p:cNvPr>
          <p:cNvSpPr>
            <a:spLocks noGrp="1"/>
          </p:cNvSpPr>
          <p:nvPr>
            <p:ph idx="1"/>
          </p:nvPr>
        </p:nvSpPr>
        <p:spPr>
          <a:xfrm>
            <a:off x="362826" y="784716"/>
            <a:ext cx="10196455" cy="5288567"/>
          </a:xfrm>
        </p:spPr>
        <p:txBody>
          <a:bodyPr>
            <a:noAutofit/>
          </a:bodyPr>
          <a:lstStyle/>
          <a:p>
            <a:r>
              <a:rPr lang="en-GB" sz="2000" b="1" dirty="0"/>
              <a:t>Threshold Test - scenario</a:t>
            </a:r>
          </a:p>
          <a:p>
            <a:pPr marL="0" indent="0">
              <a:buNone/>
            </a:pPr>
            <a:r>
              <a:rPr lang="en-GB" sz="2000" dirty="0"/>
              <a:t>  </a:t>
            </a:r>
          </a:p>
        </p:txBody>
      </p:sp>
    </p:spTree>
    <p:extLst>
      <p:ext uri="{BB962C8B-B14F-4D97-AF65-F5344CB8AC3E}">
        <p14:creationId xmlns:p14="http://schemas.microsoft.com/office/powerpoint/2010/main" val="9514154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712F0-B26F-0F93-8CEE-C6CCACCAAD4A}"/>
              </a:ext>
            </a:extLst>
          </p:cNvPr>
          <p:cNvSpPr>
            <a:spLocks noGrp="1"/>
          </p:cNvSpPr>
          <p:nvPr>
            <p:ph type="title"/>
          </p:nvPr>
        </p:nvSpPr>
        <p:spPr>
          <a:xfrm>
            <a:off x="403597" y="156238"/>
            <a:ext cx="8596668" cy="717393"/>
          </a:xfrm>
        </p:spPr>
        <p:txBody>
          <a:bodyPr/>
          <a:lstStyle/>
          <a:p>
            <a:r>
              <a:rPr lang="en-GB" dirty="0"/>
              <a:t>Support for victims and witnesses</a:t>
            </a:r>
          </a:p>
        </p:txBody>
      </p:sp>
      <p:sp>
        <p:nvSpPr>
          <p:cNvPr id="3" name="Content Placeholder 2">
            <a:extLst>
              <a:ext uri="{FF2B5EF4-FFF2-40B4-BE49-F238E27FC236}">
                <a16:creationId xmlns:a16="http://schemas.microsoft.com/office/drawing/2014/main" id="{C31C6DF6-1FD1-1338-05CF-CB501CBEB718}"/>
              </a:ext>
            </a:extLst>
          </p:cNvPr>
          <p:cNvSpPr>
            <a:spLocks noGrp="1"/>
          </p:cNvSpPr>
          <p:nvPr>
            <p:ph idx="1"/>
          </p:nvPr>
        </p:nvSpPr>
        <p:spPr>
          <a:xfrm>
            <a:off x="456014" y="1013221"/>
            <a:ext cx="8596668" cy="5335161"/>
          </a:xfrm>
        </p:spPr>
        <p:txBody>
          <a:bodyPr>
            <a:normAutofit/>
          </a:bodyPr>
          <a:lstStyle/>
          <a:p>
            <a:r>
              <a:rPr lang="en-GB" sz="2400" dirty="0"/>
              <a:t>Impact on witnesses: anger, fear ( of court), fear (of defendant/witnesses), confusion</a:t>
            </a:r>
          </a:p>
          <a:p>
            <a:r>
              <a:rPr lang="en-GB" sz="2400" dirty="0"/>
              <a:t>Can lead to….. Refusal to proceed/give evidence, make a complaint, deter others from seeking justice</a:t>
            </a:r>
          </a:p>
          <a:p>
            <a:r>
              <a:rPr lang="en-GB" sz="2400" dirty="0"/>
              <a:t>Initiatives on care for witnesses</a:t>
            </a:r>
          </a:p>
          <a:p>
            <a:pPr lvl="1"/>
            <a:r>
              <a:rPr lang="en-GB" sz="2400" dirty="0"/>
              <a:t>Code of Practice for Victims of Crime</a:t>
            </a:r>
          </a:p>
          <a:p>
            <a:pPr lvl="1"/>
            <a:r>
              <a:rPr lang="en-GB" sz="2400" dirty="0"/>
              <a:t>Witness Charter</a:t>
            </a:r>
          </a:p>
          <a:p>
            <a:pPr lvl="1"/>
            <a:r>
              <a:rPr lang="en-GB" sz="2400" dirty="0"/>
              <a:t>Witness Care Units</a:t>
            </a:r>
          </a:p>
          <a:p>
            <a:pPr lvl="1"/>
            <a:r>
              <a:rPr lang="en-GB" sz="2400" dirty="0"/>
              <a:t>Victim Personal Statements</a:t>
            </a:r>
          </a:p>
        </p:txBody>
      </p:sp>
    </p:spTree>
    <p:extLst>
      <p:ext uri="{BB962C8B-B14F-4D97-AF65-F5344CB8AC3E}">
        <p14:creationId xmlns:p14="http://schemas.microsoft.com/office/powerpoint/2010/main" val="3270644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712F0-B26F-0F93-8CEE-C6CCACCAAD4A}"/>
              </a:ext>
            </a:extLst>
          </p:cNvPr>
          <p:cNvSpPr>
            <a:spLocks noGrp="1"/>
          </p:cNvSpPr>
          <p:nvPr>
            <p:ph type="title"/>
          </p:nvPr>
        </p:nvSpPr>
        <p:spPr>
          <a:xfrm>
            <a:off x="403597" y="156238"/>
            <a:ext cx="8596668" cy="717393"/>
          </a:xfrm>
        </p:spPr>
        <p:txBody>
          <a:bodyPr>
            <a:normAutofit fontScale="90000"/>
          </a:bodyPr>
          <a:lstStyle/>
          <a:p>
            <a:r>
              <a:rPr lang="en-GB" dirty="0"/>
              <a:t>Support for victims and witnesses:</a:t>
            </a:r>
            <a:br>
              <a:rPr lang="en-GB" dirty="0"/>
            </a:br>
            <a:r>
              <a:rPr lang="en-GB" dirty="0"/>
              <a:t>Code of practice for victims of Crime</a:t>
            </a:r>
            <a:br>
              <a:rPr lang="en-GB" dirty="0"/>
            </a:br>
            <a:endParaRPr lang="en-GB" dirty="0"/>
          </a:p>
        </p:txBody>
      </p:sp>
      <p:sp>
        <p:nvSpPr>
          <p:cNvPr id="3" name="Content Placeholder 2">
            <a:extLst>
              <a:ext uri="{FF2B5EF4-FFF2-40B4-BE49-F238E27FC236}">
                <a16:creationId xmlns:a16="http://schemas.microsoft.com/office/drawing/2014/main" id="{C31C6DF6-1FD1-1338-05CF-CB501CBEB718}"/>
              </a:ext>
            </a:extLst>
          </p:cNvPr>
          <p:cNvSpPr>
            <a:spLocks noGrp="1"/>
          </p:cNvSpPr>
          <p:nvPr>
            <p:ph idx="1"/>
          </p:nvPr>
        </p:nvSpPr>
        <p:spPr>
          <a:xfrm>
            <a:off x="339531" y="1327728"/>
            <a:ext cx="9276230" cy="4933291"/>
          </a:xfrm>
        </p:spPr>
        <p:txBody>
          <a:bodyPr>
            <a:normAutofit/>
          </a:bodyPr>
          <a:lstStyle/>
          <a:p>
            <a:r>
              <a:rPr lang="en-GB" sz="2000" dirty="0"/>
              <a:t>Applies to  victims of crime, bereaved relatives of a victim of crim, family spokesperson for bereaved or disabled victim, parents/guardians of V who is under 18 and all businesses</a:t>
            </a:r>
          </a:p>
          <a:p>
            <a:r>
              <a:rPr lang="en-GB" sz="2000" dirty="0"/>
              <a:t>Enhanced (shorter timescales) service: Victims of serious crime, persistently targeted victims and vulnerable or intimidated victims.</a:t>
            </a:r>
            <a:br>
              <a:rPr lang="en-GB" sz="2000" dirty="0"/>
            </a:br>
            <a:endParaRPr lang="en-GB" sz="2000" dirty="0"/>
          </a:p>
          <a:p>
            <a:r>
              <a:rPr lang="en-GB" sz="2000" dirty="0"/>
              <a:t>Entitlements:</a:t>
            </a:r>
          </a:p>
          <a:p>
            <a:pPr lvl="1"/>
            <a:r>
              <a:rPr lang="en-GB" sz="2000" dirty="0"/>
              <a:t>Victim Personal Statement to be read in court pre- sentence</a:t>
            </a:r>
          </a:p>
          <a:p>
            <a:pPr lvl="1"/>
            <a:r>
              <a:rPr lang="en-GB" sz="2000" dirty="0"/>
              <a:t>Notified if CPS decide not to prosecute or to drop case</a:t>
            </a:r>
          </a:p>
          <a:p>
            <a:pPr lvl="1"/>
            <a:r>
              <a:rPr lang="en-GB" sz="2000" dirty="0"/>
              <a:t>Right to review a decision not to charge or to discontinue</a:t>
            </a:r>
          </a:p>
          <a:p>
            <a:pPr lvl="1"/>
            <a:r>
              <a:rPr lang="en-GB" sz="2000" dirty="0"/>
              <a:t>Support from CPS during process</a:t>
            </a:r>
          </a:p>
          <a:p>
            <a:pPr lvl="1"/>
            <a:endParaRPr lang="en-GB" dirty="0"/>
          </a:p>
        </p:txBody>
      </p:sp>
    </p:spTree>
    <p:extLst>
      <p:ext uri="{BB962C8B-B14F-4D97-AF65-F5344CB8AC3E}">
        <p14:creationId xmlns:p14="http://schemas.microsoft.com/office/powerpoint/2010/main" val="1094569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712F0-B26F-0F93-8CEE-C6CCACCAAD4A}"/>
              </a:ext>
            </a:extLst>
          </p:cNvPr>
          <p:cNvSpPr>
            <a:spLocks noGrp="1"/>
          </p:cNvSpPr>
          <p:nvPr>
            <p:ph type="title"/>
          </p:nvPr>
        </p:nvSpPr>
        <p:spPr>
          <a:xfrm>
            <a:off x="403597" y="156238"/>
            <a:ext cx="8596668" cy="717393"/>
          </a:xfrm>
        </p:spPr>
        <p:txBody>
          <a:bodyPr>
            <a:normAutofit fontScale="90000"/>
          </a:bodyPr>
          <a:lstStyle/>
          <a:p>
            <a:r>
              <a:rPr lang="en-GB" sz="3100" dirty="0"/>
              <a:t>Support for victims and </a:t>
            </a:r>
            <a:r>
              <a:rPr lang="en-GB" sz="3100" dirty="0" err="1"/>
              <a:t>witnesses:Witness</a:t>
            </a:r>
            <a:r>
              <a:rPr lang="en-GB" sz="3100" dirty="0"/>
              <a:t> Charter</a:t>
            </a:r>
            <a:br>
              <a:rPr lang="en-GB" dirty="0"/>
            </a:br>
            <a:endParaRPr lang="en-GB" dirty="0"/>
          </a:p>
        </p:txBody>
      </p:sp>
      <p:sp>
        <p:nvSpPr>
          <p:cNvPr id="3" name="Content Placeholder 2">
            <a:extLst>
              <a:ext uri="{FF2B5EF4-FFF2-40B4-BE49-F238E27FC236}">
                <a16:creationId xmlns:a16="http://schemas.microsoft.com/office/drawing/2014/main" id="{C31C6DF6-1FD1-1338-05CF-CB501CBEB718}"/>
              </a:ext>
            </a:extLst>
          </p:cNvPr>
          <p:cNvSpPr>
            <a:spLocks noGrp="1"/>
          </p:cNvSpPr>
          <p:nvPr>
            <p:ph idx="1"/>
          </p:nvPr>
        </p:nvSpPr>
        <p:spPr>
          <a:xfrm>
            <a:off x="351179" y="1048167"/>
            <a:ext cx="9736341" cy="5142961"/>
          </a:xfrm>
        </p:spPr>
        <p:txBody>
          <a:bodyPr>
            <a:noAutofit/>
          </a:bodyPr>
          <a:lstStyle/>
          <a:p>
            <a:r>
              <a:rPr lang="en-GB" sz="2000" dirty="0"/>
              <a:t>The standards of care for witnesses are grouped as follows:</a:t>
            </a:r>
          </a:p>
          <a:p>
            <a:pPr lvl="1"/>
            <a:r>
              <a:rPr lang="en-GB" sz="2000" dirty="0"/>
              <a:t>Police Investigation: Standards 1–6; incl. treated with dignity and respect ( S1)</a:t>
            </a:r>
          </a:p>
          <a:p>
            <a:pPr lvl="1"/>
            <a:r>
              <a:rPr lang="en-GB" sz="2000" dirty="0"/>
              <a:t>Pre-trial information: Standards 7–9; incl. main point of contact for information and support (S7 and 19) and witness’s availability to be considered ( S 9)</a:t>
            </a:r>
          </a:p>
          <a:p>
            <a:pPr lvl="1"/>
            <a:r>
              <a:rPr lang="en-GB" sz="2000" dirty="0"/>
              <a:t>Going to court: Standards 10–11; incl. info about court and court process and visit court prior (S 11)</a:t>
            </a:r>
          </a:p>
          <a:p>
            <a:pPr lvl="1"/>
            <a:r>
              <a:rPr lang="en-GB" sz="2000" dirty="0"/>
              <a:t>At court – on arrival: Standards 12–14; incl. ensuring a safe environment ( S14)</a:t>
            </a:r>
          </a:p>
          <a:p>
            <a:pPr lvl="1"/>
            <a:r>
              <a:rPr lang="en-GB" sz="2000" dirty="0"/>
              <a:t>At court – the court room: Standards 15–16;</a:t>
            </a:r>
          </a:p>
          <a:p>
            <a:pPr lvl="1"/>
            <a:r>
              <a:rPr lang="en-GB" sz="2000" dirty="0"/>
              <a:t>Post-trial: Standards 17–21. incl. complaints procedure ( S 21), to be informed of any appeal (S 18)</a:t>
            </a:r>
          </a:p>
        </p:txBody>
      </p:sp>
    </p:spTree>
    <p:extLst>
      <p:ext uri="{BB962C8B-B14F-4D97-AF65-F5344CB8AC3E}">
        <p14:creationId xmlns:p14="http://schemas.microsoft.com/office/powerpoint/2010/main" val="1448672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7EE2B-2583-3CD1-FAE0-F9776F132CC3}"/>
              </a:ext>
            </a:extLst>
          </p:cNvPr>
          <p:cNvSpPr>
            <a:spLocks noGrp="1"/>
          </p:cNvSpPr>
          <p:nvPr>
            <p:ph type="title"/>
          </p:nvPr>
        </p:nvSpPr>
        <p:spPr>
          <a:xfrm>
            <a:off x="228870" y="102894"/>
            <a:ext cx="8596668" cy="572714"/>
          </a:xfrm>
        </p:spPr>
        <p:txBody>
          <a:bodyPr>
            <a:normAutofit/>
          </a:bodyPr>
          <a:lstStyle/>
          <a:p>
            <a:r>
              <a:rPr lang="en-GB" sz="2800" dirty="0"/>
              <a:t>Prosecutors and the Prosecutors’ Pledge</a:t>
            </a:r>
          </a:p>
        </p:txBody>
      </p:sp>
      <p:sp>
        <p:nvSpPr>
          <p:cNvPr id="3" name="Content Placeholder 2">
            <a:extLst>
              <a:ext uri="{FF2B5EF4-FFF2-40B4-BE49-F238E27FC236}">
                <a16:creationId xmlns:a16="http://schemas.microsoft.com/office/drawing/2014/main" id="{4CF094D9-A4BB-1F8D-1783-3CC4AD00416F}"/>
              </a:ext>
            </a:extLst>
          </p:cNvPr>
          <p:cNvSpPr>
            <a:spLocks noGrp="1"/>
          </p:cNvSpPr>
          <p:nvPr>
            <p:ph idx="1"/>
          </p:nvPr>
        </p:nvSpPr>
        <p:spPr>
          <a:xfrm>
            <a:off x="339530" y="791901"/>
            <a:ext cx="10283818" cy="5433201"/>
          </a:xfrm>
        </p:spPr>
        <p:txBody>
          <a:bodyPr>
            <a:noAutofit/>
          </a:bodyPr>
          <a:lstStyle/>
          <a:p>
            <a:r>
              <a:rPr lang="en-GB" sz="2000" dirty="0"/>
              <a:t>PLEDGE 1: Take into account the impact on the victim or their family when making a charging decision..</a:t>
            </a:r>
          </a:p>
          <a:p>
            <a:endParaRPr lang="en-GB" sz="2000" dirty="0"/>
          </a:p>
          <a:p>
            <a:r>
              <a:rPr lang="en-GB" sz="2000" dirty="0"/>
              <a:t>PLEDGE 2: Inform the victim where the charge is withdrawn, discontinued or substantially altered.</a:t>
            </a:r>
          </a:p>
          <a:p>
            <a:endParaRPr lang="en-GB" sz="2000" dirty="0"/>
          </a:p>
          <a:p>
            <a:r>
              <a:rPr lang="en-GB" sz="2000" dirty="0"/>
              <a:t>PLEDGE 3: Where practical, seek a victim’s view or that of the family when considering the acceptability of a plea.</a:t>
            </a:r>
          </a:p>
          <a:p>
            <a:endParaRPr lang="en-GB" sz="2000" dirty="0"/>
          </a:p>
          <a:p>
            <a:r>
              <a:rPr lang="en-GB" sz="2000" dirty="0"/>
              <a:t>PLEDGE 4: Address the specific needs of a victim and, where justified, seek to protect their identity by making an appropriate application to the court.</a:t>
            </a:r>
          </a:p>
          <a:p>
            <a:pPr marL="0" indent="0">
              <a:buNone/>
            </a:pPr>
            <a:endParaRPr lang="en-GB" sz="2000" dirty="0"/>
          </a:p>
          <a:p>
            <a:r>
              <a:rPr lang="en-GB" sz="2000" dirty="0"/>
              <a:t>PLEDGE 5: Assist victims at court to refresh their memory from their written or video statement and answer their questions on court procedure and processes.</a:t>
            </a:r>
          </a:p>
          <a:p>
            <a:pPr marL="0" indent="0">
              <a:buNone/>
            </a:pPr>
            <a:endParaRPr lang="en-GB" sz="2000" dirty="0"/>
          </a:p>
          <a:p>
            <a:endParaRPr lang="en-GB" sz="2000" dirty="0"/>
          </a:p>
        </p:txBody>
      </p:sp>
    </p:spTree>
    <p:extLst>
      <p:ext uri="{BB962C8B-B14F-4D97-AF65-F5344CB8AC3E}">
        <p14:creationId xmlns:p14="http://schemas.microsoft.com/office/powerpoint/2010/main" val="4274226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7EE2B-2583-3CD1-FAE0-F9776F132CC3}"/>
              </a:ext>
            </a:extLst>
          </p:cNvPr>
          <p:cNvSpPr>
            <a:spLocks noGrp="1"/>
          </p:cNvSpPr>
          <p:nvPr>
            <p:ph type="title"/>
          </p:nvPr>
        </p:nvSpPr>
        <p:spPr>
          <a:xfrm>
            <a:off x="228870" y="102894"/>
            <a:ext cx="8596668" cy="572714"/>
          </a:xfrm>
        </p:spPr>
        <p:txBody>
          <a:bodyPr>
            <a:normAutofit/>
          </a:bodyPr>
          <a:lstStyle/>
          <a:p>
            <a:r>
              <a:rPr lang="en-GB" sz="2800" dirty="0"/>
              <a:t>Prosecutors and the Prosecutors’ Pledge</a:t>
            </a:r>
          </a:p>
        </p:txBody>
      </p:sp>
      <p:sp>
        <p:nvSpPr>
          <p:cNvPr id="3" name="Content Placeholder 2">
            <a:extLst>
              <a:ext uri="{FF2B5EF4-FFF2-40B4-BE49-F238E27FC236}">
                <a16:creationId xmlns:a16="http://schemas.microsoft.com/office/drawing/2014/main" id="{4CF094D9-A4BB-1F8D-1783-3CC4AD00416F}"/>
              </a:ext>
            </a:extLst>
          </p:cNvPr>
          <p:cNvSpPr>
            <a:spLocks noGrp="1"/>
          </p:cNvSpPr>
          <p:nvPr>
            <p:ph idx="1"/>
          </p:nvPr>
        </p:nvSpPr>
        <p:spPr>
          <a:xfrm>
            <a:off x="339530" y="791901"/>
            <a:ext cx="10283818" cy="5433201"/>
          </a:xfrm>
        </p:spPr>
        <p:txBody>
          <a:bodyPr>
            <a:noAutofit/>
          </a:bodyPr>
          <a:lstStyle/>
          <a:p>
            <a:r>
              <a:rPr lang="en-GB" sz="2000" dirty="0"/>
              <a:t>PLEDGE 6: Promote and encourage two-way communication between victim and prosecutor at court.</a:t>
            </a:r>
          </a:p>
          <a:p>
            <a:endParaRPr lang="en-GB" sz="2000" dirty="0"/>
          </a:p>
          <a:p>
            <a:r>
              <a:rPr lang="en-GB" sz="2000" dirty="0"/>
              <a:t>PLEDGE 7: Protect victims from unwarranted or irrelevant attacks on their character and may seek the court’s intervention where cross-examination is considered to be inappropriate or oppressive.</a:t>
            </a:r>
          </a:p>
          <a:p>
            <a:endParaRPr lang="en-GB" sz="2000" dirty="0"/>
          </a:p>
          <a:p>
            <a:r>
              <a:rPr lang="en-GB" sz="2000" dirty="0"/>
              <a:t>PLEDGE 8: On conviction, robustly challenge defence mitigation which is derogatory to a victim’s character.</a:t>
            </a:r>
          </a:p>
          <a:p>
            <a:pPr marL="0" indent="0">
              <a:buNone/>
            </a:pPr>
            <a:endParaRPr lang="en-GB" sz="2000" dirty="0"/>
          </a:p>
          <a:p>
            <a:r>
              <a:rPr lang="en-GB" sz="2000" dirty="0"/>
              <a:t>PLEDGE 9: On conviction, apply for appropriate order for compensation, restitution or future protection of the victim.</a:t>
            </a:r>
          </a:p>
          <a:p>
            <a:endParaRPr lang="en-GB" sz="2000" dirty="0"/>
          </a:p>
          <a:p>
            <a:r>
              <a:rPr lang="en-GB" sz="2000" dirty="0"/>
              <a:t>PLEDGE 10: Keep victims informed of the progress of any appeal, and explain the effect of the court’s judgment.</a:t>
            </a:r>
          </a:p>
        </p:txBody>
      </p:sp>
    </p:spTree>
    <p:extLst>
      <p:ext uri="{BB962C8B-B14F-4D97-AF65-F5344CB8AC3E}">
        <p14:creationId xmlns:p14="http://schemas.microsoft.com/office/powerpoint/2010/main" val="27252523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F2231-E381-8FE0-9680-CF86CB5318C5}"/>
              </a:ext>
            </a:extLst>
          </p:cNvPr>
          <p:cNvSpPr>
            <a:spLocks noGrp="1"/>
          </p:cNvSpPr>
          <p:nvPr>
            <p:ph type="title"/>
          </p:nvPr>
        </p:nvSpPr>
        <p:spPr>
          <a:xfrm>
            <a:off x="479310" y="172785"/>
            <a:ext cx="8596668" cy="811505"/>
          </a:xfrm>
        </p:spPr>
        <p:txBody>
          <a:bodyPr/>
          <a:lstStyle/>
          <a:p>
            <a:r>
              <a:rPr lang="en-GB" dirty="0"/>
              <a:t>Witness Care Unit</a:t>
            </a:r>
          </a:p>
        </p:txBody>
      </p:sp>
      <p:sp>
        <p:nvSpPr>
          <p:cNvPr id="3" name="Content Placeholder 2">
            <a:extLst>
              <a:ext uri="{FF2B5EF4-FFF2-40B4-BE49-F238E27FC236}">
                <a16:creationId xmlns:a16="http://schemas.microsoft.com/office/drawing/2014/main" id="{720927EE-8320-0602-38C1-EC8F6D4428DA}"/>
              </a:ext>
            </a:extLst>
          </p:cNvPr>
          <p:cNvSpPr>
            <a:spLocks noGrp="1"/>
          </p:cNvSpPr>
          <p:nvPr>
            <p:ph idx="1"/>
          </p:nvPr>
        </p:nvSpPr>
        <p:spPr>
          <a:xfrm>
            <a:off x="403596" y="1131741"/>
            <a:ext cx="9375242" cy="5274883"/>
          </a:xfrm>
        </p:spPr>
        <p:txBody>
          <a:bodyPr>
            <a:normAutofit/>
          </a:bodyPr>
          <a:lstStyle/>
          <a:p>
            <a:r>
              <a:rPr lang="en-GB" sz="2000" dirty="0"/>
              <a:t>Main liaison with the victims and witnesses will be done by the Witness Care Unit. They are governed by the requirements of the Code and the Witness Charter. The Witness Care Unit will, amongst other things:</a:t>
            </a:r>
          </a:p>
          <a:p>
            <a:r>
              <a:rPr lang="en-GB" sz="2000" dirty="0"/>
              <a:t>act as a single point of contact for victims and witnesses;</a:t>
            </a:r>
          </a:p>
          <a:p>
            <a:endParaRPr lang="en-GB" sz="2000" dirty="0"/>
          </a:p>
          <a:p>
            <a:r>
              <a:rPr lang="en-GB" sz="2000" dirty="0"/>
              <a:t>undertake a needs assessment for the victim or witness;</a:t>
            </a:r>
          </a:p>
          <a:p>
            <a:endParaRPr lang="en-GB" sz="2000" dirty="0"/>
          </a:p>
          <a:p>
            <a:r>
              <a:rPr lang="en-GB" sz="2000" dirty="0"/>
              <a:t>make such arrangements as are reasonable and necessary for a victim or witness, such as childcare or transport; and</a:t>
            </a:r>
          </a:p>
          <a:p>
            <a:endParaRPr lang="en-GB" sz="2000" dirty="0"/>
          </a:p>
          <a:p>
            <a:r>
              <a:rPr lang="en-GB" sz="2000" dirty="0"/>
              <a:t>keep victims and witnesses informed of dates and locations for hearings.</a:t>
            </a:r>
          </a:p>
        </p:txBody>
      </p:sp>
    </p:spTree>
    <p:extLst>
      <p:ext uri="{BB962C8B-B14F-4D97-AF65-F5344CB8AC3E}">
        <p14:creationId xmlns:p14="http://schemas.microsoft.com/office/powerpoint/2010/main" val="22397912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FD505-1F04-C365-139E-EC5DD8B511DC}"/>
              </a:ext>
            </a:extLst>
          </p:cNvPr>
          <p:cNvSpPr>
            <a:spLocks noGrp="1"/>
          </p:cNvSpPr>
          <p:nvPr>
            <p:ph type="title"/>
          </p:nvPr>
        </p:nvSpPr>
        <p:spPr>
          <a:xfrm>
            <a:off x="502608" y="201906"/>
            <a:ext cx="8596668" cy="712494"/>
          </a:xfrm>
        </p:spPr>
        <p:txBody>
          <a:bodyPr/>
          <a:lstStyle/>
          <a:p>
            <a:r>
              <a:rPr lang="en-GB" dirty="0"/>
              <a:t>Other Prosecuting Authorities</a:t>
            </a:r>
          </a:p>
        </p:txBody>
      </p:sp>
      <p:pic>
        <p:nvPicPr>
          <p:cNvPr id="5" name="Picture 4">
            <a:extLst>
              <a:ext uri="{FF2B5EF4-FFF2-40B4-BE49-F238E27FC236}">
                <a16:creationId xmlns:a16="http://schemas.microsoft.com/office/drawing/2014/main" id="{35C197C0-66B3-EF85-2638-8724A1163552}"/>
              </a:ext>
            </a:extLst>
          </p:cNvPr>
          <p:cNvPicPr>
            <a:picLocks noChangeAspect="1"/>
          </p:cNvPicPr>
          <p:nvPr/>
        </p:nvPicPr>
        <p:blipFill>
          <a:blip r:embed="rId2"/>
          <a:stretch>
            <a:fillRect/>
          </a:stretch>
        </p:blipFill>
        <p:spPr>
          <a:xfrm>
            <a:off x="605718" y="982679"/>
            <a:ext cx="9295428" cy="5673415"/>
          </a:xfrm>
          <a:prstGeom prst="rect">
            <a:avLst/>
          </a:prstGeom>
        </p:spPr>
      </p:pic>
    </p:spTree>
    <p:extLst>
      <p:ext uri="{BB962C8B-B14F-4D97-AF65-F5344CB8AC3E}">
        <p14:creationId xmlns:p14="http://schemas.microsoft.com/office/powerpoint/2010/main" val="32797766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C8AE7-CF25-AA07-FE5F-5F2875AAD673}"/>
              </a:ext>
            </a:extLst>
          </p:cNvPr>
          <p:cNvSpPr>
            <a:spLocks noGrp="1"/>
          </p:cNvSpPr>
          <p:nvPr>
            <p:ph type="title"/>
          </p:nvPr>
        </p:nvSpPr>
        <p:spPr/>
        <p:txBody>
          <a:bodyPr/>
          <a:lstStyle/>
          <a:p>
            <a:r>
              <a:rPr lang="en-GB" sz="3600" dirty="0"/>
              <a:t>HM Prison and Probation Service (HMPPS)</a:t>
            </a:r>
            <a:endParaRPr lang="en-GB" dirty="0"/>
          </a:p>
        </p:txBody>
      </p:sp>
      <p:sp>
        <p:nvSpPr>
          <p:cNvPr id="3" name="Content Placeholder 2">
            <a:extLst>
              <a:ext uri="{FF2B5EF4-FFF2-40B4-BE49-F238E27FC236}">
                <a16:creationId xmlns:a16="http://schemas.microsoft.com/office/drawing/2014/main" id="{404B32A3-CECF-9E2F-B475-84FAF712972F}"/>
              </a:ext>
            </a:extLst>
          </p:cNvPr>
          <p:cNvSpPr>
            <a:spLocks noGrp="1"/>
          </p:cNvSpPr>
          <p:nvPr>
            <p:ph idx="1"/>
          </p:nvPr>
        </p:nvSpPr>
        <p:spPr>
          <a:xfrm>
            <a:off x="677334" y="1488613"/>
            <a:ext cx="9375242" cy="4877242"/>
          </a:xfrm>
        </p:spPr>
        <p:txBody>
          <a:bodyPr>
            <a:normAutofit/>
          </a:bodyPr>
          <a:lstStyle/>
          <a:p>
            <a:r>
              <a:rPr lang="en-GB" sz="2400" dirty="0"/>
              <a:t>Executive agency of the Ministry of Justice</a:t>
            </a:r>
          </a:p>
          <a:p>
            <a:r>
              <a:rPr lang="en-GB" sz="2400" dirty="0"/>
              <a:t>Role: to commission and provide offender services in the community and in custody in England and Wales.</a:t>
            </a:r>
          </a:p>
          <a:p>
            <a:r>
              <a:rPr lang="en-GB" sz="2400" dirty="0"/>
              <a:t>Works to protect the public and reduce re-offending by delivering the punishment and orders of the courts, and supports rehabilitation by helping offenders to change their lives. </a:t>
            </a:r>
          </a:p>
          <a:p>
            <a:r>
              <a:rPr lang="en-GB" sz="2400" dirty="0"/>
              <a:t>Management of 13 prisons is contracted to private sector partners and the rest are run by the public sector through His Majesty’s Prison Service</a:t>
            </a:r>
          </a:p>
        </p:txBody>
      </p:sp>
    </p:spTree>
    <p:extLst>
      <p:ext uri="{BB962C8B-B14F-4D97-AF65-F5344CB8AC3E}">
        <p14:creationId xmlns:p14="http://schemas.microsoft.com/office/powerpoint/2010/main" val="3105668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C8AE7-CF25-AA07-FE5F-5F2875AAD673}"/>
              </a:ext>
            </a:extLst>
          </p:cNvPr>
          <p:cNvSpPr>
            <a:spLocks noGrp="1"/>
          </p:cNvSpPr>
          <p:nvPr>
            <p:ph type="title"/>
          </p:nvPr>
        </p:nvSpPr>
        <p:spPr>
          <a:xfrm>
            <a:off x="252168" y="138691"/>
            <a:ext cx="8596668" cy="752411"/>
          </a:xfrm>
        </p:spPr>
        <p:txBody>
          <a:bodyPr/>
          <a:lstStyle/>
          <a:p>
            <a:r>
              <a:rPr lang="en-GB" sz="3600" dirty="0"/>
              <a:t>Role of National Probation Service </a:t>
            </a:r>
            <a:endParaRPr lang="en-GB" dirty="0"/>
          </a:p>
        </p:txBody>
      </p:sp>
      <p:sp>
        <p:nvSpPr>
          <p:cNvPr id="3" name="Content Placeholder 2">
            <a:extLst>
              <a:ext uri="{FF2B5EF4-FFF2-40B4-BE49-F238E27FC236}">
                <a16:creationId xmlns:a16="http://schemas.microsoft.com/office/drawing/2014/main" id="{404B32A3-CECF-9E2F-B475-84FAF712972F}"/>
              </a:ext>
            </a:extLst>
          </p:cNvPr>
          <p:cNvSpPr>
            <a:spLocks noGrp="1"/>
          </p:cNvSpPr>
          <p:nvPr>
            <p:ph idx="1"/>
          </p:nvPr>
        </p:nvSpPr>
        <p:spPr>
          <a:xfrm>
            <a:off x="357001" y="827301"/>
            <a:ext cx="10225577" cy="5311410"/>
          </a:xfrm>
        </p:spPr>
        <p:txBody>
          <a:bodyPr>
            <a:noAutofit/>
          </a:bodyPr>
          <a:lstStyle/>
          <a:p>
            <a:r>
              <a:rPr lang="en-GB" sz="2400" dirty="0"/>
              <a:t>Preparing pre-sentence reports for courts, to help them select the most appropriate sentence;</a:t>
            </a:r>
          </a:p>
          <a:p>
            <a:r>
              <a:rPr lang="en-GB" sz="2400" dirty="0"/>
              <a:t>managing approved premises for offenders with a residence requirement on their sentence;</a:t>
            </a:r>
          </a:p>
          <a:p>
            <a:r>
              <a:rPr lang="en-GB" sz="2400" dirty="0"/>
              <a:t>assessing offenders in prison to prepare them for release on licence to the community, when they will come under supervision;</a:t>
            </a:r>
          </a:p>
          <a:p>
            <a:r>
              <a:rPr lang="en-GB" sz="2400" dirty="0"/>
              <a:t>helping all offenders serving sentences in the community to meet the requirements ordered by the courts; and</a:t>
            </a:r>
          </a:p>
          <a:p>
            <a:r>
              <a:rPr lang="en-GB" sz="2400" dirty="0"/>
              <a:t>communicating with and prioritising the wellbeing of victims of serious sexual and violent offences, when the offender has received a prison sentence of 12 months or more, or is detained as a mental health patient.</a:t>
            </a:r>
          </a:p>
          <a:p>
            <a:r>
              <a:rPr lang="en-GB" sz="2400" dirty="0"/>
              <a:t>Oversight of offenders released from prison on licence ( to supervise and monitor conditions of release)</a:t>
            </a:r>
          </a:p>
        </p:txBody>
      </p:sp>
      <p:pic>
        <p:nvPicPr>
          <p:cNvPr id="4" name="Picture 3">
            <a:extLst>
              <a:ext uri="{FF2B5EF4-FFF2-40B4-BE49-F238E27FC236}">
                <a16:creationId xmlns:a16="http://schemas.microsoft.com/office/drawing/2014/main" id="{7FE06903-8E77-C715-9643-B50C501C2AE7}"/>
              </a:ext>
            </a:extLst>
          </p:cNvPr>
          <p:cNvPicPr>
            <a:picLocks noChangeAspect="1"/>
          </p:cNvPicPr>
          <p:nvPr/>
        </p:nvPicPr>
        <p:blipFill>
          <a:blip r:embed="rId2"/>
          <a:stretch>
            <a:fillRect/>
          </a:stretch>
        </p:blipFill>
        <p:spPr>
          <a:xfrm>
            <a:off x="10209829" y="181765"/>
            <a:ext cx="1788245" cy="709337"/>
          </a:xfrm>
          <a:prstGeom prst="rect">
            <a:avLst/>
          </a:prstGeom>
        </p:spPr>
      </p:pic>
    </p:spTree>
    <p:extLst>
      <p:ext uri="{BB962C8B-B14F-4D97-AF65-F5344CB8AC3E}">
        <p14:creationId xmlns:p14="http://schemas.microsoft.com/office/powerpoint/2010/main" val="40777296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7163C-E618-48E3-9655-7C80743A6157}"/>
              </a:ext>
            </a:extLst>
          </p:cNvPr>
          <p:cNvSpPr>
            <a:spLocks noGrp="1"/>
          </p:cNvSpPr>
          <p:nvPr>
            <p:ph type="title"/>
          </p:nvPr>
        </p:nvSpPr>
        <p:spPr>
          <a:xfrm>
            <a:off x="426893" y="283445"/>
            <a:ext cx="8596668" cy="1320800"/>
          </a:xfrm>
        </p:spPr>
        <p:txBody>
          <a:bodyPr/>
          <a:lstStyle/>
          <a:p>
            <a:r>
              <a:rPr lang="en-GB" dirty="0"/>
              <a:t>The Probation Service and the Court</a:t>
            </a:r>
          </a:p>
        </p:txBody>
      </p:sp>
      <p:sp>
        <p:nvSpPr>
          <p:cNvPr id="3" name="Content Placeholder 2">
            <a:extLst>
              <a:ext uri="{FF2B5EF4-FFF2-40B4-BE49-F238E27FC236}">
                <a16:creationId xmlns:a16="http://schemas.microsoft.com/office/drawing/2014/main" id="{496D4305-847A-423E-B9CA-C3F862E57C75}"/>
              </a:ext>
            </a:extLst>
          </p:cNvPr>
          <p:cNvSpPr>
            <a:spLocks noGrp="1"/>
          </p:cNvSpPr>
          <p:nvPr>
            <p:ph idx="1"/>
          </p:nvPr>
        </p:nvSpPr>
        <p:spPr>
          <a:xfrm>
            <a:off x="490959" y="1298607"/>
            <a:ext cx="9503374" cy="4642081"/>
          </a:xfrm>
        </p:spPr>
        <p:txBody>
          <a:bodyPr>
            <a:normAutofit/>
          </a:bodyPr>
          <a:lstStyle/>
          <a:p>
            <a:r>
              <a:rPr lang="en-GB" sz="2800" dirty="0"/>
              <a:t>A representative from the PS will always be present in court when a case is being heard.</a:t>
            </a:r>
          </a:p>
          <a:p>
            <a:r>
              <a:rPr lang="en-GB" sz="2800" dirty="0"/>
              <a:t>PS responsible for compiling reports on defendants who have been convicted (pre-sentence reports). These reports focus on the defendant’s background, previous convictions and likelihood of re-offending. </a:t>
            </a:r>
          </a:p>
          <a:p>
            <a:r>
              <a:rPr lang="en-GB" sz="2800" dirty="0"/>
              <a:t>Also responsible for the administration of various types of community order which may be imposed by the court as per of the sentence the defendant receives. </a:t>
            </a:r>
          </a:p>
          <a:p>
            <a:endParaRPr lang="en-GB" dirty="0"/>
          </a:p>
        </p:txBody>
      </p:sp>
      <p:pic>
        <p:nvPicPr>
          <p:cNvPr id="5" name="Picture 4">
            <a:extLst>
              <a:ext uri="{FF2B5EF4-FFF2-40B4-BE49-F238E27FC236}">
                <a16:creationId xmlns:a16="http://schemas.microsoft.com/office/drawing/2014/main" id="{84DA7D3C-A3AA-6302-D926-B39C093DD9B7}"/>
              </a:ext>
            </a:extLst>
          </p:cNvPr>
          <p:cNvPicPr>
            <a:picLocks noChangeAspect="1"/>
          </p:cNvPicPr>
          <p:nvPr/>
        </p:nvPicPr>
        <p:blipFill>
          <a:blip r:embed="rId2"/>
          <a:stretch>
            <a:fillRect/>
          </a:stretch>
        </p:blipFill>
        <p:spPr>
          <a:xfrm>
            <a:off x="9650705" y="5684372"/>
            <a:ext cx="2328723" cy="923727"/>
          </a:xfrm>
          <a:prstGeom prst="rect">
            <a:avLst/>
          </a:prstGeom>
        </p:spPr>
      </p:pic>
    </p:spTree>
    <p:extLst>
      <p:ext uri="{BB962C8B-B14F-4D97-AF65-F5344CB8AC3E}">
        <p14:creationId xmlns:p14="http://schemas.microsoft.com/office/powerpoint/2010/main" val="4147759735"/>
      </p:ext>
    </p:extLst>
  </p:cSld>
  <p:clrMapOvr>
    <a:masterClrMapping/>
  </p:clrMapOvr>
  <mc:AlternateContent xmlns:mc="http://schemas.openxmlformats.org/markup-compatibility/2006" xmlns:p14="http://schemas.microsoft.com/office/powerpoint/2010/main">
    <mc:Choice Requires="p14">
      <p:transition spd="med" p14:dur="700" advTm="45312">
        <p:fade/>
      </p:transition>
    </mc:Choice>
    <mc:Fallback xmlns="">
      <p:transition spd="med" advTm="45312">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186374" y="207730"/>
            <a:ext cx="10372908" cy="962935"/>
          </a:xfrm>
        </p:spPr>
        <p:txBody>
          <a:bodyPr>
            <a:noAutofit/>
          </a:bodyPr>
          <a:lstStyle/>
          <a:p>
            <a:r>
              <a:rPr lang="en-GB" sz="2800" kern="100" dirty="0">
                <a:effectLst/>
                <a:latin typeface="Aptos" panose="020B0004020202020204" pitchFamily="34" charset="0"/>
                <a:ea typeface="DengXian" panose="02010600030101010101" pitchFamily="2" charset="-122"/>
                <a:cs typeface="Arial" panose="020B0604020202020204" pitchFamily="34" charset="0"/>
              </a:rPr>
              <a:t> The Youth Justice Board (YJB) and Youth Offending Teams (YOTs)</a:t>
            </a:r>
            <a:br>
              <a:rPr lang="en-GB" sz="2800" kern="100" dirty="0">
                <a:effectLst/>
                <a:latin typeface="Aptos" panose="020B0004020202020204" pitchFamily="34" charset="0"/>
                <a:ea typeface="DengXian" panose="02010600030101010101" pitchFamily="2" charset="-122"/>
                <a:cs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269640" y="871248"/>
            <a:ext cx="10289642" cy="5680981"/>
          </a:xfrm>
        </p:spPr>
        <p:txBody>
          <a:bodyPr>
            <a:normAutofit fontScale="92500" lnSpcReduction="10000"/>
          </a:bodyPr>
          <a:lstStyle/>
          <a:p>
            <a:pPr>
              <a:lnSpc>
                <a:spcPct val="115000"/>
              </a:lnSpc>
              <a:spcAft>
                <a:spcPts val="800"/>
              </a:spcAft>
            </a:pPr>
            <a:r>
              <a:rPr lang="en-GB" sz="2000" kern="100" dirty="0">
                <a:effectLst/>
                <a:latin typeface="Aptos" panose="020B0004020202020204" pitchFamily="34" charset="0"/>
                <a:ea typeface="DengXian" panose="02010600030101010101" pitchFamily="2" charset="-122"/>
                <a:cs typeface="Arial" panose="020B0604020202020204" pitchFamily="34" charset="0"/>
              </a:rPr>
              <a:t>YJB oversees the youth justice system.</a:t>
            </a:r>
          </a:p>
          <a:p>
            <a:pPr>
              <a:lnSpc>
                <a:spcPct val="115000"/>
              </a:lnSpc>
              <a:spcAft>
                <a:spcPts val="800"/>
              </a:spcAft>
            </a:pPr>
            <a:r>
              <a:rPr lang="en-GB" sz="2000" kern="100" dirty="0">
                <a:effectLst/>
                <a:latin typeface="Aptos" panose="020B0004020202020204" pitchFamily="34" charset="0"/>
                <a:ea typeface="DengXian" panose="02010600030101010101" pitchFamily="2" charset="-122"/>
                <a:cs typeface="Arial" panose="020B0604020202020204" pitchFamily="34" charset="0"/>
              </a:rPr>
              <a:t> Works to prevent offending and reoffending by young people under the age of 18. </a:t>
            </a:r>
          </a:p>
          <a:p>
            <a:pPr>
              <a:lnSpc>
                <a:spcPct val="115000"/>
              </a:lnSpc>
              <a:spcAft>
                <a:spcPts val="800"/>
              </a:spcAft>
            </a:pPr>
            <a:r>
              <a:rPr lang="en-GB" sz="2000" kern="100" dirty="0">
                <a:effectLst/>
                <a:latin typeface="Aptos" panose="020B0004020202020204" pitchFamily="34" charset="0"/>
                <a:ea typeface="DengXian" panose="02010600030101010101" pitchFamily="2" charset="-122"/>
                <a:cs typeface="Arial" panose="020B0604020202020204" pitchFamily="34" charset="0"/>
              </a:rPr>
              <a:t>The YJB monitors YOTs, which are located across England and Wales.</a:t>
            </a:r>
          </a:p>
          <a:p>
            <a:pPr marL="0" indent="0">
              <a:lnSpc>
                <a:spcPct val="115000"/>
              </a:lnSpc>
              <a:spcAft>
                <a:spcPts val="800"/>
              </a:spcAft>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Sentencing of Young Offenders:  </a:t>
            </a:r>
          </a:p>
          <a:p>
            <a:pPr>
              <a:lnSpc>
                <a:spcPct val="115000"/>
              </a:lnSpc>
              <a:spcAft>
                <a:spcPts val="800"/>
              </a:spcAft>
            </a:pPr>
            <a:r>
              <a:rPr lang="en-GB" sz="2000" kern="100" dirty="0">
                <a:effectLst/>
                <a:latin typeface="Aptos" panose="020B0004020202020204" pitchFamily="34" charset="0"/>
                <a:ea typeface="DengXian" panose="02010600030101010101" pitchFamily="2" charset="-122"/>
                <a:cs typeface="Arial" panose="020B0604020202020204" pitchFamily="34" charset="0"/>
              </a:rPr>
              <a:t>Sentencing Children and Young People: Definitive Guideline applies to all young offenders sentenced in both the Crown Court and the Magistrates’ Courts. </a:t>
            </a:r>
          </a:p>
          <a:p>
            <a:pPr>
              <a:lnSpc>
                <a:spcPct val="115000"/>
              </a:lnSpc>
              <a:spcAft>
                <a:spcPts val="800"/>
              </a:spcAft>
            </a:pPr>
            <a:r>
              <a:rPr lang="en-GB" sz="2000" kern="100" dirty="0">
                <a:effectLst/>
                <a:latin typeface="Aptos" panose="020B0004020202020204" pitchFamily="34" charset="0"/>
                <a:ea typeface="DengXian" panose="02010600030101010101" pitchFamily="2" charset="-122"/>
                <a:cs typeface="Arial" panose="020B0604020202020204" pitchFamily="34" charset="0"/>
              </a:rPr>
              <a:t>brings together all of the principles surrounding sentencing young offenders. </a:t>
            </a:r>
          </a:p>
          <a:p>
            <a:pPr>
              <a:lnSpc>
                <a:spcPct val="115000"/>
              </a:lnSpc>
              <a:spcAft>
                <a:spcPts val="800"/>
              </a:spcAft>
            </a:pPr>
            <a:r>
              <a:rPr lang="en-GB" sz="2000" kern="100" dirty="0">
                <a:latin typeface="Aptos" panose="020B0004020202020204" pitchFamily="34" charset="0"/>
                <a:ea typeface="DengXian" panose="02010600030101010101" pitchFamily="2" charset="-122"/>
                <a:cs typeface="Arial" panose="020B0604020202020204" pitchFamily="34" charset="0"/>
              </a:rPr>
              <a:t> I</a:t>
            </a:r>
            <a:r>
              <a:rPr lang="en-GB" sz="2000" kern="100" dirty="0">
                <a:effectLst/>
                <a:latin typeface="Aptos" panose="020B0004020202020204" pitchFamily="34" charset="0"/>
                <a:ea typeface="DengXian" panose="02010600030101010101" pitchFamily="2" charset="-122"/>
                <a:cs typeface="Arial" panose="020B0604020202020204" pitchFamily="34" charset="0"/>
              </a:rPr>
              <a:t>ndividual circumstances of each offender need to be considered, meaning that sentencing should be tailored to the individual. Guidelines make  clear that:</a:t>
            </a:r>
          </a:p>
          <a:p>
            <a:pPr lvl="1">
              <a:lnSpc>
                <a:spcPct val="115000"/>
              </a:lnSpc>
              <a:spcAft>
                <a:spcPts val="800"/>
              </a:spcAft>
            </a:pPr>
            <a:r>
              <a:rPr lang="en-GB" sz="2000" kern="100" dirty="0">
                <a:effectLst/>
                <a:latin typeface="Aptos" panose="020B0004020202020204" pitchFamily="34" charset="0"/>
                <a:ea typeface="DengXian" panose="02010600030101010101" pitchFamily="2" charset="-122"/>
                <a:cs typeface="Arial" panose="020B0604020202020204" pitchFamily="34" charset="0"/>
              </a:rPr>
              <a:t>a custodial sentence should only be passed on a young offender as a “measure of last resort” and  “Any restriction on liberty must be the shortest commensurate with the seriousness of the offence”. </a:t>
            </a:r>
          </a:p>
          <a:p>
            <a:pPr>
              <a:lnSpc>
                <a:spcPct val="115000"/>
              </a:lnSpc>
              <a:spcAft>
                <a:spcPts val="800"/>
              </a:spcAft>
            </a:pPr>
            <a:endParaRPr lang="en-GB" dirty="0"/>
          </a:p>
        </p:txBody>
      </p:sp>
    </p:spTree>
    <p:extLst>
      <p:ext uri="{BB962C8B-B14F-4D97-AF65-F5344CB8AC3E}">
        <p14:creationId xmlns:p14="http://schemas.microsoft.com/office/powerpoint/2010/main" val="28836383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124034" y="277620"/>
            <a:ext cx="10161509" cy="764912"/>
          </a:xfrm>
        </p:spPr>
        <p:txBody>
          <a:bodyPr>
            <a:normAutofit fontScale="90000"/>
          </a:bodyPr>
          <a:lstStyle/>
          <a:p>
            <a:r>
              <a:rPr lang="en-GB" sz="3100" kern="100" dirty="0">
                <a:effectLst/>
                <a:latin typeface="Aptos" panose="020B0004020202020204" pitchFamily="34" charset="0"/>
                <a:ea typeface="DengXian" panose="02010600030101010101" pitchFamily="2" charset="-122"/>
                <a:cs typeface="Arial" panose="020B0604020202020204" pitchFamily="34" charset="0"/>
              </a:rPr>
              <a:t>The Youth Justice Board (YJB) and Youth Offending Teams (YOTs)</a:t>
            </a:r>
            <a:br>
              <a:rPr lang="en-GB" sz="3600" kern="100" dirty="0">
                <a:effectLst/>
                <a:latin typeface="Aptos" panose="020B0004020202020204" pitchFamily="34" charset="0"/>
                <a:ea typeface="DengXian" panose="02010600030101010101" pitchFamily="2" charset="-122"/>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275463" y="1179930"/>
            <a:ext cx="9526671" cy="5267464"/>
          </a:xfrm>
        </p:spPr>
        <p:txBody>
          <a:bodyPr>
            <a:normAutofit fontScale="92500" lnSpcReduction="10000"/>
          </a:bodyPr>
          <a:lstStyle/>
          <a:p>
            <a:pPr>
              <a:lnSpc>
                <a:spcPct val="115000"/>
              </a:lnSpc>
              <a:spcAft>
                <a:spcPts val="800"/>
              </a:spcAft>
            </a:pPr>
            <a:r>
              <a:rPr lang="en-GB" sz="2800" kern="100" dirty="0">
                <a:effectLst/>
                <a:latin typeface="Aptos" panose="020B0004020202020204" pitchFamily="34" charset="0"/>
                <a:ea typeface="DengXian" panose="02010600030101010101" pitchFamily="2" charset="-122"/>
                <a:cs typeface="Arial" panose="020B0604020202020204" pitchFamily="34" charset="0"/>
              </a:rPr>
              <a:t>Where an offender under 18 is given a non-custodial sentence, they will be assessed by one of the YOTs. The main purpose of YOTs is to prevent youth re-offending and to this end they play a significant part in programmes for young offenders who are given a community or custodial sentence. </a:t>
            </a:r>
          </a:p>
          <a:p>
            <a:pPr>
              <a:lnSpc>
                <a:spcPct val="115000"/>
              </a:lnSpc>
              <a:spcAft>
                <a:spcPts val="800"/>
              </a:spcAft>
            </a:pPr>
            <a:r>
              <a:rPr lang="en-GB" sz="2800" kern="100" dirty="0">
                <a:effectLst/>
                <a:latin typeface="Aptos" panose="020B0004020202020204" pitchFamily="34" charset="0"/>
                <a:ea typeface="DengXian" panose="02010600030101010101" pitchFamily="2" charset="-122"/>
                <a:cs typeface="Arial" panose="020B0604020202020204" pitchFamily="34" charset="0"/>
              </a:rPr>
              <a:t>YOTs are made up of staff from the police, Probation Service, social services, health, and education services. YOTs provide prevention programmes, assess the likelihood of youths re-offending and, where a youth has been sentenced to custody, will decide which type of custodial establishment they will be placed in.</a:t>
            </a:r>
          </a:p>
          <a:p>
            <a:endParaRPr lang="en-GB" dirty="0"/>
          </a:p>
        </p:txBody>
      </p:sp>
    </p:spTree>
    <p:extLst>
      <p:ext uri="{BB962C8B-B14F-4D97-AF65-F5344CB8AC3E}">
        <p14:creationId xmlns:p14="http://schemas.microsoft.com/office/powerpoint/2010/main" val="32316899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DB909-87AF-04B8-83AE-028D16CABA9A}"/>
              </a:ext>
            </a:extLst>
          </p:cNvPr>
          <p:cNvSpPr>
            <a:spLocks noGrp="1"/>
          </p:cNvSpPr>
          <p:nvPr>
            <p:ph type="title"/>
          </p:nvPr>
        </p:nvSpPr>
        <p:spPr/>
        <p:txBody>
          <a:bodyPr/>
          <a:lstStyle/>
          <a:p>
            <a:r>
              <a:rPr lang="en-GB" dirty="0"/>
              <a:t>Any questions?</a:t>
            </a:r>
          </a:p>
        </p:txBody>
      </p:sp>
    </p:spTree>
    <p:extLst>
      <p:ext uri="{BB962C8B-B14F-4D97-AF65-F5344CB8AC3E}">
        <p14:creationId xmlns:p14="http://schemas.microsoft.com/office/powerpoint/2010/main" val="378347987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1918</Words>
  <Application>Microsoft Office PowerPoint</Application>
  <PresentationFormat>Widescreen</PresentationFormat>
  <Paragraphs>154</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Aptos</vt:lpstr>
      <vt:lpstr>Arial</vt:lpstr>
      <vt:lpstr>Trebuchet MS</vt:lpstr>
      <vt:lpstr>Wingdings 3</vt:lpstr>
      <vt:lpstr>Facet</vt:lpstr>
      <vt:lpstr>Introduction to Criminal Law and Litigation </vt:lpstr>
      <vt:lpstr>Key Personnel of the Criminal Justice System</vt:lpstr>
      <vt:lpstr>PowerPoint Presentation</vt:lpstr>
      <vt:lpstr>PowerPoint Presentation</vt:lpstr>
      <vt:lpstr>The Police</vt:lpstr>
      <vt:lpstr>The Police</vt:lpstr>
      <vt:lpstr>The CPS</vt:lpstr>
      <vt:lpstr>The CPS - role</vt:lpstr>
      <vt:lpstr>The CPS - role</vt:lpstr>
      <vt:lpstr>Prosecution of Offences Act 1985</vt:lpstr>
      <vt:lpstr>Charging decisions under the CJA 2003</vt:lpstr>
      <vt:lpstr>Charging decisions under the CJA 2003</vt:lpstr>
      <vt:lpstr>Charging decisions under the CJA 2003</vt:lpstr>
      <vt:lpstr>Support for victims and witnesses</vt:lpstr>
      <vt:lpstr>Support for victims and witnesses: Code of practice for victims of Crime </vt:lpstr>
      <vt:lpstr>Support for victims and witnesses:Witness Charter </vt:lpstr>
      <vt:lpstr>Prosecutors and the Prosecutors’ Pledge</vt:lpstr>
      <vt:lpstr>Prosecutors and the Prosecutors’ Pledge</vt:lpstr>
      <vt:lpstr>Witness Care Unit</vt:lpstr>
      <vt:lpstr>Other Prosecuting Authorities</vt:lpstr>
      <vt:lpstr>HM Prison and Probation Service (HMPPS)</vt:lpstr>
      <vt:lpstr>Role of National Probation Service </vt:lpstr>
      <vt:lpstr>The Probation Service and the Court</vt:lpstr>
      <vt:lpstr> The Youth Justice Board (YJB) and Youth Offending Teams (YOTs) </vt:lpstr>
      <vt:lpstr>The Youth Justice Board (YJB) and Youth Offending Teams (YOTs) </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9</cp:revision>
  <dcterms:created xsi:type="dcterms:W3CDTF">2024-02-03T18:13:02Z</dcterms:created>
  <dcterms:modified xsi:type="dcterms:W3CDTF">2024-10-27T16:30:55Z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