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 id="2147483688" r:id="rId9"/>
  </p:sldMasterIdLst>
  <p:notesMasterIdLst>
    <p:notesMasterId r:id="rId29"/>
  </p:notesMasterIdLst>
  <p:sldIdLst>
    <p:sldId id="292" r:id="rId10"/>
    <p:sldId id="294" r:id="rId11"/>
    <p:sldId id="542" r:id="rId12"/>
    <p:sldId id="508" r:id="rId13"/>
    <p:sldId id="509" r:id="rId14"/>
    <p:sldId id="510" r:id="rId15"/>
    <p:sldId id="511" r:id="rId16"/>
    <p:sldId id="512" r:id="rId17"/>
    <p:sldId id="513" r:id="rId18"/>
    <p:sldId id="514" r:id="rId19"/>
    <p:sldId id="515" r:id="rId20"/>
    <p:sldId id="516" r:id="rId21"/>
    <p:sldId id="517" r:id="rId22"/>
    <p:sldId id="522" r:id="rId23"/>
    <p:sldId id="523" r:id="rId24"/>
    <p:sldId id="524" r:id="rId25"/>
    <p:sldId id="526" r:id="rId26"/>
    <p:sldId id="525" r:id="rId27"/>
    <p:sldId id="405"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FAC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8624" autoAdjust="0"/>
  </p:normalViewPr>
  <p:slideViewPr>
    <p:cSldViewPr snapToGrid="0">
      <p:cViewPr varScale="1">
        <p:scale>
          <a:sx n="83" d="100"/>
          <a:sy n="83" d="100"/>
        </p:scale>
        <p:origin x="58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customXml" Target="../customXml/item3.xml"/><Relationship Id="rId21" Type="http://schemas.openxmlformats.org/officeDocument/2006/relationships/slide" Target="slides/slide12.xml"/><Relationship Id="rId34" Type="http://schemas.microsoft.com/office/2016/11/relationships/changesInfo" Target="changesInfos/changesInfo1.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presProps" Target="presProps.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theesh Kaliyamurthy" userId="2821ebda-f4ac-4963-9a4e-a836dfc45829" providerId="ADAL" clId="{E639A36B-A561-4A4E-AAE9-7905EDBFFBF7}"/>
    <pc:docChg chg="undo custSel addSld delSld modSld">
      <pc:chgData name="Nitheesh Kaliyamurthy" userId="2821ebda-f4ac-4963-9a4e-a836dfc45829" providerId="ADAL" clId="{E639A36B-A561-4A4E-AAE9-7905EDBFFBF7}" dt="2022-10-12T03:17:42.829" v="38" actId="1076"/>
      <pc:docMkLst>
        <pc:docMk/>
      </pc:docMkLst>
      <pc:sldChg chg="add">
        <pc:chgData name="Nitheesh Kaliyamurthy" userId="2821ebda-f4ac-4963-9a4e-a836dfc45829" providerId="ADAL" clId="{E639A36B-A561-4A4E-AAE9-7905EDBFFBF7}" dt="2022-10-12T03:15:20.774" v="30"/>
        <pc:sldMkLst>
          <pc:docMk/>
          <pc:sldMk cId="1947463288" sldId="257"/>
        </pc:sldMkLst>
      </pc:sldChg>
      <pc:sldChg chg="modSp mod">
        <pc:chgData name="Nitheesh Kaliyamurthy" userId="2821ebda-f4ac-4963-9a4e-a836dfc45829" providerId="ADAL" clId="{E639A36B-A561-4A4E-AAE9-7905EDBFFBF7}" dt="2022-10-12T03:17:42.829" v="38" actId="1076"/>
        <pc:sldMkLst>
          <pc:docMk/>
          <pc:sldMk cId="2470576404" sldId="262"/>
        </pc:sldMkLst>
        <pc:picChg chg="mod">
          <ac:chgData name="Nitheesh Kaliyamurthy" userId="2821ebda-f4ac-4963-9a4e-a836dfc45829" providerId="ADAL" clId="{E639A36B-A561-4A4E-AAE9-7905EDBFFBF7}" dt="2022-10-12T03:17:42.829" v="38" actId="1076"/>
          <ac:picMkLst>
            <pc:docMk/>
            <pc:sldMk cId="2470576404" sldId="262"/>
            <ac:picMk id="3" creationId="{13C5CE10-C801-48A1-9D6F-E0FF743DF33E}"/>
          </ac:picMkLst>
        </pc:picChg>
      </pc:sldChg>
      <pc:sldChg chg="modSp add mod">
        <pc:chgData name="Nitheesh Kaliyamurthy" userId="2821ebda-f4ac-4963-9a4e-a836dfc45829" providerId="ADAL" clId="{E639A36B-A561-4A4E-AAE9-7905EDBFFBF7}" dt="2022-10-12T03:14:53.964" v="29" actId="20577"/>
        <pc:sldMkLst>
          <pc:docMk/>
          <pc:sldMk cId="750216334" sldId="266"/>
        </pc:sldMkLst>
        <pc:spChg chg="mod">
          <ac:chgData name="Nitheesh Kaliyamurthy" userId="2821ebda-f4ac-4963-9a4e-a836dfc45829" providerId="ADAL" clId="{E639A36B-A561-4A4E-AAE9-7905EDBFFBF7}" dt="2022-10-12T03:14:53.964" v="29" actId="20577"/>
          <ac:spMkLst>
            <pc:docMk/>
            <pc:sldMk cId="750216334" sldId="266"/>
            <ac:spMk id="2" creationId="{7DE99135-03D7-48CA-A22B-0B1F74412678}"/>
          </ac:spMkLst>
        </pc:spChg>
        <pc:spChg chg="mod">
          <ac:chgData name="Nitheesh Kaliyamurthy" userId="2821ebda-f4ac-4963-9a4e-a836dfc45829" providerId="ADAL" clId="{E639A36B-A561-4A4E-AAE9-7905EDBFFBF7}" dt="2022-10-12T03:14:32.672" v="22" actId="20577"/>
          <ac:spMkLst>
            <pc:docMk/>
            <pc:sldMk cId="750216334" sldId="266"/>
            <ac:spMk id="6" creationId="{32823476-35C7-4B4C-A6E5-CA0463946952}"/>
          </ac:spMkLst>
        </pc:spChg>
        <pc:picChg chg="mod">
          <ac:chgData name="Nitheesh Kaliyamurthy" userId="2821ebda-f4ac-4963-9a4e-a836dfc45829" providerId="ADAL" clId="{E639A36B-A561-4A4E-AAE9-7905EDBFFBF7}" dt="2022-10-12T03:14:39.437" v="23" actId="1076"/>
          <ac:picMkLst>
            <pc:docMk/>
            <pc:sldMk cId="750216334" sldId="266"/>
            <ac:picMk id="3074" creationId="{CD3243BE-ED18-4FA8-8C0D-89951C907335}"/>
          </ac:picMkLst>
        </pc:picChg>
      </pc:sldChg>
      <pc:sldChg chg="modSp add del mod">
        <pc:chgData name="Nitheesh Kaliyamurthy" userId="2821ebda-f4ac-4963-9a4e-a836dfc45829" providerId="ADAL" clId="{E639A36B-A561-4A4E-AAE9-7905EDBFFBF7}" dt="2022-10-12T03:16:59.607" v="34" actId="47"/>
        <pc:sldMkLst>
          <pc:docMk/>
          <pc:sldMk cId="1035899430" sldId="267"/>
        </pc:sldMkLst>
        <pc:spChg chg="mod">
          <ac:chgData name="Nitheesh Kaliyamurthy" userId="2821ebda-f4ac-4963-9a4e-a836dfc45829" providerId="ADAL" clId="{E639A36B-A561-4A4E-AAE9-7905EDBFFBF7}" dt="2022-10-12T03:16:45.673" v="33" actId="27636"/>
          <ac:spMkLst>
            <pc:docMk/>
            <pc:sldMk cId="1035899430" sldId="267"/>
            <ac:spMk id="2" creationId="{F57FE54B-3901-41A1-9ACF-6F65B06FE90B}"/>
          </ac:spMkLst>
        </pc:spChg>
        <pc:spChg chg="mod">
          <ac:chgData name="Nitheesh Kaliyamurthy" userId="2821ebda-f4ac-4963-9a4e-a836dfc45829" providerId="ADAL" clId="{E639A36B-A561-4A4E-AAE9-7905EDBFFBF7}" dt="2022-10-12T03:16:45.672" v="32" actId="27636"/>
          <ac:spMkLst>
            <pc:docMk/>
            <pc:sldMk cId="1035899430" sldId="267"/>
            <ac:spMk id="3" creationId="{787FE88A-1C43-4FDA-825F-EBCCA506F685}"/>
          </ac:spMkLst>
        </pc:spChg>
      </pc:sldChg>
      <pc:sldChg chg="modSp mod">
        <pc:chgData name="Nitheesh Kaliyamurthy" userId="2821ebda-f4ac-4963-9a4e-a836dfc45829" providerId="ADAL" clId="{E639A36B-A561-4A4E-AAE9-7905EDBFFBF7}" dt="2022-10-12T03:12:44.211" v="0" actId="33524"/>
        <pc:sldMkLst>
          <pc:docMk/>
          <pc:sldMk cId="2989462345" sldId="403"/>
        </pc:sldMkLst>
        <pc:spChg chg="mod">
          <ac:chgData name="Nitheesh Kaliyamurthy" userId="2821ebda-f4ac-4963-9a4e-a836dfc45829" providerId="ADAL" clId="{E639A36B-A561-4A4E-AAE9-7905EDBFFBF7}" dt="2022-10-12T03:12:44.211" v="0" actId="33524"/>
          <ac:spMkLst>
            <pc:docMk/>
            <pc:sldMk cId="2989462345" sldId="403"/>
            <ac:spMk id="3" creationId="{35B80D8E-24DC-4DB6-9B28-2C3CE35E0859}"/>
          </ac:spMkLst>
        </pc:spChg>
      </pc:sldChg>
    </pc:docChg>
  </pc:docChgLst>
  <pc:docChgLst>
    <pc:chgData name="Munyaradzi Nicholas Murira" userId="6ab3fae5-94bd-47ef-9f25-6c1f645127cf" providerId="ADAL" clId="{EF9E8961-B25E-4364-B4F6-6EDFFD8F2345}"/>
    <pc:docChg chg="undo custSel addSld delSld modSld sldOrd">
      <pc:chgData name="Munyaradzi Nicholas Murira" userId="6ab3fae5-94bd-47ef-9f25-6c1f645127cf" providerId="ADAL" clId="{EF9E8961-B25E-4364-B4F6-6EDFFD8F2345}" dt="2022-11-08T13:58:26.543" v="520" actId="5793"/>
      <pc:docMkLst>
        <pc:docMk/>
      </pc:docMkLst>
      <pc:sldChg chg="del">
        <pc:chgData name="Munyaradzi Nicholas Murira" userId="6ab3fae5-94bd-47ef-9f25-6c1f645127cf" providerId="ADAL" clId="{EF9E8961-B25E-4364-B4F6-6EDFFD8F2345}" dt="2022-11-08T09:04:48.511" v="67" actId="47"/>
        <pc:sldMkLst>
          <pc:docMk/>
          <pc:sldMk cId="1947463288" sldId="257"/>
        </pc:sldMkLst>
      </pc:sldChg>
      <pc:sldChg chg="del">
        <pc:chgData name="Munyaradzi Nicholas Murira" userId="6ab3fae5-94bd-47ef-9f25-6c1f645127cf" providerId="ADAL" clId="{EF9E8961-B25E-4364-B4F6-6EDFFD8F2345}" dt="2022-11-08T09:04:56.440" v="68" actId="47"/>
        <pc:sldMkLst>
          <pc:docMk/>
          <pc:sldMk cId="3153863618" sldId="260"/>
        </pc:sldMkLst>
      </pc:sldChg>
      <pc:sldChg chg="addSp delSp modSp add del mod setBg modNotes">
        <pc:chgData name="Munyaradzi Nicholas Murira" userId="6ab3fae5-94bd-47ef-9f25-6c1f645127cf" providerId="ADAL" clId="{EF9E8961-B25E-4364-B4F6-6EDFFD8F2345}" dt="2022-11-08T13:42:40.251" v="480" actId="47"/>
        <pc:sldMkLst>
          <pc:docMk/>
          <pc:sldMk cId="0" sldId="261"/>
        </pc:sldMkLst>
        <pc:spChg chg="add mod">
          <ac:chgData name="Munyaradzi Nicholas Murira" userId="6ab3fae5-94bd-47ef-9f25-6c1f645127cf" providerId="ADAL" clId="{EF9E8961-B25E-4364-B4F6-6EDFFD8F2345}" dt="2022-11-08T13:42:16.340" v="463" actId="21"/>
          <ac:spMkLst>
            <pc:docMk/>
            <pc:sldMk cId="0" sldId="261"/>
            <ac:spMk id="3" creationId="{A2FDC96E-81D9-4F5A-544C-F97E25406C0B}"/>
          </ac:spMkLst>
        </pc:spChg>
        <pc:spChg chg="del mod">
          <ac:chgData name="Munyaradzi Nicholas Murira" userId="6ab3fae5-94bd-47ef-9f25-6c1f645127cf" providerId="ADAL" clId="{EF9E8961-B25E-4364-B4F6-6EDFFD8F2345}" dt="2022-11-08T13:42:16.340" v="463" actId="21"/>
          <ac:spMkLst>
            <pc:docMk/>
            <pc:sldMk cId="0" sldId="261"/>
            <ac:spMk id="5" creationId="{DFA84F52-7C6A-4B13-A18E-6455049B7026}"/>
          </ac:spMkLst>
        </pc:spChg>
        <pc:spChg chg="mod">
          <ac:chgData name="Munyaradzi Nicholas Murira" userId="6ab3fae5-94bd-47ef-9f25-6c1f645127cf" providerId="ADAL" clId="{EF9E8961-B25E-4364-B4F6-6EDFFD8F2345}" dt="2022-11-08T09:38:21.863" v="189" actId="27636"/>
          <ac:spMkLst>
            <pc:docMk/>
            <pc:sldMk cId="0" sldId="261"/>
            <ac:spMk id="16388" creationId="{3CDEBF33-618D-C446-9E6B-98B03710ED40}"/>
          </ac:spMkLst>
        </pc:spChg>
        <pc:picChg chg="mod">
          <ac:chgData name="Munyaradzi Nicholas Murira" userId="6ab3fae5-94bd-47ef-9f25-6c1f645127cf" providerId="ADAL" clId="{EF9E8961-B25E-4364-B4F6-6EDFFD8F2345}" dt="2022-11-08T13:41:02.149" v="426" actId="1076"/>
          <ac:picMkLst>
            <pc:docMk/>
            <pc:sldMk cId="0" sldId="261"/>
            <ac:picMk id="4" creationId="{FA40BD92-C3B3-CD4E-AEB3-A0DEE5818482}"/>
          </ac:picMkLst>
        </pc:picChg>
        <pc:picChg chg="del">
          <ac:chgData name="Munyaradzi Nicholas Murira" userId="6ab3fae5-94bd-47ef-9f25-6c1f645127cf" providerId="ADAL" clId="{EF9E8961-B25E-4364-B4F6-6EDFFD8F2345}" dt="2022-11-08T13:40:33.510" v="422" actId="478"/>
          <ac:picMkLst>
            <pc:docMk/>
            <pc:sldMk cId="0" sldId="261"/>
            <ac:picMk id="16389" creationId="{2BBD7FDD-D8D0-9D4B-A741-BCDEDA05129E}"/>
          </ac:picMkLst>
        </pc:picChg>
      </pc:sldChg>
      <pc:sldChg chg="modSp del mod">
        <pc:chgData name="Munyaradzi Nicholas Murira" userId="6ab3fae5-94bd-47ef-9f25-6c1f645127cf" providerId="ADAL" clId="{EF9E8961-B25E-4364-B4F6-6EDFFD8F2345}" dt="2022-11-08T10:15:26.196" v="332" actId="47"/>
        <pc:sldMkLst>
          <pc:docMk/>
          <pc:sldMk cId="1291016192" sldId="261"/>
        </pc:sldMkLst>
        <pc:spChg chg="mod">
          <ac:chgData name="Munyaradzi Nicholas Murira" userId="6ab3fae5-94bd-47ef-9f25-6c1f645127cf" providerId="ADAL" clId="{EF9E8961-B25E-4364-B4F6-6EDFFD8F2345}" dt="2022-11-08T10:13:50.529" v="328" actId="27636"/>
          <ac:spMkLst>
            <pc:docMk/>
            <pc:sldMk cId="1291016192" sldId="261"/>
            <ac:spMk id="16388" creationId="{3CDEBF33-618D-C446-9E6B-98B03710ED40}"/>
          </ac:spMkLst>
        </pc:spChg>
      </pc:sldChg>
      <pc:sldChg chg="del">
        <pc:chgData name="Munyaradzi Nicholas Murira" userId="6ab3fae5-94bd-47ef-9f25-6c1f645127cf" providerId="ADAL" clId="{EF9E8961-B25E-4364-B4F6-6EDFFD8F2345}" dt="2022-11-08T09:04:58.817" v="69" actId="47"/>
        <pc:sldMkLst>
          <pc:docMk/>
          <pc:sldMk cId="3991297164" sldId="261"/>
        </pc:sldMkLst>
      </pc:sldChg>
      <pc:sldChg chg="del">
        <pc:chgData name="Munyaradzi Nicholas Murira" userId="6ab3fae5-94bd-47ef-9f25-6c1f645127cf" providerId="ADAL" clId="{EF9E8961-B25E-4364-B4F6-6EDFFD8F2345}" dt="2022-11-08T09:05:36.940" v="71" actId="47"/>
        <pc:sldMkLst>
          <pc:docMk/>
          <pc:sldMk cId="2470576404" sldId="262"/>
        </pc:sldMkLst>
      </pc:sldChg>
      <pc:sldChg chg="del">
        <pc:chgData name="Munyaradzi Nicholas Murira" userId="6ab3fae5-94bd-47ef-9f25-6c1f645127cf" providerId="ADAL" clId="{EF9E8961-B25E-4364-B4F6-6EDFFD8F2345}" dt="2022-11-08T09:05:36.940" v="71" actId="47"/>
        <pc:sldMkLst>
          <pc:docMk/>
          <pc:sldMk cId="750216334" sldId="266"/>
        </pc:sldMkLst>
      </pc:sldChg>
      <pc:sldChg chg="delSp modSp add del mod setBg modNotes">
        <pc:chgData name="Munyaradzi Nicholas Murira" userId="6ab3fae5-94bd-47ef-9f25-6c1f645127cf" providerId="ADAL" clId="{EF9E8961-B25E-4364-B4F6-6EDFFD8F2345}" dt="2022-11-08T09:41:30.527" v="200" actId="2696"/>
        <pc:sldMkLst>
          <pc:docMk/>
          <pc:sldMk cId="75304812" sldId="268"/>
        </pc:sldMkLst>
        <pc:spChg chg="mod">
          <ac:chgData name="Munyaradzi Nicholas Murira" userId="6ab3fae5-94bd-47ef-9f25-6c1f645127cf" providerId="ADAL" clId="{EF9E8961-B25E-4364-B4F6-6EDFFD8F2345}" dt="2022-11-08T09:38:21.778" v="185" actId="27636"/>
          <ac:spMkLst>
            <pc:docMk/>
            <pc:sldMk cId="75304812" sldId="268"/>
            <ac:spMk id="16388" creationId="{3CDEBF33-618D-C446-9E6B-98B03710ED40}"/>
          </ac:spMkLst>
        </pc:spChg>
        <pc:picChg chg="del">
          <ac:chgData name="Munyaradzi Nicholas Murira" userId="6ab3fae5-94bd-47ef-9f25-6c1f645127cf" providerId="ADAL" clId="{EF9E8961-B25E-4364-B4F6-6EDFFD8F2345}" dt="2022-11-08T09:40:19.666" v="192" actId="478"/>
          <ac:picMkLst>
            <pc:docMk/>
            <pc:sldMk cId="75304812" sldId="268"/>
            <ac:picMk id="16389" creationId="{2BBD7FDD-D8D0-9D4B-A741-BCDEDA05129E}"/>
          </ac:picMkLst>
        </pc:picChg>
      </pc:sldChg>
      <pc:sldChg chg="del">
        <pc:chgData name="Munyaradzi Nicholas Murira" userId="6ab3fae5-94bd-47ef-9f25-6c1f645127cf" providerId="ADAL" clId="{EF9E8961-B25E-4364-B4F6-6EDFFD8F2345}" dt="2022-11-08T09:48:34.801" v="266" actId="47"/>
        <pc:sldMkLst>
          <pc:docMk/>
          <pc:sldMk cId="3733357297" sldId="268"/>
        </pc:sldMkLst>
      </pc:sldChg>
      <pc:sldChg chg="del">
        <pc:chgData name="Munyaradzi Nicholas Murira" userId="6ab3fae5-94bd-47ef-9f25-6c1f645127cf" providerId="ADAL" clId="{EF9E8961-B25E-4364-B4F6-6EDFFD8F2345}" dt="2022-11-08T09:05:36.940" v="71" actId="47"/>
        <pc:sldMkLst>
          <pc:docMk/>
          <pc:sldMk cId="3851975932" sldId="268"/>
        </pc:sldMkLst>
      </pc:sldChg>
      <pc:sldChg chg="del">
        <pc:chgData name="Munyaradzi Nicholas Murira" userId="6ab3fae5-94bd-47ef-9f25-6c1f645127cf" providerId="ADAL" clId="{EF9E8961-B25E-4364-B4F6-6EDFFD8F2345}" dt="2022-11-08T09:05:36.940" v="71" actId="47"/>
        <pc:sldMkLst>
          <pc:docMk/>
          <pc:sldMk cId="88271720" sldId="273"/>
        </pc:sldMkLst>
      </pc:sldChg>
      <pc:sldChg chg="delSp modSp add del mod setBg modNotes">
        <pc:chgData name="Munyaradzi Nicholas Murira" userId="6ab3fae5-94bd-47ef-9f25-6c1f645127cf" providerId="ADAL" clId="{EF9E8961-B25E-4364-B4F6-6EDFFD8F2345}" dt="2022-11-08T09:41:30.527" v="200" actId="2696"/>
        <pc:sldMkLst>
          <pc:docMk/>
          <pc:sldMk cId="1747117368" sldId="273"/>
        </pc:sldMkLst>
        <pc:spChg chg="mod">
          <ac:chgData name="Munyaradzi Nicholas Murira" userId="6ab3fae5-94bd-47ef-9f25-6c1f645127cf" providerId="ADAL" clId="{EF9E8961-B25E-4364-B4F6-6EDFFD8F2345}" dt="2022-11-08T09:38:21.813" v="186" actId="27636"/>
          <ac:spMkLst>
            <pc:docMk/>
            <pc:sldMk cId="1747117368" sldId="273"/>
            <ac:spMk id="16388" creationId="{3CDEBF33-618D-C446-9E6B-98B03710ED40}"/>
          </ac:spMkLst>
        </pc:spChg>
        <pc:picChg chg="del">
          <ac:chgData name="Munyaradzi Nicholas Murira" userId="6ab3fae5-94bd-47ef-9f25-6c1f645127cf" providerId="ADAL" clId="{EF9E8961-B25E-4364-B4F6-6EDFFD8F2345}" dt="2022-11-08T09:40:22.977" v="193" actId="478"/>
          <ac:picMkLst>
            <pc:docMk/>
            <pc:sldMk cId="1747117368" sldId="273"/>
            <ac:picMk id="16389" creationId="{2BBD7FDD-D8D0-9D4B-A741-BCDEDA05129E}"/>
          </ac:picMkLst>
        </pc:picChg>
      </pc:sldChg>
      <pc:sldChg chg="del">
        <pc:chgData name="Munyaradzi Nicholas Murira" userId="6ab3fae5-94bd-47ef-9f25-6c1f645127cf" providerId="ADAL" clId="{EF9E8961-B25E-4364-B4F6-6EDFFD8F2345}" dt="2022-11-08T09:54:32.364" v="306" actId="47"/>
        <pc:sldMkLst>
          <pc:docMk/>
          <pc:sldMk cId="2020325416" sldId="273"/>
        </pc:sldMkLst>
      </pc:sldChg>
      <pc:sldChg chg="del">
        <pc:chgData name="Munyaradzi Nicholas Murira" userId="6ab3fae5-94bd-47ef-9f25-6c1f645127cf" providerId="ADAL" clId="{EF9E8961-B25E-4364-B4F6-6EDFFD8F2345}" dt="2022-11-08T09:55:44.733" v="312" actId="47"/>
        <pc:sldMkLst>
          <pc:docMk/>
          <pc:sldMk cId="2851688837" sldId="274"/>
        </pc:sldMkLst>
      </pc:sldChg>
      <pc:sldChg chg="delSp modSp add del mod setBg modNotes">
        <pc:chgData name="Munyaradzi Nicholas Murira" userId="6ab3fae5-94bd-47ef-9f25-6c1f645127cf" providerId="ADAL" clId="{EF9E8961-B25E-4364-B4F6-6EDFFD8F2345}" dt="2022-11-08T09:41:30.527" v="200" actId="2696"/>
        <pc:sldMkLst>
          <pc:docMk/>
          <pc:sldMk cId="3148018461" sldId="274"/>
        </pc:sldMkLst>
        <pc:spChg chg="mod">
          <ac:chgData name="Munyaradzi Nicholas Murira" userId="6ab3fae5-94bd-47ef-9f25-6c1f645127cf" providerId="ADAL" clId="{EF9E8961-B25E-4364-B4F6-6EDFFD8F2345}" dt="2022-11-08T09:38:21.839" v="187" actId="27636"/>
          <ac:spMkLst>
            <pc:docMk/>
            <pc:sldMk cId="3148018461" sldId="274"/>
            <ac:spMk id="16388" creationId="{3CDEBF33-618D-C446-9E6B-98B03710ED40}"/>
          </ac:spMkLst>
        </pc:spChg>
        <pc:picChg chg="del mod">
          <ac:chgData name="Munyaradzi Nicholas Murira" userId="6ab3fae5-94bd-47ef-9f25-6c1f645127cf" providerId="ADAL" clId="{EF9E8961-B25E-4364-B4F6-6EDFFD8F2345}" dt="2022-11-08T09:40:26.619" v="195" actId="478"/>
          <ac:picMkLst>
            <pc:docMk/>
            <pc:sldMk cId="3148018461" sldId="274"/>
            <ac:picMk id="16389" creationId="{2BBD7FDD-D8D0-9D4B-A741-BCDEDA05129E}"/>
          </ac:picMkLst>
        </pc:picChg>
      </pc:sldChg>
      <pc:sldChg chg="delSp modSp add del mod setBg modNotes">
        <pc:chgData name="Munyaradzi Nicholas Murira" userId="6ab3fae5-94bd-47ef-9f25-6c1f645127cf" providerId="ADAL" clId="{EF9E8961-B25E-4364-B4F6-6EDFFD8F2345}" dt="2022-11-08T09:41:30.527" v="200" actId="2696"/>
        <pc:sldMkLst>
          <pc:docMk/>
          <pc:sldMk cId="346719948" sldId="275"/>
        </pc:sldMkLst>
        <pc:spChg chg="mod">
          <ac:chgData name="Munyaradzi Nicholas Murira" userId="6ab3fae5-94bd-47ef-9f25-6c1f645127cf" providerId="ADAL" clId="{EF9E8961-B25E-4364-B4F6-6EDFFD8F2345}" dt="2022-11-08T09:38:21.884" v="190" actId="27636"/>
          <ac:spMkLst>
            <pc:docMk/>
            <pc:sldMk cId="346719948" sldId="275"/>
            <ac:spMk id="16388" creationId="{3CDEBF33-618D-C446-9E6B-98B03710ED40}"/>
          </ac:spMkLst>
        </pc:spChg>
        <pc:picChg chg="del">
          <ac:chgData name="Munyaradzi Nicholas Murira" userId="6ab3fae5-94bd-47ef-9f25-6c1f645127cf" providerId="ADAL" clId="{EF9E8961-B25E-4364-B4F6-6EDFFD8F2345}" dt="2022-11-08T09:40:42.339" v="199" actId="478"/>
          <ac:picMkLst>
            <pc:docMk/>
            <pc:sldMk cId="346719948" sldId="275"/>
            <ac:picMk id="16389" creationId="{2BBD7FDD-D8D0-9D4B-A741-BCDEDA05129E}"/>
          </ac:picMkLst>
        </pc:picChg>
      </pc:sldChg>
      <pc:sldChg chg="del">
        <pc:chgData name="Munyaradzi Nicholas Murira" userId="6ab3fae5-94bd-47ef-9f25-6c1f645127cf" providerId="ADAL" clId="{EF9E8961-B25E-4364-B4F6-6EDFFD8F2345}" dt="2022-11-08T10:17:35.308" v="339" actId="47"/>
        <pc:sldMkLst>
          <pc:docMk/>
          <pc:sldMk cId="3358460211" sldId="275"/>
        </pc:sldMkLst>
      </pc:sldChg>
      <pc:sldChg chg="modSp del mod ord">
        <pc:chgData name="Munyaradzi Nicholas Murira" userId="6ab3fae5-94bd-47ef-9f25-6c1f645127cf" providerId="ADAL" clId="{EF9E8961-B25E-4364-B4F6-6EDFFD8F2345}" dt="2022-11-08T10:12:43.345" v="321" actId="47"/>
        <pc:sldMkLst>
          <pc:docMk/>
          <pc:sldMk cId="2191106753" sldId="276"/>
        </pc:sldMkLst>
        <pc:spChg chg="mod">
          <ac:chgData name="Munyaradzi Nicholas Murira" userId="6ab3fae5-94bd-47ef-9f25-6c1f645127cf" providerId="ADAL" clId="{EF9E8961-B25E-4364-B4F6-6EDFFD8F2345}" dt="2022-11-08T10:12:11.045" v="319" actId="27636"/>
          <ac:spMkLst>
            <pc:docMk/>
            <pc:sldMk cId="2191106753" sldId="276"/>
            <ac:spMk id="16388" creationId="{3CDEBF33-618D-C446-9E6B-98B03710ED40}"/>
          </ac:spMkLst>
        </pc:spChg>
      </pc:sldChg>
      <pc:sldChg chg="delSp modSp add del mod setBg modNotes">
        <pc:chgData name="Munyaradzi Nicholas Murira" userId="6ab3fae5-94bd-47ef-9f25-6c1f645127cf" providerId="ADAL" clId="{EF9E8961-B25E-4364-B4F6-6EDFFD8F2345}" dt="2022-11-08T09:41:30.527" v="200" actId="2696"/>
        <pc:sldMkLst>
          <pc:docMk/>
          <pc:sldMk cId="2347795323" sldId="276"/>
        </pc:sldMkLst>
        <pc:spChg chg="mod">
          <ac:chgData name="Munyaradzi Nicholas Murira" userId="6ab3fae5-94bd-47ef-9f25-6c1f645127cf" providerId="ADAL" clId="{EF9E8961-B25E-4364-B4F6-6EDFFD8F2345}" dt="2022-11-08T09:38:21.855" v="188" actId="27636"/>
          <ac:spMkLst>
            <pc:docMk/>
            <pc:sldMk cId="2347795323" sldId="276"/>
            <ac:spMk id="16388" creationId="{3CDEBF33-618D-C446-9E6B-98B03710ED40}"/>
          </ac:spMkLst>
        </pc:spChg>
        <pc:picChg chg="del mod">
          <ac:chgData name="Munyaradzi Nicholas Murira" userId="6ab3fae5-94bd-47ef-9f25-6c1f645127cf" providerId="ADAL" clId="{EF9E8961-B25E-4364-B4F6-6EDFFD8F2345}" dt="2022-11-08T09:40:30.021" v="197" actId="478"/>
          <ac:picMkLst>
            <pc:docMk/>
            <pc:sldMk cId="2347795323" sldId="276"/>
            <ac:picMk id="16389" creationId="{2BBD7FDD-D8D0-9D4B-A741-BCDEDA05129E}"/>
          </ac:picMkLst>
        </pc:picChg>
      </pc:sldChg>
      <pc:sldChg chg="add del">
        <pc:chgData name="Munyaradzi Nicholas Murira" userId="6ab3fae5-94bd-47ef-9f25-6c1f645127cf" providerId="ADAL" clId="{EF9E8961-B25E-4364-B4F6-6EDFFD8F2345}" dt="2022-11-08T09:43:30.187" v="206" actId="47"/>
        <pc:sldMkLst>
          <pc:docMk/>
          <pc:sldMk cId="1303390751" sldId="277"/>
        </pc:sldMkLst>
      </pc:sldChg>
      <pc:sldChg chg="del">
        <pc:chgData name="Munyaradzi Nicholas Murira" userId="6ab3fae5-94bd-47ef-9f25-6c1f645127cf" providerId="ADAL" clId="{EF9E8961-B25E-4364-B4F6-6EDFFD8F2345}" dt="2022-11-08T09:42:18.337" v="202" actId="2696"/>
        <pc:sldMkLst>
          <pc:docMk/>
          <pc:sldMk cId="2892996670" sldId="277"/>
        </pc:sldMkLst>
      </pc:sldChg>
      <pc:sldChg chg="delSp add del setBg modNotes">
        <pc:chgData name="Munyaradzi Nicholas Murira" userId="6ab3fae5-94bd-47ef-9f25-6c1f645127cf" providerId="ADAL" clId="{EF9E8961-B25E-4364-B4F6-6EDFFD8F2345}" dt="2022-11-08T09:41:30.527" v="200" actId="2696"/>
        <pc:sldMkLst>
          <pc:docMk/>
          <pc:sldMk cId="2990959615" sldId="277"/>
        </pc:sldMkLst>
        <pc:picChg chg="del">
          <ac:chgData name="Munyaradzi Nicholas Murira" userId="6ab3fae5-94bd-47ef-9f25-6c1f645127cf" providerId="ADAL" clId="{EF9E8961-B25E-4364-B4F6-6EDFFD8F2345}" dt="2022-11-08T09:40:14.359" v="191" actId="478"/>
          <ac:picMkLst>
            <pc:docMk/>
            <pc:sldMk cId="2990959615" sldId="277"/>
            <ac:picMk id="16389" creationId="{2BBD7FDD-D8D0-9D4B-A741-BCDEDA05129E}"/>
          </ac:picMkLst>
        </pc:picChg>
      </pc:sldChg>
      <pc:sldChg chg="del">
        <pc:chgData name="Munyaradzi Nicholas Murira" userId="6ab3fae5-94bd-47ef-9f25-6c1f645127cf" providerId="ADAL" clId="{EF9E8961-B25E-4364-B4F6-6EDFFD8F2345}" dt="2022-11-08T09:03:16.510" v="61" actId="47"/>
        <pc:sldMkLst>
          <pc:docMk/>
          <pc:sldMk cId="22360998" sldId="280"/>
        </pc:sldMkLst>
      </pc:sldChg>
      <pc:sldChg chg="modSp del mod">
        <pc:chgData name="Munyaradzi Nicholas Murira" userId="6ab3fae5-94bd-47ef-9f25-6c1f645127cf" providerId="ADAL" clId="{EF9E8961-B25E-4364-B4F6-6EDFFD8F2345}" dt="2022-11-08T13:40:06.122" v="421" actId="47"/>
        <pc:sldMkLst>
          <pc:docMk/>
          <pc:sldMk cId="3689270687" sldId="287"/>
        </pc:sldMkLst>
        <pc:spChg chg="mod">
          <ac:chgData name="Munyaradzi Nicholas Murira" userId="6ab3fae5-94bd-47ef-9f25-6c1f645127cf" providerId="ADAL" clId="{EF9E8961-B25E-4364-B4F6-6EDFFD8F2345}" dt="2022-11-08T13:34:57.177" v="368" actId="27636"/>
          <ac:spMkLst>
            <pc:docMk/>
            <pc:sldMk cId="3689270687" sldId="287"/>
            <ac:spMk id="16387" creationId="{40A6396B-246F-1044-876A-65CB7946CAD4}"/>
          </ac:spMkLst>
        </pc:spChg>
      </pc:sldChg>
      <pc:sldChg chg="delSp modSp">
        <pc:chgData name="Munyaradzi Nicholas Murira" userId="6ab3fae5-94bd-47ef-9f25-6c1f645127cf" providerId="ADAL" clId="{EF9E8961-B25E-4364-B4F6-6EDFFD8F2345}" dt="2022-11-08T13:38:40.499" v="420" actId="478"/>
        <pc:sldMkLst>
          <pc:docMk/>
          <pc:sldMk cId="3043075820" sldId="288"/>
        </pc:sldMkLst>
        <pc:picChg chg="del mod">
          <ac:chgData name="Munyaradzi Nicholas Murira" userId="6ab3fae5-94bd-47ef-9f25-6c1f645127cf" providerId="ADAL" clId="{EF9E8961-B25E-4364-B4F6-6EDFFD8F2345}" dt="2022-11-08T13:38:40.499" v="420" actId="478"/>
          <ac:picMkLst>
            <pc:docMk/>
            <pc:sldMk cId="3043075820" sldId="288"/>
            <ac:picMk id="16389" creationId="{2BBD7FDD-D8D0-9D4B-A741-BCDEDA05129E}"/>
          </ac:picMkLst>
        </pc:picChg>
      </pc:sldChg>
      <pc:sldChg chg="modSp mod">
        <pc:chgData name="Munyaradzi Nicholas Murira" userId="6ab3fae5-94bd-47ef-9f25-6c1f645127cf" providerId="ADAL" clId="{EF9E8961-B25E-4364-B4F6-6EDFFD8F2345}" dt="2022-11-08T09:02:46.080" v="59" actId="6549"/>
        <pc:sldMkLst>
          <pc:docMk/>
          <pc:sldMk cId="4059603072" sldId="294"/>
        </pc:sldMkLst>
        <pc:spChg chg="mod">
          <ac:chgData name="Munyaradzi Nicholas Murira" userId="6ab3fae5-94bd-47ef-9f25-6c1f645127cf" providerId="ADAL" clId="{EF9E8961-B25E-4364-B4F6-6EDFFD8F2345}" dt="2022-11-08T09:01:31.387" v="52" actId="20577"/>
          <ac:spMkLst>
            <pc:docMk/>
            <pc:sldMk cId="4059603072" sldId="294"/>
            <ac:spMk id="2" creationId="{EDD4C10A-E4A0-4C54-98D4-C13432B17C16}"/>
          </ac:spMkLst>
        </pc:spChg>
        <pc:spChg chg="mod">
          <ac:chgData name="Munyaradzi Nicholas Murira" userId="6ab3fae5-94bd-47ef-9f25-6c1f645127cf" providerId="ADAL" clId="{EF9E8961-B25E-4364-B4F6-6EDFFD8F2345}" dt="2022-11-08T09:02:46.080" v="59" actId="6549"/>
          <ac:spMkLst>
            <pc:docMk/>
            <pc:sldMk cId="4059603072" sldId="294"/>
            <ac:spMk id="3" creationId="{8A24508A-09F8-407C-BCEE-EED5957725C5}"/>
          </ac:spMkLst>
        </pc:spChg>
      </pc:sldChg>
      <pc:sldChg chg="del">
        <pc:chgData name="Munyaradzi Nicholas Murira" userId="6ab3fae5-94bd-47ef-9f25-6c1f645127cf" providerId="ADAL" clId="{EF9E8961-B25E-4364-B4F6-6EDFFD8F2345}" dt="2022-11-08T09:03:14.970" v="60" actId="47"/>
        <pc:sldMkLst>
          <pc:docMk/>
          <pc:sldMk cId="3229398234" sldId="295"/>
        </pc:sldMkLst>
      </pc:sldChg>
      <pc:sldChg chg="del">
        <pc:chgData name="Munyaradzi Nicholas Murira" userId="6ab3fae5-94bd-47ef-9f25-6c1f645127cf" providerId="ADAL" clId="{EF9E8961-B25E-4364-B4F6-6EDFFD8F2345}" dt="2022-11-08T09:05:36.940" v="71" actId="47"/>
        <pc:sldMkLst>
          <pc:docMk/>
          <pc:sldMk cId="1578929923" sldId="325"/>
        </pc:sldMkLst>
      </pc:sldChg>
      <pc:sldChg chg="del">
        <pc:chgData name="Munyaradzi Nicholas Murira" userId="6ab3fae5-94bd-47ef-9f25-6c1f645127cf" providerId="ADAL" clId="{EF9E8961-B25E-4364-B4F6-6EDFFD8F2345}" dt="2022-11-08T09:05:36.940" v="71" actId="47"/>
        <pc:sldMkLst>
          <pc:docMk/>
          <pc:sldMk cId="2802104630" sldId="360"/>
        </pc:sldMkLst>
      </pc:sldChg>
      <pc:sldChg chg="del">
        <pc:chgData name="Munyaradzi Nicholas Murira" userId="6ab3fae5-94bd-47ef-9f25-6c1f645127cf" providerId="ADAL" clId="{EF9E8961-B25E-4364-B4F6-6EDFFD8F2345}" dt="2022-11-08T09:04:30.836" v="64" actId="47"/>
        <pc:sldMkLst>
          <pc:docMk/>
          <pc:sldMk cId="1828590226" sldId="404"/>
        </pc:sldMkLst>
      </pc:sldChg>
      <pc:sldChg chg="del">
        <pc:chgData name="Munyaradzi Nicholas Murira" userId="6ab3fae5-94bd-47ef-9f25-6c1f645127cf" providerId="ADAL" clId="{EF9E8961-B25E-4364-B4F6-6EDFFD8F2345}" dt="2022-11-08T09:04:26.757" v="63" actId="47"/>
        <pc:sldMkLst>
          <pc:docMk/>
          <pc:sldMk cId="382718734" sldId="405"/>
        </pc:sldMkLst>
      </pc:sldChg>
      <pc:sldChg chg="add del">
        <pc:chgData name="Munyaradzi Nicholas Murira" userId="6ab3fae5-94bd-47ef-9f25-6c1f645127cf" providerId="ADAL" clId="{EF9E8961-B25E-4364-B4F6-6EDFFD8F2345}" dt="2022-11-08T13:51:47.554" v="486"/>
        <pc:sldMkLst>
          <pc:docMk/>
          <pc:sldMk cId="840170834" sldId="405"/>
        </pc:sldMkLst>
      </pc:sldChg>
      <pc:sldChg chg="del">
        <pc:chgData name="Munyaradzi Nicholas Murira" userId="6ab3fae5-94bd-47ef-9f25-6c1f645127cf" providerId="ADAL" clId="{EF9E8961-B25E-4364-B4F6-6EDFFD8F2345}" dt="2022-11-08T09:03:54.979" v="62" actId="47"/>
        <pc:sldMkLst>
          <pc:docMk/>
          <pc:sldMk cId="3552854683" sldId="406"/>
        </pc:sldMkLst>
      </pc:sldChg>
      <pc:sldChg chg="del">
        <pc:chgData name="Munyaradzi Nicholas Murira" userId="6ab3fae5-94bd-47ef-9f25-6c1f645127cf" providerId="ADAL" clId="{EF9E8961-B25E-4364-B4F6-6EDFFD8F2345}" dt="2022-11-08T09:04:38.403" v="65" actId="47"/>
        <pc:sldMkLst>
          <pc:docMk/>
          <pc:sldMk cId="1486404822" sldId="407"/>
        </pc:sldMkLst>
      </pc:sldChg>
      <pc:sldChg chg="del">
        <pc:chgData name="Munyaradzi Nicholas Murira" userId="6ab3fae5-94bd-47ef-9f25-6c1f645127cf" providerId="ADAL" clId="{EF9E8961-B25E-4364-B4F6-6EDFFD8F2345}" dt="2022-11-08T09:05:36.940" v="71" actId="47"/>
        <pc:sldMkLst>
          <pc:docMk/>
          <pc:sldMk cId="626693830" sldId="409"/>
        </pc:sldMkLst>
      </pc:sldChg>
      <pc:sldChg chg="del">
        <pc:chgData name="Munyaradzi Nicholas Murira" userId="6ab3fae5-94bd-47ef-9f25-6c1f645127cf" providerId="ADAL" clId="{EF9E8961-B25E-4364-B4F6-6EDFFD8F2345}" dt="2022-11-08T09:05:36.940" v="71" actId="47"/>
        <pc:sldMkLst>
          <pc:docMk/>
          <pc:sldMk cId="712231780" sldId="410"/>
        </pc:sldMkLst>
      </pc:sldChg>
      <pc:sldChg chg="del">
        <pc:chgData name="Munyaradzi Nicholas Murira" userId="6ab3fae5-94bd-47ef-9f25-6c1f645127cf" providerId="ADAL" clId="{EF9E8961-B25E-4364-B4F6-6EDFFD8F2345}" dt="2022-11-08T09:04:45.027" v="66" actId="47"/>
        <pc:sldMkLst>
          <pc:docMk/>
          <pc:sldMk cId="467435118" sldId="531"/>
        </pc:sldMkLst>
      </pc:sldChg>
      <pc:sldChg chg="new del">
        <pc:chgData name="Munyaradzi Nicholas Murira" userId="6ab3fae5-94bd-47ef-9f25-6c1f645127cf" providerId="ADAL" clId="{EF9E8961-B25E-4364-B4F6-6EDFFD8F2345}" dt="2022-11-08T09:06:30.554" v="73" actId="47"/>
        <pc:sldMkLst>
          <pc:docMk/>
          <pc:sldMk cId="2806055471" sldId="531"/>
        </pc:sldMkLst>
      </pc:sldChg>
      <pc:sldChg chg="modSp new mod">
        <pc:chgData name="Munyaradzi Nicholas Murira" userId="6ab3fae5-94bd-47ef-9f25-6c1f645127cf" providerId="ADAL" clId="{EF9E8961-B25E-4364-B4F6-6EDFFD8F2345}" dt="2022-11-08T09:07:42.013" v="140" actId="20577"/>
        <pc:sldMkLst>
          <pc:docMk/>
          <pc:sldMk cId="3895370494" sldId="531"/>
        </pc:sldMkLst>
        <pc:spChg chg="mod">
          <ac:chgData name="Munyaradzi Nicholas Murira" userId="6ab3fae5-94bd-47ef-9f25-6c1f645127cf" providerId="ADAL" clId="{EF9E8961-B25E-4364-B4F6-6EDFFD8F2345}" dt="2022-11-08T09:07:15.812" v="117" actId="20577"/>
          <ac:spMkLst>
            <pc:docMk/>
            <pc:sldMk cId="3895370494" sldId="531"/>
            <ac:spMk id="2" creationId="{07FE4B59-1E5A-3160-DCA7-E455614EE3D2}"/>
          </ac:spMkLst>
        </pc:spChg>
        <pc:spChg chg="mod">
          <ac:chgData name="Munyaradzi Nicholas Murira" userId="6ab3fae5-94bd-47ef-9f25-6c1f645127cf" providerId="ADAL" clId="{EF9E8961-B25E-4364-B4F6-6EDFFD8F2345}" dt="2022-11-08T09:07:42.013" v="140" actId="20577"/>
          <ac:spMkLst>
            <pc:docMk/>
            <pc:sldMk cId="3895370494" sldId="531"/>
            <ac:spMk id="3" creationId="{73A0645F-AA0B-76CC-5D94-0A877A8AA1C9}"/>
          </ac:spMkLst>
        </pc:spChg>
      </pc:sldChg>
      <pc:sldChg chg="del">
        <pc:chgData name="Munyaradzi Nicholas Murira" userId="6ab3fae5-94bd-47ef-9f25-6c1f645127cf" providerId="ADAL" clId="{EF9E8961-B25E-4364-B4F6-6EDFFD8F2345}" dt="2022-11-08T09:05:01.089" v="70" actId="47"/>
        <pc:sldMkLst>
          <pc:docMk/>
          <pc:sldMk cId="1266445319" sldId="532"/>
        </pc:sldMkLst>
      </pc:sldChg>
      <pc:sldChg chg="modSp add mod">
        <pc:chgData name="Munyaradzi Nicholas Murira" userId="6ab3fae5-94bd-47ef-9f25-6c1f645127cf" providerId="ADAL" clId="{EF9E8961-B25E-4364-B4F6-6EDFFD8F2345}" dt="2022-11-08T13:53:47.356" v="512" actId="20577"/>
        <pc:sldMkLst>
          <pc:docMk/>
          <pc:sldMk cId="3011485911" sldId="532"/>
        </pc:sldMkLst>
        <pc:spChg chg="mod">
          <ac:chgData name="Munyaradzi Nicholas Murira" userId="6ab3fae5-94bd-47ef-9f25-6c1f645127cf" providerId="ADAL" clId="{EF9E8961-B25E-4364-B4F6-6EDFFD8F2345}" dt="2022-11-08T09:15:54.859" v="175" actId="20577"/>
          <ac:spMkLst>
            <pc:docMk/>
            <pc:sldMk cId="3011485911" sldId="532"/>
            <ac:spMk id="2" creationId="{07FE4B59-1E5A-3160-DCA7-E455614EE3D2}"/>
          </ac:spMkLst>
        </pc:spChg>
        <pc:spChg chg="mod">
          <ac:chgData name="Munyaradzi Nicholas Murira" userId="6ab3fae5-94bd-47ef-9f25-6c1f645127cf" providerId="ADAL" clId="{EF9E8961-B25E-4364-B4F6-6EDFFD8F2345}" dt="2022-11-08T13:53:47.356" v="512" actId="20577"/>
          <ac:spMkLst>
            <pc:docMk/>
            <pc:sldMk cId="3011485911" sldId="532"/>
            <ac:spMk id="3" creationId="{73A0645F-AA0B-76CC-5D94-0A877A8AA1C9}"/>
          </ac:spMkLst>
        </pc:spChg>
      </pc:sldChg>
      <pc:sldChg chg="addSp delSp modSp new mod">
        <pc:chgData name="Munyaradzi Nicholas Murira" userId="6ab3fae5-94bd-47ef-9f25-6c1f645127cf" providerId="ADAL" clId="{EF9E8961-B25E-4364-B4F6-6EDFFD8F2345}" dt="2022-11-08T13:58:26.543" v="520" actId="5793"/>
        <pc:sldMkLst>
          <pc:docMk/>
          <pc:sldMk cId="4141918883" sldId="533"/>
        </pc:sldMkLst>
        <pc:spChg chg="mod">
          <ac:chgData name="Munyaradzi Nicholas Murira" userId="6ab3fae5-94bd-47ef-9f25-6c1f645127cf" providerId="ADAL" clId="{EF9E8961-B25E-4364-B4F6-6EDFFD8F2345}" dt="2022-11-08T09:43:19.633" v="205"/>
          <ac:spMkLst>
            <pc:docMk/>
            <pc:sldMk cId="4141918883" sldId="533"/>
            <ac:spMk id="2" creationId="{976B28F1-362C-0428-9503-70947FEA0C61}"/>
          </ac:spMkLst>
        </pc:spChg>
        <pc:spChg chg="del">
          <ac:chgData name="Munyaradzi Nicholas Murira" userId="6ab3fae5-94bd-47ef-9f25-6c1f645127cf" providerId="ADAL" clId="{EF9E8961-B25E-4364-B4F6-6EDFFD8F2345}" dt="2022-11-08T09:42:58.714" v="204"/>
          <ac:spMkLst>
            <pc:docMk/>
            <pc:sldMk cId="4141918883" sldId="533"/>
            <ac:spMk id="3" creationId="{D380A512-4FE9-E19B-6709-3AF37975391D}"/>
          </ac:spMkLst>
        </pc:spChg>
        <pc:spChg chg="add mod">
          <ac:chgData name="Munyaradzi Nicholas Murira" userId="6ab3fae5-94bd-47ef-9f25-6c1f645127cf" providerId="ADAL" clId="{EF9E8961-B25E-4364-B4F6-6EDFFD8F2345}" dt="2022-11-08T13:58:26.543" v="520" actId="5793"/>
          <ac:spMkLst>
            <pc:docMk/>
            <pc:sldMk cId="4141918883" sldId="533"/>
            <ac:spMk id="4" creationId="{2045AEE4-E8B8-CA1A-93A1-C8CD2BF30A7E}"/>
          </ac:spMkLst>
        </pc:spChg>
      </pc:sldChg>
      <pc:sldChg chg="addSp delSp modSp add mod">
        <pc:chgData name="Munyaradzi Nicholas Murira" userId="6ab3fae5-94bd-47ef-9f25-6c1f645127cf" providerId="ADAL" clId="{EF9E8961-B25E-4364-B4F6-6EDFFD8F2345}" dt="2022-11-08T09:52:17.757" v="297" actId="122"/>
        <pc:sldMkLst>
          <pc:docMk/>
          <pc:sldMk cId="2560682533" sldId="534"/>
        </pc:sldMkLst>
        <pc:spChg chg="mod">
          <ac:chgData name="Munyaradzi Nicholas Murira" userId="6ab3fae5-94bd-47ef-9f25-6c1f645127cf" providerId="ADAL" clId="{EF9E8961-B25E-4364-B4F6-6EDFFD8F2345}" dt="2022-11-08T09:52:17.757" v="297" actId="122"/>
          <ac:spMkLst>
            <pc:docMk/>
            <pc:sldMk cId="2560682533" sldId="534"/>
            <ac:spMk id="2" creationId="{07FE4B59-1E5A-3160-DCA7-E455614EE3D2}"/>
          </ac:spMkLst>
        </pc:spChg>
        <pc:spChg chg="del mod">
          <ac:chgData name="Munyaradzi Nicholas Murira" userId="6ab3fae5-94bd-47ef-9f25-6c1f645127cf" providerId="ADAL" clId="{EF9E8961-B25E-4364-B4F6-6EDFFD8F2345}" dt="2022-11-08T09:45:31.860" v="257" actId="478"/>
          <ac:spMkLst>
            <pc:docMk/>
            <pc:sldMk cId="2560682533" sldId="534"/>
            <ac:spMk id="3" creationId="{73A0645F-AA0B-76CC-5D94-0A877A8AA1C9}"/>
          </ac:spMkLst>
        </pc:spChg>
        <pc:spChg chg="add del mod">
          <ac:chgData name="Munyaradzi Nicholas Murira" userId="6ab3fae5-94bd-47ef-9f25-6c1f645127cf" providerId="ADAL" clId="{EF9E8961-B25E-4364-B4F6-6EDFFD8F2345}" dt="2022-11-08T09:45:26.341" v="255"/>
          <ac:spMkLst>
            <pc:docMk/>
            <pc:sldMk cId="2560682533" sldId="534"/>
            <ac:spMk id="4" creationId="{01C0DC39-ADCD-C4C8-6CB6-129ED77CD488}"/>
          </ac:spMkLst>
        </pc:spChg>
        <pc:spChg chg="add mod">
          <ac:chgData name="Munyaradzi Nicholas Murira" userId="6ab3fae5-94bd-47ef-9f25-6c1f645127cf" providerId="ADAL" clId="{EF9E8961-B25E-4364-B4F6-6EDFFD8F2345}" dt="2022-11-08T09:46:20.668" v="265" actId="1076"/>
          <ac:spMkLst>
            <pc:docMk/>
            <pc:sldMk cId="2560682533" sldId="534"/>
            <ac:spMk id="5" creationId="{B265B8D8-F39C-4A80-8420-3D54257D36F8}"/>
          </ac:spMkLst>
        </pc:spChg>
        <pc:picChg chg="add mod">
          <ac:chgData name="Munyaradzi Nicholas Murira" userId="6ab3fae5-94bd-47ef-9f25-6c1f645127cf" providerId="ADAL" clId="{EF9E8961-B25E-4364-B4F6-6EDFFD8F2345}" dt="2022-11-08T09:46:06.343" v="262" actId="14100"/>
          <ac:picMkLst>
            <pc:docMk/>
            <pc:sldMk cId="2560682533" sldId="534"/>
            <ac:picMk id="6" creationId="{BE58F44E-3A0C-1D21-112D-B1893F335213}"/>
          </ac:picMkLst>
        </pc:picChg>
      </pc:sldChg>
      <pc:sldChg chg="modSp add mod">
        <pc:chgData name="Munyaradzi Nicholas Murira" userId="6ab3fae5-94bd-47ef-9f25-6c1f645127cf" providerId="ADAL" clId="{EF9E8961-B25E-4364-B4F6-6EDFFD8F2345}" dt="2022-11-08T09:54:24.873" v="305" actId="255"/>
        <pc:sldMkLst>
          <pc:docMk/>
          <pc:sldMk cId="1827448269" sldId="535"/>
        </pc:sldMkLst>
        <pc:spChg chg="mod">
          <ac:chgData name="Munyaradzi Nicholas Murira" userId="6ab3fae5-94bd-47ef-9f25-6c1f645127cf" providerId="ADAL" clId="{EF9E8961-B25E-4364-B4F6-6EDFFD8F2345}" dt="2022-11-08T09:54:24.873" v="305" actId="255"/>
          <ac:spMkLst>
            <pc:docMk/>
            <pc:sldMk cId="1827448269" sldId="535"/>
            <ac:spMk id="2" creationId="{07FE4B59-1E5A-3160-DCA7-E455614EE3D2}"/>
          </ac:spMkLst>
        </pc:spChg>
        <pc:spChg chg="mod">
          <ac:chgData name="Munyaradzi Nicholas Murira" userId="6ab3fae5-94bd-47ef-9f25-6c1f645127cf" providerId="ADAL" clId="{EF9E8961-B25E-4364-B4F6-6EDFFD8F2345}" dt="2022-11-08T09:51:19.713" v="295" actId="27636"/>
          <ac:spMkLst>
            <pc:docMk/>
            <pc:sldMk cId="1827448269" sldId="535"/>
            <ac:spMk id="3" creationId="{73A0645F-AA0B-76CC-5D94-0A877A8AA1C9}"/>
          </ac:spMkLst>
        </pc:spChg>
      </pc:sldChg>
      <pc:sldChg chg="modSp add mod">
        <pc:chgData name="Munyaradzi Nicholas Murira" userId="6ab3fae5-94bd-47ef-9f25-6c1f645127cf" providerId="ADAL" clId="{EF9E8961-B25E-4364-B4F6-6EDFFD8F2345}" dt="2022-11-08T09:55:32.944" v="311" actId="27636"/>
        <pc:sldMkLst>
          <pc:docMk/>
          <pc:sldMk cId="1552287259" sldId="536"/>
        </pc:sldMkLst>
        <pc:spChg chg="mod">
          <ac:chgData name="Munyaradzi Nicholas Murira" userId="6ab3fae5-94bd-47ef-9f25-6c1f645127cf" providerId="ADAL" clId="{EF9E8961-B25E-4364-B4F6-6EDFFD8F2345}" dt="2022-11-08T09:55:32.944" v="311" actId="27636"/>
          <ac:spMkLst>
            <pc:docMk/>
            <pc:sldMk cId="1552287259" sldId="536"/>
            <ac:spMk id="3" creationId="{73A0645F-AA0B-76CC-5D94-0A877A8AA1C9}"/>
          </ac:spMkLst>
        </pc:spChg>
      </pc:sldChg>
      <pc:sldChg chg="modSp add mod">
        <pc:chgData name="Munyaradzi Nicholas Murira" userId="6ab3fae5-94bd-47ef-9f25-6c1f645127cf" providerId="ADAL" clId="{EF9E8961-B25E-4364-B4F6-6EDFFD8F2345}" dt="2022-11-08T10:12:16.281" v="320"/>
        <pc:sldMkLst>
          <pc:docMk/>
          <pc:sldMk cId="1501869" sldId="537"/>
        </pc:sldMkLst>
        <pc:spChg chg="mod">
          <ac:chgData name="Munyaradzi Nicholas Murira" userId="6ab3fae5-94bd-47ef-9f25-6c1f645127cf" providerId="ADAL" clId="{EF9E8961-B25E-4364-B4F6-6EDFFD8F2345}" dt="2022-11-08T10:12:16.281" v="320"/>
          <ac:spMkLst>
            <pc:docMk/>
            <pc:sldMk cId="1501869" sldId="537"/>
            <ac:spMk id="3" creationId="{73A0645F-AA0B-76CC-5D94-0A877A8AA1C9}"/>
          </ac:spMkLst>
        </pc:spChg>
      </pc:sldChg>
      <pc:sldChg chg="modSp add mod">
        <pc:chgData name="Munyaradzi Nicholas Murira" userId="6ab3fae5-94bd-47ef-9f25-6c1f645127cf" providerId="ADAL" clId="{EF9E8961-B25E-4364-B4F6-6EDFFD8F2345}" dt="2022-11-08T10:15:18.671" v="331" actId="27636"/>
        <pc:sldMkLst>
          <pc:docMk/>
          <pc:sldMk cId="918668249" sldId="538"/>
        </pc:sldMkLst>
        <pc:spChg chg="mod">
          <ac:chgData name="Munyaradzi Nicholas Murira" userId="6ab3fae5-94bd-47ef-9f25-6c1f645127cf" providerId="ADAL" clId="{EF9E8961-B25E-4364-B4F6-6EDFFD8F2345}" dt="2022-11-08T10:13:18.573" v="325"/>
          <ac:spMkLst>
            <pc:docMk/>
            <pc:sldMk cId="918668249" sldId="538"/>
            <ac:spMk id="2" creationId="{07FE4B59-1E5A-3160-DCA7-E455614EE3D2}"/>
          </ac:spMkLst>
        </pc:spChg>
        <pc:spChg chg="mod">
          <ac:chgData name="Munyaradzi Nicholas Murira" userId="6ab3fae5-94bd-47ef-9f25-6c1f645127cf" providerId="ADAL" clId="{EF9E8961-B25E-4364-B4F6-6EDFFD8F2345}" dt="2022-11-08T10:15:18.671" v="331" actId="27636"/>
          <ac:spMkLst>
            <pc:docMk/>
            <pc:sldMk cId="918668249" sldId="538"/>
            <ac:spMk id="3" creationId="{73A0645F-AA0B-76CC-5D94-0A877A8AA1C9}"/>
          </ac:spMkLst>
        </pc:spChg>
      </pc:sldChg>
      <pc:sldChg chg="modSp add mod">
        <pc:chgData name="Munyaradzi Nicholas Murira" userId="6ab3fae5-94bd-47ef-9f25-6c1f645127cf" providerId="ADAL" clId="{EF9E8961-B25E-4364-B4F6-6EDFFD8F2345}" dt="2022-11-08T13:32:52.373" v="367" actId="20577"/>
        <pc:sldMkLst>
          <pc:docMk/>
          <pc:sldMk cId="1464143293" sldId="539"/>
        </pc:sldMkLst>
        <pc:spChg chg="mod">
          <ac:chgData name="Munyaradzi Nicholas Murira" userId="6ab3fae5-94bd-47ef-9f25-6c1f645127cf" providerId="ADAL" clId="{EF9E8961-B25E-4364-B4F6-6EDFFD8F2345}" dt="2022-11-08T10:16:20.282" v="334"/>
          <ac:spMkLst>
            <pc:docMk/>
            <pc:sldMk cId="1464143293" sldId="539"/>
            <ac:spMk id="2" creationId="{07FE4B59-1E5A-3160-DCA7-E455614EE3D2}"/>
          </ac:spMkLst>
        </pc:spChg>
        <pc:spChg chg="mod">
          <ac:chgData name="Munyaradzi Nicholas Murira" userId="6ab3fae5-94bd-47ef-9f25-6c1f645127cf" providerId="ADAL" clId="{EF9E8961-B25E-4364-B4F6-6EDFFD8F2345}" dt="2022-11-08T13:32:52.373" v="367" actId="20577"/>
          <ac:spMkLst>
            <pc:docMk/>
            <pc:sldMk cId="1464143293" sldId="539"/>
            <ac:spMk id="3" creationId="{73A0645F-AA0B-76CC-5D94-0A877A8AA1C9}"/>
          </ac:spMkLst>
        </pc:spChg>
      </pc:sldChg>
      <pc:sldChg chg="modSp add mod ord">
        <pc:chgData name="Munyaradzi Nicholas Murira" userId="6ab3fae5-94bd-47ef-9f25-6c1f645127cf" providerId="ADAL" clId="{EF9E8961-B25E-4364-B4F6-6EDFFD8F2345}" dt="2022-11-08T13:46:58.236" v="484" actId="20577"/>
        <pc:sldMkLst>
          <pc:docMk/>
          <pc:sldMk cId="1449374981" sldId="540"/>
        </pc:sldMkLst>
        <pc:spChg chg="mod">
          <ac:chgData name="Munyaradzi Nicholas Murira" userId="6ab3fae5-94bd-47ef-9f25-6c1f645127cf" providerId="ADAL" clId="{EF9E8961-B25E-4364-B4F6-6EDFFD8F2345}" dt="2022-11-08T13:37:50.993" v="397" actId="20577"/>
          <ac:spMkLst>
            <pc:docMk/>
            <pc:sldMk cId="1449374981" sldId="540"/>
            <ac:spMk id="2" creationId="{07FE4B59-1E5A-3160-DCA7-E455614EE3D2}"/>
          </ac:spMkLst>
        </pc:spChg>
        <pc:spChg chg="mod">
          <ac:chgData name="Munyaradzi Nicholas Murira" userId="6ab3fae5-94bd-47ef-9f25-6c1f645127cf" providerId="ADAL" clId="{EF9E8961-B25E-4364-B4F6-6EDFFD8F2345}" dt="2022-11-08T13:46:58.236" v="484" actId="20577"/>
          <ac:spMkLst>
            <pc:docMk/>
            <pc:sldMk cId="1449374981" sldId="540"/>
            <ac:spMk id="3" creationId="{73A0645F-AA0B-76CC-5D94-0A877A8AA1C9}"/>
          </ac:spMkLst>
        </pc:spChg>
      </pc:sldChg>
      <pc:sldChg chg="addSp delSp modSp add mod">
        <pc:chgData name="Munyaradzi Nicholas Murira" userId="6ab3fae5-94bd-47ef-9f25-6c1f645127cf" providerId="ADAL" clId="{EF9E8961-B25E-4364-B4F6-6EDFFD8F2345}" dt="2022-11-08T13:42:30.736" v="479" actId="1076"/>
        <pc:sldMkLst>
          <pc:docMk/>
          <pc:sldMk cId="728087570" sldId="541"/>
        </pc:sldMkLst>
        <pc:spChg chg="mod">
          <ac:chgData name="Munyaradzi Nicholas Murira" userId="6ab3fae5-94bd-47ef-9f25-6c1f645127cf" providerId="ADAL" clId="{EF9E8961-B25E-4364-B4F6-6EDFFD8F2345}" dt="2022-11-08T13:42:25.261" v="477" actId="20577"/>
          <ac:spMkLst>
            <pc:docMk/>
            <pc:sldMk cId="728087570" sldId="541"/>
            <ac:spMk id="2" creationId="{07FE4B59-1E5A-3160-DCA7-E455614EE3D2}"/>
          </ac:spMkLst>
        </pc:spChg>
        <pc:spChg chg="del mod">
          <ac:chgData name="Munyaradzi Nicholas Murira" userId="6ab3fae5-94bd-47ef-9f25-6c1f645127cf" providerId="ADAL" clId="{EF9E8961-B25E-4364-B4F6-6EDFFD8F2345}" dt="2022-11-08T13:40:57.942" v="425" actId="478"/>
          <ac:spMkLst>
            <pc:docMk/>
            <pc:sldMk cId="728087570" sldId="541"/>
            <ac:spMk id="3" creationId="{73A0645F-AA0B-76CC-5D94-0A877A8AA1C9}"/>
          </ac:spMkLst>
        </pc:spChg>
        <pc:spChg chg="add del mod">
          <ac:chgData name="Munyaradzi Nicholas Murira" userId="6ab3fae5-94bd-47ef-9f25-6c1f645127cf" providerId="ADAL" clId="{EF9E8961-B25E-4364-B4F6-6EDFFD8F2345}" dt="2022-11-08T13:41:09.283" v="428"/>
          <ac:spMkLst>
            <pc:docMk/>
            <pc:sldMk cId="728087570" sldId="541"/>
            <ac:spMk id="5" creationId="{B3E4BF70-C422-6945-E53C-6270E6BAE41F}"/>
          </ac:spMkLst>
        </pc:spChg>
        <pc:spChg chg="add mod">
          <ac:chgData name="Munyaradzi Nicholas Murira" userId="6ab3fae5-94bd-47ef-9f25-6c1f645127cf" providerId="ADAL" clId="{EF9E8961-B25E-4364-B4F6-6EDFFD8F2345}" dt="2022-11-08T13:42:30.736" v="479" actId="1076"/>
          <ac:spMkLst>
            <pc:docMk/>
            <pc:sldMk cId="728087570" sldId="541"/>
            <ac:spMk id="7" creationId="{E91D10B6-75C5-C131-B3CD-9AEBEDE97854}"/>
          </ac:spMkLst>
        </pc:spChg>
        <pc:picChg chg="add mod">
          <ac:chgData name="Munyaradzi Nicholas Murira" userId="6ab3fae5-94bd-47ef-9f25-6c1f645127cf" providerId="ADAL" clId="{EF9E8961-B25E-4364-B4F6-6EDFFD8F2345}" dt="2022-11-08T13:41:09.283" v="428"/>
          <ac:picMkLst>
            <pc:docMk/>
            <pc:sldMk cId="728087570" sldId="541"/>
            <ac:picMk id="6" creationId="{059270ED-8CCC-E837-1FEE-9A59EDD4A0AE}"/>
          </ac:picMkLst>
        </pc:picChg>
      </pc:sldChg>
      <pc:sldMasterChg chg="delSldLayout">
        <pc:chgData name="Munyaradzi Nicholas Murira" userId="6ab3fae5-94bd-47ef-9f25-6c1f645127cf" providerId="ADAL" clId="{EF9E8961-B25E-4364-B4F6-6EDFFD8F2345}" dt="2022-11-08T10:17:35.308" v="339" actId="47"/>
        <pc:sldMasterMkLst>
          <pc:docMk/>
          <pc:sldMasterMk cId="4118905666" sldId="2147483678"/>
        </pc:sldMasterMkLst>
        <pc:sldLayoutChg chg="del">
          <pc:chgData name="Munyaradzi Nicholas Murira" userId="6ab3fae5-94bd-47ef-9f25-6c1f645127cf" providerId="ADAL" clId="{EF9E8961-B25E-4364-B4F6-6EDFFD8F2345}" dt="2022-11-08T09:05:36.940" v="71" actId="47"/>
          <pc:sldLayoutMkLst>
            <pc:docMk/>
            <pc:sldMasterMk cId="4118905666" sldId="2147483678"/>
            <pc:sldLayoutMk cId="914286683" sldId="2147483687"/>
          </pc:sldLayoutMkLst>
        </pc:sldLayoutChg>
        <pc:sldLayoutChg chg="del">
          <pc:chgData name="Munyaradzi Nicholas Murira" userId="6ab3fae5-94bd-47ef-9f25-6c1f645127cf" providerId="ADAL" clId="{EF9E8961-B25E-4364-B4F6-6EDFFD8F2345}" dt="2022-11-08T10:17:35.308" v="339" actId="47"/>
          <pc:sldLayoutMkLst>
            <pc:docMk/>
            <pc:sldMasterMk cId="4118905666" sldId="2147483678"/>
            <pc:sldLayoutMk cId="769837060" sldId="2147483694"/>
          </pc:sldLayoutMkLst>
        </pc:sldLayoutChg>
        <pc:sldLayoutChg chg="del">
          <pc:chgData name="Munyaradzi Nicholas Murira" userId="6ab3fae5-94bd-47ef-9f25-6c1f645127cf" providerId="ADAL" clId="{EF9E8961-B25E-4364-B4F6-6EDFFD8F2345}" dt="2022-11-08T09:41:30.527" v="200" actId="2696"/>
          <pc:sldLayoutMkLst>
            <pc:docMk/>
            <pc:sldMasterMk cId="4118905666" sldId="2147483678"/>
            <pc:sldLayoutMk cId="2482990629" sldId="2147483694"/>
          </pc:sldLayoutMkLst>
        </pc:sldLayoutChg>
      </pc:sldMasterChg>
      <pc:sldMasterChg chg="delSldLayout">
        <pc:chgData name="Munyaradzi Nicholas Murira" userId="6ab3fae5-94bd-47ef-9f25-6c1f645127cf" providerId="ADAL" clId="{EF9E8961-B25E-4364-B4F6-6EDFFD8F2345}" dt="2022-11-08T09:05:36.940" v="71" actId="47"/>
        <pc:sldMasterMkLst>
          <pc:docMk/>
          <pc:sldMasterMk cId="3393168259" sldId="2147483682"/>
        </pc:sldMasterMkLst>
        <pc:sldLayoutChg chg="del">
          <pc:chgData name="Munyaradzi Nicholas Murira" userId="6ab3fae5-94bd-47ef-9f25-6c1f645127cf" providerId="ADAL" clId="{EF9E8961-B25E-4364-B4F6-6EDFFD8F2345}" dt="2022-11-08T09:03:16.510" v="61" actId="47"/>
          <pc:sldLayoutMkLst>
            <pc:docMk/>
            <pc:sldMasterMk cId="3393168259" sldId="2147483682"/>
            <pc:sldLayoutMk cId="1748574467" sldId="2147483684"/>
          </pc:sldLayoutMkLst>
        </pc:sldLayoutChg>
        <pc:sldLayoutChg chg="del">
          <pc:chgData name="Munyaradzi Nicholas Murira" userId="6ab3fae5-94bd-47ef-9f25-6c1f645127cf" providerId="ADAL" clId="{EF9E8961-B25E-4364-B4F6-6EDFFD8F2345}" dt="2022-11-08T09:05:36.940" v="71" actId="47"/>
          <pc:sldLayoutMkLst>
            <pc:docMk/>
            <pc:sldMasterMk cId="3393168259" sldId="2147483682"/>
            <pc:sldLayoutMk cId="1242370477" sldId="2147483685"/>
          </pc:sldLayoutMkLst>
        </pc:sldLayoutChg>
      </pc:sldMasterChg>
      <pc:sldMasterChg chg="delSldLayout">
        <pc:chgData name="Munyaradzi Nicholas Murira" userId="6ab3fae5-94bd-47ef-9f25-6c1f645127cf" providerId="ADAL" clId="{EF9E8961-B25E-4364-B4F6-6EDFFD8F2345}" dt="2022-11-08T09:05:01.089" v="70" actId="47"/>
        <pc:sldMasterMkLst>
          <pc:docMk/>
          <pc:sldMasterMk cId="1825760853" sldId="2147483688"/>
        </pc:sldMasterMkLst>
        <pc:sldLayoutChg chg="del">
          <pc:chgData name="Munyaradzi Nicholas Murira" userId="6ab3fae5-94bd-47ef-9f25-6c1f645127cf" providerId="ADAL" clId="{EF9E8961-B25E-4364-B4F6-6EDFFD8F2345}" dt="2022-11-08T09:05:01.089" v="70" actId="47"/>
          <pc:sldLayoutMkLst>
            <pc:docMk/>
            <pc:sldMasterMk cId="1825760853" sldId="2147483688"/>
            <pc:sldLayoutMk cId="3234738580" sldId="2147483691"/>
          </pc:sldLayoutMkLst>
        </pc:sldLayoutChg>
      </pc:sldMasterChg>
    </pc:docChg>
  </pc:docChgLst>
  <pc:docChgLst>
    <pc:chgData name="Munyaradzi Nicholas Murira" userId="6ab3fae5-94bd-47ef-9f25-6c1f645127cf" providerId="ADAL" clId="{F4DCCC24-0775-4CEF-A9B1-922870262A16}"/>
    <pc:docChg chg="custSel addSld delSld modSld sldOrd">
      <pc:chgData name="Munyaradzi Nicholas Murira" userId="6ab3fae5-94bd-47ef-9f25-6c1f645127cf" providerId="ADAL" clId="{F4DCCC24-0775-4CEF-A9B1-922870262A16}" dt="2022-12-06T10:14:51.627" v="179"/>
      <pc:docMkLst>
        <pc:docMk/>
      </pc:docMkLst>
      <pc:sldChg chg="del">
        <pc:chgData name="Munyaradzi Nicholas Murira" userId="6ab3fae5-94bd-47ef-9f25-6c1f645127cf" providerId="ADAL" clId="{F4DCCC24-0775-4CEF-A9B1-922870262A16}" dt="2022-12-06T10:14:44.063" v="177" actId="47"/>
        <pc:sldMkLst>
          <pc:docMk/>
          <pc:sldMk cId="3043075820" sldId="288"/>
        </pc:sldMkLst>
      </pc:sldChg>
      <pc:sldChg chg="modSp mod">
        <pc:chgData name="Munyaradzi Nicholas Murira" userId="6ab3fae5-94bd-47ef-9f25-6c1f645127cf" providerId="ADAL" clId="{F4DCCC24-0775-4CEF-A9B1-922870262A16}" dt="2022-12-06T09:39:52.655" v="85" actId="6549"/>
        <pc:sldMkLst>
          <pc:docMk/>
          <pc:sldMk cId="4059603072" sldId="294"/>
        </pc:sldMkLst>
        <pc:spChg chg="mod">
          <ac:chgData name="Munyaradzi Nicholas Murira" userId="6ab3fae5-94bd-47ef-9f25-6c1f645127cf" providerId="ADAL" clId="{F4DCCC24-0775-4CEF-A9B1-922870262A16}" dt="2022-12-06T09:39:52.655" v="85" actId="6549"/>
          <ac:spMkLst>
            <pc:docMk/>
            <pc:sldMk cId="4059603072" sldId="294"/>
            <ac:spMk id="2" creationId="{EDD4C10A-E4A0-4C54-98D4-C13432B17C16}"/>
          </ac:spMkLst>
        </pc:spChg>
      </pc:sldChg>
      <pc:sldChg chg="del">
        <pc:chgData name="Munyaradzi Nicholas Murira" userId="6ab3fae5-94bd-47ef-9f25-6c1f645127cf" providerId="ADAL" clId="{F4DCCC24-0775-4CEF-A9B1-922870262A16}" dt="2022-12-06T10:14:44.063" v="177" actId="47"/>
        <pc:sldMkLst>
          <pc:docMk/>
          <pc:sldMk cId="2035034296" sldId="400"/>
        </pc:sldMkLst>
      </pc:sldChg>
      <pc:sldChg chg="del">
        <pc:chgData name="Munyaradzi Nicholas Murira" userId="6ab3fae5-94bd-47ef-9f25-6c1f645127cf" providerId="ADAL" clId="{F4DCCC24-0775-4CEF-A9B1-922870262A16}" dt="2022-12-06T10:14:44.063" v="177" actId="47"/>
        <pc:sldMkLst>
          <pc:docMk/>
          <pc:sldMk cId="790542482" sldId="402"/>
        </pc:sldMkLst>
      </pc:sldChg>
      <pc:sldChg chg="del">
        <pc:chgData name="Munyaradzi Nicholas Murira" userId="6ab3fae5-94bd-47ef-9f25-6c1f645127cf" providerId="ADAL" clId="{F4DCCC24-0775-4CEF-A9B1-922870262A16}" dt="2022-12-06T10:14:44.063" v="177" actId="47"/>
        <pc:sldMkLst>
          <pc:docMk/>
          <pc:sldMk cId="2989462345" sldId="403"/>
        </pc:sldMkLst>
      </pc:sldChg>
      <pc:sldChg chg="del">
        <pc:chgData name="Munyaradzi Nicholas Murira" userId="6ab3fae5-94bd-47ef-9f25-6c1f645127cf" providerId="ADAL" clId="{F4DCCC24-0775-4CEF-A9B1-922870262A16}" dt="2022-12-06T10:14:44.063" v="177" actId="47"/>
        <pc:sldMkLst>
          <pc:docMk/>
          <pc:sldMk cId="224868272" sldId="408"/>
        </pc:sldMkLst>
      </pc:sldChg>
      <pc:sldChg chg="modSp add del mod">
        <pc:chgData name="Munyaradzi Nicholas Murira" userId="6ab3fae5-94bd-47ef-9f25-6c1f645127cf" providerId="ADAL" clId="{F4DCCC24-0775-4CEF-A9B1-922870262A16}" dt="2022-12-06T09:44:42.460" v="103" actId="20577"/>
        <pc:sldMkLst>
          <pc:docMk/>
          <pc:sldMk cId="3044246490" sldId="508"/>
        </pc:sldMkLst>
        <pc:spChg chg="mod">
          <ac:chgData name="Munyaradzi Nicholas Murira" userId="6ab3fae5-94bd-47ef-9f25-6c1f645127cf" providerId="ADAL" clId="{F4DCCC24-0775-4CEF-A9B1-922870262A16}" dt="2022-12-06T09:44:42.460" v="103" actId="20577"/>
          <ac:spMkLst>
            <pc:docMk/>
            <pc:sldMk cId="3044246490" sldId="508"/>
            <ac:spMk id="17" creationId="{00000000-0000-0000-0000-000000000000}"/>
          </ac:spMkLst>
        </pc:spChg>
      </pc:sldChg>
      <pc:sldChg chg="add del">
        <pc:chgData name="Munyaradzi Nicholas Murira" userId="6ab3fae5-94bd-47ef-9f25-6c1f645127cf" providerId="ADAL" clId="{F4DCCC24-0775-4CEF-A9B1-922870262A16}" dt="2022-12-06T09:40:10.317" v="87"/>
        <pc:sldMkLst>
          <pc:docMk/>
          <pc:sldMk cId="122344953" sldId="509"/>
        </pc:sldMkLst>
      </pc:sldChg>
      <pc:sldChg chg="delSp modSp add del mod">
        <pc:chgData name="Munyaradzi Nicholas Murira" userId="6ab3fae5-94bd-47ef-9f25-6c1f645127cf" providerId="ADAL" clId="{F4DCCC24-0775-4CEF-A9B1-922870262A16}" dt="2022-12-06T09:50:40.324" v="167" actId="255"/>
        <pc:sldMkLst>
          <pc:docMk/>
          <pc:sldMk cId="2352739325" sldId="510"/>
        </pc:sldMkLst>
        <pc:spChg chg="mod">
          <ac:chgData name="Munyaradzi Nicholas Murira" userId="6ab3fae5-94bd-47ef-9f25-6c1f645127cf" providerId="ADAL" clId="{F4DCCC24-0775-4CEF-A9B1-922870262A16}" dt="2022-12-06T09:50:40.324" v="167" actId="255"/>
          <ac:spMkLst>
            <pc:docMk/>
            <pc:sldMk cId="2352739325" sldId="510"/>
            <ac:spMk id="17" creationId="{00000000-0000-0000-0000-000000000000}"/>
          </ac:spMkLst>
        </pc:spChg>
        <pc:picChg chg="del mod">
          <ac:chgData name="Munyaradzi Nicholas Murira" userId="6ab3fae5-94bd-47ef-9f25-6c1f645127cf" providerId="ADAL" clId="{F4DCCC24-0775-4CEF-A9B1-922870262A16}" dt="2022-12-06T09:50:13.814" v="162" actId="478"/>
          <ac:picMkLst>
            <pc:docMk/>
            <pc:sldMk cId="2352739325" sldId="510"/>
            <ac:picMk id="6" creationId="{00000000-0000-0000-0000-000000000000}"/>
          </ac:picMkLst>
        </pc:picChg>
      </pc:sldChg>
      <pc:sldChg chg="add del">
        <pc:chgData name="Munyaradzi Nicholas Murira" userId="6ab3fae5-94bd-47ef-9f25-6c1f645127cf" providerId="ADAL" clId="{F4DCCC24-0775-4CEF-A9B1-922870262A16}" dt="2022-12-06T09:40:10.317" v="87"/>
        <pc:sldMkLst>
          <pc:docMk/>
          <pc:sldMk cId="3407793759" sldId="511"/>
        </pc:sldMkLst>
      </pc:sldChg>
      <pc:sldChg chg="modSp add del mod">
        <pc:chgData name="Munyaradzi Nicholas Murira" userId="6ab3fae5-94bd-47ef-9f25-6c1f645127cf" providerId="ADAL" clId="{F4DCCC24-0775-4CEF-A9B1-922870262A16}" dt="2022-12-06T09:52:35.389" v="170" actId="13926"/>
        <pc:sldMkLst>
          <pc:docMk/>
          <pc:sldMk cId="3087328663" sldId="512"/>
        </pc:sldMkLst>
        <pc:spChg chg="mod">
          <ac:chgData name="Munyaradzi Nicholas Murira" userId="6ab3fae5-94bd-47ef-9f25-6c1f645127cf" providerId="ADAL" clId="{F4DCCC24-0775-4CEF-A9B1-922870262A16}" dt="2022-12-06T09:52:35.389" v="170" actId="13926"/>
          <ac:spMkLst>
            <pc:docMk/>
            <pc:sldMk cId="3087328663" sldId="512"/>
            <ac:spMk id="17" creationId="{00000000-0000-0000-0000-000000000000}"/>
          </ac:spMkLst>
        </pc:spChg>
      </pc:sldChg>
      <pc:sldChg chg="add del">
        <pc:chgData name="Munyaradzi Nicholas Murira" userId="6ab3fae5-94bd-47ef-9f25-6c1f645127cf" providerId="ADAL" clId="{F4DCCC24-0775-4CEF-A9B1-922870262A16}" dt="2022-12-06T09:40:10.317" v="87"/>
        <pc:sldMkLst>
          <pc:docMk/>
          <pc:sldMk cId="3586226311" sldId="513"/>
        </pc:sldMkLst>
      </pc:sldChg>
      <pc:sldChg chg="add del">
        <pc:chgData name="Munyaradzi Nicholas Murira" userId="6ab3fae5-94bd-47ef-9f25-6c1f645127cf" providerId="ADAL" clId="{F4DCCC24-0775-4CEF-A9B1-922870262A16}" dt="2022-12-06T09:40:10.317" v="87"/>
        <pc:sldMkLst>
          <pc:docMk/>
          <pc:sldMk cId="3524988856" sldId="514"/>
        </pc:sldMkLst>
      </pc:sldChg>
      <pc:sldChg chg="add del">
        <pc:chgData name="Munyaradzi Nicholas Murira" userId="6ab3fae5-94bd-47ef-9f25-6c1f645127cf" providerId="ADAL" clId="{F4DCCC24-0775-4CEF-A9B1-922870262A16}" dt="2022-12-06T09:40:10.317" v="87"/>
        <pc:sldMkLst>
          <pc:docMk/>
          <pc:sldMk cId="2843172181" sldId="515"/>
        </pc:sldMkLst>
      </pc:sldChg>
      <pc:sldChg chg="add del">
        <pc:chgData name="Munyaradzi Nicholas Murira" userId="6ab3fae5-94bd-47ef-9f25-6c1f645127cf" providerId="ADAL" clId="{F4DCCC24-0775-4CEF-A9B1-922870262A16}" dt="2022-12-06T09:40:10.317" v="87"/>
        <pc:sldMkLst>
          <pc:docMk/>
          <pc:sldMk cId="3079877485" sldId="516"/>
        </pc:sldMkLst>
      </pc:sldChg>
      <pc:sldChg chg="modSp add del mod">
        <pc:chgData name="Munyaradzi Nicholas Murira" userId="6ab3fae5-94bd-47ef-9f25-6c1f645127cf" providerId="ADAL" clId="{F4DCCC24-0775-4CEF-A9B1-922870262A16}" dt="2022-12-06T10:09:57.910" v="176" actId="13926"/>
        <pc:sldMkLst>
          <pc:docMk/>
          <pc:sldMk cId="2375208092" sldId="517"/>
        </pc:sldMkLst>
        <pc:spChg chg="mod">
          <ac:chgData name="Munyaradzi Nicholas Murira" userId="6ab3fae5-94bd-47ef-9f25-6c1f645127cf" providerId="ADAL" clId="{F4DCCC24-0775-4CEF-A9B1-922870262A16}" dt="2022-12-06T10:09:57.910" v="176" actId="13926"/>
          <ac:spMkLst>
            <pc:docMk/>
            <pc:sldMk cId="2375208092" sldId="517"/>
            <ac:spMk id="2" creationId="{827B6341-8A64-2A0E-35CF-C4AB960BC7FB}"/>
          </ac:spMkLst>
        </pc:spChg>
      </pc:sldChg>
      <pc:sldChg chg="add del">
        <pc:chgData name="Munyaradzi Nicholas Murira" userId="6ab3fae5-94bd-47ef-9f25-6c1f645127cf" providerId="ADAL" clId="{F4DCCC24-0775-4CEF-A9B1-922870262A16}" dt="2022-12-06T09:40:10.317" v="87"/>
        <pc:sldMkLst>
          <pc:docMk/>
          <pc:sldMk cId="1107502939" sldId="522"/>
        </pc:sldMkLst>
      </pc:sldChg>
      <pc:sldChg chg="add del">
        <pc:chgData name="Munyaradzi Nicholas Murira" userId="6ab3fae5-94bd-47ef-9f25-6c1f645127cf" providerId="ADAL" clId="{F4DCCC24-0775-4CEF-A9B1-922870262A16}" dt="2022-12-06T09:40:10.317" v="87"/>
        <pc:sldMkLst>
          <pc:docMk/>
          <pc:sldMk cId="3961642587" sldId="523"/>
        </pc:sldMkLst>
      </pc:sldChg>
      <pc:sldChg chg="add del">
        <pc:chgData name="Munyaradzi Nicholas Murira" userId="6ab3fae5-94bd-47ef-9f25-6c1f645127cf" providerId="ADAL" clId="{F4DCCC24-0775-4CEF-A9B1-922870262A16}" dt="2022-12-06T09:40:10.317" v="87"/>
        <pc:sldMkLst>
          <pc:docMk/>
          <pc:sldMk cId="1600145866" sldId="524"/>
        </pc:sldMkLst>
      </pc:sldChg>
      <pc:sldChg chg="add del ord">
        <pc:chgData name="Munyaradzi Nicholas Murira" userId="6ab3fae5-94bd-47ef-9f25-6c1f645127cf" providerId="ADAL" clId="{F4DCCC24-0775-4CEF-A9B1-922870262A16}" dt="2022-12-06T10:14:51.627" v="179"/>
        <pc:sldMkLst>
          <pc:docMk/>
          <pc:sldMk cId="2264550091" sldId="525"/>
        </pc:sldMkLst>
      </pc:sldChg>
      <pc:sldChg chg="add del">
        <pc:chgData name="Munyaradzi Nicholas Murira" userId="6ab3fae5-94bd-47ef-9f25-6c1f645127cf" providerId="ADAL" clId="{F4DCCC24-0775-4CEF-A9B1-922870262A16}" dt="2022-12-06T09:40:10.317" v="87"/>
        <pc:sldMkLst>
          <pc:docMk/>
          <pc:sldMk cId="2390494831" sldId="526"/>
        </pc:sldMkLst>
      </pc:sldChg>
      <pc:sldChg chg="del">
        <pc:chgData name="Munyaradzi Nicholas Murira" userId="6ab3fae5-94bd-47ef-9f25-6c1f645127cf" providerId="ADAL" clId="{F4DCCC24-0775-4CEF-A9B1-922870262A16}" dt="2022-12-06T10:14:44.063" v="177" actId="47"/>
        <pc:sldMkLst>
          <pc:docMk/>
          <pc:sldMk cId="2150471070" sldId="530"/>
        </pc:sldMkLst>
      </pc:sldChg>
      <pc:sldChg chg="del">
        <pc:chgData name="Munyaradzi Nicholas Murira" userId="6ab3fae5-94bd-47ef-9f25-6c1f645127cf" providerId="ADAL" clId="{F4DCCC24-0775-4CEF-A9B1-922870262A16}" dt="2022-12-06T10:14:44.063" v="177" actId="47"/>
        <pc:sldMkLst>
          <pc:docMk/>
          <pc:sldMk cId="3895370494" sldId="531"/>
        </pc:sldMkLst>
      </pc:sldChg>
      <pc:sldChg chg="del">
        <pc:chgData name="Munyaradzi Nicholas Murira" userId="6ab3fae5-94bd-47ef-9f25-6c1f645127cf" providerId="ADAL" clId="{F4DCCC24-0775-4CEF-A9B1-922870262A16}" dt="2022-12-06T10:14:44.063" v="177" actId="47"/>
        <pc:sldMkLst>
          <pc:docMk/>
          <pc:sldMk cId="3011485911" sldId="532"/>
        </pc:sldMkLst>
      </pc:sldChg>
      <pc:sldChg chg="del">
        <pc:chgData name="Munyaradzi Nicholas Murira" userId="6ab3fae5-94bd-47ef-9f25-6c1f645127cf" providerId="ADAL" clId="{F4DCCC24-0775-4CEF-A9B1-922870262A16}" dt="2022-12-06T10:14:44.063" v="177" actId="47"/>
        <pc:sldMkLst>
          <pc:docMk/>
          <pc:sldMk cId="4141918883" sldId="533"/>
        </pc:sldMkLst>
      </pc:sldChg>
      <pc:sldChg chg="del">
        <pc:chgData name="Munyaradzi Nicholas Murira" userId="6ab3fae5-94bd-47ef-9f25-6c1f645127cf" providerId="ADAL" clId="{F4DCCC24-0775-4CEF-A9B1-922870262A16}" dt="2022-12-06T10:14:44.063" v="177" actId="47"/>
        <pc:sldMkLst>
          <pc:docMk/>
          <pc:sldMk cId="2560682533" sldId="534"/>
        </pc:sldMkLst>
      </pc:sldChg>
      <pc:sldChg chg="del">
        <pc:chgData name="Munyaradzi Nicholas Murira" userId="6ab3fae5-94bd-47ef-9f25-6c1f645127cf" providerId="ADAL" clId="{F4DCCC24-0775-4CEF-A9B1-922870262A16}" dt="2022-12-06T10:14:44.063" v="177" actId="47"/>
        <pc:sldMkLst>
          <pc:docMk/>
          <pc:sldMk cId="1827448269" sldId="535"/>
        </pc:sldMkLst>
      </pc:sldChg>
      <pc:sldChg chg="del">
        <pc:chgData name="Munyaradzi Nicholas Murira" userId="6ab3fae5-94bd-47ef-9f25-6c1f645127cf" providerId="ADAL" clId="{F4DCCC24-0775-4CEF-A9B1-922870262A16}" dt="2022-12-06T10:14:44.063" v="177" actId="47"/>
        <pc:sldMkLst>
          <pc:docMk/>
          <pc:sldMk cId="1552287259" sldId="536"/>
        </pc:sldMkLst>
      </pc:sldChg>
      <pc:sldChg chg="del">
        <pc:chgData name="Munyaradzi Nicholas Murira" userId="6ab3fae5-94bd-47ef-9f25-6c1f645127cf" providerId="ADAL" clId="{F4DCCC24-0775-4CEF-A9B1-922870262A16}" dt="2022-12-06T10:14:44.063" v="177" actId="47"/>
        <pc:sldMkLst>
          <pc:docMk/>
          <pc:sldMk cId="1501869" sldId="537"/>
        </pc:sldMkLst>
      </pc:sldChg>
      <pc:sldChg chg="del">
        <pc:chgData name="Munyaradzi Nicholas Murira" userId="6ab3fae5-94bd-47ef-9f25-6c1f645127cf" providerId="ADAL" clId="{F4DCCC24-0775-4CEF-A9B1-922870262A16}" dt="2022-12-06T10:14:44.063" v="177" actId="47"/>
        <pc:sldMkLst>
          <pc:docMk/>
          <pc:sldMk cId="918668249" sldId="538"/>
        </pc:sldMkLst>
      </pc:sldChg>
      <pc:sldChg chg="del">
        <pc:chgData name="Munyaradzi Nicholas Murira" userId="6ab3fae5-94bd-47ef-9f25-6c1f645127cf" providerId="ADAL" clId="{F4DCCC24-0775-4CEF-A9B1-922870262A16}" dt="2022-12-06T10:14:44.063" v="177" actId="47"/>
        <pc:sldMkLst>
          <pc:docMk/>
          <pc:sldMk cId="1464143293" sldId="539"/>
        </pc:sldMkLst>
      </pc:sldChg>
      <pc:sldChg chg="del">
        <pc:chgData name="Munyaradzi Nicholas Murira" userId="6ab3fae5-94bd-47ef-9f25-6c1f645127cf" providerId="ADAL" clId="{F4DCCC24-0775-4CEF-A9B1-922870262A16}" dt="2022-12-06T10:14:44.063" v="177" actId="47"/>
        <pc:sldMkLst>
          <pc:docMk/>
          <pc:sldMk cId="1449374981" sldId="540"/>
        </pc:sldMkLst>
      </pc:sldChg>
      <pc:sldChg chg="del">
        <pc:chgData name="Munyaradzi Nicholas Murira" userId="6ab3fae5-94bd-47ef-9f25-6c1f645127cf" providerId="ADAL" clId="{F4DCCC24-0775-4CEF-A9B1-922870262A16}" dt="2022-12-06T10:14:44.063" v="177" actId="47"/>
        <pc:sldMkLst>
          <pc:docMk/>
          <pc:sldMk cId="728087570" sldId="541"/>
        </pc:sldMkLst>
      </pc:sldChg>
      <pc:sldChg chg="modSp mod">
        <pc:chgData name="Munyaradzi Nicholas Murira" userId="6ab3fae5-94bd-47ef-9f25-6c1f645127cf" providerId="ADAL" clId="{F4DCCC24-0775-4CEF-A9B1-922870262A16}" dt="2022-12-06T09:42:53.049" v="102" actId="20577"/>
        <pc:sldMkLst>
          <pc:docMk/>
          <pc:sldMk cId="1799683429" sldId="542"/>
        </pc:sldMkLst>
        <pc:spChg chg="mod">
          <ac:chgData name="Munyaradzi Nicholas Murira" userId="6ab3fae5-94bd-47ef-9f25-6c1f645127cf" providerId="ADAL" clId="{F4DCCC24-0775-4CEF-A9B1-922870262A16}" dt="2022-12-06T09:42:53.049" v="102" actId="20577"/>
          <ac:spMkLst>
            <pc:docMk/>
            <pc:sldMk cId="1799683429" sldId="542"/>
            <ac:spMk id="17" creationId="{00000000-0000-0000-0000-000000000000}"/>
          </ac:spMkLst>
        </pc:spChg>
      </pc:sldChg>
      <pc:sldChg chg="add del">
        <pc:chgData name="Munyaradzi Nicholas Murira" userId="6ab3fae5-94bd-47ef-9f25-6c1f645127cf" providerId="ADAL" clId="{F4DCCC24-0775-4CEF-A9B1-922870262A16}" dt="2022-12-06T09:40:10.317" v="87"/>
        <pc:sldMkLst>
          <pc:docMk/>
          <pc:sldMk cId="3392518226" sldId="542"/>
        </pc:sldMkLst>
      </pc:sldChg>
      <pc:sldMasterChg chg="delSldLayout">
        <pc:chgData name="Munyaradzi Nicholas Murira" userId="6ab3fae5-94bd-47ef-9f25-6c1f645127cf" providerId="ADAL" clId="{F4DCCC24-0775-4CEF-A9B1-922870262A16}" dt="2022-12-06T10:14:44.063" v="177" actId="47"/>
        <pc:sldMasterMkLst>
          <pc:docMk/>
          <pc:sldMasterMk cId="4118905666" sldId="2147483678"/>
        </pc:sldMasterMkLst>
        <pc:sldLayoutChg chg="del">
          <pc:chgData name="Munyaradzi Nicholas Murira" userId="6ab3fae5-94bd-47ef-9f25-6c1f645127cf" providerId="ADAL" clId="{F4DCCC24-0775-4CEF-A9B1-922870262A16}" dt="2022-12-06T10:14:44.063" v="177" actId="47"/>
          <pc:sldLayoutMkLst>
            <pc:docMk/>
            <pc:sldMasterMk cId="4118905666" sldId="2147483678"/>
            <pc:sldLayoutMk cId="3416893266" sldId="2147483694"/>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06/12/2022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a:t>
            </a:fld>
            <a:endParaRPr lang="en-GB"/>
          </a:p>
        </p:txBody>
      </p:sp>
    </p:spTree>
    <p:extLst>
      <p:ext uri="{BB962C8B-B14F-4D97-AF65-F5344CB8AC3E}">
        <p14:creationId xmlns:p14="http://schemas.microsoft.com/office/powerpoint/2010/main" val="31130275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41018C-6CAF-B84E-B92C-ECB119457FB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4549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41018C-6CAF-B84E-B92C-ECB119457FB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07690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41018C-6CAF-B84E-B92C-ECB119457FB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89473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41018C-6CAF-B84E-B92C-ECB119457FB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61403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41018C-6CAF-B84E-B92C-ECB119457FB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93513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41018C-6CAF-B84E-B92C-ECB119457FB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6544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41018C-6CAF-B84E-B92C-ECB119457FB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14996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41018C-6CAF-B84E-B92C-ECB119457FB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10007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41018C-6CAF-B84E-B92C-ECB119457FB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13592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41018C-6CAF-B84E-B92C-ECB119457FB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23133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41018C-6CAF-B84E-B92C-ECB119457FB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736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41018C-6CAF-B84E-B92C-ECB119457FB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77416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41018C-6CAF-B84E-B92C-ECB119457FB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9458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41018C-6CAF-B84E-B92C-ECB119457FB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02487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41018C-6CAF-B84E-B92C-ECB119457FB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961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95126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644706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06/12/2022</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67855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C764DE79-268F-4C1A-8933-263129D2AF90}" type="datetimeFigureOut">
              <a:rPr lang="en-US" smtClean="0"/>
              <a:t>12/6/2022</a:t>
            </a:fld>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29689998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6392810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6.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theme" Target="../theme/theme6.xml"/><Relationship Id="rId4"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12/6/2022</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6"/>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825760853"/>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2" r:id="rId3"/>
    <p:sldLayoutId id="2147483693"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xml"/><Relationship Id="rId1" Type="http://schemas.openxmlformats.org/officeDocument/2006/relationships/tags" Target="../tags/tag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tags" Target="../tags/tag4.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tags" Target="../tags/tag5.xml"/><Relationship Id="rId5" Type="http://schemas.openxmlformats.org/officeDocument/2006/relationships/image" Target="../media/image10.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ags" Target="../tags/tag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7.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8.xml"/><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tags" Target="../tags/tag9.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notesSlide" Target="../notesSlides/notesSlide11.xml"/><Relationship Id="rId7" Type="http://schemas.openxmlformats.org/officeDocument/2006/relationships/image" Target="../media/image14.png"/><Relationship Id="rId2" Type="http://schemas.openxmlformats.org/officeDocument/2006/relationships/slideLayout" Target="../slideLayouts/slideLayout4.xml"/><Relationship Id="rId1" Type="http://schemas.openxmlformats.org/officeDocument/2006/relationships/tags" Target="../tags/tag10.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8.png"/><Relationship Id="rId9" Type="http://schemas.openxmlformats.org/officeDocument/2006/relationships/image" Target="../media/image16.png"/></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tags" Target="../tags/tag1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1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xml"/><Relationship Id="rId1" Type="http://schemas.openxmlformats.org/officeDocument/2006/relationships/tags" Target="../tags/tag13.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ags" Target="../tags/tag14.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tags" Target="../tags/tag15.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618000" cy="3864989"/>
          </a:xfrm>
        </p:spPr>
        <p:txBody>
          <a:bodyPr/>
          <a:lstStyle/>
          <a:p>
            <a:r>
              <a:rPr lang="en-US" sz="4000" b="1" dirty="0">
                <a:effectLst>
                  <a:outerShdw blurRad="38100" dist="38100" dir="2700000" algn="tl">
                    <a:srgbClr val="000000">
                      <a:alpha val="43137"/>
                    </a:srgbClr>
                  </a:outerShdw>
                </a:effectLst>
              </a:rPr>
              <a:t>Security and Data Storage</a:t>
            </a:r>
          </a:p>
          <a:p>
            <a:endParaRPr lang="en-GB" b="1" i="1"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a:xfrm>
            <a:off x="6399387" y="1470581"/>
            <a:ext cx="5421031" cy="3864989"/>
          </a:xfrm>
        </p:spPr>
        <p:txBody>
          <a:bodyPr/>
          <a:lstStyle/>
          <a:p>
            <a:endParaRPr lang="en-GB" dirty="0"/>
          </a:p>
          <a:p>
            <a:endParaRPr lang="en-GB" dirty="0"/>
          </a:p>
          <a:p>
            <a:r>
              <a:rPr lang="en-GB" sz="2800" b="1" i="1" dirty="0"/>
              <a:t>Module Name: Digital Technologies</a:t>
            </a:r>
          </a:p>
          <a:p>
            <a:r>
              <a:rPr lang="en-GB" sz="2800" b="1" i="1" dirty="0"/>
              <a:t>Module Code: ACCA4030</a:t>
            </a:r>
            <a:br>
              <a:rPr lang="en-GB" sz="2800" i="1" dirty="0"/>
            </a:br>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Cybersecurity Cube (</a:t>
            </a:r>
            <a:r>
              <a:rPr lang="en-US" sz="2400" dirty="0" err="1"/>
              <a:t>McCumber</a:t>
            </a:r>
            <a:r>
              <a:rPr lang="en-US" sz="2400" dirty="0"/>
              <a:t> Cube )</a:t>
            </a:r>
            <a:r>
              <a:rPr lang="en-US" sz="2133" dirty="0"/>
              <a:t>– 3 Dimensions</a:t>
            </a:r>
            <a:endParaRPr lang="en-US" sz="3200" dirty="0"/>
          </a:p>
        </p:txBody>
      </p:sp>
      <p:sp>
        <p:nvSpPr>
          <p:cNvPr id="17" name="Rectangle 16"/>
          <p:cNvSpPr/>
          <p:nvPr/>
        </p:nvSpPr>
        <p:spPr>
          <a:xfrm>
            <a:off x="3814176" y="975784"/>
            <a:ext cx="8178127" cy="3416320"/>
          </a:xfrm>
          <a:prstGeom prst="rect">
            <a:avLst/>
          </a:prstGeom>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The Principles of Security</a:t>
            </a: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The first dimension of the cybersecurity cube identifies the goals to protect the cyber world(Digital Space). The goals identified in the first dimension are the foundational principles of the cybersecurity world. </a:t>
            </a: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These three principles are confidentiality, integrity and availability. </a:t>
            </a: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The principles provide focus and enable cybersecurity specialists to prioritize actions in protecting the cyber world. </a:t>
            </a: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Use the acronym CIA to remember these three principles.</a:t>
            </a:r>
          </a:p>
          <a:p>
            <a:pPr marL="0" marR="0" lvl="1"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pic>
        <p:nvPicPr>
          <p:cNvPr id="13" name="Picture 12"/>
          <p:cNvPicPr>
            <a:picLocks noChangeAspect="1"/>
          </p:cNvPicPr>
          <p:nvPr/>
        </p:nvPicPr>
        <p:blipFill>
          <a:blip r:embed="rId4"/>
          <a:stretch>
            <a:fillRect/>
          </a:stretch>
        </p:blipFill>
        <p:spPr>
          <a:xfrm>
            <a:off x="306336" y="1035600"/>
            <a:ext cx="3507840" cy="2618465"/>
          </a:xfrm>
          <a:prstGeom prst="rect">
            <a:avLst/>
          </a:prstGeom>
        </p:spPr>
      </p:pic>
    </p:spTree>
    <p:custDataLst>
      <p:tags r:id="rId1"/>
    </p:custDataLst>
    <p:extLst>
      <p:ext uri="{BB962C8B-B14F-4D97-AF65-F5344CB8AC3E}">
        <p14:creationId xmlns:p14="http://schemas.microsoft.com/office/powerpoint/2010/main" val="1799683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Cybersecurity Cube – 3 Dimensions</a:t>
            </a:r>
            <a:endParaRPr lang="en-US" sz="3200" dirty="0"/>
          </a:p>
        </p:txBody>
      </p:sp>
      <p:sp>
        <p:nvSpPr>
          <p:cNvPr id="17" name="Rectangle 16"/>
          <p:cNvSpPr/>
          <p:nvPr/>
        </p:nvSpPr>
        <p:spPr>
          <a:xfrm>
            <a:off x="3814176" y="975784"/>
            <a:ext cx="7852307" cy="3139321"/>
          </a:xfrm>
          <a:prstGeom prst="rect">
            <a:avLst/>
          </a:prstGeom>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The States of Data</a:t>
            </a: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The cyber world is a world of data; </a:t>
            </a: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Cybersecurity specialists focus on protecting data. </a:t>
            </a: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The second dimension of the cybersecurity cube focuses on the problems of protecting all of the states of data in the cyber world. </a:t>
            </a: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Data has three possible states:</a:t>
            </a:r>
          </a:p>
          <a:p>
            <a:pPr marL="12573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Data at rest or in storage </a:t>
            </a:r>
          </a:p>
          <a:p>
            <a:pPr marL="12573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Data in transit </a:t>
            </a:r>
          </a:p>
          <a:p>
            <a:pPr marL="12573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Data in process</a:t>
            </a:r>
          </a:p>
        </p:txBody>
      </p:sp>
      <p:pic>
        <p:nvPicPr>
          <p:cNvPr id="6" name="Picture 5"/>
          <p:cNvPicPr>
            <a:picLocks noChangeAspect="1"/>
          </p:cNvPicPr>
          <p:nvPr/>
        </p:nvPicPr>
        <p:blipFill>
          <a:blip r:embed="rId4"/>
          <a:stretch>
            <a:fillRect/>
          </a:stretch>
        </p:blipFill>
        <p:spPr>
          <a:xfrm>
            <a:off x="306336" y="1035600"/>
            <a:ext cx="3507840" cy="2618465"/>
          </a:xfrm>
          <a:prstGeom prst="rect">
            <a:avLst/>
          </a:prstGeom>
        </p:spPr>
      </p:pic>
    </p:spTree>
    <p:custDataLst>
      <p:tags r:id="rId1"/>
    </p:custDataLst>
    <p:extLst>
      <p:ext uri="{BB962C8B-B14F-4D97-AF65-F5344CB8AC3E}">
        <p14:creationId xmlns:p14="http://schemas.microsoft.com/office/powerpoint/2010/main" val="3044246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Cybersecurity Cube – 3 Dimensions</a:t>
            </a:r>
            <a:endParaRPr lang="en-US" sz="3200" dirty="0"/>
          </a:p>
        </p:txBody>
      </p:sp>
      <p:sp>
        <p:nvSpPr>
          <p:cNvPr id="17" name="Rectangle 16"/>
          <p:cNvSpPr/>
          <p:nvPr/>
        </p:nvSpPr>
        <p:spPr>
          <a:xfrm>
            <a:off x="3814176" y="975784"/>
            <a:ext cx="7852307" cy="3970318"/>
          </a:xfrm>
          <a:prstGeom prst="rect">
            <a:avLst/>
          </a:prstGeom>
        </p:spPr>
        <p:txBody>
          <a:bodyPr wrap="square">
            <a:spAutoFit/>
          </a:bodyPr>
          <a:lstStyle/>
          <a:p>
            <a:pPr marL="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Cybersecurity Safeguards</a:t>
            </a:r>
          </a:p>
          <a:p>
            <a:pPr marL="4572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The third dimension of the cybersecurity sorcery cube defines the types of powers used to protect the cyber world. </a:t>
            </a:r>
          </a:p>
          <a:p>
            <a:pPr marL="4572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4572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The sorcery cube identifies the three types of powers: </a:t>
            </a:r>
          </a:p>
          <a:p>
            <a:pPr marL="9144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Technologies </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devices, and products available to protect information systems and fend off cyber criminals. </a:t>
            </a:r>
          </a:p>
          <a:p>
            <a:pPr marL="9144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9144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Policies and Practices</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 procedures, and guidelines that enable the citizens of the cyber world to stay safe and follow good practices. </a:t>
            </a:r>
          </a:p>
          <a:p>
            <a:pPr marL="9144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9144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People </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Aware and knowledgeable about their world and the dangers that threaten their world. </a:t>
            </a:r>
          </a:p>
          <a:p>
            <a:pPr marL="12573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pic>
        <p:nvPicPr>
          <p:cNvPr id="6" name="Picture 5"/>
          <p:cNvPicPr>
            <a:picLocks noChangeAspect="1"/>
          </p:cNvPicPr>
          <p:nvPr/>
        </p:nvPicPr>
        <p:blipFill>
          <a:blip r:embed="rId4"/>
          <a:stretch>
            <a:fillRect/>
          </a:stretch>
        </p:blipFill>
        <p:spPr>
          <a:xfrm>
            <a:off x="306336" y="1035600"/>
            <a:ext cx="3507840" cy="2618465"/>
          </a:xfrm>
          <a:prstGeom prst="rect">
            <a:avLst/>
          </a:prstGeom>
        </p:spPr>
      </p:pic>
    </p:spTree>
    <p:custDataLst>
      <p:tags r:id="rId1"/>
    </p:custDataLst>
    <p:extLst>
      <p:ext uri="{BB962C8B-B14F-4D97-AF65-F5344CB8AC3E}">
        <p14:creationId xmlns:p14="http://schemas.microsoft.com/office/powerpoint/2010/main" val="122344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4"/>
          <a:stretch>
            <a:fillRect/>
          </a:stretch>
        </p:blipFill>
        <p:spPr>
          <a:xfrm>
            <a:off x="306336" y="1035600"/>
            <a:ext cx="3507840" cy="2618465"/>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Cybersecurity Cube – 1</a:t>
            </a:r>
            <a:r>
              <a:rPr lang="en-US" sz="2133" baseline="30000" dirty="0"/>
              <a:t>st</a:t>
            </a:r>
            <a:r>
              <a:rPr lang="en-US" sz="2133" dirty="0"/>
              <a:t> Dimension - The Principle of Confidentiality</a:t>
            </a:r>
          </a:p>
        </p:txBody>
      </p:sp>
      <p:sp>
        <p:nvSpPr>
          <p:cNvPr id="17" name="Rectangle 16"/>
          <p:cNvSpPr/>
          <p:nvPr/>
        </p:nvSpPr>
        <p:spPr>
          <a:xfrm>
            <a:off x="3542580" y="723535"/>
            <a:ext cx="8523295" cy="3754874"/>
          </a:xfrm>
          <a:prstGeom prst="rect">
            <a:avLst/>
          </a:prstGeom>
        </p:spPr>
        <p:txBody>
          <a:bodyPr wrap="square">
            <a:spAutoFit/>
          </a:bodyPr>
          <a:lstStyle/>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002060"/>
                </a:solidFill>
                <a:effectLst/>
                <a:uLnTx/>
                <a:uFillTx/>
                <a:latin typeface="Calibri" panose="020F0502020204030204"/>
                <a:ea typeface="+mn-ea"/>
                <a:cs typeface="+mn-cs"/>
              </a:rPr>
              <a:t>Confidentiality </a:t>
            </a:r>
            <a:r>
              <a:rPr kumimoji="0" lang="en-US" sz="2000" b="0" i="0" u="none" strike="noStrike" kern="1200" cap="none" spc="0" normalizeH="0" baseline="0" noProof="0" dirty="0">
                <a:ln>
                  <a:noFill/>
                </a:ln>
                <a:solidFill>
                  <a:srgbClr val="FF0000"/>
                </a:solidFill>
                <a:effectLst/>
                <a:uLnTx/>
                <a:uFillTx/>
                <a:latin typeface="Calibri" panose="020F0502020204030204"/>
                <a:ea typeface="+mn-ea"/>
                <a:cs typeface="+mn-cs"/>
              </a:rPr>
              <a:t>prevents</a:t>
            </a:r>
            <a:r>
              <a:rPr kumimoji="0" lang="en-US" sz="2000" b="0" i="0" u="none" strike="noStrike" kern="1200" cap="none" spc="0" normalizeH="0" baseline="0" noProof="0" dirty="0">
                <a:ln>
                  <a:noFill/>
                </a:ln>
                <a:solidFill>
                  <a:srgbClr val="002060"/>
                </a:solidFill>
                <a:effectLst/>
                <a:uLnTx/>
                <a:uFillTx/>
                <a:latin typeface="Calibri" panose="020F0502020204030204"/>
                <a:ea typeface="+mn-ea"/>
                <a:cs typeface="+mn-cs"/>
              </a:rPr>
              <a:t> </a:t>
            </a:r>
            <a:r>
              <a:rPr kumimoji="0" lang="en-US" sz="2000" b="0" i="0" u="none" strike="noStrike" kern="1200" cap="none" spc="0" normalizeH="0" baseline="0" noProof="0" dirty="0">
                <a:ln>
                  <a:noFill/>
                </a:ln>
                <a:solidFill>
                  <a:srgbClr val="00B050"/>
                </a:solidFill>
                <a:effectLst/>
                <a:uLnTx/>
                <a:uFillTx/>
                <a:latin typeface="Calibri" panose="020F0502020204030204"/>
                <a:ea typeface="+mn-ea"/>
                <a:cs typeface="+mn-cs"/>
              </a:rPr>
              <a:t>the disclosure of information to unauthorized people, resources and processes</a:t>
            </a:r>
            <a:r>
              <a:rPr kumimoji="0" lang="en-US" sz="20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002060"/>
                </a:solidFill>
                <a:effectLst/>
                <a:uLnTx/>
                <a:uFillTx/>
                <a:latin typeface="Calibri" panose="020F0502020204030204"/>
                <a:ea typeface="+mn-ea"/>
                <a:cs typeface="+mn-cs"/>
              </a:rPr>
              <a:t>Organizations need to </a:t>
            </a:r>
            <a:r>
              <a:rPr kumimoji="0" lang="en-US" sz="2000" b="1" i="1" u="none" strike="noStrike" kern="1200" cap="none" spc="0" normalizeH="0" baseline="0" noProof="0" dirty="0">
                <a:ln>
                  <a:noFill/>
                </a:ln>
                <a:solidFill>
                  <a:srgbClr val="5B9BD5"/>
                </a:solidFill>
                <a:effectLst/>
                <a:uLnTx/>
                <a:uFillTx/>
                <a:latin typeface="Calibri" panose="020F0502020204030204"/>
                <a:ea typeface="+mn-ea"/>
                <a:cs typeface="+mn-cs"/>
              </a:rPr>
              <a:t>train employees about best practices in safeguarding sensitive information</a:t>
            </a:r>
            <a:r>
              <a:rPr kumimoji="0" lang="en-US" sz="2000" b="0" i="0" u="none" strike="noStrike" kern="1200" cap="none" spc="0" normalizeH="0" baseline="0" noProof="0" dirty="0">
                <a:ln>
                  <a:noFill/>
                </a:ln>
                <a:solidFill>
                  <a:srgbClr val="002060"/>
                </a:solidFill>
                <a:effectLst/>
                <a:uLnTx/>
                <a:uFillTx/>
                <a:latin typeface="Calibri" panose="020F0502020204030204"/>
                <a:ea typeface="+mn-ea"/>
                <a:cs typeface="+mn-cs"/>
              </a:rPr>
              <a:t> to protect themselves and the organization from attacks. </a:t>
            </a:r>
          </a:p>
          <a:p>
            <a:pPr marR="0" lvl="1"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002060"/>
                </a:solidFill>
                <a:effectLst/>
                <a:uLnTx/>
                <a:uFillTx/>
                <a:latin typeface="Calibri" panose="020F0502020204030204"/>
                <a:ea typeface="+mn-ea"/>
                <a:cs typeface="+mn-cs"/>
              </a:rPr>
              <a:t>Methods used to ensure confidentiality include </a:t>
            </a:r>
            <a:r>
              <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data encryption, authentication, </a:t>
            </a:r>
            <a:r>
              <a:rPr lang="en-US" sz="2000" b="1" dirty="0">
                <a:solidFill>
                  <a:prstClr val="black"/>
                </a:solidFill>
                <a:effectLst>
                  <a:outerShdw blurRad="38100" dist="38100" dir="2700000" algn="tl">
                    <a:srgbClr val="000000">
                      <a:alpha val="43137"/>
                    </a:srgbClr>
                  </a:outerShdw>
                </a:effectLst>
                <a:latin typeface="Calibri" panose="020F0502020204030204"/>
              </a:rPr>
              <a:t>Authorization and Accounting</a:t>
            </a:r>
            <a:endParaRPr kumimoji="0" lang="en-US" sz="20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8001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pic>
        <p:nvPicPr>
          <p:cNvPr id="7" name="Picture 6"/>
          <p:cNvPicPr>
            <a:picLocks noChangeAspect="1"/>
          </p:cNvPicPr>
          <p:nvPr/>
        </p:nvPicPr>
        <p:blipFill>
          <a:blip r:embed="rId5"/>
          <a:stretch>
            <a:fillRect/>
          </a:stretch>
        </p:blipFill>
        <p:spPr>
          <a:xfrm>
            <a:off x="0" y="3713881"/>
            <a:ext cx="2305050" cy="1981200"/>
          </a:xfrm>
          <a:prstGeom prst="rect">
            <a:avLst/>
          </a:prstGeom>
        </p:spPr>
      </p:pic>
    </p:spTree>
    <p:custDataLst>
      <p:tags r:id="rId1"/>
    </p:custDataLst>
    <p:extLst>
      <p:ext uri="{BB962C8B-B14F-4D97-AF65-F5344CB8AC3E}">
        <p14:creationId xmlns:p14="http://schemas.microsoft.com/office/powerpoint/2010/main" val="2352739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4"/>
          <a:stretch>
            <a:fillRect/>
          </a:stretch>
        </p:blipFill>
        <p:spPr>
          <a:xfrm>
            <a:off x="536795" y="1125457"/>
            <a:ext cx="2468395" cy="1842560"/>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Cybersecurity Cube – 1</a:t>
            </a:r>
            <a:r>
              <a:rPr lang="en-US" sz="2133" baseline="30000" dirty="0"/>
              <a:t>st</a:t>
            </a:r>
            <a:r>
              <a:rPr lang="en-US" sz="2133" dirty="0"/>
              <a:t> Dimension - The Principle of Confidentiality</a:t>
            </a:r>
          </a:p>
        </p:txBody>
      </p:sp>
      <p:sp>
        <p:nvSpPr>
          <p:cNvPr id="17" name="Rectangle 16"/>
          <p:cNvSpPr/>
          <p:nvPr/>
        </p:nvSpPr>
        <p:spPr>
          <a:xfrm>
            <a:off x="3310937" y="855532"/>
            <a:ext cx="8754939" cy="4524315"/>
          </a:xfrm>
          <a:prstGeom prst="rect">
            <a:avLst/>
          </a:prstGeom>
        </p:spPr>
        <p:txBody>
          <a:bodyPr wrap="square">
            <a:spAutoFit/>
          </a:bodyPr>
          <a:lstStyle/>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Controlling Access</a:t>
            </a:r>
          </a:p>
          <a:p>
            <a:pPr marL="4572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Access control defines a number of protection schemes that </a:t>
            </a: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prevent unauthorized access to a computer, network, database, or other data resources</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4572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The concepts of </a:t>
            </a: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AAA</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involve three security services: </a:t>
            </a:r>
          </a:p>
          <a:p>
            <a:pPr marL="9144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Authentication</a:t>
            </a:r>
          </a:p>
          <a:p>
            <a:pPr marL="1371600" marR="0" lvl="3"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1" u="none" strike="noStrike" kern="1200" cap="none" spc="0" normalizeH="0" baseline="0" noProof="0" dirty="0">
                <a:ln>
                  <a:noFill/>
                </a:ln>
                <a:solidFill>
                  <a:srgbClr val="002060"/>
                </a:solidFill>
                <a:effectLst/>
                <a:uLnTx/>
                <a:uFillTx/>
                <a:latin typeface="Calibri" panose="020F0502020204030204"/>
                <a:ea typeface="+mn-ea"/>
                <a:cs typeface="+mn-cs"/>
              </a:rPr>
              <a:t>Authentication verifies the identity of a user to prevent unauthorized access. Users prove their identity with a username or I.D.</a:t>
            </a:r>
            <a:r>
              <a:rPr kumimoji="0" lang="en-US" sz="1800" b="0" i="1" u="none" strike="noStrike" kern="1200" cap="none" spc="0" normalizeH="0" baseline="0" noProof="0" dirty="0">
                <a:ln>
                  <a:noFill/>
                </a:ln>
                <a:solidFill>
                  <a:srgbClr val="FF0000"/>
                </a:solidFill>
                <a:effectLst/>
                <a:uLnTx/>
                <a:uFillTx/>
                <a:latin typeface="Calibri" panose="020F0502020204030204"/>
                <a:ea typeface="+mn-ea"/>
                <a:cs typeface="+mn-cs"/>
              </a:rPr>
              <a:t> </a:t>
            </a:r>
          </a:p>
          <a:p>
            <a:pPr marL="9144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9144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Authorization</a:t>
            </a:r>
          </a:p>
          <a:p>
            <a:pPr marL="1371600" marR="0" lvl="3"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1" u="none" strike="noStrike" kern="1200" cap="none" spc="0" normalizeH="0" baseline="0" noProof="0" dirty="0">
                <a:ln>
                  <a:noFill/>
                </a:ln>
                <a:solidFill>
                  <a:srgbClr val="002060"/>
                </a:solidFill>
                <a:effectLst/>
                <a:uLnTx/>
                <a:uFillTx/>
                <a:latin typeface="Calibri" panose="020F0502020204030204"/>
                <a:ea typeface="+mn-ea"/>
                <a:cs typeface="+mn-cs"/>
              </a:rPr>
              <a:t>Authorization services determine which resources users can access, along with the operations that users can perform. Authorization can also control when a user has access to a specific resource. </a:t>
            </a:r>
          </a:p>
          <a:p>
            <a:pPr marL="9144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9144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Accounting</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1371600" marR="0" lvl="3"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1" u="none" strike="noStrike" kern="1200" cap="none" spc="0" normalizeH="0" baseline="0" noProof="0" dirty="0">
                <a:ln>
                  <a:noFill/>
                </a:ln>
                <a:solidFill>
                  <a:srgbClr val="002060"/>
                </a:solidFill>
                <a:effectLst/>
                <a:uLnTx/>
                <a:uFillTx/>
                <a:latin typeface="Calibri" panose="020F0502020204030204"/>
                <a:ea typeface="+mn-ea"/>
                <a:cs typeface="+mn-cs"/>
              </a:rPr>
              <a:t>Accounting keeps track of what users do, including what they access, the amount of time they access resources, and any changes made. </a:t>
            </a:r>
          </a:p>
        </p:txBody>
      </p:sp>
      <p:pic>
        <p:nvPicPr>
          <p:cNvPr id="8" name="Picture 7"/>
          <p:cNvPicPr>
            <a:picLocks noChangeAspect="1"/>
          </p:cNvPicPr>
          <p:nvPr/>
        </p:nvPicPr>
        <p:blipFill>
          <a:blip r:embed="rId5"/>
          <a:stretch>
            <a:fillRect/>
          </a:stretch>
        </p:blipFill>
        <p:spPr>
          <a:xfrm>
            <a:off x="231049" y="3117690"/>
            <a:ext cx="3079888" cy="2466975"/>
          </a:xfrm>
          <a:prstGeom prst="rect">
            <a:avLst/>
          </a:prstGeom>
        </p:spPr>
      </p:pic>
    </p:spTree>
    <p:custDataLst>
      <p:tags r:id="rId1"/>
    </p:custDataLst>
    <p:extLst>
      <p:ext uri="{BB962C8B-B14F-4D97-AF65-F5344CB8AC3E}">
        <p14:creationId xmlns:p14="http://schemas.microsoft.com/office/powerpoint/2010/main" val="3407793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4"/>
          <a:stretch>
            <a:fillRect/>
          </a:stretch>
        </p:blipFill>
        <p:spPr>
          <a:xfrm>
            <a:off x="2413227" y="4072091"/>
            <a:ext cx="1292772" cy="1264779"/>
          </a:xfrm>
          <a:prstGeom prst="rect">
            <a:avLst/>
          </a:prstGeom>
        </p:spPr>
      </p:pic>
      <p:pic>
        <p:nvPicPr>
          <p:cNvPr id="7" name="Picture 6"/>
          <p:cNvPicPr>
            <a:picLocks noChangeAspect="1"/>
          </p:cNvPicPr>
          <p:nvPr/>
        </p:nvPicPr>
        <p:blipFill>
          <a:blip r:embed="rId5"/>
          <a:stretch>
            <a:fillRect/>
          </a:stretch>
        </p:blipFill>
        <p:spPr>
          <a:xfrm>
            <a:off x="306336" y="1035600"/>
            <a:ext cx="3507840" cy="2618465"/>
          </a:xfrm>
          <a:prstGeom prst="rect">
            <a:avLst/>
          </a:prstGeom>
        </p:spPr>
      </p:pic>
      <p:pic>
        <p:nvPicPr>
          <p:cNvPr id="9" name="Picture 8"/>
          <p:cNvPicPr>
            <a:picLocks noChangeAspect="1"/>
          </p:cNvPicPr>
          <p:nvPr/>
        </p:nvPicPr>
        <p:blipFill>
          <a:blip r:embed="rId6"/>
          <a:stretch>
            <a:fillRect/>
          </a:stretch>
        </p:blipFill>
        <p:spPr>
          <a:xfrm>
            <a:off x="0" y="3654065"/>
            <a:ext cx="2305050" cy="1981200"/>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Cybersecurity Cube – 1</a:t>
            </a:r>
            <a:r>
              <a:rPr lang="en-US" sz="2133" baseline="30000" dirty="0"/>
              <a:t>st</a:t>
            </a:r>
            <a:r>
              <a:rPr lang="en-US" sz="2133" dirty="0"/>
              <a:t> Dimension - The Principle of Confidentiality</a:t>
            </a:r>
          </a:p>
        </p:txBody>
      </p:sp>
      <p:sp>
        <p:nvSpPr>
          <p:cNvPr id="17" name="Rectangle 16"/>
          <p:cNvSpPr/>
          <p:nvPr/>
        </p:nvSpPr>
        <p:spPr>
          <a:xfrm>
            <a:off x="3814176" y="1035600"/>
            <a:ext cx="8251700" cy="3416320"/>
          </a:xfrm>
          <a:prstGeom prst="rect">
            <a:avLst/>
          </a:prstGeom>
        </p:spPr>
        <p:txBody>
          <a:bodyPr wrap="square">
            <a:spAutoFit/>
          </a:bodyPr>
          <a:lstStyle/>
          <a:p>
            <a:pPr marL="0" marR="0" lvl="1" algn="just" defTabSz="914400" rtl="0" eaLnBrk="1" fontAlgn="auto" latinLnBrk="0" hangingPunct="1">
              <a:lnSpc>
                <a:spcPct val="100000"/>
              </a:lnSpc>
              <a:spcBef>
                <a:spcPts val="0"/>
              </a:spcBef>
              <a:spcAft>
                <a:spcPts val="0"/>
              </a:spcAft>
              <a:buClrTx/>
              <a:buSzTx/>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Access to confidential information occurs after confirming proper authorization. </a:t>
            </a: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Financial institutions, hospitals, medical professionals, law firms, and businesses handle confidential information. </a:t>
            </a: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Confidential information has a non-public status. Maintaining confidentiality is more of an ethical duty.</a:t>
            </a: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highlight>
                  <a:srgbClr val="FFFF00"/>
                </a:highlight>
                <a:uLnTx/>
                <a:uFillTx/>
                <a:latin typeface="Calibri" panose="020F0502020204030204"/>
                <a:ea typeface="+mn-ea"/>
                <a:cs typeface="+mn-cs"/>
              </a:rPr>
              <a:t>Privacy is the appropriate use of data</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When organizations collect information provided by customers or employees, they should only use that data for its intended purpose. </a:t>
            </a:r>
          </a:p>
        </p:txBody>
      </p:sp>
    </p:spTree>
    <p:custDataLst>
      <p:tags r:id="rId1"/>
    </p:custDataLst>
    <p:extLst>
      <p:ext uri="{BB962C8B-B14F-4D97-AF65-F5344CB8AC3E}">
        <p14:creationId xmlns:p14="http://schemas.microsoft.com/office/powerpoint/2010/main" val="3087328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4"/>
          <a:stretch>
            <a:fillRect/>
          </a:stretch>
        </p:blipFill>
        <p:spPr>
          <a:xfrm>
            <a:off x="306336" y="1035600"/>
            <a:ext cx="3507840" cy="2618465"/>
          </a:xfrm>
          <a:prstGeom prst="rect">
            <a:avLst/>
          </a:prstGeom>
        </p:spPr>
      </p:pic>
      <p:pic>
        <p:nvPicPr>
          <p:cNvPr id="9" name="Picture 8"/>
          <p:cNvPicPr>
            <a:picLocks noChangeAspect="1"/>
          </p:cNvPicPr>
          <p:nvPr/>
        </p:nvPicPr>
        <p:blipFill>
          <a:blip r:embed="rId5"/>
          <a:stretch>
            <a:fillRect/>
          </a:stretch>
        </p:blipFill>
        <p:spPr>
          <a:xfrm>
            <a:off x="907731" y="3713881"/>
            <a:ext cx="2305050" cy="1981200"/>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Cybersecurity Cube – 1</a:t>
            </a:r>
            <a:r>
              <a:rPr lang="en-US" sz="2133" baseline="30000" dirty="0"/>
              <a:t>st</a:t>
            </a:r>
            <a:r>
              <a:rPr lang="en-US" sz="2133" dirty="0"/>
              <a:t> Dimension – Principle of Data Integrity</a:t>
            </a:r>
          </a:p>
        </p:txBody>
      </p:sp>
      <p:sp>
        <p:nvSpPr>
          <p:cNvPr id="17" name="Rectangle 16"/>
          <p:cNvSpPr/>
          <p:nvPr/>
        </p:nvSpPr>
        <p:spPr>
          <a:xfrm>
            <a:off x="3458360" y="699269"/>
            <a:ext cx="8671035" cy="3970318"/>
          </a:xfrm>
          <a:prstGeom prst="rect">
            <a:avLst/>
          </a:prstGeom>
        </p:spPr>
        <p:txBody>
          <a:bodyPr wrap="square">
            <a:spAutoFit/>
          </a:bodyPr>
          <a:lstStyle/>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Integrity is the </a:t>
            </a: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accuracy, consistency, and trustworthiness of data </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during its entire life cycle. Another term for </a:t>
            </a: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integrity is quality</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Methods used to ensure data integrity include </a:t>
            </a: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hashing, data validation checks, data consistency checks, and access controls</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Need for Data Integrity</a:t>
            </a:r>
          </a:p>
          <a:p>
            <a:pPr marL="8001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The need for data integrity varies based on how an organization uses data. </a:t>
            </a:r>
          </a:p>
          <a:p>
            <a:pPr marL="1257300" marR="0" lvl="3"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For example, </a:t>
            </a: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Facebook does not verify the data that a user posts in a profile</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1257300" marR="0" lvl="3"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A </a:t>
            </a:r>
            <a:r>
              <a:rPr kumimoji="0" lang="en-US" sz="1800" b="0" i="0" u="none" strike="noStrike" kern="1200" cap="none" spc="0" normalizeH="0" baseline="0" noProof="0" dirty="0">
                <a:ln>
                  <a:noFill/>
                </a:ln>
                <a:solidFill>
                  <a:srgbClr val="00B050"/>
                </a:solidFill>
                <a:effectLst/>
                <a:uLnTx/>
                <a:uFillTx/>
                <a:latin typeface="Calibri" panose="020F0502020204030204"/>
                <a:ea typeface="+mn-ea"/>
                <a:cs typeface="+mn-cs"/>
              </a:rPr>
              <a:t>bank or financial organization assigns a higher importance to data integrity</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than Facebook does. Transactions and customer accounts must be accurate. </a:t>
            </a:r>
          </a:p>
          <a:p>
            <a:pPr marL="8001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Protecting data integrity is a </a:t>
            </a: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constant challenge for most organizations</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8001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Loss of data integrity can render entire data resources unreliable or unusable</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a:t>
            </a: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3586226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4"/>
          <a:stretch>
            <a:fillRect/>
          </a:stretch>
        </p:blipFill>
        <p:spPr>
          <a:xfrm>
            <a:off x="306336" y="1035600"/>
            <a:ext cx="3507840" cy="2618465"/>
          </a:xfrm>
          <a:prstGeom prst="rect">
            <a:avLst/>
          </a:prstGeom>
        </p:spPr>
      </p:pic>
      <p:pic>
        <p:nvPicPr>
          <p:cNvPr id="9" name="Picture 8"/>
          <p:cNvPicPr>
            <a:picLocks noChangeAspect="1"/>
          </p:cNvPicPr>
          <p:nvPr/>
        </p:nvPicPr>
        <p:blipFill>
          <a:blip r:embed="rId5"/>
          <a:stretch>
            <a:fillRect/>
          </a:stretch>
        </p:blipFill>
        <p:spPr>
          <a:xfrm>
            <a:off x="907731" y="3713881"/>
            <a:ext cx="2305050" cy="1981200"/>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Cybersecurity Cube – 1</a:t>
            </a:r>
            <a:r>
              <a:rPr lang="en-US" sz="2133" baseline="30000" dirty="0"/>
              <a:t>st</a:t>
            </a:r>
            <a:r>
              <a:rPr lang="en-US" sz="2133" dirty="0"/>
              <a:t> Dimension – Data Availability</a:t>
            </a:r>
          </a:p>
        </p:txBody>
      </p:sp>
      <p:sp>
        <p:nvSpPr>
          <p:cNvPr id="17" name="Rectangle 16"/>
          <p:cNvSpPr/>
          <p:nvPr/>
        </p:nvSpPr>
        <p:spPr>
          <a:xfrm>
            <a:off x="3814176" y="975784"/>
            <a:ext cx="8124040" cy="4247317"/>
          </a:xfrm>
          <a:prstGeom prst="rect">
            <a:avLst/>
          </a:prstGeom>
        </p:spPr>
        <p:txBody>
          <a:bodyPr wrap="square">
            <a:spAutoFit/>
          </a:bodyPr>
          <a:lstStyle/>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Data availability is the principle used to describe the </a:t>
            </a: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need to maintain availability of information systems and services at all times</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Cyberattacks and system failures can prevent access to information systems and services. </a:t>
            </a: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Methods used to ensure availability include </a:t>
            </a: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system redundancy, system backups, increased system resiliency, equipment maintenance, up-to-date operating systems and software, and plans</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in place to recover quickly from unforeseen disasters.</a:t>
            </a: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1"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High availability systems typically include three design principles: </a:t>
            </a:r>
          </a:p>
          <a:p>
            <a:pPr marL="8001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eliminate single points of failure, </a:t>
            </a:r>
          </a:p>
          <a:p>
            <a:pPr marL="8001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provide for reliable crossover, and </a:t>
            </a:r>
          </a:p>
          <a:p>
            <a:pPr marL="800100" marR="0" lvl="2"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detect failures as they occur.</a:t>
            </a:r>
          </a:p>
        </p:txBody>
      </p:sp>
    </p:spTree>
    <p:custDataLst>
      <p:tags r:id="rId1"/>
    </p:custDataLst>
    <p:extLst>
      <p:ext uri="{BB962C8B-B14F-4D97-AF65-F5344CB8AC3E}">
        <p14:creationId xmlns:p14="http://schemas.microsoft.com/office/powerpoint/2010/main" val="3524988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4"/>
          <a:stretch>
            <a:fillRect/>
          </a:stretch>
        </p:blipFill>
        <p:spPr>
          <a:xfrm>
            <a:off x="306336" y="1035600"/>
            <a:ext cx="3507840" cy="2618465"/>
          </a:xfrm>
          <a:prstGeom prst="rect">
            <a:avLst/>
          </a:prstGeom>
        </p:spPr>
      </p:pic>
      <p:pic>
        <p:nvPicPr>
          <p:cNvPr id="9" name="Picture 8"/>
          <p:cNvPicPr>
            <a:picLocks noChangeAspect="1"/>
          </p:cNvPicPr>
          <p:nvPr/>
        </p:nvPicPr>
        <p:blipFill>
          <a:blip r:embed="rId5"/>
          <a:stretch>
            <a:fillRect/>
          </a:stretch>
        </p:blipFill>
        <p:spPr>
          <a:xfrm>
            <a:off x="907731" y="3713881"/>
            <a:ext cx="2305050" cy="1981200"/>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Cybersecurity Cube – 1</a:t>
            </a:r>
            <a:r>
              <a:rPr lang="en-US" sz="2133" baseline="30000" dirty="0"/>
              <a:t>st</a:t>
            </a:r>
            <a:r>
              <a:rPr lang="en-US" sz="2133" dirty="0"/>
              <a:t> Dimension – Data Availability</a:t>
            </a:r>
          </a:p>
        </p:txBody>
      </p:sp>
      <p:sp>
        <p:nvSpPr>
          <p:cNvPr id="17" name="Rectangle 16"/>
          <p:cNvSpPr/>
          <p:nvPr/>
        </p:nvSpPr>
        <p:spPr>
          <a:xfrm>
            <a:off x="4351740" y="1561117"/>
            <a:ext cx="7020454" cy="2308324"/>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Organizations can ensure availability by implementing the following:</a:t>
            </a:r>
          </a:p>
          <a:p>
            <a:pPr marL="681037" marR="0" lvl="1"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Equipment maintenance</a:t>
            </a:r>
          </a:p>
          <a:p>
            <a:pPr marL="681037" marR="0" lvl="1"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OS and system updates</a:t>
            </a:r>
          </a:p>
          <a:p>
            <a:pPr marL="681037" marR="0" lvl="1"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Test backups</a:t>
            </a:r>
          </a:p>
          <a:p>
            <a:pPr marL="681037" marR="0" lvl="1"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Plan for disasters</a:t>
            </a:r>
          </a:p>
          <a:p>
            <a:pPr marL="681037" marR="0" lvl="1"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Implement new technologies</a:t>
            </a:r>
          </a:p>
          <a:p>
            <a:pPr marL="681037" marR="0" lvl="1"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Monitor unusual activity</a:t>
            </a:r>
          </a:p>
          <a:p>
            <a:pPr marL="681037" marR="0" lvl="1"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Test to verify availability</a:t>
            </a:r>
          </a:p>
        </p:txBody>
      </p:sp>
    </p:spTree>
    <p:custDataLst>
      <p:tags r:id="rId1"/>
    </p:custDataLst>
    <p:extLst>
      <p:ext uri="{BB962C8B-B14F-4D97-AF65-F5344CB8AC3E}">
        <p14:creationId xmlns:p14="http://schemas.microsoft.com/office/powerpoint/2010/main" val="2843172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4"/>
          <a:stretch>
            <a:fillRect/>
          </a:stretch>
        </p:blipFill>
        <p:spPr>
          <a:xfrm>
            <a:off x="10501370" y="0"/>
            <a:ext cx="1690630" cy="1261989"/>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Cybersecurity Cube – 2</a:t>
            </a:r>
            <a:r>
              <a:rPr lang="en-US" sz="2133" baseline="30000" dirty="0"/>
              <a:t>nd</a:t>
            </a:r>
            <a:r>
              <a:rPr lang="en-US" sz="2133" dirty="0"/>
              <a:t> Dimension – Data/ Information States</a:t>
            </a:r>
          </a:p>
        </p:txBody>
      </p:sp>
      <p:sp>
        <p:nvSpPr>
          <p:cNvPr id="17" name="Rectangle 16"/>
          <p:cNvSpPr/>
          <p:nvPr/>
        </p:nvSpPr>
        <p:spPr>
          <a:xfrm>
            <a:off x="2743228" y="946006"/>
            <a:ext cx="8692055" cy="3693319"/>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Stored data refers to </a:t>
            </a: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data at rest</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Data at rest means that a type of storage device retains the data when no user or process is using it.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A storage device can be local (on a computing device) or centralized (on the network).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A number of options exist for storing data.</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Redundant array of independent disks </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(RAID) uses multiple hard drives in an array, which is a method of combining multiple disks so that the operating system sees them as a single disk. RAID provides improved performance and fault tolerance.</a:t>
            </a:r>
          </a:p>
          <a:p>
            <a:pPr marL="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1200150" marR="0" lvl="2"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pic>
        <p:nvPicPr>
          <p:cNvPr id="6" name="Picture 5"/>
          <p:cNvPicPr>
            <a:picLocks noChangeAspect="1"/>
          </p:cNvPicPr>
          <p:nvPr/>
        </p:nvPicPr>
        <p:blipFill>
          <a:blip r:embed="rId5"/>
          <a:stretch>
            <a:fillRect/>
          </a:stretch>
        </p:blipFill>
        <p:spPr>
          <a:xfrm>
            <a:off x="585092" y="810188"/>
            <a:ext cx="1769225" cy="2667879"/>
          </a:xfrm>
          <a:prstGeom prst="rect">
            <a:avLst/>
          </a:prstGeom>
        </p:spPr>
      </p:pic>
      <p:pic>
        <p:nvPicPr>
          <p:cNvPr id="8" name="Picture 2" descr="https://upload.wikimedia.org/wikipedia/commons/thumb/9/9b/RAID_0.svg/325px-RAID_0.svg.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0321" y="3630772"/>
            <a:ext cx="1311122" cy="201711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s://upload.wikimedia.org/wikipedia/commons/thumb/b/b7/RAID_1.svg/325px-RAID_1.svg.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17002" y="3630772"/>
            <a:ext cx="1311122" cy="201711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RAID_10.png (300×29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83682" y="3630772"/>
            <a:ext cx="2079495" cy="201711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ttps://upload.wikimedia.org/wikipedia/commons/thumb/6/64/RAID_5.svg/675px-RAID_5.svg.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818735" y="3630772"/>
            <a:ext cx="2723098" cy="201710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https://upload.wikimedia.org/wikipedia/commons/thumb/7/70/RAID_6.svg/850px-RAID_6.svg.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555937" y="3630771"/>
            <a:ext cx="3429086" cy="201710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79877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a:extLst>
              <a:ext uri="{FF2B5EF4-FFF2-40B4-BE49-F238E27FC236}">
                <a16:creationId xmlns:a16="http://schemas.microsoft.com/office/drawing/2014/main" id="{C02AA8F8-1E43-384B-8982-C0BB94049B5C}"/>
              </a:ext>
            </a:extLst>
          </p:cNvPr>
          <p:cNvSpPr txBox="1">
            <a:spLocks/>
          </p:cNvSpPr>
          <p:nvPr/>
        </p:nvSpPr>
        <p:spPr>
          <a:xfrm>
            <a:off x="0" y="1"/>
            <a:ext cx="11127317" cy="975783"/>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133" b="0" i="0" u="none" strike="noStrike" kern="1200" cap="none" spc="0" normalizeH="0" baseline="0" noProof="0" dirty="0">
              <a:ln>
                <a:noFill/>
              </a:ln>
              <a:solidFill>
                <a:srgbClr val="004C69"/>
              </a:solidFill>
              <a:effectLst/>
              <a:uLnTx/>
              <a:uFillTx/>
              <a:latin typeface="Calibri Light" panose="020F0302020204030204"/>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133" b="0" i="0" u="none" strike="noStrike" kern="1200" cap="none" spc="0" normalizeH="0" baseline="0" noProof="0" dirty="0">
              <a:ln>
                <a:noFill/>
              </a:ln>
              <a:solidFill>
                <a:srgbClr val="004C69"/>
              </a:solidFill>
              <a:effectLst/>
              <a:uLnTx/>
              <a:uFillTx/>
              <a:latin typeface="Calibri Light" panose="020F0302020204030204"/>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133" b="0" i="0" u="none" strike="noStrike" kern="1200" cap="none" spc="0" normalizeH="0" baseline="0" noProof="0" dirty="0">
              <a:ln>
                <a:noFill/>
              </a:ln>
              <a:solidFill>
                <a:srgbClr val="004C69"/>
              </a:solidFill>
              <a:effectLst/>
              <a:uLnTx/>
              <a:uFillTx/>
              <a:latin typeface="Calibri Light" panose="020F0302020204030204"/>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133" b="0" i="0" u="none" strike="noStrike" kern="1200" cap="none" spc="0" normalizeH="0" baseline="0" noProof="0" dirty="0">
              <a:ln>
                <a:noFill/>
              </a:ln>
              <a:solidFill>
                <a:srgbClr val="004C69"/>
              </a:solidFill>
              <a:effectLst/>
              <a:uLnTx/>
              <a:uFillTx/>
              <a:latin typeface="Calibri Light" panose="020F0302020204030204"/>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133" b="0" i="0" u="none" strike="noStrike" kern="1200" cap="none" spc="0" normalizeH="0" baseline="0" noProof="0" dirty="0">
                <a:ln>
                  <a:noFill/>
                </a:ln>
                <a:solidFill>
                  <a:srgbClr val="004C69"/>
                </a:solidFill>
                <a:effectLst/>
                <a:uLnTx/>
                <a:uFillTx/>
                <a:latin typeface="Calibri Light" panose="020F0302020204030204"/>
                <a:ea typeface="+mj-ea"/>
                <a:cs typeface="+mj-cs"/>
              </a:rPr>
              <a:t>Cybersecurity Cube – 2nd Dimension – Data/ Information States</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133" b="0" i="0" u="none" strike="noStrike" kern="1200" cap="none" spc="0" normalizeH="0" baseline="0" noProof="0" dirty="0">
              <a:ln>
                <a:noFill/>
              </a:ln>
              <a:solidFill>
                <a:srgbClr val="004C69"/>
              </a:solidFill>
              <a:effectLst/>
              <a:uLnTx/>
              <a:uFillTx/>
              <a:latin typeface="Calibri Light" panose="020F0302020204030204"/>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133" b="0" i="0" u="none" strike="noStrike" kern="1200" cap="none" spc="0" normalizeH="0" baseline="0" noProof="0" dirty="0">
              <a:ln>
                <a:noFill/>
              </a:ln>
              <a:solidFill>
                <a:srgbClr val="004C69"/>
              </a:solidFill>
              <a:effectLst/>
              <a:uLnTx/>
              <a:uFillTx/>
              <a:latin typeface="Calibri Light" panose="020F0302020204030204"/>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133" b="0" i="0" u="none" strike="noStrike" kern="1200" cap="none" spc="0" normalizeH="0" baseline="0" noProof="0" dirty="0">
              <a:ln>
                <a:noFill/>
              </a:ln>
              <a:solidFill>
                <a:srgbClr val="004C69"/>
              </a:solidFill>
              <a:effectLst/>
              <a:uLnTx/>
              <a:uFillTx/>
              <a:latin typeface="Calibri Light" panose="020F0302020204030204"/>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133" b="0" i="0" u="none" strike="noStrike" kern="1200" cap="none" spc="0" normalizeH="0" baseline="0" noProof="0" dirty="0">
              <a:ln>
                <a:noFill/>
              </a:ln>
              <a:solidFill>
                <a:srgbClr val="004C69"/>
              </a:solidFill>
              <a:effectLst/>
              <a:uLnTx/>
              <a:uFillTx/>
              <a:latin typeface="Calibri Light" panose="020F0302020204030204"/>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133" b="0" i="0" u="none" strike="noStrike" kern="1200" cap="none" spc="0" normalizeH="0" baseline="0" noProof="0" dirty="0">
              <a:ln>
                <a:noFill/>
              </a:ln>
              <a:solidFill>
                <a:srgbClr val="004C69"/>
              </a:solidFill>
              <a:effectLst/>
              <a:uLnTx/>
              <a:uFillTx/>
              <a:latin typeface="Calibri Light" panose="020F0302020204030204"/>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133" b="0" i="0" u="none" strike="noStrike" kern="1200" cap="none" spc="0" normalizeH="0" baseline="0" noProof="0" dirty="0">
              <a:ln>
                <a:noFill/>
              </a:ln>
              <a:solidFill>
                <a:srgbClr val="004C69"/>
              </a:solidFill>
              <a:effectLst/>
              <a:uLnTx/>
              <a:uFillTx/>
              <a:latin typeface="Calibri Light" panose="020F0302020204030204"/>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133" b="0" i="0" u="none" strike="noStrike" kern="1200" cap="none" spc="0" normalizeH="0" baseline="0" noProof="0" dirty="0">
              <a:ln>
                <a:noFill/>
              </a:ln>
              <a:solidFill>
                <a:srgbClr val="004C69"/>
              </a:solidFill>
              <a:effectLst/>
              <a:uLnTx/>
              <a:uFillTx/>
              <a:latin typeface="Calibri Light" panose="020F0302020204030204"/>
              <a:ea typeface="+mj-ea"/>
              <a:cs typeface="+mj-cs"/>
            </a:endParaRPr>
          </a:p>
        </p:txBody>
      </p:sp>
      <p:sp>
        <p:nvSpPr>
          <p:cNvPr id="2" name="Content Placeholder 1">
            <a:extLst>
              <a:ext uri="{FF2B5EF4-FFF2-40B4-BE49-F238E27FC236}">
                <a16:creationId xmlns:a16="http://schemas.microsoft.com/office/drawing/2014/main" id="{827B6341-8A64-2A0E-35CF-C4AB960BC7FB}"/>
              </a:ext>
            </a:extLst>
          </p:cNvPr>
          <p:cNvSpPr>
            <a:spLocks noGrp="1"/>
          </p:cNvSpPr>
          <p:nvPr>
            <p:ph idx="1"/>
          </p:nvPr>
        </p:nvSpPr>
        <p:spPr>
          <a:xfrm>
            <a:off x="196807" y="510939"/>
            <a:ext cx="8071908" cy="5116408"/>
          </a:xfrm>
        </p:spPr>
        <p:txBody>
          <a:bodyPr/>
          <a:lstStyle/>
          <a:p>
            <a:r>
              <a:rPr lang="en-US" sz="1800" b="0" i="0" dirty="0">
                <a:solidFill>
                  <a:srgbClr val="1C1C1C"/>
                </a:solidFill>
                <a:effectLst/>
                <a:highlight>
                  <a:srgbClr val="FFFF00"/>
                </a:highlight>
                <a:latin typeface="Inter"/>
              </a:rPr>
              <a:t>Direct-attached storage, or DAS</a:t>
            </a:r>
            <a:r>
              <a:rPr lang="en-US" sz="1800" b="0" i="0" dirty="0">
                <a:solidFill>
                  <a:srgbClr val="1C1C1C"/>
                </a:solidFill>
                <a:effectLst/>
                <a:latin typeface="Inter"/>
              </a:rPr>
              <a:t>, is a digital storage system that connects directly to a personal computer, workstation, or server, but is not attached to a network. Because DAS is connected to only one computer or server (though it can be internal or external), it is not accessible to other computers unless they connect to it through the host computer.</a:t>
            </a:r>
          </a:p>
          <a:p>
            <a:r>
              <a:rPr lang="en-US" sz="1800" dirty="0">
                <a:highlight>
                  <a:srgbClr val="FFFF00"/>
                </a:highlight>
              </a:rPr>
              <a:t>A storage area network (SAN) </a:t>
            </a:r>
            <a:r>
              <a:rPr lang="en-US" sz="1800" dirty="0"/>
              <a:t>architecture is a network-based storage system. SAN systems connect to the network using high-speed interfaces allowing improved performance and the ability to connect multiple servers to a centralized disk storage repository.</a:t>
            </a:r>
          </a:p>
          <a:p>
            <a:endParaRPr lang="en-US" sz="1600" dirty="0"/>
          </a:p>
        </p:txBody>
      </p:sp>
      <p:pic>
        <p:nvPicPr>
          <p:cNvPr id="4" name="Picture 3">
            <a:extLst>
              <a:ext uri="{FF2B5EF4-FFF2-40B4-BE49-F238E27FC236}">
                <a16:creationId xmlns:a16="http://schemas.microsoft.com/office/drawing/2014/main" id="{DA2F5C63-9A81-FBCE-5F5B-39BE9A6BD632}"/>
              </a:ext>
            </a:extLst>
          </p:cNvPr>
          <p:cNvPicPr>
            <a:picLocks noChangeAspect="1"/>
          </p:cNvPicPr>
          <p:nvPr/>
        </p:nvPicPr>
        <p:blipFill>
          <a:blip r:embed="rId2"/>
          <a:stretch>
            <a:fillRect/>
          </a:stretch>
        </p:blipFill>
        <p:spPr>
          <a:xfrm>
            <a:off x="3650974" y="3770583"/>
            <a:ext cx="3168352" cy="1334250"/>
          </a:xfrm>
          <a:prstGeom prst="rect">
            <a:avLst/>
          </a:prstGeom>
        </p:spPr>
      </p:pic>
    </p:spTree>
    <p:extLst>
      <p:ext uri="{BB962C8B-B14F-4D97-AF65-F5344CB8AC3E}">
        <p14:creationId xmlns:p14="http://schemas.microsoft.com/office/powerpoint/2010/main" val="2375208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4"/>
          <a:stretch>
            <a:fillRect/>
          </a:stretch>
        </p:blipFill>
        <p:spPr>
          <a:xfrm>
            <a:off x="326417" y="2174711"/>
            <a:ext cx="2592010" cy="1934834"/>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Cybersecurity Cube – 2</a:t>
            </a:r>
            <a:r>
              <a:rPr lang="en-US" sz="2133" baseline="30000" dirty="0"/>
              <a:t>nd</a:t>
            </a:r>
            <a:r>
              <a:rPr lang="en-US" sz="2133" dirty="0"/>
              <a:t> Dimension – Data/ Information States   </a:t>
            </a:r>
            <a:br>
              <a:rPr lang="en-US" sz="2133" dirty="0"/>
            </a:br>
            <a:r>
              <a:rPr lang="en-US" sz="2133" dirty="0"/>
              <a:t>Data In Transit</a:t>
            </a:r>
          </a:p>
        </p:txBody>
      </p:sp>
      <p:sp>
        <p:nvSpPr>
          <p:cNvPr id="17" name="Rectangle 16"/>
          <p:cNvSpPr/>
          <p:nvPr/>
        </p:nvSpPr>
        <p:spPr>
          <a:xfrm>
            <a:off x="2590800" y="1284514"/>
            <a:ext cx="9359462" cy="397031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Data transmission </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involves sending information from one device to another.</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There are numerous methods to transmit information between devices including:</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Sneaker net</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 uses removable media to physically move data from one computer to another</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Wired networks</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 uses cables to transmit data</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Wireless networks</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 uses the airwaves to transmit data</a:t>
            </a:r>
          </a:p>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The </a:t>
            </a: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protection of transmitted data is one of the most challenging jobs</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of a cybersecurity professional. </a:t>
            </a:r>
          </a:p>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The greatest challenges are:</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Protecting data confidentiality</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 cyber criminals can capture, save and steal data in-transit. </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Protecting data integrity</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 cyber criminals can intercept and alter data in-transit. </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Protecting data availability</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 cyber criminals can use rogue or unauthorized devices to interrupt data availability. </a:t>
            </a:r>
          </a:p>
        </p:txBody>
      </p:sp>
    </p:spTree>
    <p:custDataLst>
      <p:tags r:id="rId1"/>
    </p:custDataLst>
    <p:extLst>
      <p:ext uri="{BB962C8B-B14F-4D97-AF65-F5344CB8AC3E}">
        <p14:creationId xmlns:p14="http://schemas.microsoft.com/office/powerpoint/2010/main" val="1107502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a:stretch>
            <a:fillRect/>
          </a:stretch>
        </p:blipFill>
        <p:spPr>
          <a:xfrm>
            <a:off x="7509019" y="104752"/>
            <a:ext cx="4682981" cy="1658377"/>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Cybersecurity Cube – 2</a:t>
            </a:r>
            <a:r>
              <a:rPr lang="en-US" sz="2133" baseline="30000" dirty="0"/>
              <a:t>nd</a:t>
            </a:r>
            <a:r>
              <a:rPr lang="en-US" sz="2133" dirty="0"/>
              <a:t> Dimension – Data/ Information States</a:t>
            </a:r>
            <a:br>
              <a:rPr lang="en-US" sz="2133" dirty="0"/>
            </a:br>
            <a:r>
              <a:rPr lang="en-US" sz="2133" dirty="0"/>
              <a:t>Data In Process</a:t>
            </a:r>
          </a:p>
        </p:txBody>
      </p:sp>
      <p:sp>
        <p:nvSpPr>
          <p:cNvPr id="17" name="Rectangle 16"/>
          <p:cNvSpPr/>
          <p:nvPr/>
        </p:nvSpPr>
        <p:spPr>
          <a:xfrm>
            <a:off x="147145" y="1134189"/>
            <a:ext cx="11834649" cy="3970318"/>
          </a:xfrm>
          <a:prstGeom prst="rect">
            <a:avLst/>
          </a:prstGeom>
        </p:spPr>
        <p:txBody>
          <a:bodyPr wrap="square">
            <a:spAutoFit/>
          </a:bodyPr>
          <a:lstStyle/>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The third state of data is </a:t>
            </a: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data in process</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This refers to data </a:t>
            </a: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during initial input, modification, computation, or output.</a:t>
            </a:r>
          </a:p>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Protection of data integrity starts with the initial input of data. </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Organizations use several methods to collect data, such as manual data entry, scanning forms, file uploads, and data collected from sensors. </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Each of these methods pose potential threats to data integrity. </a:t>
            </a:r>
          </a:p>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Data modification refers to any changes to the original data such as users manually modifying data, programs processing and changing data, and equipment failing resulting in data modification. </a:t>
            </a:r>
          </a:p>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Processes like encoding/decoding, compression/decompression and encryption/decryption are all examples of data modification. </a:t>
            </a:r>
          </a:p>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Malicious code also results in data corruption.</a:t>
            </a:r>
          </a:p>
        </p:txBody>
      </p:sp>
    </p:spTree>
    <p:custDataLst>
      <p:tags r:id="rId1"/>
    </p:custDataLst>
    <p:extLst>
      <p:ext uri="{BB962C8B-B14F-4D97-AF65-F5344CB8AC3E}">
        <p14:creationId xmlns:p14="http://schemas.microsoft.com/office/powerpoint/2010/main" val="3961642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Cybersecurity Cube – 3</a:t>
            </a:r>
            <a:r>
              <a:rPr lang="en-US" sz="2133" baseline="30000" dirty="0"/>
              <a:t>rd</a:t>
            </a:r>
            <a:r>
              <a:rPr lang="en-US" sz="2133" dirty="0"/>
              <a:t> Dimension – Countermeasures</a:t>
            </a:r>
          </a:p>
        </p:txBody>
      </p:sp>
      <p:sp>
        <p:nvSpPr>
          <p:cNvPr id="17" name="Rectangle 16"/>
          <p:cNvSpPr/>
          <p:nvPr/>
        </p:nvSpPr>
        <p:spPr>
          <a:xfrm>
            <a:off x="147145" y="628945"/>
            <a:ext cx="11834649" cy="5078313"/>
          </a:xfrm>
          <a:prstGeom prst="rect">
            <a:avLst/>
          </a:prstGeom>
        </p:spPr>
        <p:txBody>
          <a:bodyPr wrap="square">
            <a:spAutoFit/>
          </a:bodyPr>
          <a:lstStyle/>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Software-based Technology Safeguards</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Software safeguards include programs and services that protect operating systems, databases, and other services operating on workstations, portable devices, and servers. </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There are several software-based technologies used to safeguard an organization’s assets.</a:t>
            </a:r>
          </a:p>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Hardware-based Technology Safeguards</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Hardware based technologies are appliances that are installed within the network faculties. They can include: Firewall appliances, Intrusion Detection Systems (IDS),Intrusion Prevention Systems (IPS) and Content filtering systems.</a:t>
            </a:r>
          </a:p>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106362"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Technology Safeguards (Network-based, Cloud-based)</a:t>
            </a:r>
          </a:p>
          <a:p>
            <a:pPr marL="563562"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Technological countermeasures can also include </a:t>
            </a: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network-based technologies</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a:t>
            </a: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cloud-based technologies </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etc. We have discussed about Cloud-based technologies that shifts the technology component from the organization to the cloud provider in our previous lectures</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1020762" marR="0" lvl="2"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Virtual Private Network </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(VPN) is a secure virtual network that uses the public network (i.e., the Internet). The security of a VPN lies in the encryption of packet content between the endpoints that define the VPN.</a:t>
            </a:r>
          </a:p>
          <a:p>
            <a:pPr marL="1020762" marR="0" lvl="2"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Network access control</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(NAC) requires a set of checks before allowing a device to connect to a network. Some common checks include up-to-date antivirus software or operating system updates installed.</a:t>
            </a:r>
          </a:p>
          <a:p>
            <a:pPr marL="1020762" marR="0" lvl="2"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Wireless access point security</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includes the implementation of authentication and encryption.</a:t>
            </a:r>
            <a:endPar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1600145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Cybersecurity Cube – 3</a:t>
            </a:r>
            <a:r>
              <a:rPr lang="en-US" sz="2133" baseline="30000" dirty="0"/>
              <a:t>rd</a:t>
            </a:r>
            <a:r>
              <a:rPr lang="en-US" sz="2133" dirty="0"/>
              <a:t> Dimension – Countermeasures</a:t>
            </a:r>
          </a:p>
        </p:txBody>
      </p:sp>
      <p:sp>
        <p:nvSpPr>
          <p:cNvPr id="17" name="Rectangle 16"/>
          <p:cNvSpPr/>
          <p:nvPr/>
        </p:nvSpPr>
        <p:spPr>
          <a:xfrm>
            <a:off x="147145" y="628945"/>
            <a:ext cx="11834649" cy="3970318"/>
          </a:xfrm>
          <a:prstGeom prst="rect">
            <a:avLst/>
          </a:prstGeom>
        </p:spPr>
        <p:txBody>
          <a:bodyPr wrap="square">
            <a:spAutoFit/>
          </a:bodyPr>
          <a:lstStyle/>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Security Policies </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A </a:t>
            </a: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security policy </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is a set of security objectives for a company that includes rules of behavior for users and administrators and specifies system requirements. These objectives, rules, and requirements collectively ensure the security of a network, the data, and the computer systems within an organization.</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Standards</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help an IT staff maintain consistency in operating the network. Standards provide the technologies that specific users or programs need in addition to any program requirements or criteria that an organization must follow. </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Guidelines</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 are a list of suggestions on how to do things more efficiently and securely. They are similar to standards, but are more flexible and are not usually mandatory. Guidelines define how standards are developed and guarantee adherence to general security policies.</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Procedure documents </a:t>
            </a: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are longer and more detailed than standards and guidelines. Procedure documents include implementation details that usually contain step-by-step instructions and graphics.</a:t>
            </a:r>
            <a:endPar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2390494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Cybersecurity Cube – 3</a:t>
            </a:r>
            <a:r>
              <a:rPr lang="en-US" sz="2133" baseline="30000" dirty="0"/>
              <a:t>rd</a:t>
            </a:r>
            <a:r>
              <a:rPr lang="en-US" sz="2133" dirty="0"/>
              <a:t> Dimension – Countermeasures</a:t>
            </a:r>
          </a:p>
        </p:txBody>
      </p:sp>
      <p:sp>
        <p:nvSpPr>
          <p:cNvPr id="17" name="Rectangle 16"/>
          <p:cNvSpPr/>
          <p:nvPr/>
        </p:nvSpPr>
        <p:spPr>
          <a:xfrm>
            <a:off x="84084" y="1375180"/>
            <a:ext cx="8597462" cy="3139321"/>
          </a:xfrm>
          <a:prstGeom prst="rect">
            <a:avLst/>
          </a:prstGeom>
        </p:spPr>
        <p:txBody>
          <a:bodyPr wrap="square">
            <a:spAutoFit/>
          </a:bodyPr>
          <a:lstStyle/>
          <a:p>
            <a:pPr marL="179388" marR="0" lvl="0"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rPr>
              <a:t>Awareness Program</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A security awareness program is extremely important for an organization. </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An employee may not be purposefully malicious but just unaware of what the proper procedures are. </a:t>
            </a:r>
          </a:p>
          <a:p>
            <a:pPr marL="636588" marR="0" lvl="1"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There are several ways to implement a formal training program:</a:t>
            </a:r>
          </a:p>
          <a:p>
            <a:pPr marL="1093788" marR="0" lvl="2"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Make security awareness training a part of the employee’s onboarding process</a:t>
            </a:r>
          </a:p>
          <a:p>
            <a:pPr marL="1093788" marR="0" lvl="2"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Tie security awareness to job requirements or performance evaluations</a:t>
            </a:r>
          </a:p>
          <a:p>
            <a:pPr marL="1093788" marR="0" lvl="2"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Conduct in-person training sessions</a:t>
            </a:r>
          </a:p>
          <a:p>
            <a:pPr marL="1093788" marR="0" lvl="2"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Complete online courses</a:t>
            </a:r>
          </a:p>
          <a:p>
            <a:pPr marL="1093788" marR="0" lvl="2" indent="-179388"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rPr>
              <a:t>Security awareness should be an ongoing process since new threats and techniques are always on the horizon.</a:t>
            </a:r>
            <a:endParaRPr kumimoji="0" lang="en-US" sz="1800" b="1"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pic>
        <p:nvPicPr>
          <p:cNvPr id="4" name="Picture 3"/>
          <p:cNvPicPr>
            <a:picLocks noChangeAspect="1"/>
          </p:cNvPicPr>
          <p:nvPr/>
        </p:nvPicPr>
        <p:blipFill>
          <a:blip r:embed="rId4"/>
          <a:stretch>
            <a:fillRect/>
          </a:stretch>
        </p:blipFill>
        <p:spPr>
          <a:xfrm>
            <a:off x="8818179" y="1510144"/>
            <a:ext cx="3179891" cy="3004357"/>
          </a:xfrm>
          <a:prstGeom prst="rect">
            <a:avLst/>
          </a:prstGeom>
        </p:spPr>
      </p:pic>
    </p:spTree>
    <p:custDataLst>
      <p:tags r:id="rId1"/>
    </p:custDataLst>
    <p:extLst>
      <p:ext uri="{BB962C8B-B14F-4D97-AF65-F5344CB8AC3E}">
        <p14:creationId xmlns:p14="http://schemas.microsoft.com/office/powerpoint/2010/main" val="2264550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8928314" cy="3864989"/>
          </a:xfrm>
        </p:spPr>
        <p:txBody>
          <a:bodyPr/>
          <a:lstStyle/>
          <a:p>
            <a:r>
              <a:rPr lang="en-GB" sz="4000" b="1" dirty="0">
                <a:effectLst>
                  <a:outerShdw blurRad="38100" dist="38100" dir="2700000" algn="tl">
                    <a:srgbClr val="000000">
                      <a:alpha val="43137"/>
                    </a:srgbClr>
                  </a:outerShdw>
                </a:effectLst>
              </a:rPr>
              <a:t>Any Questions?</a:t>
            </a:r>
          </a:p>
          <a:p>
            <a:endParaRPr lang="en-GB" dirty="0"/>
          </a:p>
        </p:txBody>
      </p:sp>
    </p:spTree>
    <p:extLst>
      <p:ext uri="{BB962C8B-B14F-4D97-AF65-F5344CB8AC3E}">
        <p14:creationId xmlns:p14="http://schemas.microsoft.com/office/powerpoint/2010/main" val="84017083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3" ma:contentTypeDescription="Create a new document." ma:contentTypeScope="" ma:versionID="4bb53de7bfdb03c817a948bbaad46201">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93540060aabd3f1cc1d4327f207ed870"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341C0C2-F5F1-4B28-B166-BFFEC8B89FE5}">
  <ds:schemaRefs>
    <ds:schemaRef ds:uri="http://schemas.microsoft.com/office/2006/documentManagement/types"/>
    <ds:schemaRef ds:uri="http://purl.org/dc/elements/1.1/"/>
    <ds:schemaRef ds:uri="http://schemas.microsoft.com/office/2006/metadata/properties"/>
    <ds:schemaRef ds:uri="http://purl.org/dc/terms/"/>
    <ds:schemaRef ds:uri="9902240c-f584-4322-946e-7b0be23bca91"/>
    <ds:schemaRef ds:uri="http://purl.org/dc/dcmitype/"/>
    <ds:schemaRef ds:uri="http://schemas.microsoft.com/office/infopath/2007/PartnerControls"/>
    <ds:schemaRef ds:uri="http://schemas.openxmlformats.org/package/2006/metadata/core-properties"/>
    <ds:schemaRef ds:uri="d2ec016d-25cf-4c07-aa6b-c53e267faa6f"/>
    <ds:schemaRef ds:uri="http://www.w3.org/XML/1998/namespace"/>
  </ds:schemaRefs>
</ds:datastoreItem>
</file>

<file path=customXml/itemProps2.xml><?xml version="1.0" encoding="utf-8"?>
<ds:datastoreItem xmlns:ds="http://schemas.openxmlformats.org/officeDocument/2006/customXml" ds:itemID="{B61C7B35-FB8E-453B-89D0-4F76EA779E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9CC94F7-A2A6-4649-B1FC-1DCDCCB7722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1157</TotalTime>
  <Words>1829</Words>
  <Application>Microsoft Office PowerPoint</Application>
  <PresentationFormat>Widescreen</PresentationFormat>
  <Paragraphs>189</Paragraphs>
  <Slides>19</Slides>
  <Notes>16</Notes>
  <HiddenSlides>0</HiddenSlides>
  <MMClips>0</MMClips>
  <ScaleCrop>false</ScaleCrop>
  <HeadingPairs>
    <vt:vector size="6" baseType="variant">
      <vt:variant>
        <vt:lpstr>Fonts Used</vt:lpstr>
      </vt:variant>
      <vt:variant>
        <vt:i4>5</vt:i4>
      </vt:variant>
      <vt:variant>
        <vt:lpstr>Theme</vt:lpstr>
      </vt:variant>
      <vt:variant>
        <vt:i4>6</vt:i4>
      </vt:variant>
      <vt:variant>
        <vt:lpstr>Slide Titles</vt:lpstr>
      </vt:variant>
      <vt:variant>
        <vt:i4>19</vt:i4>
      </vt:variant>
    </vt:vector>
  </HeadingPairs>
  <TitlesOfParts>
    <vt:vector size="30" baseType="lpstr">
      <vt:lpstr>Inter</vt:lpstr>
      <vt:lpstr>Arial</vt:lpstr>
      <vt:lpstr>Calibri</vt:lpstr>
      <vt:lpstr>Calibri Light</vt:lpstr>
      <vt:lpstr>Wingdings</vt:lpstr>
      <vt:lpstr>UWTSD 200 Holding Page</vt:lpstr>
      <vt:lpstr>UWTSD 200_Title Page</vt:lpstr>
      <vt:lpstr>UWTSD 200_Text 1</vt:lpstr>
      <vt:lpstr>UWTSD 200_Title Page 2</vt:lpstr>
      <vt:lpstr>UWTSD 200_Subtitle 4</vt:lpstr>
      <vt:lpstr>UWTSD 200_Subtitle 2</vt:lpstr>
      <vt:lpstr>PowerPoint Presentation</vt:lpstr>
      <vt:lpstr>PowerPoint Presentation</vt:lpstr>
      <vt:lpstr>Cybersecurity Cube (McCumber Cube )– 3 Dimensions</vt:lpstr>
      <vt:lpstr>Cybersecurity Cube – 3 Dimensions</vt:lpstr>
      <vt:lpstr>Cybersecurity Cube – 3 Dimensions</vt:lpstr>
      <vt:lpstr>Cybersecurity Cube – 1st Dimension - The Principle of Confidentiality</vt:lpstr>
      <vt:lpstr>Cybersecurity Cube – 1st Dimension - The Principle of Confidentiality</vt:lpstr>
      <vt:lpstr>Cybersecurity Cube – 1st Dimension - The Principle of Confidentiality</vt:lpstr>
      <vt:lpstr>Cybersecurity Cube – 1st Dimension – Principle of Data Integrity</vt:lpstr>
      <vt:lpstr>Cybersecurity Cube – 1st Dimension – Data Availability</vt:lpstr>
      <vt:lpstr>Cybersecurity Cube – 1st Dimension – Data Availability</vt:lpstr>
      <vt:lpstr>Cybersecurity Cube – 2nd Dimension – Data/ Information States</vt:lpstr>
      <vt:lpstr>PowerPoint Presentation</vt:lpstr>
      <vt:lpstr>Cybersecurity Cube – 2nd Dimension – Data/ Information States    Data In Transit</vt:lpstr>
      <vt:lpstr>Cybersecurity Cube – 2nd Dimension – Data/ Information States Data In Process</vt:lpstr>
      <vt:lpstr>Cybersecurity Cube – 3rd Dimension – Countermeasures</vt:lpstr>
      <vt:lpstr>Cybersecurity Cube – 3rd Dimension – Countermeasures</vt:lpstr>
      <vt:lpstr>Cybersecurity Cube – 3rd Dimension – Countermeasures</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Munyaradzi Nicholas Murira</cp:lastModifiedBy>
  <cp:revision>88</cp:revision>
  <dcterms:created xsi:type="dcterms:W3CDTF">2021-03-05T06:07:01Z</dcterms:created>
  <dcterms:modified xsi:type="dcterms:W3CDTF">2022-12-06T10:15:55Z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