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48BBE-E1E2-4A7F-A5DD-60DA9F620C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404A8C-2235-44CE-ABB5-95567CDE19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70AC6-3B33-4E7A-9BA8-235E02832F85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15C9B7-31B7-4D52-BA1D-D8E1EDE7D1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42F0D4-ECE4-4B22-9F3A-F89E77C589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9F548-0A52-4FB5-A319-29CB9E1A04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0593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D4BCFD-7F61-48E7-95B1-1D0EF1742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28513B-AD5F-4B05-BDD1-557E57AC83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B7C150-335E-4E9F-A7A5-DDCFE8983F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170AC6-3B33-4E7A-9BA8-235E02832F85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368849-740B-43DD-9791-276B3A63BC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0F23F-14A2-4E97-AF59-FD02757B7B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9F548-0A52-4FB5-A319-29CB9E1A04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0936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67BD82A-DF5C-43E5-94D7-35079260CA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lnSpc>
                <a:spcPct val="110000"/>
              </a:lnSpc>
            </a:pPr>
            <a:r>
              <a:rPr lang="en-GB" sz="2100">
                <a:solidFill>
                  <a:srgbClr val="FFFFFF"/>
                </a:solidFill>
                <a:latin typeface="Times New Roman" pitchFamily="18"/>
                <a:cs typeface="Times New Roman" pitchFamily="18"/>
              </a:rPr>
              <a:t>Definition of ‘Quality’ in context to, Customer Relationship Management’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992A64-05E3-45B9-86B3-37B245ACA42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3145609"/>
      </p:ext>
    </p:extLst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E1B11E4-5140-4FC8-B020-61EA57D4E7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Three benefits of using this model.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442435D-920A-4A10-A0F5-A8DAE62DF6F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566301"/>
      </p:ext>
    </p:extLst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269CE3F-3CBF-4D13-BFD9-BFA097DC8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900">
                <a:latin typeface="Times New Roman" pitchFamily="18"/>
                <a:cs typeface="Times New Roman" pitchFamily="18"/>
              </a:rPr>
              <a:t>The balanced Scorecard v EFQM Excellence Model.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6F7AB9-E52D-4548-8F34-F61115265FC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7294916"/>
      </p:ext>
    </p:extLst>
  </p:cSld>
  <p:clrMapOvr>
    <a:masterClrMapping/>
  </p:clrMapOvr>
  <p:transition spd="slow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9B0960E-195A-429D-8091-12AD35AE2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900"/>
              <a:t>SWOT ANALYSIS.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0A95FD2-E220-4E8A-95B6-7C118B1055D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86473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07F0895-57CC-4E39-94A8-369111FA11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References.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970BE34-B438-4AC8-982C-97C67EF9D68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6820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</Words>
  <Application>Microsoft Office PowerPoint</Application>
  <PresentationFormat>Widescreen</PresentationFormat>
  <Paragraphs>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Times New Roman</vt:lpstr>
      <vt:lpstr>Office Theme</vt:lpstr>
      <vt:lpstr>Definition of ‘Quality’ in context to, Customer Relationship Management’ </vt:lpstr>
      <vt:lpstr>Three benefits of using this model. </vt:lpstr>
      <vt:lpstr>The balanced Scorecard v EFQM Excellence Model. </vt:lpstr>
      <vt:lpstr>SWOT ANALYSIS. </vt:lpstr>
      <vt:lpstr>References.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Definition of ‘Quality’ in context to, Customer Relationship Management’ </dc:title>
  <dc:creator>katy evans</dc:creator>
  <cp:lastModifiedBy>katy evans</cp:lastModifiedBy>
  <cp:revision>1</cp:revision>
  <dcterms:created xsi:type="dcterms:W3CDTF">2022-03-11T14:56:00Z</dcterms:created>
  <dcterms:modified xsi:type="dcterms:W3CDTF">2022-03-11T14:56:00Z</dcterms:modified>
</cp:coreProperties>
</file>