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handoutMasterIdLst>
    <p:handoutMasterId r:id="rId30"/>
  </p:handoutMasterIdLst>
  <p:sldIdLst>
    <p:sldId id="2524" r:id="rId2"/>
    <p:sldId id="2599" r:id="rId3"/>
    <p:sldId id="2542" r:id="rId4"/>
    <p:sldId id="2544" r:id="rId5"/>
    <p:sldId id="2585" r:id="rId6"/>
    <p:sldId id="2563" r:id="rId7"/>
    <p:sldId id="2564" r:id="rId8"/>
    <p:sldId id="2582" r:id="rId9"/>
    <p:sldId id="2586" r:id="rId10"/>
    <p:sldId id="2583" r:id="rId11"/>
    <p:sldId id="2587" r:id="rId12"/>
    <p:sldId id="2545" r:id="rId13"/>
    <p:sldId id="2594" r:id="rId14"/>
    <p:sldId id="2589" r:id="rId15"/>
    <p:sldId id="2595" r:id="rId16"/>
    <p:sldId id="2588" r:id="rId17"/>
    <p:sldId id="2590" r:id="rId18"/>
    <p:sldId id="2591" r:id="rId19"/>
    <p:sldId id="2592" r:id="rId20"/>
    <p:sldId id="2554" r:id="rId21"/>
    <p:sldId id="2584" r:id="rId22"/>
    <p:sldId id="2596" r:id="rId23"/>
    <p:sldId id="2597" r:id="rId24"/>
    <p:sldId id="2598" r:id="rId25"/>
    <p:sldId id="2568" r:id="rId26"/>
    <p:sldId id="2569" r:id="rId27"/>
    <p:sldId id="2593" r:id="rId2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6B619A-8322-4DF7-A2DC-4E61A39956A8}" v="16" dt="2026-03-13T13:05:35.55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5034" autoAdjust="0"/>
  </p:normalViewPr>
  <p:slideViewPr>
    <p:cSldViewPr snapToGrid="0" snapToObjects="1" showGuides="1">
      <p:cViewPr varScale="1">
        <p:scale>
          <a:sx n="88" d="100"/>
          <a:sy n="88" d="100"/>
        </p:scale>
        <p:origin x="72" y="168"/>
      </p:cViewPr>
      <p:guideLst>
        <p:guide pos="3840"/>
        <p:guide orient="horz" pos="2160"/>
      </p:guideLst>
    </p:cSldViewPr>
  </p:slideViewPr>
  <p:outlineViewPr>
    <p:cViewPr>
      <p:scale>
        <a:sx n="33" d="100"/>
        <a:sy n="33" d="100"/>
      </p:scale>
      <p:origin x="0" y="-274"/>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AC25186C-2C2B-471F-8AD9-3A2AB537417C}"/>
    <pc:docChg chg="undo custSel modSld">
      <pc:chgData name="Rhodri Thomas" userId="97013524-85ec-4bc1-99cf-ee75f81eb8cc" providerId="ADAL" clId="{AC25186C-2C2B-471F-8AD9-3A2AB537417C}" dt="2025-03-06T16:19:45.457" v="193" actId="14100"/>
      <pc:docMkLst>
        <pc:docMk/>
      </pc:docMkLst>
      <pc:sldChg chg="addSp delSp modSp mod">
        <pc:chgData name="Rhodri Thomas" userId="97013524-85ec-4bc1-99cf-ee75f81eb8cc" providerId="ADAL" clId="{AC25186C-2C2B-471F-8AD9-3A2AB537417C}" dt="2025-03-06T16:14:11.560" v="45" actId="478"/>
        <pc:sldMkLst>
          <pc:docMk/>
          <pc:sldMk cId="2439656135" sldId="2524"/>
        </pc:sldMkLst>
        <pc:spChg chg="mod">
          <ac:chgData name="Rhodri Thomas" userId="97013524-85ec-4bc1-99cf-ee75f81eb8cc" providerId="ADAL" clId="{AC25186C-2C2B-471F-8AD9-3A2AB537417C}" dt="2025-03-06T16:13:42.378" v="32" actId="20577"/>
          <ac:spMkLst>
            <pc:docMk/>
            <pc:sldMk cId="2439656135" sldId="2524"/>
            <ac:spMk id="2" creationId="{14801ABD-7339-4C70-82A3-696BE8EF14DF}"/>
          </ac:spMkLst>
        </pc:spChg>
        <pc:spChg chg="add del mod">
          <ac:chgData name="Rhodri Thomas" userId="97013524-85ec-4bc1-99cf-ee75f81eb8cc" providerId="ADAL" clId="{AC25186C-2C2B-471F-8AD9-3A2AB537417C}" dt="2025-03-06T16:14:11.560" v="45" actId="478"/>
          <ac:spMkLst>
            <pc:docMk/>
            <pc:sldMk cId="2439656135" sldId="2524"/>
            <ac:spMk id="4" creationId="{6D0904B5-30E4-3BFB-8BFE-646408E3F2AC}"/>
          </ac:spMkLst>
        </pc:spChg>
        <pc:spChg chg="del mod">
          <ac:chgData name="Rhodri Thomas" userId="97013524-85ec-4bc1-99cf-ee75f81eb8cc" providerId="ADAL" clId="{AC25186C-2C2B-471F-8AD9-3A2AB537417C}" dt="2025-03-06T16:14:07.233" v="43" actId="478"/>
          <ac:spMkLst>
            <pc:docMk/>
            <pc:sldMk cId="2439656135" sldId="2524"/>
            <ac:spMk id="6" creationId="{849EBC96-F2B6-43D3-A761-898E1D269BC3}"/>
          </ac:spMkLst>
        </pc:spChg>
      </pc:sldChg>
      <pc:sldChg chg="addSp delSp modSp mod">
        <pc:chgData name="Rhodri Thomas" userId="97013524-85ec-4bc1-99cf-ee75f81eb8cc" providerId="ADAL" clId="{AC25186C-2C2B-471F-8AD9-3A2AB537417C}" dt="2025-03-06T16:18:09.994" v="184" actId="20577"/>
        <pc:sldMkLst>
          <pc:docMk/>
          <pc:sldMk cId="3073952723" sldId="2542"/>
        </pc:sldMkLst>
        <pc:spChg chg="add del mod">
          <ac:chgData name="Rhodri Thomas" userId="97013524-85ec-4bc1-99cf-ee75f81eb8cc" providerId="ADAL" clId="{AC25186C-2C2B-471F-8AD9-3A2AB537417C}" dt="2025-03-06T16:15:56.049" v="79" actId="478"/>
          <ac:spMkLst>
            <pc:docMk/>
            <pc:sldMk cId="3073952723" sldId="2542"/>
            <ac:spMk id="3" creationId="{9684202E-748F-9280-72B2-24E8B01D4E73}"/>
          </ac:spMkLst>
        </pc:spChg>
        <pc:spChg chg="mod">
          <ac:chgData name="Rhodri Thomas" userId="97013524-85ec-4bc1-99cf-ee75f81eb8cc" providerId="ADAL" clId="{AC25186C-2C2B-471F-8AD9-3A2AB537417C}" dt="2025-03-06T16:14:31.606" v="54" actId="1076"/>
          <ac:spMkLst>
            <pc:docMk/>
            <pc:sldMk cId="3073952723" sldId="2542"/>
            <ac:spMk id="9" creationId="{CC12AB6B-2397-478A-BF32-BF0AFF5D84DB}"/>
          </ac:spMkLst>
        </pc:spChg>
        <pc:spChg chg="mod">
          <ac:chgData name="Rhodri Thomas" userId="97013524-85ec-4bc1-99cf-ee75f81eb8cc" providerId="ADAL" clId="{AC25186C-2C2B-471F-8AD9-3A2AB537417C}" dt="2025-03-06T16:18:09.994" v="184" actId="20577"/>
          <ac:spMkLst>
            <pc:docMk/>
            <pc:sldMk cId="3073952723" sldId="2542"/>
            <ac:spMk id="10" creationId="{1A50CE80-CA72-48E8-BA6A-98B4A0501A5B}"/>
          </ac:spMkLst>
        </pc:spChg>
        <pc:spChg chg="del mod">
          <ac:chgData name="Rhodri Thomas" userId="97013524-85ec-4bc1-99cf-ee75f81eb8cc" providerId="ADAL" clId="{AC25186C-2C2B-471F-8AD9-3A2AB537417C}" dt="2025-03-06T16:15:27.820" v="69" actId="478"/>
          <ac:spMkLst>
            <pc:docMk/>
            <pc:sldMk cId="3073952723" sldId="2542"/>
            <ac:spMk id="12" creationId="{75BAF650-FD43-47DB-AB10-61E4F4A72162}"/>
          </ac:spMkLst>
        </pc:spChg>
        <pc:spChg chg="del mod">
          <ac:chgData name="Rhodri Thomas" userId="97013524-85ec-4bc1-99cf-ee75f81eb8cc" providerId="ADAL" clId="{AC25186C-2C2B-471F-8AD9-3A2AB537417C}" dt="2025-03-06T16:16:10.269" v="83" actId="478"/>
          <ac:spMkLst>
            <pc:docMk/>
            <pc:sldMk cId="3073952723" sldId="2542"/>
            <ac:spMk id="13" creationId="{FF16BB79-5932-44CF-9C3A-407F4849693A}"/>
          </ac:spMkLst>
        </pc:spChg>
        <pc:spChg chg="del mod">
          <ac:chgData name="Rhodri Thomas" userId="97013524-85ec-4bc1-99cf-ee75f81eb8cc" providerId="ADAL" clId="{AC25186C-2C2B-471F-8AD9-3A2AB537417C}" dt="2025-03-06T16:15:53.249" v="77" actId="478"/>
          <ac:spMkLst>
            <pc:docMk/>
            <pc:sldMk cId="3073952723" sldId="2542"/>
            <ac:spMk id="14" creationId="{9C7D62EB-2597-47CE-BB7C-6A6EAB5BC0B7}"/>
          </ac:spMkLst>
        </pc:spChg>
        <pc:picChg chg="mod">
          <ac:chgData name="Rhodri Thomas" userId="97013524-85ec-4bc1-99cf-ee75f81eb8cc" providerId="ADAL" clId="{AC25186C-2C2B-471F-8AD9-3A2AB537417C}" dt="2025-03-06T16:14:39.561" v="56" actId="1076"/>
          <ac:picMkLst>
            <pc:docMk/>
            <pc:sldMk cId="3073952723" sldId="2542"/>
            <ac:picMk id="5" creationId="{7DE76D96-D2E8-6F4E-BE03-3ADF7B81D9E1}"/>
          </ac:picMkLst>
        </pc:picChg>
      </pc:sldChg>
      <pc:sldChg chg="modSp mod">
        <pc:chgData name="Rhodri Thomas" userId="97013524-85ec-4bc1-99cf-ee75f81eb8cc" providerId="ADAL" clId="{AC25186C-2C2B-471F-8AD9-3A2AB537417C}" dt="2025-03-06T16:19:45.457" v="193" actId="14100"/>
        <pc:sldMkLst>
          <pc:docMk/>
          <pc:sldMk cId="3622246744" sldId="2587"/>
        </pc:sldMkLst>
        <pc:spChg chg="mod">
          <ac:chgData name="Rhodri Thomas" userId="97013524-85ec-4bc1-99cf-ee75f81eb8cc" providerId="ADAL" clId="{AC25186C-2C2B-471F-8AD9-3A2AB537417C}" dt="2025-03-06T16:19:45.457" v="193" actId="14100"/>
          <ac:spMkLst>
            <pc:docMk/>
            <pc:sldMk cId="3622246744" sldId="2587"/>
            <ac:spMk id="66" creationId="{1AEF3ED8-A75C-4318-877C-139C98C0007D}"/>
          </ac:spMkLst>
        </pc:spChg>
      </pc:sldChg>
    </pc:docChg>
  </pc:docChgLst>
  <pc:docChgLst>
    <pc:chgData name="Rhodri Thomas" userId="97013524-85ec-4bc1-99cf-ee75f81eb8cc" providerId="ADAL" clId="{6C6C253D-7D92-4833-AEC0-F29DF50450E3}"/>
    <pc:docChg chg="modSld">
      <pc:chgData name="Rhodri Thomas" userId="97013524-85ec-4bc1-99cf-ee75f81eb8cc" providerId="ADAL" clId="{6C6C253D-7D92-4833-AEC0-F29DF50450E3}" dt="2025-03-07T08:45:39.194" v="0" actId="20577"/>
      <pc:docMkLst>
        <pc:docMk/>
      </pc:docMkLst>
      <pc:sldChg chg="modSp mod">
        <pc:chgData name="Rhodri Thomas" userId="97013524-85ec-4bc1-99cf-ee75f81eb8cc" providerId="ADAL" clId="{6C6C253D-7D92-4833-AEC0-F29DF50450E3}" dt="2025-03-07T08:45:39.194" v="0" actId="20577"/>
        <pc:sldMkLst>
          <pc:docMk/>
          <pc:sldMk cId="1234051904" sldId="2595"/>
        </pc:sldMkLst>
        <pc:spChg chg="mod">
          <ac:chgData name="Rhodri Thomas" userId="97013524-85ec-4bc1-99cf-ee75f81eb8cc" providerId="ADAL" clId="{6C6C253D-7D92-4833-AEC0-F29DF50450E3}" dt="2025-03-07T08:45:39.194" v="0" actId="20577"/>
          <ac:spMkLst>
            <pc:docMk/>
            <pc:sldMk cId="1234051904" sldId="2595"/>
            <ac:spMk id="11" creationId="{BA49CB62-5406-7B02-FD0F-1D318BFCC4F2}"/>
          </ac:spMkLst>
        </pc:spChg>
      </pc:sldChg>
    </pc:docChg>
  </pc:docChgLst>
  <pc:docChgLst>
    <pc:chgData name="Rhodri Thomas" userId="97013524-85ec-4bc1-99cf-ee75f81eb8cc" providerId="ADAL" clId="{7F6B619A-8322-4DF7-A2DC-4E61A39956A8}"/>
    <pc:docChg chg="undo custSel addSld modSld">
      <pc:chgData name="Rhodri Thomas" userId="97013524-85ec-4bc1-99cf-ee75f81eb8cc" providerId="ADAL" clId="{7F6B619A-8322-4DF7-A2DC-4E61A39956A8}" dt="2026-03-17T12:17:54.752" v="316" actId="20577"/>
      <pc:docMkLst>
        <pc:docMk/>
      </pc:docMkLst>
      <pc:sldChg chg="modSp mod">
        <pc:chgData name="Rhodri Thomas" userId="97013524-85ec-4bc1-99cf-ee75f81eb8cc" providerId="ADAL" clId="{7F6B619A-8322-4DF7-A2DC-4E61A39956A8}" dt="2026-03-13T08:50:10.564" v="59" actId="20577"/>
        <pc:sldMkLst>
          <pc:docMk/>
          <pc:sldMk cId="2439656135" sldId="2524"/>
        </pc:sldMkLst>
        <pc:spChg chg="mod">
          <ac:chgData name="Rhodri Thomas" userId="97013524-85ec-4bc1-99cf-ee75f81eb8cc" providerId="ADAL" clId="{7F6B619A-8322-4DF7-A2DC-4E61A39956A8}" dt="2026-03-13T08:50:10.564" v="59" actId="20577"/>
          <ac:spMkLst>
            <pc:docMk/>
            <pc:sldMk cId="2439656135" sldId="2524"/>
            <ac:spMk id="2" creationId="{14801ABD-7339-4C70-82A3-696BE8EF14DF}"/>
          </ac:spMkLst>
        </pc:spChg>
      </pc:sldChg>
      <pc:sldChg chg="modSp mod">
        <pc:chgData name="Rhodri Thomas" userId="97013524-85ec-4bc1-99cf-ee75f81eb8cc" providerId="ADAL" clId="{7F6B619A-8322-4DF7-A2DC-4E61A39956A8}" dt="2026-03-12T12:08:27.600" v="1" actId="27636"/>
        <pc:sldMkLst>
          <pc:docMk/>
          <pc:sldMk cId="3591407043" sldId="2563"/>
        </pc:sldMkLst>
        <pc:spChg chg="mod">
          <ac:chgData name="Rhodri Thomas" userId="97013524-85ec-4bc1-99cf-ee75f81eb8cc" providerId="ADAL" clId="{7F6B619A-8322-4DF7-A2DC-4E61A39956A8}" dt="2026-03-12T12:08:27.584" v="0" actId="27636"/>
          <ac:spMkLst>
            <pc:docMk/>
            <pc:sldMk cId="3591407043" sldId="2563"/>
            <ac:spMk id="2" creationId="{D0468A88-D4DA-7319-B551-06E28566C87E}"/>
          </ac:spMkLst>
        </pc:spChg>
        <pc:spChg chg="mod">
          <ac:chgData name="Rhodri Thomas" userId="97013524-85ec-4bc1-99cf-ee75f81eb8cc" providerId="ADAL" clId="{7F6B619A-8322-4DF7-A2DC-4E61A39956A8}" dt="2026-03-12T12:08:27.600" v="1" actId="27636"/>
          <ac:spMkLst>
            <pc:docMk/>
            <pc:sldMk cId="3591407043" sldId="2563"/>
            <ac:spMk id="4" creationId="{F1AA9A80-245C-CAC4-8061-FB168E916F69}"/>
          </ac:spMkLst>
        </pc:spChg>
      </pc:sldChg>
      <pc:sldChg chg="modSp mod">
        <pc:chgData name="Rhodri Thomas" userId="97013524-85ec-4bc1-99cf-ee75f81eb8cc" providerId="ADAL" clId="{7F6B619A-8322-4DF7-A2DC-4E61A39956A8}" dt="2026-03-12T12:08:51.770" v="2" actId="27636"/>
        <pc:sldMkLst>
          <pc:docMk/>
          <pc:sldMk cId="3962847940" sldId="2564"/>
        </pc:sldMkLst>
        <pc:spChg chg="mod">
          <ac:chgData name="Rhodri Thomas" userId="97013524-85ec-4bc1-99cf-ee75f81eb8cc" providerId="ADAL" clId="{7F6B619A-8322-4DF7-A2DC-4E61A39956A8}" dt="2026-03-12T12:08:51.770" v="2" actId="27636"/>
          <ac:spMkLst>
            <pc:docMk/>
            <pc:sldMk cId="3962847940" sldId="2564"/>
            <ac:spMk id="2" creationId="{C33EA53D-7EAF-A4C3-8A67-C5D2AFC42270}"/>
          </ac:spMkLst>
        </pc:spChg>
      </pc:sldChg>
      <pc:sldChg chg="modSp mod">
        <pc:chgData name="Rhodri Thomas" userId="97013524-85ec-4bc1-99cf-ee75f81eb8cc" providerId="ADAL" clId="{7F6B619A-8322-4DF7-A2DC-4E61A39956A8}" dt="2026-03-12T12:10:51.850" v="8" actId="14100"/>
        <pc:sldMkLst>
          <pc:docMk/>
          <pc:sldMk cId="2967589679" sldId="2569"/>
        </pc:sldMkLst>
        <pc:spChg chg="mod">
          <ac:chgData name="Rhodri Thomas" userId="97013524-85ec-4bc1-99cf-ee75f81eb8cc" providerId="ADAL" clId="{7F6B619A-8322-4DF7-A2DC-4E61A39956A8}" dt="2026-03-12T12:10:51.850" v="8" actId="14100"/>
          <ac:spMkLst>
            <pc:docMk/>
            <pc:sldMk cId="2967589679" sldId="2569"/>
            <ac:spMk id="2" creationId="{C298FED0-472A-818E-3E66-3B4DA9F23E97}"/>
          </ac:spMkLst>
        </pc:spChg>
        <pc:picChg chg="mod">
          <ac:chgData name="Rhodri Thomas" userId="97013524-85ec-4bc1-99cf-ee75f81eb8cc" providerId="ADAL" clId="{7F6B619A-8322-4DF7-A2DC-4E61A39956A8}" dt="2026-03-12T12:10:44.154" v="5" actId="1076"/>
          <ac:picMkLst>
            <pc:docMk/>
            <pc:sldMk cId="2967589679" sldId="2569"/>
            <ac:picMk id="5" creationId="{BD38BEE5-3E83-4122-BB76-7A298CD838F9}"/>
          </ac:picMkLst>
        </pc:picChg>
      </pc:sldChg>
      <pc:sldChg chg="modSp mod">
        <pc:chgData name="Rhodri Thomas" userId="97013524-85ec-4bc1-99cf-ee75f81eb8cc" providerId="ADAL" clId="{7F6B619A-8322-4DF7-A2DC-4E61A39956A8}" dt="2026-03-17T12:13:59.805" v="315" actId="20577"/>
        <pc:sldMkLst>
          <pc:docMk/>
          <pc:sldMk cId="2524678708" sldId="2588"/>
        </pc:sldMkLst>
        <pc:spChg chg="mod">
          <ac:chgData name="Rhodri Thomas" userId="97013524-85ec-4bc1-99cf-ee75f81eb8cc" providerId="ADAL" clId="{7F6B619A-8322-4DF7-A2DC-4E61A39956A8}" dt="2026-03-17T12:13:59.805" v="315" actId="20577"/>
          <ac:spMkLst>
            <pc:docMk/>
            <pc:sldMk cId="2524678708" sldId="2588"/>
            <ac:spMk id="16" creationId="{5E9ED32E-028C-428E-97AF-168C8D6F92A9}"/>
          </ac:spMkLst>
        </pc:spChg>
      </pc:sldChg>
      <pc:sldChg chg="modSp mod">
        <pc:chgData name="Rhodri Thomas" userId="97013524-85ec-4bc1-99cf-ee75f81eb8cc" providerId="ADAL" clId="{7F6B619A-8322-4DF7-A2DC-4E61A39956A8}" dt="2026-03-17T12:17:54.752" v="316" actId="20577"/>
        <pc:sldMkLst>
          <pc:docMk/>
          <pc:sldMk cId="1023005964" sldId="2592"/>
        </pc:sldMkLst>
        <pc:spChg chg="mod">
          <ac:chgData name="Rhodri Thomas" userId="97013524-85ec-4bc1-99cf-ee75f81eb8cc" providerId="ADAL" clId="{7F6B619A-8322-4DF7-A2DC-4E61A39956A8}" dt="2026-03-17T12:17:54.752" v="316" actId="20577"/>
          <ac:spMkLst>
            <pc:docMk/>
            <pc:sldMk cId="1023005964" sldId="2592"/>
            <ac:spMk id="16" creationId="{5E9ED32E-028C-428E-97AF-168C8D6F92A9}"/>
          </ac:spMkLst>
        </pc:spChg>
      </pc:sldChg>
      <pc:sldChg chg="modSp mod">
        <pc:chgData name="Rhodri Thomas" userId="97013524-85ec-4bc1-99cf-ee75f81eb8cc" providerId="ADAL" clId="{7F6B619A-8322-4DF7-A2DC-4E61A39956A8}" dt="2026-03-12T12:17:13.132" v="20" actId="20577"/>
        <pc:sldMkLst>
          <pc:docMk/>
          <pc:sldMk cId="844805301" sldId="2593"/>
        </pc:sldMkLst>
        <pc:spChg chg="mod">
          <ac:chgData name="Rhodri Thomas" userId="97013524-85ec-4bc1-99cf-ee75f81eb8cc" providerId="ADAL" clId="{7F6B619A-8322-4DF7-A2DC-4E61A39956A8}" dt="2026-03-12T12:17:13.132" v="20" actId="20577"/>
          <ac:spMkLst>
            <pc:docMk/>
            <pc:sldMk cId="844805301" sldId="2593"/>
            <ac:spMk id="2" creationId="{14801ABD-7339-4C70-82A3-696BE8EF14DF}"/>
          </ac:spMkLst>
        </pc:spChg>
      </pc:sldChg>
      <pc:sldChg chg="addSp delSp modSp new mod">
        <pc:chgData name="Rhodri Thomas" userId="97013524-85ec-4bc1-99cf-ee75f81eb8cc" providerId="ADAL" clId="{7F6B619A-8322-4DF7-A2DC-4E61A39956A8}" dt="2026-03-13T13:01:11.010" v="283" actId="20577"/>
        <pc:sldMkLst>
          <pc:docMk/>
          <pc:sldMk cId="2673321245" sldId="2596"/>
        </pc:sldMkLst>
        <pc:spChg chg="mod">
          <ac:chgData name="Rhodri Thomas" userId="97013524-85ec-4bc1-99cf-ee75f81eb8cc" providerId="ADAL" clId="{7F6B619A-8322-4DF7-A2DC-4E61A39956A8}" dt="2026-03-13T13:01:07.033" v="282" actId="1076"/>
          <ac:spMkLst>
            <pc:docMk/>
            <pc:sldMk cId="2673321245" sldId="2596"/>
            <ac:spMk id="2" creationId="{8D7F06FE-1F77-B803-72B0-58BF806ECE35}"/>
          </ac:spMkLst>
        </pc:spChg>
        <pc:spChg chg="del mod">
          <ac:chgData name="Rhodri Thomas" userId="97013524-85ec-4bc1-99cf-ee75f81eb8cc" providerId="ADAL" clId="{7F6B619A-8322-4DF7-A2DC-4E61A39956A8}" dt="2026-03-13T08:52:42.396" v="76" actId="478"/>
          <ac:spMkLst>
            <pc:docMk/>
            <pc:sldMk cId="2673321245" sldId="2596"/>
            <ac:spMk id="3" creationId="{238D6B2E-7FD0-5876-6FDD-5B9DBC03CDB1}"/>
          </ac:spMkLst>
        </pc:spChg>
        <pc:spChg chg="mod">
          <ac:chgData name="Rhodri Thomas" userId="97013524-85ec-4bc1-99cf-ee75f81eb8cc" providerId="ADAL" clId="{7F6B619A-8322-4DF7-A2DC-4E61A39956A8}" dt="2026-03-13T13:01:11.010" v="283" actId="20577"/>
          <ac:spMkLst>
            <pc:docMk/>
            <pc:sldMk cId="2673321245" sldId="2596"/>
            <ac:spMk id="4" creationId="{48E9625F-F018-8A0C-DF9E-A1AA9D94CD24}"/>
          </ac:spMkLst>
        </pc:spChg>
        <pc:spChg chg="del mod">
          <ac:chgData name="Rhodri Thomas" userId="97013524-85ec-4bc1-99cf-ee75f81eb8cc" providerId="ADAL" clId="{7F6B619A-8322-4DF7-A2DC-4E61A39956A8}" dt="2026-03-13T08:52:58.215" v="84" actId="478"/>
          <ac:spMkLst>
            <pc:docMk/>
            <pc:sldMk cId="2673321245" sldId="2596"/>
            <ac:spMk id="5" creationId="{96D5FFD4-199C-1F13-A8B3-250005075FBE}"/>
          </ac:spMkLst>
        </pc:spChg>
        <pc:picChg chg="add mod">
          <ac:chgData name="Rhodri Thomas" userId="97013524-85ec-4bc1-99cf-ee75f81eb8cc" providerId="ADAL" clId="{7F6B619A-8322-4DF7-A2DC-4E61A39956A8}" dt="2026-03-13T12:59:39.419" v="255" actId="1076"/>
          <ac:picMkLst>
            <pc:docMk/>
            <pc:sldMk cId="2673321245" sldId="2596"/>
            <ac:picMk id="3" creationId="{65A53655-EE8B-F697-6518-4892E41E6CB5}"/>
          </ac:picMkLst>
        </pc:picChg>
      </pc:sldChg>
      <pc:sldChg chg="addSp modSp add mod">
        <pc:chgData name="Rhodri Thomas" userId="97013524-85ec-4bc1-99cf-ee75f81eb8cc" providerId="ADAL" clId="{7F6B619A-8322-4DF7-A2DC-4E61A39956A8}" dt="2026-03-13T12:56:37.169" v="253" actId="14100"/>
        <pc:sldMkLst>
          <pc:docMk/>
          <pc:sldMk cId="3744967294" sldId="2597"/>
        </pc:sldMkLst>
        <pc:spChg chg="mod">
          <ac:chgData name="Rhodri Thomas" userId="97013524-85ec-4bc1-99cf-ee75f81eb8cc" providerId="ADAL" clId="{7F6B619A-8322-4DF7-A2DC-4E61A39956A8}" dt="2026-03-13T12:56:37.169" v="253" actId="14100"/>
          <ac:spMkLst>
            <pc:docMk/>
            <pc:sldMk cId="3744967294" sldId="2597"/>
            <ac:spMk id="4" creationId="{48E9625F-F018-8A0C-DF9E-A1AA9D94CD24}"/>
          </ac:spMkLst>
        </pc:spChg>
        <pc:spChg chg="add mod">
          <ac:chgData name="Rhodri Thomas" userId="97013524-85ec-4bc1-99cf-ee75f81eb8cc" providerId="ADAL" clId="{7F6B619A-8322-4DF7-A2DC-4E61A39956A8}" dt="2026-03-13T12:56:30.515" v="251" actId="1076"/>
          <ac:spMkLst>
            <pc:docMk/>
            <pc:sldMk cId="3744967294" sldId="2597"/>
            <ac:spMk id="7" creationId="{E6C3CBAF-82E6-70B5-669E-77457A2F608F}"/>
          </ac:spMkLst>
        </pc:spChg>
        <pc:picChg chg="add mod">
          <ac:chgData name="Rhodri Thomas" userId="97013524-85ec-4bc1-99cf-ee75f81eb8cc" providerId="ADAL" clId="{7F6B619A-8322-4DF7-A2DC-4E61A39956A8}" dt="2026-03-13T12:54:50.779" v="232" actId="14100"/>
          <ac:picMkLst>
            <pc:docMk/>
            <pc:sldMk cId="3744967294" sldId="2597"/>
            <ac:picMk id="3" creationId="{BA889CCE-7A6F-06E5-B3B3-E94EBA17139C}"/>
          </ac:picMkLst>
        </pc:picChg>
        <pc:picChg chg="add mod">
          <ac:chgData name="Rhodri Thomas" userId="97013524-85ec-4bc1-99cf-ee75f81eb8cc" providerId="ADAL" clId="{7F6B619A-8322-4DF7-A2DC-4E61A39956A8}" dt="2026-03-13T12:56:33.539" v="252" actId="14100"/>
          <ac:picMkLst>
            <pc:docMk/>
            <pc:sldMk cId="3744967294" sldId="2597"/>
            <ac:picMk id="5" creationId="{402A2610-6340-AA2A-24CC-5E3C89EF382E}"/>
          </ac:picMkLst>
        </pc:picChg>
      </pc:sldChg>
      <pc:sldChg chg="addSp delSp modSp new mod">
        <pc:chgData name="Rhodri Thomas" userId="97013524-85ec-4bc1-99cf-ee75f81eb8cc" providerId="ADAL" clId="{7F6B619A-8322-4DF7-A2DC-4E61A39956A8}" dt="2026-03-13T13:05:27.853" v="314" actId="20577"/>
        <pc:sldMkLst>
          <pc:docMk/>
          <pc:sldMk cId="198788549" sldId="2598"/>
        </pc:sldMkLst>
        <pc:spChg chg="del mod">
          <ac:chgData name="Rhodri Thomas" userId="97013524-85ec-4bc1-99cf-ee75f81eb8cc" providerId="ADAL" clId="{7F6B619A-8322-4DF7-A2DC-4E61A39956A8}" dt="2026-03-13T13:01:29.540" v="285" actId="478"/>
          <ac:spMkLst>
            <pc:docMk/>
            <pc:sldMk cId="198788549" sldId="2598"/>
            <ac:spMk id="2" creationId="{00067C05-1154-1D25-E123-09802140D7CA}"/>
          </ac:spMkLst>
        </pc:spChg>
        <pc:spChg chg="del mod">
          <ac:chgData name="Rhodri Thomas" userId="97013524-85ec-4bc1-99cf-ee75f81eb8cc" providerId="ADAL" clId="{7F6B619A-8322-4DF7-A2DC-4E61A39956A8}" dt="2026-03-13T08:57:59.232" v="167" actId="478"/>
          <ac:spMkLst>
            <pc:docMk/>
            <pc:sldMk cId="198788549" sldId="2598"/>
            <ac:spMk id="3" creationId="{309C5E58-F53E-D664-4898-D21DC98BF22F}"/>
          </ac:spMkLst>
        </pc:spChg>
        <pc:spChg chg="mod">
          <ac:chgData name="Rhodri Thomas" userId="97013524-85ec-4bc1-99cf-ee75f81eb8cc" providerId="ADAL" clId="{7F6B619A-8322-4DF7-A2DC-4E61A39956A8}" dt="2026-03-13T13:05:27.853" v="314" actId="20577"/>
          <ac:spMkLst>
            <pc:docMk/>
            <pc:sldMk cId="198788549" sldId="2598"/>
            <ac:spMk id="4" creationId="{1A1DF901-C7B0-38C3-3C6C-75F3B9B2FC01}"/>
          </ac:spMkLst>
        </pc:spChg>
        <pc:spChg chg="del mod">
          <ac:chgData name="Rhodri Thomas" userId="97013524-85ec-4bc1-99cf-ee75f81eb8cc" providerId="ADAL" clId="{7F6B619A-8322-4DF7-A2DC-4E61A39956A8}" dt="2026-03-13T08:57:41.750" v="149" actId="478"/>
          <ac:spMkLst>
            <pc:docMk/>
            <pc:sldMk cId="198788549" sldId="2598"/>
            <ac:spMk id="5" creationId="{1FB1F239-816D-C197-1213-511FE827BA3D}"/>
          </ac:spMkLst>
        </pc:spChg>
        <pc:spChg chg="add del mod">
          <ac:chgData name="Rhodri Thomas" userId="97013524-85ec-4bc1-99cf-ee75f81eb8cc" providerId="ADAL" clId="{7F6B619A-8322-4DF7-A2DC-4E61A39956A8}" dt="2026-03-13T13:01:32.629" v="287" actId="478"/>
          <ac:spMkLst>
            <pc:docMk/>
            <pc:sldMk cId="198788549" sldId="2598"/>
            <ac:spMk id="5" creationId="{90400AF2-E35E-C597-1EC5-937577EDF476}"/>
          </ac:spMkLst>
        </pc:spChg>
        <pc:picChg chg="add mod">
          <ac:chgData name="Rhodri Thomas" userId="97013524-85ec-4bc1-99cf-ee75f81eb8cc" providerId="ADAL" clId="{7F6B619A-8322-4DF7-A2DC-4E61A39956A8}" dt="2026-03-13T08:59:07.753" v="177" actId="1076"/>
          <ac:picMkLst>
            <pc:docMk/>
            <pc:sldMk cId="198788549" sldId="2598"/>
            <ac:picMk id="6" creationId="{30C86C6B-3782-6AB8-816D-9B5F3ACFFAFA}"/>
          </ac:picMkLst>
        </pc:picChg>
        <pc:picChg chg="add mod">
          <ac:chgData name="Rhodri Thomas" userId="97013524-85ec-4bc1-99cf-ee75f81eb8cc" providerId="ADAL" clId="{7F6B619A-8322-4DF7-A2DC-4E61A39956A8}" dt="2026-03-13T08:59:35.706" v="181" actId="1076"/>
          <ac:picMkLst>
            <pc:docMk/>
            <pc:sldMk cId="198788549" sldId="2598"/>
            <ac:picMk id="7" creationId="{6F47F112-0A44-4B83-C782-94018012127E}"/>
          </ac:picMkLst>
        </pc:picChg>
      </pc:sldChg>
      <pc:sldChg chg="addSp delSp modSp new mod">
        <pc:chgData name="Rhodri Thomas" userId="97013524-85ec-4bc1-99cf-ee75f81eb8cc" providerId="ADAL" clId="{7F6B619A-8322-4DF7-A2DC-4E61A39956A8}" dt="2026-03-13T12:53:31.436" v="229" actId="14100"/>
        <pc:sldMkLst>
          <pc:docMk/>
          <pc:sldMk cId="143239810" sldId="2599"/>
        </pc:sldMkLst>
        <pc:spChg chg="del">
          <ac:chgData name="Rhodri Thomas" userId="97013524-85ec-4bc1-99cf-ee75f81eb8cc" providerId="ADAL" clId="{7F6B619A-8322-4DF7-A2DC-4E61A39956A8}" dt="2026-03-13T12:49:00.990" v="203" actId="478"/>
          <ac:spMkLst>
            <pc:docMk/>
            <pc:sldMk cId="143239810" sldId="2599"/>
            <ac:spMk id="2" creationId="{EE2B0BC5-6C20-0287-3389-D43271AC0B1A}"/>
          </ac:spMkLst>
        </pc:spChg>
        <pc:spChg chg="mod">
          <ac:chgData name="Rhodri Thomas" userId="97013524-85ec-4bc1-99cf-ee75f81eb8cc" providerId="ADAL" clId="{7F6B619A-8322-4DF7-A2DC-4E61A39956A8}" dt="2026-03-13T12:49:29.368" v="224" actId="1076"/>
          <ac:spMkLst>
            <pc:docMk/>
            <pc:sldMk cId="143239810" sldId="2599"/>
            <ac:spMk id="3" creationId="{3E5B78AA-2E03-548F-4309-D65B8A04B525}"/>
          </ac:spMkLst>
        </pc:spChg>
        <pc:spChg chg="del mod">
          <ac:chgData name="Rhodri Thomas" userId="97013524-85ec-4bc1-99cf-ee75f81eb8cc" providerId="ADAL" clId="{7F6B619A-8322-4DF7-A2DC-4E61A39956A8}" dt="2026-03-13T12:47:46.327" v="187" actId="478"/>
          <ac:spMkLst>
            <pc:docMk/>
            <pc:sldMk cId="143239810" sldId="2599"/>
            <ac:spMk id="4" creationId="{50A3CE7C-169F-F5F3-5B98-3F77B1BFB27B}"/>
          </ac:spMkLst>
        </pc:spChg>
        <pc:spChg chg="add mod">
          <ac:chgData name="Rhodri Thomas" userId="97013524-85ec-4bc1-99cf-ee75f81eb8cc" providerId="ADAL" clId="{7F6B619A-8322-4DF7-A2DC-4E61A39956A8}" dt="2026-03-13T12:49:22.723" v="222" actId="1076"/>
          <ac:spMkLst>
            <pc:docMk/>
            <pc:sldMk cId="143239810" sldId="2599"/>
            <ac:spMk id="5" creationId="{425837CA-9254-F805-67E6-EA3A6E2DCE28}"/>
          </ac:spMkLst>
        </pc:spChg>
        <pc:picChg chg="add mod">
          <ac:chgData name="Rhodri Thomas" userId="97013524-85ec-4bc1-99cf-ee75f81eb8cc" providerId="ADAL" clId="{7F6B619A-8322-4DF7-A2DC-4E61A39956A8}" dt="2026-03-13T12:53:31.436" v="229" actId="14100"/>
          <ac:picMkLst>
            <pc:docMk/>
            <pc:sldMk cId="143239810" sldId="2599"/>
            <ac:picMk id="6" creationId="{3D4B7EAC-D1A4-F6CE-77EC-4B8E52D6A6F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558121A-9C20-492E-90A7-0038EA50E9B3}" type="datetime1">
              <a:rPr lang="en-GB" smtClean="0"/>
              <a:t>17/03/2026</a:t>
            </a:fld>
            <a:endParaRPr lang="en-GB"/>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A8A28B-0568-4092-BB1A-13C9B073E3A0}" type="slidenum">
              <a:rPr lang="en-GB" smtClean="0"/>
              <a:t>‹#›</a:t>
            </a:fld>
            <a:endParaRPr lang="en-GB"/>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8922E8E-612C-4AAE-AA42-7EE0F338E0D7}" type="datetime1">
              <a:rPr lang="en-GB" noProof="0" smtClean="0"/>
              <a:t>17/03/2026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CFA0038-7055-434C-B6C4-B8C69565C600}" type="slidenum">
              <a:rPr lang="en-GB" noProof="0" smtClean="0"/>
              <a:t>‹#›</a:t>
            </a:fld>
            <a:endParaRPr lang="en-GB" noProof="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381000" y="685800"/>
            <a:ext cx="6096000" cy="3429000"/>
          </a:xfrm>
        </p:spPr>
      </p:sp>
      <p:sp>
        <p:nvSpPr>
          <p:cNvPr id="3" name="Заметки 2"/>
          <p:cNvSpPr>
            <a:spLocks noGrp="1"/>
          </p:cNvSpPr>
          <p:nvPr>
            <p:ph type="body" idx="1"/>
          </p:nvPr>
        </p:nvSpPr>
        <p:spPr/>
        <p:txBody>
          <a:bodyPr rtlCol="0"/>
          <a:lstStyle/>
          <a:p>
            <a:pPr rtl="0"/>
            <a:endParaRPr lang="en-GB"/>
          </a:p>
        </p:txBody>
      </p:sp>
    </p:spTree>
    <p:extLst>
      <p:ext uri="{BB962C8B-B14F-4D97-AF65-F5344CB8AC3E}">
        <p14:creationId xmlns:p14="http://schemas.microsoft.com/office/powerpoint/2010/main" val="3249664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3</a:t>
            </a:fld>
            <a:endParaRPr lang="en-GB"/>
          </a:p>
        </p:txBody>
      </p:sp>
    </p:spTree>
    <p:extLst>
      <p:ext uri="{BB962C8B-B14F-4D97-AF65-F5344CB8AC3E}">
        <p14:creationId xmlns:p14="http://schemas.microsoft.com/office/powerpoint/2010/main" val="782205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4</a:t>
            </a:fld>
            <a:endParaRPr lang="en-GB"/>
          </a:p>
        </p:txBody>
      </p:sp>
    </p:spTree>
    <p:extLst>
      <p:ext uri="{BB962C8B-B14F-4D97-AF65-F5344CB8AC3E}">
        <p14:creationId xmlns:p14="http://schemas.microsoft.com/office/powerpoint/2010/main" val="525550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5</a:t>
            </a:fld>
            <a:endParaRPr lang="en-GB"/>
          </a:p>
        </p:txBody>
      </p:sp>
    </p:spTree>
    <p:extLst>
      <p:ext uri="{BB962C8B-B14F-4D97-AF65-F5344CB8AC3E}">
        <p14:creationId xmlns:p14="http://schemas.microsoft.com/office/powerpoint/2010/main" val="3556169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https://revellphotography.com/drone-statistics/
In recent years, drone technology has seen a remarkable surge in global adoption, driven by both rapid technological innovation and expanding commercial applications across multiple industries. The global drone market, valued at $73.06 billion in 2024, is projected to grow significantly, reaching $163.60 billion by 2030 with an impressive 14.3% compound annual growth rate. This expansion is largely attributed to lowered hardware costs, improved flight stability systems, and advancements in imaging sensors that have made drones more accessible for enterprises of all sizes. Furthermore, regulatory frameworks in major global markets have stabilized since 2015, reducing barriers to commercial drone operations and enabling industries to experiment with new use cases at scale. Consumer drones continue to play a pivotal role in driving volume growth, but commercial drones now represent the greatest area of opportunity, with sectors such as agriculture, infrastructure inspection, logistics, and construction adopting drones for data-driven decision-making and operational efficiency. The competitive landscape remains dynamic, with DJI maintaining dominance in the consumer segment with 90% market share, while emerging players seek differentiation through specialized commercial platforms and software ecosystems. As industries increasingly rely on real-time aerial insights, drones have become integral to workflows requiring efficiency, precision, and rapid data capture—attributes that position them as essential tools for the future of distributed operations. These converging trends suggest that global drone adoption will continue accelerating as autonomous flight capabilities mature and cross-industry integration deepens.
</a:t>
            </a:r>
          </a:p>
        </p:txBody>
      </p:sp>
      <p:sp>
        <p:nvSpPr>
          <p:cNvPr id="4" name="Slide Number Placeholder 3"/>
          <p:cNvSpPr>
            <a:spLocks noGrp="1"/>
          </p:cNvSpPr>
          <p:nvPr>
            <p:ph type="sldNum" sz="quarter" idx="5"/>
          </p:nvPr>
        </p:nvSpPr>
        <p:spPr/>
        <p:txBody>
          <a:bodyPr/>
          <a:lstStyle/>
          <a:p>
            <a:fld id="{CA732C46-8A31-4E86-9FC5-794D2361DCD2}" type="slidenum">
              <a:t>6</a:t>
            </a:fld>
            <a:endParaRPr lang="en-US"/>
          </a:p>
        </p:txBody>
      </p:sp>
    </p:spTree>
    <p:extLst>
      <p:ext uri="{BB962C8B-B14F-4D97-AF65-F5344CB8AC3E}">
        <p14:creationId xmlns:p14="http://schemas.microsoft.com/office/powerpoint/2010/main" val="87555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https://revellphotography.com/drone-statistics/
The rising adoption of drones globally is powered by several compelling forces that converge to create sustained, long‑term momentum. Technological advancements such as AI‑driven navigation, improved battery efficiency, hybrid fixed‑wing and rotor architectures, and enhanced imaging capabilities have expanded the operational scope of drones across diverse industries. These innovations allow drones to perform complex tasks more effectively, including real‑time monitoring, high‑precision mapping, asset inspections, and automated data analytics. Regulatory maturation has played an equally important role, as clearer guidelines have bolstered user confidence and enabled businesses to scale drone programs without the uncertainty that previously hindered adoption. Additionally, rapid reductions in hardware costs have made drones more budget‑friendly for small and mid‑sized businesses, driving widespread adoption beyond early enterprise adopters. The broader value chain—encompassing hardware, software, cloud platforms, and analytics—has matured to the point that drones now integrate seamlessly into digital workflows across sectors such as agriculture, logistics, real estate, public safety, and environmental monitoring. As industries place increasing importance on operational efficiency and data‑driven insights, drones deliver unparalleled value through their ability to cover large areas quickly, capture high‑resolution imagery, and operate in hazardous environments where human labor may be unsafe or inefficient. The convergence of these drivers underscores the powerful momentum behind the global drone surge and highlights the expanding role drones will continue to play in next‑generation industrial and commercial ecosystems.
</a:t>
            </a:r>
          </a:p>
        </p:txBody>
      </p:sp>
      <p:sp>
        <p:nvSpPr>
          <p:cNvPr id="4" name="Slide Number Placeholder 3"/>
          <p:cNvSpPr>
            <a:spLocks noGrp="1"/>
          </p:cNvSpPr>
          <p:nvPr>
            <p:ph type="sldNum" sz="quarter" idx="5"/>
          </p:nvPr>
        </p:nvSpPr>
        <p:spPr/>
        <p:txBody>
          <a:bodyPr/>
          <a:lstStyle/>
          <a:p>
            <a:fld id="{CA732C46-8A31-4E86-9FC5-794D2361DCD2}" type="slidenum">
              <a:t>7</a:t>
            </a:fld>
            <a:endParaRPr lang="en-US"/>
          </a:p>
        </p:txBody>
      </p:sp>
    </p:spTree>
    <p:extLst>
      <p:ext uri="{BB962C8B-B14F-4D97-AF65-F5344CB8AC3E}">
        <p14:creationId xmlns:p14="http://schemas.microsoft.com/office/powerpoint/2010/main" val="3504265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8</a:t>
            </a:fld>
            <a:endParaRPr lang="en-GB"/>
          </a:p>
        </p:txBody>
      </p:sp>
    </p:spTree>
    <p:extLst>
      <p:ext uri="{BB962C8B-B14F-4D97-AF65-F5344CB8AC3E}">
        <p14:creationId xmlns:p14="http://schemas.microsoft.com/office/powerpoint/2010/main" val="400531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9</a:t>
            </a:fld>
            <a:endParaRPr lang="en-GB"/>
          </a:p>
        </p:txBody>
      </p:sp>
    </p:spTree>
    <p:extLst>
      <p:ext uri="{BB962C8B-B14F-4D97-AF65-F5344CB8AC3E}">
        <p14:creationId xmlns:p14="http://schemas.microsoft.com/office/powerpoint/2010/main" val="1417099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10</a:t>
            </a:fld>
            <a:endParaRPr lang="en-GB"/>
          </a:p>
        </p:txBody>
      </p:sp>
    </p:spTree>
    <p:extLst>
      <p:ext uri="{BB962C8B-B14F-4D97-AF65-F5344CB8AC3E}">
        <p14:creationId xmlns:p14="http://schemas.microsoft.com/office/powerpoint/2010/main" val="721151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11</a:t>
            </a:fld>
            <a:endParaRPr lang="en-GB"/>
          </a:p>
        </p:txBody>
      </p:sp>
    </p:spTree>
    <p:extLst>
      <p:ext uri="{BB962C8B-B14F-4D97-AF65-F5344CB8AC3E}">
        <p14:creationId xmlns:p14="http://schemas.microsoft.com/office/powerpoint/2010/main" val="4098017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12</a:t>
            </a:fld>
            <a:endParaRPr lang="en-GB"/>
          </a:p>
        </p:txBody>
      </p:sp>
    </p:spTree>
    <p:extLst>
      <p:ext uri="{BB962C8B-B14F-4D97-AF65-F5344CB8AC3E}">
        <p14:creationId xmlns:p14="http://schemas.microsoft.com/office/powerpoint/2010/main" val="3695746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14</a:t>
            </a:fld>
            <a:endParaRPr lang="en-GB"/>
          </a:p>
        </p:txBody>
      </p:sp>
    </p:spTree>
    <p:extLst>
      <p:ext uri="{BB962C8B-B14F-4D97-AF65-F5344CB8AC3E}">
        <p14:creationId xmlns:p14="http://schemas.microsoft.com/office/powerpoint/2010/main" val="1167146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16</a:t>
            </a:fld>
            <a:endParaRPr lang="en-GB"/>
          </a:p>
        </p:txBody>
      </p:sp>
    </p:spTree>
    <p:extLst>
      <p:ext uri="{BB962C8B-B14F-4D97-AF65-F5344CB8AC3E}">
        <p14:creationId xmlns:p14="http://schemas.microsoft.com/office/powerpoint/2010/main" val="2315665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17</a:t>
            </a:fld>
            <a:endParaRPr lang="en-GB"/>
          </a:p>
        </p:txBody>
      </p:sp>
    </p:spTree>
    <p:extLst>
      <p:ext uri="{BB962C8B-B14F-4D97-AF65-F5344CB8AC3E}">
        <p14:creationId xmlns:p14="http://schemas.microsoft.com/office/powerpoint/2010/main" val="1346125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18</a:t>
            </a:fld>
            <a:endParaRPr lang="en-GB"/>
          </a:p>
        </p:txBody>
      </p:sp>
    </p:spTree>
    <p:extLst>
      <p:ext uri="{BB962C8B-B14F-4D97-AF65-F5344CB8AC3E}">
        <p14:creationId xmlns:p14="http://schemas.microsoft.com/office/powerpoint/2010/main" val="3546646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19</a:t>
            </a:fld>
            <a:endParaRPr lang="en-GB"/>
          </a:p>
        </p:txBody>
      </p:sp>
    </p:spTree>
    <p:extLst>
      <p:ext uri="{BB962C8B-B14F-4D97-AF65-F5344CB8AC3E}">
        <p14:creationId xmlns:p14="http://schemas.microsoft.com/office/powerpoint/2010/main" val="11835920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20</a:t>
            </a:fld>
            <a:endParaRPr lang="en-GB"/>
          </a:p>
        </p:txBody>
      </p:sp>
    </p:spTree>
    <p:extLst>
      <p:ext uri="{BB962C8B-B14F-4D97-AF65-F5344CB8AC3E}">
        <p14:creationId xmlns:p14="http://schemas.microsoft.com/office/powerpoint/2010/main" val="2663438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CFA0038-7055-434C-B6C4-B8C69565C600}" type="slidenum">
              <a:rPr lang="en-GB" smtClean="0"/>
              <a:t>21</a:t>
            </a:fld>
            <a:endParaRPr lang="en-GB"/>
          </a:p>
        </p:txBody>
      </p:sp>
    </p:spTree>
    <p:extLst>
      <p:ext uri="{BB962C8B-B14F-4D97-AF65-F5344CB8AC3E}">
        <p14:creationId xmlns:p14="http://schemas.microsoft.com/office/powerpoint/2010/main" val="28169249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https://www.grandviewresearch.com/industry-analysis/drone-market-report
Emerging Innovations and Future Industry Directions
</a:t>
            </a:r>
          </a:p>
        </p:txBody>
      </p:sp>
      <p:sp>
        <p:nvSpPr>
          <p:cNvPr id="4" name="Slide Number Placeholder 3"/>
          <p:cNvSpPr>
            <a:spLocks noGrp="1"/>
          </p:cNvSpPr>
          <p:nvPr>
            <p:ph type="sldNum" sz="quarter" idx="5"/>
          </p:nvPr>
        </p:nvSpPr>
        <p:spPr/>
        <p:txBody>
          <a:bodyPr/>
          <a:lstStyle/>
          <a:p>
            <a:fld id="{CA732C46-8A31-4E86-9FC5-794D2361DCD2}" type="slidenum">
              <a:t>25</a:t>
            </a:fld>
            <a:endParaRPr lang="en-US"/>
          </a:p>
        </p:txBody>
      </p:sp>
    </p:spTree>
    <p:extLst>
      <p:ext uri="{BB962C8B-B14F-4D97-AF65-F5344CB8AC3E}">
        <p14:creationId xmlns:p14="http://schemas.microsoft.com/office/powerpoint/2010/main" val="2825126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https://www.grandviewresearch.com/industry-analysis/drone-market-report
The future of drone technology is shaped by rapid innovation and increased integration across commercial applications, with the next decade poised to bring transformative advancements to both general industry and the built‑environment sector. Hybrid drones, which combine the endurance of fixed‑wing aircraft with the agility of multi‑rotor systems, are expected to experience record adoption as they enable longer flights and cover wider areas efficiently. Fully autonomous drones powered by AI will increasingly conduct missions with minimal or no human intervention, ranging from predictive maintenance inspections to automated jobsite mapping. Technological upgrades—including improved battery density, advanced collision‑avoidance sensors, and multi‑modal imaging systems—will push operational boundaries and enhance the precision of data capture. The integration of drones with BIM, cloud analytics platforms, and digital twins will enable real‑time visualization of construction progress and building health, supporting earlier detection of discrepancies between plans and on‑site conditions. As urbanization accelerates and infrastructure demands grow worldwide, drones will play a central role in delivering timely, data‑rich insights that drive both planning and maintenance decisions. Additionally, industry‑specific AI tools will expand drone capabilities across fields such as volumetric analysis, defect recognition, and long‑term structural monitoring. With increasing regulatory support and growing commercial investment, these innovations position drones at the forefront of next‑generation workflows for construction, facility management, and broader industrial operations.
</a:t>
            </a:r>
          </a:p>
        </p:txBody>
      </p:sp>
      <p:sp>
        <p:nvSpPr>
          <p:cNvPr id="4" name="Slide Number Placeholder 3"/>
          <p:cNvSpPr>
            <a:spLocks noGrp="1"/>
          </p:cNvSpPr>
          <p:nvPr>
            <p:ph type="sldNum" sz="quarter" idx="5"/>
          </p:nvPr>
        </p:nvSpPr>
        <p:spPr/>
        <p:txBody>
          <a:bodyPr/>
          <a:lstStyle/>
          <a:p>
            <a:fld id="{CA732C46-8A31-4E86-9FC5-794D2361DCD2}" type="slidenum">
              <a:t>26</a:t>
            </a:fld>
            <a:endParaRPr lang="en-US"/>
          </a:p>
        </p:txBody>
      </p:sp>
    </p:spTree>
    <p:extLst>
      <p:ext uri="{BB962C8B-B14F-4D97-AF65-F5344CB8AC3E}">
        <p14:creationId xmlns:p14="http://schemas.microsoft.com/office/powerpoint/2010/main" val="36065619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381000" y="685800"/>
            <a:ext cx="6096000" cy="3429000"/>
          </a:xfrm>
        </p:spPr>
      </p:sp>
      <p:sp>
        <p:nvSpPr>
          <p:cNvPr id="3" name="Заметки 2"/>
          <p:cNvSpPr>
            <a:spLocks noGrp="1"/>
          </p:cNvSpPr>
          <p:nvPr>
            <p:ph type="body" idx="1"/>
          </p:nvPr>
        </p:nvSpPr>
        <p:spPr/>
        <p:txBody>
          <a:bodyPr rtlCol="0"/>
          <a:lstStyle/>
          <a:p>
            <a:pPr rtl="0"/>
            <a:endParaRPr lang="en-GB"/>
          </a:p>
        </p:txBody>
      </p:sp>
    </p:spTree>
    <p:extLst>
      <p:ext uri="{BB962C8B-B14F-4D97-AF65-F5344CB8AC3E}">
        <p14:creationId xmlns:p14="http://schemas.microsoft.com/office/powerpoint/2010/main" val="3333028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rtlCol="0">
            <a:noAutofit/>
          </a:bodyPr>
          <a:lstStyle/>
          <a:p>
            <a:pPr rtl="0"/>
            <a:r>
              <a:rPr lang="en-US" noProof="0"/>
              <a:t>Click icon to add picture</a:t>
            </a:r>
            <a:endParaRPr lang="en-GB" noProof="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rtlCol="0" anchor="t">
            <a:noAutofit/>
          </a:bodyPr>
          <a:lstStyle>
            <a:lvl1pPr>
              <a:defRPr sz="5000" b="1">
                <a:solidFill>
                  <a:schemeClr val="bg1"/>
                </a:solidFill>
                <a:latin typeface="+mj-lt"/>
              </a:defRPr>
            </a:lvl1pPr>
          </a:lstStyle>
          <a:p>
            <a:pPr rtl="0"/>
            <a:r>
              <a:rPr lang="en-GB" noProof="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1" y="1539432"/>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rtlCol="0">
            <a:noAutofit/>
          </a:bodyPr>
          <a:lstStyle/>
          <a:p>
            <a:pPr rtl="0"/>
            <a:r>
              <a:rPr lang="en-US" noProof="0"/>
              <a:t>Click icon to add picture</a:t>
            </a:r>
            <a:endParaRPr lang="en-GB" noProof="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rtlCol="0" anchor="t">
            <a:noAutofit/>
          </a:bodyPr>
          <a:lstStyle>
            <a:lvl1pPr>
              <a:defRPr sz="5000" b="1">
                <a:solidFill>
                  <a:schemeClr val="bg1"/>
                </a:solidFill>
                <a:latin typeface="+mj-lt"/>
              </a:defRPr>
            </a:lvl1pPr>
          </a:lstStyle>
          <a:p>
            <a:pPr rtl="0"/>
            <a:r>
              <a:rPr lang="en-GB" noProof="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a:t>WWW.WEBSITENAME.COM</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309165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rtlCol="0">
            <a:noAutofit/>
          </a:bodyPr>
          <a:lstStyle/>
          <a:p>
            <a:pPr rtl="0"/>
            <a:r>
              <a:rPr lang="en-US" noProof="0"/>
              <a:t>Click icon to add picture</a:t>
            </a:r>
            <a:endParaRPr lang="en-GB" noProof="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rtlCol="0" anchor="t">
            <a:noAutofit/>
          </a:bodyPr>
          <a:lstStyle>
            <a:lvl1pPr>
              <a:defRPr sz="5000" b="1">
                <a:solidFill>
                  <a:schemeClr val="bg1"/>
                </a:solidFill>
                <a:latin typeface="+mj-lt"/>
              </a:defRPr>
            </a:lvl1pPr>
          </a:lstStyle>
          <a:p>
            <a:pPr rtl="0"/>
            <a:r>
              <a:rPr lang="en-GB" noProof="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78736"/>
            <a:ext cx="7252505" cy="891250"/>
          </a:xfrm>
        </p:spPr>
        <p:txBody>
          <a:bodyPr rtlCol="0" anchor="t">
            <a:noAutofit/>
          </a:bodyPr>
          <a:lstStyle>
            <a:lvl1pPr>
              <a:defRPr sz="5000" b="1">
                <a:solidFill>
                  <a:schemeClr val="bg1"/>
                </a:solidFill>
                <a:latin typeface="+mj-lt"/>
              </a:defRPr>
            </a:lvl1pPr>
          </a:lstStyle>
          <a:p>
            <a:pPr rtl="0"/>
            <a:r>
              <a:rPr lang="en-GB" noProof="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1666759"/>
            <a:ext cx="7252504"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396160"/>
            <a:ext cx="1"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20" name="Picture Placeholder 4">
            <a:extLst>
              <a:ext uri="{FF2B5EF4-FFF2-40B4-BE49-F238E27FC236}">
                <a16:creationId xmlns:a16="http://schemas.microsoft.com/office/drawing/2014/main" id="{99E7C9A1-D1C2-4923-B0AE-127044646A05}"/>
              </a:ext>
            </a:extLst>
          </p:cNvPr>
          <p:cNvSpPr>
            <a:spLocks noGrp="1"/>
          </p:cNvSpPr>
          <p:nvPr>
            <p:ph type="pic" sz="quarter" idx="10"/>
          </p:nvPr>
        </p:nvSpPr>
        <p:spPr>
          <a:xfrm>
            <a:off x="8866207" y="0"/>
            <a:ext cx="3325792" cy="6858000"/>
          </a:xfrm>
          <a:solidFill>
            <a:schemeClr val="bg1"/>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85332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2708475"/>
            <a:ext cx="7252505" cy="891250"/>
          </a:xfrm>
        </p:spPr>
        <p:txBody>
          <a:bodyPr rtlCol="0" anchor="t">
            <a:noAutofit/>
          </a:bodyPr>
          <a:lstStyle>
            <a:lvl1pPr>
              <a:defRPr sz="5000" b="1">
                <a:solidFill>
                  <a:schemeClr val="bg1"/>
                </a:solidFill>
                <a:latin typeface="+mj-lt"/>
              </a:defRPr>
            </a:lvl1pPr>
          </a:lstStyle>
          <a:p>
            <a:pPr rtl="0"/>
            <a:r>
              <a:rPr lang="en-GB" noProof="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838200" y="3796498"/>
            <a:ext cx="7252504"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1094402" y="2525899"/>
            <a:ext cx="1"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7" name="Picture Placeholder 6">
            <a:extLst>
              <a:ext uri="{FF2B5EF4-FFF2-40B4-BE49-F238E27FC236}">
                <a16:creationId xmlns:a16="http://schemas.microsoft.com/office/drawing/2014/main" id="{DAA0C5BA-C2D3-4A68-8EDE-1831408789D6}"/>
              </a:ext>
            </a:extLst>
          </p:cNvPr>
          <p:cNvSpPr>
            <a:spLocks noGrp="1"/>
          </p:cNvSpPr>
          <p:nvPr>
            <p:ph type="pic" sz="quarter" idx="13"/>
          </p:nvPr>
        </p:nvSpPr>
        <p:spPr>
          <a:xfrm>
            <a:off x="0" y="0"/>
            <a:ext cx="12191999" cy="6858000"/>
          </a:xfrm>
          <a:custGeom>
            <a:avLst/>
            <a:gdLst>
              <a:gd name="connsiteX0" fmla="*/ 0 w 11933381"/>
              <a:gd name="connsiteY0" fmla="*/ 0 h 6858000"/>
              <a:gd name="connsiteX1" fmla="*/ 11933381 w 11933381"/>
              <a:gd name="connsiteY1" fmla="*/ 0 h 6858000"/>
              <a:gd name="connsiteX2" fmla="*/ 11933381 w 11933381"/>
              <a:gd name="connsiteY2" fmla="*/ 6858000 h 6858000"/>
              <a:gd name="connsiteX3" fmla="*/ 0 w 11933381"/>
              <a:gd name="connsiteY3" fmla="*/ 6858000 h 6858000"/>
              <a:gd name="connsiteX4" fmla="*/ 0 w 11933381"/>
              <a:gd name="connsiteY4" fmla="*/ 5854361 h 6858000"/>
              <a:gd name="connsiteX5" fmla="*/ 8109878 w 11933381"/>
              <a:gd name="connsiteY5" fmla="*/ 5854361 h 6858000"/>
              <a:gd name="connsiteX6" fmla="*/ 8109878 w 11933381"/>
              <a:gd name="connsiteY6" fmla="*/ 1949923 h 6858000"/>
              <a:gd name="connsiteX7" fmla="*/ 0 w 11933381"/>
              <a:gd name="connsiteY7" fmla="*/ 1949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33381" h="6858000">
                <a:moveTo>
                  <a:pt x="0" y="0"/>
                </a:moveTo>
                <a:lnTo>
                  <a:pt x="11933381" y="0"/>
                </a:lnTo>
                <a:lnTo>
                  <a:pt x="11933381" y="6858000"/>
                </a:lnTo>
                <a:lnTo>
                  <a:pt x="0" y="6858000"/>
                </a:lnTo>
                <a:lnTo>
                  <a:pt x="0" y="5854361"/>
                </a:lnTo>
                <a:lnTo>
                  <a:pt x="8109878" y="5854361"/>
                </a:lnTo>
                <a:lnTo>
                  <a:pt x="8109878" y="1949923"/>
                </a:lnTo>
                <a:lnTo>
                  <a:pt x="0" y="1949923"/>
                </a:lnTo>
                <a:close/>
              </a:path>
            </a:pathLst>
          </a:custGeom>
          <a:solidFill>
            <a:schemeClr val="bg1"/>
          </a:solidFill>
        </p:spPr>
        <p:txBody>
          <a:bodyPr wrap="square" rtlCol="0">
            <a:noAutofit/>
          </a:bodyPr>
          <a:lstStyle/>
          <a:p>
            <a:pPr rtl="0"/>
            <a:r>
              <a:rPr lang="en-US" noProof="0"/>
              <a:t>Click icon to add picture</a:t>
            </a:r>
            <a:endParaRPr lang="en-GB" noProof="0"/>
          </a:p>
        </p:txBody>
      </p:sp>
    </p:spTree>
    <p:extLst>
      <p:ext uri="{BB962C8B-B14F-4D97-AF65-F5344CB8AC3E}">
        <p14:creationId xmlns:p14="http://schemas.microsoft.com/office/powerpoint/2010/main" val="1132737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D373C762-8092-4F49-BC46-91BCA0557F23}"/>
              </a:ext>
            </a:extLst>
          </p:cNvPr>
          <p:cNvSpPr>
            <a:spLocks noGrp="1"/>
          </p:cNvSpPr>
          <p:nvPr>
            <p:ph type="pic" sz="quarter" idx="10"/>
          </p:nvPr>
        </p:nvSpPr>
        <p:spPr>
          <a:xfrm>
            <a:off x="0" y="0"/>
            <a:ext cx="12191999" cy="6858000"/>
          </a:xfrm>
          <a:custGeom>
            <a:avLst/>
            <a:gdLst>
              <a:gd name="connsiteX0" fmla="*/ 0 w 12191999"/>
              <a:gd name="connsiteY0" fmla="*/ 0 h 6858000"/>
              <a:gd name="connsiteX1" fmla="*/ 12191999 w 12191999"/>
              <a:gd name="connsiteY1" fmla="*/ 0 h 6858000"/>
              <a:gd name="connsiteX2" fmla="*/ 12191999 w 12191999"/>
              <a:gd name="connsiteY2" fmla="*/ 2430682 h 6858000"/>
              <a:gd name="connsiteX3" fmla="*/ 3823504 w 12191999"/>
              <a:gd name="connsiteY3" fmla="*/ 2430682 h 6858000"/>
              <a:gd name="connsiteX4" fmla="*/ 3823504 w 12191999"/>
              <a:gd name="connsiteY4" fmla="*/ 6335120 h 6858000"/>
              <a:gd name="connsiteX5" fmla="*/ 12191999 w 12191999"/>
              <a:gd name="connsiteY5" fmla="*/ 633512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0" y="0"/>
                </a:moveTo>
                <a:lnTo>
                  <a:pt x="12191999" y="0"/>
                </a:lnTo>
                <a:lnTo>
                  <a:pt x="12191999" y="2430682"/>
                </a:lnTo>
                <a:lnTo>
                  <a:pt x="3823504" y="2430682"/>
                </a:lnTo>
                <a:lnTo>
                  <a:pt x="3823504" y="6335120"/>
                </a:lnTo>
                <a:lnTo>
                  <a:pt x="12191999" y="6335120"/>
                </a:lnTo>
                <a:lnTo>
                  <a:pt x="12191999" y="6858000"/>
                </a:lnTo>
                <a:lnTo>
                  <a:pt x="0" y="6858000"/>
                </a:lnTo>
                <a:close/>
              </a:path>
            </a:pathLst>
          </a:custGeom>
          <a:solidFill>
            <a:schemeClr val="bg1"/>
          </a:solidFill>
        </p:spPr>
        <p:txBody>
          <a:bodyPr wrap="square" rtlCol="0">
            <a:noAutofit/>
          </a:bodyPr>
          <a:lstStyle/>
          <a:p>
            <a:pPr rtl="0"/>
            <a:r>
              <a:rPr lang="en-US" noProof="0"/>
              <a:t>Click icon to add picture</a:t>
            </a:r>
            <a:endParaRPr lang="en-GB" noProof="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4403208" y="2870519"/>
            <a:ext cx="7252505" cy="891250"/>
          </a:xfrm>
        </p:spPr>
        <p:txBody>
          <a:bodyPr rtlCol="0" anchor="t">
            <a:noAutofit/>
          </a:bodyPr>
          <a:lstStyle>
            <a:lvl1pPr>
              <a:defRPr sz="5000" b="1">
                <a:solidFill>
                  <a:schemeClr val="bg1"/>
                </a:solidFill>
                <a:latin typeface="+mj-lt"/>
              </a:defRPr>
            </a:lvl1pPr>
          </a:lstStyle>
          <a:p>
            <a:pPr rtl="0"/>
            <a:r>
              <a:rPr lang="en-GB" noProof="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4403209" y="3958542"/>
            <a:ext cx="7252504"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4788658" y="2817190"/>
            <a:ext cx="0" cy="1930310"/>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4235650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652B907-27B2-46E0-B157-E5617EF0413D}"/>
              </a:ext>
            </a:extLst>
          </p:cNvPr>
          <p:cNvSpPr>
            <a:spLocks noGrp="1"/>
          </p:cNvSpPr>
          <p:nvPr>
            <p:ph type="pic" sz="quarter" idx="10"/>
          </p:nvPr>
        </p:nvSpPr>
        <p:spPr>
          <a:xfrm>
            <a:off x="0" y="0"/>
            <a:ext cx="12191999" cy="6858000"/>
          </a:xfrm>
          <a:custGeom>
            <a:avLst/>
            <a:gdLst>
              <a:gd name="connsiteX0" fmla="*/ 0 w 12191999"/>
              <a:gd name="connsiteY0" fmla="*/ 0 h 6553196"/>
              <a:gd name="connsiteX1" fmla="*/ 12191999 w 12191999"/>
              <a:gd name="connsiteY1" fmla="*/ 0 h 6553196"/>
              <a:gd name="connsiteX2" fmla="*/ 12191999 w 12191999"/>
              <a:gd name="connsiteY2" fmla="*/ 6553196 h 6553196"/>
              <a:gd name="connsiteX3" fmla="*/ 9099630 w 12191999"/>
              <a:gd name="connsiteY3" fmla="*/ 6553196 h 6553196"/>
              <a:gd name="connsiteX4" fmla="*/ 9099630 w 12191999"/>
              <a:gd name="connsiteY4" fmla="*/ 2953562 h 6553196"/>
              <a:gd name="connsiteX5" fmla="*/ 731134 w 12191999"/>
              <a:gd name="connsiteY5" fmla="*/ 2953562 h 6553196"/>
              <a:gd name="connsiteX6" fmla="*/ 731134 w 12191999"/>
              <a:gd name="connsiteY6" fmla="*/ 6553196 h 6553196"/>
              <a:gd name="connsiteX7" fmla="*/ 0 w 12191999"/>
              <a:gd name="connsiteY7" fmla="*/ 6553196 h 655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553196">
                <a:moveTo>
                  <a:pt x="0" y="0"/>
                </a:moveTo>
                <a:lnTo>
                  <a:pt x="12191999" y="0"/>
                </a:lnTo>
                <a:lnTo>
                  <a:pt x="12191999" y="6553196"/>
                </a:lnTo>
                <a:lnTo>
                  <a:pt x="9099630" y="6553196"/>
                </a:lnTo>
                <a:lnTo>
                  <a:pt x="9099630" y="2953562"/>
                </a:lnTo>
                <a:lnTo>
                  <a:pt x="731134" y="2953562"/>
                </a:lnTo>
                <a:lnTo>
                  <a:pt x="731134" y="6553196"/>
                </a:lnTo>
                <a:lnTo>
                  <a:pt x="0" y="6553196"/>
                </a:lnTo>
                <a:close/>
              </a:path>
            </a:pathLst>
          </a:custGeom>
          <a:solidFill>
            <a:schemeClr val="bg1"/>
          </a:solidFill>
        </p:spPr>
        <p:txBody>
          <a:bodyPr wrap="square" rtlCol="0">
            <a:noAutofit/>
          </a:bodyPr>
          <a:lstStyle>
            <a:lvl1pPr>
              <a:defRPr>
                <a:latin typeface="+mn-lt"/>
              </a:defRPr>
            </a:lvl1pPr>
          </a:lstStyle>
          <a:p>
            <a:pPr rtl="0"/>
            <a:r>
              <a:rPr lang="en-US" noProof="0"/>
              <a:t>Click icon to add picture</a:t>
            </a:r>
            <a:endParaRPr lang="en-GB" noProof="0"/>
          </a:p>
        </p:txBody>
      </p:sp>
      <p:sp>
        <p:nvSpPr>
          <p:cNvPr id="7" name="Title 1">
            <a:extLst>
              <a:ext uri="{FF2B5EF4-FFF2-40B4-BE49-F238E27FC236}">
                <a16:creationId xmlns:a16="http://schemas.microsoft.com/office/drawing/2014/main" id="{81AEE170-55AC-411A-B257-BD682DE716D0}"/>
              </a:ext>
            </a:extLst>
          </p:cNvPr>
          <p:cNvSpPr>
            <a:spLocks noGrp="1"/>
          </p:cNvSpPr>
          <p:nvPr>
            <p:ph type="title" hasCustomPrompt="1"/>
          </p:nvPr>
        </p:nvSpPr>
        <p:spPr>
          <a:xfrm>
            <a:off x="1220164" y="3379810"/>
            <a:ext cx="7252505" cy="891250"/>
          </a:xfrm>
        </p:spPr>
        <p:txBody>
          <a:bodyPr rtlCol="0" anchor="t">
            <a:noAutofit/>
          </a:bodyPr>
          <a:lstStyle>
            <a:lvl1pPr algn="l">
              <a:defRPr sz="5000" b="1">
                <a:solidFill>
                  <a:schemeClr val="bg1"/>
                </a:solidFill>
                <a:latin typeface="+mj-lt"/>
              </a:defRPr>
            </a:lvl1pPr>
          </a:lstStyle>
          <a:p>
            <a:pPr rtl="0"/>
            <a:r>
              <a:rPr lang="en-GB" noProof="0"/>
              <a:t>CLICK TO ADD TITLE</a:t>
            </a:r>
          </a:p>
        </p:txBody>
      </p:sp>
      <p:sp>
        <p:nvSpPr>
          <p:cNvPr id="8" name="Text Placeholder 12">
            <a:extLst>
              <a:ext uri="{FF2B5EF4-FFF2-40B4-BE49-F238E27FC236}">
                <a16:creationId xmlns:a16="http://schemas.microsoft.com/office/drawing/2014/main" id="{92D701DC-3803-4D06-BFB3-A9F78E4022EF}"/>
              </a:ext>
            </a:extLst>
          </p:cNvPr>
          <p:cNvSpPr>
            <a:spLocks noGrp="1"/>
          </p:cNvSpPr>
          <p:nvPr>
            <p:ph type="body" sz="quarter" idx="14" hasCustomPrompt="1"/>
          </p:nvPr>
        </p:nvSpPr>
        <p:spPr>
          <a:xfrm>
            <a:off x="1220165" y="4467833"/>
            <a:ext cx="7252504" cy="338549"/>
          </a:xfrm>
        </p:spPr>
        <p:txBody>
          <a:bodyPr rtlCol="0">
            <a:normAutofit/>
          </a:bodyPr>
          <a:lstStyle>
            <a:lvl1pPr marL="0" indent="0" algn="l">
              <a:buNone/>
              <a:defRPr sz="1600" spc="300">
                <a:solidFill>
                  <a:schemeClr val="bg1"/>
                </a:solidFill>
                <a:latin typeface="+mn-lt"/>
                <a:cs typeface="Arial" panose="020B0604020202020204" pitchFamily="34" charset="0"/>
              </a:defRPr>
            </a:lvl1pPr>
          </a:lstStyle>
          <a:p>
            <a:pPr lvl="0" rtl="0"/>
            <a:r>
              <a:rPr lang="en-GB" noProof="0"/>
              <a:t>SUBTITLE GOES HERE</a:t>
            </a:r>
          </a:p>
        </p:txBody>
      </p:sp>
      <p:sp>
        <p:nvSpPr>
          <p:cNvPr id="9" name="Shape 62">
            <a:extLst>
              <a:ext uri="{FF2B5EF4-FFF2-40B4-BE49-F238E27FC236}">
                <a16:creationId xmlns:a16="http://schemas.microsoft.com/office/drawing/2014/main" id="{71FB5177-8D30-4482-99E2-8BFEB1D37D9E}"/>
              </a:ext>
            </a:extLst>
          </p:cNvPr>
          <p:cNvSpPr/>
          <p:nvPr userDrawn="1"/>
        </p:nvSpPr>
        <p:spPr>
          <a:xfrm rot="16200000" flipV="1">
            <a:off x="1285385" y="3006251"/>
            <a:ext cx="0" cy="2570770"/>
          </a:xfrm>
          <a:prstGeom prst="line">
            <a:avLst/>
          </a:prstGeom>
          <a:ln w="25400">
            <a:solidFill>
              <a:schemeClr val="bg1"/>
            </a:solidFill>
            <a:miter lim="400000"/>
          </a:ln>
        </p:spPr>
        <p:txBody>
          <a:bodyPr lIns="19050" tIns="19050" rIns="19050" bIns="19050" rtlCol="0" anchor="ctr"/>
          <a:lstStyle/>
          <a:p>
            <a:pPr algn="l"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rtl="0"/>
            <a:r>
              <a:rPr lang="en-GB" noProof="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rtlCol="0"/>
          <a:lstStyle>
            <a:lvl1pPr>
              <a:defRPr>
                <a:latin typeface="+mn-lt"/>
              </a:defRPr>
            </a:lvl1pPr>
          </a:lstStyle>
          <a:p>
            <a:pPr rtl="0"/>
            <a:r>
              <a:rPr lang="en-US" noProof="0"/>
              <a:t>Click icon to add picture</a:t>
            </a:r>
            <a:endParaRPr lang="en-GB" noProof="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rtlCol="0"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1226060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356412" cy="1025525"/>
          </a:xfrm>
          <a:noFill/>
        </p:spPr>
        <p:txBody>
          <a:bodyPr vert="horz" lIns="0" tIns="45720" rIns="91440" bIns="0" rtlCol="0" anchor="b">
            <a:noAutofit/>
          </a:bodyPr>
          <a:lstStyle>
            <a:lvl1pPr>
              <a:defRPr lang="en-US" sz="5000" b="1">
                <a:solidFill>
                  <a:schemeClr val="tx2"/>
                </a:solidFill>
                <a:latin typeface="+mj-lt"/>
              </a:defRPr>
            </a:lvl1pPr>
          </a:lstStyle>
          <a:p>
            <a:pPr marL="0" lvl="0" rtl="0"/>
            <a:r>
              <a:rPr lang="en-GB" noProof="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3778137" y="2225040"/>
            <a:ext cx="3557587" cy="3668025"/>
          </a:xfrm>
        </p:spPr>
        <p:txBody>
          <a:bodyPr rtlCol="0"/>
          <a:lstStyle>
            <a:lvl1pPr>
              <a:defRPr>
                <a:latin typeface="+mn-lt"/>
              </a:defRPr>
            </a:lvl1pPr>
          </a:lstStyle>
          <a:p>
            <a:pPr rtl="0"/>
            <a:r>
              <a:rPr lang="en-US" noProof="0"/>
              <a:t>Click icon to add picture</a:t>
            </a:r>
            <a:endParaRPr lang="en-GB" noProof="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7559432" y="2055335"/>
            <a:ext cx="4294206" cy="755650"/>
          </a:xfrm>
        </p:spPr>
        <p:txBody>
          <a:bodyPr rtlCol="0"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7559432" y="2782449"/>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7559432" y="4352427"/>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7559432" y="3567438"/>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7559432" y="5137415"/>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3" name="Rectangle 2">
            <a:extLst>
              <a:ext uri="{FF2B5EF4-FFF2-40B4-BE49-F238E27FC236}">
                <a16:creationId xmlns:a16="http://schemas.microsoft.com/office/drawing/2014/main" id="{E2F3CED5-D6C7-4A0B-B731-FDB78F4E3341}"/>
              </a:ext>
            </a:extLst>
          </p:cNvPr>
          <p:cNvSpPr/>
          <p:nvPr userDrawn="1"/>
        </p:nvSpPr>
        <p:spPr>
          <a:xfrm>
            <a:off x="3778137" y="0"/>
            <a:ext cx="3586162"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59504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39803" cy="1025525"/>
          </a:xfrm>
          <a:noFill/>
        </p:spPr>
        <p:txBody>
          <a:bodyPr vert="horz" lIns="0" tIns="45720" rIns="91440" bIns="0" rtlCol="0" anchor="b">
            <a:noAutofit/>
          </a:bodyPr>
          <a:lstStyle>
            <a:lvl1pPr>
              <a:defRPr lang="en-US" sz="5000" b="1">
                <a:solidFill>
                  <a:schemeClr val="tx2"/>
                </a:solidFill>
                <a:latin typeface="+mj-lt"/>
              </a:defRPr>
            </a:lvl1pPr>
          </a:lstStyle>
          <a:p>
            <a:pPr marL="0" lvl="0" rtl="0"/>
            <a:r>
              <a:rPr lang="en-GB" noProof="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rtlCol="0"/>
          <a:lstStyle>
            <a:lvl1pPr>
              <a:defRPr>
                <a:latin typeface="+mn-lt"/>
              </a:defRPr>
            </a:lvl1pPr>
          </a:lstStyle>
          <a:p>
            <a:pPr rtl="0"/>
            <a:r>
              <a:rPr lang="en-US" noProof="0"/>
              <a:t>Click icon to add picture</a:t>
            </a:r>
            <a:endParaRPr lang="en-GB" noProof="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476854" y="879710"/>
            <a:ext cx="3983858" cy="755650"/>
          </a:xfrm>
        </p:spPr>
        <p:txBody>
          <a:bodyPr rtlCol="0"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476854" y="1956155"/>
            <a:ext cx="3983858"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476854" y="3032600"/>
            <a:ext cx="3983858"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476854" y="4109045"/>
            <a:ext cx="3983858"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476854" y="5185490"/>
            <a:ext cx="3983858"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a:t>Click to edit Master </a:t>
            </a:r>
            <a:br>
              <a:rPr lang="en-GB" noProof="0"/>
            </a:br>
            <a:r>
              <a:rPr lang="en-GB"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3527730" y="879710"/>
            <a:ext cx="741082" cy="755650"/>
          </a:xfrm>
        </p:spPr>
        <p:txBody>
          <a:bodyPr rIns="0" rtlCol="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rtl="0"/>
            <a:r>
              <a:rPr lang="en-GB"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3527730" y="1956155"/>
            <a:ext cx="741082" cy="755650"/>
          </a:xfrm>
        </p:spPr>
        <p:txBody>
          <a:bodyPr rIns="0" rtlCol="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rtl="0"/>
            <a:r>
              <a:rPr lang="en-GB"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3527730" y="3032600"/>
            <a:ext cx="741082" cy="755650"/>
          </a:xfrm>
        </p:spPr>
        <p:txBody>
          <a:bodyPr rIns="0" rtlCol="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rtl="0"/>
            <a:r>
              <a:rPr lang="en-GB"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3527730" y="4109045"/>
            <a:ext cx="741082" cy="755650"/>
          </a:xfrm>
        </p:spPr>
        <p:txBody>
          <a:bodyPr rIns="0" rtlCol="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rtl="0"/>
            <a:r>
              <a:rPr lang="en-GB"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3527730" y="5185490"/>
            <a:ext cx="741082" cy="755650"/>
          </a:xfrm>
        </p:spPr>
        <p:txBody>
          <a:bodyPr rIns="0" rtlCol="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rtl="0"/>
            <a:r>
              <a:rPr lang="en-GB" noProof="0"/>
              <a:t>5</a:t>
            </a:r>
          </a:p>
        </p:txBody>
      </p:sp>
      <p:sp>
        <p:nvSpPr>
          <p:cNvPr id="42" name="Shape 62">
            <a:extLst>
              <a:ext uri="{FF2B5EF4-FFF2-40B4-BE49-F238E27FC236}">
                <a16:creationId xmlns:a16="http://schemas.microsoft.com/office/drawing/2014/main" id="{79517603-8FAC-41C9-B5BE-3F8BA7D93CE6}"/>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428314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2812643" y="1691472"/>
            <a:ext cx="4385841" cy="1325563"/>
          </a:xfrm>
        </p:spPr>
        <p:txBody>
          <a:bodyPr rtlCol="0" anchor="b"/>
          <a:lstStyle>
            <a:lvl1pPr algn="r">
              <a:defRPr>
                <a:latin typeface="+mj-lt"/>
              </a:defRPr>
            </a:lvl1pPr>
          </a:lstStyle>
          <a:p>
            <a:pPr rtl="0"/>
            <a:r>
              <a:rPr lang="en-US" noProof="0"/>
              <a:t>Click to edit Master title style</a:t>
            </a:r>
            <a:endParaRPr lang="en-GB" noProof="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0" y="3500437"/>
            <a:ext cx="12192000" cy="3357563"/>
          </a:xfrm>
        </p:spPr>
        <p:txBody>
          <a:bodyPr rtlCol="0"/>
          <a:lstStyle>
            <a:lvl1pPr>
              <a:defRPr>
                <a:latin typeface="+mn-lt"/>
              </a:defRPr>
            </a:lvl1pPr>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569843" y="1690688"/>
            <a:ext cx="4155432" cy="1325562"/>
          </a:xfrm>
        </p:spPr>
        <p:txBody>
          <a:bodyPr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569843" y="1227698"/>
            <a:ext cx="4155432" cy="382749"/>
          </a:xfrm>
        </p:spPr>
        <p:txBody>
          <a:bodyPr rtlCol="0" anchor="b">
            <a:normAutofit/>
          </a:bodyPr>
          <a:lstStyle>
            <a:lvl1pPr marL="0" indent="0">
              <a:buNone/>
              <a:defRPr sz="1600" b="1">
                <a:latin typeface="+mn-lt"/>
                <a:cs typeface="Arial" panose="020B0604020202020204" pitchFamily="34" charset="0"/>
              </a:defRPr>
            </a:lvl1pPr>
          </a:lstStyle>
          <a:p>
            <a:pPr lvl="0" rtl="0"/>
            <a:r>
              <a:rPr lang="en-US" noProof="0"/>
              <a:t>Click to edit Master text styles</a:t>
            </a:r>
          </a:p>
        </p:txBody>
      </p:sp>
    </p:spTree>
    <p:extLst>
      <p:ext uri="{BB962C8B-B14F-4D97-AF65-F5344CB8AC3E}">
        <p14:creationId xmlns:p14="http://schemas.microsoft.com/office/powerpoint/2010/main" val="1984934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rtlCol="0" anchor="b">
            <a:normAutofit/>
          </a:bodyPr>
          <a:lstStyle>
            <a:lvl1pPr algn="r">
              <a:defRPr sz="4000">
                <a:latin typeface="+mj-lt"/>
              </a:defRPr>
            </a:lvl1pPr>
          </a:lstStyle>
          <a:p>
            <a:pPr rtl="0"/>
            <a:r>
              <a:rPr lang="en-US" noProof="0"/>
              <a:t>Click to edit Master title style</a:t>
            </a:r>
            <a:endParaRPr lang="en-GB" noProof="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rtlCol="0"/>
          <a:lstStyle>
            <a:lvl1pPr>
              <a:defRPr>
                <a:latin typeface="+mn-lt"/>
              </a:defRPr>
            </a:lvl1pPr>
          </a:lstStyle>
          <a:p>
            <a:pPr rtl="0"/>
            <a:r>
              <a:rPr lang="en-US" noProof="0"/>
              <a:t>Click icon to add picture</a:t>
            </a:r>
            <a:endParaRPr lang="en-GB" noProof="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rtlCol="0" anchor="b">
            <a:normAutofit/>
          </a:bodyPr>
          <a:lstStyle>
            <a:lvl1pPr marL="0" indent="0">
              <a:buNone/>
              <a:defRPr sz="1600" b="1">
                <a:latin typeface="+mn-lt"/>
                <a:cs typeface="Arial" panose="020B0604020202020204" pitchFamily="34" charset="0"/>
              </a:defRPr>
            </a:lvl1pPr>
          </a:lstStyle>
          <a:p>
            <a:pPr lvl="0" rtl="0"/>
            <a:r>
              <a:rPr lang="en-GB" noProof="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rtl="0">
              <a:buNone/>
            </a:pPr>
            <a:r>
              <a:rPr lang="en-GB" noProof="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11441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5470525" y="1193765"/>
            <a:ext cx="6322230" cy="1325563"/>
          </a:xfrm>
        </p:spPr>
        <p:txBody>
          <a:bodyPr lIns="0" rtlCol="0" anchor="b">
            <a:normAutofit/>
          </a:bodyPr>
          <a:lstStyle>
            <a:lvl1pPr algn="l">
              <a:defRPr sz="4000">
                <a:latin typeface="+mj-lt"/>
              </a:defRPr>
            </a:lvl1pPr>
          </a:lstStyle>
          <a:p>
            <a:pPr rtl="0"/>
            <a:r>
              <a:rPr lang="en-US" noProof="0"/>
              <a:t>Click to edit Master title style</a:t>
            </a:r>
            <a:endParaRPr lang="en-GB" noProof="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1" y="1193765"/>
            <a:ext cx="5230788" cy="4796135"/>
          </a:xfrm>
        </p:spPr>
        <p:txBody>
          <a:bodyPr rtlCol="0"/>
          <a:lstStyle>
            <a:lvl1pPr>
              <a:defRPr>
                <a:latin typeface="+mn-lt"/>
              </a:defRPr>
            </a:lvl1pPr>
          </a:lstStyle>
          <a:p>
            <a:pPr rtl="0"/>
            <a:r>
              <a:rPr lang="en-US" noProof="0"/>
              <a:t>Click icon to add picture</a:t>
            </a:r>
            <a:endParaRPr lang="en-GB" noProof="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rtlCol="0" anchor="b">
            <a:normAutofit/>
          </a:bodyPr>
          <a:lstStyle>
            <a:lvl1pPr marL="0" indent="0">
              <a:buNone/>
              <a:defRPr sz="1600" b="1">
                <a:latin typeface="+mn-lt"/>
                <a:cs typeface="Arial" panose="020B0604020202020204" pitchFamily="34" charset="0"/>
              </a:defRPr>
            </a:lvl1pPr>
          </a:lstStyle>
          <a:p>
            <a:pPr lvl="0" rtl="0"/>
            <a:r>
              <a:rPr lang="en-GB" noProof="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rtl="0">
              <a:buNone/>
            </a:pPr>
            <a:r>
              <a:rPr lang="en-GB" noProof="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616603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1809009"/>
            <a:ext cx="3416928" cy="2884911"/>
          </a:xfrm>
        </p:spPr>
        <p:txBody>
          <a:bodyPr lIns="0" rtlCol="0" anchor="t">
            <a:normAutofit/>
          </a:bodyPr>
          <a:lstStyle>
            <a:lvl1pPr algn="r">
              <a:defRPr sz="4000">
                <a:solidFill>
                  <a:schemeClr val="accent1"/>
                </a:solidFill>
                <a:latin typeface="+mj-lt"/>
              </a:defRPr>
            </a:lvl1pPr>
          </a:lstStyle>
          <a:p>
            <a:pPr rtl="0"/>
            <a:r>
              <a:rPr lang="en-US" noProof="0"/>
              <a:t>Click to edit Master title style</a:t>
            </a:r>
            <a:endParaRPr lang="en-GB" noProof="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10875" y="1809009"/>
            <a:ext cx="3686025" cy="382749"/>
          </a:xfrm>
        </p:spPr>
        <p:txBody>
          <a:bodyPr lIns="0" rtlCol="0" anchor="b">
            <a:normAutofit/>
          </a:bodyPr>
          <a:lstStyle>
            <a:lvl1pPr marL="0" indent="0">
              <a:buNone/>
              <a:defRPr sz="1600" b="1">
                <a:latin typeface="+mn-lt"/>
                <a:cs typeface="Arial" panose="020B0604020202020204" pitchFamily="34" charset="0"/>
              </a:defRPr>
            </a:lvl1pPr>
          </a:lstStyle>
          <a:p>
            <a:pPr lvl="0" rtl="0"/>
            <a:r>
              <a:rPr lang="en-GB" noProof="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809009"/>
            <a:ext cx="3658010" cy="382749"/>
          </a:xfrm>
        </p:spPr>
        <p:txBody>
          <a:bodyPr vert="horz" lIns="0" tIns="45720" rIns="91440" bIns="45720" rtlCol="0" anchor="b">
            <a:normAutofit/>
          </a:bodyPr>
          <a:lstStyle>
            <a:lvl1pPr>
              <a:defRPr lang="en-US" sz="1600" b="1" dirty="0">
                <a:latin typeface="+mn-lt"/>
              </a:defRPr>
            </a:lvl1pPr>
          </a:lstStyle>
          <a:p>
            <a:pPr marL="0" lvl="0" indent="0" rtl="0">
              <a:buNone/>
            </a:pPr>
            <a:r>
              <a:rPr lang="en-GB" noProof="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10572" y="2213293"/>
            <a:ext cx="3686159"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213293"/>
            <a:ext cx="3658010"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155064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0" y="1687089"/>
            <a:ext cx="4297212" cy="3449109"/>
          </a:xfrm>
          <a:solidFill>
            <a:schemeClr val="accent2"/>
          </a:solidFill>
        </p:spPr>
        <p:txBody>
          <a:bodyPr vert="horz" lIns="0" tIns="45720" rIns="324000" bIns="45720" rtlCol="0" anchor="ctr">
            <a:normAutofit/>
          </a:bodyPr>
          <a:lstStyle>
            <a:lvl1pPr>
              <a:defRPr lang="en-US" sz="4000" dirty="0">
                <a:latin typeface="+mj-lt"/>
              </a:defRPr>
            </a:lvl1pPr>
          </a:lstStyle>
          <a:p>
            <a:pPr marL="0" lvl="0" algn="r" rtl="0"/>
            <a:r>
              <a:rPr lang="en-GB" noProof="0"/>
              <a:t>Click to edit Master title </a:t>
            </a:r>
            <a:br>
              <a:rPr lang="en-GB" noProof="0"/>
            </a:br>
            <a:r>
              <a:rPr lang="en-GB" noProof="0"/>
              <a:t>style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1687089"/>
            <a:ext cx="3686025" cy="382749"/>
          </a:xfrm>
        </p:spPr>
        <p:txBody>
          <a:bodyPr lIns="0" rtlCol="0" anchor="b">
            <a:normAutofit/>
          </a:bodyPr>
          <a:lstStyle>
            <a:lvl1pPr marL="0" indent="0">
              <a:buNone/>
              <a:defRPr sz="1600" b="1">
                <a:latin typeface="+mn-lt"/>
                <a:cs typeface="Arial" panose="020B0604020202020204" pitchFamily="34" charset="0"/>
              </a:defRPr>
            </a:lvl1pPr>
          </a:lstStyle>
          <a:p>
            <a:pPr lvl="0" rtl="0"/>
            <a:r>
              <a:rPr lang="en-GB" noProof="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687089"/>
            <a:ext cx="3658010" cy="382749"/>
          </a:xfrm>
        </p:spPr>
        <p:txBody>
          <a:bodyPr vert="horz" lIns="0" tIns="45720" rIns="91440" bIns="45720" rtlCol="0" anchor="b">
            <a:normAutofit/>
          </a:bodyPr>
          <a:lstStyle>
            <a:lvl1pPr marL="0" indent="0">
              <a:buNone/>
              <a:defRPr lang="en-US" sz="1600" b="1" dirty="0">
                <a:latin typeface="+mn-lt"/>
              </a:defRPr>
            </a:lvl1pPr>
          </a:lstStyle>
          <a:p>
            <a:pPr marL="228600" lvl="0" indent="-228600" rtl="0"/>
            <a:r>
              <a:rPr lang="en-GB" noProof="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2091373"/>
            <a:ext cx="3686159"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091373"/>
            <a:ext cx="3658010" cy="3044825"/>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Shape 62">
            <a:extLst>
              <a:ext uri="{FF2B5EF4-FFF2-40B4-BE49-F238E27FC236}">
                <a16:creationId xmlns:a16="http://schemas.microsoft.com/office/drawing/2014/main" id="{22325F4A-8191-45D3-B031-5847B1E4B3AA}"/>
              </a:ext>
            </a:extLst>
          </p:cNvPr>
          <p:cNvSpPr/>
          <p:nvPr userDrawn="1"/>
        </p:nvSpPr>
        <p:spPr>
          <a:xfrm rot="16200000" flipV="1">
            <a:off x="3332057" y="1331831"/>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3" name="Rectangle 2">
            <a:extLst>
              <a:ext uri="{FF2B5EF4-FFF2-40B4-BE49-F238E27FC236}">
                <a16:creationId xmlns:a16="http://schemas.microsoft.com/office/drawing/2014/main" id="{60EEF041-4EFF-410A-AFB4-25A65B462B2D}"/>
              </a:ext>
            </a:extLst>
          </p:cNvPr>
          <p:cNvSpPr/>
          <p:nvPr userDrawn="1"/>
        </p:nvSpPr>
        <p:spPr>
          <a:xfrm>
            <a:off x="12087828" y="1675514"/>
            <a:ext cx="115747" cy="344910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atin typeface="+mn-lt"/>
            </a:endParaRPr>
          </a:p>
        </p:txBody>
      </p:sp>
    </p:spTree>
    <p:extLst>
      <p:ext uri="{BB962C8B-B14F-4D97-AF65-F5344CB8AC3E}">
        <p14:creationId xmlns:p14="http://schemas.microsoft.com/office/powerpoint/2010/main" val="390449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1" y="1687090"/>
            <a:ext cx="4568750" cy="1721802"/>
          </a:xfrm>
          <a:noFill/>
        </p:spPr>
        <p:txBody>
          <a:bodyPr lIns="0" rIns="324000" rtlCol="0" anchor="ctr">
            <a:normAutofit/>
          </a:bodyPr>
          <a:lstStyle>
            <a:lvl1pPr algn="r">
              <a:defRPr sz="4000">
                <a:latin typeface="+mj-lt"/>
              </a:defRPr>
            </a:lvl1pPr>
          </a:lstStyle>
          <a:p>
            <a:pPr rtl="0"/>
            <a:r>
              <a:rPr lang="en-GB" noProof="0"/>
              <a:t>Click to edit </a:t>
            </a:r>
            <a:br>
              <a:rPr lang="en-GB" noProof="0"/>
            </a:br>
            <a:r>
              <a:rPr lang="en-GB" noProof="0"/>
              <a:t>Master title style</a:t>
            </a:r>
          </a:p>
        </p:txBody>
      </p:sp>
      <p:sp>
        <p:nvSpPr>
          <p:cNvPr id="11" name="Title 1">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rtl="0"/>
            <a:endParaRPr lang="en-GB" noProof="0">
              <a:latin typeface="+mn-lt"/>
            </a:endParaRP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rtlCol="0" anchor="b">
            <a:normAutofit/>
          </a:bodyPr>
          <a:lstStyle>
            <a:lvl1pPr marL="0" indent="0">
              <a:buNone/>
              <a:defRPr sz="1600" b="1">
                <a:latin typeface="+mn-lt"/>
                <a:cs typeface="Arial" panose="020B0604020202020204" pitchFamily="34" charset="0"/>
              </a:defRPr>
            </a:lvl1pPr>
          </a:lstStyle>
          <a:p>
            <a:pPr lvl="0" rtl="0"/>
            <a:r>
              <a:rPr lang="en-GB" noProof="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latin typeface="+mn-lt"/>
              </a:defRPr>
            </a:lvl1pPr>
          </a:lstStyle>
          <a:p>
            <a:pPr marL="228600" lvl="0" indent="-228600" rtl="0"/>
            <a:r>
              <a:rPr lang="en-GB" noProof="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hape 62">
            <a:extLst>
              <a:ext uri="{FF2B5EF4-FFF2-40B4-BE49-F238E27FC236}">
                <a16:creationId xmlns:a16="http://schemas.microsoft.com/office/drawing/2014/main" id="{DADD8B14-6C18-4FC5-89FD-62D525A444DB}"/>
              </a:ext>
            </a:extLst>
          </p:cNvPr>
          <p:cNvSpPr/>
          <p:nvPr userDrawn="1"/>
        </p:nvSpPr>
        <p:spPr>
          <a:xfrm rot="16200000" flipV="1">
            <a:off x="3332057" y="729943"/>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6" name="Picture Placeholder 5">
            <a:extLst>
              <a:ext uri="{FF2B5EF4-FFF2-40B4-BE49-F238E27FC236}">
                <a16:creationId xmlns:a16="http://schemas.microsoft.com/office/drawing/2014/main" id="{09156155-C47D-47A0-A08D-DCAC4D742D3F}"/>
              </a:ext>
            </a:extLst>
          </p:cNvPr>
          <p:cNvSpPr>
            <a:spLocks noGrp="1"/>
          </p:cNvSpPr>
          <p:nvPr>
            <p:ph type="pic" sz="quarter" idx="17"/>
          </p:nvPr>
        </p:nvSpPr>
        <p:spPr>
          <a:xfrm>
            <a:off x="2214412" y="3805254"/>
            <a:ext cx="1935925" cy="1854770"/>
          </a:xfrm>
        </p:spPr>
        <p:txBody>
          <a:bodyPr rtlCol="0"/>
          <a:lstStyle>
            <a:lvl1pPr>
              <a:defRPr>
                <a:latin typeface="+mn-lt"/>
              </a:defRPr>
            </a:lvl1pPr>
          </a:lstStyle>
          <a:p>
            <a:pPr rtl="0"/>
            <a:r>
              <a:rPr lang="en-US" noProof="0"/>
              <a:t>Click icon to add picture</a:t>
            </a:r>
            <a:endParaRPr lang="en-GB" noProof="0"/>
          </a:p>
        </p:txBody>
      </p:sp>
    </p:spTree>
    <p:extLst>
      <p:ext uri="{BB962C8B-B14F-4D97-AF65-F5344CB8AC3E}">
        <p14:creationId xmlns:p14="http://schemas.microsoft.com/office/powerpoint/2010/main" val="1007210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rtlCol="0" anchor="b">
            <a:normAutofit/>
          </a:bodyPr>
          <a:lstStyle>
            <a:lvl1pPr algn="r">
              <a:defRPr sz="4000">
                <a:latin typeface="+mj-lt"/>
              </a:defRPr>
            </a:lvl1pPr>
          </a:lstStyle>
          <a:p>
            <a:pPr rtl="0"/>
            <a:r>
              <a:rPr lang="en-US" noProof="0"/>
              <a:t>Click to edit Master title style</a:t>
            </a:r>
            <a:endParaRPr lang="en-GB" noProof="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rtlCol="0"/>
          <a:lstStyle>
            <a:lvl1pPr>
              <a:defRPr>
                <a:latin typeface="+mn-lt"/>
              </a:defRPr>
            </a:lvl1pPr>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470816" y="2944854"/>
            <a:ext cx="3046302" cy="3045045"/>
          </a:xfrm>
        </p:spPr>
        <p:txBody>
          <a:bodyPr lIns="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rtlCol="0" anchor="b">
            <a:noAutofit/>
          </a:bodyPr>
          <a:lstStyle>
            <a:lvl1pPr marL="0" indent="0">
              <a:buNone/>
              <a:defRPr sz="1600" b="1">
                <a:latin typeface="+mn-lt"/>
                <a:cs typeface="Arial" panose="020B0604020202020204" pitchFamily="34" charset="0"/>
              </a:defRPr>
            </a:lvl1pPr>
          </a:lstStyle>
          <a:p>
            <a:pPr lvl="0" rtl="0"/>
            <a:r>
              <a:rPr lang="en-GB" noProof="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8769607" y="2944854"/>
            <a:ext cx="3046302" cy="3045045"/>
          </a:xfrm>
        </p:spPr>
        <p:txBody>
          <a:bodyPr lIns="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lIns="0" rtlCol="0" anchor="b">
            <a:noAutofit/>
          </a:bodyPr>
          <a:lstStyle>
            <a:lvl1pPr marL="0" indent="0">
              <a:buNone/>
              <a:defRPr sz="1600" b="1">
                <a:latin typeface="+mn-lt"/>
                <a:cs typeface="Arial" panose="020B0604020202020204" pitchFamily="34" charset="0"/>
              </a:defRPr>
            </a:lvl1pPr>
          </a:lstStyle>
          <a:p>
            <a:pPr lvl="0" rtl="0"/>
            <a:r>
              <a:rPr lang="en-GB" noProof="0"/>
              <a:t>Click to add title here</a:t>
            </a:r>
          </a:p>
        </p:txBody>
      </p:sp>
    </p:spTree>
    <p:extLst>
      <p:ext uri="{BB962C8B-B14F-4D97-AF65-F5344CB8AC3E}">
        <p14:creationId xmlns:p14="http://schemas.microsoft.com/office/powerpoint/2010/main" val="3970810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rtlCol="0"/>
          <a:lstStyle>
            <a:lvl1pPr>
              <a:defRPr>
                <a:latin typeface="+mn-lt"/>
              </a:defRPr>
            </a:lvl1pPr>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2"/>
          </a:solidFill>
        </p:spPr>
        <p:txBody>
          <a:bodyPr lIns="252000" tIns="144000" rIns="144000" rtlCol="0">
            <a:noAutofit/>
          </a:bodyPr>
          <a:lstStyle>
            <a:lvl1pPr marL="0" indent="0">
              <a:lnSpc>
                <a:spcPct val="100000"/>
              </a:lnSpc>
              <a:buNone/>
              <a:defRPr sz="1400">
                <a:solidFill>
                  <a:schemeClr val="tx2"/>
                </a:solidFill>
                <a:latin typeface="+mn-lt"/>
                <a:cs typeface="Arial" panose="020B0604020202020204" pitchFamily="34" charset="0"/>
              </a:defRPr>
            </a:lvl1pPr>
          </a:lstStyle>
          <a:p>
            <a:pPr lvl="0" rtl="0"/>
            <a:r>
              <a:rPr lang="en-US" noProof="0"/>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rtlCol="0" anchor="t"/>
          <a:lstStyle>
            <a:lvl1pPr algn="r">
              <a:defRPr>
                <a:latin typeface="+mj-lt"/>
              </a:defRPr>
            </a:lvl1pPr>
          </a:lstStyle>
          <a:p>
            <a:pPr rtl="0"/>
            <a:r>
              <a:rPr lang="en-GB" noProof="0"/>
              <a:t>Click to </a:t>
            </a:r>
            <a:br>
              <a:rPr lang="en-GB" noProof="0"/>
            </a:br>
            <a:r>
              <a:rPr lang="en-GB" noProof="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3217407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rtlCol="0">
            <a:noAutofit/>
          </a:bodyPr>
          <a:lstStyle>
            <a:lvl1pPr marL="0" indent="0">
              <a:lnSpc>
                <a:spcPct val="100000"/>
              </a:lnSpc>
              <a:buNone/>
              <a:defRPr sz="1400">
                <a:solidFill>
                  <a:schemeClr val="tx2"/>
                </a:solidFill>
                <a:latin typeface="+mn-lt"/>
                <a:cs typeface="Arial" panose="020B0604020202020204" pitchFamily="34" charset="0"/>
              </a:defRPr>
            </a:lvl1pPr>
          </a:lstStyle>
          <a:p>
            <a:pPr lvl="0" rtl="0"/>
            <a:r>
              <a:rPr lang="en-US" noProof="0"/>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rtlCol="0" anchor="b"/>
          <a:lstStyle>
            <a:lvl1pPr algn="l">
              <a:defRPr>
                <a:latin typeface="+mj-lt"/>
              </a:defRPr>
            </a:lvl1pPr>
          </a:lstStyle>
          <a:p>
            <a:pPr rtl="0"/>
            <a:r>
              <a:rPr lang="en-GB" noProof="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836271"/>
            <a:ext cx="3523423" cy="5185458"/>
          </a:xfrm>
          <a:solidFill>
            <a:schemeClr val="bg1">
              <a:lumMod val="95000"/>
            </a:schemeClr>
          </a:solidFill>
        </p:spPr>
        <p:txBody>
          <a:bodyPr rtlCol="0"/>
          <a:lstStyle>
            <a:lvl1pPr>
              <a:defRPr>
                <a:latin typeface="+mn-lt"/>
              </a:defRPr>
            </a:lvl1pPr>
          </a:lstStyle>
          <a:p>
            <a:pPr rtl="0"/>
            <a:r>
              <a:rPr lang="en-US" noProof="0"/>
              <a:t>Click icon to add picture</a:t>
            </a:r>
            <a:endParaRPr lang="en-GB" noProof="0"/>
          </a:p>
        </p:txBody>
      </p:sp>
    </p:spTree>
    <p:extLst>
      <p:ext uri="{BB962C8B-B14F-4D97-AF65-F5344CB8AC3E}">
        <p14:creationId xmlns:p14="http://schemas.microsoft.com/office/powerpoint/2010/main" val="997227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278052" y="3206186"/>
            <a:ext cx="6435525" cy="2815543"/>
          </a:xfrm>
          <a:noFill/>
          <a:ln>
            <a:noFill/>
          </a:ln>
        </p:spPr>
        <p:txBody>
          <a:bodyPr lIns="0" tIns="216000" rIns="180000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lIns="0" rtlCol="0" anchor="b"/>
          <a:lstStyle>
            <a:lvl1pPr algn="l">
              <a:defRPr>
                <a:latin typeface="+mj-lt"/>
              </a:defRPr>
            </a:lvl1pPr>
          </a:lstStyle>
          <a:p>
            <a:pPr rtl="0"/>
            <a:r>
              <a:rPr lang="en-GB" noProof="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3657059" cy="5185458"/>
          </a:xfrm>
          <a:solidFill>
            <a:schemeClr val="bg1">
              <a:lumMod val="95000"/>
            </a:schemeClr>
          </a:solidFill>
        </p:spPr>
        <p:txBody>
          <a:bodyPr rtlCol="0"/>
          <a:lstStyle>
            <a:lvl1pPr>
              <a:defRPr>
                <a:latin typeface="+mn-lt"/>
              </a:defRPr>
            </a:lvl1pPr>
          </a:lstStyle>
          <a:p>
            <a:pPr rtl="0"/>
            <a:r>
              <a:rPr lang="en-US" noProof="0"/>
              <a:t>Click icon to add picture</a:t>
            </a:r>
            <a:endParaRPr lang="en-GB" noProof="0"/>
          </a:p>
        </p:txBody>
      </p:sp>
    </p:spTree>
    <p:extLst>
      <p:ext uri="{BB962C8B-B14F-4D97-AF65-F5344CB8AC3E}">
        <p14:creationId xmlns:p14="http://schemas.microsoft.com/office/powerpoint/2010/main" val="583128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rtlCol="0"/>
          <a:lstStyle>
            <a:lvl1pPr>
              <a:defRPr>
                <a:latin typeface="+mn-lt"/>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rtlCol="0" anchor="t"/>
          <a:lstStyle>
            <a:lvl1pPr algn="l">
              <a:defRPr>
                <a:latin typeface="+mj-lt"/>
              </a:defRPr>
            </a:lvl1pPr>
          </a:lstStyle>
          <a:p>
            <a:pPr rtl="0"/>
            <a:r>
              <a:rPr lang="en-GB" noProof="0"/>
              <a:t>Click to </a:t>
            </a:r>
            <a:br>
              <a:rPr lang="en-GB" noProof="0"/>
            </a:br>
            <a:r>
              <a:rPr lang="en-GB" noProof="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3" name="Rectangle 2">
            <a:extLst>
              <a:ext uri="{FF2B5EF4-FFF2-40B4-BE49-F238E27FC236}">
                <a16:creationId xmlns:a16="http://schemas.microsoft.com/office/drawing/2014/main" id="{9DF8596F-E730-47C4-86C3-F4A9B3F78268}"/>
              </a:ext>
            </a:extLst>
          </p:cNvPr>
          <p:cNvSpPr/>
          <p:nvPr userDrawn="1"/>
        </p:nvSpPr>
        <p:spPr>
          <a:xfrm>
            <a:off x="4745620" y="0"/>
            <a:ext cx="7446380" cy="3428990"/>
          </a:xfrm>
          <a:prstGeom prst="rect">
            <a:avLst/>
          </a:prstGeom>
          <a:solidFill>
            <a:schemeClr val="accent2"/>
          </a:solidFill>
        </p:spPr>
        <p:txBody>
          <a:bodyPr vert="horz" lIns="252000" tIns="144000" rIns="144000" bIns="45720" rtlCol="0">
            <a:noAutofit/>
          </a:bodyPr>
          <a:lstStyle/>
          <a:p>
            <a:pPr lvl="0" indent="0" rtl="0">
              <a:lnSpc>
                <a:spcPct val="100000"/>
              </a:lnSpc>
              <a:spcBef>
                <a:spcPts val="1000"/>
              </a:spcBef>
              <a:buFont typeface="Arial" panose="020B0604020202020204" pitchFamily="34" charset="0"/>
              <a:buNone/>
            </a:pPr>
            <a:endParaRPr lang="en-GB" sz="1400" b="0" i="0" noProof="0">
              <a:solidFill>
                <a:schemeClr val="tx2"/>
              </a:solidFill>
              <a:latin typeface="+mn-lt"/>
              <a:cs typeface="Arial" panose="020B0604020202020204" pitchFamily="34" charset="0"/>
            </a:endParaRP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987207"/>
            <a:ext cx="2837822" cy="382749"/>
          </a:xfrm>
        </p:spPr>
        <p:txBody>
          <a:bodyPr lIns="0" tIns="0" rtlCol="0" anchor="t">
            <a:normAutofit/>
          </a:bodyPr>
          <a:lstStyle>
            <a:lvl1pPr marL="0" indent="0">
              <a:buNone/>
              <a:defRPr sz="1600" b="1">
                <a:solidFill>
                  <a:schemeClr val="tx2"/>
                </a:solidFill>
                <a:latin typeface="+mn-lt"/>
                <a:cs typeface="Arial" panose="020B0604020202020204" pitchFamily="34" charset="0"/>
              </a:defRPr>
            </a:lvl1pPr>
          </a:lstStyle>
          <a:p>
            <a:pPr lvl="0" rtl="0"/>
            <a:r>
              <a:rPr lang="en-GB" noProof="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8351371" y="987208"/>
            <a:ext cx="3501106" cy="1397178"/>
          </a:xfrm>
        </p:spPr>
        <p:txBody>
          <a:bodyPr lIns="0" tIns="0" rtlCol="0">
            <a:normAutofit/>
          </a:bodyPr>
          <a:lstStyle>
            <a:lvl1pPr marL="0" indent="0">
              <a:lnSpc>
                <a:spcPct val="100000"/>
              </a:lnSpc>
              <a:buNone/>
              <a:defRPr sz="1400">
                <a:solidFill>
                  <a:schemeClr val="tx2"/>
                </a:solidFill>
                <a:latin typeface="+mn-lt"/>
              </a:defRPr>
            </a:lvl1pPr>
            <a:lvl2pPr marL="457200" indent="0">
              <a:buNone/>
              <a:defRPr sz="1200"/>
            </a:lvl2pPr>
            <a:lvl3pPr marL="914400" indent="0">
              <a:buNone/>
              <a:defRPr sz="1100"/>
            </a:lvl3pPr>
            <a:lvl4pPr>
              <a:defRPr sz="1050"/>
            </a:lvl4pPr>
            <a:lvl5pPr>
              <a:defRPr sz="1050"/>
            </a:lvl5pPr>
          </a:lstStyle>
          <a:p>
            <a:pPr lvl="0" rtl="0"/>
            <a:r>
              <a:rPr lang="en-US" noProof="0"/>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838200" y="4566452"/>
            <a:ext cx="5007015" cy="1440000"/>
          </a:xfrm>
          <a:solidFill>
            <a:schemeClr val="bg1"/>
          </a:solidFill>
        </p:spPr>
        <p:txBody>
          <a:bodyPr lIns="216000" rtlCol="0">
            <a:normAutofit/>
          </a:bodyPr>
          <a:lstStyle>
            <a:lvl1pPr>
              <a:defRPr sz="4000">
                <a:latin typeface="+mj-lt"/>
              </a:defRPr>
            </a:lvl1pPr>
          </a:lstStyle>
          <a:p>
            <a:pPr rtl="0"/>
            <a:r>
              <a:rPr lang="en-GB" noProof="0"/>
              <a:t>Click to edit </a:t>
            </a:r>
            <a:br>
              <a:rPr lang="en-GB" noProof="0"/>
            </a:br>
            <a:r>
              <a:rPr lang="en-GB" noProof="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rtlCol="0"/>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049A10FA-D831-43AB-9DF1-EDB14480E3E1}"/>
              </a:ext>
            </a:extLst>
          </p:cNvPr>
          <p:cNvSpPr>
            <a:spLocks noGrp="1"/>
          </p:cNvSpPr>
          <p:nvPr>
            <p:ph type="body" sz="quarter" idx="11" hasCustomPrompt="1"/>
          </p:nvPr>
        </p:nvSpPr>
        <p:spPr>
          <a:xfrm>
            <a:off x="0" y="-1478756"/>
            <a:ext cx="4572000" cy="1189037"/>
          </a:xfrm>
        </p:spPr>
        <p:txBody>
          <a:bodyPr rtlCol="0" anchor="b">
            <a:normAutofit/>
          </a:bodyPr>
          <a:lstStyle>
            <a:lvl1pPr marL="0" indent="0">
              <a:buNone/>
              <a:defRPr sz="2800">
                <a:solidFill>
                  <a:schemeClr val="bg1">
                    <a:lumMod val="85000"/>
                  </a:schemeClr>
                </a:solidFill>
              </a:defRPr>
            </a:lvl1pPr>
          </a:lstStyle>
          <a:p>
            <a:pPr lvl="0" rtl="0"/>
            <a:r>
              <a:rPr lang="en-GB" noProof="0"/>
              <a:t>Slide Title</a:t>
            </a:r>
          </a:p>
        </p:txBody>
      </p:sp>
    </p:spTree>
    <p:extLst>
      <p:ext uri="{BB962C8B-B14F-4D97-AF65-F5344CB8AC3E}">
        <p14:creationId xmlns:p14="http://schemas.microsoft.com/office/powerpoint/2010/main" val="2632027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rtlCol="0"/>
          <a:lstStyle/>
          <a:p>
            <a:pPr rtl="0"/>
            <a:r>
              <a:rPr lang="en-US" noProof="0"/>
              <a:t>Click icon to add picture</a:t>
            </a:r>
            <a:endParaRPr lang="en-GB" noProof="0"/>
          </a:p>
        </p:txBody>
      </p:sp>
      <p:sp>
        <p:nvSpPr>
          <p:cNvPr id="3" name="Title 4">
            <a:extLst>
              <a:ext uri="{FF2B5EF4-FFF2-40B4-BE49-F238E27FC236}">
                <a16:creationId xmlns:a16="http://schemas.microsoft.com/office/drawing/2014/main" id="{7FBD120B-8377-4641-9618-9DD682652CAA}"/>
              </a:ext>
            </a:extLst>
          </p:cNvPr>
          <p:cNvSpPr>
            <a:spLocks noGrp="1"/>
          </p:cNvSpPr>
          <p:nvPr>
            <p:ph type="title"/>
          </p:nvPr>
        </p:nvSpPr>
        <p:spPr>
          <a:xfrm>
            <a:off x="0" y="4705635"/>
            <a:ext cx="5845215" cy="1440000"/>
          </a:xfrm>
          <a:solidFill>
            <a:schemeClr val="bg1"/>
          </a:solidFill>
        </p:spPr>
        <p:txBody>
          <a:bodyPr lIns="792000" rtlCol="0">
            <a:normAutofit/>
          </a:bodyPr>
          <a:lstStyle>
            <a:lvl1pPr>
              <a:defRPr sz="4000">
                <a:latin typeface="+mj-lt"/>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42597402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29559417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rtlCol="0"/>
          <a:lstStyle/>
          <a:p>
            <a:pPr rtl="0"/>
            <a:r>
              <a:rPr lang="en-US" noProof="0"/>
              <a:t>Click icon to add picture</a:t>
            </a:r>
            <a:endParaRPr lang="en-GB" noProof="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solidFill>
            <a:schemeClr val="bg1"/>
          </a:solidFill>
        </p:spPr>
        <p:txBody>
          <a:bodyPr lIns="0" rtlCol="0"/>
          <a:lstStyle>
            <a:lvl1pPr>
              <a:defRPr>
                <a:latin typeface="+mj-lt"/>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3661472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2125954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1"/>
            <a:ext cx="11353800" cy="5547360"/>
          </a:xfrm>
        </p:spPr>
        <p:txBody>
          <a:bodyPr rtlCol="0"/>
          <a:lstStyle/>
          <a:p>
            <a:pPr rtl="0"/>
            <a:r>
              <a:rPr lang="en-US" noProof="0"/>
              <a:t>Click icon to add picture</a:t>
            </a:r>
            <a:endParaRPr lang="en-GB" noProof="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853440" y="5688402"/>
            <a:ext cx="8717280" cy="823070"/>
          </a:xfrm>
          <a:solidFill>
            <a:schemeClr val="bg1"/>
          </a:solidFill>
        </p:spPr>
        <p:txBody>
          <a:bodyPr lIns="0" rtlCol="0"/>
          <a:lstStyle>
            <a:lvl1pPr>
              <a:defRPr>
                <a:latin typeface="+mj-lt"/>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27136611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853441"/>
            <a:ext cx="11353800" cy="5151119"/>
          </a:xfrm>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9089884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1314209" y="1203769"/>
            <a:ext cx="9563582" cy="5060062"/>
          </a:xfrm>
          <a:solidFill>
            <a:schemeClr val="bg1"/>
          </a:solidFill>
        </p:spPr>
        <p:txBody>
          <a:bodyPr rtlCol="0"/>
          <a:lstStyle/>
          <a:p>
            <a:pPr rtl="0"/>
            <a:r>
              <a:rPr lang="en-US" noProof="0"/>
              <a:t>Click icon to add picture</a:t>
            </a:r>
            <a:endParaRPr lang="en-GB" noProof="0"/>
          </a:p>
        </p:txBody>
      </p:sp>
      <p:sp>
        <p:nvSpPr>
          <p:cNvPr id="3" name="Title 4">
            <a:extLst>
              <a:ext uri="{FF2B5EF4-FFF2-40B4-BE49-F238E27FC236}">
                <a16:creationId xmlns:a16="http://schemas.microsoft.com/office/drawing/2014/main" id="{F595BB60-922F-4254-AD20-DEA3FA4B75C4}"/>
              </a:ext>
            </a:extLst>
          </p:cNvPr>
          <p:cNvSpPr>
            <a:spLocks noGrp="1"/>
          </p:cNvSpPr>
          <p:nvPr>
            <p:ph type="title"/>
          </p:nvPr>
        </p:nvSpPr>
        <p:spPr>
          <a:xfrm>
            <a:off x="1314208" y="339162"/>
            <a:ext cx="9563581" cy="823070"/>
          </a:xfrm>
          <a:noFill/>
        </p:spPr>
        <p:txBody>
          <a:bodyPr lIns="0" rtlCol="0">
            <a:normAutofit/>
          </a:bodyPr>
          <a:lstStyle>
            <a:lvl1pPr>
              <a:defRPr sz="4000">
                <a:latin typeface="+mj-lt"/>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23234657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6030" y="747000"/>
            <a:ext cx="10519940" cy="5364000"/>
          </a:xfrm>
          <a:solidFill>
            <a:schemeClr val="bg1"/>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25622677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0"/>
            <a:ext cx="1137043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365125"/>
            <a:ext cx="7634288" cy="1325563"/>
          </a:xfrm>
        </p:spPr>
        <p:txBody>
          <a:bodyPr rtlCol="0">
            <a:normAutofit/>
          </a:bodyPr>
          <a:lstStyle>
            <a:lvl1pPr>
              <a:defRPr sz="6000" b="1">
                <a:solidFill>
                  <a:schemeClr val="bg1"/>
                </a:solidFill>
                <a:latin typeface="+mj-lt"/>
              </a:defRPr>
            </a:lvl1pPr>
          </a:lstStyle>
          <a:p>
            <a:pPr rtl="0"/>
            <a:r>
              <a:rPr lang="en-GB" noProof="0"/>
              <a:t>Section Header</a:t>
            </a:r>
          </a:p>
        </p:txBody>
      </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530361" y="4719574"/>
            <a:ext cx="2489200" cy="3124200"/>
          </a:xfrm>
        </p:spPr>
        <p:txBody>
          <a:bodyPr tIns="0" bIns="0" rtlCol="0" anchor="b">
            <a:noAutofit/>
          </a:bodyPr>
          <a:lstStyle>
            <a:lvl1pPr marL="0" indent="0" algn="r">
              <a:buNone/>
              <a:defRPr sz="30000">
                <a:solidFill>
                  <a:schemeClr val="bg1">
                    <a:alpha val="20000"/>
                  </a:schemeClr>
                </a:solidFill>
                <a:latin typeface="+mj-lt"/>
                <a:cs typeface="Arial" panose="020B0604020202020204" pitchFamily="34" charset="0"/>
              </a:defRPr>
            </a:lvl1pPr>
          </a:lstStyle>
          <a:p>
            <a:pPr lvl="0" rtl="0"/>
            <a:r>
              <a:rPr lang="en-GB" noProof="0"/>
              <a:t>1</a:t>
            </a:r>
          </a:p>
        </p:txBody>
      </p:sp>
    </p:spTree>
    <p:extLst>
      <p:ext uri="{BB962C8B-B14F-4D97-AF65-F5344CB8AC3E}">
        <p14:creationId xmlns:p14="http://schemas.microsoft.com/office/powerpoint/2010/main" val="2948043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5831840" y="0"/>
            <a:ext cx="552195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4699000" cy="1694180"/>
          </a:xfrm>
        </p:spPr>
        <p:txBody>
          <a:bodyPr lIns="0" rtlCol="0" anchor="t">
            <a:noAutofit/>
          </a:bodyPr>
          <a:lstStyle>
            <a:lvl1pPr>
              <a:defRPr sz="6600" b="1">
                <a:solidFill>
                  <a:schemeClr val="tx2"/>
                </a:solidFill>
                <a:latin typeface="+mj-lt"/>
              </a:defRPr>
            </a:lvl1pPr>
          </a:lstStyle>
          <a:p>
            <a:pPr rtl="0"/>
            <a:r>
              <a:rPr lang="en-GB" noProof="0"/>
              <a:t>Section </a:t>
            </a:r>
            <a:br>
              <a:rPr lang="en-GB" noProof="0"/>
            </a:br>
            <a:r>
              <a:rPr lang="en-GB" noProof="0"/>
              <a:t>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p:spPr>
        <p:txBody>
          <a:bodyPr bIns="0" rtlCol="0" anchor="b">
            <a:noAutofit/>
          </a:bodyPr>
          <a:lstStyle>
            <a:lvl1pPr marL="0" indent="0" algn="r">
              <a:buNone/>
              <a:defRPr sz="25000">
                <a:solidFill>
                  <a:schemeClr val="bg1">
                    <a:alpha val="20000"/>
                  </a:schemeClr>
                </a:solidFill>
                <a:latin typeface="+mj-lt"/>
                <a:cs typeface="Arial" panose="020B0604020202020204" pitchFamily="34" charset="0"/>
              </a:defRPr>
            </a:lvl1pPr>
          </a:lstStyle>
          <a:p>
            <a:pPr lvl="0" rtl="0"/>
            <a:r>
              <a:rPr lang="en-GB" noProof="0"/>
              <a:t>2</a:t>
            </a:r>
          </a:p>
        </p:txBody>
      </p:sp>
    </p:spTree>
    <p:extLst>
      <p:ext uri="{BB962C8B-B14F-4D97-AF65-F5344CB8AC3E}">
        <p14:creationId xmlns:p14="http://schemas.microsoft.com/office/powerpoint/2010/main" val="11717688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7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 y="0"/>
            <a:ext cx="705612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5257800" cy="1694180"/>
          </a:xfrm>
        </p:spPr>
        <p:txBody>
          <a:bodyPr lIns="0" rtlCol="0" anchor="t">
            <a:normAutofit/>
          </a:bodyPr>
          <a:lstStyle>
            <a:lvl1pPr>
              <a:defRPr sz="6000" b="1">
                <a:solidFill>
                  <a:schemeClr val="bg1"/>
                </a:solidFill>
                <a:latin typeface="+mj-lt"/>
              </a:defRPr>
            </a:lvl1pPr>
          </a:lstStyle>
          <a:p>
            <a:pPr rtl="0"/>
            <a:r>
              <a:rPr lang="en-GB" noProof="0"/>
              <a:t>Section Header</a:t>
            </a:r>
          </a:p>
        </p:txBody>
      </p:sp>
      <p:sp>
        <p:nvSpPr>
          <p:cNvPr id="18" name="Text Placeholder 3">
            <a:extLst>
              <a:ext uri="{FF2B5EF4-FFF2-40B4-BE49-F238E27FC236}">
                <a16:creationId xmlns:a16="http://schemas.microsoft.com/office/drawing/2014/main" id="{88BD7D8D-4534-4674-90CD-5444E7502E2A}"/>
              </a:ext>
            </a:extLst>
          </p:cNvPr>
          <p:cNvSpPr>
            <a:spLocks noGrp="1"/>
          </p:cNvSpPr>
          <p:nvPr>
            <p:ph type="body" sz="quarter" idx="10" hasCustomPrompt="1"/>
          </p:nvPr>
        </p:nvSpPr>
        <p:spPr>
          <a:xfrm>
            <a:off x="9502636" y="4463007"/>
            <a:ext cx="2489200" cy="3124198"/>
          </a:xfrm>
        </p:spPr>
        <p:txBody>
          <a:bodyPr bIns="0" rtlCol="0" anchor="b">
            <a:noAutofit/>
          </a:bodyPr>
          <a:lstStyle>
            <a:lvl1pPr marL="0" indent="0" algn="r">
              <a:buNone/>
              <a:defRPr sz="25000">
                <a:solidFill>
                  <a:schemeClr val="bg1">
                    <a:lumMod val="85000"/>
                    <a:alpha val="20000"/>
                  </a:schemeClr>
                </a:solidFill>
                <a:latin typeface="+mj-lt"/>
                <a:cs typeface="Arial" panose="020B0604020202020204" pitchFamily="34" charset="0"/>
              </a:defRPr>
            </a:lvl1pPr>
          </a:lstStyle>
          <a:p>
            <a:pPr lvl="0" rtl="0"/>
            <a:r>
              <a:rPr lang="en-GB" noProof="0"/>
              <a:t>No.</a:t>
            </a:r>
          </a:p>
        </p:txBody>
      </p:sp>
    </p:spTree>
    <p:extLst>
      <p:ext uri="{BB962C8B-B14F-4D97-AF65-F5344CB8AC3E}">
        <p14:creationId xmlns:p14="http://schemas.microsoft.com/office/powerpoint/2010/main" val="42496879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8_Custom Layout">
    <p:bg>
      <p:bgPr>
        <a:solidFill>
          <a:schemeClr val="bg1"/>
        </a:solidFill>
        <a:effectLst/>
      </p:bgPr>
    </p:bg>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FC75DEA4-0A76-480D-A95E-49B8E0DD9749}"/>
              </a:ext>
            </a:extLst>
          </p:cNvPr>
          <p:cNvSpPr>
            <a:spLocks noGrp="1"/>
          </p:cNvSpPr>
          <p:nvPr>
            <p:ph type="body" sz="quarter" idx="10" hasCustomPrompt="1"/>
          </p:nvPr>
        </p:nvSpPr>
        <p:spPr>
          <a:xfrm>
            <a:off x="7335647" y="3145492"/>
            <a:ext cx="2489200" cy="3124198"/>
          </a:xfrm>
        </p:spPr>
        <p:txBody>
          <a:bodyPr bIns="0" rtlCol="0" anchor="b">
            <a:noAutofit/>
          </a:bodyPr>
          <a:lstStyle>
            <a:lvl1pPr marL="0" indent="0" algn="l">
              <a:buNone/>
              <a:defRPr sz="25000">
                <a:solidFill>
                  <a:srgbClr val="5DAAB0">
                    <a:alpha val="20000"/>
                  </a:srgbClr>
                </a:solidFill>
                <a:latin typeface="+mj-lt"/>
                <a:cs typeface="Arial" panose="020B0604020202020204" pitchFamily="34" charset="0"/>
              </a:defRPr>
            </a:lvl1pPr>
          </a:lstStyle>
          <a:p>
            <a:pPr lvl="0" rtl="0"/>
            <a:r>
              <a:rPr lang="en-GB" noProof="0"/>
              <a:t>No.</a:t>
            </a:r>
          </a:p>
        </p:txBody>
      </p:sp>
      <p:sp>
        <p:nvSpPr>
          <p:cNvPr id="16" name="Rectangle 15">
            <a:extLst>
              <a:ext uri="{FF2B5EF4-FFF2-40B4-BE49-F238E27FC236}">
                <a16:creationId xmlns:a16="http://schemas.microsoft.com/office/drawing/2014/main" id="{E0729B41-53A1-4BDC-BF75-A9E553C70D89}"/>
              </a:ext>
            </a:extLst>
          </p:cNvPr>
          <p:cNvSpPr/>
          <p:nvPr userDrawn="1"/>
        </p:nvSpPr>
        <p:spPr>
          <a:xfrm>
            <a:off x="0" y="1394370"/>
            <a:ext cx="7056121" cy="406926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60" y="1934210"/>
            <a:ext cx="5273040" cy="1694180"/>
          </a:xfrm>
        </p:spPr>
        <p:txBody>
          <a:bodyPr lIns="0" rtlCol="0" anchor="t">
            <a:normAutofit/>
          </a:bodyPr>
          <a:lstStyle>
            <a:lvl1pPr>
              <a:defRPr sz="6000" b="1">
                <a:solidFill>
                  <a:schemeClr val="bg1"/>
                </a:solidFill>
                <a:latin typeface="+mj-lt"/>
              </a:defRPr>
            </a:lvl1pPr>
          </a:lstStyle>
          <a:p>
            <a:pPr rtl="0"/>
            <a:r>
              <a:rPr lang="en-GB" noProof="0"/>
              <a:t>Section Header</a:t>
            </a:r>
          </a:p>
        </p:txBody>
      </p:sp>
    </p:spTree>
    <p:extLst>
      <p:ext uri="{BB962C8B-B14F-4D97-AF65-F5344CB8AC3E}">
        <p14:creationId xmlns:p14="http://schemas.microsoft.com/office/powerpoint/2010/main" val="17935321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9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1"/>
            <a:ext cx="12208639" cy="49072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59" y="2691447"/>
            <a:ext cx="6272321" cy="1694180"/>
          </a:xfrm>
        </p:spPr>
        <p:txBody>
          <a:bodyPr lIns="0" rtlCol="0" anchor="b">
            <a:noAutofit/>
          </a:bodyPr>
          <a:lstStyle>
            <a:lvl1pPr algn="l">
              <a:defRPr sz="6600" b="1">
                <a:solidFill>
                  <a:schemeClr val="bg1"/>
                </a:solidFill>
                <a:latin typeface="+mj-lt"/>
              </a:defRPr>
            </a:lvl1pPr>
          </a:lstStyle>
          <a:p>
            <a:pPr rtl="0"/>
            <a:r>
              <a:rPr lang="en-GB" noProof="0"/>
              <a:t>Section Header</a:t>
            </a:r>
          </a:p>
        </p:txBody>
      </p:sp>
      <p:sp>
        <p:nvSpPr>
          <p:cNvPr id="19" name="Text Placeholder 3">
            <a:extLst>
              <a:ext uri="{FF2B5EF4-FFF2-40B4-BE49-F238E27FC236}">
                <a16:creationId xmlns:a16="http://schemas.microsoft.com/office/drawing/2014/main" id="{7A110188-91CF-42CE-9B0F-643DB15F9D8E}"/>
              </a:ext>
            </a:extLst>
          </p:cNvPr>
          <p:cNvSpPr>
            <a:spLocks noGrp="1"/>
          </p:cNvSpPr>
          <p:nvPr>
            <p:ph type="body" sz="quarter" idx="10" hasCustomPrompt="1"/>
          </p:nvPr>
        </p:nvSpPr>
        <p:spPr>
          <a:xfrm>
            <a:off x="7591826" y="2613057"/>
            <a:ext cx="2489200" cy="3124198"/>
          </a:xfrm>
        </p:spPr>
        <p:txBody>
          <a:bodyPr bIns="0" rtlCol="0" anchor="b">
            <a:noAutofit/>
          </a:bodyPr>
          <a:lstStyle>
            <a:lvl1pPr marL="0" indent="0" algn="l">
              <a:buNone/>
              <a:defRPr sz="25000">
                <a:solidFill>
                  <a:srgbClr val="3B7579"/>
                </a:solidFill>
                <a:latin typeface="+mj-lt"/>
                <a:cs typeface="Arial" panose="020B0604020202020204" pitchFamily="34" charset="0"/>
              </a:defRPr>
            </a:lvl1pPr>
          </a:lstStyle>
          <a:p>
            <a:pPr lvl="0" rtl="0"/>
            <a:r>
              <a:rPr lang="en-GB" noProof="0"/>
              <a:t>No.</a:t>
            </a:r>
          </a:p>
        </p:txBody>
      </p:sp>
    </p:spTree>
    <p:extLst>
      <p:ext uri="{BB962C8B-B14F-4D97-AF65-F5344CB8AC3E}">
        <p14:creationId xmlns:p14="http://schemas.microsoft.com/office/powerpoint/2010/main" val="37630524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chemeClr val="accent2">
              <a:alpha val="99000"/>
            </a:schemeClr>
          </a:solidFill>
        </p:spPr>
        <p:txBody>
          <a:bodyPr vert="horz" lIns="1296000" tIns="45720" rIns="432000" bIns="45720" rtlCol="0" anchor="ctr">
            <a:normAutofit/>
          </a:bodyPr>
          <a:lstStyle/>
          <a:p>
            <a:pPr lvl="0" indent="0" rtl="0">
              <a:lnSpc>
                <a:spcPct val="100000"/>
              </a:lnSpc>
              <a:spcBef>
                <a:spcPts val="1000"/>
              </a:spcBef>
              <a:buFontTx/>
              <a:buNone/>
            </a:pPr>
            <a:endParaRPr lang="en-GB" sz="1400" b="0" i="0" spc="0" noProof="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rtlCol="0" anchor="b"/>
          <a:lstStyle>
            <a:lvl1pPr>
              <a:defRPr b="1">
                <a:latin typeface="+mj-lt"/>
              </a:defRPr>
            </a:lvl1pPr>
          </a:lstStyle>
          <a:p>
            <a:pPr rtl="0"/>
            <a:r>
              <a:rPr lang="en-GB"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rtlCol="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rtlCol="0">
            <a:normAutofit/>
          </a:bodyPr>
          <a:lstStyle>
            <a:lvl1pPr>
              <a:defRPr sz="800">
                <a:latin typeface="+mn-lt"/>
              </a:defRPr>
            </a:lvl1pPr>
          </a:lstStyle>
          <a:p>
            <a:pPr rtl="0"/>
            <a:r>
              <a:rPr lang="en-US" noProof="0"/>
              <a:t>Click icon to add picture</a:t>
            </a:r>
            <a:endParaRPr lang="en-GB" noProof="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Tree>
    <p:extLst>
      <p:ext uri="{BB962C8B-B14F-4D97-AF65-F5344CB8AC3E}">
        <p14:creationId xmlns:p14="http://schemas.microsoft.com/office/powerpoint/2010/main" val="383684983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64"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rtl="0">
              <a:lnSpc>
                <a:spcPct val="100000"/>
              </a:lnSpc>
              <a:spcBef>
                <a:spcPts val="1000"/>
              </a:spcBef>
              <a:buFontTx/>
              <a:buNone/>
            </a:pPr>
            <a:endParaRPr lang="en-GB" sz="1400" b="0" i="0" spc="0" noProof="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rtlCol="0" anchor="b"/>
          <a:lstStyle>
            <a:lvl1pPr>
              <a:defRPr b="1">
                <a:latin typeface="+mj-lt"/>
              </a:defRPr>
            </a:lvl1pPr>
          </a:lstStyle>
          <a:p>
            <a:pPr rtl="0"/>
            <a:r>
              <a:rPr lang="en-GB"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rtlCol="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bg1"/>
          </a:solidFill>
          <a:ln w="19050">
            <a:solidFill>
              <a:srgbClr val="1F1F26"/>
            </a:solidFill>
          </a:ln>
        </p:spPr>
        <p:txBody>
          <a:bodyPr rtlCol="0">
            <a:normAutofit/>
          </a:bodyPr>
          <a:lstStyle>
            <a:lvl1pPr>
              <a:defRPr sz="800"/>
            </a:lvl1pPr>
          </a:lstStyle>
          <a:p>
            <a:pPr rtl="0"/>
            <a:r>
              <a:rPr lang="en-US" noProof="0"/>
              <a:t>Click icon to add picture</a:t>
            </a:r>
            <a:endParaRPr lang="en-GB" noProof="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834DECF-152F-4E39-AD49-1ADCE9F759DB}"/>
              </a:ext>
            </a:extLst>
          </p:cNvPr>
          <p:cNvSpPr>
            <a:spLocks noGrp="1"/>
          </p:cNvSpPr>
          <p:nvPr>
            <p:ph type="pic" sz="quarter" idx="21"/>
          </p:nvPr>
        </p:nvSpPr>
        <p:spPr>
          <a:xfrm>
            <a:off x="841375" y="3097232"/>
            <a:ext cx="4008120" cy="2742196"/>
          </a:xfrm>
        </p:spPr>
        <p:txBody>
          <a:bodyPr rtlCol="0">
            <a:normAutofit/>
          </a:bodyPr>
          <a:lstStyle>
            <a:lvl1pPr>
              <a:defRPr sz="1200"/>
            </a:lvl1pPr>
          </a:lstStyle>
          <a:p>
            <a:pPr rtl="0"/>
            <a:r>
              <a:rPr lang="en-US" noProof="0"/>
              <a:t>Click icon to add picture</a:t>
            </a:r>
            <a:endParaRPr lang="en-GB" noProof="0"/>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rtlCol="0" anchor="b">
            <a:normAutofit/>
          </a:bodyPr>
          <a:lstStyle>
            <a:lvl1pPr>
              <a:defRPr sz="4000" b="1">
                <a:latin typeface="+mj-lt"/>
              </a:defRPr>
            </a:lvl1pPr>
          </a:lstStyle>
          <a:p>
            <a:pPr rtl="0"/>
            <a:r>
              <a:rPr lang="en-GB" noProof="0"/>
              <a:t>Click to Add </a:t>
            </a:r>
            <a:br>
              <a:rPr lang="en-GB" noProof="0"/>
            </a:br>
            <a:r>
              <a:rPr lang="en-GB" noProof="0"/>
              <a:t>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375081"/>
          </a:xfrm>
        </p:spPr>
        <p:txBody>
          <a:bodyPr lIns="0" rtlCol="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accent1"/>
          </a:solidFill>
          <a:ln w="19050">
            <a:noFill/>
          </a:ln>
        </p:spPr>
        <p:txBody>
          <a:bodyPr rtlCol="0">
            <a:normAutofit/>
          </a:bodyPr>
          <a:lstStyle>
            <a:lvl1pPr>
              <a:defRPr sz="800"/>
            </a:lvl1pPr>
          </a:lstStyle>
          <a:p>
            <a:pPr rtl="0"/>
            <a:r>
              <a:rPr lang="en-US" noProof="0"/>
              <a:t>Click icon to add picture</a:t>
            </a:r>
            <a:endParaRPr lang="en-GB" noProof="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rtl="0">
              <a:lnSpc>
                <a:spcPct val="100000"/>
              </a:lnSpc>
              <a:spcBef>
                <a:spcPts val="1000"/>
              </a:spcBef>
              <a:buFontTx/>
              <a:buNone/>
            </a:pPr>
            <a:endParaRPr lang="en-GB" sz="1400" b="0" i="0" spc="0" noProof="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rtlCol="0" anchor="b">
            <a:normAutofit/>
          </a:bodyPr>
          <a:lstStyle>
            <a:lvl1pPr algn="ctr">
              <a:defRPr sz="4000" b="1">
                <a:latin typeface="+mj-lt"/>
              </a:defRPr>
            </a:lvl1pPr>
          </a:lstStyle>
          <a:p>
            <a:pPr rtl="0"/>
            <a:r>
              <a:rPr lang="en-GB"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463303" y="2677210"/>
            <a:ext cx="804759" cy="804759"/>
          </a:xfrm>
          <a:prstGeom prst="ellipse">
            <a:avLst/>
          </a:prstGeom>
          <a:solidFill>
            <a:schemeClr val="bg1"/>
          </a:solidFill>
          <a:ln w="19050">
            <a:solidFill>
              <a:srgbClr val="1F1F26"/>
            </a:solidFill>
          </a:ln>
        </p:spPr>
        <p:txBody>
          <a:bodyPr rtlCol="0">
            <a:normAutofit/>
          </a:bodyPr>
          <a:lstStyle>
            <a:lvl1pPr>
              <a:defRPr sz="800"/>
            </a:lvl1pPr>
          </a:lstStyle>
          <a:p>
            <a:pPr rtl="0"/>
            <a:r>
              <a:rPr lang="en-US" noProof="0"/>
              <a:t>Click icon to add picture</a:t>
            </a:r>
            <a:endParaRPr lang="en-GB" noProof="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31060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157913"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1000521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rtlCol="0" anchor="t">
            <a:normAutofit/>
          </a:bodyPr>
          <a:lstStyle>
            <a:lvl1pPr marL="0" indent="0" algn="ctr">
              <a:buNone/>
              <a:defRPr sz="1400"/>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rtlCol="0" anchor="t">
            <a:normAutofit/>
          </a:bodyPr>
          <a:lstStyle>
            <a:lvl1pPr marL="0" indent="0" algn="ctr">
              <a:buNone/>
              <a:defRPr sz="1400"/>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rtlCol="0" anchor="t">
            <a:normAutofit/>
          </a:bodyPr>
          <a:lstStyle>
            <a:lvl1pPr marL="0" indent="0" algn="ctr">
              <a:buNone/>
              <a:defRPr sz="1400"/>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rtlCol="0" anchor="t">
            <a:normAutofit/>
          </a:bodyPr>
          <a:lstStyle>
            <a:lvl1pPr marL="0" indent="0" algn="ctr">
              <a:buNone/>
              <a:defRPr sz="1400"/>
            </a:lvl1pPr>
          </a:lstStyle>
          <a:p>
            <a:pPr lvl="0" rt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1337302"/>
            <a:ext cx="10685257" cy="541483"/>
          </a:xfrm>
        </p:spPr>
        <p:txBody>
          <a:bodyPr lIns="0" rtlCol="0">
            <a:noAutofit/>
          </a:bodyPr>
          <a:lstStyle>
            <a:lvl1pPr marL="0" indent="0" algn="ctr">
              <a:lnSpc>
                <a:spcPct val="100000"/>
              </a:lnSpc>
              <a:buNone/>
              <a:defRPr sz="1400">
                <a:latin typeface="+mn-lt"/>
                <a:cs typeface="Arial" panose="020B0604020202020204" pitchFamily="34" charset="0"/>
              </a:defRPr>
            </a:lvl1pPr>
          </a:lstStyle>
          <a:p>
            <a:pPr lvl="0" rtl="0"/>
            <a:r>
              <a:rPr lang="en-US" noProof="0"/>
              <a:t>Click to edit Master text styles</a:t>
            </a:r>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1039330"/>
            <a:ext cx="10854914" cy="804759"/>
          </a:xfrm>
        </p:spPr>
        <p:txBody>
          <a:bodyPr lIns="0" rtlCol="0" anchor="b">
            <a:normAutofit/>
          </a:bodyPr>
          <a:lstStyle>
            <a:lvl1pPr algn="ctr">
              <a:defRPr sz="4000" b="1">
                <a:latin typeface="+mj-lt"/>
              </a:defRPr>
            </a:lvl1pPr>
          </a:lstStyle>
          <a:p>
            <a:pPr rtl="0"/>
            <a:r>
              <a:rPr lang="en-GB"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341120" y="3235748"/>
            <a:ext cx="1049126" cy="1049124"/>
          </a:xfrm>
          <a:prstGeom prst="ellipse">
            <a:avLst/>
          </a:prstGeom>
          <a:solidFill>
            <a:schemeClr val="accent1"/>
          </a:solidFill>
          <a:ln w="19050">
            <a:noFill/>
          </a:ln>
        </p:spPr>
        <p:txBody>
          <a:bodyPr rtlCol="0">
            <a:normAutofit/>
          </a:bodyPr>
          <a:lstStyle>
            <a:lvl1pPr>
              <a:defRPr sz="800">
                <a:latin typeface="+mn-lt"/>
              </a:defRPr>
            </a:lvl1pPr>
          </a:lstStyle>
          <a:p>
            <a:pPr rtl="0"/>
            <a:r>
              <a:rPr lang="en-US" noProof="0"/>
              <a:t>Click icon to add picture</a:t>
            </a:r>
            <a:endParaRPr lang="en-GB" noProof="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18842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035730"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988303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731694"/>
          </a:xfrm>
        </p:spPr>
        <p:txBody>
          <a:bodyPr rtlCol="0" anchor="t">
            <a:normAutofit/>
          </a:bodyPr>
          <a:lstStyle>
            <a:lvl1pPr marL="0" indent="0" algn="ctr">
              <a:buNone/>
              <a:defRPr sz="1400">
                <a:latin typeface="+mn-lt"/>
              </a:defRPr>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731694"/>
          </a:xfrm>
        </p:spPr>
        <p:txBody>
          <a:bodyPr rtlCol="0" anchor="t">
            <a:normAutofit/>
          </a:bodyPr>
          <a:lstStyle>
            <a:lvl1pPr marL="0" indent="0" algn="ctr">
              <a:buNone/>
              <a:defRPr sz="1400">
                <a:latin typeface="+mn-lt"/>
              </a:defRPr>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731694"/>
          </a:xfrm>
        </p:spPr>
        <p:txBody>
          <a:bodyPr rtlCol="0" anchor="t">
            <a:normAutofit/>
          </a:bodyPr>
          <a:lstStyle>
            <a:lvl1pPr marL="0" indent="0" algn="ctr">
              <a:buNone/>
              <a:defRPr sz="1400">
                <a:latin typeface="+mn-lt"/>
              </a:defRPr>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731694"/>
          </a:xfrm>
        </p:spPr>
        <p:txBody>
          <a:bodyPr rtlCol="0" anchor="t">
            <a:normAutofit/>
          </a:bodyPr>
          <a:lstStyle>
            <a:lvl1pPr marL="0" indent="0" algn="ctr">
              <a:buNone/>
              <a:defRPr sz="1400">
                <a:latin typeface="+mn-lt"/>
              </a:defRPr>
            </a:lvl1pPr>
          </a:lstStyle>
          <a:p>
            <a:pPr lvl="0" rt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2018022"/>
            <a:ext cx="10685257" cy="541483"/>
          </a:xfrm>
        </p:spPr>
        <p:txBody>
          <a:bodyPr lIns="0" rtlCol="0">
            <a:noAutofit/>
          </a:bodyPr>
          <a:lstStyle>
            <a:lvl1pPr marL="0" indent="0" algn="ctr">
              <a:lnSpc>
                <a:spcPct val="100000"/>
              </a:lnSpc>
              <a:buNone/>
              <a:defRPr sz="1400">
                <a:latin typeface="+mn-lt"/>
                <a:cs typeface="Arial" panose="020B0604020202020204" pitchFamily="34" charset="0"/>
              </a:defRPr>
            </a:lvl1pPr>
          </a:lstStyle>
          <a:p>
            <a:pPr lvl="0" rtl="0"/>
            <a:r>
              <a:rPr lang="en-US" noProof="0"/>
              <a:t>Click to edit Master text styles</a:t>
            </a:r>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rtl="0">
              <a:lnSpc>
                <a:spcPct val="100000"/>
              </a:lnSpc>
              <a:spcBef>
                <a:spcPts val="1000"/>
              </a:spcBef>
              <a:buFontTx/>
              <a:buNone/>
            </a:pPr>
            <a:endParaRPr lang="en-GB" sz="1400" b="0" i="0" spc="0" noProof="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rtlCol="0" anchor="b"/>
          <a:lstStyle>
            <a:lvl1pPr>
              <a:defRPr b="1">
                <a:latin typeface="+mj-lt"/>
              </a:defRPr>
            </a:lvl1pPr>
          </a:lstStyle>
          <a:p>
            <a:pPr rtl="0"/>
            <a:r>
              <a:rPr lang="en-GB"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rtlCol="0" anchor="t">
            <a:normAutofit/>
          </a:bodyPr>
          <a:lstStyle>
            <a:lvl1pPr marL="0" indent="0">
              <a:buNone/>
              <a:defRPr sz="1400" spc="300">
                <a:solidFill>
                  <a:schemeClr val="tx2"/>
                </a:solidFill>
                <a:latin typeface="+mn-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152611"/>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rtlCol="0">
            <a:normAutofit/>
          </a:bodyPr>
          <a:lstStyle>
            <a:lvl1pPr>
              <a:defRPr sz="800">
                <a:latin typeface="+mn-lt"/>
              </a:defRPr>
            </a:lvl1pPr>
          </a:lstStyle>
          <a:p>
            <a:pPr rtl="0"/>
            <a:r>
              <a:rPr lang="en-US" noProof="0"/>
              <a:t>Click icon to add picture</a:t>
            </a:r>
            <a:endParaRPr lang="en-GB" noProof="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rtl="0"/>
            <a:r>
              <a:rPr lang="en-US" noProof="0"/>
              <a:t>Click icon to add picture</a:t>
            </a:r>
            <a:endParaRPr lang="en-GB"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rtlCol="0" anchor="ctr">
            <a:normAutofit/>
          </a:bodyPr>
          <a:lstStyle>
            <a:lvl1pPr marL="0" indent="0">
              <a:buNone/>
              <a:defRPr sz="1400">
                <a:latin typeface="+mn-lt"/>
              </a:defRPr>
            </a:lvl1pPr>
          </a:lstStyle>
          <a:p>
            <a:pPr lvl="0" rtl="0"/>
            <a:r>
              <a:rPr lang="en-US" noProof="0"/>
              <a:t>Click to edit Master text styles</a:t>
            </a:r>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841682" y="971950"/>
            <a:ext cx="3537030" cy="2036100"/>
          </a:xfrm>
        </p:spPr>
        <p:txBody>
          <a:bodyPr lIns="0" rtlCol="0"/>
          <a:lstStyle>
            <a:lvl1pPr>
              <a:defRPr>
                <a:solidFill>
                  <a:srgbClr val="5DAAB0"/>
                </a:solidFill>
                <a:latin typeface="+mj-lt"/>
              </a:defRPr>
            </a:lvl1pPr>
          </a:lstStyle>
          <a:p>
            <a:pPr rtl="0"/>
            <a:r>
              <a:rPr lang="en-US" noProof="0"/>
              <a:t>Click to edit Master title style</a:t>
            </a:r>
            <a:endParaRPr lang="en-GB" noProof="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6076930" y="729827"/>
            <a:ext cx="1643384" cy="1643384"/>
          </a:xfrm>
          <a:prstGeom prst="ellipse">
            <a:avLst/>
          </a:prstGeom>
        </p:spPr>
        <p:txBody>
          <a:bodyPr rtlCol="0"/>
          <a:lstStyle>
            <a:lvl1pPr>
              <a:defRPr>
                <a:latin typeface="+mn-lt"/>
              </a:defRPr>
            </a:lvl1pPr>
          </a:lstStyle>
          <a:p>
            <a:pPr rtl="0"/>
            <a:r>
              <a:rPr lang="en-US" noProof="0"/>
              <a:t>Click icon to add picture</a:t>
            </a:r>
            <a:endParaRPr lang="en-GB" noProof="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8970602" y="729827"/>
            <a:ext cx="1643384" cy="1643384"/>
          </a:xfrm>
          <a:prstGeom prst="ellipse">
            <a:avLst/>
          </a:prstGeom>
        </p:spPr>
        <p:txBody>
          <a:bodyPr rtlCol="0"/>
          <a:lstStyle>
            <a:lvl1pPr>
              <a:defRPr>
                <a:latin typeface="+mn-lt"/>
              </a:defRPr>
            </a:lvl1pPr>
          </a:lstStyle>
          <a:p>
            <a:pPr rtl="0"/>
            <a:r>
              <a:rPr lang="en-US" noProof="0"/>
              <a:t>Click icon to add picture</a:t>
            </a:r>
            <a:endParaRPr lang="en-GB" noProof="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6076930" y="3646649"/>
            <a:ext cx="1643384" cy="1643384"/>
          </a:xfrm>
          <a:prstGeom prst="ellipse">
            <a:avLst/>
          </a:prstGeom>
        </p:spPr>
        <p:txBody>
          <a:bodyPr rtlCol="0"/>
          <a:lstStyle>
            <a:lvl1pPr>
              <a:defRPr>
                <a:latin typeface="+mn-lt"/>
              </a:defRPr>
            </a:lvl1pPr>
          </a:lstStyle>
          <a:p>
            <a:pPr rtl="0"/>
            <a:r>
              <a:rPr lang="en-US" noProof="0"/>
              <a:t>Click icon to add picture</a:t>
            </a:r>
            <a:endParaRPr lang="en-GB" noProof="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8970602" y="3646649"/>
            <a:ext cx="1643384" cy="1643384"/>
          </a:xfrm>
          <a:prstGeom prst="ellipse">
            <a:avLst/>
          </a:prstGeom>
        </p:spPr>
        <p:txBody>
          <a:bodyPr rtlCol="0"/>
          <a:lstStyle>
            <a:lvl1pPr>
              <a:defRPr>
                <a:latin typeface="+mn-lt"/>
              </a:defRPr>
            </a:lvl1pPr>
          </a:lstStyle>
          <a:p>
            <a:pPr rtl="0"/>
            <a:r>
              <a:rPr lang="en-US" noProof="0"/>
              <a:t>Click icon to add picture</a:t>
            </a:r>
            <a:endParaRPr lang="en-GB" noProof="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5642770" y="2823837"/>
            <a:ext cx="2517605" cy="484146"/>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5642770" y="2419511"/>
            <a:ext cx="2517605" cy="382749"/>
          </a:xfrm>
        </p:spPr>
        <p:txBody>
          <a:bodyPr lIns="0" rtlCol="0" anchor="b">
            <a:noAutofit/>
          </a:bodyPr>
          <a:lstStyle>
            <a:lvl1pPr marL="0" indent="0" algn="ctr">
              <a:buNone/>
              <a:defRPr sz="1600" b="1">
                <a:latin typeface="+mn-lt"/>
                <a:cs typeface="Arial" panose="020B0604020202020204" pitchFamily="34" charset="0"/>
              </a:defRPr>
            </a:lvl1pPr>
          </a:lstStyle>
          <a:p>
            <a:pPr lvl="0" rtl="0"/>
            <a:r>
              <a:rPr lang="en-GB" noProof="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544956" y="2823837"/>
            <a:ext cx="2517605" cy="484146"/>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544956" y="2419511"/>
            <a:ext cx="2517605" cy="382749"/>
          </a:xfrm>
        </p:spPr>
        <p:txBody>
          <a:bodyPr lIns="0" rtlCol="0" anchor="b">
            <a:noAutofit/>
          </a:bodyPr>
          <a:lstStyle>
            <a:lvl1pPr marL="0" indent="0" algn="ctr">
              <a:buNone/>
              <a:defRPr sz="1600" b="1">
                <a:latin typeface="+mn-lt"/>
                <a:cs typeface="Arial" panose="020B0604020202020204" pitchFamily="34" charset="0"/>
              </a:defRPr>
            </a:lvl1pPr>
          </a:lstStyle>
          <a:p>
            <a:pPr lvl="0" rtl="0"/>
            <a:r>
              <a:rPr lang="en-GB" noProof="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5642770" y="5740657"/>
            <a:ext cx="2517605" cy="484146"/>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5642770" y="5336331"/>
            <a:ext cx="2517605" cy="382749"/>
          </a:xfrm>
        </p:spPr>
        <p:txBody>
          <a:bodyPr lIns="0" rtlCol="0" anchor="b">
            <a:noAutofit/>
          </a:bodyPr>
          <a:lstStyle>
            <a:lvl1pPr marL="0" indent="0" algn="ctr">
              <a:buNone/>
              <a:defRPr sz="1600" b="1">
                <a:latin typeface="+mn-lt"/>
                <a:cs typeface="Arial" panose="020B0604020202020204" pitchFamily="34" charset="0"/>
              </a:defRPr>
            </a:lvl1pPr>
          </a:lstStyle>
          <a:p>
            <a:pPr lvl="0" rtl="0"/>
            <a:r>
              <a:rPr lang="en-GB" noProof="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8544956" y="5740657"/>
            <a:ext cx="2517605" cy="484146"/>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8544956" y="5336331"/>
            <a:ext cx="2517605" cy="382749"/>
          </a:xfrm>
        </p:spPr>
        <p:txBody>
          <a:bodyPr lIns="0" rtlCol="0" anchor="b">
            <a:noAutofit/>
          </a:bodyPr>
          <a:lstStyle>
            <a:lvl1pPr marL="0" indent="0" algn="ctr">
              <a:buNone/>
              <a:defRPr sz="1600" b="1">
                <a:latin typeface="+mn-lt"/>
                <a:cs typeface="Arial" panose="020B0604020202020204" pitchFamily="34" charset="0"/>
              </a:defRPr>
            </a:lvl1pPr>
          </a:lstStyle>
          <a:p>
            <a:pPr lvl="0" rtl="0"/>
            <a:r>
              <a:rPr lang="en-GB" noProof="0"/>
              <a:t>ADD NAME HERE</a:t>
            </a:r>
          </a:p>
        </p:txBody>
      </p:sp>
      <p:sp>
        <p:nvSpPr>
          <p:cNvPr id="16" name="Shape 62">
            <a:extLst>
              <a:ext uri="{FF2B5EF4-FFF2-40B4-BE49-F238E27FC236}">
                <a16:creationId xmlns:a16="http://schemas.microsoft.com/office/drawing/2014/main" id="{E2A7A773-8673-42D6-B565-4013CBE76BBD}"/>
              </a:ext>
            </a:extLst>
          </p:cNvPr>
          <p:cNvSpPr/>
          <p:nvPr userDrawn="1"/>
        </p:nvSpPr>
        <p:spPr>
          <a:xfrm rot="16200000" flipV="1">
            <a:off x="965155" y="-184909"/>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6877645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E8D18BE-27C3-4048-91A7-DD0F0F8D0861}"/>
              </a:ext>
            </a:extLst>
          </p:cNvPr>
          <p:cNvSpPr/>
          <p:nvPr userDrawn="1"/>
        </p:nvSpPr>
        <p:spPr>
          <a:xfrm>
            <a:off x="4190264"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atin typeface="+mn-lt"/>
            </a:endParaRPr>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2106887" y="616350"/>
            <a:ext cx="7978227" cy="1062602"/>
          </a:xfrm>
        </p:spPr>
        <p:txBody>
          <a:bodyPr lIns="0" rtlCol="0"/>
          <a:lstStyle>
            <a:lvl1pPr algn="ctr">
              <a:defRPr>
                <a:solidFill>
                  <a:schemeClr val="tx2"/>
                </a:solidFill>
                <a:latin typeface="+mj-lt"/>
              </a:defRPr>
            </a:lvl1pPr>
          </a:lstStyle>
          <a:p>
            <a:pPr rtl="0"/>
            <a:r>
              <a:rPr lang="en-US" noProof="0"/>
              <a:t>Click to edit Master title style</a:t>
            </a:r>
            <a:endParaRPr lang="en-GB" noProof="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4306007" y="2385012"/>
            <a:ext cx="1643384" cy="1643384"/>
          </a:xfrm>
          <a:prstGeom prst="ellipse">
            <a:avLst/>
          </a:prstGeom>
        </p:spPr>
        <p:txBody>
          <a:bodyPr rtlCol="0">
            <a:normAutofit/>
          </a:bodyPr>
          <a:lstStyle>
            <a:lvl1pPr algn="ctr">
              <a:defRPr sz="1600">
                <a:latin typeface="+mn-lt"/>
              </a:defRPr>
            </a:lvl1pPr>
          </a:lstStyle>
          <a:p>
            <a:pPr rtl="0"/>
            <a:r>
              <a:rPr lang="en-US" noProof="0"/>
              <a:t>Click icon to add picture</a:t>
            </a:r>
            <a:endParaRPr lang="en-GB" noProof="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6273705" y="2385012"/>
            <a:ext cx="1643384" cy="1643384"/>
          </a:xfrm>
          <a:prstGeom prst="ellipse">
            <a:avLst/>
          </a:prstGeom>
        </p:spPr>
        <p:txBody>
          <a:bodyPr rtlCol="0">
            <a:normAutofit/>
          </a:bodyPr>
          <a:lstStyle>
            <a:lvl1pPr algn="ctr">
              <a:defRPr sz="1600">
                <a:latin typeface="+mn-lt"/>
              </a:defRPr>
            </a:lvl1pPr>
          </a:lstStyle>
          <a:p>
            <a:pPr rtl="0"/>
            <a:r>
              <a:rPr lang="en-US" noProof="0"/>
              <a:t>Click icon to add picture</a:t>
            </a:r>
            <a:endParaRPr lang="en-GB" noProof="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4306007" y="4352707"/>
            <a:ext cx="1643384" cy="1643384"/>
          </a:xfrm>
          <a:prstGeom prst="ellipse">
            <a:avLst/>
          </a:prstGeom>
        </p:spPr>
        <p:txBody>
          <a:bodyPr rtlCol="0">
            <a:normAutofit/>
          </a:bodyPr>
          <a:lstStyle>
            <a:lvl1pPr algn="ctr">
              <a:defRPr sz="1600">
                <a:latin typeface="+mn-lt"/>
              </a:defRPr>
            </a:lvl1pPr>
          </a:lstStyle>
          <a:p>
            <a:pPr rtl="0"/>
            <a:r>
              <a:rPr lang="en-US" noProof="0"/>
              <a:t>Click icon to add picture</a:t>
            </a:r>
            <a:endParaRPr lang="en-GB" noProof="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6273705" y="4352707"/>
            <a:ext cx="1643384" cy="1643384"/>
          </a:xfrm>
          <a:prstGeom prst="ellipse">
            <a:avLst/>
          </a:prstGeom>
        </p:spPr>
        <p:txBody>
          <a:bodyPr rtlCol="0">
            <a:normAutofit/>
          </a:bodyPr>
          <a:lstStyle>
            <a:lvl1pPr algn="ctr">
              <a:defRPr sz="1600">
                <a:latin typeface="+mn-lt"/>
              </a:defRPr>
            </a:lvl1pPr>
          </a:lstStyle>
          <a:p>
            <a:pPr rtl="0"/>
            <a:r>
              <a:rPr lang="en-US" noProof="0"/>
              <a:t>Click icon to add picture</a:t>
            </a:r>
            <a:endParaRPr lang="en-GB" noProof="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1504731" y="3168715"/>
            <a:ext cx="2517605" cy="484146"/>
          </a:xfrm>
        </p:spPr>
        <p:txBody>
          <a:bodyPr lIns="0" rtlCol="0">
            <a:noAutofit/>
          </a:bodyPr>
          <a:lstStyle>
            <a:lvl1pPr marL="0" indent="0" algn="r">
              <a:buNone/>
              <a:defRPr sz="1400">
                <a:latin typeface="+mn-lt"/>
                <a:cs typeface="Arial" panose="020B0604020202020204" pitchFamily="34" charset="0"/>
              </a:defRPr>
            </a:lvl1pPr>
          </a:lstStyle>
          <a:p>
            <a:pPr lvl="0" rtl="0"/>
            <a:r>
              <a:rPr lang="en-US" noProof="0"/>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1504731" y="2764389"/>
            <a:ext cx="2517605" cy="382749"/>
          </a:xfrm>
        </p:spPr>
        <p:txBody>
          <a:bodyPr lIns="0" rtlCol="0" anchor="b">
            <a:noAutofit/>
          </a:bodyPr>
          <a:lstStyle>
            <a:lvl1pPr marL="0" indent="0" algn="r">
              <a:buNone/>
              <a:defRPr sz="1600" b="1">
                <a:latin typeface="+mn-lt"/>
                <a:cs typeface="Arial" panose="020B0604020202020204" pitchFamily="34" charset="0"/>
              </a:defRPr>
            </a:lvl1pPr>
          </a:lstStyle>
          <a:p>
            <a:pPr lvl="0" rtl="0"/>
            <a:r>
              <a:rPr lang="en-GB" noProof="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241403" y="3168715"/>
            <a:ext cx="2517605" cy="484146"/>
          </a:xfrm>
        </p:spPr>
        <p:txBody>
          <a:bodyPr lIns="0" rtlCol="0">
            <a:noAutofit/>
          </a:bodyPr>
          <a:lstStyle>
            <a:lvl1pPr marL="0" indent="0" algn="l">
              <a:buNone/>
              <a:defRPr sz="1400">
                <a:latin typeface="+mn-lt"/>
                <a:cs typeface="Arial" panose="020B0604020202020204" pitchFamily="34" charset="0"/>
              </a:defRPr>
            </a:lvl1pPr>
          </a:lstStyle>
          <a:p>
            <a:pPr lvl="0" rtl="0"/>
            <a:r>
              <a:rPr lang="en-US" noProof="0"/>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241403" y="2764389"/>
            <a:ext cx="2517605" cy="382749"/>
          </a:xfrm>
        </p:spPr>
        <p:txBody>
          <a:bodyPr lIns="0" rtlCol="0" anchor="b">
            <a:noAutofit/>
          </a:bodyPr>
          <a:lstStyle>
            <a:lvl1pPr marL="0" indent="0" algn="l">
              <a:buNone/>
              <a:defRPr sz="1600" b="1">
                <a:latin typeface="+mn-lt"/>
                <a:cs typeface="Arial" panose="020B0604020202020204" pitchFamily="34" charset="0"/>
              </a:defRPr>
            </a:lvl1pPr>
          </a:lstStyle>
          <a:p>
            <a:pPr lvl="0" rtl="0"/>
            <a:r>
              <a:rPr lang="en-GB" noProof="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p:ph type="body" sz="quarter" idx="19"/>
          </p:nvPr>
        </p:nvSpPr>
        <p:spPr>
          <a:xfrm>
            <a:off x="1504731" y="5167572"/>
            <a:ext cx="2517605" cy="484146"/>
          </a:xfrm>
        </p:spPr>
        <p:txBody>
          <a:bodyPr lIns="0" rtlCol="0">
            <a:noAutofit/>
          </a:bodyPr>
          <a:lstStyle>
            <a:lvl1pPr marL="0" indent="0" algn="r">
              <a:buNone/>
              <a:defRPr sz="1400">
                <a:latin typeface="+mn-lt"/>
                <a:cs typeface="Arial" panose="020B0604020202020204" pitchFamily="34" charset="0"/>
              </a:defRPr>
            </a:lvl1pPr>
          </a:lstStyle>
          <a:p>
            <a:pPr lvl="0" rtl="0"/>
            <a:r>
              <a:rPr lang="en-US" noProof="0"/>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p:ph type="body" sz="quarter" idx="20" hasCustomPrompt="1"/>
          </p:nvPr>
        </p:nvSpPr>
        <p:spPr>
          <a:xfrm>
            <a:off x="1504731" y="4763246"/>
            <a:ext cx="2517605" cy="382749"/>
          </a:xfrm>
        </p:spPr>
        <p:txBody>
          <a:bodyPr lIns="0" rtlCol="0" anchor="b">
            <a:noAutofit/>
          </a:bodyPr>
          <a:lstStyle>
            <a:lvl1pPr marL="0" indent="0" algn="r">
              <a:buNone/>
              <a:defRPr sz="1600" b="1">
                <a:latin typeface="+mn-lt"/>
                <a:cs typeface="Arial" panose="020B0604020202020204" pitchFamily="34" charset="0"/>
              </a:defRPr>
            </a:lvl1pPr>
          </a:lstStyle>
          <a:p>
            <a:pPr lvl="0" rtl="0"/>
            <a:r>
              <a:rPr lang="en-GB" noProof="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p:ph type="body" sz="quarter" idx="21"/>
          </p:nvPr>
        </p:nvSpPr>
        <p:spPr>
          <a:xfrm>
            <a:off x="8241403" y="5167572"/>
            <a:ext cx="2517605" cy="484146"/>
          </a:xfrm>
        </p:spPr>
        <p:txBody>
          <a:bodyPr lIns="0" rtlCol="0">
            <a:noAutofit/>
          </a:bodyPr>
          <a:lstStyle>
            <a:lvl1pPr marL="0" indent="0" algn="l">
              <a:buNone/>
              <a:defRPr sz="1400">
                <a:latin typeface="+mn-lt"/>
                <a:cs typeface="Arial" panose="020B0604020202020204" pitchFamily="34" charset="0"/>
              </a:defRPr>
            </a:lvl1pPr>
          </a:lstStyle>
          <a:p>
            <a:pPr lvl="0" rtl="0"/>
            <a:r>
              <a:rPr lang="en-US" noProof="0"/>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p:ph type="body" sz="quarter" idx="22" hasCustomPrompt="1"/>
          </p:nvPr>
        </p:nvSpPr>
        <p:spPr>
          <a:xfrm>
            <a:off x="8241403" y="4763246"/>
            <a:ext cx="2517605" cy="382749"/>
          </a:xfrm>
        </p:spPr>
        <p:txBody>
          <a:bodyPr lIns="0" rtlCol="0" anchor="b">
            <a:noAutofit/>
          </a:bodyPr>
          <a:lstStyle>
            <a:lvl1pPr marL="0" indent="0" algn="l">
              <a:buNone/>
              <a:defRPr sz="1600" b="1">
                <a:latin typeface="+mn-lt"/>
                <a:cs typeface="Arial" panose="020B0604020202020204" pitchFamily="34" charset="0"/>
              </a:defRPr>
            </a:lvl1pPr>
          </a:lstStyle>
          <a:p>
            <a:pPr lvl="0" rtl="0"/>
            <a:r>
              <a:rPr lang="en-GB" noProof="0"/>
              <a:t>ADD NAME HERE</a:t>
            </a:r>
          </a:p>
        </p:txBody>
      </p:sp>
      <p:sp>
        <p:nvSpPr>
          <p:cNvPr id="17" name="Oval 16">
            <a:extLst>
              <a:ext uri="{FF2B5EF4-FFF2-40B4-BE49-F238E27FC236}">
                <a16:creationId xmlns:a16="http://schemas.microsoft.com/office/drawing/2014/main" id="{EC623159-5A5F-49ED-8FE8-D17FB82C8BB9}"/>
              </a:ext>
            </a:extLst>
          </p:cNvPr>
          <p:cNvSpPr/>
          <p:nvPr userDrawn="1"/>
        </p:nvSpPr>
        <p:spPr>
          <a:xfrm>
            <a:off x="6157960"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atin typeface="+mn-lt"/>
            </a:endParaRPr>
          </a:p>
        </p:txBody>
      </p:sp>
      <p:sp>
        <p:nvSpPr>
          <p:cNvPr id="18" name="Oval 17">
            <a:extLst>
              <a:ext uri="{FF2B5EF4-FFF2-40B4-BE49-F238E27FC236}">
                <a16:creationId xmlns:a16="http://schemas.microsoft.com/office/drawing/2014/main" id="{83F630FE-FEDE-4DCF-98BE-57FA329D971D}"/>
              </a:ext>
            </a:extLst>
          </p:cNvPr>
          <p:cNvSpPr/>
          <p:nvPr userDrawn="1"/>
        </p:nvSpPr>
        <p:spPr>
          <a:xfrm>
            <a:off x="4190264"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atin typeface="+mn-lt"/>
            </a:endParaRPr>
          </a:p>
        </p:txBody>
      </p:sp>
      <p:sp>
        <p:nvSpPr>
          <p:cNvPr id="19" name="Oval 18">
            <a:extLst>
              <a:ext uri="{FF2B5EF4-FFF2-40B4-BE49-F238E27FC236}">
                <a16:creationId xmlns:a16="http://schemas.microsoft.com/office/drawing/2014/main" id="{5CEE0F46-6DA2-40B8-B7F9-015FA8D24163}"/>
              </a:ext>
            </a:extLst>
          </p:cNvPr>
          <p:cNvSpPr/>
          <p:nvPr userDrawn="1"/>
        </p:nvSpPr>
        <p:spPr>
          <a:xfrm>
            <a:off x="6157960"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atin typeface="+mn-lt"/>
            </a:endParaRPr>
          </a:p>
        </p:txBody>
      </p:sp>
    </p:spTree>
    <p:extLst>
      <p:ext uri="{BB962C8B-B14F-4D97-AF65-F5344CB8AC3E}">
        <p14:creationId xmlns:p14="http://schemas.microsoft.com/office/powerpoint/2010/main" val="3331175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rtlCol="0" anchor="b">
            <a:normAutofit/>
          </a:bodyPr>
          <a:lstStyle>
            <a:lvl1pPr algn="r">
              <a:defRPr sz="4000">
                <a:latin typeface="+mj-lt"/>
              </a:defRPr>
            </a:lvl1pPr>
          </a:lstStyle>
          <a:p>
            <a:pPr rtl="0"/>
            <a:r>
              <a:rPr lang="en-GB" noProof="0"/>
              <a:t>Click to Add </a:t>
            </a:r>
            <a:br>
              <a:rPr lang="en-GB" noProof="0"/>
            </a:br>
            <a:r>
              <a:rPr lang="en-GB"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rtlCol="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rtlCol="0"/>
          <a:lstStyle/>
          <a:p>
            <a:pPr rtl="0"/>
            <a:r>
              <a:rPr lang="en-US" noProof="0"/>
              <a:t>Click icon to add chart</a:t>
            </a:r>
            <a:endParaRPr lang="en-GB" noProof="0"/>
          </a:p>
        </p:txBody>
      </p:sp>
    </p:spTree>
    <p:extLst>
      <p:ext uri="{BB962C8B-B14F-4D97-AF65-F5344CB8AC3E}">
        <p14:creationId xmlns:p14="http://schemas.microsoft.com/office/powerpoint/2010/main" val="7445607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rtlCol="0" anchor="b">
            <a:normAutofit/>
          </a:bodyPr>
          <a:lstStyle>
            <a:lvl1pPr algn="r">
              <a:defRPr sz="4000">
                <a:latin typeface="+mj-lt"/>
              </a:defRPr>
            </a:lvl1pPr>
          </a:lstStyle>
          <a:p>
            <a:pPr rtl="0"/>
            <a:r>
              <a:rPr lang="en-GB" noProof="0"/>
              <a:t>Click to Add </a:t>
            </a:r>
            <a:br>
              <a:rPr lang="en-GB" noProof="0"/>
            </a:br>
            <a:r>
              <a:rPr lang="en-GB"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rtlCol="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rtlCol="0"/>
          <a:lstStyle/>
          <a:p>
            <a:pPr rtl="0"/>
            <a:r>
              <a:rPr lang="en-US" noProof="0"/>
              <a:t>Click icon to add chart</a:t>
            </a:r>
            <a:endParaRPr lang="en-GB" noProof="0"/>
          </a:p>
        </p:txBody>
      </p:sp>
      <p:sp>
        <p:nvSpPr>
          <p:cNvPr id="4" name="Picture Placeholder 3">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6985145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rtlCol="0" anchor="b"/>
          <a:lstStyle>
            <a:lvl1pPr algn="ctr">
              <a:defRPr>
                <a:latin typeface="+mj-lt"/>
              </a:defRPr>
            </a:lvl1pPr>
          </a:lstStyle>
          <a:p>
            <a:pPr rtl="0"/>
            <a:r>
              <a:rPr lang="en-GB" noProof="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rtlCol="0" anchor="ctr">
            <a:normAutofit/>
          </a:bodyPr>
          <a:lstStyle>
            <a:lvl1pPr marL="0" indent="0" algn="ctr">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a:t>SUBTITLE HERE</a:t>
            </a:r>
          </a:p>
        </p:txBody>
      </p:sp>
      <p:sp>
        <p:nvSpPr>
          <p:cNvPr id="4" name="Table Placeholder 3">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rtlCol="0"/>
          <a:lstStyle/>
          <a:p>
            <a:pPr rtl="0"/>
            <a:r>
              <a:rPr lang="en-US" noProof="0"/>
              <a:t>Click icon to add table</a:t>
            </a:r>
            <a:endParaRPr lang="en-GB" noProof="0"/>
          </a:p>
        </p:txBody>
      </p:sp>
    </p:spTree>
    <p:extLst>
      <p:ext uri="{BB962C8B-B14F-4D97-AF65-F5344CB8AC3E}">
        <p14:creationId xmlns:p14="http://schemas.microsoft.com/office/powerpoint/2010/main" val="850829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524172"/>
            <a:ext cx="2578099" cy="2508588"/>
          </a:xfrm>
        </p:spPr>
        <p:txBody>
          <a:bodyPr lIns="0" rtlCol="0" anchor="t">
            <a:normAutofit/>
          </a:bodyPr>
          <a:lstStyle>
            <a:lvl1pPr algn="l">
              <a:defRPr sz="4000">
                <a:latin typeface="+mj-lt"/>
              </a:defRPr>
            </a:lvl1pPr>
          </a:lstStyle>
          <a:p>
            <a:pPr rtl="0"/>
            <a:r>
              <a:rPr lang="en-GB" noProof="0"/>
              <a:t>Click to Add </a:t>
            </a:r>
            <a:br>
              <a:rPr lang="en-GB" noProof="0"/>
            </a:br>
            <a:r>
              <a:rPr lang="en-GB" noProof="0"/>
              <a:t>Slide Title Here</a:t>
            </a:r>
          </a:p>
        </p:txBody>
      </p:sp>
      <p:sp>
        <p:nvSpPr>
          <p:cNvPr id="9" name="Shape 62">
            <a:extLst>
              <a:ext uri="{FF2B5EF4-FFF2-40B4-BE49-F238E27FC236}">
                <a16:creationId xmlns:a16="http://schemas.microsoft.com/office/drawing/2014/main" id="{77A2F74A-3B1A-417B-8998-62F0E7EF0E74}"/>
              </a:ext>
            </a:extLst>
          </p:cNvPr>
          <p:cNvSpPr/>
          <p:nvPr userDrawn="1"/>
        </p:nvSpPr>
        <p:spPr>
          <a:xfrm rot="16200000" flipV="1">
            <a:off x="965155" y="-703069"/>
            <a:ext cx="0" cy="1930310"/>
          </a:xfrm>
          <a:prstGeom prst="line">
            <a:avLst/>
          </a:prstGeom>
          <a:ln w="19050">
            <a:solidFill>
              <a:schemeClr val="tx2"/>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a:p>
        </p:txBody>
      </p:sp>
    </p:spTree>
    <p:extLst>
      <p:ext uri="{BB962C8B-B14F-4D97-AF65-F5344CB8AC3E}">
        <p14:creationId xmlns:p14="http://schemas.microsoft.com/office/powerpoint/2010/main" val="12529377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98755"/>
            <a:ext cx="3856038" cy="4235450"/>
          </a:xfrm>
          <a:solidFill>
            <a:schemeClr val="bg1">
              <a:lumMod val="95000"/>
            </a:schemeClr>
          </a:solidFill>
        </p:spPr>
        <p:txBody>
          <a:bodyPr rtlCol="0"/>
          <a:lstStyle/>
          <a:p>
            <a:pPr rtl="0"/>
            <a:r>
              <a:rPr lang="en-US" noProof="0"/>
              <a:t>Click icon to add picture</a:t>
            </a:r>
            <a:endParaRPr lang="en-GB" noProof="0"/>
          </a:p>
        </p:txBody>
      </p:sp>
      <p:sp>
        <p:nvSpPr>
          <p:cNvPr id="4" name="Picture Placeholder 4">
            <a:extLst>
              <a:ext uri="{FF2B5EF4-FFF2-40B4-BE49-F238E27FC236}">
                <a16:creationId xmlns:a16="http://schemas.microsoft.com/office/drawing/2014/main" id="{D653D0B5-B695-4544-91E9-B8223EA713FF}"/>
              </a:ext>
            </a:extLst>
          </p:cNvPr>
          <p:cNvSpPr>
            <a:spLocks noGrp="1"/>
          </p:cNvSpPr>
          <p:nvPr>
            <p:ph type="pic" sz="quarter" idx="11"/>
          </p:nvPr>
        </p:nvSpPr>
        <p:spPr>
          <a:xfrm>
            <a:off x="4312285" y="198755"/>
            <a:ext cx="7651115" cy="4235450"/>
          </a:xfrm>
          <a:solidFill>
            <a:schemeClr val="bg1">
              <a:lumMod val="95000"/>
            </a:schemeClr>
          </a:solidFill>
        </p:spPr>
        <p:txBody>
          <a:bodyPr rtlCol="0"/>
          <a:lstStyle/>
          <a:p>
            <a:pPr rtl="0"/>
            <a:r>
              <a:rPr lang="en-US" noProof="0"/>
              <a:t>Click icon to add picture</a:t>
            </a:r>
            <a:endParaRPr lang="en-GB" noProof="0"/>
          </a:p>
        </p:txBody>
      </p:sp>
      <p:sp>
        <p:nvSpPr>
          <p:cNvPr id="5" name="Picture Placeholder 4">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648200"/>
            <a:ext cx="7651116" cy="2011679"/>
          </a:xfrm>
          <a:solidFill>
            <a:schemeClr val="bg1">
              <a:lumMod val="95000"/>
            </a:schemeClr>
          </a:solidFill>
        </p:spPr>
        <p:txBody>
          <a:bodyPr rtlCol="0"/>
          <a:lstStyle/>
          <a:p>
            <a:pPr rtl="0"/>
            <a:r>
              <a:rPr lang="en-US" noProof="0"/>
              <a:t>Click icon to add picture</a:t>
            </a:r>
            <a:endParaRPr lang="en-GB" noProof="0"/>
          </a:p>
        </p:txBody>
      </p:sp>
      <p:sp>
        <p:nvSpPr>
          <p:cNvPr id="6" name="Picture Placeholder 4">
            <a:extLst>
              <a:ext uri="{FF2B5EF4-FFF2-40B4-BE49-F238E27FC236}">
                <a16:creationId xmlns:a16="http://schemas.microsoft.com/office/drawing/2014/main" id="{75694821-2A94-40B8-8AAD-3E3762AFD388}"/>
              </a:ext>
            </a:extLst>
          </p:cNvPr>
          <p:cNvSpPr>
            <a:spLocks noGrp="1"/>
          </p:cNvSpPr>
          <p:nvPr>
            <p:ph type="pic" sz="quarter" idx="13"/>
          </p:nvPr>
        </p:nvSpPr>
        <p:spPr>
          <a:xfrm>
            <a:off x="8122919" y="4648200"/>
            <a:ext cx="3855721" cy="2011679"/>
          </a:xfrm>
          <a:solidFill>
            <a:schemeClr val="bg1">
              <a:lumMod val="95000"/>
            </a:schemeClr>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5322771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710AE426-CBD1-49BA-A1DA-945CCEE2ED80}" type="datetimeFigureOut">
              <a:rPr lang="en-US" smtClean="0"/>
              <a:t>3/17/2026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6541876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710AE426-CBD1-49BA-A1DA-945CCEE2ED80}" type="datetimeFigureOut">
              <a:rPr lang="en-US" smtClean="0"/>
              <a:t>3/17/2026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1181231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3/17/2026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6536593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5" r:id="rId2"/>
    <p:sldLayoutId id="2147483689" r:id="rId3"/>
    <p:sldLayoutId id="2147483684" r:id="rId4"/>
    <p:sldLayoutId id="2147483651" r:id="rId5"/>
    <p:sldLayoutId id="2147483685" r:id="rId6"/>
    <p:sldLayoutId id="2147483674" r:id="rId7"/>
    <p:sldLayoutId id="2147483690" r:id="rId8"/>
    <p:sldLayoutId id="2147483694" r:id="rId9"/>
    <p:sldLayoutId id="2147483693" r:id="rId10"/>
    <p:sldLayoutId id="2147483686" r:id="rId11"/>
    <p:sldLayoutId id="2147483703" r:id="rId12"/>
    <p:sldLayoutId id="2147483709" r:id="rId13"/>
    <p:sldLayoutId id="2147483710" r:id="rId14"/>
    <p:sldLayoutId id="2147483711" r:id="rId15"/>
    <p:sldLayoutId id="2147483712" r:id="rId16"/>
    <p:sldLayoutId id="2147483704" r:id="rId17"/>
    <p:sldLayoutId id="2147483702" r:id="rId18"/>
    <p:sldLayoutId id="2147483713" r:id="rId19"/>
    <p:sldLayoutId id="2147483714" r:id="rId20"/>
    <p:sldLayoutId id="2147483715" r:id="rId21"/>
    <p:sldLayoutId id="2147483695" r:id="rId22"/>
    <p:sldLayoutId id="2147483730" r:id="rId23"/>
    <p:sldLayoutId id="2147483698" r:id="rId24"/>
    <p:sldLayoutId id="2147483731" r:id="rId25"/>
    <p:sldLayoutId id="2147483699" r:id="rId26"/>
    <p:sldLayoutId id="2147483732" r:id="rId27"/>
    <p:sldLayoutId id="2147483700" r:id="rId28"/>
    <p:sldLayoutId id="2147483733" r:id="rId29"/>
    <p:sldLayoutId id="2147483701" r:id="rId30"/>
    <p:sldLayoutId id="2147483734" r:id="rId31"/>
    <p:sldLayoutId id="2147483696" r:id="rId32"/>
    <p:sldLayoutId id="2147483705" r:id="rId33"/>
    <p:sldLayoutId id="2147483706" r:id="rId34"/>
    <p:sldLayoutId id="2147483707" r:id="rId35"/>
    <p:sldLayoutId id="2147483708" r:id="rId36"/>
    <p:sldLayoutId id="2147483687" r:id="rId37"/>
    <p:sldLayoutId id="2147483660" r:id="rId38"/>
    <p:sldLayoutId id="2147483719" r:id="rId39"/>
    <p:sldLayoutId id="2147483720" r:id="rId40"/>
    <p:sldLayoutId id="2147483718" r:id="rId41"/>
    <p:sldLayoutId id="2147483721" r:id="rId42"/>
    <p:sldLayoutId id="2147483716" r:id="rId43"/>
    <p:sldLayoutId id="2147483722" r:id="rId44"/>
    <p:sldLayoutId id="2147483723" r:id="rId45"/>
    <p:sldLayoutId id="2147483725" r:id="rId46"/>
    <p:sldLayoutId id="2147483726" r:id="rId47"/>
    <p:sldLayoutId id="2147483675" r:id="rId48"/>
    <p:sldLayoutId id="2147483677" r:id="rId49"/>
    <p:sldLayoutId id="2147483729" r:id="rId50"/>
    <p:sldLayoutId id="2147483728" r:id="rId51"/>
    <p:sldLayoutId id="2147483736" r:id="rId52"/>
    <p:sldLayoutId id="2147483737" r:id="rId53"/>
    <p:sldLayoutId id="2147483738" r:id="rId5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5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5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50.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50.xml"/><Relationship Id="rId6" Type="http://schemas.openxmlformats.org/officeDocument/2006/relationships/image" Target="../media/image19.jpeg"/><Relationship Id="rId5" Type="http://schemas.openxmlformats.org/officeDocument/2006/relationships/image" Target="../media/image18.jpeg"/><Relationship Id="rId10" Type="http://schemas.openxmlformats.org/officeDocument/2006/relationships/image" Target="../media/image23.jpeg"/><Relationship Id="rId4" Type="http://schemas.openxmlformats.org/officeDocument/2006/relationships/image" Target="../media/image17.jpeg"/><Relationship Id="rId9"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50.xml"/><Relationship Id="rId5" Type="http://schemas.openxmlformats.org/officeDocument/2006/relationships/image" Target="../media/image26.jpe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 Id="rId4" Type="http://schemas.openxmlformats.org/officeDocument/2006/relationships/hyperlink" Target="https://www.bbc.co.uk/news/articles/crmznzkly3go"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herotech8.com/" TargetMode="External"/><Relationship Id="rId2" Type="http://schemas.openxmlformats.org/officeDocument/2006/relationships/image" Target="../media/image31.png"/><Relationship Id="rId1" Type="http://schemas.openxmlformats.org/officeDocument/2006/relationships/slideLayout" Target="../slideLayouts/slideLayout12.xml"/><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svg"/><Relationship Id="rId2" Type="http://schemas.openxmlformats.org/officeDocument/2006/relationships/notesSlide" Target="../notesSlides/notesSlide17.xml"/><Relationship Id="rId1" Type="http://schemas.openxmlformats.org/officeDocument/2006/relationships/slideLayout" Target="../slideLayouts/slideLayout38.xml"/><Relationship Id="rId6" Type="http://schemas.openxmlformats.org/officeDocument/2006/relationships/image" Target="../media/image41.png"/><Relationship Id="rId5" Type="http://schemas.openxmlformats.org/officeDocument/2006/relationships/image" Target="../media/image40.svg"/><Relationship Id="rId10" Type="http://schemas.openxmlformats.org/officeDocument/2006/relationships/image" Target="../media/image45.jpg"/><Relationship Id="rId4" Type="http://schemas.openxmlformats.org/officeDocument/2006/relationships/image" Target="../media/image39.png"/><Relationship Id="rId9" Type="http://schemas.openxmlformats.org/officeDocument/2006/relationships/image" Target="../media/image44.svg"/></Relationships>
</file>

<file path=ppt/slides/_rels/slide2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www.bbc.co.uk/news/business-33849026" TargetMode="External"/><Relationship Id="rId2" Type="http://schemas.openxmlformats.org/officeDocument/2006/relationships/hyperlink" Target="https://www.gov.uk/government/news/sellafield-robots-leading-an-evolution-in-nuclear-decommissioning" TargetMode="External"/><Relationship Id="rId1" Type="http://schemas.openxmlformats.org/officeDocument/2006/relationships/slideLayout" Target="../slideLayouts/slideLayout11.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hyperlink" Target="https://www.world-nuclear-news.org/Articles/Dive-team-enters-Sellafield-pond"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3.xml"/></Relationships>
</file>

<file path=ppt/slides/_rels/slide2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0.xml"/><Relationship Id="rId1" Type="http://schemas.openxmlformats.org/officeDocument/2006/relationships/slideLayout" Target="../slideLayouts/slideLayout54.xml"/></Relationships>
</file>

<file path=ppt/slides/_rels/slide27.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uavsystemsinternational.com/" TargetMode="External"/><Relationship Id="rId7" Type="http://schemas.openxmlformats.org/officeDocument/2006/relationships/hyperlink" Target="https://uavcoach.com/drones-in-construction/"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www.propelleraero.com/blog/drones-in-construction-why-they-are-beneficial-and-how-to-use-them/#:~:text=Construction%20companies%20can%20use%20drones,and%20collaboration%2C%20and%20resolving%20disputes." TargetMode="External"/><Relationship Id="rId5" Type="http://schemas.openxmlformats.org/officeDocument/2006/relationships/hyperlink" Target="https://www.jouav.com/" TargetMode="External"/><Relationship Id="rId4" Type="http://schemas.openxmlformats.org/officeDocument/2006/relationships/hyperlink" Target="https://www.heligu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01ABD-7339-4C70-82A3-696BE8EF14DF}"/>
              </a:ext>
            </a:extLst>
          </p:cNvPr>
          <p:cNvSpPr>
            <a:spLocks noGrp="1"/>
          </p:cNvSpPr>
          <p:nvPr>
            <p:ph type="title"/>
          </p:nvPr>
        </p:nvSpPr>
        <p:spPr>
          <a:xfrm>
            <a:off x="838199" y="3054398"/>
            <a:ext cx="7745187" cy="3166787"/>
          </a:xfrm>
        </p:spPr>
        <p:txBody>
          <a:bodyPr rtlCol="0"/>
          <a:lstStyle/>
          <a:p>
            <a:pPr rtl="0"/>
            <a:r>
              <a:rPr lang="en-GB" b="0" i="0" dirty="0">
                <a:solidFill>
                  <a:srgbClr val="222222"/>
                </a:solidFill>
                <a:effectLst/>
                <a:latin typeface="Arial" panose="020B0604020202020204" pitchFamily="34" charset="0"/>
              </a:rPr>
              <a:t>The use of drones within </a:t>
            </a:r>
            <a:r>
              <a:rPr lang="en-GB" b="0" dirty="0">
                <a:solidFill>
                  <a:srgbClr val="222222"/>
                </a:solidFill>
                <a:latin typeface="Arial" panose="020B0604020202020204" pitchFamily="34" charset="0"/>
              </a:rPr>
              <a:t>C</a:t>
            </a:r>
            <a:r>
              <a:rPr lang="en-GB" b="0" i="0" dirty="0">
                <a:solidFill>
                  <a:srgbClr val="222222"/>
                </a:solidFill>
                <a:effectLst/>
                <a:latin typeface="Arial" panose="020B0604020202020204" pitchFamily="34" charset="0"/>
              </a:rPr>
              <a:t>onstruction – Maintenance &amp; </a:t>
            </a:r>
            <a:r>
              <a:rPr lang="en-GB" b="0" dirty="0">
                <a:solidFill>
                  <a:srgbClr val="222222"/>
                </a:solidFill>
                <a:latin typeface="Arial" panose="020B0604020202020204" pitchFamily="34" charset="0"/>
              </a:rPr>
              <a:t>F</a:t>
            </a:r>
            <a:r>
              <a:rPr lang="en-GB" b="0" i="0" dirty="0">
                <a:solidFill>
                  <a:srgbClr val="222222"/>
                </a:solidFill>
                <a:effectLst/>
                <a:latin typeface="Arial" panose="020B0604020202020204" pitchFamily="34" charset="0"/>
              </a:rPr>
              <a:t>acilities </a:t>
            </a:r>
            <a:r>
              <a:rPr lang="en-GB" b="0" dirty="0">
                <a:solidFill>
                  <a:srgbClr val="222222"/>
                </a:solidFill>
                <a:latin typeface="Arial" panose="020B0604020202020204" pitchFamily="34" charset="0"/>
              </a:rPr>
              <a:t>M</a:t>
            </a:r>
            <a:r>
              <a:rPr lang="en-GB" b="0" i="0" dirty="0">
                <a:solidFill>
                  <a:srgbClr val="222222"/>
                </a:solidFill>
                <a:effectLst/>
                <a:latin typeface="Arial" panose="020B0604020202020204" pitchFamily="34" charset="0"/>
              </a:rPr>
              <a:t>anagement</a:t>
            </a:r>
            <a:endParaRPr lang="en-GB" dirty="0"/>
          </a:p>
        </p:txBody>
      </p:sp>
      <p:pic>
        <p:nvPicPr>
          <p:cNvPr id="13" name="Picture Placeholder 5" descr="Buildings">
            <a:extLst>
              <a:ext uri="{FF2B5EF4-FFF2-40B4-BE49-F238E27FC236}">
                <a16:creationId xmlns:a16="http://schemas.microsoft.com/office/drawing/2014/main" id="{002497D9-8F14-40C3-90A2-8264564E1F97}"/>
              </a:ext>
              <a:ext uri="{C183D7F6-B498-43B3-948B-1728B52AA6E4}">
                <adec:decorative xmlns:adec="http://schemas.microsoft.com/office/drawing/2017/decorative" val="0"/>
              </a:ext>
            </a:extLst>
          </p:cNvPr>
          <p:cNvPicPr>
            <a:picLocks noGrp="1" noChangeAspect="1"/>
          </p:cNvPicPr>
          <p:nvPr>
            <p:ph type="pic" sz="quarter" idx="15"/>
          </p:nvPr>
        </p:nvPicPr>
        <p:blipFill>
          <a:blip r:embed="rId3" cstate="screen">
            <a:grayscl/>
            <a:extLst>
              <a:ext uri="{28A0092B-C50C-407E-A947-70E740481C1C}">
                <a14:useLocalDpi xmlns:a14="http://schemas.microsoft.com/office/drawing/2010/main"/>
              </a:ext>
            </a:extLst>
          </a:blip>
          <a:srcRect t="7813" b="7813"/>
          <a:stretch>
            <a:fillRect/>
          </a:stretch>
        </p:blipFill>
        <p:spPr>
          <a:xfrm>
            <a:off x="0" y="0"/>
            <a:ext cx="12192000" cy="6858000"/>
          </a:xfrm>
        </p:spPr>
      </p:pic>
    </p:spTree>
    <p:extLst>
      <p:ext uri="{BB962C8B-B14F-4D97-AF65-F5344CB8AC3E}">
        <p14:creationId xmlns:p14="http://schemas.microsoft.com/office/powerpoint/2010/main" val="2439656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5B78AA-2E03-548F-4309-D65B8A04B525}"/>
              </a:ext>
            </a:extLst>
          </p:cNvPr>
          <p:cNvSpPr>
            <a:spLocks noGrp="1"/>
          </p:cNvSpPr>
          <p:nvPr>
            <p:ph type="title"/>
          </p:nvPr>
        </p:nvSpPr>
        <p:spPr>
          <a:xfrm>
            <a:off x="293912" y="2209250"/>
            <a:ext cx="8474530" cy="4648750"/>
          </a:xfrm>
        </p:spPr>
        <p:txBody>
          <a:bodyPr/>
          <a:lstStyle/>
          <a:p>
            <a:r>
              <a:rPr lang="en-GB" dirty="0"/>
              <a:t>an unmanned aerial vehicle (UAV) or unmanned aircraft system (UAS), defined as a powered, aerial vehicle that does not carry a human operator</a:t>
            </a:r>
          </a:p>
        </p:txBody>
      </p:sp>
      <p:sp>
        <p:nvSpPr>
          <p:cNvPr id="5" name="TextBox 4">
            <a:extLst>
              <a:ext uri="{FF2B5EF4-FFF2-40B4-BE49-F238E27FC236}">
                <a16:creationId xmlns:a16="http://schemas.microsoft.com/office/drawing/2014/main" id="{425837CA-9254-F805-67E6-EA3A6E2DCE28}"/>
              </a:ext>
            </a:extLst>
          </p:cNvPr>
          <p:cNvSpPr txBox="1"/>
          <p:nvPr/>
        </p:nvSpPr>
        <p:spPr>
          <a:xfrm>
            <a:off x="176891" y="-60772"/>
            <a:ext cx="6675665" cy="861774"/>
          </a:xfrm>
          <a:prstGeom prst="rect">
            <a:avLst/>
          </a:prstGeom>
          <a:noFill/>
        </p:spPr>
        <p:txBody>
          <a:bodyPr wrap="square" rtlCol="0">
            <a:spAutoFit/>
          </a:bodyPr>
          <a:lstStyle/>
          <a:p>
            <a:r>
              <a:rPr lang="en-GB" sz="5000" b="1" spc="-150" dirty="0">
                <a:latin typeface="Constantia"/>
                <a:ea typeface="+mj-ea"/>
                <a:cs typeface="Gill Sans" panose="020B0502020104020203" pitchFamily="34" charset="-79"/>
              </a:rPr>
              <a:t>What is a </a:t>
            </a:r>
            <a:r>
              <a:rPr kumimoji="0" lang="en-GB" sz="5000" b="1" i="0" u="none" strike="noStrike" kern="1200" cap="none" spc="-150" normalizeH="0" baseline="0" noProof="0" dirty="0">
                <a:ln>
                  <a:noFill/>
                </a:ln>
                <a:effectLst/>
                <a:uLnTx/>
                <a:uFillTx/>
                <a:latin typeface="Constantia"/>
                <a:ea typeface="+mj-ea"/>
                <a:cs typeface="Gill Sans" panose="020B0502020104020203" pitchFamily="34" charset="-79"/>
              </a:rPr>
              <a:t>Drone?</a:t>
            </a:r>
            <a:endParaRPr lang="en-GB" dirty="0"/>
          </a:p>
        </p:txBody>
      </p:sp>
      <p:pic>
        <p:nvPicPr>
          <p:cNvPr id="6" name="Picture 5">
            <a:extLst>
              <a:ext uri="{FF2B5EF4-FFF2-40B4-BE49-F238E27FC236}">
                <a16:creationId xmlns:a16="http://schemas.microsoft.com/office/drawing/2014/main" id="{3D4B7EAC-D1A4-F6CE-77EC-4B8E52D6A6F5}"/>
              </a:ext>
            </a:extLst>
          </p:cNvPr>
          <p:cNvPicPr>
            <a:picLocks noChangeAspect="1"/>
          </p:cNvPicPr>
          <p:nvPr/>
        </p:nvPicPr>
        <p:blipFill>
          <a:blip r:embed="rId2"/>
          <a:stretch>
            <a:fillRect/>
          </a:stretch>
        </p:blipFill>
        <p:spPr>
          <a:xfrm>
            <a:off x="8255942" y="21343"/>
            <a:ext cx="3938233" cy="2187907"/>
          </a:xfrm>
          <a:prstGeom prst="rect">
            <a:avLst/>
          </a:prstGeom>
        </p:spPr>
      </p:pic>
    </p:spTree>
    <p:extLst>
      <p:ext uri="{BB962C8B-B14F-4D97-AF65-F5344CB8AC3E}">
        <p14:creationId xmlns:p14="http://schemas.microsoft.com/office/powerpoint/2010/main" val="14323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C12AB6B-2397-478A-BF32-BF0AFF5D84DB}"/>
              </a:ext>
            </a:extLst>
          </p:cNvPr>
          <p:cNvSpPr>
            <a:spLocks noGrp="1"/>
          </p:cNvSpPr>
          <p:nvPr>
            <p:ph type="title"/>
          </p:nvPr>
        </p:nvSpPr>
        <p:spPr>
          <a:xfrm>
            <a:off x="338363" y="208453"/>
            <a:ext cx="3216066" cy="1025525"/>
          </a:xfrm>
        </p:spPr>
        <p:txBody>
          <a:bodyPr rtlCol="0"/>
          <a:lstStyle/>
          <a:p>
            <a:pPr rtl="0"/>
            <a:r>
              <a:rPr lang="en-GB" dirty="0"/>
              <a:t>Topics </a:t>
            </a:r>
          </a:p>
        </p:txBody>
      </p:sp>
      <p:sp>
        <p:nvSpPr>
          <p:cNvPr id="10" name="Text Placeholder 9">
            <a:extLst>
              <a:ext uri="{FF2B5EF4-FFF2-40B4-BE49-F238E27FC236}">
                <a16:creationId xmlns:a16="http://schemas.microsoft.com/office/drawing/2014/main" id="{1A50CE80-CA72-48E8-BA6A-98B4A0501A5B}"/>
              </a:ext>
            </a:extLst>
          </p:cNvPr>
          <p:cNvSpPr>
            <a:spLocks noGrp="1"/>
          </p:cNvSpPr>
          <p:nvPr>
            <p:ph type="body" sz="quarter" idx="11"/>
          </p:nvPr>
        </p:nvSpPr>
        <p:spPr>
          <a:xfrm>
            <a:off x="3940629" y="2055334"/>
            <a:ext cx="7913009" cy="4236609"/>
          </a:xfrm>
        </p:spPr>
        <p:txBody>
          <a:bodyPr rtlCol="0">
            <a:normAutofit/>
          </a:bodyPr>
          <a:lstStyle/>
          <a:p>
            <a:pPr marL="285750" indent="-285750" rtl="0">
              <a:buFont typeface="Arial" panose="020B060402020202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A</a:t>
            </a:r>
            <a:r>
              <a:rPr lang="en-GB" sz="2400" dirty="0">
                <a:effectLst/>
                <a:latin typeface="Arial" panose="020B0604020202020204" pitchFamily="34" charset="0"/>
                <a:ea typeface="Calibri" panose="020F0502020204030204" pitchFamily="34" charset="0"/>
                <a:cs typeface="Times New Roman" panose="02020603050405020304" pitchFamily="18" charset="0"/>
              </a:rPr>
              <a:t> brief history of drone technology</a:t>
            </a:r>
            <a:r>
              <a:rPr lang="en-GB" sz="1800" dirty="0"/>
              <a:t> </a:t>
            </a:r>
          </a:p>
          <a:p>
            <a:pPr marL="285750" indent="-285750" rtl="0">
              <a:buFont typeface="Arial" panose="020B0604020202020204" pitchFamily="34" charset="0"/>
              <a:buChar char="•"/>
            </a:pPr>
            <a:endParaRPr lang="en-GB" sz="1800" dirty="0"/>
          </a:p>
          <a:p>
            <a:pPr marL="285750" marR="0" lvl="0" indent="-28575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C</a:t>
            </a:r>
            <a:r>
              <a:rPr kumimoji="0" lang="en-GB" sz="2400"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urrent</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 uses of drone technology</a:t>
            </a:r>
          </a:p>
          <a:p>
            <a:pPr marL="285750" marR="0" lvl="0" indent="-28575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Explore the effective use of drones in construction management</a:t>
            </a:r>
          </a:p>
          <a:p>
            <a:pPr marL="285750" marR="0" lvl="0" indent="-28575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rPr>
              <a:t>Discuss the potential benefits of using drones in construction &amp; facilities management </a:t>
            </a:r>
          </a:p>
          <a:p>
            <a:pPr marL="0" marR="0" lvl="0" indent="0" algn="l" defTabSz="914400" rtl="0" eaLnBrk="1" fontAlgn="auto" latinLnBrk="0" hangingPunct="1">
              <a:lnSpc>
                <a:spcPct val="90000"/>
              </a:lnSpc>
              <a:spcBef>
                <a:spcPts val="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srgbClr val="000000"/>
              </a:solidFill>
              <a:effectLst/>
              <a:uLnTx/>
              <a:uFillTx/>
              <a:latin typeface="Arial"/>
              <a:ea typeface="+mn-ea"/>
              <a:cs typeface="Arial" panose="020B0604020202020204" pitchFamily="34" charset="0"/>
            </a:endParaRPr>
          </a:p>
          <a:p>
            <a:pPr rtl="0"/>
            <a:endParaRPr lang="en-GB" dirty="0"/>
          </a:p>
        </p:txBody>
      </p:sp>
      <p:pic>
        <p:nvPicPr>
          <p:cNvPr id="5" name="Picture Placeholder 4">
            <a:extLst>
              <a:ext uri="{FF2B5EF4-FFF2-40B4-BE49-F238E27FC236}">
                <a16:creationId xmlns:a16="http://schemas.microsoft.com/office/drawing/2014/main" id="{7DE76D96-D2E8-6F4E-BE03-3ADF7B81D9E1}"/>
              </a:ext>
            </a:extLst>
          </p:cNvPr>
          <p:cNvPicPr>
            <a:picLocks noGrp="1" noChangeAspect="1"/>
          </p:cNvPicPr>
          <p:nvPr>
            <p:ph type="pic" sz="quarter" idx="12"/>
          </p:nvPr>
        </p:nvPicPr>
        <p:blipFill>
          <a:blip r:embed="rId3"/>
          <a:srcRect l="13629" r="13629"/>
          <a:stretch/>
        </p:blipFill>
        <p:spPr>
          <a:xfrm>
            <a:off x="94893" y="2055335"/>
            <a:ext cx="3557587" cy="3668025"/>
          </a:xfrm>
        </p:spPr>
      </p:pic>
    </p:spTree>
    <p:extLst>
      <p:ext uri="{BB962C8B-B14F-4D97-AF65-F5344CB8AC3E}">
        <p14:creationId xmlns:p14="http://schemas.microsoft.com/office/powerpoint/2010/main" val="3073952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249062A-D4B8-4980-B15D-2F0CF58BB5B7}"/>
              </a:ext>
            </a:extLst>
          </p:cNvPr>
          <p:cNvSpPr>
            <a:spLocks noGrp="1"/>
          </p:cNvSpPr>
          <p:nvPr>
            <p:ph type="title"/>
          </p:nvPr>
        </p:nvSpPr>
        <p:spPr>
          <a:xfrm>
            <a:off x="1420427" y="1691472"/>
            <a:ext cx="5778057" cy="1325563"/>
          </a:xfrm>
        </p:spPr>
        <p:txBody>
          <a:bodyPr rtlCol="0">
            <a:normAutofit/>
          </a:bodyPr>
          <a:lstStyle/>
          <a:p>
            <a:pPr rtl="0"/>
            <a:r>
              <a:rPr lang="en-GB" dirty="0"/>
              <a:t>Drone Technology</a:t>
            </a:r>
            <a:br>
              <a:rPr lang="en-GB" dirty="0"/>
            </a:br>
            <a:r>
              <a:rPr lang="en-GB" dirty="0">
                <a:solidFill>
                  <a:srgbClr val="5DAAB0"/>
                </a:solidFill>
              </a:rPr>
              <a:t>A quick history</a:t>
            </a:r>
          </a:p>
        </p:txBody>
      </p:sp>
      <p:sp>
        <p:nvSpPr>
          <p:cNvPr id="11" name="Text Placeholder 10">
            <a:extLst>
              <a:ext uri="{FF2B5EF4-FFF2-40B4-BE49-F238E27FC236}">
                <a16:creationId xmlns:a16="http://schemas.microsoft.com/office/drawing/2014/main" id="{B59FCEF3-B015-47B8-8D8F-7C0C90D275EB}"/>
              </a:ext>
            </a:extLst>
          </p:cNvPr>
          <p:cNvSpPr>
            <a:spLocks noGrp="1"/>
          </p:cNvSpPr>
          <p:nvPr>
            <p:ph type="body" sz="quarter" idx="11"/>
          </p:nvPr>
        </p:nvSpPr>
        <p:spPr>
          <a:xfrm>
            <a:off x="7569843" y="997148"/>
            <a:ext cx="4155432" cy="3606237"/>
          </a:xfrm>
        </p:spPr>
        <p:txBody>
          <a:bodyPr rtlCol="0">
            <a:noAutofit/>
          </a:bodyPr>
          <a:lstStyle/>
          <a:p>
            <a:pPr marL="285750" indent="-285750" algn="l">
              <a:buFont typeface="Arial" panose="020B0604020202020204" pitchFamily="34" charset="0"/>
              <a:buChar char="•"/>
            </a:pPr>
            <a:r>
              <a:rPr lang="en-GB" b="1" dirty="0">
                <a:solidFill>
                  <a:srgbClr val="242C3F"/>
                </a:solidFill>
                <a:latin typeface="Work Sans" panose="020B0604020202020204" pitchFamily="2" charset="0"/>
              </a:rPr>
              <a:t>1849</a:t>
            </a:r>
            <a:r>
              <a:rPr lang="en-GB" dirty="0">
                <a:solidFill>
                  <a:srgbClr val="242C3F"/>
                </a:solidFill>
                <a:latin typeface="Work Sans" panose="020B0604020202020204" pitchFamily="2" charset="0"/>
              </a:rPr>
              <a:t> </a:t>
            </a:r>
            <a:r>
              <a:rPr lang="en-GB" b="0" i="0" dirty="0">
                <a:solidFill>
                  <a:srgbClr val="3C4044"/>
                </a:solidFill>
                <a:effectLst/>
                <a:latin typeface="Open Sans" panose="020B0606030504020204" pitchFamily="34" charset="0"/>
              </a:rPr>
              <a:t>Austrian forces, besieging Venice with </a:t>
            </a:r>
            <a:r>
              <a:rPr lang="en-GB" dirty="0">
                <a:solidFill>
                  <a:srgbClr val="242C3F"/>
                </a:solidFill>
                <a:latin typeface="Work Sans" panose="020B0604020202020204" pitchFamily="2" charset="0"/>
              </a:rPr>
              <a:t>Balloon Bombs</a:t>
            </a:r>
          </a:p>
          <a:p>
            <a:pPr marL="285750" indent="-285750">
              <a:buFont typeface="Arial" panose="020B0604020202020204" pitchFamily="34" charset="0"/>
              <a:buChar char="•"/>
            </a:pPr>
            <a:r>
              <a:rPr lang="en-GB" b="1" dirty="0">
                <a:solidFill>
                  <a:srgbClr val="242C3F"/>
                </a:solidFill>
                <a:latin typeface="Work Sans" panose="020B0604020202020204" pitchFamily="2" charset="0"/>
              </a:rPr>
              <a:t>1916</a:t>
            </a:r>
            <a:r>
              <a:rPr lang="en-GB" dirty="0">
                <a:solidFill>
                  <a:srgbClr val="242C3F"/>
                </a:solidFill>
                <a:latin typeface="Work Sans" panose="020B0604020202020204" pitchFamily="2" charset="0"/>
              </a:rPr>
              <a:t> WW1 - GBs Flying Bomb</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1917</a:t>
            </a:r>
            <a:r>
              <a:rPr lang="en-GB" dirty="0">
                <a:solidFill>
                  <a:srgbClr val="242C3F"/>
                </a:solidFill>
                <a:latin typeface="Work Sans" panose="020B0604020202020204" pitchFamily="2" charset="0"/>
              </a:rPr>
              <a:t> WW1 - USAs Kettering Bug</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1930</a:t>
            </a:r>
            <a:r>
              <a:rPr lang="en-GB" dirty="0">
                <a:solidFill>
                  <a:srgbClr val="242C3F"/>
                </a:solidFill>
                <a:latin typeface="Work Sans" panose="020B0604020202020204" pitchFamily="2" charset="0"/>
              </a:rPr>
              <a:t> </a:t>
            </a:r>
            <a:r>
              <a:rPr lang="en-GB" b="0" i="0" dirty="0">
                <a:solidFill>
                  <a:srgbClr val="3C4044"/>
                </a:solidFill>
                <a:effectLst/>
                <a:latin typeface="Open Sans" panose="020B0606030504020204" pitchFamily="34" charset="0"/>
              </a:rPr>
              <a:t>British developed “Queen Bee” Drone</a:t>
            </a:r>
          </a:p>
          <a:p>
            <a:pPr marL="285750" indent="-285750" algn="l">
              <a:buFont typeface="Arial" panose="020B0604020202020204" pitchFamily="34" charset="0"/>
              <a:buChar char="•"/>
            </a:pPr>
            <a:r>
              <a:rPr lang="en-GB" b="1" dirty="0">
                <a:solidFill>
                  <a:srgbClr val="3C4044"/>
                </a:solidFill>
                <a:latin typeface="Open Sans" panose="020B0606030504020204" pitchFamily="34" charset="0"/>
              </a:rPr>
              <a:t>1939</a:t>
            </a:r>
            <a:r>
              <a:rPr lang="en-GB" dirty="0">
                <a:solidFill>
                  <a:srgbClr val="3C4044"/>
                </a:solidFill>
                <a:latin typeface="Open Sans" panose="020B0606030504020204" pitchFamily="34" charset="0"/>
              </a:rPr>
              <a:t> </a:t>
            </a:r>
            <a:r>
              <a:rPr lang="en-GB" dirty="0" err="1">
                <a:solidFill>
                  <a:srgbClr val="3C4044"/>
                </a:solidFill>
                <a:latin typeface="Open Sans" panose="020B0606030504020204" pitchFamily="34" charset="0"/>
              </a:rPr>
              <a:t>Radioplane</a:t>
            </a:r>
            <a:r>
              <a:rPr lang="en-GB" dirty="0">
                <a:solidFill>
                  <a:srgbClr val="3C4044"/>
                </a:solidFill>
                <a:latin typeface="Open Sans" panose="020B0606030504020204" pitchFamily="34" charset="0"/>
              </a:rPr>
              <a:t> OQ-2 First Mass produced c1500</a:t>
            </a:r>
          </a:p>
          <a:p>
            <a:pPr marL="285750" indent="-285750">
              <a:buFont typeface="Arial" panose="020B0604020202020204" pitchFamily="34" charset="0"/>
              <a:buChar char="•"/>
            </a:pPr>
            <a:r>
              <a:rPr lang="en-GB" b="1" dirty="0">
                <a:solidFill>
                  <a:srgbClr val="242C3F"/>
                </a:solidFill>
                <a:latin typeface="Work Sans" panose="020B0604020202020204" pitchFamily="2" charset="0"/>
              </a:rPr>
              <a:t>1944</a:t>
            </a:r>
            <a:r>
              <a:rPr lang="en-GB" dirty="0">
                <a:solidFill>
                  <a:srgbClr val="242C3F"/>
                </a:solidFill>
                <a:latin typeface="Work Sans" panose="020B0604020202020204" pitchFamily="2" charset="0"/>
              </a:rPr>
              <a:t> </a:t>
            </a:r>
            <a:r>
              <a:rPr lang="en-GB" b="0" i="0" dirty="0">
                <a:solidFill>
                  <a:srgbClr val="3C4044"/>
                </a:solidFill>
                <a:effectLst/>
                <a:latin typeface="Open Sans" panose="020B0606030504020204" pitchFamily="34" charset="0"/>
              </a:rPr>
              <a:t>V1 Flying bomb “Doodlebug”</a:t>
            </a:r>
          </a:p>
          <a:p>
            <a:pPr marL="285750" indent="-285750" algn="l">
              <a:buFont typeface="Arial" panose="020B0604020202020204" pitchFamily="34" charset="0"/>
              <a:buChar char="•"/>
            </a:pPr>
            <a:endParaRPr lang="en-GB" dirty="0">
              <a:solidFill>
                <a:srgbClr val="3C4044"/>
              </a:solidFill>
              <a:latin typeface="Open Sans" panose="020B0606030504020204" pitchFamily="34" charset="0"/>
            </a:endParaRPr>
          </a:p>
          <a:p>
            <a:pPr algn="l"/>
            <a:endParaRPr lang="en-GB" dirty="0">
              <a:solidFill>
                <a:srgbClr val="242C3F"/>
              </a:solidFill>
              <a:latin typeface="Work Sans" panose="020B0604020202020204" pitchFamily="2" charset="0"/>
            </a:endParaRPr>
          </a:p>
          <a:p>
            <a:pPr marL="285750" indent="-285750" algn="l">
              <a:buFont typeface="Arial" panose="020B0604020202020204" pitchFamily="34" charset="0"/>
              <a:buChar char="•"/>
            </a:pPr>
            <a:endParaRPr lang="en-GB" dirty="0">
              <a:solidFill>
                <a:srgbClr val="242C3F"/>
              </a:solidFill>
              <a:latin typeface="Work Sans" panose="020B0604020202020204" pitchFamily="2" charset="0"/>
            </a:endParaRPr>
          </a:p>
          <a:p>
            <a:pPr marL="285750" indent="-285750" algn="l">
              <a:buFont typeface="Arial" panose="020B0604020202020204" pitchFamily="34" charset="0"/>
              <a:buChar char="•"/>
            </a:pPr>
            <a:endParaRPr lang="en-GB" dirty="0">
              <a:solidFill>
                <a:srgbClr val="242C3F"/>
              </a:solidFill>
              <a:latin typeface="Work Sans" panose="020B0604020202020204" pitchFamily="2" charset="0"/>
            </a:endParaRPr>
          </a:p>
        </p:txBody>
      </p:sp>
      <p:pic>
        <p:nvPicPr>
          <p:cNvPr id="1028" name="Picture 4" descr="A Brief History of Drones | Imperial War Museums">
            <a:extLst>
              <a:ext uri="{FF2B5EF4-FFF2-40B4-BE49-F238E27FC236}">
                <a16:creationId xmlns:a16="http://schemas.microsoft.com/office/drawing/2014/main" id="{21C6AA65-B066-1F8D-7BF0-FB1B59C798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069" y="3962400"/>
            <a:ext cx="3946303" cy="28956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brief history of drones: from pilotless balloons to roaming killers">
            <a:extLst>
              <a:ext uri="{FF2B5EF4-FFF2-40B4-BE49-F238E27FC236}">
                <a16:creationId xmlns:a16="http://schemas.microsoft.com/office/drawing/2014/main" id="{47E97B26-BB42-4F74-CF0B-E13701F7D9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1944" y="3962400"/>
            <a:ext cx="3014991" cy="402450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9B96F78E-DA2D-1388-E1B6-E41DBACBE476}"/>
              </a:ext>
            </a:extLst>
          </p:cNvPr>
          <p:cNvSpPr txBox="1">
            <a:spLocks/>
          </p:cNvSpPr>
          <p:nvPr/>
        </p:nvSpPr>
        <p:spPr>
          <a:xfrm>
            <a:off x="7804608" y="461938"/>
            <a:ext cx="5036302" cy="421232"/>
          </a:xfrm>
          <a:prstGeom prst="rect">
            <a:avLst/>
          </a:prstGeom>
        </p:spPr>
        <p:txBody>
          <a:bodyPr vert="horz" lIns="91440" tIns="45720" rIns="91440" bIns="45720" rtlCol="0" anchor="b">
            <a:normAutofit/>
          </a:bodyPr>
          <a:lstStyle>
            <a:lvl1pPr algn="r"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a:lstStyle>
          <a:p>
            <a:pPr algn="l"/>
            <a:r>
              <a:rPr lang="en-GB" sz="1800" b="0" i="0" dirty="0">
                <a:solidFill>
                  <a:srgbClr val="4A4A4A"/>
                </a:solidFill>
                <a:effectLst/>
                <a:latin typeface="Open sans" panose="020B0606030504020204" pitchFamily="34" charset="0"/>
              </a:rPr>
              <a:t>“drone“ – Unmanned Aerial Vehicle (UAV</a:t>
            </a:r>
            <a:r>
              <a:rPr lang="en-GB" sz="1800" dirty="0">
                <a:solidFill>
                  <a:srgbClr val="242C3F"/>
                </a:solidFill>
                <a:latin typeface="Work Sans" panose="020B0604020202020204" pitchFamily="2" charset="0"/>
              </a:rPr>
              <a:t>)</a:t>
            </a:r>
          </a:p>
        </p:txBody>
      </p:sp>
      <p:pic>
        <p:nvPicPr>
          <p:cNvPr id="1034" name="Picture 10">
            <a:extLst>
              <a:ext uri="{FF2B5EF4-FFF2-40B4-BE49-F238E27FC236}">
                <a16:creationId xmlns:a16="http://schemas.microsoft.com/office/drawing/2014/main" id="{9B045E6F-8CAA-0FCF-58CA-0981AA1D9C6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202" t="628" r="1197" b="-628"/>
          <a:stretch/>
        </p:blipFill>
        <p:spPr bwMode="auto">
          <a:xfrm>
            <a:off x="4824453" y="3962400"/>
            <a:ext cx="4979863" cy="292668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A brief history of drones: from pilotless balloons to roaming killers">
            <a:extLst>
              <a:ext uri="{FF2B5EF4-FFF2-40B4-BE49-F238E27FC236}">
                <a16:creationId xmlns:a16="http://schemas.microsoft.com/office/drawing/2014/main" id="{E839A6E1-27DD-D893-CF45-3DA10730406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8576"/>
          <a:stretch/>
        </p:blipFill>
        <p:spPr bwMode="auto">
          <a:xfrm>
            <a:off x="9080779" y="3962400"/>
            <a:ext cx="3946303" cy="3237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5044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249062A-D4B8-4980-B15D-2F0CF58BB5B7}"/>
              </a:ext>
            </a:extLst>
          </p:cNvPr>
          <p:cNvSpPr>
            <a:spLocks noGrp="1"/>
          </p:cNvSpPr>
          <p:nvPr>
            <p:ph type="title"/>
          </p:nvPr>
        </p:nvSpPr>
        <p:spPr>
          <a:xfrm>
            <a:off x="1420427" y="1691472"/>
            <a:ext cx="5778057" cy="1325563"/>
          </a:xfrm>
        </p:spPr>
        <p:txBody>
          <a:bodyPr rtlCol="0">
            <a:normAutofit/>
          </a:bodyPr>
          <a:lstStyle/>
          <a:p>
            <a:pPr rtl="0"/>
            <a:r>
              <a:rPr lang="en-GB" dirty="0"/>
              <a:t>Drone Technology</a:t>
            </a:r>
            <a:br>
              <a:rPr lang="en-GB" dirty="0"/>
            </a:br>
            <a:r>
              <a:rPr lang="en-GB" dirty="0">
                <a:solidFill>
                  <a:srgbClr val="5DAAB0"/>
                </a:solidFill>
              </a:rPr>
              <a:t>A quick history</a:t>
            </a:r>
          </a:p>
        </p:txBody>
      </p:sp>
      <p:sp>
        <p:nvSpPr>
          <p:cNvPr id="11" name="Text Placeholder 10">
            <a:extLst>
              <a:ext uri="{FF2B5EF4-FFF2-40B4-BE49-F238E27FC236}">
                <a16:creationId xmlns:a16="http://schemas.microsoft.com/office/drawing/2014/main" id="{B59FCEF3-B015-47B8-8D8F-7C0C90D275EB}"/>
              </a:ext>
            </a:extLst>
          </p:cNvPr>
          <p:cNvSpPr>
            <a:spLocks noGrp="1"/>
          </p:cNvSpPr>
          <p:nvPr>
            <p:ph type="body" sz="quarter" idx="11"/>
          </p:nvPr>
        </p:nvSpPr>
        <p:spPr>
          <a:xfrm>
            <a:off x="7569843" y="486477"/>
            <a:ext cx="4067975" cy="6337952"/>
          </a:xfrm>
        </p:spPr>
        <p:txBody>
          <a:bodyPr rtlCol="0">
            <a:noAutofit/>
          </a:bodyPr>
          <a:lstStyle/>
          <a:p>
            <a:pPr marL="285750" indent="-285750" algn="l">
              <a:buFont typeface="Arial" panose="020B0604020202020204" pitchFamily="34" charset="0"/>
              <a:buChar char="•"/>
            </a:pPr>
            <a:r>
              <a:rPr lang="en-GB" b="1" dirty="0">
                <a:solidFill>
                  <a:srgbClr val="242C3F"/>
                </a:solidFill>
                <a:latin typeface="Work Sans" panose="020B0604020202020204" pitchFamily="2" charset="0"/>
              </a:rPr>
              <a:t>1955</a:t>
            </a:r>
            <a:r>
              <a:rPr lang="en-GB" dirty="0">
                <a:solidFill>
                  <a:srgbClr val="242C3F"/>
                </a:solidFill>
                <a:latin typeface="Work Sans" panose="020B0604020202020204" pitchFamily="2" charset="0"/>
              </a:rPr>
              <a:t> Vietnam War – UAVs used for reconnaissance to save lives</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1960-70</a:t>
            </a:r>
            <a:r>
              <a:rPr lang="en-GB" dirty="0">
                <a:solidFill>
                  <a:srgbClr val="242C3F"/>
                </a:solidFill>
                <a:latin typeface="Work Sans" panose="020B0604020202020204" pitchFamily="2" charset="0"/>
              </a:rPr>
              <a:t> Recreational RC planes mass produced </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1985</a:t>
            </a:r>
            <a:r>
              <a:rPr lang="en-GB" dirty="0">
                <a:solidFill>
                  <a:srgbClr val="242C3F"/>
                </a:solidFill>
                <a:latin typeface="Work Sans" panose="020B0604020202020204" pitchFamily="2" charset="0"/>
              </a:rPr>
              <a:t> Fix wing drones world wide</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1986</a:t>
            </a:r>
            <a:r>
              <a:rPr lang="en-GB" dirty="0">
                <a:solidFill>
                  <a:srgbClr val="242C3F"/>
                </a:solidFill>
                <a:latin typeface="Work Sans" panose="020B0604020202020204" pitchFamily="2" charset="0"/>
              </a:rPr>
              <a:t> RQ2 Pioneer drone</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1996</a:t>
            </a:r>
            <a:r>
              <a:rPr lang="en-GB" dirty="0">
                <a:solidFill>
                  <a:srgbClr val="242C3F"/>
                </a:solidFill>
                <a:latin typeface="Work Sans" panose="020B0604020202020204" pitchFamily="2" charset="0"/>
              </a:rPr>
              <a:t> Predator drone</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2010</a:t>
            </a:r>
            <a:r>
              <a:rPr lang="en-GB" dirty="0">
                <a:solidFill>
                  <a:srgbClr val="242C3F"/>
                </a:solidFill>
                <a:latin typeface="Work Sans" panose="020B0604020202020204" pitchFamily="2" charset="0"/>
              </a:rPr>
              <a:t> Parrot control first drone with smart phone</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2013</a:t>
            </a:r>
            <a:r>
              <a:rPr lang="en-GB" dirty="0">
                <a:solidFill>
                  <a:srgbClr val="242C3F"/>
                </a:solidFill>
                <a:latin typeface="Work Sans" panose="020B0604020202020204" pitchFamily="2" charset="0"/>
              </a:rPr>
              <a:t> Drone delivery tested</a:t>
            </a:r>
          </a:p>
          <a:p>
            <a:pPr marL="285750" indent="-285750" algn="l">
              <a:buFont typeface="Arial" panose="020B0604020202020204" pitchFamily="34" charset="0"/>
              <a:buChar char="•"/>
            </a:pPr>
            <a:r>
              <a:rPr lang="en-GB" b="1" dirty="0">
                <a:solidFill>
                  <a:srgbClr val="242C3F"/>
                </a:solidFill>
                <a:latin typeface="Work Sans" panose="020B0604020202020204" pitchFamily="2" charset="0"/>
              </a:rPr>
              <a:t>2014</a:t>
            </a:r>
            <a:r>
              <a:rPr lang="en-GB" dirty="0">
                <a:solidFill>
                  <a:srgbClr val="242C3F"/>
                </a:solidFill>
                <a:latin typeface="Work Sans" panose="020B0604020202020204" pitchFamily="2" charset="0"/>
              </a:rPr>
              <a:t> commercial and domestic use </a:t>
            </a:r>
          </a:p>
          <a:p>
            <a:pPr algn="l"/>
            <a:endParaRPr lang="en-GB" dirty="0">
              <a:solidFill>
                <a:srgbClr val="242C3F"/>
              </a:solidFill>
              <a:latin typeface="Work Sans" panose="020B0604020202020204" pitchFamily="2" charset="0"/>
            </a:endParaRPr>
          </a:p>
          <a:p>
            <a:pPr marL="285750" indent="-285750" algn="l">
              <a:buFont typeface="Arial" panose="020B0604020202020204" pitchFamily="34" charset="0"/>
              <a:buChar char="•"/>
            </a:pPr>
            <a:endParaRPr lang="en-GB" dirty="0">
              <a:solidFill>
                <a:srgbClr val="242C3F"/>
              </a:solidFill>
              <a:latin typeface="Work Sans" panose="020B0604020202020204" pitchFamily="2" charset="0"/>
            </a:endParaRPr>
          </a:p>
          <a:p>
            <a:pPr marL="285750" indent="-285750" algn="l">
              <a:buFont typeface="Arial" panose="020B0604020202020204" pitchFamily="34" charset="0"/>
              <a:buChar char="•"/>
            </a:pPr>
            <a:endParaRPr lang="en-GB" dirty="0">
              <a:solidFill>
                <a:srgbClr val="242C3F"/>
              </a:solidFill>
              <a:latin typeface="Work Sans" panose="020B0604020202020204" pitchFamily="2" charset="0"/>
            </a:endParaRPr>
          </a:p>
        </p:txBody>
      </p:sp>
      <p:pic>
        <p:nvPicPr>
          <p:cNvPr id="2052" name="Picture 4" descr="Torero 70&amp;#034; RC Model Airplane Plans Templates PDF USB Drive | eBay">
            <a:extLst>
              <a:ext uri="{FF2B5EF4-FFF2-40B4-BE49-F238E27FC236}">
                <a16:creationId xmlns:a16="http://schemas.microsoft.com/office/drawing/2014/main" id="{287DDB30-2491-0DE3-F4E7-18A9C06C2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475" y="3984012"/>
            <a:ext cx="3831984" cy="287398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General Atomics MQ-1 Predator - Wikipedia">
            <a:extLst>
              <a:ext uri="{FF2B5EF4-FFF2-40B4-BE49-F238E27FC236}">
                <a16:creationId xmlns:a16="http://schemas.microsoft.com/office/drawing/2014/main" id="{49FA4E6E-91B6-ECD4-DDA9-B9621302A9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622"/>
          <a:stretch/>
        </p:blipFill>
        <p:spPr bwMode="auto">
          <a:xfrm>
            <a:off x="3028875" y="3984012"/>
            <a:ext cx="4425358" cy="312992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arrot launching smartphone-controlled drones">
            <a:extLst>
              <a:ext uri="{FF2B5EF4-FFF2-40B4-BE49-F238E27FC236}">
                <a16:creationId xmlns:a16="http://schemas.microsoft.com/office/drawing/2014/main" id="{DA6B5A5F-599A-E77A-E650-F05C0D5AF2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135"/>
          <a:stretch/>
        </p:blipFill>
        <p:spPr bwMode="auto">
          <a:xfrm>
            <a:off x="6428427" y="3984012"/>
            <a:ext cx="3175403" cy="289698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DJI Matrice 600 heavy lift drone">
            <a:extLst>
              <a:ext uri="{FF2B5EF4-FFF2-40B4-BE49-F238E27FC236}">
                <a16:creationId xmlns:a16="http://schemas.microsoft.com/office/drawing/2014/main" id="{FF4351B9-AFCD-2A9D-F1CF-D532141A97C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0959" t="22264" r="18932" b="12098"/>
          <a:stretch/>
        </p:blipFill>
        <p:spPr bwMode="auto">
          <a:xfrm>
            <a:off x="9260585" y="3984012"/>
            <a:ext cx="5862829" cy="4270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309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68A88-D4DA-7319-B551-06E28566C87E}"/>
              </a:ext>
            </a:extLst>
          </p:cNvPr>
          <p:cNvSpPr>
            <a:spLocks noGrp="1"/>
          </p:cNvSpPr>
          <p:nvPr>
            <p:ph type="title"/>
          </p:nvPr>
        </p:nvSpPr>
        <p:spPr>
          <a:xfrm>
            <a:off x="612647" y="475488"/>
            <a:ext cx="6858000" cy="932688"/>
          </a:xfrm>
        </p:spPr>
        <p:txBody>
          <a:bodyPr anchor="b">
            <a:normAutofit fontScale="90000"/>
          </a:bodyPr>
          <a:lstStyle/>
          <a:p>
            <a:r>
              <a:rPr lang="en-US"/>
              <a:t>Overview of Global Drone Expansion</a:t>
            </a:r>
          </a:p>
        </p:txBody>
      </p:sp>
      <p:sp>
        <p:nvSpPr>
          <p:cNvPr id="4" name="Content Placeholder 3">
            <a:extLst>
              <a:ext uri="{FF2B5EF4-FFF2-40B4-BE49-F238E27FC236}">
                <a16:creationId xmlns:a16="http://schemas.microsoft.com/office/drawing/2014/main" id="{F1AA9A80-245C-CAC4-8061-FB168E916F6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lnSpcReduction="10000"/>
          </a:bodyPr>
          <a:lstStyle/>
          <a:p>
            <a:pPr marL="0" indent="0">
              <a:spcBef>
                <a:spcPts val="2500"/>
              </a:spcBef>
              <a:buFont typeface="Arial" panose="020B0604020202020204" pitchFamily="34" charset="0"/>
              <a:buNone/>
            </a:pPr>
            <a:r>
              <a:rPr lang="en-US" b="1"/>
              <a:t>Market Growth and Projections</a:t>
            </a:r>
          </a:p>
          <a:p>
            <a:pPr marL="0" lvl="1" indent="0">
              <a:buFont typeface="Arial" panose="020B0604020202020204" pitchFamily="34" charset="0"/>
              <a:buNone/>
            </a:pPr>
            <a:r>
              <a:t>The global drone market is growing rapidly, expected to reach $163.60 billion by 2030 at a 14.3% annual growth rate.</a:t>
            </a:r>
            <a:endParaRPr lang="en-US"/>
          </a:p>
          <a:p>
            <a:pPr marL="0" indent="0">
              <a:spcBef>
                <a:spcPts val="2500"/>
              </a:spcBef>
              <a:buFont typeface="Arial" panose="020B0604020202020204" pitchFamily="34" charset="0"/>
              <a:buNone/>
            </a:pPr>
            <a:r>
              <a:rPr lang="en-US" b="1"/>
              <a:t>Technological Advancements</a:t>
            </a:r>
          </a:p>
          <a:p>
            <a:pPr marL="0" lvl="1" indent="0">
              <a:buFont typeface="Arial" panose="020B0604020202020204" pitchFamily="34" charset="0"/>
              <a:buNone/>
            </a:pPr>
            <a:r>
              <a:t>Lower hardware costs, improved flight stability, and advanced imaging sensors have made drones more accessible and effective.</a:t>
            </a:r>
            <a:endParaRPr lang="en-US"/>
          </a:p>
          <a:p>
            <a:pPr marL="0" indent="0">
              <a:spcBef>
                <a:spcPts val="2500"/>
              </a:spcBef>
              <a:buFont typeface="Arial" panose="020B0604020202020204" pitchFamily="34" charset="0"/>
              <a:buNone/>
            </a:pPr>
            <a:r>
              <a:rPr lang="en-US" b="1"/>
              <a:t>Commercial Applications</a:t>
            </a:r>
          </a:p>
          <a:p>
            <a:pPr marL="0" lvl="1" indent="0">
              <a:buFont typeface="Arial" panose="020B0604020202020204" pitchFamily="34" charset="0"/>
              <a:buNone/>
            </a:pPr>
            <a:r>
              <a:t>Sectors like agriculture, infrastructure inspection, logistics, and construction increasingly use drones for data-driven decisions.</a:t>
            </a:r>
            <a:endParaRPr lang="en-US"/>
          </a:p>
          <a:p>
            <a:pPr marL="0" indent="0">
              <a:spcBef>
                <a:spcPts val="2500"/>
              </a:spcBef>
              <a:buFont typeface="Arial" panose="020B0604020202020204" pitchFamily="34" charset="0"/>
              <a:buNone/>
            </a:pPr>
            <a:r>
              <a:rPr lang="en-US" b="1"/>
              <a:t>Regulatory and Competitive Landscape</a:t>
            </a:r>
          </a:p>
          <a:p>
            <a:pPr marL="0" lvl="1" indent="0">
              <a:buFont typeface="Arial" panose="020B0604020202020204" pitchFamily="34" charset="0"/>
              <a:buNone/>
            </a:pPr>
            <a:r>
              <a:t>Stable regulations and dynamic competition enable innovation, with consumer drones dominating volume and commercial drones driving opportunity.</a:t>
            </a:r>
            <a:endParaRPr lang="en-US"/>
          </a:p>
        </p:txBody>
      </p:sp>
      <p:pic>
        <p:nvPicPr>
          <p:cNvPr id="5" name="Content Placeholder 4" descr="Drone flying over a field">
            <a:extLst>
              <a:ext uri="{FF2B5EF4-FFF2-40B4-BE49-F238E27FC236}">
                <a16:creationId xmlns:a16="http://schemas.microsoft.com/office/drawing/2014/main" id="{506C0DBD-A29B-4858-BF41-4562E31390C7}"/>
              </a:ext>
            </a:extLst>
          </p:cNvPr>
          <p:cNvPicPr>
            <a:picLocks noGrp="1" noChangeAspect="1"/>
          </p:cNvPicPr>
          <p:nvPr>
            <p:ph type="pic" sz="quarter" idx="13"/>
          </p:nvPr>
        </p:nvPicPr>
        <p:blipFill>
          <a:blip r:embed="rId3"/>
          <a:srcRect l="34450" r="25791"/>
          <a:stretch>
            <a:fillRect/>
          </a:stretch>
        </p:blipFill>
        <p:spPr>
          <a:xfrm>
            <a:off x="8091732" y="10"/>
            <a:ext cx="4100267" cy="6857990"/>
          </a:xfrm>
        </p:spPr>
      </p:pic>
    </p:spTree>
    <p:extLst>
      <p:ext uri="{BB962C8B-B14F-4D97-AF65-F5344CB8AC3E}">
        <p14:creationId xmlns:p14="http://schemas.microsoft.com/office/powerpoint/2010/main" val="35914070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A53D-7EAF-A4C3-8A67-C5D2AFC42270}"/>
              </a:ext>
            </a:extLst>
          </p:cNvPr>
          <p:cNvSpPr>
            <a:spLocks noGrp="1"/>
          </p:cNvSpPr>
          <p:nvPr>
            <p:ph type="title"/>
          </p:nvPr>
        </p:nvSpPr>
        <p:spPr>
          <a:xfrm>
            <a:off x="612647" y="475488"/>
            <a:ext cx="6858000" cy="932688"/>
          </a:xfrm>
        </p:spPr>
        <p:txBody>
          <a:bodyPr anchor="b">
            <a:normAutofit fontScale="90000"/>
          </a:bodyPr>
          <a:lstStyle/>
          <a:p>
            <a:r>
              <a:rPr lang="en-US"/>
              <a:t>Drivers Behind the Global Surge in Drone Usage</a:t>
            </a:r>
          </a:p>
        </p:txBody>
      </p:sp>
      <p:sp>
        <p:nvSpPr>
          <p:cNvPr id="4" name="Content Placeholder 3">
            <a:extLst>
              <a:ext uri="{FF2B5EF4-FFF2-40B4-BE49-F238E27FC236}">
                <a16:creationId xmlns:a16="http://schemas.microsoft.com/office/drawing/2014/main" id="{7BE958CA-BC09-AD92-DD0E-07667EF91BC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b="1"/>
              <a:t>Technological Advancements</a:t>
            </a:r>
          </a:p>
          <a:p>
            <a:pPr marL="0" lvl="1" indent="0">
              <a:buFont typeface="Arial" panose="020B0604020202020204" pitchFamily="34" charset="0"/>
              <a:buNone/>
            </a:pPr>
            <a:r>
              <a:t>AI-driven navigation, better batteries, hybrid designs, and enhanced imaging expand drone capabilities across industries.</a:t>
            </a:r>
            <a:endParaRPr lang="en-US"/>
          </a:p>
          <a:p>
            <a:pPr marL="0" indent="0">
              <a:spcBef>
                <a:spcPts val="2500"/>
              </a:spcBef>
              <a:buFont typeface="Arial" panose="020B0604020202020204" pitchFamily="34" charset="0"/>
              <a:buNone/>
            </a:pPr>
            <a:r>
              <a:rPr lang="en-US" b="1"/>
              <a:t>Regulatory Maturation</a:t>
            </a:r>
          </a:p>
          <a:p>
            <a:pPr marL="0" lvl="1" indent="0">
              <a:buFont typeface="Arial" panose="020B0604020202020204" pitchFamily="34" charset="0"/>
              <a:buNone/>
            </a:pPr>
            <a:r>
              <a:t>Clearer regulations increase user confidence and enable businesses to scale drone operations safely and legally.</a:t>
            </a:r>
            <a:endParaRPr lang="en-US"/>
          </a:p>
          <a:p>
            <a:pPr marL="0" indent="0">
              <a:spcBef>
                <a:spcPts val="2500"/>
              </a:spcBef>
              <a:buFont typeface="Arial" panose="020B0604020202020204" pitchFamily="34" charset="0"/>
              <a:buNone/>
            </a:pPr>
            <a:r>
              <a:rPr lang="en-US" b="1"/>
              <a:t>Cost Reduction and Accessibility</a:t>
            </a:r>
          </a:p>
          <a:p>
            <a:pPr marL="0" lvl="1" indent="0">
              <a:buFont typeface="Arial" panose="020B0604020202020204" pitchFamily="34" charset="0"/>
              <a:buNone/>
            </a:pPr>
            <a:r>
              <a:t>Lower hardware costs make drones affordable for small and mid-sized businesses, broadening adoption.</a:t>
            </a:r>
            <a:endParaRPr lang="en-US"/>
          </a:p>
          <a:p>
            <a:pPr marL="0" indent="0">
              <a:spcBef>
                <a:spcPts val="2500"/>
              </a:spcBef>
              <a:buFont typeface="Arial" panose="020B0604020202020204" pitchFamily="34" charset="0"/>
              <a:buNone/>
            </a:pPr>
            <a:r>
              <a:rPr lang="en-US" b="1"/>
              <a:t>Integration into Digital Workflows</a:t>
            </a:r>
          </a:p>
          <a:p>
            <a:pPr marL="0" lvl="1" indent="0">
              <a:buFont typeface="Arial" panose="020B0604020202020204" pitchFamily="34" charset="0"/>
              <a:buNone/>
            </a:pPr>
            <a:r>
              <a:t>Drones integrate with cloud platforms and analytics to enhance workflows in agriculture, logistics, and safety.</a:t>
            </a:r>
            <a:endParaRPr lang="en-US"/>
          </a:p>
        </p:txBody>
      </p:sp>
      <p:pic>
        <p:nvPicPr>
          <p:cNvPr id="5" name="Content Placeholder 4" descr="Drone fly in the defocused tokyo japan">
            <a:extLst>
              <a:ext uri="{FF2B5EF4-FFF2-40B4-BE49-F238E27FC236}">
                <a16:creationId xmlns:a16="http://schemas.microsoft.com/office/drawing/2014/main" id="{B9B062BF-A022-413A-AA02-C9A1A2459047}"/>
              </a:ext>
            </a:extLst>
          </p:cNvPr>
          <p:cNvPicPr>
            <a:picLocks noGrp="1" noChangeAspect="1"/>
          </p:cNvPicPr>
          <p:nvPr>
            <p:ph type="pic" sz="quarter" idx="13"/>
          </p:nvPr>
        </p:nvPicPr>
        <p:blipFill>
          <a:blip r:embed="rId3"/>
          <a:srcRect l="21825" r="38266" b="-1"/>
          <a:stretch>
            <a:fillRect/>
          </a:stretch>
        </p:blipFill>
        <p:spPr>
          <a:xfrm>
            <a:off x="8091732" y="10"/>
            <a:ext cx="4100267" cy="6857990"/>
          </a:xfrm>
        </p:spPr>
      </p:pic>
    </p:spTree>
    <p:extLst>
      <p:ext uri="{BB962C8B-B14F-4D97-AF65-F5344CB8AC3E}">
        <p14:creationId xmlns:p14="http://schemas.microsoft.com/office/powerpoint/2010/main" val="39628479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13" descr="Two people standing in front of a window&#10; ">
            <a:extLst>
              <a:ext uri="{FF2B5EF4-FFF2-40B4-BE49-F238E27FC236}">
                <a16:creationId xmlns:a16="http://schemas.microsoft.com/office/drawing/2014/main" id="{CF497EBA-3F02-4AFE-A2E1-05410BF6A4C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26219" r="26219"/>
          <a:stretch/>
        </p:blipFill>
        <p:spPr/>
      </p:pic>
      <p:pic>
        <p:nvPicPr>
          <p:cNvPr id="13" name="Picture Placeholder 12" descr="A person standing on a table&#10; ">
            <a:extLst>
              <a:ext uri="{FF2B5EF4-FFF2-40B4-BE49-F238E27FC236}">
                <a16:creationId xmlns:a16="http://schemas.microsoft.com/office/drawing/2014/main" id="{A4B6015D-7E4F-478A-B264-E70A90F082D8}"/>
              </a:ext>
            </a:extLst>
          </p:cNvPr>
          <p:cNvPicPr>
            <a:picLocks noGrp="1" noChangeAspect="1"/>
          </p:cNvPicPr>
          <p:nvPr>
            <p:ph type="pic" sz="quarter" idx="15"/>
          </p:nvPr>
        </p:nvPicPr>
        <p:blipFill>
          <a:blip r:embed="rId4" cstate="screen">
            <a:extLst>
              <a:ext uri="{28A0092B-C50C-407E-A947-70E740481C1C}">
                <a14:useLocalDpi xmlns:a14="http://schemas.microsoft.com/office/drawing/2010/main"/>
              </a:ext>
            </a:extLst>
          </a:blip>
          <a:srcRect l="14435" r="14435"/>
          <a:stretch>
            <a:fillRect/>
          </a:stretch>
        </p:blipFill>
        <p:spPr/>
      </p:pic>
      <p:sp>
        <p:nvSpPr>
          <p:cNvPr id="6" name="Title 5">
            <a:extLst>
              <a:ext uri="{FF2B5EF4-FFF2-40B4-BE49-F238E27FC236}">
                <a16:creationId xmlns:a16="http://schemas.microsoft.com/office/drawing/2014/main" id="{AD8CD555-AB49-4CAE-998F-97A85F59AD6D}"/>
              </a:ext>
            </a:extLst>
          </p:cNvPr>
          <p:cNvSpPr>
            <a:spLocks noGrp="1"/>
          </p:cNvSpPr>
          <p:nvPr>
            <p:ph type="title"/>
          </p:nvPr>
        </p:nvSpPr>
        <p:spPr>
          <a:xfrm>
            <a:off x="518160" y="524171"/>
            <a:ext cx="2578099" cy="5805607"/>
          </a:xfrm>
        </p:spPr>
        <p:txBody>
          <a:bodyPr rtlCol="0">
            <a:normAutofit fontScale="90000"/>
          </a:bodyPr>
          <a:lstStyle/>
          <a:p>
            <a:r>
              <a:rPr lang="en-GB" sz="2000" i="0" dirty="0">
                <a:solidFill>
                  <a:srgbClr val="242C3F"/>
                </a:solidFill>
                <a:effectLst/>
                <a:latin typeface="Work Sans" panose="020B0604020202020204" pitchFamily="2" charset="0"/>
              </a:rPr>
              <a:t>2019 -2022 </a:t>
            </a:r>
            <a:br>
              <a:rPr lang="en-GB" sz="2000" b="0" i="0" dirty="0">
                <a:solidFill>
                  <a:srgbClr val="242C3F"/>
                </a:solidFill>
                <a:effectLst/>
                <a:latin typeface="Work Sans" panose="020B0604020202020204" pitchFamily="2" charset="0"/>
              </a:rPr>
            </a:br>
            <a:r>
              <a:rPr lang="en-GB" sz="2000" b="0" i="0" dirty="0">
                <a:solidFill>
                  <a:srgbClr val="242C3F"/>
                </a:solidFill>
                <a:effectLst/>
                <a:latin typeface="Work Sans" panose="020B0604020202020204" pitchFamily="2" charset="0"/>
              </a:rPr>
              <a:t>239% growth year on year in drone use within construction</a:t>
            </a: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1800" b="0" i="0" dirty="0">
                <a:solidFill>
                  <a:srgbClr val="242C3F"/>
                </a:solidFill>
                <a:effectLst/>
                <a:latin typeface="Work Sans" panose="020B0604020202020204" pitchFamily="2" charset="0"/>
              </a:rPr>
            </a:br>
            <a:br>
              <a:rPr lang="en-GB" sz="1800" b="0" i="0" dirty="0">
                <a:solidFill>
                  <a:srgbClr val="242C3F"/>
                </a:solidFill>
                <a:effectLst/>
                <a:latin typeface="Work Sans" panose="020B0604020202020204" pitchFamily="2" charset="0"/>
              </a:rPr>
            </a:br>
            <a:r>
              <a:rPr lang="en-GB" sz="1800" b="0" i="0" dirty="0">
                <a:solidFill>
                  <a:schemeClr val="bg1">
                    <a:lumMod val="65000"/>
                  </a:schemeClr>
                </a:solidFill>
                <a:effectLst/>
                <a:latin typeface="Work Sans" panose="020B0604020202020204" pitchFamily="2" charset="0"/>
              </a:rPr>
              <a:t>DJI </a:t>
            </a:r>
            <a:r>
              <a:rPr lang="en-GB" sz="1800" b="0" i="0" dirty="0" err="1">
                <a:solidFill>
                  <a:schemeClr val="bg1">
                    <a:lumMod val="65000"/>
                  </a:schemeClr>
                </a:solidFill>
                <a:effectLst/>
                <a:latin typeface="Work Sans" panose="020B0604020202020204" pitchFamily="2" charset="0"/>
              </a:rPr>
              <a:t>Matrice</a:t>
            </a:r>
            <a:r>
              <a:rPr lang="en-GB" sz="1800" b="0" i="0" dirty="0">
                <a:solidFill>
                  <a:schemeClr val="bg1">
                    <a:lumMod val="65000"/>
                  </a:schemeClr>
                </a:solidFill>
                <a:effectLst/>
                <a:latin typeface="Work Sans" panose="020B0604020202020204" pitchFamily="2" charset="0"/>
              </a:rPr>
              <a:t> 600 </a:t>
            </a:r>
            <a:r>
              <a:rPr lang="en-GB" sz="1800" b="0" i="0" dirty="0" err="1">
                <a:solidFill>
                  <a:schemeClr val="bg1">
                    <a:lumMod val="65000"/>
                  </a:schemeClr>
                </a:solidFill>
                <a:effectLst/>
                <a:latin typeface="Work Sans" panose="020B0604020202020204" pitchFamily="2" charset="0"/>
              </a:rPr>
              <a:t>Hexacoptor</a:t>
            </a:r>
            <a:r>
              <a:rPr lang="en-GB" sz="1800" b="0" i="0" dirty="0">
                <a:solidFill>
                  <a:schemeClr val="bg1">
                    <a:lumMod val="65000"/>
                  </a:schemeClr>
                </a:solidFill>
                <a:effectLst/>
                <a:latin typeface="Work Sans" panose="020B0604020202020204" pitchFamily="2" charset="0"/>
              </a:rPr>
              <a:t> </a:t>
            </a:r>
            <a:br>
              <a:rPr lang="en-GB" sz="1800" b="0" i="0" dirty="0">
                <a:solidFill>
                  <a:schemeClr val="bg1">
                    <a:lumMod val="65000"/>
                  </a:schemeClr>
                </a:solidFill>
                <a:effectLst/>
                <a:latin typeface="Work Sans" panose="020B0604020202020204" pitchFamily="2" charset="0"/>
              </a:rPr>
            </a:br>
            <a:br>
              <a:rPr lang="en-GB" sz="1800" b="0" i="0" dirty="0">
                <a:solidFill>
                  <a:schemeClr val="bg1">
                    <a:lumMod val="65000"/>
                  </a:schemeClr>
                </a:solidFill>
                <a:effectLst/>
                <a:latin typeface="Work Sans" panose="020B0604020202020204" pitchFamily="2" charset="0"/>
              </a:rPr>
            </a:br>
            <a:r>
              <a:rPr lang="en-GB" sz="1800" b="0" i="0" dirty="0" err="1">
                <a:solidFill>
                  <a:schemeClr val="bg1">
                    <a:lumMod val="65000"/>
                  </a:schemeClr>
                </a:solidFill>
                <a:effectLst/>
                <a:latin typeface="Work Sans" panose="020B0604020202020204" pitchFamily="2" charset="0"/>
              </a:rPr>
              <a:t>Freefly</a:t>
            </a:r>
            <a:r>
              <a:rPr lang="en-GB" sz="1800" b="0" i="0" dirty="0">
                <a:solidFill>
                  <a:schemeClr val="bg1">
                    <a:lumMod val="65000"/>
                  </a:schemeClr>
                </a:solidFill>
                <a:effectLst/>
                <a:latin typeface="Work Sans" panose="020B0604020202020204" pitchFamily="2" charset="0"/>
              </a:rPr>
              <a:t> s</a:t>
            </a:r>
            <a:r>
              <a:rPr lang="en-GB" sz="1800" b="0" dirty="0">
                <a:solidFill>
                  <a:schemeClr val="bg1">
                    <a:lumMod val="65000"/>
                  </a:schemeClr>
                </a:solidFill>
                <a:latin typeface="Work Sans" panose="020B0604020202020204" pitchFamily="2" charset="0"/>
              </a:rPr>
              <a:t>ystems Alta 8</a:t>
            </a: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endParaRPr lang="en-GB" sz="2000" b="0" i="0" dirty="0">
              <a:solidFill>
                <a:srgbClr val="242C3F"/>
              </a:solidFill>
              <a:effectLst/>
              <a:latin typeface="Work Sans" panose="020B0604020202020204" pitchFamily="2" charset="0"/>
            </a:endParaRPr>
          </a:p>
        </p:txBody>
      </p:sp>
      <p:pic>
        <p:nvPicPr>
          <p:cNvPr id="3078" name="Picture 6" descr="Freefly Systems Alta 8 heavy lift drone">
            <a:extLst>
              <a:ext uri="{FF2B5EF4-FFF2-40B4-BE49-F238E27FC236}">
                <a16:creationId xmlns:a16="http://schemas.microsoft.com/office/drawing/2014/main" id="{8B47750D-72F7-ED79-E945-93DA7B0B37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833"/>
          <a:stretch/>
        </p:blipFill>
        <p:spPr bwMode="auto">
          <a:xfrm>
            <a:off x="7839075" y="4165600"/>
            <a:ext cx="4052889" cy="2395538"/>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PH-25 Multi-Rotor Drone">
            <a:extLst>
              <a:ext uri="{FF2B5EF4-FFF2-40B4-BE49-F238E27FC236}">
                <a16:creationId xmlns:a16="http://schemas.microsoft.com/office/drawing/2014/main" id="{A3A36E7D-E5F8-48FC-C433-29DABBAB8C7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1540" r="18398"/>
          <a:stretch/>
        </p:blipFill>
        <p:spPr bwMode="auto">
          <a:xfrm>
            <a:off x="7839074" y="268256"/>
            <a:ext cx="4052889" cy="3795744"/>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Global Drone Construction Expected to Grow Up to 13.6% According to Fact.MR  | The HeavyQuip Magazine">
            <a:extLst>
              <a:ext uri="{FF2B5EF4-FFF2-40B4-BE49-F238E27FC236}">
                <a16:creationId xmlns:a16="http://schemas.microsoft.com/office/drawing/2014/main" id="{CA9B2B54-6352-4F56-5765-0FFD256E6CF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0031" r="36720"/>
          <a:stretch/>
        </p:blipFill>
        <p:spPr bwMode="auto">
          <a:xfrm>
            <a:off x="3236594" y="258218"/>
            <a:ext cx="4492625" cy="6302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479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13" descr="Two people standing in front of a window&#10; ">
            <a:extLst>
              <a:ext uri="{FF2B5EF4-FFF2-40B4-BE49-F238E27FC236}">
                <a16:creationId xmlns:a16="http://schemas.microsoft.com/office/drawing/2014/main" id="{CF497EBA-3F02-4AFE-A2E1-05410BF6A4C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26219" r="26219"/>
          <a:stretch/>
        </p:blipFill>
        <p:spPr/>
      </p:pic>
      <p:pic>
        <p:nvPicPr>
          <p:cNvPr id="13" name="Picture Placeholder 12" descr="A person standing on a table&#10; ">
            <a:extLst>
              <a:ext uri="{FF2B5EF4-FFF2-40B4-BE49-F238E27FC236}">
                <a16:creationId xmlns:a16="http://schemas.microsoft.com/office/drawing/2014/main" id="{A4B6015D-7E4F-478A-B264-E70A90F082D8}"/>
              </a:ext>
            </a:extLst>
          </p:cNvPr>
          <p:cNvPicPr>
            <a:picLocks noGrp="1" noChangeAspect="1"/>
          </p:cNvPicPr>
          <p:nvPr>
            <p:ph type="pic" sz="quarter" idx="15"/>
          </p:nvPr>
        </p:nvPicPr>
        <p:blipFill>
          <a:blip r:embed="rId4" cstate="screen">
            <a:extLst>
              <a:ext uri="{28A0092B-C50C-407E-A947-70E740481C1C}">
                <a14:useLocalDpi xmlns:a14="http://schemas.microsoft.com/office/drawing/2010/main"/>
              </a:ext>
            </a:extLst>
          </a:blip>
          <a:srcRect l="14435" r="14435"/>
          <a:stretch>
            <a:fillRect/>
          </a:stretch>
        </p:blipFill>
        <p:spPr/>
      </p:pic>
      <p:sp>
        <p:nvSpPr>
          <p:cNvPr id="6" name="Title 5">
            <a:extLst>
              <a:ext uri="{FF2B5EF4-FFF2-40B4-BE49-F238E27FC236}">
                <a16:creationId xmlns:a16="http://schemas.microsoft.com/office/drawing/2014/main" id="{AD8CD555-AB49-4CAE-998F-97A85F59AD6D}"/>
              </a:ext>
            </a:extLst>
          </p:cNvPr>
          <p:cNvSpPr>
            <a:spLocks noGrp="1"/>
          </p:cNvSpPr>
          <p:nvPr>
            <p:ph type="title"/>
          </p:nvPr>
        </p:nvSpPr>
        <p:spPr>
          <a:xfrm>
            <a:off x="518160" y="524172"/>
            <a:ext cx="2578099" cy="6036966"/>
          </a:xfrm>
        </p:spPr>
        <p:txBody>
          <a:bodyPr rtlCol="0">
            <a:normAutofit fontScale="90000"/>
          </a:bodyPr>
          <a:lstStyle/>
          <a:p>
            <a:r>
              <a:rPr lang="en-GB" sz="2000" i="0" dirty="0">
                <a:solidFill>
                  <a:srgbClr val="242C3F"/>
                </a:solidFill>
                <a:effectLst/>
                <a:latin typeface="Work Sans" panose="020B0604020202020204" pitchFamily="2" charset="0"/>
              </a:rPr>
              <a:t>2023 – technology in construction </a:t>
            </a:r>
            <a:br>
              <a:rPr lang="en-GB" sz="2000" b="0" i="0" dirty="0">
                <a:solidFill>
                  <a:srgbClr val="242C3F"/>
                </a:solidFill>
                <a:effectLst/>
                <a:latin typeface="Work Sans" panose="020B0604020202020204" pitchFamily="2" charset="0"/>
              </a:rPr>
            </a:br>
            <a:r>
              <a:rPr lang="en-GB" sz="2000" b="0" i="0" dirty="0">
                <a:solidFill>
                  <a:srgbClr val="242C3F"/>
                </a:solidFill>
                <a:effectLst/>
                <a:latin typeface="Work Sans" panose="020B0604020202020204" pitchFamily="2" charset="0"/>
              </a:rPr>
              <a:t>Construction industry is changing </a:t>
            </a: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r>
              <a:rPr lang="en-GB" sz="1800" b="0" i="0" dirty="0">
                <a:solidFill>
                  <a:schemeClr val="bg1">
                    <a:lumMod val="65000"/>
                  </a:schemeClr>
                </a:solidFill>
                <a:effectLst/>
                <a:latin typeface="Work Sans" panose="020B0604020202020204" pitchFamily="2" charset="0"/>
              </a:rPr>
              <a:t>N-Link Mobile drilling robot </a:t>
            </a:r>
            <a:br>
              <a:rPr lang="en-GB" sz="1800" b="0" i="0" dirty="0">
                <a:solidFill>
                  <a:schemeClr val="bg1">
                    <a:lumMod val="65000"/>
                  </a:schemeClr>
                </a:solidFill>
                <a:effectLst/>
                <a:latin typeface="Work Sans" panose="020B0604020202020204" pitchFamily="2" charset="0"/>
              </a:rPr>
            </a:br>
            <a:br>
              <a:rPr lang="en-GB" sz="1800" b="0" i="0" dirty="0">
                <a:solidFill>
                  <a:schemeClr val="bg1">
                    <a:lumMod val="65000"/>
                  </a:schemeClr>
                </a:solidFill>
                <a:effectLst/>
                <a:latin typeface="Work Sans" panose="020B0604020202020204" pitchFamily="2" charset="0"/>
              </a:rPr>
            </a:br>
            <a:r>
              <a:rPr lang="en-GB" sz="1800" b="0" i="0" dirty="0" err="1">
                <a:solidFill>
                  <a:schemeClr val="bg1">
                    <a:lumMod val="65000"/>
                  </a:schemeClr>
                </a:solidFill>
                <a:effectLst/>
                <a:latin typeface="Work Sans" panose="020B0604020202020204" pitchFamily="2" charset="0"/>
              </a:rPr>
              <a:t>Festool</a:t>
            </a:r>
            <a:r>
              <a:rPr lang="en-GB" sz="1800" b="0" i="0" dirty="0">
                <a:solidFill>
                  <a:schemeClr val="bg1">
                    <a:lumMod val="65000"/>
                  </a:schemeClr>
                </a:solidFill>
                <a:effectLst/>
                <a:latin typeface="Work Sans" panose="020B0604020202020204" pitchFamily="2" charset="0"/>
              </a:rPr>
              <a:t> Exoskeleton </a:t>
            </a:r>
            <a:br>
              <a:rPr lang="en-GB" sz="1800" b="0" i="0" dirty="0">
                <a:solidFill>
                  <a:schemeClr val="bg1">
                    <a:lumMod val="65000"/>
                  </a:schemeClr>
                </a:solidFill>
                <a:effectLst/>
                <a:latin typeface="Work Sans" panose="020B0604020202020204" pitchFamily="2" charset="0"/>
              </a:rPr>
            </a:br>
            <a:br>
              <a:rPr lang="en-GB" sz="1800" b="0" i="0" dirty="0">
                <a:solidFill>
                  <a:schemeClr val="bg1">
                    <a:lumMod val="65000"/>
                  </a:schemeClr>
                </a:solidFill>
                <a:effectLst/>
                <a:latin typeface="Work Sans" panose="020B0604020202020204" pitchFamily="2" charset="0"/>
              </a:rPr>
            </a:br>
            <a:r>
              <a:rPr lang="en-GB" sz="1800" b="0" i="0" dirty="0">
                <a:solidFill>
                  <a:schemeClr val="bg1">
                    <a:lumMod val="65000"/>
                  </a:schemeClr>
                </a:solidFill>
                <a:effectLst/>
                <a:latin typeface="Work Sans" panose="020B0604020202020204" pitchFamily="2" charset="0"/>
              </a:rPr>
              <a:t>TA15 Autonomous electric hauler </a:t>
            </a:r>
            <a:br>
              <a:rPr lang="en-GB" sz="2000" b="0" i="0" dirty="0">
                <a:solidFill>
                  <a:srgbClr val="242C3F"/>
                </a:solidFill>
                <a:effectLst/>
                <a:latin typeface="Work Sans" panose="020B0604020202020204" pitchFamily="2" charset="0"/>
              </a:rPr>
            </a:br>
            <a:endParaRPr lang="en-GB" sz="2000" b="0" i="0" dirty="0">
              <a:solidFill>
                <a:srgbClr val="242C3F"/>
              </a:solidFill>
              <a:effectLst/>
              <a:latin typeface="Work Sans" panose="020B0604020202020204" pitchFamily="2" charset="0"/>
            </a:endParaRPr>
          </a:p>
        </p:txBody>
      </p:sp>
      <p:pic>
        <p:nvPicPr>
          <p:cNvPr id="3078" name="Picture 6" descr="Freefly Systems Alta 8 heavy lift drone">
            <a:extLst>
              <a:ext uri="{FF2B5EF4-FFF2-40B4-BE49-F238E27FC236}">
                <a16:creationId xmlns:a16="http://schemas.microsoft.com/office/drawing/2014/main" id="{8B47750D-72F7-ED79-E945-93DA7B0B37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833"/>
          <a:stretch/>
        </p:blipFill>
        <p:spPr bwMode="auto">
          <a:xfrm>
            <a:off x="7839075" y="4165600"/>
            <a:ext cx="4052889" cy="2395538"/>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PH-25 Multi-Rotor Drone">
            <a:extLst>
              <a:ext uri="{FF2B5EF4-FFF2-40B4-BE49-F238E27FC236}">
                <a16:creationId xmlns:a16="http://schemas.microsoft.com/office/drawing/2014/main" id="{A3A36E7D-E5F8-48FC-C433-29DABBAB8C7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1540" r="18398"/>
          <a:stretch/>
        </p:blipFill>
        <p:spPr bwMode="auto">
          <a:xfrm>
            <a:off x="7839074" y="268256"/>
            <a:ext cx="4052889" cy="3795744"/>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Global Drone Construction Expected to Grow Up to 13.6% According to Fact.MR  | The HeavyQuip Magazine">
            <a:extLst>
              <a:ext uri="{FF2B5EF4-FFF2-40B4-BE49-F238E27FC236}">
                <a16:creationId xmlns:a16="http://schemas.microsoft.com/office/drawing/2014/main" id="{CA9B2B54-6352-4F56-5765-0FFD256E6CF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0031" r="36720"/>
          <a:stretch/>
        </p:blipFill>
        <p:spPr bwMode="auto">
          <a:xfrm>
            <a:off x="3236594" y="258218"/>
            <a:ext cx="4492625" cy="630292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2" descr="Integrating robots into construction | Skanska - Global corporate website">
            <a:extLst>
              <a:ext uri="{FF2B5EF4-FFF2-40B4-BE49-F238E27FC236}">
                <a16:creationId xmlns:a16="http://schemas.microsoft.com/office/drawing/2014/main" id="{DD2ABB76-4887-CB26-5937-68F390658C3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8824" t="-159" r="23540" b="159"/>
          <a:stretch/>
        </p:blipFill>
        <p:spPr bwMode="auto">
          <a:xfrm>
            <a:off x="3236595" y="258218"/>
            <a:ext cx="4492624" cy="63007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10" descr="Festool needs you">
            <a:extLst>
              <a:ext uri="{FF2B5EF4-FFF2-40B4-BE49-F238E27FC236}">
                <a16:creationId xmlns:a16="http://schemas.microsoft.com/office/drawing/2014/main" id="{F8305457-368F-1D6B-3809-35F1DA8A1C8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1494"/>
          <a:stretch/>
        </p:blipFill>
        <p:spPr bwMode="auto">
          <a:xfrm>
            <a:off x="7839072" y="258218"/>
            <a:ext cx="4052889" cy="380578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Electric and Autonomous Heavy Equipment: The Future of Construction and  Mining | Volvo CE - The Scoop">
            <a:extLst>
              <a:ext uri="{FF2B5EF4-FFF2-40B4-BE49-F238E27FC236}">
                <a16:creationId xmlns:a16="http://schemas.microsoft.com/office/drawing/2014/main" id="{98A27EA2-AA4E-41FA-BAB3-0B1FC69FB40C}"/>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11185"/>
          <a:stretch/>
        </p:blipFill>
        <p:spPr bwMode="auto">
          <a:xfrm>
            <a:off x="7844882" y="4163468"/>
            <a:ext cx="4047079" cy="2395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933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D8CD555-AB49-4CAE-998F-97A85F59AD6D}"/>
              </a:ext>
            </a:extLst>
          </p:cNvPr>
          <p:cNvSpPr>
            <a:spLocks noGrp="1"/>
          </p:cNvSpPr>
          <p:nvPr>
            <p:ph type="title"/>
          </p:nvPr>
        </p:nvSpPr>
        <p:spPr>
          <a:xfrm>
            <a:off x="518160" y="524172"/>
            <a:ext cx="2578099" cy="6036966"/>
          </a:xfrm>
        </p:spPr>
        <p:txBody>
          <a:bodyPr rtlCol="0">
            <a:normAutofit fontScale="90000"/>
          </a:bodyPr>
          <a:lstStyle/>
          <a:p>
            <a:pPr rtl="0"/>
            <a:r>
              <a:rPr lang="en-GB" sz="2000" i="0" dirty="0">
                <a:solidFill>
                  <a:srgbClr val="242C3F"/>
                </a:solidFill>
                <a:effectLst/>
                <a:latin typeface="Work Sans" panose="020B0604020202020204" pitchFamily="2" charset="0"/>
              </a:rPr>
              <a:t>2023 </a:t>
            </a:r>
            <a:br>
              <a:rPr lang="en-GB" sz="2000" b="0" i="0" dirty="0">
                <a:solidFill>
                  <a:srgbClr val="242C3F"/>
                </a:solidFill>
                <a:effectLst/>
                <a:latin typeface="Work Sans" panose="020B0604020202020204" pitchFamily="2" charset="0"/>
              </a:rPr>
            </a:br>
            <a:r>
              <a:rPr lang="en-GB" sz="2000" b="0" i="0" dirty="0">
                <a:solidFill>
                  <a:srgbClr val="242C3F"/>
                </a:solidFill>
                <a:effectLst/>
                <a:latin typeface="Work Sans" panose="020B0604020202020204" pitchFamily="2" charset="0"/>
              </a:rPr>
              <a:t>Advancements in technology</a:t>
            </a: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r>
              <a:rPr lang="en-GB" sz="1800" b="0" i="0" dirty="0">
                <a:solidFill>
                  <a:schemeClr val="bg1">
                    <a:lumMod val="65000"/>
                  </a:schemeClr>
                </a:solidFill>
                <a:effectLst/>
                <a:latin typeface="Work Sans" panose="020B0604020202020204" pitchFamily="2" charset="0"/>
              </a:rPr>
              <a:t>3D Laser Scanner - point cloud mapping</a:t>
            </a:r>
            <a:br>
              <a:rPr lang="en-GB" sz="1800" b="0" i="0" dirty="0">
                <a:solidFill>
                  <a:schemeClr val="bg1">
                    <a:lumMod val="65000"/>
                  </a:schemeClr>
                </a:solidFill>
                <a:effectLst/>
                <a:latin typeface="Work Sans" panose="020B0604020202020204" pitchFamily="2" charset="0"/>
              </a:rPr>
            </a:br>
            <a:br>
              <a:rPr lang="en-GB" sz="1800" b="0" i="0" dirty="0">
                <a:solidFill>
                  <a:schemeClr val="bg1">
                    <a:lumMod val="65000"/>
                  </a:schemeClr>
                </a:solidFill>
                <a:effectLst/>
                <a:latin typeface="Work Sans" panose="020B0604020202020204" pitchFamily="2" charset="0"/>
              </a:rPr>
            </a:br>
            <a:r>
              <a:rPr lang="en-GB" sz="1800" b="0" i="0" dirty="0">
                <a:solidFill>
                  <a:schemeClr val="bg1">
                    <a:lumMod val="65000"/>
                  </a:schemeClr>
                </a:solidFill>
                <a:effectLst/>
                <a:latin typeface="Work Sans" panose="020B0604020202020204" pitchFamily="2" charset="0"/>
              </a:rPr>
              <a:t>Tablets with cloud sharing </a:t>
            </a:r>
            <a:br>
              <a:rPr lang="en-GB" sz="1800" b="0" i="0" dirty="0">
                <a:solidFill>
                  <a:schemeClr val="bg1">
                    <a:lumMod val="65000"/>
                  </a:schemeClr>
                </a:solidFill>
                <a:effectLst/>
                <a:latin typeface="Work Sans" panose="020B0604020202020204" pitchFamily="2" charset="0"/>
              </a:rPr>
            </a:br>
            <a:br>
              <a:rPr lang="en-GB" sz="1800" b="0" i="0" dirty="0">
                <a:solidFill>
                  <a:schemeClr val="bg1">
                    <a:lumMod val="65000"/>
                  </a:schemeClr>
                </a:solidFill>
                <a:effectLst/>
                <a:latin typeface="Work Sans" panose="020B0604020202020204" pitchFamily="2" charset="0"/>
              </a:rPr>
            </a:br>
            <a:r>
              <a:rPr lang="en-GB" sz="1800" b="0" i="0" dirty="0">
                <a:solidFill>
                  <a:schemeClr val="bg1">
                    <a:lumMod val="65000"/>
                  </a:schemeClr>
                </a:solidFill>
                <a:effectLst/>
                <a:latin typeface="Work Sans" panose="020B0604020202020204" pitchFamily="2" charset="0"/>
              </a:rPr>
              <a:t>Augmented reality (AR) headsets  </a:t>
            </a:r>
            <a:br>
              <a:rPr lang="en-GB" sz="1600" b="0" i="0" dirty="0">
                <a:solidFill>
                  <a:schemeClr val="bg1">
                    <a:lumMod val="65000"/>
                  </a:schemeClr>
                </a:solidFill>
                <a:effectLst/>
                <a:latin typeface="Work Sans" panose="020B0604020202020204" pitchFamily="2" charset="0"/>
              </a:rPr>
            </a:br>
            <a:br>
              <a:rPr lang="en-GB" sz="1600" b="0" i="0" dirty="0">
                <a:solidFill>
                  <a:schemeClr val="bg1">
                    <a:lumMod val="65000"/>
                  </a:schemeClr>
                </a:solidFill>
                <a:effectLst/>
                <a:latin typeface="Work Sans" panose="020B0604020202020204" pitchFamily="2" charset="0"/>
              </a:rPr>
            </a:br>
            <a:br>
              <a:rPr lang="en-GB" sz="1600" b="0" i="0" dirty="0">
                <a:solidFill>
                  <a:schemeClr val="bg1">
                    <a:lumMod val="65000"/>
                  </a:schemeClr>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br>
              <a:rPr lang="en-GB" sz="2000" b="0" i="0" dirty="0">
                <a:solidFill>
                  <a:srgbClr val="242C3F"/>
                </a:solidFill>
                <a:effectLst/>
                <a:latin typeface="Work Sans" panose="020B0604020202020204" pitchFamily="2" charset="0"/>
              </a:rPr>
            </a:br>
            <a:endParaRPr lang="en-GB" sz="2000" dirty="0"/>
          </a:p>
        </p:txBody>
      </p:sp>
      <p:pic>
        <p:nvPicPr>
          <p:cNvPr id="4098" name="Picture 2" descr="Virtual Reality Brings Innovation, Efficiency to Construction | For  Construction Pros">
            <a:extLst>
              <a:ext uri="{FF2B5EF4-FFF2-40B4-BE49-F238E27FC236}">
                <a16:creationId xmlns:a16="http://schemas.microsoft.com/office/drawing/2014/main" id="{98A838EC-6ECD-CC82-C28B-95B4766361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2" r="3145"/>
          <a:stretch/>
        </p:blipFill>
        <p:spPr bwMode="auto">
          <a:xfrm>
            <a:off x="7839076" y="4163353"/>
            <a:ext cx="4052888" cy="239778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3D Laser Scanning - CPO Surveying Ltd">
            <a:extLst>
              <a:ext uri="{FF2B5EF4-FFF2-40B4-BE49-F238E27FC236}">
                <a16:creationId xmlns:a16="http://schemas.microsoft.com/office/drawing/2014/main" id="{05D32E2D-D7FC-7B54-47CC-9E33A262D6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648" r="43534"/>
          <a:stretch/>
        </p:blipFill>
        <p:spPr bwMode="auto">
          <a:xfrm>
            <a:off x="3215928" y="260350"/>
            <a:ext cx="4492625" cy="6300788"/>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Cloud-based construction management - Technology Cards">
            <a:extLst>
              <a:ext uri="{FF2B5EF4-FFF2-40B4-BE49-F238E27FC236}">
                <a16:creationId xmlns:a16="http://schemas.microsoft.com/office/drawing/2014/main" id="{304A0E1E-39DC-2408-D4B4-29C56B9CE93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255" r="12442"/>
          <a:stretch/>
        </p:blipFill>
        <p:spPr bwMode="auto">
          <a:xfrm>
            <a:off x="7828223" y="260350"/>
            <a:ext cx="4063741" cy="380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3555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p:txBody>
          <a:bodyPr rtlCol="0">
            <a:normAutofit/>
          </a:bodyPr>
          <a:lstStyle/>
          <a:p>
            <a:pPr rtl="0"/>
            <a:r>
              <a:rPr lang="en-GB" dirty="0"/>
              <a:t>Drones in </a:t>
            </a:r>
            <a:br>
              <a:rPr lang="en-GB" dirty="0"/>
            </a:br>
            <a:r>
              <a:rPr lang="en-GB" sz="2700" dirty="0">
                <a:solidFill>
                  <a:srgbClr val="5DAAB0"/>
                </a:solidFill>
              </a:rPr>
              <a:t>Construction Management</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2"/>
          </p:nvPr>
        </p:nvSpPr>
        <p:spPr/>
        <p:txBody>
          <a:bodyPr rtlCol="0"/>
          <a:lstStyle/>
          <a:p>
            <a:pPr rtl="0"/>
            <a:r>
              <a:rPr lang="en-GB" dirty="0"/>
              <a:t>HOW CAN WE USE THEM?</a:t>
            </a:r>
          </a:p>
        </p:txBody>
      </p:sp>
      <p:sp>
        <p:nvSpPr>
          <p:cNvPr id="7" name="Text Placeholder 6">
            <a:extLst>
              <a:ext uri="{FF2B5EF4-FFF2-40B4-BE49-F238E27FC236}">
                <a16:creationId xmlns:a16="http://schemas.microsoft.com/office/drawing/2014/main" id="{87FCC6D1-213C-4A86-A2D0-742E15438C09}"/>
              </a:ext>
            </a:extLst>
          </p:cNvPr>
          <p:cNvSpPr>
            <a:spLocks noGrp="1"/>
          </p:cNvSpPr>
          <p:nvPr>
            <p:ph type="body" sz="quarter" idx="17"/>
          </p:nvPr>
        </p:nvSpPr>
        <p:spPr>
          <a:xfrm>
            <a:off x="6782540" y="1100289"/>
            <a:ext cx="4913431" cy="4739137"/>
          </a:xfrm>
        </p:spPr>
        <p:txBody>
          <a:bodyPr rtlCol="0">
            <a:normAutofit/>
          </a:bodyPr>
          <a:lstStyle/>
          <a:p>
            <a:pPr marL="342900" indent="-342900" rtl="0">
              <a:buAutoNum type="arabicPeriod"/>
            </a:pPr>
            <a:r>
              <a:rPr lang="en-GB" sz="2000" dirty="0"/>
              <a:t>Initial Site survey / Mapping and modelling </a:t>
            </a:r>
          </a:p>
          <a:p>
            <a:pPr marL="342900" indent="-342900">
              <a:buFont typeface="Arial" panose="020B0604020202020204" pitchFamily="34" charset="0"/>
              <a:buAutoNum type="arabicPeriod"/>
            </a:pPr>
            <a:r>
              <a:rPr lang="en-GB" sz="2000" dirty="0"/>
              <a:t>Inspection and quality control </a:t>
            </a:r>
          </a:p>
          <a:p>
            <a:pPr marL="342900" indent="-342900" rtl="0">
              <a:buAutoNum type="arabicPeriod"/>
            </a:pPr>
            <a:r>
              <a:rPr lang="en-GB" sz="2000" dirty="0"/>
              <a:t>Progress monitoring </a:t>
            </a:r>
          </a:p>
          <a:p>
            <a:pPr marL="342900" indent="-342900" rtl="0">
              <a:buAutoNum type="arabicPeriod"/>
            </a:pPr>
            <a:r>
              <a:rPr lang="en-GB" sz="2000" dirty="0"/>
              <a:t>Security / Maintenance</a:t>
            </a:r>
          </a:p>
          <a:p>
            <a:pPr marL="342900" indent="-342900" rtl="0">
              <a:buAutoNum type="arabicPeriod"/>
            </a:pPr>
            <a:r>
              <a:rPr lang="en-GB" sz="2000" dirty="0"/>
              <a:t>Safety enhancements </a:t>
            </a:r>
          </a:p>
          <a:p>
            <a:pPr marL="342900" indent="-342900" rtl="0">
              <a:buAutoNum type="arabicPeriod"/>
            </a:pPr>
            <a:r>
              <a:rPr lang="en-GB" sz="2000" dirty="0"/>
              <a:t>Material management and asset inventory </a:t>
            </a:r>
          </a:p>
          <a:p>
            <a:pPr rtl="0"/>
            <a:endParaRPr lang="en-GB" dirty="0"/>
          </a:p>
        </p:txBody>
      </p:sp>
      <p:sp>
        <p:nvSpPr>
          <p:cNvPr id="66" name="Text Placeholder 65">
            <a:extLst>
              <a:ext uri="{FF2B5EF4-FFF2-40B4-BE49-F238E27FC236}">
                <a16:creationId xmlns:a16="http://schemas.microsoft.com/office/drawing/2014/main" id="{1AEF3ED8-A75C-4318-877C-139C98C0007D}"/>
              </a:ext>
            </a:extLst>
          </p:cNvPr>
          <p:cNvSpPr>
            <a:spLocks noGrp="1"/>
          </p:cNvSpPr>
          <p:nvPr>
            <p:ph type="body" sz="quarter" idx="11"/>
          </p:nvPr>
        </p:nvSpPr>
        <p:spPr>
          <a:xfrm>
            <a:off x="571501" y="3278528"/>
            <a:ext cx="4837960" cy="3002529"/>
          </a:xfrm>
        </p:spPr>
        <p:txBody>
          <a:bodyPr rtlCol="0"/>
          <a:lstStyle/>
          <a:p>
            <a:r>
              <a:rPr lang="en-GB" sz="2000" kern="100" dirty="0">
                <a:effectLst/>
                <a:latin typeface="Calibri" panose="020F0502020204030204" pitchFamily="34" charset="0"/>
                <a:ea typeface="Calibri" panose="020F0502020204030204" pitchFamily="34" charset="0"/>
                <a:cs typeface="Times New Roman" panose="02020603050405020304" pitchFamily="18" charset="0"/>
              </a:rPr>
              <a:t>With real-time data recording and unique aerial advantage, drones can improve efficiency, cut costs and streamline workflow. Here are some of the ways drones are used in construction.</a:t>
            </a:r>
          </a:p>
          <a:p>
            <a:pPr rtl="0">
              <a:lnSpc>
                <a:spcPct val="100000"/>
              </a:lnSpc>
            </a:pPr>
            <a:endParaRPr lang="en-GB" dirty="0"/>
          </a:p>
        </p:txBody>
      </p:sp>
    </p:spTree>
    <p:extLst>
      <p:ext uri="{BB962C8B-B14F-4D97-AF65-F5344CB8AC3E}">
        <p14:creationId xmlns:p14="http://schemas.microsoft.com/office/powerpoint/2010/main" val="3622246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4946" y="954059"/>
            <a:ext cx="4385843" cy="1325563"/>
          </a:xfrm>
        </p:spPr>
        <p:txBody>
          <a:bodyPr rtlCol="0">
            <a:normAutofit fontScale="90000"/>
          </a:bodyPr>
          <a:lstStyle/>
          <a:p>
            <a:pPr rtl="0"/>
            <a:r>
              <a:rPr lang="en-GB" dirty="0"/>
              <a:t>Initial site survey </a:t>
            </a:r>
            <a:r>
              <a:rPr lang="en-GB" dirty="0">
                <a:solidFill>
                  <a:srgbClr val="5DAAB0"/>
                </a:solidFill>
              </a:rPr>
              <a:t>Mapping and modelling  </a:t>
            </a:r>
          </a:p>
        </p:txBody>
      </p:sp>
      <p:sp>
        <p:nvSpPr>
          <p:cNvPr id="16" name="Text Placeholder 15">
            <a:extLst>
              <a:ext uri="{FF2B5EF4-FFF2-40B4-BE49-F238E27FC236}">
                <a16:creationId xmlns:a16="http://schemas.microsoft.com/office/drawing/2014/main" id="{5E9ED32E-028C-428E-97AF-168C8D6F92A9}"/>
              </a:ext>
            </a:extLst>
          </p:cNvPr>
          <p:cNvSpPr>
            <a:spLocks noGrp="1"/>
          </p:cNvSpPr>
          <p:nvPr>
            <p:ph type="body" sz="quarter" idx="15"/>
          </p:nvPr>
        </p:nvSpPr>
        <p:spPr>
          <a:xfrm>
            <a:off x="5470525" y="1763486"/>
            <a:ext cx="6265755" cy="4226153"/>
          </a:xfrm>
        </p:spPr>
        <p:txBody>
          <a:bodyPr rtlCol="0">
            <a:noAutofit/>
          </a:bodyPr>
          <a:lstStyle/>
          <a:p>
            <a:r>
              <a:rPr lang="en-GB" sz="2000" dirty="0">
                <a:latin typeface="Work Sans" pitchFamily="2" charset="0"/>
                <a:ea typeface="Calibri" panose="020F0502020204030204" pitchFamily="34" charset="0"/>
                <a:cs typeface="Times New Roman" panose="02020603050405020304" pitchFamily="18" charset="0"/>
              </a:rPr>
              <a:t>A drone equipped with high-resolution cameras and Lidar sensors can quickly and accurately survey large or spread out construction sites. </a:t>
            </a:r>
          </a:p>
          <a:p>
            <a:r>
              <a:rPr lang="en-GB" sz="2000" dirty="0">
                <a:effectLst/>
                <a:latin typeface="Work Sans" pitchFamily="2" charset="0"/>
                <a:ea typeface="Calibri" panose="020F0502020204030204" pitchFamily="34" charset="0"/>
                <a:cs typeface="Times New Roman" panose="02020603050405020304" pitchFamily="18" charset="0"/>
              </a:rPr>
              <a:t>Drone data can be converted into detailed maps and 3D models to accurately measure distances, surfaces, elevations, and volumes</a:t>
            </a:r>
            <a:r>
              <a:rPr lang="en-GB" sz="2000" dirty="0">
                <a:latin typeface="Work Sans" pitchFamily="2" charset="0"/>
                <a:ea typeface="Calibri" panose="020F0502020204030204" pitchFamily="34" charset="0"/>
                <a:cs typeface="Times New Roman" panose="02020603050405020304" pitchFamily="18" charset="0"/>
              </a:rPr>
              <a:t>. </a:t>
            </a:r>
          </a:p>
          <a:p>
            <a:r>
              <a:rPr lang="en-GB" sz="2000" dirty="0">
                <a:latin typeface="Work Sans" pitchFamily="2" charset="0"/>
                <a:ea typeface="Calibri" panose="020F0502020204030204" pitchFamily="34" charset="0"/>
                <a:cs typeface="Times New Roman" panose="02020603050405020304" pitchFamily="18" charset="0"/>
              </a:rPr>
              <a:t>Providing precise data for architects and contractors before stepping foot on site, </a:t>
            </a:r>
            <a:r>
              <a:rPr lang="en-GB" sz="2000" dirty="0">
                <a:effectLst/>
                <a:latin typeface="Work Sans" pitchFamily="2" charset="0"/>
                <a:ea typeface="Calibri" panose="020F0502020204030204" pitchFamily="34" charset="0"/>
                <a:cs typeface="Times New Roman" panose="02020603050405020304" pitchFamily="18" charset="0"/>
              </a:rPr>
              <a:t>which assists in planning, design, and site analysis. </a:t>
            </a:r>
          </a:p>
          <a:p>
            <a:r>
              <a:rPr lang="en-GB" sz="2000" dirty="0">
                <a:effectLst/>
                <a:latin typeface="Work Sans" pitchFamily="2" charset="0"/>
                <a:ea typeface="Calibri" panose="020F0502020204030204" pitchFamily="34" charset="0"/>
                <a:cs typeface="Times New Roman" panose="02020603050405020304" pitchFamily="18" charset="0"/>
              </a:rPr>
              <a:t>This helps architects and engineers make informed decisions about project layout, grading, and infrastructure placement.</a:t>
            </a:r>
          </a:p>
        </p:txBody>
      </p:sp>
      <p:pic>
        <p:nvPicPr>
          <p:cNvPr id="6146" name="Picture 2" descr="1) Drones survey vast acres of land in just 15-30 minutes, saving up to 20x the cost of creating topographic maps. 2)Teams can use drone software to stitch maps into 3D models for analysis and project planning. ">
            <a:extLst>
              <a:ext uri="{FF2B5EF4-FFF2-40B4-BE49-F238E27FC236}">
                <a16:creationId xmlns:a16="http://schemas.microsoft.com/office/drawing/2014/main" id="{95E0FC1E-0176-B13A-D3DB-7226AB174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134" y="2454570"/>
            <a:ext cx="4934723" cy="3449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99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ar in a tunnel&#10;&#10;Description automatically generated">
            <a:extLst>
              <a:ext uri="{FF2B5EF4-FFF2-40B4-BE49-F238E27FC236}">
                <a16:creationId xmlns:a16="http://schemas.microsoft.com/office/drawing/2014/main" id="{5425A9A9-11C7-1D6F-1A41-F06FBB06A031}"/>
              </a:ext>
            </a:extLst>
          </p:cNvPr>
          <p:cNvPicPr>
            <a:picLocks noChangeAspect="1"/>
          </p:cNvPicPr>
          <p:nvPr/>
        </p:nvPicPr>
        <p:blipFill>
          <a:blip r:embed="rId2"/>
          <a:srcRect l="22673" r="23886"/>
          <a:stretch/>
        </p:blipFill>
        <p:spPr>
          <a:xfrm>
            <a:off x="7928658" y="1412348"/>
            <a:ext cx="4263342" cy="5185458"/>
          </a:xfrm>
          <a:prstGeom prst="rect">
            <a:avLst/>
          </a:prstGeom>
          <a:noFill/>
        </p:spPr>
      </p:pic>
      <p:sp>
        <p:nvSpPr>
          <p:cNvPr id="6" name="Text Placeholder 5">
            <a:extLst>
              <a:ext uri="{FF2B5EF4-FFF2-40B4-BE49-F238E27FC236}">
                <a16:creationId xmlns:a16="http://schemas.microsoft.com/office/drawing/2014/main" id="{5B576D87-2805-D017-05EC-1E386EA99A2A}"/>
              </a:ext>
            </a:extLst>
          </p:cNvPr>
          <p:cNvSpPr>
            <a:spLocks noGrp="1"/>
          </p:cNvSpPr>
          <p:nvPr>
            <p:ph type="body" sz="quarter" idx="11"/>
          </p:nvPr>
        </p:nvSpPr>
        <p:spPr>
          <a:xfrm>
            <a:off x="2215244" y="1412348"/>
            <a:ext cx="5704754" cy="5185458"/>
          </a:xfrm>
        </p:spPr>
        <p:txBody>
          <a:bodyPr>
            <a:normAutofit/>
          </a:bodyPr>
          <a:lstStyle/>
          <a:p>
            <a:r>
              <a:rPr lang="en-GB" sz="2000" dirty="0"/>
              <a:t>LIDAR, an acronym of “light detection and ranging” or “laser imaging, detection, and ranging”</a:t>
            </a:r>
          </a:p>
          <a:p>
            <a:endParaRPr lang="en-GB" sz="2000" dirty="0"/>
          </a:p>
          <a:p>
            <a:r>
              <a:rPr lang="en-GB" sz="2000" dirty="0"/>
              <a:t> A method for determining ranges by targeting an object or a surface with a laser and measuring the time for the reflected light to return to the receiver.</a:t>
            </a:r>
          </a:p>
          <a:p>
            <a:endParaRPr lang="en-GB" sz="2000" dirty="0"/>
          </a:p>
          <a:p>
            <a:r>
              <a:rPr lang="en-GB" sz="2000" dirty="0"/>
              <a:t>Commonly used to make high-resolution maps, with applications in surveying, geodesy, geomatics, archaeology, geography, geology, geomorphology, seismology, forestry</a:t>
            </a:r>
          </a:p>
        </p:txBody>
      </p:sp>
      <p:sp>
        <p:nvSpPr>
          <p:cNvPr id="2" name="Title 1">
            <a:extLst>
              <a:ext uri="{FF2B5EF4-FFF2-40B4-BE49-F238E27FC236}">
                <a16:creationId xmlns:a16="http://schemas.microsoft.com/office/drawing/2014/main" id="{8D3EC2E7-78C3-C8BB-1D8C-5EAC9112F77C}"/>
              </a:ext>
            </a:extLst>
          </p:cNvPr>
          <p:cNvSpPr>
            <a:spLocks noGrp="1"/>
          </p:cNvSpPr>
          <p:nvPr>
            <p:ph type="title"/>
          </p:nvPr>
        </p:nvSpPr>
        <p:spPr>
          <a:xfrm>
            <a:off x="0" y="86785"/>
            <a:ext cx="2558005" cy="1325563"/>
          </a:xfrm>
        </p:spPr>
        <p:txBody>
          <a:bodyPr anchor="t">
            <a:normAutofit/>
          </a:bodyPr>
          <a:lstStyle/>
          <a:p>
            <a:r>
              <a:rPr lang="en-GB" dirty="0"/>
              <a:t>What is LIDAR?</a:t>
            </a:r>
          </a:p>
        </p:txBody>
      </p:sp>
      <p:pic>
        <p:nvPicPr>
          <p:cNvPr id="9" name="Picture 8">
            <a:extLst>
              <a:ext uri="{FF2B5EF4-FFF2-40B4-BE49-F238E27FC236}">
                <a16:creationId xmlns:a16="http://schemas.microsoft.com/office/drawing/2014/main" id="{A5F237F3-9892-74D9-2227-CFAF262C66BA}"/>
              </a:ext>
            </a:extLst>
          </p:cNvPr>
          <p:cNvPicPr>
            <a:picLocks noChangeAspect="1"/>
          </p:cNvPicPr>
          <p:nvPr/>
        </p:nvPicPr>
        <p:blipFill>
          <a:blip r:embed="rId3"/>
          <a:stretch>
            <a:fillRect/>
          </a:stretch>
        </p:blipFill>
        <p:spPr>
          <a:xfrm>
            <a:off x="4286249" y="0"/>
            <a:ext cx="2509157" cy="1410146"/>
          </a:xfrm>
          <a:prstGeom prst="rect">
            <a:avLst/>
          </a:prstGeom>
        </p:spPr>
      </p:pic>
      <p:sp>
        <p:nvSpPr>
          <p:cNvPr id="11" name="TextBox 10">
            <a:extLst>
              <a:ext uri="{FF2B5EF4-FFF2-40B4-BE49-F238E27FC236}">
                <a16:creationId xmlns:a16="http://schemas.microsoft.com/office/drawing/2014/main" id="{F883A2A9-AE7A-078D-E5C7-F460B0F7A1FE}"/>
              </a:ext>
            </a:extLst>
          </p:cNvPr>
          <p:cNvSpPr txBox="1"/>
          <p:nvPr/>
        </p:nvSpPr>
        <p:spPr>
          <a:xfrm>
            <a:off x="6800849" y="86785"/>
            <a:ext cx="5260522" cy="1200329"/>
          </a:xfrm>
          <a:prstGeom prst="rect">
            <a:avLst/>
          </a:prstGeom>
          <a:noFill/>
        </p:spPr>
        <p:txBody>
          <a:bodyPr wrap="square">
            <a:spAutoFit/>
          </a:bodyPr>
          <a:lstStyle/>
          <a:p>
            <a:r>
              <a:rPr lang="en-GB" sz="1200" dirty="0">
                <a:hlinkClick r:id="rId4"/>
              </a:rPr>
              <a:t>(Left) LIDAR scans Reveal Maya "Megalopolis" Below Guatemalan Jungle</a:t>
            </a:r>
            <a:endParaRPr lang="en-GB" sz="1200" dirty="0"/>
          </a:p>
          <a:p>
            <a:endParaRPr lang="en-GB" sz="1200" dirty="0"/>
          </a:p>
          <a:p>
            <a:endParaRPr lang="en-GB" sz="1200" dirty="0"/>
          </a:p>
          <a:p>
            <a:endParaRPr lang="en-GB" sz="1200" dirty="0"/>
          </a:p>
          <a:p>
            <a:endParaRPr lang="en-GB" sz="1200" dirty="0"/>
          </a:p>
          <a:p>
            <a:r>
              <a:rPr lang="en-GB" sz="1200" dirty="0"/>
              <a:t>		(Below) Self driving car technology</a:t>
            </a:r>
          </a:p>
        </p:txBody>
      </p:sp>
    </p:spTree>
    <p:extLst>
      <p:ext uri="{BB962C8B-B14F-4D97-AF65-F5344CB8AC3E}">
        <p14:creationId xmlns:p14="http://schemas.microsoft.com/office/powerpoint/2010/main" val="3509572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4946" y="954059"/>
            <a:ext cx="4385843" cy="1325563"/>
          </a:xfrm>
        </p:spPr>
        <p:txBody>
          <a:bodyPr rtlCol="0">
            <a:normAutofit/>
          </a:bodyPr>
          <a:lstStyle/>
          <a:p>
            <a:pPr rtl="0"/>
            <a:r>
              <a:rPr lang="en-GB" dirty="0"/>
              <a:t>Inspection and  </a:t>
            </a:r>
            <a:r>
              <a:rPr lang="en-GB" dirty="0">
                <a:solidFill>
                  <a:srgbClr val="5DAAB0"/>
                </a:solidFill>
              </a:rPr>
              <a:t>Quality control  </a:t>
            </a:r>
          </a:p>
        </p:txBody>
      </p:sp>
      <p:sp>
        <p:nvSpPr>
          <p:cNvPr id="16" name="Text Placeholder 15">
            <a:extLst>
              <a:ext uri="{FF2B5EF4-FFF2-40B4-BE49-F238E27FC236}">
                <a16:creationId xmlns:a16="http://schemas.microsoft.com/office/drawing/2014/main" id="{5E9ED32E-028C-428E-97AF-168C8D6F92A9}"/>
              </a:ext>
            </a:extLst>
          </p:cNvPr>
          <p:cNvSpPr>
            <a:spLocks noGrp="1"/>
          </p:cNvSpPr>
          <p:nvPr>
            <p:ph type="body" sz="quarter" idx="15"/>
          </p:nvPr>
        </p:nvSpPr>
        <p:spPr>
          <a:xfrm>
            <a:off x="5470525" y="1616529"/>
            <a:ext cx="6265755" cy="4373110"/>
          </a:xfrm>
        </p:spPr>
        <p:txBody>
          <a:bodyPr rtlCol="0">
            <a:noAutofit/>
          </a:bodyPr>
          <a:lstStyle/>
          <a:p>
            <a:r>
              <a:rPr lang="en-GB" sz="2000" dirty="0">
                <a:latin typeface="Work Sans" pitchFamily="2" charset="0"/>
                <a:ea typeface="Calibri" panose="020F0502020204030204" pitchFamily="34" charset="0"/>
                <a:cs typeface="Times New Roman" panose="02020603050405020304" pitchFamily="18" charset="0"/>
              </a:rPr>
              <a:t>Inspect building exteriors, roofs, and other difficult-to-access areas.</a:t>
            </a:r>
          </a:p>
          <a:p>
            <a:r>
              <a:rPr lang="en-GB" sz="2000" dirty="0">
                <a:latin typeface="Work Sans" pitchFamily="2" charset="0"/>
                <a:ea typeface="Calibri" panose="020F0502020204030204" pitchFamily="34" charset="0"/>
                <a:cs typeface="Times New Roman" panose="02020603050405020304" pitchFamily="18" charset="0"/>
              </a:rPr>
              <a:t>Drones equipped with high-resolution cameras and thermal sensors can c</a:t>
            </a:r>
            <a:r>
              <a:rPr lang="en-GB" sz="2000" dirty="0">
                <a:effectLst/>
                <a:latin typeface="Work Sans" pitchFamily="2" charset="0"/>
                <a:ea typeface="Calibri" panose="020F0502020204030204" pitchFamily="34" charset="0"/>
                <a:cs typeface="Times New Roman" panose="02020603050405020304" pitchFamily="18" charset="0"/>
              </a:rPr>
              <a:t>ollect detail information.</a:t>
            </a:r>
          </a:p>
          <a:p>
            <a:r>
              <a:rPr lang="en-GB" sz="2000" dirty="0">
                <a:effectLst/>
                <a:latin typeface="Work Sans" pitchFamily="2" charset="0"/>
                <a:ea typeface="Calibri" panose="020F0502020204030204" pitchFamily="34" charset="0"/>
                <a:cs typeface="Times New Roman" panose="02020603050405020304" pitchFamily="18" charset="0"/>
              </a:rPr>
              <a:t>Drones remove the danger of manual inspection and are a far more efficient. </a:t>
            </a:r>
          </a:p>
          <a:p>
            <a:pPr algn="l"/>
            <a:r>
              <a:rPr lang="en-GB" sz="2000" dirty="0">
                <a:latin typeface="Work Sans" pitchFamily="2" charset="0"/>
                <a:ea typeface="Calibri" panose="020F0502020204030204" pitchFamily="34" charset="0"/>
                <a:cs typeface="Times New Roman" panose="02020603050405020304" pitchFamily="18" charset="0"/>
              </a:rPr>
              <a:t>I</a:t>
            </a:r>
            <a:r>
              <a:rPr lang="en-GB" sz="2000" dirty="0">
                <a:effectLst/>
                <a:latin typeface="Work Sans" pitchFamily="2" charset="0"/>
                <a:ea typeface="Calibri" panose="020F0502020204030204" pitchFamily="34" charset="0"/>
                <a:cs typeface="Times New Roman" panose="02020603050405020304" pitchFamily="18" charset="0"/>
              </a:rPr>
              <a:t>dentify defects, such as cracks or leaks, ensuring timely maintenance and quality control. Drones can also be used for pre- and post-construction inspections, documenting the condition of the site and ensuring compliance with regulations.</a:t>
            </a:r>
          </a:p>
          <a:p>
            <a:r>
              <a:rPr lang="en-GB" sz="2000" kern="100" dirty="0">
                <a:latin typeface="Work Sans" pitchFamily="2" charset="0"/>
                <a:ea typeface="Calibri" panose="020F0502020204030204" pitchFamily="34" charset="0"/>
                <a:cs typeface="Times New Roman" panose="02020603050405020304" pitchFamily="18" charset="0"/>
              </a:rPr>
              <a:t>S</a:t>
            </a:r>
            <a:r>
              <a:rPr lang="en-GB" sz="2000" kern="100" dirty="0">
                <a:effectLst/>
                <a:latin typeface="Work Sans" pitchFamily="2" charset="0"/>
                <a:ea typeface="Calibri" panose="020F0502020204030204" pitchFamily="34" charset="0"/>
                <a:cs typeface="Times New Roman" panose="02020603050405020304" pitchFamily="18" charset="0"/>
              </a:rPr>
              <a:t>pot mistakes early before they become too costly.</a:t>
            </a:r>
          </a:p>
          <a:p>
            <a:pPr algn="l"/>
            <a:endParaRPr lang="en-GB" sz="1600" dirty="0">
              <a:effectLst/>
              <a:latin typeface="Work Sans" pitchFamily="2" charset="0"/>
              <a:ea typeface="Calibri" panose="020F0502020204030204" pitchFamily="34" charset="0"/>
              <a:cs typeface="Times New Roman" panose="02020603050405020304" pitchFamily="18" charset="0"/>
            </a:endParaRPr>
          </a:p>
        </p:txBody>
      </p:sp>
      <p:pic>
        <p:nvPicPr>
          <p:cNvPr id="7170" name="Picture 2" descr="Drones inspect and capture the as-built condition of buildings, saving costs, satching issues and creating marketing materials for future use.">
            <a:extLst>
              <a:ext uri="{FF2B5EF4-FFF2-40B4-BE49-F238E27FC236}">
                <a16:creationId xmlns:a16="http://schemas.microsoft.com/office/drawing/2014/main" id="{F38265CF-1286-8434-CBC6-CB6FEFA12D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067" y="2454570"/>
            <a:ext cx="4934722" cy="3449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219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4714F-2ECA-432C-AB4E-43F7908B399F}"/>
              </a:ext>
            </a:extLst>
          </p:cNvPr>
          <p:cNvSpPr>
            <a:spLocks noGrp="1"/>
          </p:cNvSpPr>
          <p:nvPr>
            <p:ph type="title"/>
          </p:nvPr>
        </p:nvSpPr>
        <p:spPr>
          <a:xfrm>
            <a:off x="223157" y="239486"/>
            <a:ext cx="3570718" cy="902799"/>
          </a:xfrm>
        </p:spPr>
        <p:txBody>
          <a:bodyPr/>
          <a:lstStyle/>
          <a:p>
            <a:r>
              <a:rPr lang="en-GB" dirty="0"/>
              <a:t>HEROTECH8</a:t>
            </a:r>
          </a:p>
        </p:txBody>
      </p:sp>
      <p:pic>
        <p:nvPicPr>
          <p:cNvPr id="9" name="Picture 8">
            <a:extLst>
              <a:ext uri="{FF2B5EF4-FFF2-40B4-BE49-F238E27FC236}">
                <a16:creationId xmlns:a16="http://schemas.microsoft.com/office/drawing/2014/main" id="{AA2D8D2E-6CB2-4FFE-4F16-0558D6644C9A}"/>
              </a:ext>
            </a:extLst>
          </p:cNvPr>
          <p:cNvPicPr>
            <a:picLocks noChangeAspect="1"/>
          </p:cNvPicPr>
          <p:nvPr/>
        </p:nvPicPr>
        <p:blipFill rotWithShape="1">
          <a:blip r:embed="rId2"/>
          <a:srcRect l="20423" t="20001" r="23810" b="14683"/>
          <a:stretch/>
        </p:blipFill>
        <p:spPr>
          <a:xfrm>
            <a:off x="6438899" y="0"/>
            <a:ext cx="5736772" cy="4479471"/>
          </a:xfrm>
          <a:prstGeom prst="rect">
            <a:avLst/>
          </a:prstGeom>
        </p:spPr>
      </p:pic>
      <p:sp>
        <p:nvSpPr>
          <p:cNvPr id="10" name="TextBox 9">
            <a:extLst>
              <a:ext uri="{FF2B5EF4-FFF2-40B4-BE49-F238E27FC236}">
                <a16:creationId xmlns:a16="http://schemas.microsoft.com/office/drawing/2014/main" id="{F334178B-B7D5-A5CA-342A-BA7143DFD2C9}"/>
              </a:ext>
            </a:extLst>
          </p:cNvPr>
          <p:cNvSpPr txBox="1"/>
          <p:nvPr/>
        </p:nvSpPr>
        <p:spPr>
          <a:xfrm>
            <a:off x="713014" y="5099957"/>
            <a:ext cx="3480505" cy="369332"/>
          </a:xfrm>
          <a:prstGeom prst="rect">
            <a:avLst/>
          </a:prstGeom>
          <a:noFill/>
        </p:spPr>
        <p:txBody>
          <a:bodyPr wrap="none" rtlCol="0">
            <a:spAutoFit/>
          </a:bodyPr>
          <a:lstStyle/>
          <a:p>
            <a:r>
              <a:rPr lang="en-GB" dirty="0">
                <a:hlinkClick r:id="rId3"/>
              </a:rPr>
              <a:t>Fully Automated Drone Service</a:t>
            </a:r>
            <a:endParaRPr lang="en-GB" dirty="0"/>
          </a:p>
        </p:txBody>
      </p:sp>
      <p:sp>
        <p:nvSpPr>
          <p:cNvPr id="11" name="TextBox 10">
            <a:extLst>
              <a:ext uri="{FF2B5EF4-FFF2-40B4-BE49-F238E27FC236}">
                <a16:creationId xmlns:a16="http://schemas.microsoft.com/office/drawing/2014/main" id="{BA49CB62-5406-7B02-FD0F-1D318BFCC4F2}"/>
              </a:ext>
            </a:extLst>
          </p:cNvPr>
          <p:cNvSpPr txBox="1"/>
          <p:nvPr/>
        </p:nvSpPr>
        <p:spPr>
          <a:xfrm>
            <a:off x="756557" y="2024742"/>
            <a:ext cx="4506686" cy="2862322"/>
          </a:xfrm>
          <a:prstGeom prst="rect">
            <a:avLst/>
          </a:prstGeom>
          <a:noFill/>
        </p:spPr>
        <p:txBody>
          <a:bodyPr wrap="square" rtlCol="0">
            <a:spAutoFit/>
          </a:bodyPr>
          <a:lstStyle/>
          <a:p>
            <a:r>
              <a:rPr lang="en-GB" dirty="0"/>
              <a:t>In 2023 UWE utilised an automated drone system to inspect and maintain their buildings. At the time, this cost £30k p/a.</a:t>
            </a:r>
          </a:p>
          <a:p>
            <a:endParaRPr lang="en-GB" dirty="0"/>
          </a:p>
          <a:p>
            <a:endParaRPr lang="en-GB" dirty="0"/>
          </a:p>
          <a:p>
            <a:endParaRPr lang="en-GB" dirty="0"/>
          </a:p>
          <a:p>
            <a:endParaRPr lang="en-GB" dirty="0"/>
          </a:p>
          <a:p>
            <a:endParaRPr lang="en-GB" dirty="0"/>
          </a:p>
          <a:p>
            <a:r>
              <a:rPr lang="en-GB" dirty="0"/>
              <a:t>Use the below link to explore the applications for this technology.</a:t>
            </a:r>
          </a:p>
        </p:txBody>
      </p:sp>
      <p:pic>
        <p:nvPicPr>
          <p:cNvPr id="13" name="Picture 12">
            <a:extLst>
              <a:ext uri="{FF2B5EF4-FFF2-40B4-BE49-F238E27FC236}">
                <a16:creationId xmlns:a16="http://schemas.microsoft.com/office/drawing/2014/main" id="{F6FB7AFD-4C35-BA2E-1A0F-3B49B8AFA6FC}"/>
              </a:ext>
            </a:extLst>
          </p:cNvPr>
          <p:cNvPicPr>
            <a:picLocks noChangeAspect="1"/>
          </p:cNvPicPr>
          <p:nvPr/>
        </p:nvPicPr>
        <p:blipFill rotWithShape="1">
          <a:blip r:embed="rId4"/>
          <a:srcRect l="31506" t="25635" r="30106" b="30000"/>
          <a:stretch/>
        </p:blipFill>
        <p:spPr>
          <a:xfrm>
            <a:off x="8243005" y="3815442"/>
            <a:ext cx="3948995" cy="3042558"/>
          </a:xfrm>
          <a:prstGeom prst="rect">
            <a:avLst/>
          </a:prstGeom>
        </p:spPr>
      </p:pic>
      <p:pic>
        <p:nvPicPr>
          <p:cNvPr id="17" name="Picture 16">
            <a:extLst>
              <a:ext uri="{FF2B5EF4-FFF2-40B4-BE49-F238E27FC236}">
                <a16:creationId xmlns:a16="http://schemas.microsoft.com/office/drawing/2014/main" id="{CD0F0A6E-48CC-ED48-DF12-AAE7949C1825}"/>
              </a:ext>
            </a:extLst>
          </p:cNvPr>
          <p:cNvPicPr>
            <a:picLocks noChangeAspect="1"/>
          </p:cNvPicPr>
          <p:nvPr/>
        </p:nvPicPr>
        <p:blipFill rotWithShape="1">
          <a:blip r:embed="rId5"/>
          <a:srcRect l="31506" t="27857" r="33704" b="31578"/>
          <a:stretch/>
        </p:blipFill>
        <p:spPr>
          <a:xfrm>
            <a:off x="4664124" y="4078328"/>
            <a:ext cx="3578881" cy="2781922"/>
          </a:xfrm>
          <a:prstGeom prst="rect">
            <a:avLst/>
          </a:prstGeom>
        </p:spPr>
      </p:pic>
    </p:spTree>
    <p:extLst>
      <p:ext uri="{BB962C8B-B14F-4D97-AF65-F5344CB8AC3E}">
        <p14:creationId xmlns:p14="http://schemas.microsoft.com/office/powerpoint/2010/main" val="1234051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4946" y="954059"/>
            <a:ext cx="4385843" cy="1325563"/>
          </a:xfrm>
        </p:spPr>
        <p:txBody>
          <a:bodyPr rtlCol="0">
            <a:normAutofit/>
          </a:bodyPr>
          <a:lstStyle/>
          <a:p>
            <a:pPr rtl="0"/>
            <a:r>
              <a:rPr lang="en-GB" dirty="0"/>
              <a:t>Progress </a:t>
            </a:r>
            <a:r>
              <a:rPr lang="en-GB" dirty="0">
                <a:solidFill>
                  <a:srgbClr val="5DAAB0"/>
                </a:solidFill>
              </a:rPr>
              <a:t>Monitoring</a:t>
            </a:r>
          </a:p>
        </p:txBody>
      </p:sp>
      <p:sp>
        <p:nvSpPr>
          <p:cNvPr id="16" name="Text Placeholder 15">
            <a:extLst>
              <a:ext uri="{FF2B5EF4-FFF2-40B4-BE49-F238E27FC236}">
                <a16:creationId xmlns:a16="http://schemas.microsoft.com/office/drawing/2014/main" id="{5E9ED32E-028C-428E-97AF-168C8D6F92A9}"/>
              </a:ext>
            </a:extLst>
          </p:cNvPr>
          <p:cNvSpPr>
            <a:spLocks noGrp="1"/>
          </p:cNvSpPr>
          <p:nvPr>
            <p:ph type="body" sz="quarter" idx="15"/>
          </p:nvPr>
        </p:nvSpPr>
        <p:spPr>
          <a:xfrm>
            <a:off x="5470525" y="1970157"/>
            <a:ext cx="6265755" cy="3535068"/>
          </a:xfrm>
        </p:spPr>
        <p:txBody>
          <a:bodyPr rtlCol="0">
            <a:noAutofit/>
          </a:bodyPr>
          <a:lstStyle/>
          <a:p>
            <a:pPr>
              <a:lnSpc>
                <a:spcPct val="107000"/>
              </a:lnSpc>
              <a:spcAft>
                <a:spcPts val="800"/>
              </a:spcAft>
              <a:tabLst>
                <a:tab pos="457200" algn="l"/>
              </a:tabLst>
            </a:pPr>
            <a:r>
              <a:rPr lang="en-GB" sz="2000" kern="100" dirty="0">
                <a:latin typeface="Work Sans" pitchFamily="2" charset="0"/>
                <a:ea typeface="Calibri" panose="020F0502020204030204" pitchFamily="34" charset="0"/>
                <a:cs typeface="Times New Roman" panose="02020603050405020304" pitchFamily="18" charset="0"/>
              </a:rPr>
              <a:t>Drones can regularly capture aerial images and videos of construction sites, providing real-time updates on project progress. </a:t>
            </a:r>
          </a:p>
          <a:p>
            <a:pPr>
              <a:lnSpc>
                <a:spcPct val="107000"/>
              </a:lnSpc>
              <a:spcAft>
                <a:spcPts val="800"/>
              </a:spcAft>
              <a:tabLst>
                <a:tab pos="457200" algn="l"/>
              </a:tabLst>
            </a:pPr>
            <a:r>
              <a:rPr lang="en-GB" sz="2000" kern="100" dirty="0">
                <a:latin typeface="Work Sans" pitchFamily="2" charset="0"/>
                <a:ea typeface="Calibri" panose="020F0502020204030204" pitchFamily="34" charset="0"/>
                <a:cs typeface="Times New Roman" panose="02020603050405020304" pitchFamily="18" charset="0"/>
              </a:rPr>
              <a:t>This allows project managers to compare actual progress against schedules, identify critical path issues, and make necessary adjustments, e.g. bring forward start date of subcontractor.</a:t>
            </a:r>
          </a:p>
          <a:p>
            <a:pPr>
              <a:lnSpc>
                <a:spcPct val="107000"/>
              </a:lnSpc>
              <a:spcAft>
                <a:spcPts val="800"/>
              </a:spcAft>
              <a:tabLst>
                <a:tab pos="457200" algn="l"/>
              </a:tabLst>
            </a:pPr>
            <a:r>
              <a:rPr lang="en-GB" sz="2000" kern="100" dirty="0">
                <a:latin typeface="Work Sans" pitchFamily="2" charset="0"/>
                <a:ea typeface="Calibri" panose="020F0502020204030204" pitchFamily="34" charset="0"/>
                <a:cs typeface="Times New Roman" panose="02020603050405020304" pitchFamily="18" charset="0"/>
              </a:rPr>
              <a:t>Allows architect / client / QS to access </a:t>
            </a:r>
            <a:r>
              <a:rPr lang="en-GB" sz="2000" kern="100" dirty="0">
                <a:effectLst/>
                <a:latin typeface="Work Sans" pitchFamily="2" charset="0"/>
                <a:ea typeface="Calibri" panose="020F0502020204030204" pitchFamily="34" charset="0"/>
                <a:cs typeface="Times New Roman" panose="02020603050405020304" pitchFamily="18" charset="0"/>
              </a:rPr>
              <a:t>real-time aerial data and images to understand what is happening on site. Very useful for valuations and enhances transparency throughout the project.  </a:t>
            </a:r>
          </a:p>
          <a:p>
            <a:pPr marL="0" indent="0">
              <a:lnSpc>
                <a:spcPct val="107000"/>
              </a:lnSpc>
              <a:spcAft>
                <a:spcPts val="800"/>
              </a:spcAft>
              <a:buNone/>
              <a:tabLst>
                <a:tab pos="457200" algn="l"/>
              </a:tabLst>
            </a:pPr>
            <a:endParaRPr lang="en-GB" sz="1600" kern="100" dirty="0">
              <a:effectLst/>
              <a:latin typeface="Work Sans" pitchFamily="2" charset="0"/>
              <a:ea typeface="Calibri" panose="020F0502020204030204" pitchFamily="34" charset="0"/>
              <a:cs typeface="Times New Roman" panose="02020603050405020304" pitchFamily="18" charset="0"/>
            </a:endParaRPr>
          </a:p>
        </p:txBody>
      </p:sp>
      <p:pic>
        <p:nvPicPr>
          <p:cNvPr id="8194" name="Picture 2" descr="Remote Monitoring">
            <a:extLst>
              <a:ext uri="{FF2B5EF4-FFF2-40B4-BE49-F238E27FC236}">
                <a16:creationId xmlns:a16="http://schemas.microsoft.com/office/drawing/2014/main" id="{27CED5B3-2D80-859C-2F94-C28ED4EC9E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302" y="2454571"/>
            <a:ext cx="4936487" cy="3449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4678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4946" y="954059"/>
            <a:ext cx="4385843" cy="1325563"/>
          </a:xfrm>
        </p:spPr>
        <p:txBody>
          <a:bodyPr rtlCol="0">
            <a:normAutofit/>
          </a:bodyPr>
          <a:lstStyle/>
          <a:p>
            <a:pPr rtl="0"/>
            <a:r>
              <a:rPr lang="en-GB" dirty="0"/>
              <a:t>Security and  </a:t>
            </a:r>
            <a:r>
              <a:rPr lang="en-GB" dirty="0">
                <a:solidFill>
                  <a:srgbClr val="5DAAB0"/>
                </a:solidFill>
              </a:rPr>
              <a:t>Maintenance</a:t>
            </a:r>
          </a:p>
        </p:txBody>
      </p:sp>
      <p:sp>
        <p:nvSpPr>
          <p:cNvPr id="16" name="Text Placeholder 15">
            <a:extLst>
              <a:ext uri="{FF2B5EF4-FFF2-40B4-BE49-F238E27FC236}">
                <a16:creationId xmlns:a16="http://schemas.microsoft.com/office/drawing/2014/main" id="{5E9ED32E-028C-428E-97AF-168C8D6F92A9}"/>
              </a:ext>
            </a:extLst>
          </p:cNvPr>
          <p:cNvSpPr>
            <a:spLocks noGrp="1"/>
          </p:cNvSpPr>
          <p:nvPr>
            <p:ph type="body" sz="quarter" idx="15"/>
          </p:nvPr>
        </p:nvSpPr>
        <p:spPr>
          <a:xfrm>
            <a:off x="5470525" y="1518399"/>
            <a:ext cx="6265755" cy="3535068"/>
          </a:xfrm>
        </p:spPr>
        <p:txBody>
          <a:bodyPr rtlCol="0">
            <a:noAutofit/>
          </a:bodyPr>
          <a:lstStyle/>
          <a:p>
            <a:pPr>
              <a:lnSpc>
                <a:spcPct val="107000"/>
              </a:lnSpc>
              <a:spcAft>
                <a:spcPts val="800"/>
              </a:spcAft>
              <a:tabLst>
                <a:tab pos="457200" algn="l"/>
              </a:tabLst>
            </a:pPr>
            <a:r>
              <a:rPr lang="en-GB" sz="2000" dirty="0">
                <a:effectLst/>
                <a:latin typeface="Work Sans" pitchFamily="2" charset="0"/>
                <a:ea typeface="Calibri" panose="020F0502020204030204" pitchFamily="34" charset="0"/>
                <a:cs typeface="Times New Roman" panose="02020603050405020304" pitchFamily="18" charset="0"/>
              </a:rPr>
              <a:t>Drone imagery can highlight any on-site issues, such as a damaged section of perimeter fence after a storm.</a:t>
            </a:r>
          </a:p>
          <a:p>
            <a:pPr>
              <a:lnSpc>
                <a:spcPct val="107000"/>
              </a:lnSpc>
              <a:spcAft>
                <a:spcPts val="800"/>
              </a:spcAft>
              <a:tabLst>
                <a:tab pos="457200" algn="l"/>
              </a:tabLst>
            </a:pPr>
            <a:r>
              <a:rPr lang="en-GB" sz="2000" dirty="0">
                <a:effectLst/>
                <a:latin typeface="Work Sans" pitchFamily="2" charset="0"/>
                <a:ea typeface="Calibri" panose="020F0502020204030204" pitchFamily="34" charset="0"/>
                <a:cs typeface="Times New Roman" panose="02020603050405020304" pitchFamily="18" charset="0"/>
              </a:rPr>
              <a:t>A drone with a thermal camera can spot issues such as  trespassers or even dangerous residual heat left from hot works, which could be missed with the naked eye.</a:t>
            </a:r>
          </a:p>
          <a:p>
            <a:pPr>
              <a:lnSpc>
                <a:spcPct val="107000"/>
              </a:lnSpc>
              <a:spcAft>
                <a:spcPts val="800"/>
              </a:spcAft>
              <a:tabLst>
                <a:tab pos="457200" algn="l"/>
              </a:tabLst>
            </a:pPr>
            <a:r>
              <a:rPr lang="en-GB" sz="2000" dirty="0">
                <a:latin typeface="Work Sans" pitchFamily="2" charset="0"/>
                <a:ea typeface="Calibri" panose="020F0502020204030204" pitchFamily="34" charset="0"/>
                <a:cs typeface="Times New Roman" panose="02020603050405020304" pitchFamily="18" charset="0"/>
              </a:rPr>
              <a:t>Drones can operate out of hours, particularly useful in rural or hard to reach locations.</a:t>
            </a:r>
            <a:endParaRPr lang="en-GB" sz="2000" dirty="0">
              <a:effectLst/>
              <a:latin typeface="Work Sans" pitchFamily="2" charset="0"/>
              <a:ea typeface="Calibri" panose="020F0502020204030204" pitchFamily="34" charset="0"/>
              <a:cs typeface="Times New Roman" panose="02020603050405020304" pitchFamily="18" charset="0"/>
            </a:endParaRPr>
          </a:p>
          <a:p>
            <a:pPr>
              <a:lnSpc>
                <a:spcPct val="107000"/>
              </a:lnSpc>
              <a:spcAft>
                <a:spcPts val="800"/>
              </a:spcAft>
              <a:tabLst>
                <a:tab pos="457200" algn="l"/>
              </a:tabLst>
            </a:pPr>
            <a:r>
              <a:rPr lang="en-GB" sz="2000" kern="100" dirty="0">
                <a:latin typeface="Work Sans" pitchFamily="2" charset="0"/>
                <a:ea typeface="Calibri" panose="020F0502020204030204" pitchFamily="34" charset="0"/>
                <a:cs typeface="Times New Roman" panose="02020603050405020304" pitchFamily="18" charset="0"/>
              </a:rPr>
              <a:t>Drones can be utilised in the maintenance of structures and machines with the abilities to clean and spray surfaces, some can be equipped with a 20l tank</a:t>
            </a:r>
            <a:endParaRPr lang="en-GB" sz="2000" kern="100" dirty="0">
              <a:effectLst/>
              <a:latin typeface="Work Sans" pitchFamily="2" charset="0"/>
              <a:ea typeface="Calibri" panose="020F0502020204030204" pitchFamily="34" charset="0"/>
              <a:cs typeface="Times New Roman" panose="02020603050405020304" pitchFamily="18" charset="0"/>
            </a:endParaRPr>
          </a:p>
        </p:txBody>
      </p:sp>
      <p:pic>
        <p:nvPicPr>
          <p:cNvPr id="9218" name="Picture 2" descr="Security Surveillance">
            <a:extLst>
              <a:ext uri="{FF2B5EF4-FFF2-40B4-BE49-F238E27FC236}">
                <a16:creationId xmlns:a16="http://schemas.microsoft.com/office/drawing/2014/main" id="{289D1294-7EAF-7172-1EDB-4E308E7F4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302" y="2454571"/>
            <a:ext cx="4936487" cy="3449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1256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4946" y="954059"/>
            <a:ext cx="4385843" cy="1325563"/>
          </a:xfrm>
        </p:spPr>
        <p:txBody>
          <a:bodyPr rtlCol="0">
            <a:normAutofit/>
          </a:bodyPr>
          <a:lstStyle/>
          <a:p>
            <a:pPr rtl="0"/>
            <a:r>
              <a:rPr lang="en-GB" dirty="0"/>
              <a:t>Safety </a:t>
            </a:r>
            <a:r>
              <a:rPr lang="en-GB" dirty="0">
                <a:solidFill>
                  <a:srgbClr val="5DAAB0"/>
                </a:solidFill>
              </a:rPr>
              <a:t>Enhancements</a:t>
            </a:r>
          </a:p>
        </p:txBody>
      </p:sp>
      <p:sp>
        <p:nvSpPr>
          <p:cNvPr id="16" name="Text Placeholder 15">
            <a:extLst>
              <a:ext uri="{FF2B5EF4-FFF2-40B4-BE49-F238E27FC236}">
                <a16:creationId xmlns:a16="http://schemas.microsoft.com/office/drawing/2014/main" id="{5E9ED32E-028C-428E-97AF-168C8D6F92A9}"/>
              </a:ext>
            </a:extLst>
          </p:cNvPr>
          <p:cNvSpPr>
            <a:spLocks noGrp="1"/>
          </p:cNvSpPr>
          <p:nvPr>
            <p:ph type="body" sz="quarter" idx="15"/>
          </p:nvPr>
        </p:nvSpPr>
        <p:spPr>
          <a:xfrm>
            <a:off x="5631943" y="1529285"/>
            <a:ext cx="6265755" cy="3535068"/>
          </a:xfrm>
        </p:spPr>
        <p:txBody>
          <a:bodyPr rtlCol="0">
            <a:noAutofit/>
          </a:bodyPr>
          <a:lstStyle/>
          <a:p>
            <a:pPr>
              <a:lnSpc>
                <a:spcPct val="107000"/>
              </a:lnSpc>
              <a:spcAft>
                <a:spcPts val="800"/>
              </a:spcAft>
              <a:tabLst>
                <a:tab pos="457200" algn="l"/>
              </a:tabLst>
            </a:pPr>
            <a:r>
              <a:rPr lang="en-GB" sz="2000" kern="100" dirty="0">
                <a:effectLst/>
                <a:latin typeface="Work Sans" pitchFamily="2" charset="0"/>
                <a:ea typeface="Calibri" panose="020F0502020204030204" pitchFamily="34" charset="0"/>
                <a:cs typeface="Times New Roman" panose="02020603050405020304" pitchFamily="18" charset="0"/>
              </a:rPr>
              <a:t>Drones play a crucial role in improving construction site safety. </a:t>
            </a:r>
          </a:p>
          <a:p>
            <a:pPr>
              <a:lnSpc>
                <a:spcPct val="107000"/>
              </a:lnSpc>
              <a:spcAft>
                <a:spcPts val="800"/>
              </a:spcAft>
              <a:tabLst>
                <a:tab pos="457200" algn="l"/>
              </a:tabLst>
            </a:pPr>
            <a:r>
              <a:rPr lang="en-GB" sz="2000" kern="100" dirty="0">
                <a:latin typeface="Work Sans" pitchFamily="2" charset="0"/>
                <a:ea typeface="Calibri" panose="020F0502020204030204" pitchFamily="34" charset="0"/>
                <a:cs typeface="Times New Roman" panose="02020603050405020304" pitchFamily="18" charset="0"/>
              </a:rPr>
              <a:t>Drones remove the need for staff on-the-ground to clamber over potentially dangerous stockpiles, venture into hard-to-reach areas, or clamber up scaffolding. </a:t>
            </a:r>
          </a:p>
          <a:p>
            <a:pPr>
              <a:lnSpc>
                <a:spcPct val="107000"/>
              </a:lnSpc>
              <a:spcAft>
                <a:spcPts val="800"/>
              </a:spcAft>
              <a:tabLst>
                <a:tab pos="457200" algn="l"/>
              </a:tabLst>
            </a:pPr>
            <a:r>
              <a:rPr lang="en-GB" sz="2000" kern="100" dirty="0">
                <a:latin typeface="Work Sans" pitchFamily="2" charset="0"/>
                <a:ea typeface="Calibri" panose="020F0502020204030204" pitchFamily="34" charset="0"/>
                <a:cs typeface="Times New Roman" panose="02020603050405020304" pitchFamily="18" charset="0"/>
              </a:rPr>
              <a:t>By </a:t>
            </a:r>
            <a:r>
              <a:rPr lang="en-GB" sz="2000" kern="100" dirty="0">
                <a:effectLst/>
                <a:latin typeface="Work Sans" pitchFamily="2" charset="0"/>
                <a:ea typeface="Calibri" panose="020F0502020204030204" pitchFamily="34" charset="0"/>
                <a:cs typeface="Times New Roman" panose="02020603050405020304" pitchFamily="18" charset="0"/>
              </a:rPr>
              <a:t>eliminating the need for manual inspections in hazardous areas, drones reduce the risk of accidents and injuries. </a:t>
            </a:r>
          </a:p>
          <a:p>
            <a:pPr>
              <a:lnSpc>
                <a:spcPct val="107000"/>
              </a:lnSpc>
              <a:spcAft>
                <a:spcPts val="800"/>
              </a:spcAft>
              <a:tabLst>
                <a:tab pos="457200" algn="l"/>
              </a:tabLst>
            </a:pPr>
            <a:r>
              <a:rPr lang="en-GB" sz="2000" kern="100" dirty="0">
                <a:effectLst/>
                <a:latin typeface="Work Sans" pitchFamily="2" charset="0"/>
                <a:ea typeface="Calibri" panose="020F0502020204030204" pitchFamily="34" charset="0"/>
                <a:cs typeface="Times New Roman" panose="02020603050405020304" pitchFamily="18" charset="0"/>
              </a:rPr>
              <a:t>They can monitor workers' adherence to safety protocols, identify potential safety hazards, and promote a proactive approach to safety management.</a:t>
            </a:r>
          </a:p>
        </p:txBody>
      </p:sp>
      <p:pic>
        <p:nvPicPr>
          <p:cNvPr id="10242" name="Picture 2" descr="Personnel Safety">
            <a:extLst>
              <a:ext uri="{FF2B5EF4-FFF2-40B4-BE49-F238E27FC236}">
                <a16:creationId xmlns:a16="http://schemas.microsoft.com/office/drawing/2014/main" id="{67EFED46-F821-E20A-EC4A-786A44A214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302" y="2454571"/>
            <a:ext cx="4936487" cy="3449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877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4946" y="954059"/>
            <a:ext cx="4385843" cy="1325563"/>
          </a:xfrm>
        </p:spPr>
        <p:txBody>
          <a:bodyPr rtlCol="0">
            <a:normAutofit fontScale="90000"/>
          </a:bodyPr>
          <a:lstStyle/>
          <a:p>
            <a:pPr rtl="0"/>
            <a:r>
              <a:rPr lang="en-GB" dirty="0"/>
              <a:t>Material management and </a:t>
            </a:r>
            <a:r>
              <a:rPr lang="en-GB" dirty="0">
                <a:solidFill>
                  <a:srgbClr val="5DAAB0"/>
                </a:solidFill>
              </a:rPr>
              <a:t>Asset Inventory</a:t>
            </a:r>
          </a:p>
        </p:txBody>
      </p:sp>
      <p:sp>
        <p:nvSpPr>
          <p:cNvPr id="16" name="Text Placeholder 15">
            <a:extLst>
              <a:ext uri="{FF2B5EF4-FFF2-40B4-BE49-F238E27FC236}">
                <a16:creationId xmlns:a16="http://schemas.microsoft.com/office/drawing/2014/main" id="{5E9ED32E-028C-428E-97AF-168C8D6F92A9}"/>
              </a:ext>
            </a:extLst>
          </p:cNvPr>
          <p:cNvSpPr>
            <a:spLocks noGrp="1"/>
          </p:cNvSpPr>
          <p:nvPr>
            <p:ph type="body" sz="quarter" idx="15"/>
          </p:nvPr>
        </p:nvSpPr>
        <p:spPr>
          <a:xfrm>
            <a:off x="5579382" y="1202714"/>
            <a:ext cx="6265755" cy="3535068"/>
          </a:xfrm>
        </p:spPr>
        <p:txBody>
          <a:bodyPr rtlCol="0">
            <a:noAutofit/>
          </a:bodyPr>
          <a:lstStyle/>
          <a:p>
            <a:pPr>
              <a:lnSpc>
                <a:spcPct val="107000"/>
              </a:lnSpc>
              <a:spcAft>
                <a:spcPts val="800"/>
              </a:spcAft>
              <a:tabLst>
                <a:tab pos="457200" algn="l"/>
              </a:tabLst>
            </a:pPr>
            <a:r>
              <a:rPr lang="en-GB" sz="2000" dirty="0">
                <a:effectLst/>
                <a:latin typeface="Work Sans" pitchFamily="2" charset="0"/>
                <a:ea typeface="Calibri" panose="020F0502020204030204" pitchFamily="34" charset="0"/>
                <a:cs typeface="Times New Roman" panose="02020603050405020304" pitchFamily="18" charset="0"/>
              </a:rPr>
              <a:t>Drones equipped with RFID or barcode scanners can help manage construction materials and inventory. </a:t>
            </a:r>
          </a:p>
          <a:p>
            <a:pPr>
              <a:lnSpc>
                <a:spcPct val="107000"/>
              </a:lnSpc>
              <a:spcAft>
                <a:spcPts val="800"/>
              </a:spcAft>
              <a:tabLst>
                <a:tab pos="457200" algn="l"/>
              </a:tabLst>
            </a:pPr>
            <a:r>
              <a:rPr lang="en-GB" sz="2000" dirty="0">
                <a:effectLst/>
                <a:latin typeface="Work Sans" pitchFamily="2" charset="0"/>
                <a:ea typeface="Calibri" panose="020F0502020204030204" pitchFamily="34" charset="0"/>
                <a:cs typeface="Times New Roman" panose="02020603050405020304" pitchFamily="18" charset="0"/>
              </a:rPr>
              <a:t>They automate the process of tracking and locating materials on-site, reducing human errors and saving time, reduce danger for operative.</a:t>
            </a:r>
          </a:p>
          <a:p>
            <a:pPr>
              <a:lnSpc>
                <a:spcPct val="107000"/>
              </a:lnSpc>
              <a:spcAft>
                <a:spcPts val="800"/>
              </a:spcAft>
              <a:tabLst>
                <a:tab pos="457200" algn="l"/>
              </a:tabLst>
            </a:pPr>
            <a:r>
              <a:rPr lang="en-GB" sz="2000" dirty="0">
                <a:latin typeface="Work Sans" pitchFamily="2" charset="0"/>
                <a:ea typeface="Calibri" panose="020F0502020204030204" pitchFamily="34" charset="0"/>
                <a:cs typeface="Times New Roman" panose="02020603050405020304" pitchFamily="18" charset="0"/>
              </a:rPr>
              <a:t>Locate, secure and assess machinery, plant and equipment. Reduce theft and identify broken items.</a:t>
            </a:r>
            <a:endParaRPr lang="en-GB" sz="2000" dirty="0">
              <a:effectLst/>
              <a:latin typeface="Work Sans" pitchFamily="2" charset="0"/>
              <a:ea typeface="Calibri" panose="020F0502020204030204" pitchFamily="34" charset="0"/>
              <a:cs typeface="Times New Roman" panose="02020603050405020304" pitchFamily="18" charset="0"/>
            </a:endParaRPr>
          </a:p>
          <a:p>
            <a:pPr>
              <a:lnSpc>
                <a:spcPct val="107000"/>
              </a:lnSpc>
              <a:spcAft>
                <a:spcPts val="800"/>
              </a:spcAft>
              <a:tabLst>
                <a:tab pos="457200" algn="l"/>
              </a:tabLst>
            </a:pPr>
            <a:r>
              <a:rPr lang="en-GB" sz="2000" dirty="0">
                <a:effectLst/>
                <a:latin typeface="Work Sans" pitchFamily="2" charset="0"/>
                <a:ea typeface="Calibri" panose="020F0502020204030204" pitchFamily="34" charset="0"/>
                <a:cs typeface="Times New Roman" panose="02020603050405020304" pitchFamily="18" charset="0"/>
              </a:rPr>
              <a:t>Very useful on larger earthworks or mining projects.</a:t>
            </a:r>
          </a:p>
          <a:p>
            <a:pPr>
              <a:lnSpc>
                <a:spcPct val="107000"/>
              </a:lnSpc>
              <a:spcAft>
                <a:spcPts val="800"/>
              </a:spcAft>
              <a:tabLst>
                <a:tab pos="457200" algn="l"/>
              </a:tabLst>
            </a:pPr>
            <a:r>
              <a:rPr lang="en-GB" sz="2000" dirty="0">
                <a:latin typeface="Work Sans" pitchFamily="2" charset="0"/>
                <a:ea typeface="Calibri" panose="020F0502020204030204" pitchFamily="34" charset="0"/>
                <a:cs typeface="Times New Roman" panose="02020603050405020304" pitchFamily="18" charset="0"/>
              </a:rPr>
              <a:t>New Heavy Lift payload drones can deliver and organise materials around site (up to 500kgs)</a:t>
            </a:r>
            <a:endParaRPr lang="en-GB" sz="2000" dirty="0">
              <a:effectLst/>
              <a:latin typeface="Work Sans" pitchFamily="2" charset="0"/>
              <a:ea typeface="Calibri" panose="020F0502020204030204" pitchFamily="34" charset="0"/>
              <a:cs typeface="Times New Roman" panose="02020603050405020304" pitchFamily="18" charset="0"/>
            </a:endParaRPr>
          </a:p>
          <a:p>
            <a:pPr>
              <a:lnSpc>
                <a:spcPct val="107000"/>
              </a:lnSpc>
              <a:spcAft>
                <a:spcPts val="800"/>
              </a:spcAft>
              <a:tabLst>
                <a:tab pos="457200" algn="l"/>
              </a:tabLst>
            </a:pPr>
            <a:endParaRPr lang="en-GB" sz="1600" kern="100" dirty="0">
              <a:effectLst/>
              <a:latin typeface="Work Sans" pitchFamily="2" charset="0"/>
              <a:ea typeface="Calibri" panose="020F0502020204030204" pitchFamily="34" charset="0"/>
              <a:cs typeface="Times New Roman" panose="02020603050405020304" pitchFamily="18" charset="0"/>
            </a:endParaRPr>
          </a:p>
        </p:txBody>
      </p:sp>
      <p:pic>
        <p:nvPicPr>
          <p:cNvPr id="11266" name="Picture 2" descr="Equipment Tracking">
            <a:extLst>
              <a:ext uri="{FF2B5EF4-FFF2-40B4-BE49-F238E27FC236}">
                <a16:creationId xmlns:a16="http://schemas.microsoft.com/office/drawing/2014/main" id="{19AA864E-E1D3-0A99-5AC6-2993D82363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301" y="2454571"/>
            <a:ext cx="4936487" cy="3449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3005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41057" y="1100290"/>
            <a:ext cx="4385841" cy="1395208"/>
          </a:xfrm>
        </p:spPr>
        <p:txBody>
          <a:bodyPr rtlCol="0">
            <a:noAutofit/>
          </a:bodyPr>
          <a:lstStyle/>
          <a:p>
            <a:pPr rtl="0"/>
            <a:r>
              <a:rPr lang="en-GB" sz="2800" dirty="0"/>
              <a:t>Benefits of drones in </a:t>
            </a:r>
            <a:r>
              <a:rPr lang="en-GB" sz="2800" dirty="0">
                <a:solidFill>
                  <a:srgbClr val="5DAAB0"/>
                </a:solidFill>
              </a:rPr>
              <a:t>Construction management </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2"/>
          </p:nvPr>
        </p:nvSpPr>
        <p:spPr/>
        <p:txBody>
          <a:bodyPr rtlCol="0"/>
          <a:lstStyle/>
          <a:p>
            <a:pPr rtl="0"/>
            <a:r>
              <a:rPr lang="en-GB" dirty="0"/>
              <a:t>WHY SHOULD WE USE THEM?</a:t>
            </a:r>
          </a:p>
        </p:txBody>
      </p:sp>
      <p:pic>
        <p:nvPicPr>
          <p:cNvPr id="46" name="Picture Placeholder 45">
            <a:extLst>
              <a:ext uri="{FF2B5EF4-FFF2-40B4-BE49-F238E27FC236}">
                <a16:creationId xmlns:a16="http://schemas.microsoft.com/office/drawing/2014/main" id="{6263CE43-D410-4BF8-8529-41197F401002}"/>
              </a:ext>
              <a:ext uri="{C183D7F6-B498-43B3-948B-1728B52AA6E4}">
                <adec:decorative xmlns:adec="http://schemas.microsoft.com/office/drawing/2017/decorative" val="1"/>
              </a:ext>
            </a:extLst>
          </p:cNvPr>
          <p:cNvPicPr>
            <a:picLocks noGrp="1" noChangeAspect="1"/>
          </p:cNvPicPr>
          <p:nvPr>
            <p:ph type="pic" sz="quarter" idx="13"/>
          </p:nvPr>
        </p:nvPicPr>
        <p:blipFill>
          <a:blip r:embed="rId3"/>
          <a:srcRect/>
          <a:stretch/>
        </p:blipFill>
        <p:spPr>
          <a:xfrm>
            <a:off x="6687422" y="1038724"/>
            <a:ext cx="804759" cy="804759"/>
          </a:xfrm>
        </p:spPr>
      </p:pic>
      <p:pic>
        <p:nvPicPr>
          <p:cNvPr id="50" name="Picture Placeholder 49">
            <a:extLst>
              <a:ext uri="{FF2B5EF4-FFF2-40B4-BE49-F238E27FC236}">
                <a16:creationId xmlns:a16="http://schemas.microsoft.com/office/drawing/2014/main" id="{44B7CF38-0B19-41D9-8D37-6D59A3F3E045}"/>
              </a:ext>
              <a:ext uri="{C183D7F6-B498-43B3-948B-1728B52AA6E4}">
                <adec:decorative xmlns:adec="http://schemas.microsoft.com/office/drawing/2017/decorative" val="1"/>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l="-22179" t="-22322" r="-22179" b="-22322"/>
          <a:stretch/>
        </p:blipFill>
        <p:spPr>
          <a:xfrm>
            <a:off x="6687422" y="2330235"/>
            <a:ext cx="804759" cy="804759"/>
          </a:xfrm>
        </p:spPr>
      </p:pic>
      <p:pic>
        <p:nvPicPr>
          <p:cNvPr id="52" name="Picture Placeholder 51">
            <a:extLst>
              <a:ext uri="{FF2B5EF4-FFF2-40B4-BE49-F238E27FC236}">
                <a16:creationId xmlns:a16="http://schemas.microsoft.com/office/drawing/2014/main" id="{26AA0551-AA74-4E7E-80AF-5D856020D1F8}"/>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rcRect l="-27274" t="-27427" r="-27274" b="-27427"/>
          <a:stretch/>
        </p:blipFill>
        <p:spPr>
          <a:xfrm>
            <a:off x="6687422" y="3621746"/>
            <a:ext cx="804759" cy="804759"/>
          </a:xfrm>
        </p:spPr>
      </p:pic>
      <p:pic>
        <p:nvPicPr>
          <p:cNvPr id="54" name="Picture Placeholder 53">
            <a:extLst>
              <a:ext uri="{FF2B5EF4-FFF2-40B4-BE49-F238E27FC236}">
                <a16:creationId xmlns:a16="http://schemas.microsoft.com/office/drawing/2014/main" id="{21139392-74B8-43B3-BFDF-58CAC133651E}"/>
              </a:ext>
              <a:ext uri="{C183D7F6-B498-43B3-948B-1728B52AA6E4}">
                <adec:decorative xmlns:adec="http://schemas.microsoft.com/office/drawing/2017/decorative" val="1"/>
              </a:ext>
            </a:extLst>
          </p:cNvPr>
          <p:cNvPicPr>
            <a:picLocks noGrp="1" noChangeAspect="1"/>
          </p:cNvPicPr>
          <p:nvPr>
            <p:ph type="pic" sz="quarter" idx="16"/>
          </p:nvPr>
        </p:nvPicPr>
        <p:blipFill rotWithShape="1">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rcRect l="-30855" t="-31015" r="-30855" b="-31015"/>
          <a:stretch/>
        </p:blipFill>
        <p:spPr>
          <a:xfrm>
            <a:off x="6687422" y="4913257"/>
            <a:ext cx="804759" cy="804759"/>
          </a:xfrm>
        </p:spPr>
      </p:pic>
      <p:sp>
        <p:nvSpPr>
          <p:cNvPr id="7" name="Text Placeholder 6">
            <a:extLst>
              <a:ext uri="{FF2B5EF4-FFF2-40B4-BE49-F238E27FC236}">
                <a16:creationId xmlns:a16="http://schemas.microsoft.com/office/drawing/2014/main" id="{87FCC6D1-213C-4A86-A2D0-742E15438C09}"/>
              </a:ext>
            </a:extLst>
          </p:cNvPr>
          <p:cNvSpPr>
            <a:spLocks noGrp="1"/>
          </p:cNvSpPr>
          <p:nvPr>
            <p:ph type="body" sz="quarter" idx="17"/>
          </p:nvPr>
        </p:nvSpPr>
        <p:spPr/>
        <p:txBody>
          <a:bodyPr rtlCol="0">
            <a:normAutofit/>
          </a:bodyPr>
          <a:lstStyle/>
          <a:p>
            <a:pPr rtl="0"/>
            <a:r>
              <a:rPr lang="en-GB" sz="2000" dirty="0">
                <a:effectLst/>
                <a:latin typeface="Arial" panose="020B0604020202020204" pitchFamily="34" charset="0"/>
                <a:ea typeface="Calibri" panose="020F0502020204030204" pitchFamily="34" charset="0"/>
                <a:cs typeface="Times New Roman" panose="02020603050405020304" pitchFamily="18" charset="0"/>
              </a:rPr>
              <a:t>Reduced Expense</a:t>
            </a:r>
            <a:endParaRPr lang="en-GB" sz="2000" dirty="0"/>
          </a:p>
        </p:txBody>
      </p:sp>
      <p:sp>
        <p:nvSpPr>
          <p:cNvPr id="20" name="Text Placeholder 19">
            <a:extLst>
              <a:ext uri="{FF2B5EF4-FFF2-40B4-BE49-F238E27FC236}">
                <a16:creationId xmlns:a16="http://schemas.microsoft.com/office/drawing/2014/main" id="{82414D74-66D2-4C65-A48E-39F723FB2B2F}"/>
              </a:ext>
            </a:extLst>
          </p:cNvPr>
          <p:cNvSpPr>
            <a:spLocks noGrp="1"/>
          </p:cNvSpPr>
          <p:nvPr>
            <p:ph type="body" sz="quarter" idx="18"/>
          </p:nvPr>
        </p:nvSpPr>
        <p:spPr/>
        <p:txBody>
          <a:bodyPr rtlCol="0">
            <a:normAutofit/>
          </a:bodyPr>
          <a:lstStyle/>
          <a:p>
            <a:pPr rtl="0"/>
            <a:r>
              <a:rPr lang="en-GB" sz="2000" dirty="0"/>
              <a:t>Improved Safety Standards</a:t>
            </a:r>
          </a:p>
        </p:txBody>
      </p:sp>
      <p:sp>
        <p:nvSpPr>
          <p:cNvPr id="21" name="Text Placeholder 20">
            <a:extLst>
              <a:ext uri="{FF2B5EF4-FFF2-40B4-BE49-F238E27FC236}">
                <a16:creationId xmlns:a16="http://schemas.microsoft.com/office/drawing/2014/main" id="{E4D7EF6E-37B1-4694-B769-3DDEC29D8381}"/>
              </a:ext>
            </a:extLst>
          </p:cNvPr>
          <p:cNvSpPr>
            <a:spLocks noGrp="1"/>
          </p:cNvSpPr>
          <p:nvPr>
            <p:ph type="body" sz="quarter" idx="19"/>
          </p:nvPr>
        </p:nvSpPr>
        <p:spPr/>
        <p:txBody>
          <a:bodyPr rtlCol="0">
            <a:normAutofit/>
          </a:bodyPr>
          <a:lstStyle/>
          <a:p>
            <a:pPr rtl="0"/>
            <a:r>
              <a:rPr lang="en-GB" sz="2000" dirty="0"/>
              <a:t>Improved data accuracy</a:t>
            </a:r>
          </a:p>
        </p:txBody>
      </p:sp>
      <p:sp>
        <p:nvSpPr>
          <p:cNvPr id="22" name="Text Placeholder 21">
            <a:extLst>
              <a:ext uri="{FF2B5EF4-FFF2-40B4-BE49-F238E27FC236}">
                <a16:creationId xmlns:a16="http://schemas.microsoft.com/office/drawing/2014/main" id="{ABF89FBA-20AC-4FD7-833B-ADA0EEFFCADC}"/>
              </a:ext>
            </a:extLst>
          </p:cNvPr>
          <p:cNvSpPr>
            <a:spLocks noGrp="1"/>
          </p:cNvSpPr>
          <p:nvPr>
            <p:ph type="body" sz="quarter" idx="20"/>
          </p:nvPr>
        </p:nvSpPr>
        <p:spPr/>
        <p:txBody>
          <a:bodyPr rtlCol="0">
            <a:normAutofit/>
          </a:bodyPr>
          <a:lstStyle/>
          <a:p>
            <a:pPr rtl="0"/>
            <a:r>
              <a:rPr lang="en-GB" sz="2000" dirty="0"/>
              <a:t>Increased efficiency </a:t>
            </a:r>
          </a:p>
        </p:txBody>
      </p:sp>
      <p:pic>
        <p:nvPicPr>
          <p:cNvPr id="4" name="Picture Placeholder 20">
            <a:extLst>
              <a:ext uri="{FF2B5EF4-FFF2-40B4-BE49-F238E27FC236}">
                <a16:creationId xmlns:a16="http://schemas.microsoft.com/office/drawing/2014/main" id="{3B9522FB-D4C8-0C4B-2361-5BB8D72C0461}"/>
              </a:ext>
            </a:extLst>
          </p:cNvPr>
          <p:cNvPicPr>
            <a:picLocks noChangeAspect="1"/>
          </p:cNvPicPr>
          <p:nvPr/>
        </p:nvPicPr>
        <p:blipFill>
          <a:blip r:embed="rId10"/>
          <a:srcRect l="3465" r="3465"/>
          <a:stretch/>
        </p:blipFill>
        <p:spPr>
          <a:xfrm>
            <a:off x="841056" y="2862602"/>
            <a:ext cx="4385841" cy="3357563"/>
          </a:xfrm>
          <a:prstGeom prst="rect">
            <a:avLst/>
          </a:prstGeom>
        </p:spPr>
      </p:pic>
    </p:spTree>
    <p:extLst>
      <p:ext uri="{BB962C8B-B14F-4D97-AF65-F5344CB8AC3E}">
        <p14:creationId xmlns:p14="http://schemas.microsoft.com/office/powerpoint/2010/main" val="226842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249062A-D4B8-4980-B15D-2F0CF58BB5B7}"/>
              </a:ext>
            </a:extLst>
          </p:cNvPr>
          <p:cNvSpPr>
            <a:spLocks noGrp="1"/>
          </p:cNvSpPr>
          <p:nvPr>
            <p:ph type="title"/>
          </p:nvPr>
        </p:nvSpPr>
        <p:spPr>
          <a:xfrm>
            <a:off x="275209" y="1691472"/>
            <a:ext cx="6923276" cy="1325563"/>
          </a:xfrm>
        </p:spPr>
        <p:txBody>
          <a:bodyPr rtlCol="0">
            <a:normAutofit fontScale="90000"/>
          </a:bodyPr>
          <a:lstStyle/>
          <a:p>
            <a:pPr rtl="0"/>
            <a:r>
              <a:rPr lang="en-GB" sz="4000" dirty="0"/>
              <a:t>Drone Technology in construction</a:t>
            </a:r>
            <a:br>
              <a:rPr lang="en-GB" dirty="0"/>
            </a:br>
            <a:r>
              <a:rPr lang="en-GB" sz="3600" dirty="0">
                <a:solidFill>
                  <a:srgbClr val="5DAAB0"/>
                </a:solidFill>
              </a:rPr>
              <a:t>Summary</a:t>
            </a:r>
            <a:r>
              <a:rPr lang="en-GB" dirty="0">
                <a:solidFill>
                  <a:srgbClr val="5DAAB0"/>
                </a:solidFill>
              </a:rPr>
              <a:t> </a:t>
            </a:r>
          </a:p>
        </p:txBody>
      </p:sp>
      <p:sp>
        <p:nvSpPr>
          <p:cNvPr id="11" name="Text Placeholder 10">
            <a:extLst>
              <a:ext uri="{FF2B5EF4-FFF2-40B4-BE49-F238E27FC236}">
                <a16:creationId xmlns:a16="http://schemas.microsoft.com/office/drawing/2014/main" id="{B59FCEF3-B015-47B8-8D8F-7C0C90D275EB}"/>
              </a:ext>
            </a:extLst>
          </p:cNvPr>
          <p:cNvSpPr>
            <a:spLocks noGrp="1"/>
          </p:cNvSpPr>
          <p:nvPr>
            <p:ph type="body" sz="quarter" idx="11"/>
          </p:nvPr>
        </p:nvSpPr>
        <p:spPr>
          <a:xfrm>
            <a:off x="7569843" y="1690687"/>
            <a:ext cx="4155432" cy="3357563"/>
          </a:xfrm>
        </p:spPr>
        <p:txBody>
          <a:bodyPr rtlCol="0">
            <a:noAutofit/>
          </a:bodyPr>
          <a:lstStyle/>
          <a:p>
            <a:pPr algn="l"/>
            <a:r>
              <a:rPr lang="en-GB" sz="1600" b="0" i="0" dirty="0">
                <a:solidFill>
                  <a:srgbClr val="242C3F"/>
                </a:solidFill>
                <a:effectLst/>
                <a:latin typeface="Work Sans" panose="020B0604020202020204" pitchFamily="2" charset="0"/>
              </a:rPr>
              <a:t>The benefits of drone technology have revolutionized the entire project life cycle, from inception through project closeout. Drone photos, videos, and imagery are used to scope out projects, track building progress and provide real-time updates.</a:t>
            </a:r>
          </a:p>
          <a:p>
            <a:pPr algn="l"/>
            <a:r>
              <a:rPr lang="en-GB" sz="1600" b="0" i="0" dirty="0">
                <a:solidFill>
                  <a:srgbClr val="242C3F"/>
                </a:solidFill>
                <a:effectLst/>
                <a:latin typeface="Work Sans" panose="020B0604020202020204" pitchFamily="2" charset="0"/>
              </a:rPr>
              <a:t>As the industry grows and construction projects become more complex, the use of drones in construction management will continue to skyrocket.</a:t>
            </a:r>
          </a:p>
        </p:txBody>
      </p:sp>
      <p:pic>
        <p:nvPicPr>
          <p:cNvPr id="12294" name="Picture 6" descr="4 Questions to Ask Before Using Drones on Construction Sites | The Hartford">
            <a:extLst>
              <a:ext uri="{FF2B5EF4-FFF2-40B4-BE49-F238E27FC236}">
                <a16:creationId xmlns:a16="http://schemas.microsoft.com/office/drawing/2014/main" id="{BAADFAC5-D40D-2467-E7D6-6EBB465440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0845" y="3429000"/>
            <a:ext cx="5017640" cy="299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346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F06FE-1F77-B803-72B0-58BF806ECE35}"/>
              </a:ext>
            </a:extLst>
          </p:cNvPr>
          <p:cNvSpPr>
            <a:spLocks noGrp="1"/>
          </p:cNvSpPr>
          <p:nvPr>
            <p:ph type="title"/>
          </p:nvPr>
        </p:nvSpPr>
        <p:spPr>
          <a:xfrm>
            <a:off x="0" y="0"/>
            <a:ext cx="2570343" cy="648957"/>
          </a:xfrm>
        </p:spPr>
        <p:txBody>
          <a:bodyPr>
            <a:normAutofit fontScale="90000"/>
          </a:bodyPr>
          <a:lstStyle/>
          <a:p>
            <a:r>
              <a:rPr lang="en-GB" dirty="0"/>
              <a:t>Sellafield</a:t>
            </a:r>
          </a:p>
        </p:txBody>
      </p:sp>
      <p:sp>
        <p:nvSpPr>
          <p:cNvPr id="4" name="Text Placeholder 3">
            <a:extLst>
              <a:ext uri="{FF2B5EF4-FFF2-40B4-BE49-F238E27FC236}">
                <a16:creationId xmlns:a16="http://schemas.microsoft.com/office/drawing/2014/main" id="{48E9625F-F018-8A0C-DF9E-A1AA9D94CD24}"/>
              </a:ext>
            </a:extLst>
          </p:cNvPr>
          <p:cNvSpPr>
            <a:spLocks noGrp="1"/>
          </p:cNvSpPr>
          <p:nvPr>
            <p:ph type="body" sz="quarter" idx="11"/>
          </p:nvPr>
        </p:nvSpPr>
        <p:spPr>
          <a:xfrm>
            <a:off x="239486" y="805544"/>
            <a:ext cx="11376932" cy="4337956"/>
          </a:xfrm>
        </p:spPr>
        <p:txBody>
          <a:bodyPr/>
          <a:lstStyle/>
          <a:p>
            <a:r>
              <a:rPr lang="en-GB" sz="2000" dirty="0"/>
              <a:t>A large multi-function nuclear site on the coast of Cumbria, England. </a:t>
            </a:r>
          </a:p>
          <a:p>
            <a:endParaRPr lang="en-GB" sz="2000" dirty="0"/>
          </a:p>
          <a:p>
            <a:r>
              <a:rPr lang="en-GB" sz="2000" dirty="0"/>
              <a:t>Primary activities are nuclear waste processing and storage and nuclear decommissioning. Former activities included nuclear power generation from 1956 to 2003, and nuclear fuel reprocessing from 1952 to 2022.</a:t>
            </a:r>
          </a:p>
          <a:p>
            <a:endParaRPr lang="en-GB" sz="2000" dirty="0"/>
          </a:p>
          <a:p>
            <a:r>
              <a:rPr lang="en-GB" sz="2000" dirty="0"/>
              <a:t>650 acres, more than 200 nuclear facilities and more than 1,000 buildings. </a:t>
            </a:r>
          </a:p>
          <a:p>
            <a:endParaRPr lang="en-GB" sz="2000" dirty="0"/>
          </a:p>
          <a:p>
            <a:r>
              <a:rPr lang="en-GB" sz="2000" dirty="0"/>
              <a:t>Europe's largest nuclear site and has the most diverse range of nuclear facilities in the world on a single site. </a:t>
            </a:r>
          </a:p>
          <a:p>
            <a:endParaRPr lang="en-GB" sz="2000" dirty="0"/>
          </a:p>
        </p:txBody>
      </p:sp>
      <p:pic>
        <p:nvPicPr>
          <p:cNvPr id="3" name="Picture 2">
            <a:extLst>
              <a:ext uri="{FF2B5EF4-FFF2-40B4-BE49-F238E27FC236}">
                <a16:creationId xmlns:a16="http://schemas.microsoft.com/office/drawing/2014/main" id="{65A53655-EE8B-F697-6518-4892E41E6CB5}"/>
              </a:ext>
            </a:extLst>
          </p:cNvPr>
          <p:cNvPicPr>
            <a:picLocks noChangeAspect="1"/>
          </p:cNvPicPr>
          <p:nvPr/>
        </p:nvPicPr>
        <p:blipFill>
          <a:blip r:embed="rId2"/>
          <a:stretch>
            <a:fillRect/>
          </a:stretch>
        </p:blipFill>
        <p:spPr>
          <a:xfrm>
            <a:off x="4000500" y="4486275"/>
            <a:ext cx="8191500" cy="2371725"/>
          </a:xfrm>
          <a:prstGeom prst="rect">
            <a:avLst/>
          </a:prstGeom>
        </p:spPr>
      </p:pic>
    </p:spTree>
    <p:extLst>
      <p:ext uri="{BB962C8B-B14F-4D97-AF65-F5344CB8AC3E}">
        <p14:creationId xmlns:p14="http://schemas.microsoft.com/office/powerpoint/2010/main" val="2673321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F06FE-1F77-B803-72B0-58BF806ECE35}"/>
              </a:ext>
            </a:extLst>
          </p:cNvPr>
          <p:cNvSpPr>
            <a:spLocks noGrp="1"/>
          </p:cNvSpPr>
          <p:nvPr>
            <p:ph type="title"/>
          </p:nvPr>
        </p:nvSpPr>
        <p:spPr>
          <a:xfrm>
            <a:off x="0" y="194687"/>
            <a:ext cx="2570343" cy="648957"/>
          </a:xfrm>
        </p:spPr>
        <p:txBody>
          <a:bodyPr>
            <a:normAutofit fontScale="90000"/>
          </a:bodyPr>
          <a:lstStyle/>
          <a:p>
            <a:r>
              <a:rPr lang="en-GB" dirty="0"/>
              <a:t>Sellafield</a:t>
            </a:r>
          </a:p>
        </p:txBody>
      </p:sp>
      <p:sp>
        <p:nvSpPr>
          <p:cNvPr id="4" name="Text Placeholder 3">
            <a:extLst>
              <a:ext uri="{FF2B5EF4-FFF2-40B4-BE49-F238E27FC236}">
                <a16:creationId xmlns:a16="http://schemas.microsoft.com/office/drawing/2014/main" id="{48E9625F-F018-8A0C-DF9E-A1AA9D94CD24}"/>
              </a:ext>
            </a:extLst>
          </p:cNvPr>
          <p:cNvSpPr>
            <a:spLocks noGrp="1"/>
          </p:cNvSpPr>
          <p:nvPr>
            <p:ph type="body" sz="quarter" idx="11"/>
          </p:nvPr>
        </p:nvSpPr>
        <p:spPr>
          <a:xfrm>
            <a:off x="195944" y="990600"/>
            <a:ext cx="12066814" cy="3282653"/>
          </a:xfrm>
        </p:spPr>
        <p:txBody>
          <a:bodyPr/>
          <a:lstStyle/>
          <a:p>
            <a:r>
              <a:rPr lang="en-GB" sz="2000" dirty="0"/>
              <a:t>The site's workforce size varies, and before the COVID-19 pandemic was approximately 10,000 people</a:t>
            </a:r>
          </a:p>
          <a:p>
            <a:endParaRPr lang="en-GB" sz="2000" dirty="0"/>
          </a:p>
          <a:p>
            <a:r>
              <a:rPr lang="en-GB" sz="2000" dirty="0"/>
              <a:t>Decommissioning of legacy facilities, some of which date back to the UK's first efforts to produce an atomic bomb, is planned for completion by 2120 at a cost of £121 billion</a:t>
            </a:r>
          </a:p>
          <a:p>
            <a:endParaRPr lang="en-GB" sz="2000" dirty="0"/>
          </a:p>
        </p:txBody>
      </p:sp>
      <p:pic>
        <p:nvPicPr>
          <p:cNvPr id="3" name="Picture 2">
            <a:extLst>
              <a:ext uri="{FF2B5EF4-FFF2-40B4-BE49-F238E27FC236}">
                <a16:creationId xmlns:a16="http://schemas.microsoft.com/office/drawing/2014/main" id="{BA889CCE-7A6F-06E5-B3B3-E94EBA17139C}"/>
              </a:ext>
            </a:extLst>
          </p:cNvPr>
          <p:cNvPicPr>
            <a:picLocks noChangeAspect="1"/>
          </p:cNvPicPr>
          <p:nvPr/>
        </p:nvPicPr>
        <p:blipFill>
          <a:blip r:embed="rId2"/>
          <a:stretch>
            <a:fillRect/>
          </a:stretch>
        </p:blipFill>
        <p:spPr>
          <a:xfrm>
            <a:off x="7526741" y="4058845"/>
            <a:ext cx="4665260" cy="2799156"/>
          </a:xfrm>
          <a:prstGeom prst="rect">
            <a:avLst/>
          </a:prstGeom>
        </p:spPr>
      </p:pic>
      <p:pic>
        <p:nvPicPr>
          <p:cNvPr id="5" name="Picture 4">
            <a:extLst>
              <a:ext uri="{FF2B5EF4-FFF2-40B4-BE49-F238E27FC236}">
                <a16:creationId xmlns:a16="http://schemas.microsoft.com/office/drawing/2014/main" id="{402A2610-6340-AA2A-24CC-5E3C89EF382E}"/>
              </a:ext>
            </a:extLst>
          </p:cNvPr>
          <p:cNvPicPr>
            <a:picLocks noChangeAspect="1"/>
          </p:cNvPicPr>
          <p:nvPr/>
        </p:nvPicPr>
        <p:blipFill>
          <a:blip r:embed="rId3"/>
          <a:stretch>
            <a:fillRect/>
          </a:stretch>
        </p:blipFill>
        <p:spPr>
          <a:xfrm>
            <a:off x="1" y="2888212"/>
            <a:ext cx="3978728" cy="3969787"/>
          </a:xfrm>
          <a:prstGeom prst="rect">
            <a:avLst/>
          </a:prstGeom>
        </p:spPr>
      </p:pic>
      <p:sp>
        <p:nvSpPr>
          <p:cNvPr id="7" name="TextBox 6">
            <a:extLst>
              <a:ext uri="{FF2B5EF4-FFF2-40B4-BE49-F238E27FC236}">
                <a16:creationId xmlns:a16="http://schemas.microsoft.com/office/drawing/2014/main" id="{E6C3CBAF-82E6-70B5-669E-77457A2F608F}"/>
              </a:ext>
            </a:extLst>
          </p:cNvPr>
          <p:cNvSpPr txBox="1"/>
          <p:nvPr/>
        </p:nvSpPr>
        <p:spPr>
          <a:xfrm>
            <a:off x="4049486" y="3195935"/>
            <a:ext cx="8001000" cy="1015663"/>
          </a:xfrm>
          <a:prstGeom prst="rect">
            <a:avLst/>
          </a:prstGeom>
          <a:noFill/>
        </p:spPr>
        <p:txBody>
          <a:bodyPr wrap="square">
            <a:spAutoFit/>
          </a:bodyPr>
          <a:lstStyle/>
          <a:p>
            <a:r>
              <a:rPr lang="en-GB" sz="2000" dirty="0"/>
              <a:t>It was the site in 1957 of one of the world's worst nuclear incidents, which was rated 5 out of a possible 7 on the International Nuclear Event Scale.</a:t>
            </a:r>
          </a:p>
        </p:txBody>
      </p:sp>
    </p:spTree>
    <p:extLst>
      <p:ext uri="{BB962C8B-B14F-4D97-AF65-F5344CB8AC3E}">
        <p14:creationId xmlns:p14="http://schemas.microsoft.com/office/powerpoint/2010/main" val="3744967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A1DF901-C7B0-38C3-3C6C-75F3B9B2FC01}"/>
              </a:ext>
            </a:extLst>
          </p:cNvPr>
          <p:cNvSpPr>
            <a:spLocks noGrp="1"/>
          </p:cNvSpPr>
          <p:nvPr>
            <p:ph type="body" sz="quarter" idx="11"/>
          </p:nvPr>
        </p:nvSpPr>
        <p:spPr>
          <a:xfrm>
            <a:off x="276271" y="328755"/>
            <a:ext cx="11779657" cy="1325562"/>
          </a:xfrm>
        </p:spPr>
        <p:txBody>
          <a:bodyPr/>
          <a:lstStyle/>
          <a:p>
            <a:r>
              <a:rPr lang="en-GB" sz="2000" dirty="0">
                <a:hlinkClick r:id="rId2"/>
              </a:rPr>
              <a:t>Sellafield is at the forefront</a:t>
            </a:r>
            <a:r>
              <a:rPr lang="en-GB" sz="2000" dirty="0"/>
              <a:t> of using </a:t>
            </a:r>
            <a:r>
              <a:rPr lang="en-GB" sz="2000" dirty="0">
                <a:hlinkClick r:id="rId3"/>
              </a:rPr>
              <a:t>Remotely Operated Vehicles </a:t>
            </a:r>
            <a:r>
              <a:rPr lang="en-GB" sz="2000" dirty="0"/>
              <a:t>(ROVs) to revolutionize nuclear decommissioning, prioritizing safety, efficiency, and cost savings.  </a:t>
            </a:r>
          </a:p>
          <a:p>
            <a:endParaRPr lang="en-GB" sz="2000" dirty="0"/>
          </a:p>
          <a:p>
            <a:r>
              <a:rPr lang="en-GB" sz="2000" dirty="0"/>
              <a:t>The site’s Remote Technologies Group and Engineering Centre of Excellence adapt off-the-shelf technology, such as Boston Dynamics’ Spot quadruped robot, by adding specialized payloads like LiDAR laser scanners and radiation monitors</a:t>
            </a:r>
          </a:p>
          <a:p>
            <a:endParaRPr lang="en-GB" sz="2000" dirty="0"/>
          </a:p>
          <a:p>
            <a:r>
              <a:rPr lang="en-GB" sz="2000" dirty="0">
                <a:hlinkClick r:id="rId4"/>
              </a:rPr>
              <a:t>Dive Team Clears Pond</a:t>
            </a:r>
            <a:endParaRPr lang="en-GB" sz="2000" dirty="0"/>
          </a:p>
        </p:txBody>
      </p:sp>
      <p:pic>
        <p:nvPicPr>
          <p:cNvPr id="6" name="Picture 5">
            <a:extLst>
              <a:ext uri="{FF2B5EF4-FFF2-40B4-BE49-F238E27FC236}">
                <a16:creationId xmlns:a16="http://schemas.microsoft.com/office/drawing/2014/main" id="{30C86C6B-3782-6AB8-816D-9B5F3ACFFAFA}"/>
              </a:ext>
            </a:extLst>
          </p:cNvPr>
          <p:cNvPicPr>
            <a:picLocks noChangeAspect="1"/>
          </p:cNvPicPr>
          <p:nvPr/>
        </p:nvPicPr>
        <p:blipFill>
          <a:blip r:embed="rId5"/>
          <a:stretch>
            <a:fillRect/>
          </a:stretch>
        </p:blipFill>
        <p:spPr>
          <a:xfrm>
            <a:off x="6343650" y="2924175"/>
            <a:ext cx="5905500" cy="3933825"/>
          </a:xfrm>
          <a:prstGeom prst="rect">
            <a:avLst/>
          </a:prstGeom>
        </p:spPr>
      </p:pic>
      <p:pic>
        <p:nvPicPr>
          <p:cNvPr id="7" name="Picture 6">
            <a:extLst>
              <a:ext uri="{FF2B5EF4-FFF2-40B4-BE49-F238E27FC236}">
                <a16:creationId xmlns:a16="http://schemas.microsoft.com/office/drawing/2014/main" id="{6F47F112-0A44-4B83-C782-94018012127E}"/>
              </a:ext>
            </a:extLst>
          </p:cNvPr>
          <p:cNvPicPr>
            <a:picLocks noChangeAspect="1"/>
          </p:cNvPicPr>
          <p:nvPr/>
        </p:nvPicPr>
        <p:blipFill>
          <a:blip r:embed="rId6"/>
          <a:stretch>
            <a:fillRect/>
          </a:stretch>
        </p:blipFill>
        <p:spPr>
          <a:xfrm>
            <a:off x="276272" y="3392941"/>
            <a:ext cx="5864463" cy="3301773"/>
          </a:xfrm>
          <a:prstGeom prst="rect">
            <a:avLst/>
          </a:prstGeom>
        </p:spPr>
      </p:pic>
    </p:spTree>
    <p:extLst>
      <p:ext uri="{BB962C8B-B14F-4D97-AF65-F5344CB8AC3E}">
        <p14:creationId xmlns:p14="http://schemas.microsoft.com/office/powerpoint/2010/main" val="1987885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7D00-0F92-0358-9538-7616EE023AF8}"/>
              </a:ext>
            </a:extLst>
          </p:cNvPr>
          <p:cNvSpPr>
            <a:spLocks noGrp="1"/>
          </p:cNvSpPr>
          <p:nvPr>
            <p:ph type="title"/>
          </p:nvPr>
        </p:nvSpPr>
        <p:spPr>
          <a:xfrm>
            <a:off x="111758" y="1869103"/>
            <a:ext cx="9337042" cy="4906929"/>
          </a:xfrm>
        </p:spPr>
        <p:txBody>
          <a:bodyPr anchor="b">
            <a:normAutofit/>
          </a:bodyPr>
          <a:lstStyle/>
          <a:p>
            <a:r>
              <a:rPr lang="en-US"/>
              <a:t>Future Trends and Industry Outlook</a:t>
            </a:r>
          </a:p>
        </p:txBody>
      </p:sp>
    </p:spTree>
    <p:extLst>
      <p:ext uri="{BB962C8B-B14F-4D97-AF65-F5344CB8AC3E}">
        <p14:creationId xmlns:p14="http://schemas.microsoft.com/office/powerpoint/2010/main" val="4800985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8FED0-472A-818E-3E66-3B4DA9F23E97}"/>
              </a:ext>
            </a:extLst>
          </p:cNvPr>
          <p:cNvSpPr>
            <a:spLocks noGrp="1"/>
          </p:cNvSpPr>
          <p:nvPr>
            <p:ph type="title"/>
          </p:nvPr>
        </p:nvSpPr>
        <p:spPr>
          <a:xfrm>
            <a:off x="302922" y="189730"/>
            <a:ext cx="4965763" cy="2237784"/>
          </a:xfrm>
        </p:spPr>
        <p:txBody>
          <a:bodyPr anchor="t">
            <a:normAutofit fontScale="90000"/>
          </a:bodyPr>
          <a:lstStyle/>
          <a:p>
            <a:r>
              <a:rPr lang="en-US" dirty="0"/>
              <a:t>Emerging Innovations and Future Industry Directions</a:t>
            </a:r>
          </a:p>
        </p:txBody>
      </p:sp>
      <p:pic>
        <p:nvPicPr>
          <p:cNvPr id="5" name="Content Placeholder 4" descr="Photograph with a close-up of a drone in a field during sunset with it's propellers visible and plants in the background">
            <a:extLst>
              <a:ext uri="{FF2B5EF4-FFF2-40B4-BE49-F238E27FC236}">
                <a16:creationId xmlns:a16="http://schemas.microsoft.com/office/drawing/2014/main" id="{BD38BEE5-3E83-4122-BB76-7A298CD838F9}"/>
              </a:ext>
            </a:extLst>
          </p:cNvPr>
          <p:cNvPicPr>
            <a:picLocks noGrp="1" noChangeAspect="1"/>
          </p:cNvPicPr>
          <p:nvPr>
            <p:ph type="pic" sz="quarter" idx="13"/>
          </p:nvPr>
        </p:nvPicPr>
        <p:blipFill>
          <a:blip r:embed="rId3"/>
          <a:srcRect l="15249" r="24001" b="-1"/>
          <a:stretch>
            <a:fillRect/>
          </a:stretch>
        </p:blipFill>
        <p:spPr>
          <a:xfrm>
            <a:off x="356834" y="2543964"/>
            <a:ext cx="4564763" cy="3963682"/>
          </a:xfrm>
        </p:spPr>
      </p:pic>
      <p:sp>
        <p:nvSpPr>
          <p:cNvPr id="4" name="Content Placeholder 3">
            <a:extLst>
              <a:ext uri="{FF2B5EF4-FFF2-40B4-BE49-F238E27FC236}">
                <a16:creationId xmlns:a16="http://schemas.microsoft.com/office/drawing/2014/main" id="{60323904-B476-64AA-0A29-1FCC2240AB2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Hybrid Drone Technology</a:t>
            </a:r>
          </a:p>
          <a:p>
            <a:pPr marL="0" lvl="1" indent="0">
              <a:buFont typeface="Arial" panose="020B0604020202020204" pitchFamily="34" charset="0"/>
              <a:buNone/>
            </a:pPr>
            <a:r>
              <a:t>Hybrid drones combine fixed-wing endurance with multi-rotor agility, enabling longer flights and wider coverage efficiently.</a:t>
            </a:r>
            <a:endParaRPr lang="en-US"/>
          </a:p>
          <a:p>
            <a:pPr marL="0" indent="0">
              <a:spcBef>
                <a:spcPts val="2500"/>
              </a:spcBef>
              <a:buFont typeface="Arial" panose="020B0604020202020204" pitchFamily="34" charset="0"/>
              <a:buNone/>
            </a:pPr>
            <a:r>
              <a:rPr lang="en-US" b="1"/>
              <a:t>AI-Powered Autonomous Drones</a:t>
            </a:r>
          </a:p>
          <a:p>
            <a:pPr marL="0" lvl="1" indent="0">
              <a:buFont typeface="Arial" panose="020B0604020202020204" pitchFamily="34" charset="0"/>
              <a:buNone/>
            </a:pPr>
            <a:r>
              <a:t>Fully autonomous drones use AI to perform missions autonomously, including maintenance inspections and jobsite mapping.</a:t>
            </a:r>
            <a:endParaRPr lang="en-US"/>
          </a:p>
          <a:p>
            <a:pPr marL="0" indent="0">
              <a:spcBef>
                <a:spcPts val="2500"/>
              </a:spcBef>
              <a:buFont typeface="Arial" panose="020B0604020202020204" pitchFamily="34" charset="0"/>
              <a:buNone/>
            </a:pPr>
            <a:r>
              <a:rPr lang="en-US" b="1"/>
              <a:t>Technological Upgrades</a:t>
            </a:r>
          </a:p>
          <a:p>
            <a:pPr marL="0" lvl="1" indent="0">
              <a:buFont typeface="Arial" panose="020B0604020202020204" pitchFamily="34" charset="0"/>
              <a:buNone/>
            </a:pPr>
            <a:r>
              <a:t>Improved batteries, collision-avoidance sensors, and multi-modal imaging enhance drone data capture and operational limits.</a:t>
            </a:r>
            <a:endParaRPr lang="en-US"/>
          </a:p>
          <a:p>
            <a:pPr marL="0" indent="0">
              <a:spcBef>
                <a:spcPts val="2500"/>
              </a:spcBef>
              <a:buFont typeface="Arial" panose="020B0604020202020204" pitchFamily="34" charset="0"/>
              <a:buNone/>
            </a:pPr>
            <a:r>
              <a:rPr lang="en-US" b="1"/>
              <a:t>Integration with Digital Platforms</a:t>
            </a:r>
          </a:p>
          <a:p>
            <a:pPr marL="0" lvl="1" indent="0">
              <a:buFont typeface="Arial" panose="020B0604020202020204" pitchFamily="34" charset="0"/>
              <a:buNone/>
            </a:pPr>
            <a:r>
              <a:t>Integration with BIM, cloud analytics, and digital twins enables real-time visualization for construction and building health.</a:t>
            </a:r>
            <a:endParaRPr lang="en-US"/>
          </a:p>
        </p:txBody>
      </p:sp>
    </p:spTree>
    <p:extLst>
      <p:ext uri="{BB962C8B-B14F-4D97-AF65-F5344CB8AC3E}">
        <p14:creationId xmlns:p14="http://schemas.microsoft.com/office/powerpoint/2010/main" val="29675896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01ABD-7339-4C70-82A3-696BE8EF14DF}"/>
              </a:ext>
            </a:extLst>
          </p:cNvPr>
          <p:cNvSpPr>
            <a:spLocks noGrp="1"/>
          </p:cNvSpPr>
          <p:nvPr>
            <p:ph type="title"/>
          </p:nvPr>
        </p:nvSpPr>
        <p:spPr>
          <a:xfrm>
            <a:off x="838199" y="3411723"/>
            <a:ext cx="7252505" cy="3125148"/>
          </a:xfrm>
        </p:spPr>
        <p:txBody>
          <a:bodyPr rtlCol="0"/>
          <a:lstStyle/>
          <a:p>
            <a:pPr rtl="0"/>
            <a:r>
              <a:rPr lang="en-GB" sz="1600" b="0" dirty="0">
                <a:solidFill>
                  <a:srgbClr val="222222"/>
                </a:solidFill>
                <a:latin typeface="Arial" panose="020B0604020202020204" pitchFamily="34" charset="0"/>
              </a:rPr>
              <a:t>Additional resources:</a:t>
            </a:r>
            <a:br>
              <a:rPr lang="en-GB" sz="1600" b="0" dirty="0">
                <a:solidFill>
                  <a:srgbClr val="222222"/>
                </a:solidFill>
                <a:latin typeface="Arial" panose="020B0604020202020204" pitchFamily="34" charset="0"/>
              </a:rPr>
            </a:br>
            <a:br>
              <a:rPr lang="en-GB" sz="1600" b="0" dirty="0">
                <a:solidFill>
                  <a:srgbClr val="222222"/>
                </a:solidFill>
                <a:latin typeface="Arial" panose="020B0604020202020204" pitchFamily="34" charset="0"/>
              </a:rPr>
            </a:br>
            <a:r>
              <a:rPr lang="en-GB" sz="1600" dirty="0">
                <a:hlinkClick r:id="rId3"/>
              </a:rPr>
              <a:t>uavsystemsinternational.com</a:t>
            </a:r>
            <a:br>
              <a:rPr lang="en-GB" sz="1600" dirty="0"/>
            </a:br>
            <a:br>
              <a:rPr lang="en-GB" sz="1600" dirty="0"/>
            </a:br>
            <a:r>
              <a:rPr lang="en-GB" sz="1600" dirty="0" err="1">
                <a:hlinkClick r:id="rId4"/>
              </a:rPr>
              <a:t>heliguy</a:t>
            </a:r>
            <a:r>
              <a:rPr lang="en-GB" sz="1600" dirty="0">
                <a:hlinkClick r:id="rId4"/>
              </a:rPr>
              <a:t>™ - Drone Shop, CAA Training, UK Repair Centre</a:t>
            </a:r>
            <a:br>
              <a:rPr lang="en-GB" sz="1600" dirty="0"/>
            </a:br>
            <a:br>
              <a:rPr lang="en-GB" sz="1600" dirty="0"/>
            </a:br>
            <a:r>
              <a:rPr lang="en-GB" sz="1600" dirty="0">
                <a:hlinkClick r:id="rId5"/>
              </a:rPr>
              <a:t>JOUAV - Reliable UAVs Make the Task Easier, Safer, Faster</a:t>
            </a:r>
            <a:br>
              <a:rPr lang="en-GB" sz="1600" dirty="0"/>
            </a:br>
            <a:br>
              <a:rPr lang="en-GB" sz="1600" dirty="0"/>
            </a:br>
            <a:r>
              <a:rPr lang="en-GB" sz="1600" dirty="0">
                <a:hlinkClick r:id="rId6"/>
              </a:rPr>
              <a:t>Drones in Construction - Why They Are Beneficial and How to Use Them - | Propeller (propelleraero.com)</a:t>
            </a:r>
            <a:br>
              <a:rPr lang="en-GB" sz="1600" dirty="0"/>
            </a:br>
            <a:br>
              <a:rPr lang="en-GB" sz="1600" dirty="0"/>
            </a:br>
            <a:r>
              <a:rPr lang="en-GB" sz="1600" dirty="0">
                <a:hlinkClick r:id="rId7"/>
              </a:rPr>
              <a:t>uavcoach.com/drones-in-construction/</a:t>
            </a:r>
            <a:endParaRPr lang="en-GB" sz="1600" dirty="0"/>
          </a:p>
        </p:txBody>
      </p:sp>
      <p:sp>
        <p:nvSpPr>
          <p:cNvPr id="6" name="Text Placeholder 5">
            <a:extLst>
              <a:ext uri="{FF2B5EF4-FFF2-40B4-BE49-F238E27FC236}">
                <a16:creationId xmlns:a16="http://schemas.microsoft.com/office/drawing/2014/main" id="{849EBC96-F2B6-43D3-A761-898E1D269BC3}"/>
              </a:ext>
            </a:extLst>
          </p:cNvPr>
          <p:cNvSpPr>
            <a:spLocks noGrp="1"/>
          </p:cNvSpPr>
          <p:nvPr>
            <p:ph type="body" sz="quarter" idx="14"/>
          </p:nvPr>
        </p:nvSpPr>
        <p:spPr>
          <a:xfrm>
            <a:off x="838200" y="2555122"/>
            <a:ext cx="7252504" cy="338549"/>
          </a:xfrm>
        </p:spPr>
        <p:txBody>
          <a:bodyPr rtlCol="0"/>
          <a:lstStyle/>
          <a:p>
            <a:pPr rtl="0"/>
            <a:r>
              <a:rPr lang="en-GB" dirty="0"/>
              <a:t>Any Questions?</a:t>
            </a:r>
          </a:p>
          <a:p>
            <a:pPr rtl="0"/>
            <a:endParaRPr lang="en-GB" dirty="0"/>
          </a:p>
        </p:txBody>
      </p:sp>
      <p:pic>
        <p:nvPicPr>
          <p:cNvPr id="13" name="Picture Placeholder 5" descr="Buildings">
            <a:extLst>
              <a:ext uri="{FF2B5EF4-FFF2-40B4-BE49-F238E27FC236}">
                <a16:creationId xmlns:a16="http://schemas.microsoft.com/office/drawing/2014/main" id="{002497D9-8F14-40C3-90A2-8264564E1F97}"/>
              </a:ext>
              <a:ext uri="{C183D7F6-B498-43B3-948B-1728B52AA6E4}">
                <adec:decorative xmlns:adec="http://schemas.microsoft.com/office/drawing/2017/decorative" val="0"/>
              </a:ext>
            </a:extLst>
          </p:cNvPr>
          <p:cNvPicPr>
            <a:picLocks noGrp="1" noChangeAspect="1"/>
          </p:cNvPicPr>
          <p:nvPr>
            <p:ph type="pic" sz="quarter" idx="15"/>
          </p:nvPr>
        </p:nvPicPr>
        <p:blipFill>
          <a:blip r:embed="rId8" cstate="screen">
            <a:grayscl/>
            <a:extLst>
              <a:ext uri="{28A0092B-C50C-407E-A947-70E740481C1C}">
                <a14:useLocalDpi xmlns:a14="http://schemas.microsoft.com/office/drawing/2010/main"/>
              </a:ext>
            </a:extLst>
          </a:blip>
          <a:srcRect t="7813" b="7813"/>
          <a:stretch>
            <a:fillRect/>
          </a:stretch>
        </p:blipFill>
        <p:spPr>
          <a:xfrm>
            <a:off x="0" y="0"/>
            <a:ext cx="12192000" cy="6858000"/>
          </a:xfrm>
        </p:spPr>
      </p:pic>
    </p:spTree>
    <p:extLst>
      <p:ext uri="{BB962C8B-B14F-4D97-AF65-F5344CB8AC3E}">
        <p14:creationId xmlns:p14="http://schemas.microsoft.com/office/powerpoint/2010/main" val="844805301"/>
      </p:ext>
    </p:extLst>
  </p:cSld>
  <p:clrMapOvr>
    <a:masterClrMapping/>
  </p:clrMapOvr>
</p:sld>
</file>

<file path=ppt/theme/theme1.xml><?xml version="1.0" encoding="utf-8"?>
<a:theme xmlns:a="http://schemas.openxmlformats.org/drawingml/2006/main" name="Office Theme">
  <a:themeElements>
    <a:clrScheme name="MSFT_ELT_Template01">
      <a:dk1>
        <a:srgbClr val="3F3F3F"/>
      </a:dk1>
      <a:lt1>
        <a:srgbClr val="FFFFFF"/>
      </a:lt1>
      <a:dk2>
        <a:srgbClr val="000000"/>
      </a:dk2>
      <a:lt2>
        <a:srgbClr val="A5A5A5"/>
      </a:lt2>
      <a:accent1>
        <a:srgbClr val="5DAAB0"/>
      </a:accent1>
      <a:accent2>
        <a:srgbClr val="DFE3E9"/>
      </a:accent2>
      <a:accent3>
        <a:srgbClr val="BBC3CD"/>
      </a:accent3>
      <a:accent4>
        <a:srgbClr val="484848"/>
      </a:accent4>
      <a:accent5>
        <a:srgbClr val="1F1F26"/>
      </a:accent5>
      <a:accent6>
        <a:srgbClr val="F2CAA2"/>
      </a:accent6>
      <a:hlink>
        <a:srgbClr val="00194C"/>
      </a:hlink>
      <a:folHlink>
        <a:srgbClr val="954F72"/>
      </a:folHlink>
    </a:clrScheme>
    <a:fontScheme name="MSFT_ELT_Template01">
      <a:majorFont>
        <a:latin typeface="Constanti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081_TF55702786" id="{573B8BA2-FA60-46CB-8E1F-DF4DDE1ABDA3}" vid="{57976AAC-9F7D-447F-A8E9-A3761C4941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clean sophisticated presentation</Template>
  <TotalTime>0</TotalTime>
  <Words>2679</Words>
  <Application>Microsoft Office PowerPoint</Application>
  <PresentationFormat>Widescreen</PresentationFormat>
  <Paragraphs>176</Paragraphs>
  <Slides>27</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Helvetica Light</vt:lpstr>
      <vt:lpstr>Arial</vt:lpstr>
      <vt:lpstr>Calibri</vt:lpstr>
      <vt:lpstr>Constantia</vt:lpstr>
      <vt:lpstr>Open sans</vt:lpstr>
      <vt:lpstr>Open sans</vt:lpstr>
      <vt:lpstr>Work Sans</vt:lpstr>
      <vt:lpstr>Office Theme</vt:lpstr>
      <vt:lpstr>The use of drones within Construction – Maintenance &amp; Facilities Management</vt:lpstr>
      <vt:lpstr>an unmanned aerial vehicle (UAV) or unmanned aircraft system (UAS), defined as a powered, aerial vehicle that does not carry a human operator</vt:lpstr>
      <vt:lpstr>Topics </vt:lpstr>
      <vt:lpstr>Drone Technology A quick history</vt:lpstr>
      <vt:lpstr>Drone Technology A quick history</vt:lpstr>
      <vt:lpstr>Overview of Global Drone Expansion</vt:lpstr>
      <vt:lpstr>Drivers Behind the Global Surge in Drone Usage</vt:lpstr>
      <vt:lpstr>2019 -2022  239% growth year on year in drone use within construction                 DJI Matrice 600 Hexacoptor   Freefly systems Alta 8    </vt:lpstr>
      <vt:lpstr>2023 – technology in construction  Construction industry is changing                 N-Link Mobile drilling robot   Festool Exoskeleton   TA15 Autonomous electric hauler  </vt:lpstr>
      <vt:lpstr>2023  Advancements in technology                3D Laser Scanner - point cloud mapping  Tablets with cloud sharing   Augmented reality (AR) headsets         </vt:lpstr>
      <vt:lpstr>Drones in  Construction Management</vt:lpstr>
      <vt:lpstr>Initial site survey Mapping and modelling  </vt:lpstr>
      <vt:lpstr>What is LIDAR?</vt:lpstr>
      <vt:lpstr>Inspection and  Quality control  </vt:lpstr>
      <vt:lpstr>HEROTECH8</vt:lpstr>
      <vt:lpstr>Progress Monitoring</vt:lpstr>
      <vt:lpstr>Security and  Maintenance</vt:lpstr>
      <vt:lpstr>Safety Enhancements</vt:lpstr>
      <vt:lpstr>Material management and Asset Inventory</vt:lpstr>
      <vt:lpstr>Benefits of drones in Construction management </vt:lpstr>
      <vt:lpstr>Drone Technology in construction Summary </vt:lpstr>
      <vt:lpstr>Sellafield</vt:lpstr>
      <vt:lpstr>Sellafield</vt:lpstr>
      <vt:lpstr>PowerPoint Presentation</vt:lpstr>
      <vt:lpstr>Future Trends and Industry Outlook</vt:lpstr>
      <vt:lpstr>Emerging Innovations and Future Industry Directions</vt:lpstr>
      <vt:lpstr>Additional resources:  uavsystemsinternational.com  heliguy™ - Drone Shop, CAA Training, UK Repair Centre  JOUAV - Reliable UAVs Make the Task Easier, Safer, Faster  Drones in Construction - Why They Are Beneficial and How to Use Them - | Propeller (propelleraero.com)  uavcoach.com/drones-in-construction/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effective use of drones within construction management</dc:title>
  <dc:creator>Ian Brown</dc:creator>
  <cp:lastModifiedBy>Rhodri Thomas</cp:lastModifiedBy>
  <cp:revision>2</cp:revision>
  <dcterms:created xsi:type="dcterms:W3CDTF">2023-06-06T19:42:30Z</dcterms:created>
  <dcterms:modified xsi:type="dcterms:W3CDTF">2026-03-17T12:18:05Z</dcterms:modified>
</cp:coreProperties>
</file>