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30275213" cy="4280376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20" autoAdjust="0"/>
    <p:restoredTop sz="94660"/>
  </p:normalViewPr>
  <p:slideViewPr>
    <p:cSldViewPr snapToGrid="0">
      <p:cViewPr varScale="1">
        <p:scale>
          <a:sx n="14" d="100"/>
          <a:sy n="14" d="100"/>
        </p:scale>
        <p:origin x="3008" y="3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70641" y="7005156"/>
            <a:ext cx="25733931" cy="14902051"/>
          </a:xfrm>
        </p:spPr>
        <p:txBody>
          <a:bodyPr anchor="b"/>
          <a:lstStyle>
            <a:lvl1pPr algn="ctr">
              <a:defRPr sz="19865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84402" y="22481887"/>
            <a:ext cx="22706410" cy="10334331"/>
          </a:xfrm>
        </p:spPr>
        <p:txBody>
          <a:bodyPr/>
          <a:lstStyle>
            <a:lvl1pPr marL="0" indent="0" algn="ctr">
              <a:buNone/>
              <a:defRPr sz="7946"/>
            </a:lvl1pPr>
            <a:lvl2pPr marL="1513743" indent="0" algn="ctr">
              <a:buNone/>
              <a:defRPr sz="6622"/>
            </a:lvl2pPr>
            <a:lvl3pPr marL="3027487" indent="0" algn="ctr">
              <a:buNone/>
              <a:defRPr sz="5960"/>
            </a:lvl3pPr>
            <a:lvl4pPr marL="4541230" indent="0" algn="ctr">
              <a:buNone/>
              <a:defRPr sz="5297"/>
            </a:lvl4pPr>
            <a:lvl5pPr marL="6054974" indent="0" algn="ctr">
              <a:buNone/>
              <a:defRPr sz="5297"/>
            </a:lvl5pPr>
            <a:lvl6pPr marL="7568717" indent="0" algn="ctr">
              <a:buNone/>
              <a:defRPr sz="5297"/>
            </a:lvl6pPr>
            <a:lvl7pPr marL="9082461" indent="0" algn="ctr">
              <a:buNone/>
              <a:defRPr sz="5297"/>
            </a:lvl7pPr>
            <a:lvl8pPr marL="10596204" indent="0" algn="ctr">
              <a:buNone/>
              <a:defRPr sz="5297"/>
            </a:lvl8pPr>
            <a:lvl9pPr marL="12109948" indent="0" algn="ctr">
              <a:buNone/>
              <a:defRPr sz="5297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3C0009-2E27-446F-AF76-65EFE44A4C51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DC605-95AB-42D2-BCC8-E5E8A6F656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59424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3C0009-2E27-446F-AF76-65EFE44A4C51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DC605-95AB-42D2-BCC8-E5E8A6F656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87222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65654" y="10671229"/>
            <a:ext cx="26112371" cy="17805173"/>
          </a:xfrm>
        </p:spPr>
        <p:txBody>
          <a:bodyPr anchor="b"/>
          <a:lstStyle>
            <a:lvl1pPr>
              <a:defRPr sz="19865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65654" y="28644846"/>
            <a:ext cx="26112371" cy="9363320"/>
          </a:xfrm>
        </p:spPr>
        <p:txBody>
          <a:bodyPr/>
          <a:lstStyle>
            <a:lvl1pPr marL="0" indent="0">
              <a:buNone/>
              <a:defRPr sz="7946">
                <a:solidFill>
                  <a:schemeClr val="tx1"/>
                </a:solidFill>
              </a:defRPr>
            </a:lvl1pPr>
            <a:lvl2pPr marL="1513743" indent="0">
              <a:buNone/>
              <a:defRPr sz="6622">
                <a:solidFill>
                  <a:schemeClr val="tx1">
                    <a:tint val="75000"/>
                  </a:schemeClr>
                </a:solidFill>
              </a:defRPr>
            </a:lvl2pPr>
            <a:lvl3pPr marL="3027487" indent="0">
              <a:buNone/>
              <a:defRPr sz="5960">
                <a:solidFill>
                  <a:schemeClr val="tx1">
                    <a:tint val="75000"/>
                  </a:schemeClr>
                </a:solidFill>
              </a:defRPr>
            </a:lvl3pPr>
            <a:lvl4pPr marL="4541230" indent="0">
              <a:buNone/>
              <a:defRPr sz="5297">
                <a:solidFill>
                  <a:schemeClr val="tx1">
                    <a:tint val="75000"/>
                  </a:schemeClr>
                </a:solidFill>
              </a:defRPr>
            </a:lvl4pPr>
            <a:lvl5pPr marL="6054974" indent="0">
              <a:buNone/>
              <a:defRPr sz="5297">
                <a:solidFill>
                  <a:schemeClr val="tx1">
                    <a:tint val="75000"/>
                  </a:schemeClr>
                </a:solidFill>
              </a:defRPr>
            </a:lvl5pPr>
            <a:lvl6pPr marL="7568717" indent="0">
              <a:buNone/>
              <a:defRPr sz="5297">
                <a:solidFill>
                  <a:schemeClr val="tx1">
                    <a:tint val="75000"/>
                  </a:schemeClr>
                </a:solidFill>
              </a:defRPr>
            </a:lvl6pPr>
            <a:lvl7pPr marL="9082461" indent="0">
              <a:buNone/>
              <a:defRPr sz="5297">
                <a:solidFill>
                  <a:schemeClr val="tx1">
                    <a:tint val="75000"/>
                  </a:schemeClr>
                </a:solidFill>
              </a:defRPr>
            </a:lvl7pPr>
            <a:lvl8pPr marL="10596204" indent="0">
              <a:buNone/>
              <a:defRPr sz="5297">
                <a:solidFill>
                  <a:schemeClr val="tx1">
                    <a:tint val="75000"/>
                  </a:schemeClr>
                </a:solidFill>
              </a:defRPr>
            </a:lvl8pPr>
            <a:lvl9pPr marL="12109948" indent="0">
              <a:buNone/>
              <a:defRPr sz="5297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3C0009-2E27-446F-AF76-65EFE44A4C51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DC605-95AB-42D2-BCC8-E5E8A6F656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76224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081421" y="11394520"/>
            <a:ext cx="12866966" cy="271585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326826" y="11394520"/>
            <a:ext cx="12866966" cy="271585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3C0009-2E27-446F-AF76-65EFE44A4C51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DC605-95AB-42D2-BCC8-E5E8A6F656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76195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5364" y="2278913"/>
            <a:ext cx="26112371" cy="82734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85368" y="10492870"/>
            <a:ext cx="12807832" cy="5142393"/>
          </a:xfrm>
        </p:spPr>
        <p:txBody>
          <a:bodyPr anchor="b"/>
          <a:lstStyle>
            <a:lvl1pPr marL="0" indent="0">
              <a:buNone/>
              <a:defRPr sz="7946" b="1"/>
            </a:lvl1pPr>
            <a:lvl2pPr marL="1513743" indent="0">
              <a:buNone/>
              <a:defRPr sz="6622" b="1"/>
            </a:lvl2pPr>
            <a:lvl3pPr marL="3027487" indent="0">
              <a:buNone/>
              <a:defRPr sz="5960" b="1"/>
            </a:lvl3pPr>
            <a:lvl4pPr marL="4541230" indent="0">
              <a:buNone/>
              <a:defRPr sz="5297" b="1"/>
            </a:lvl4pPr>
            <a:lvl5pPr marL="6054974" indent="0">
              <a:buNone/>
              <a:defRPr sz="5297" b="1"/>
            </a:lvl5pPr>
            <a:lvl6pPr marL="7568717" indent="0">
              <a:buNone/>
              <a:defRPr sz="5297" b="1"/>
            </a:lvl6pPr>
            <a:lvl7pPr marL="9082461" indent="0">
              <a:buNone/>
              <a:defRPr sz="5297" b="1"/>
            </a:lvl7pPr>
            <a:lvl8pPr marL="10596204" indent="0">
              <a:buNone/>
              <a:defRPr sz="5297" b="1"/>
            </a:lvl8pPr>
            <a:lvl9pPr marL="12109948" indent="0">
              <a:buNone/>
              <a:defRPr sz="529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085368" y="15635264"/>
            <a:ext cx="12807832" cy="2299711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5326828" y="10492870"/>
            <a:ext cx="12870909" cy="5142393"/>
          </a:xfrm>
        </p:spPr>
        <p:txBody>
          <a:bodyPr anchor="b"/>
          <a:lstStyle>
            <a:lvl1pPr marL="0" indent="0">
              <a:buNone/>
              <a:defRPr sz="7946" b="1"/>
            </a:lvl1pPr>
            <a:lvl2pPr marL="1513743" indent="0">
              <a:buNone/>
              <a:defRPr sz="6622" b="1"/>
            </a:lvl2pPr>
            <a:lvl3pPr marL="3027487" indent="0">
              <a:buNone/>
              <a:defRPr sz="5960" b="1"/>
            </a:lvl3pPr>
            <a:lvl4pPr marL="4541230" indent="0">
              <a:buNone/>
              <a:defRPr sz="5297" b="1"/>
            </a:lvl4pPr>
            <a:lvl5pPr marL="6054974" indent="0">
              <a:buNone/>
              <a:defRPr sz="5297" b="1"/>
            </a:lvl5pPr>
            <a:lvl6pPr marL="7568717" indent="0">
              <a:buNone/>
              <a:defRPr sz="5297" b="1"/>
            </a:lvl6pPr>
            <a:lvl7pPr marL="9082461" indent="0">
              <a:buNone/>
              <a:defRPr sz="5297" b="1"/>
            </a:lvl7pPr>
            <a:lvl8pPr marL="10596204" indent="0">
              <a:buNone/>
              <a:defRPr sz="5297" b="1"/>
            </a:lvl8pPr>
            <a:lvl9pPr marL="12109948" indent="0">
              <a:buNone/>
              <a:defRPr sz="529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5326828" y="15635264"/>
            <a:ext cx="12870909" cy="2299711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3C0009-2E27-446F-AF76-65EFE44A4C51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DC605-95AB-42D2-BCC8-E5E8A6F656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91156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3C0009-2E27-446F-AF76-65EFE44A4C51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DC605-95AB-42D2-BCC8-E5E8A6F656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92284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3C0009-2E27-446F-AF76-65EFE44A4C51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DC605-95AB-42D2-BCC8-E5E8A6F656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62277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5364" y="2853584"/>
            <a:ext cx="9764544" cy="9987545"/>
          </a:xfrm>
        </p:spPr>
        <p:txBody>
          <a:bodyPr anchor="b"/>
          <a:lstStyle>
            <a:lvl1pPr>
              <a:defRPr sz="10595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70909" y="6162959"/>
            <a:ext cx="15326827" cy="30418415"/>
          </a:xfrm>
        </p:spPr>
        <p:txBody>
          <a:bodyPr/>
          <a:lstStyle>
            <a:lvl1pPr>
              <a:defRPr sz="10595"/>
            </a:lvl1pPr>
            <a:lvl2pPr>
              <a:defRPr sz="9271"/>
            </a:lvl2pPr>
            <a:lvl3pPr>
              <a:defRPr sz="7946"/>
            </a:lvl3pPr>
            <a:lvl4pPr>
              <a:defRPr sz="6622"/>
            </a:lvl4pPr>
            <a:lvl5pPr>
              <a:defRPr sz="6622"/>
            </a:lvl5pPr>
            <a:lvl6pPr>
              <a:defRPr sz="6622"/>
            </a:lvl6pPr>
            <a:lvl7pPr>
              <a:defRPr sz="6622"/>
            </a:lvl7pPr>
            <a:lvl8pPr>
              <a:defRPr sz="6622"/>
            </a:lvl8pPr>
            <a:lvl9pPr>
              <a:defRPr sz="6622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85364" y="12841129"/>
            <a:ext cx="9764544" cy="23789780"/>
          </a:xfrm>
        </p:spPr>
        <p:txBody>
          <a:bodyPr/>
          <a:lstStyle>
            <a:lvl1pPr marL="0" indent="0">
              <a:buNone/>
              <a:defRPr sz="5297"/>
            </a:lvl1pPr>
            <a:lvl2pPr marL="1513743" indent="0">
              <a:buNone/>
              <a:defRPr sz="4635"/>
            </a:lvl2pPr>
            <a:lvl3pPr marL="3027487" indent="0">
              <a:buNone/>
              <a:defRPr sz="3973"/>
            </a:lvl3pPr>
            <a:lvl4pPr marL="4541230" indent="0">
              <a:buNone/>
              <a:defRPr sz="3311"/>
            </a:lvl4pPr>
            <a:lvl5pPr marL="6054974" indent="0">
              <a:buNone/>
              <a:defRPr sz="3311"/>
            </a:lvl5pPr>
            <a:lvl6pPr marL="7568717" indent="0">
              <a:buNone/>
              <a:defRPr sz="3311"/>
            </a:lvl6pPr>
            <a:lvl7pPr marL="9082461" indent="0">
              <a:buNone/>
              <a:defRPr sz="3311"/>
            </a:lvl7pPr>
            <a:lvl8pPr marL="10596204" indent="0">
              <a:buNone/>
              <a:defRPr sz="3311"/>
            </a:lvl8pPr>
            <a:lvl9pPr marL="12109948" indent="0">
              <a:buNone/>
              <a:defRPr sz="331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3C0009-2E27-446F-AF76-65EFE44A4C51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DC605-95AB-42D2-BCC8-E5E8A6F656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07740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5364" y="2853584"/>
            <a:ext cx="9764544" cy="9987545"/>
          </a:xfrm>
        </p:spPr>
        <p:txBody>
          <a:bodyPr anchor="b"/>
          <a:lstStyle>
            <a:lvl1pPr>
              <a:defRPr sz="10595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870909" y="6162959"/>
            <a:ext cx="15326827" cy="30418415"/>
          </a:xfrm>
        </p:spPr>
        <p:txBody>
          <a:bodyPr anchor="t"/>
          <a:lstStyle>
            <a:lvl1pPr marL="0" indent="0">
              <a:buNone/>
              <a:defRPr sz="10595"/>
            </a:lvl1pPr>
            <a:lvl2pPr marL="1513743" indent="0">
              <a:buNone/>
              <a:defRPr sz="9271"/>
            </a:lvl2pPr>
            <a:lvl3pPr marL="3027487" indent="0">
              <a:buNone/>
              <a:defRPr sz="7946"/>
            </a:lvl3pPr>
            <a:lvl4pPr marL="4541230" indent="0">
              <a:buNone/>
              <a:defRPr sz="6622"/>
            </a:lvl4pPr>
            <a:lvl5pPr marL="6054974" indent="0">
              <a:buNone/>
              <a:defRPr sz="6622"/>
            </a:lvl5pPr>
            <a:lvl6pPr marL="7568717" indent="0">
              <a:buNone/>
              <a:defRPr sz="6622"/>
            </a:lvl6pPr>
            <a:lvl7pPr marL="9082461" indent="0">
              <a:buNone/>
              <a:defRPr sz="6622"/>
            </a:lvl7pPr>
            <a:lvl8pPr marL="10596204" indent="0">
              <a:buNone/>
              <a:defRPr sz="6622"/>
            </a:lvl8pPr>
            <a:lvl9pPr marL="12109948" indent="0">
              <a:buNone/>
              <a:defRPr sz="6622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85364" y="12841129"/>
            <a:ext cx="9764544" cy="23789780"/>
          </a:xfrm>
        </p:spPr>
        <p:txBody>
          <a:bodyPr/>
          <a:lstStyle>
            <a:lvl1pPr marL="0" indent="0">
              <a:buNone/>
              <a:defRPr sz="5297"/>
            </a:lvl1pPr>
            <a:lvl2pPr marL="1513743" indent="0">
              <a:buNone/>
              <a:defRPr sz="4635"/>
            </a:lvl2pPr>
            <a:lvl3pPr marL="3027487" indent="0">
              <a:buNone/>
              <a:defRPr sz="3973"/>
            </a:lvl3pPr>
            <a:lvl4pPr marL="4541230" indent="0">
              <a:buNone/>
              <a:defRPr sz="3311"/>
            </a:lvl4pPr>
            <a:lvl5pPr marL="6054974" indent="0">
              <a:buNone/>
              <a:defRPr sz="3311"/>
            </a:lvl5pPr>
            <a:lvl6pPr marL="7568717" indent="0">
              <a:buNone/>
              <a:defRPr sz="3311"/>
            </a:lvl6pPr>
            <a:lvl7pPr marL="9082461" indent="0">
              <a:buNone/>
              <a:defRPr sz="3311"/>
            </a:lvl7pPr>
            <a:lvl8pPr marL="10596204" indent="0">
              <a:buNone/>
              <a:defRPr sz="3311"/>
            </a:lvl8pPr>
            <a:lvl9pPr marL="12109948" indent="0">
              <a:buNone/>
              <a:defRPr sz="331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3C0009-2E27-446F-AF76-65EFE44A4C51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DC605-95AB-42D2-BCC8-E5E8A6F656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84265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3C0009-2E27-446F-AF76-65EFE44A4C51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DC605-95AB-42D2-BCC8-E5E8A6F656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03875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21665701" y="2278904"/>
            <a:ext cx="6528093" cy="3627421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081423" y="2278904"/>
            <a:ext cx="19205838" cy="3627421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3C0009-2E27-446F-AF76-65EFE44A4C51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DC605-95AB-42D2-BCC8-E5E8A6F656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51959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081421" y="2278913"/>
            <a:ext cx="26112371" cy="82734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81421" y="11394520"/>
            <a:ext cx="26112371" cy="2715859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081421" y="39672756"/>
            <a:ext cx="6811923" cy="227890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973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3C0009-2E27-446F-AF76-65EFE44A4C51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028665" y="39672756"/>
            <a:ext cx="10217884" cy="227890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973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21381869" y="39672756"/>
            <a:ext cx="6811923" cy="227890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973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EDC605-95AB-42D2-BCC8-E5E8A6F656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1941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3027487" rtl="0" eaLnBrk="1" latinLnBrk="0" hangingPunct="1">
        <a:lnSpc>
          <a:spcPct val="90000"/>
        </a:lnSpc>
        <a:spcBef>
          <a:spcPct val="0"/>
        </a:spcBef>
        <a:buNone/>
        <a:defRPr sz="14568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756872" indent="-756872" algn="l" defTabSz="3027487" rtl="0" eaLnBrk="1" latinLnBrk="0" hangingPunct="1">
        <a:lnSpc>
          <a:spcPct val="90000"/>
        </a:lnSpc>
        <a:spcBef>
          <a:spcPts val="3311"/>
        </a:spcBef>
        <a:buFont typeface="Arial" panose="020B0604020202020204" pitchFamily="34" charset="0"/>
        <a:buChar char="•"/>
        <a:defRPr sz="9271" kern="1200">
          <a:solidFill>
            <a:schemeClr val="tx1"/>
          </a:solidFill>
          <a:latin typeface="+mn-lt"/>
          <a:ea typeface="+mn-ea"/>
          <a:cs typeface="+mn-cs"/>
        </a:defRPr>
      </a:lvl1pPr>
      <a:lvl2pPr marL="2270615" indent="-756872" algn="l" defTabSz="3027487" rtl="0" eaLnBrk="1" latinLnBrk="0" hangingPunct="1">
        <a:lnSpc>
          <a:spcPct val="90000"/>
        </a:lnSpc>
        <a:spcBef>
          <a:spcPts val="1655"/>
        </a:spcBef>
        <a:buFont typeface="Arial" panose="020B0604020202020204" pitchFamily="34" charset="0"/>
        <a:buChar char="•"/>
        <a:defRPr sz="7946" kern="1200">
          <a:solidFill>
            <a:schemeClr val="tx1"/>
          </a:solidFill>
          <a:latin typeface="+mn-lt"/>
          <a:ea typeface="+mn-ea"/>
          <a:cs typeface="+mn-cs"/>
        </a:defRPr>
      </a:lvl2pPr>
      <a:lvl3pPr marL="3784359" indent="-756872" algn="l" defTabSz="3027487" rtl="0" eaLnBrk="1" latinLnBrk="0" hangingPunct="1">
        <a:lnSpc>
          <a:spcPct val="90000"/>
        </a:lnSpc>
        <a:spcBef>
          <a:spcPts val="1655"/>
        </a:spcBef>
        <a:buFont typeface="Arial" panose="020B0604020202020204" pitchFamily="34" charset="0"/>
        <a:buChar char="•"/>
        <a:defRPr sz="6622" kern="1200">
          <a:solidFill>
            <a:schemeClr val="tx1"/>
          </a:solidFill>
          <a:latin typeface="+mn-lt"/>
          <a:ea typeface="+mn-ea"/>
          <a:cs typeface="+mn-cs"/>
        </a:defRPr>
      </a:lvl3pPr>
      <a:lvl4pPr marL="5298102" indent="-756872" algn="l" defTabSz="3027487" rtl="0" eaLnBrk="1" latinLnBrk="0" hangingPunct="1">
        <a:lnSpc>
          <a:spcPct val="90000"/>
        </a:lnSpc>
        <a:spcBef>
          <a:spcPts val="1655"/>
        </a:spcBef>
        <a:buFont typeface="Arial" panose="020B0604020202020204" pitchFamily="34" charset="0"/>
        <a:buChar char="•"/>
        <a:defRPr sz="5960" kern="1200">
          <a:solidFill>
            <a:schemeClr val="tx1"/>
          </a:solidFill>
          <a:latin typeface="+mn-lt"/>
          <a:ea typeface="+mn-ea"/>
          <a:cs typeface="+mn-cs"/>
        </a:defRPr>
      </a:lvl4pPr>
      <a:lvl5pPr marL="6811846" indent="-756872" algn="l" defTabSz="3027487" rtl="0" eaLnBrk="1" latinLnBrk="0" hangingPunct="1">
        <a:lnSpc>
          <a:spcPct val="90000"/>
        </a:lnSpc>
        <a:spcBef>
          <a:spcPts val="1655"/>
        </a:spcBef>
        <a:buFont typeface="Arial" panose="020B0604020202020204" pitchFamily="34" charset="0"/>
        <a:buChar char="•"/>
        <a:defRPr sz="5960" kern="1200">
          <a:solidFill>
            <a:schemeClr val="tx1"/>
          </a:solidFill>
          <a:latin typeface="+mn-lt"/>
          <a:ea typeface="+mn-ea"/>
          <a:cs typeface="+mn-cs"/>
        </a:defRPr>
      </a:lvl5pPr>
      <a:lvl6pPr marL="8325589" indent="-756872" algn="l" defTabSz="3027487" rtl="0" eaLnBrk="1" latinLnBrk="0" hangingPunct="1">
        <a:lnSpc>
          <a:spcPct val="90000"/>
        </a:lnSpc>
        <a:spcBef>
          <a:spcPts val="1655"/>
        </a:spcBef>
        <a:buFont typeface="Arial" panose="020B0604020202020204" pitchFamily="34" charset="0"/>
        <a:buChar char="•"/>
        <a:defRPr sz="5960" kern="1200">
          <a:solidFill>
            <a:schemeClr val="tx1"/>
          </a:solidFill>
          <a:latin typeface="+mn-lt"/>
          <a:ea typeface="+mn-ea"/>
          <a:cs typeface="+mn-cs"/>
        </a:defRPr>
      </a:lvl6pPr>
      <a:lvl7pPr marL="9839333" indent="-756872" algn="l" defTabSz="3027487" rtl="0" eaLnBrk="1" latinLnBrk="0" hangingPunct="1">
        <a:lnSpc>
          <a:spcPct val="90000"/>
        </a:lnSpc>
        <a:spcBef>
          <a:spcPts val="1655"/>
        </a:spcBef>
        <a:buFont typeface="Arial" panose="020B0604020202020204" pitchFamily="34" charset="0"/>
        <a:buChar char="•"/>
        <a:defRPr sz="5960" kern="1200">
          <a:solidFill>
            <a:schemeClr val="tx1"/>
          </a:solidFill>
          <a:latin typeface="+mn-lt"/>
          <a:ea typeface="+mn-ea"/>
          <a:cs typeface="+mn-cs"/>
        </a:defRPr>
      </a:lvl7pPr>
      <a:lvl8pPr marL="11353076" indent="-756872" algn="l" defTabSz="3027487" rtl="0" eaLnBrk="1" latinLnBrk="0" hangingPunct="1">
        <a:lnSpc>
          <a:spcPct val="90000"/>
        </a:lnSpc>
        <a:spcBef>
          <a:spcPts val="1655"/>
        </a:spcBef>
        <a:buFont typeface="Arial" panose="020B0604020202020204" pitchFamily="34" charset="0"/>
        <a:buChar char="•"/>
        <a:defRPr sz="5960" kern="1200">
          <a:solidFill>
            <a:schemeClr val="tx1"/>
          </a:solidFill>
          <a:latin typeface="+mn-lt"/>
          <a:ea typeface="+mn-ea"/>
          <a:cs typeface="+mn-cs"/>
        </a:defRPr>
      </a:lvl8pPr>
      <a:lvl9pPr marL="12866820" indent="-756872" algn="l" defTabSz="3027487" rtl="0" eaLnBrk="1" latinLnBrk="0" hangingPunct="1">
        <a:lnSpc>
          <a:spcPct val="90000"/>
        </a:lnSpc>
        <a:spcBef>
          <a:spcPts val="1655"/>
        </a:spcBef>
        <a:buFont typeface="Arial" panose="020B0604020202020204" pitchFamily="34" charset="0"/>
        <a:buChar char="•"/>
        <a:defRPr sz="59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027487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1pPr>
      <a:lvl2pPr marL="1513743" algn="l" defTabSz="3027487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2pPr>
      <a:lvl3pPr marL="3027487" algn="l" defTabSz="3027487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3pPr>
      <a:lvl4pPr marL="4541230" algn="l" defTabSz="3027487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4pPr>
      <a:lvl5pPr marL="6054974" algn="l" defTabSz="3027487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5pPr>
      <a:lvl6pPr marL="7568717" algn="l" defTabSz="3027487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6pPr>
      <a:lvl7pPr marL="9082461" algn="l" defTabSz="3027487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7pPr>
      <a:lvl8pPr marL="10596204" algn="l" defTabSz="3027487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8pPr>
      <a:lvl9pPr marL="12109948" algn="l" defTabSz="3027487" rtl="0" eaLnBrk="1" latinLnBrk="0" hangingPunct="1">
        <a:defRPr sz="59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5C8B78-1F30-C079-0BD8-DA6BDA6CF24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Spanish Assignment – Hotel Event Advertisement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B25923-D61F-22F1-75DA-A41089F1472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Student Name - Mohammed Bilal Rehman</a:t>
            </a:r>
          </a:p>
          <a:p>
            <a:r>
              <a:rPr lang="en-GB" dirty="0"/>
              <a:t>Student Number – 2013508</a:t>
            </a:r>
          </a:p>
          <a:p>
            <a:r>
              <a:rPr lang="en-GB" dirty="0"/>
              <a:t>Tutor – Rodrigo Aguilera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03710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1106CF-7A29-E3C7-C17B-4062D420D4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1420" y="27259908"/>
            <a:ext cx="26112371" cy="9417120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latin typeface="Algerian" panose="04020705040A02060702" pitchFamily="82" charset="0"/>
              </a:rPr>
              <a:t>Hotel Bonalba - Espana</a:t>
            </a:r>
            <a:br>
              <a:rPr lang="en-GB" b="1" dirty="0">
                <a:latin typeface="Algerian" panose="04020705040A02060702" pitchFamily="82" charset="0"/>
              </a:rPr>
            </a:br>
            <a:r>
              <a:rPr lang="en-GB" b="1" dirty="0">
                <a:latin typeface="Algerian" panose="04020705040A02060702" pitchFamily="82" charset="0"/>
              </a:rPr>
              <a:t>Dia de San Valentin Fiesta</a:t>
            </a:r>
            <a:br>
              <a:rPr lang="en-GB" dirty="0"/>
            </a:br>
            <a:r>
              <a:rPr lang="en-GB" sz="9600" dirty="0">
                <a:latin typeface="Aharoni" panose="02010803020104030203" pitchFamily="2" charset="-79"/>
                <a:cs typeface="Aharoni" panose="02010803020104030203" pitchFamily="2" charset="-79"/>
              </a:rPr>
              <a:t>Suntuoso Buffet De Cena EUR </a:t>
            </a:r>
            <a:r>
              <a:rPr lang="en-GB" sz="17500" dirty="0">
                <a:latin typeface="Aharoni" panose="02010803020104030203" pitchFamily="2" charset="-79"/>
                <a:cs typeface="Aharoni" panose="02010803020104030203" pitchFamily="2" charset="-79"/>
              </a:rPr>
              <a:t>19.99</a:t>
            </a:r>
            <a:br>
              <a:rPr lang="en-GB" sz="17500" dirty="0"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en-GB" sz="17500" dirty="0">
                <a:latin typeface="Aharoni" panose="02010803020104030203" pitchFamily="2" charset="-79"/>
                <a:cs typeface="Aharoni" panose="02010803020104030203" pitchFamily="2" charset="-79"/>
              </a:rPr>
              <a:t>musica y baile</a:t>
            </a:r>
            <a:br>
              <a:rPr lang="en-GB" sz="17500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sz="10700" dirty="0"/>
            </a:br>
            <a:r>
              <a:rPr lang="en-GB" sz="10700" b="1" i="1" u="sng" dirty="0"/>
              <a:t>reserva tu habitation</a:t>
            </a:r>
            <a:br>
              <a:rPr lang="en-GB" sz="10700" b="1" dirty="0"/>
            </a:br>
            <a:r>
              <a:rPr lang="en-GB" sz="10700" b="1" dirty="0"/>
              <a:t>Individual (1 Cama)  EUR40</a:t>
            </a:r>
            <a:br>
              <a:rPr lang="en-GB" sz="10700" b="1" dirty="0"/>
            </a:br>
            <a:r>
              <a:rPr lang="en-GB" sz="10700" b="1" dirty="0"/>
              <a:t>Individual (2 Camas) EUR45</a:t>
            </a:r>
            <a:br>
              <a:rPr lang="en-GB" sz="10700" b="1" dirty="0"/>
            </a:br>
            <a:r>
              <a:rPr lang="en-GB" sz="10700" b="1" dirty="0"/>
              <a:t>Doble Estandar (1 Cama) EUR55</a:t>
            </a:r>
            <a:br>
              <a:rPr lang="en-GB" sz="10700" dirty="0"/>
            </a:br>
            <a:r>
              <a:rPr lang="en-GB" sz="10700" dirty="0"/>
              <a:t> </a:t>
            </a:r>
            <a:br>
              <a:rPr lang="en-GB" sz="10700" dirty="0"/>
            </a:br>
            <a:br>
              <a:rPr lang="en-GB" sz="10700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pic>
        <p:nvPicPr>
          <p:cNvPr id="5" name="Content Placeholder 4" descr="Heart shaped balloon in red color with scissors">
            <a:extLst>
              <a:ext uri="{FF2B5EF4-FFF2-40B4-BE49-F238E27FC236}">
                <a16:creationId xmlns:a16="http://schemas.microsoft.com/office/drawing/2014/main" id="{A72D7551-6ECA-6FAF-9F0E-398D78986FD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22420" y="37790206"/>
            <a:ext cx="3342741" cy="5013557"/>
          </a:xfrm>
        </p:spPr>
      </p:pic>
      <p:pic>
        <p:nvPicPr>
          <p:cNvPr id="7" name="Picture 6" descr="Paper hearts in various sizes strewn across surface">
            <a:extLst>
              <a:ext uri="{FF2B5EF4-FFF2-40B4-BE49-F238E27FC236}">
                <a16:creationId xmlns:a16="http://schemas.microsoft.com/office/drawing/2014/main" id="{247DE4CE-832C-9C0E-DE2F-598E1AF0686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32875" y="0"/>
            <a:ext cx="30275213" cy="10241281"/>
          </a:xfrm>
          <a:prstGeom prst="rect">
            <a:avLst/>
          </a:prstGeom>
        </p:spPr>
      </p:pic>
      <p:pic>
        <p:nvPicPr>
          <p:cNvPr id="9" name="Picture 8" descr="Iced heart-shaped cookies">
            <a:extLst>
              <a:ext uri="{FF2B5EF4-FFF2-40B4-BE49-F238E27FC236}">
                <a16:creationId xmlns:a16="http://schemas.microsoft.com/office/drawing/2014/main" id="{50161C26-9404-A41B-0F6D-756C618AC38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0052" y="37790205"/>
            <a:ext cx="6848396" cy="5013557"/>
          </a:xfrm>
          <a:prstGeom prst="rect">
            <a:avLst/>
          </a:prstGeom>
        </p:spPr>
      </p:pic>
      <p:pic>
        <p:nvPicPr>
          <p:cNvPr id="11" name="Picture 10" descr="A crowd in a party">
            <a:extLst>
              <a:ext uri="{FF2B5EF4-FFF2-40B4-BE49-F238E27FC236}">
                <a16:creationId xmlns:a16="http://schemas.microsoft.com/office/drawing/2014/main" id="{DCC2EEBE-7CEB-EC33-65F6-32FEC3A1F5C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58448" y="18924486"/>
            <a:ext cx="15137606" cy="102496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28540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 2013 - 2022</Template>
  <TotalTime>46</TotalTime>
  <Words>85</Words>
  <Application>Microsoft Macintosh PowerPoint</Application>
  <PresentationFormat>Custom</PresentationFormat>
  <Paragraphs>5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Aharoni</vt:lpstr>
      <vt:lpstr>Algerian</vt:lpstr>
      <vt:lpstr>Arial</vt:lpstr>
      <vt:lpstr>Calibri</vt:lpstr>
      <vt:lpstr>Calibri Light</vt:lpstr>
      <vt:lpstr>Office Theme</vt:lpstr>
      <vt:lpstr>Spanish Assignment – Hotel Event Advertisement</vt:lpstr>
      <vt:lpstr>Hotel Bonalba - Espana Dia de San Valentin Fiesta Suntuoso Buffet De Cena EUR 19.99 musica y baile        reserva tu habitation Individual (1 Cama)  EUR40 Individual (2 Camas) EUR45 Doble Estandar (1 Cama) EUR55        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Spanish Assignment – Hotel Event Advertisement</dc:title>
  <dc:creator>Rukhsana Rehman (2012446)</dc:creator>
  <cp:lastModifiedBy>Mohammed Rehman (2013508)</cp:lastModifiedBy>
  <cp:revision>1</cp:revision>
  <dcterms:created xsi:type="dcterms:W3CDTF">2023-02-22T19:10:32Z</dcterms:created>
  <dcterms:modified xsi:type="dcterms:W3CDTF">2023-02-23T12:58:27Z</dcterms:modified>
</cp:coreProperties>
</file>