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Davies (2400081)" userId="27194778-7bdb-43c1-b929-723150f16a7b" providerId="ADAL" clId="{14FDBF96-2D52-4C36-B1BB-7AAEBAB3C40D}"/>
    <pc:docChg chg="custSel modSld">
      <pc:chgData name="Rebecca Davies (2400081)" userId="27194778-7bdb-43c1-b929-723150f16a7b" providerId="ADAL" clId="{14FDBF96-2D52-4C36-B1BB-7AAEBAB3C40D}" dt="2026-01-05T13:33:59.841" v="49" actId="20577"/>
      <pc:docMkLst>
        <pc:docMk/>
      </pc:docMkLst>
      <pc:sldChg chg="modSp mod">
        <pc:chgData name="Rebecca Davies (2400081)" userId="27194778-7bdb-43c1-b929-723150f16a7b" providerId="ADAL" clId="{14FDBF96-2D52-4C36-B1BB-7AAEBAB3C40D}" dt="2026-01-05T13:33:59.841" v="49" actId="20577"/>
        <pc:sldMkLst>
          <pc:docMk/>
          <pc:sldMk cId="1032546672" sldId="256"/>
        </pc:sldMkLst>
        <pc:spChg chg="mod">
          <ac:chgData name="Rebecca Davies (2400081)" userId="27194778-7bdb-43c1-b929-723150f16a7b" providerId="ADAL" clId="{14FDBF96-2D52-4C36-B1BB-7AAEBAB3C40D}" dt="2026-01-05T13:33:59.841" v="49" actId="20577"/>
          <ac:spMkLst>
            <pc:docMk/>
            <pc:sldMk cId="1032546672" sldId="256"/>
            <ac:spMk id="2" creationId="{28FBA9B6-D8E7-EDCD-9F3A-0EF3344A856F}"/>
          </ac:spMkLst>
        </pc:spChg>
        <pc:spChg chg="mod">
          <ac:chgData name="Rebecca Davies (2400081)" userId="27194778-7bdb-43c1-b929-723150f16a7b" providerId="ADAL" clId="{14FDBF96-2D52-4C36-B1BB-7AAEBAB3C40D}" dt="2026-01-05T13:33:11.899" v="42" actId="1576"/>
          <ac:spMkLst>
            <pc:docMk/>
            <pc:sldMk cId="1032546672" sldId="256"/>
            <ac:spMk id="3" creationId="{3CDAF73A-F64B-F283-330F-212C79C0375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1143-A19D-16C1-128E-54E9789A8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BA9D4-0C7C-669F-B49D-912BAC2AF3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9AEFB-62DE-48AE-0627-6AD3346DE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6CC6E-9856-86B2-5FE4-7F140A36E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B0452-35E6-C229-D180-C12CECFFB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07337-2872-65D5-DD9B-B131B0D82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6EDB4-1042-4F16-A825-147ED4965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1DC15-C3BC-C69E-523E-7E3F6ADF7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48DF0-254A-E6C0-BE5B-5BFC9FBDC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41D24-F660-FB94-928C-C3387E2FA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10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229F-2F4C-38F0-0772-DA14FAAA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E1C5E-DB62-2D62-1A11-BA36A4FBFB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30CA5-6371-F4AF-17D1-765CBD3FB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61181-CD0D-06EA-F779-EB3E01BB7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D4C5F-2741-18B2-7249-46DB62CBF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798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1E53F-9055-3B37-1070-0BDFB3D59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3445F-5D4B-2A07-4C15-CC8A07D8F9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0F8DF-5E7A-E579-C23E-F53E3B416E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2656B-42EE-A753-2185-76071E9EC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17FC0-3727-10A1-AF43-D053EB85C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E41FA7-0705-DA78-42A3-1057566EA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185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1D214-BEEF-35BB-5866-006C7CE3D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CF019-8D7B-08A8-501C-EF088C6E0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76F4F-E42D-FAEA-2FBB-0C79EBAE7E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C4D12B-97FF-74E6-97A4-E2C2297E16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3D35FE-BE2E-CB5A-70F8-14A5E36B8D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3980DD-ED24-D1A7-4DA9-4AD0E14EB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9D334F-0233-283D-A9E9-4551C9F32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8AA502-DDDE-6399-EF7B-73339305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879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389AD-1C3F-7B27-C183-F4A5DC8C5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FE2D62-F3F7-3786-6700-A7DDC7AF8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CA9D1B-CD9E-E5C6-162B-558E5BE1C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E5D0FC-ECDA-AE8B-AE6B-F2ECEB0A5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07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95D09-B13C-749D-5AB7-33AC3196D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010B9E-5BC1-A8B3-0AAF-6E8E89BA5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EEB10-C2E0-3324-2442-4C800F116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394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FD400-B18B-0A03-ED94-ECDBB0283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118F3-C3E4-E21B-498D-50B899643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C13899-1FEB-01E7-B1CD-CB501DD96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543285-DA83-D052-D28B-D0BBF3F5C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1B53F0-EE89-44BF-FD0C-A692B2A5A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374EC-43A9-70AB-18DF-BB426B580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13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CE8CA-E710-01EE-DDD6-ECAC1E03E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F0206E-3B57-F4C1-C681-272907B7DC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01A974-5CCB-0C3A-3351-1C34EA6129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4EB79-885D-5E76-83E9-2F6E67A35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AC738E-3A77-9BC9-53E4-22ED493BA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E663A9-6235-ACCF-2A08-F1EE958CD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41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5FF94-F47A-F540-E317-A4F1E35E0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77ECAB-7FE6-CF59-BB1D-B7B6306002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53C5E-A925-CE33-538D-3C3F56712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C4C92-1E0A-6106-2145-46A8FD32E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9BD8B-7312-EA3C-DBD8-C9B258125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742218-9101-4BBD-6FE2-6EFFDC26BE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A3EC2-9C2E-707B-395A-E1DACBF0C7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1ED67-A0C0-A178-B2DA-BF1599F0F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F16F5-5768-0AB0-57A4-FCA9BC156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F11CF-569D-120D-A78A-5749E6B07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201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C28EBA-CCF2-F5EE-DD6A-29F6E1C3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FE5CDB-C50D-D23F-F86C-511F159DB3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849F6-0161-5D17-3CFD-AA776CBFEF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0B683D-2C7E-3044-98F4-84B43CD43C54}" type="datetimeFigureOut">
              <a:rPr lang="en-US" smtClean="0"/>
              <a:t>1/5/26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AA357-57AA-A61F-7109-616D3CD0D9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F45A9-A49B-E402-3E02-007CF68190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1B8CEC-C08E-B046-8062-404311A602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254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2400081_student_uwtsd_ac_uk/IQBxwjDOQWfjTp0ifl5UlizxAfsEtQmi6c9_X2F0lPIWk3M?e=wNbs8w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BA9B6-D8E7-EDCD-9F3A-0EF3344A85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Visual Enquiry 1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DAF73A-F64B-F283-330F-212C79C037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Rebecca Davies </a:t>
            </a:r>
          </a:p>
          <a:p>
            <a:r>
              <a:rPr lang="en-GB" dirty="0"/>
              <a:t>Link: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uowtsd-my.sharepoint.com</a:t>
            </a:r>
            <a:r>
              <a:rPr lang="en-GB" dirty="0">
                <a:hlinkClick r:id="rId2"/>
              </a:rPr>
              <a:t>/:p:/g/personal/2400081_student_uwtsd_ac_uk/IQBxwjDOQWfjTp0ifl5UlizxAfsEtQmi6c9_X2F0lPIWk3M?e=</a:t>
            </a:r>
            <a:r>
              <a:rPr lang="en-GB" dirty="0" err="1">
                <a:hlinkClick r:id="rId2"/>
              </a:rPr>
              <a:t>wNbs8w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546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Visual Enquiry 1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Enquiry 1 </dc:title>
  <dc:creator>Rebecca Davies (2400081)</dc:creator>
  <cp:lastModifiedBy>Rebecca Davies (2400081)</cp:lastModifiedBy>
  <cp:revision>1</cp:revision>
  <dcterms:created xsi:type="dcterms:W3CDTF">2026-01-05T13:32:27Z</dcterms:created>
  <dcterms:modified xsi:type="dcterms:W3CDTF">2026-01-05T13:34:03Z</dcterms:modified>
</cp:coreProperties>
</file>