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62" r:id="rId4"/>
    <p:sldId id="259" r:id="rId5"/>
    <p:sldId id="281" r:id="rId6"/>
    <p:sldId id="260" r:id="rId7"/>
    <p:sldId id="286" r:id="rId8"/>
    <p:sldId id="289" r:id="rId9"/>
    <p:sldId id="294" r:id="rId10"/>
    <p:sldId id="295" r:id="rId11"/>
    <p:sldId id="290" r:id="rId12"/>
    <p:sldId id="267" r:id="rId13"/>
    <p:sldId id="292" r:id="rId14"/>
    <p:sldId id="264" r:id="rId15"/>
    <p:sldId id="266" r:id="rId16"/>
    <p:sldId id="265" r:id="rId17"/>
    <p:sldId id="271" r:id="rId18"/>
    <p:sldId id="272" r:id="rId19"/>
    <p:sldId id="269" r:id="rId20"/>
    <p:sldId id="284" r:id="rId21"/>
    <p:sldId id="285" r:id="rId22"/>
    <p:sldId id="291" r:id="rId23"/>
    <p:sldId id="268" r:id="rId24"/>
    <p:sldId id="273" r:id="rId25"/>
    <p:sldId id="278" r:id="rId26"/>
    <p:sldId id="277" r:id="rId27"/>
    <p:sldId id="279" r:id="rId28"/>
    <p:sldId id="280" r:id="rId29"/>
    <p:sldId id="276" r:id="rId30"/>
    <p:sldId id="275" r:id="rId31"/>
    <p:sldId id="25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5F2896-D390-4B10-A036-79090F0E24FA}" v="10" dt="2024-01-16T13:32:23.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3636" autoAdjust="0"/>
  </p:normalViewPr>
  <p:slideViewPr>
    <p:cSldViewPr snapToGrid="0">
      <p:cViewPr varScale="1">
        <p:scale>
          <a:sx n="86" d="100"/>
          <a:sy n="86" d="100"/>
        </p:scale>
        <p:origin x="43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9DEBDB5-6DCD-4DC2-A9D3-24B8667949C6}"/>
    <pc:docChg chg="undo redo custSel addSld delSld modSld sldOrd">
      <pc:chgData name="Jonathan Wyatt" userId="c3e1212f-7374-4739-8e9f-f13855138211" providerId="ADAL" clId="{E9DEBDB5-6DCD-4DC2-A9D3-24B8667949C6}" dt="2023-12-04T19:30:35.528" v="4820" actId="26606"/>
      <pc:docMkLst>
        <pc:docMk/>
      </pc:docMkLst>
      <pc:sldChg chg="addSp delSp modSp mod setBg">
        <pc:chgData name="Jonathan Wyatt" userId="c3e1212f-7374-4739-8e9f-f13855138211" providerId="ADAL" clId="{E9DEBDB5-6DCD-4DC2-A9D3-24B8667949C6}" dt="2023-12-04T19:30:35.528" v="4820" actId="26606"/>
        <pc:sldMkLst>
          <pc:docMk/>
          <pc:sldMk cId="1615649797" sldId="257"/>
        </pc:sldMkLst>
        <pc:spChg chg="mod">
          <ac:chgData name="Jonathan Wyatt" userId="c3e1212f-7374-4739-8e9f-f13855138211" providerId="ADAL" clId="{E9DEBDB5-6DCD-4DC2-A9D3-24B8667949C6}" dt="2023-12-04T19:30:35.528" v="4820" actId="26606"/>
          <ac:spMkLst>
            <pc:docMk/>
            <pc:sldMk cId="1615649797" sldId="257"/>
            <ac:spMk id="2" creationId="{9C9014D5-6127-BDF9-80D3-50AAD778FBEE}"/>
          </ac:spMkLst>
        </pc:spChg>
        <pc:spChg chg="del mod">
          <ac:chgData name="Jonathan Wyatt" userId="c3e1212f-7374-4739-8e9f-f13855138211" providerId="ADAL" clId="{E9DEBDB5-6DCD-4DC2-A9D3-24B8667949C6}" dt="2023-12-04T19:30:35.528" v="4820" actId="26606"/>
          <ac:spMkLst>
            <pc:docMk/>
            <pc:sldMk cId="1615649797" sldId="257"/>
            <ac:spMk id="3" creationId="{BD11A9C4-9493-C17C-6DDB-6FFDADAFD1CC}"/>
          </ac:spMkLst>
        </pc:spChg>
        <pc:spChg chg="add">
          <ac:chgData name="Jonathan Wyatt" userId="c3e1212f-7374-4739-8e9f-f13855138211" providerId="ADAL" clId="{E9DEBDB5-6DCD-4DC2-A9D3-24B8667949C6}" dt="2023-12-04T19:30:35.528" v="4820" actId="26606"/>
          <ac:spMkLst>
            <pc:docMk/>
            <pc:sldMk cId="1615649797" sldId="257"/>
            <ac:spMk id="10" creationId="{D1D34770-47A8-402C-AF23-2B653F2D88C1}"/>
          </ac:spMkLst>
        </pc:spChg>
        <pc:graphicFrameChg chg="add">
          <ac:chgData name="Jonathan Wyatt" userId="c3e1212f-7374-4739-8e9f-f13855138211" providerId="ADAL" clId="{E9DEBDB5-6DCD-4DC2-A9D3-24B8667949C6}" dt="2023-12-04T19:30:35.528" v="4820" actId="26606"/>
          <ac:graphicFrameMkLst>
            <pc:docMk/>
            <pc:sldMk cId="1615649797" sldId="257"/>
            <ac:graphicFrameMk id="5" creationId="{C7B0017F-C89C-8BFC-A3A3-CD396981471A}"/>
          </ac:graphicFrameMkLst>
        </pc:graphicFrameChg>
        <pc:picChg chg="add">
          <ac:chgData name="Jonathan Wyatt" userId="c3e1212f-7374-4739-8e9f-f13855138211" providerId="ADAL" clId="{E9DEBDB5-6DCD-4DC2-A9D3-24B8667949C6}" dt="2023-12-04T19:30:35.528" v="4820" actId="26606"/>
          <ac:picMkLst>
            <pc:docMk/>
            <pc:sldMk cId="1615649797" sldId="257"/>
            <ac:picMk id="6" creationId="{32A1933C-C312-B64C-B678-17F7BA8163B8}"/>
          </ac:picMkLst>
        </pc:picChg>
      </pc:sldChg>
      <pc:sldChg chg="modSp mod">
        <pc:chgData name="Jonathan Wyatt" userId="c3e1212f-7374-4739-8e9f-f13855138211" providerId="ADAL" clId="{E9DEBDB5-6DCD-4DC2-A9D3-24B8667949C6}" dt="2023-12-04T19:07:27.075" v="3336" actId="20577"/>
        <pc:sldMkLst>
          <pc:docMk/>
          <pc:sldMk cId="3364046547" sldId="258"/>
        </pc:sldMkLst>
        <pc:spChg chg="mod">
          <ac:chgData name="Jonathan Wyatt" userId="c3e1212f-7374-4739-8e9f-f13855138211" providerId="ADAL" clId="{E9DEBDB5-6DCD-4DC2-A9D3-24B8667949C6}" dt="2023-12-04T19:07:27.075" v="3336" actId="20577"/>
          <ac:spMkLst>
            <pc:docMk/>
            <pc:sldMk cId="3364046547" sldId="258"/>
            <ac:spMk id="3" creationId="{27946096-DD23-B4EB-6AA3-B595F13F679B}"/>
          </ac:spMkLst>
        </pc:spChg>
      </pc:sldChg>
      <pc:sldChg chg="ord modNotesTx">
        <pc:chgData name="Jonathan Wyatt" userId="c3e1212f-7374-4739-8e9f-f13855138211" providerId="ADAL" clId="{E9DEBDB5-6DCD-4DC2-A9D3-24B8667949C6}" dt="2023-12-04T11:26:18.433" v="211"/>
        <pc:sldMkLst>
          <pc:docMk/>
          <pc:sldMk cId="2669209198" sldId="259"/>
        </pc:sldMkLst>
      </pc:sldChg>
      <pc:sldChg chg="del">
        <pc:chgData name="Jonathan Wyatt" userId="c3e1212f-7374-4739-8e9f-f13855138211" providerId="ADAL" clId="{E9DEBDB5-6DCD-4DC2-A9D3-24B8667949C6}" dt="2023-12-04T11:26:10.298" v="210" actId="47"/>
        <pc:sldMkLst>
          <pc:docMk/>
          <pc:sldMk cId="2531814427" sldId="261"/>
        </pc:sldMkLst>
      </pc:sldChg>
      <pc:sldChg chg="addSp delSp modSp new mod ord setBg">
        <pc:chgData name="Jonathan Wyatt" userId="c3e1212f-7374-4739-8e9f-f13855138211" providerId="ADAL" clId="{E9DEBDB5-6DCD-4DC2-A9D3-24B8667949C6}" dt="2023-12-04T11:24:11.919" v="207" actId="404"/>
        <pc:sldMkLst>
          <pc:docMk/>
          <pc:sldMk cId="1034909020" sldId="262"/>
        </pc:sldMkLst>
        <pc:spChg chg="mod">
          <ac:chgData name="Jonathan Wyatt" userId="c3e1212f-7374-4739-8e9f-f13855138211" providerId="ADAL" clId="{E9DEBDB5-6DCD-4DC2-A9D3-24B8667949C6}" dt="2023-12-04T11:24:11.919" v="207" actId="404"/>
          <ac:spMkLst>
            <pc:docMk/>
            <pc:sldMk cId="1034909020" sldId="262"/>
            <ac:spMk id="2" creationId="{D07A17B2-17FF-7096-2B1D-C2DEC6B7C2F1}"/>
          </ac:spMkLst>
        </pc:spChg>
        <pc:spChg chg="del mod">
          <ac:chgData name="Jonathan Wyatt" userId="c3e1212f-7374-4739-8e9f-f13855138211" providerId="ADAL" clId="{E9DEBDB5-6DCD-4DC2-A9D3-24B8667949C6}" dt="2023-12-04T11:20:45.962" v="77" actId="478"/>
          <ac:spMkLst>
            <pc:docMk/>
            <pc:sldMk cId="1034909020" sldId="262"/>
            <ac:spMk id="3" creationId="{49D88336-CF34-5128-5E41-93FF7CCEA46F}"/>
          </ac:spMkLst>
        </pc:spChg>
        <pc:spChg chg="add mod">
          <ac:chgData name="Jonathan Wyatt" userId="c3e1212f-7374-4739-8e9f-f13855138211" providerId="ADAL" clId="{E9DEBDB5-6DCD-4DC2-A9D3-24B8667949C6}" dt="2023-12-04T11:23:16.546" v="171" actId="403"/>
          <ac:spMkLst>
            <pc:docMk/>
            <pc:sldMk cId="1034909020" sldId="262"/>
            <ac:spMk id="4" creationId="{5E8DDE3E-B390-D80A-2382-F75CC2F45CE0}"/>
          </ac:spMkLst>
        </pc:spChg>
        <pc:spChg chg="add mod">
          <ac:chgData name="Jonathan Wyatt" userId="c3e1212f-7374-4739-8e9f-f13855138211" providerId="ADAL" clId="{E9DEBDB5-6DCD-4DC2-A9D3-24B8667949C6}" dt="2023-12-04T11:23:07.259" v="161" actId="403"/>
          <ac:spMkLst>
            <pc:docMk/>
            <pc:sldMk cId="1034909020" sldId="262"/>
            <ac:spMk id="5" creationId="{2F9CFABD-71EC-F320-6582-2467C475A805}"/>
          </ac:spMkLst>
        </pc:spChg>
        <pc:spChg chg="add mod">
          <ac:chgData name="Jonathan Wyatt" userId="c3e1212f-7374-4739-8e9f-f13855138211" providerId="ADAL" clId="{E9DEBDB5-6DCD-4DC2-A9D3-24B8667949C6}" dt="2023-12-04T11:23:24.450" v="180" actId="403"/>
          <ac:spMkLst>
            <pc:docMk/>
            <pc:sldMk cId="1034909020" sldId="262"/>
            <ac:spMk id="6" creationId="{E36F03D2-5C3A-59AF-2499-3CEB50EADF79}"/>
          </ac:spMkLst>
        </pc:spChg>
        <pc:spChg chg="add">
          <ac:chgData name="Jonathan Wyatt" userId="c3e1212f-7374-4739-8e9f-f13855138211" providerId="ADAL" clId="{E9DEBDB5-6DCD-4DC2-A9D3-24B8667949C6}" dt="2023-12-04T11:21:45.793" v="153" actId="26606"/>
          <ac:spMkLst>
            <pc:docMk/>
            <pc:sldMk cId="1034909020" sldId="262"/>
            <ac:spMk id="11" creationId="{6753252F-4873-4F63-801D-CC719279A7D5}"/>
          </ac:spMkLst>
        </pc:spChg>
        <pc:spChg chg="add">
          <ac:chgData name="Jonathan Wyatt" userId="c3e1212f-7374-4739-8e9f-f13855138211" providerId="ADAL" clId="{E9DEBDB5-6DCD-4DC2-A9D3-24B8667949C6}" dt="2023-12-04T11:21:45.793" v="153" actId="26606"/>
          <ac:spMkLst>
            <pc:docMk/>
            <pc:sldMk cId="1034909020" sldId="262"/>
            <ac:spMk id="13" creationId="{047C8CCB-F95D-4249-92DD-651249D3535A}"/>
          </ac:spMkLst>
        </pc:spChg>
      </pc:sldChg>
      <pc:sldChg chg="addSp delSp modSp new del mod setBg">
        <pc:chgData name="Jonathan Wyatt" userId="c3e1212f-7374-4739-8e9f-f13855138211" providerId="ADAL" clId="{E9DEBDB5-6DCD-4DC2-A9D3-24B8667949C6}" dt="2023-12-04T19:20:49.064" v="4292" actId="47"/>
        <pc:sldMkLst>
          <pc:docMk/>
          <pc:sldMk cId="1852728954" sldId="263"/>
        </pc:sldMkLst>
        <pc:spChg chg="mod">
          <ac:chgData name="Jonathan Wyatt" userId="c3e1212f-7374-4739-8e9f-f13855138211" providerId="ADAL" clId="{E9DEBDB5-6DCD-4DC2-A9D3-24B8667949C6}" dt="2023-12-04T11:34:56.022" v="353" actId="14100"/>
          <ac:spMkLst>
            <pc:docMk/>
            <pc:sldMk cId="1852728954" sldId="263"/>
            <ac:spMk id="2" creationId="{EB96197C-964A-C791-540F-5069F2994299}"/>
          </ac:spMkLst>
        </pc:spChg>
        <pc:spChg chg="del mod">
          <ac:chgData name="Jonathan Wyatt" userId="c3e1212f-7374-4739-8e9f-f13855138211" providerId="ADAL" clId="{E9DEBDB5-6DCD-4DC2-A9D3-24B8667949C6}" dt="2023-12-04T11:29:03.724" v="306" actId="26606"/>
          <ac:spMkLst>
            <pc:docMk/>
            <pc:sldMk cId="1852728954" sldId="263"/>
            <ac:spMk id="3" creationId="{DE2F53DB-C7D0-B791-4372-CFBF573362FD}"/>
          </ac:spMkLst>
        </pc:spChg>
        <pc:spChg chg="add">
          <ac:chgData name="Jonathan Wyatt" userId="c3e1212f-7374-4739-8e9f-f13855138211" providerId="ADAL" clId="{E9DEBDB5-6DCD-4DC2-A9D3-24B8667949C6}" dt="2023-12-04T11:29:03.724" v="306" actId="26606"/>
          <ac:spMkLst>
            <pc:docMk/>
            <pc:sldMk cId="1852728954" sldId="263"/>
            <ac:spMk id="10" creationId="{1707FC24-6981-43D9-B525-C7832BA22463}"/>
          </ac:spMkLst>
        </pc:spChg>
        <pc:picChg chg="add mod">
          <ac:chgData name="Jonathan Wyatt" userId="c3e1212f-7374-4739-8e9f-f13855138211" providerId="ADAL" clId="{E9DEBDB5-6DCD-4DC2-A9D3-24B8667949C6}" dt="2023-12-04T11:29:03.724" v="306" actId="26606"/>
          <ac:picMkLst>
            <pc:docMk/>
            <pc:sldMk cId="1852728954" sldId="263"/>
            <ac:picMk id="5" creationId="{CFE647BB-0D6E-41E9-A620-E387E5490FA9}"/>
          </ac:picMkLst>
        </pc:picChg>
      </pc:sldChg>
      <pc:sldChg chg="addSp delSp modSp new mod setBg modNotesTx">
        <pc:chgData name="Jonathan Wyatt" userId="c3e1212f-7374-4739-8e9f-f13855138211" providerId="ADAL" clId="{E9DEBDB5-6DCD-4DC2-A9D3-24B8667949C6}" dt="2023-12-04T11:41:55.110" v="1025" actId="20577"/>
        <pc:sldMkLst>
          <pc:docMk/>
          <pc:sldMk cId="2406691544" sldId="264"/>
        </pc:sldMkLst>
        <pc:spChg chg="mod ord">
          <ac:chgData name="Jonathan Wyatt" userId="c3e1212f-7374-4739-8e9f-f13855138211" providerId="ADAL" clId="{E9DEBDB5-6DCD-4DC2-A9D3-24B8667949C6}" dt="2023-12-04T11:37:38.162" v="576" actId="26606"/>
          <ac:spMkLst>
            <pc:docMk/>
            <pc:sldMk cId="2406691544" sldId="264"/>
            <ac:spMk id="2" creationId="{C3A21BA5-0051-78EE-901B-DF6F7CA227B5}"/>
          </ac:spMkLst>
        </pc:spChg>
        <pc:spChg chg="del mod">
          <ac:chgData name="Jonathan Wyatt" userId="c3e1212f-7374-4739-8e9f-f13855138211" providerId="ADAL" clId="{E9DEBDB5-6DCD-4DC2-A9D3-24B8667949C6}" dt="2023-12-04T11:37:21.792" v="569" actId="478"/>
          <ac:spMkLst>
            <pc:docMk/>
            <pc:sldMk cId="2406691544" sldId="264"/>
            <ac:spMk id="3" creationId="{EE1E55B6-F8D3-C101-2FE9-2DD1F13A9037}"/>
          </ac:spMkLst>
        </pc:spChg>
        <pc:spChg chg="add mod">
          <ac:chgData name="Jonathan Wyatt" userId="c3e1212f-7374-4739-8e9f-f13855138211" providerId="ADAL" clId="{E9DEBDB5-6DCD-4DC2-A9D3-24B8667949C6}" dt="2023-12-04T11:38:22.856" v="596" actId="20577"/>
          <ac:spMkLst>
            <pc:docMk/>
            <pc:sldMk cId="2406691544" sldId="264"/>
            <ac:spMk id="4" creationId="{0E557B84-313E-5751-A325-657E1D6BEB03}"/>
          </ac:spMkLst>
        </pc:spChg>
        <pc:spChg chg="add mod">
          <ac:chgData name="Jonathan Wyatt" userId="c3e1212f-7374-4739-8e9f-f13855138211" providerId="ADAL" clId="{E9DEBDB5-6DCD-4DC2-A9D3-24B8667949C6}" dt="2023-12-04T11:37:48.981" v="587" actId="26606"/>
          <ac:spMkLst>
            <pc:docMk/>
            <pc:sldMk cId="2406691544" sldId="264"/>
            <ac:spMk id="5" creationId="{3B9579C0-8647-C5F1-16E1-F1E1258224A8}"/>
          </ac:spMkLst>
        </pc:spChg>
        <pc:spChg chg="add del mod">
          <ac:chgData name="Jonathan Wyatt" userId="c3e1212f-7374-4739-8e9f-f13855138211" providerId="ADAL" clId="{E9DEBDB5-6DCD-4DC2-A9D3-24B8667949C6}" dt="2023-12-04T11:37:23.807" v="571" actId="478"/>
          <ac:spMkLst>
            <pc:docMk/>
            <pc:sldMk cId="2406691544" sldId="264"/>
            <ac:spMk id="7" creationId="{0409445E-1D3D-C409-7C22-F6FFEFF38594}"/>
          </ac:spMkLst>
        </pc:spChg>
        <pc:spChg chg="add del">
          <ac:chgData name="Jonathan Wyatt" userId="c3e1212f-7374-4739-8e9f-f13855138211" providerId="ADAL" clId="{E9DEBDB5-6DCD-4DC2-A9D3-24B8667949C6}" dt="2023-12-04T11:37:48.981" v="587" actId="26606"/>
          <ac:spMkLst>
            <pc:docMk/>
            <pc:sldMk cId="2406691544" sldId="264"/>
            <ac:spMk id="10" creationId="{D4771268-CB57-404A-9271-370EB28F6090}"/>
          </ac:spMkLst>
        </pc:spChg>
        <pc:spChg chg="add">
          <ac:chgData name="Jonathan Wyatt" userId="c3e1212f-7374-4739-8e9f-f13855138211" providerId="ADAL" clId="{E9DEBDB5-6DCD-4DC2-A9D3-24B8667949C6}" dt="2023-12-04T11:37:48.981" v="587" actId="26606"/>
          <ac:spMkLst>
            <pc:docMk/>
            <pc:sldMk cId="2406691544" sldId="264"/>
            <ac:spMk id="15" creationId="{D4771268-CB57-404A-9271-370EB28F6090}"/>
          </ac:spMkLst>
        </pc:spChg>
      </pc:sldChg>
      <pc:sldChg chg="addSp delSp modSp new mod setBg">
        <pc:chgData name="Jonathan Wyatt" userId="c3e1212f-7374-4739-8e9f-f13855138211" providerId="ADAL" clId="{E9DEBDB5-6DCD-4DC2-A9D3-24B8667949C6}" dt="2023-12-04T11:56:43.552" v="1388" actId="207"/>
        <pc:sldMkLst>
          <pc:docMk/>
          <pc:sldMk cId="885750356" sldId="265"/>
        </pc:sldMkLst>
        <pc:spChg chg="mod">
          <ac:chgData name="Jonathan Wyatt" userId="c3e1212f-7374-4739-8e9f-f13855138211" providerId="ADAL" clId="{E9DEBDB5-6DCD-4DC2-A9D3-24B8667949C6}" dt="2023-12-04T11:56:24.735" v="1385" actId="26606"/>
          <ac:spMkLst>
            <pc:docMk/>
            <pc:sldMk cId="885750356" sldId="265"/>
            <ac:spMk id="2" creationId="{563A738A-96E5-73FE-836A-D24788E938F8}"/>
          </ac:spMkLst>
        </pc:spChg>
        <pc:spChg chg="del mod">
          <ac:chgData name="Jonathan Wyatt" userId="c3e1212f-7374-4739-8e9f-f13855138211" providerId="ADAL" clId="{E9DEBDB5-6DCD-4DC2-A9D3-24B8667949C6}" dt="2023-12-04T11:56:04.377" v="1379" actId="478"/>
          <ac:spMkLst>
            <pc:docMk/>
            <pc:sldMk cId="885750356" sldId="265"/>
            <ac:spMk id="3" creationId="{7C2D8C80-073C-302E-BA00-F1DD1211B51D}"/>
          </ac:spMkLst>
        </pc:spChg>
        <pc:spChg chg="add mod">
          <ac:chgData name="Jonathan Wyatt" userId="c3e1212f-7374-4739-8e9f-f13855138211" providerId="ADAL" clId="{E9DEBDB5-6DCD-4DC2-A9D3-24B8667949C6}" dt="2023-12-04T11:56:43.552" v="1388" actId="207"/>
          <ac:spMkLst>
            <pc:docMk/>
            <pc:sldMk cId="885750356" sldId="265"/>
            <ac:spMk id="4" creationId="{9F0D4E75-1CC7-42D7-1BCF-D0A1DE6A2EFA}"/>
          </ac:spMkLst>
        </pc:spChg>
        <pc:spChg chg="add mod">
          <ac:chgData name="Jonathan Wyatt" userId="c3e1212f-7374-4739-8e9f-f13855138211" providerId="ADAL" clId="{E9DEBDB5-6DCD-4DC2-A9D3-24B8667949C6}" dt="2023-12-04T11:56:40" v="1387" actId="207"/>
          <ac:spMkLst>
            <pc:docMk/>
            <pc:sldMk cId="885750356" sldId="265"/>
            <ac:spMk id="5" creationId="{45C0A92A-4F35-EB17-D1D4-DA4408E4043A}"/>
          </ac:spMkLst>
        </pc:spChg>
        <pc:spChg chg="add mod">
          <ac:chgData name="Jonathan Wyatt" userId="c3e1212f-7374-4739-8e9f-f13855138211" providerId="ADAL" clId="{E9DEBDB5-6DCD-4DC2-A9D3-24B8667949C6}" dt="2023-12-04T11:56:31.994" v="1386" actId="207"/>
          <ac:spMkLst>
            <pc:docMk/>
            <pc:sldMk cId="885750356" sldId="265"/>
            <ac:spMk id="6" creationId="{4AF49470-D052-6253-DB30-A40995D7B17D}"/>
          </ac:spMkLst>
        </pc:spChg>
        <pc:spChg chg="add del mod">
          <ac:chgData name="Jonathan Wyatt" userId="c3e1212f-7374-4739-8e9f-f13855138211" providerId="ADAL" clId="{E9DEBDB5-6DCD-4DC2-A9D3-24B8667949C6}" dt="2023-12-04T11:56:06.003" v="1380" actId="478"/>
          <ac:spMkLst>
            <pc:docMk/>
            <pc:sldMk cId="885750356" sldId="265"/>
            <ac:spMk id="8" creationId="{48258980-0E7A-6F88-8CA8-0CA75637F1B3}"/>
          </ac:spMkLst>
        </pc:spChg>
        <pc:spChg chg="add">
          <ac:chgData name="Jonathan Wyatt" userId="c3e1212f-7374-4739-8e9f-f13855138211" providerId="ADAL" clId="{E9DEBDB5-6DCD-4DC2-A9D3-24B8667949C6}" dt="2023-12-04T11:56:24.735" v="1385" actId="26606"/>
          <ac:spMkLst>
            <pc:docMk/>
            <pc:sldMk cId="885750356" sldId="265"/>
            <ac:spMk id="11" creationId="{BACC6370-2D7E-4714-9D71-7542949D7D5D}"/>
          </ac:spMkLst>
        </pc:spChg>
        <pc:spChg chg="add">
          <ac:chgData name="Jonathan Wyatt" userId="c3e1212f-7374-4739-8e9f-f13855138211" providerId="ADAL" clId="{E9DEBDB5-6DCD-4DC2-A9D3-24B8667949C6}" dt="2023-12-04T11:56:24.735" v="1385" actId="26606"/>
          <ac:spMkLst>
            <pc:docMk/>
            <pc:sldMk cId="885750356" sldId="265"/>
            <ac:spMk id="13" creationId="{F68B3F68-107C-434F-AA38-110D5EA91B85}"/>
          </ac:spMkLst>
        </pc:spChg>
        <pc:spChg chg="add">
          <ac:chgData name="Jonathan Wyatt" userId="c3e1212f-7374-4739-8e9f-f13855138211" providerId="ADAL" clId="{E9DEBDB5-6DCD-4DC2-A9D3-24B8667949C6}" dt="2023-12-04T11:56:24.735" v="1385" actId="26606"/>
          <ac:spMkLst>
            <pc:docMk/>
            <pc:sldMk cId="885750356" sldId="265"/>
            <ac:spMk id="15" creationId="{AAD0DBB9-1A4B-4391-81D4-CB19F9AB918A}"/>
          </ac:spMkLst>
        </pc:spChg>
        <pc:spChg chg="add">
          <ac:chgData name="Jonathan Wyatt" userId="c3e1212f-7374-4739-8e9f-f13855138211" providerId="ADAL" clId="{E9DEBDB5-6DCD-4DC2-A9D3-24B8667949C6}" dt="2023-12-04T11:56:24.735" v="1385" actId="26606"/>
          <ac:spMkLst>
            <pc:docMk/>
            <pc:sldMk cId="885750356" sldId="265"/>
            <ac:spMk id="17" creationId="{063BBA22-50EA-4C4D-BE05-F1CE4E63AA56}"/>
          </ac:spMkLst>
        </pc:spChg>
      </pc:sldChg>
      <pc:sldChg chg="addSp delSp modSp new mod ord setBg">
        <pc:chgData name="Jonathan Wyatt" userId="c3e1212f-7374-4739-8e9f-f13855138211" providerId="ADAL" clId="{E9DEBDB5-6DCD-4DC2-A9D3-24B8667949C6}" dt="2023-12-04T11:44:44.166" v="1078"/>
        <pc:sldMkLst>
          <pc:docMk/>
          <pc:sldMk cId="2381209532" sldId="266"/>
        </pc:sldMkLst>
        <pc:spChg chg="del">
          <ac:chgData name="Jonathan Wyatt" userId="c3e1212f-7374-4739-8e9f-f13855138211" providerId="ADAL" clId="{E9DEBDB5-6DCD-4DC2-A9D3-24B8667949C6}" dt="2023-12-04T11:42:49.942" v="1068" actId="26606"/>
          <ac:spMkLst>
            <pc:docMk/>
            <pc:sldMk cId="2381209532" sldId="266"/>
            <ac:spMk id="2" creationId="{1600A2CD-F023-3C32-6A11-3B3A80657D73}"/>
          </ac:spMkLst>
        </pc:spChg>
        <pc:spChg chg="del">
          <ac:chgData name="Jonathan Wyatt" userId="c3e1212f-7374-4739-8e9f-f13855138211" providerId="ADAL" clId="{E9DEBDB5-6DCD-4DC2-A9D3-24B8667949C6}" dt="2023-12-04T11:42:46.743" v="1067" actId="22"/>
          <ac:spMkLst>
            <pc:docMk/>
            <pc:sldMk cId="2381209532" sldId="266"/>
            <ac:spMk id="3" creationId="{3813898F-2532-E365-3F5E-B708A1D6D537}"/>
          </ac:spMkLst>
        </pc:spChg>
        <pc:picChg chg="add mod ord">
          <ac:chgData name="Jonathan Wyatt" userId="c3e1212f-7374-4739-8e9f-f13855138211" providerId="ADAL" clId="{E9DEBDB5-6DCD-4DC2-A9D3-24B8667949C6}" dt="2023-12-04T11:42:49.942" v="1068" actId="26606"/>
          <ac:picMkLst>
            <pc:docMk/>
            <pc:sldMk cId="2381209532" sldId="266"/>
            <ac:picMk id="5" creationId="{2EBC74D9-ACF5-3583-9E3D-ADE6EC508ED9}"/>
          </ac:picMkLst>
        </pc:picChg>
      </pc:sldChg>
      <pc:sldChg chg="addSp delSp modSp new mod ord setBg">
        <pc:chgData name="Jonathan Wyatt" userId="c3e1212f-7374-4739-8e9f-f13855138211" providerId="ADAL" clId="{E9DEBDB5-6DCD-4DC2-A9D3-24B8667949C6}" dt="2023-12-04T11:44:34.973" v="1074" actId="27614"/>
        <pc:sldMkLst>
          <pc:docMk/>
          <pc:sldMk cId="494142381" sldId="267"/>
        </pc:sldMkLst>
        <pc:spChg chg="del">
          <ac:chgData name="Jonathan Wyatt" userId="c3e1212f-7374-4739-8e9f-f13855138211" providerId="ADAL" clId="{E9DEBDB5-6DCD-4DC2-A9D3-24B8667949C6}" dt="2023-12-04T11:44:25.719" v="1071" actId="26606"/>
          <ac:spMkLst>
            <pc:docMk/>
            <pc:sldMk cId="494142381" sldId="267"/>
            <ac:spMk id="2" creationId="{13EB9AE6-2212-4334-85E1-DD2A3891C955}"/>
          </ac:spMkLst>
        </pc:spChg>
        <pc:spChg chg="del">
          <ac:chgData name="Jonathan Wyatt" userId="c3e1212f-7374-4739-8e9f-f13855138211" providerId="ADAL" clId="{E9DEBDB5-6DCD-4DC2-A9D3-24B8667949C6}" dt="2023-12-04T11:44:24.157" v="1070"/>
          <ac:spMkLst>
            <pc:docMk/>
            <pc:sldMk cId="494142381" sldId="267"/>
            <ac:spMk id="3" creationId="{87297A7D-99BD-E97F-C26E-C2C8FBF091E2}"/>
          </ac:spMkLst>
        </pc:spChg>
        <pc:picChg chg="add mod">
          <ac:chgData name="Jonathan Wyatt" userId="c3e1212f-7374-4739-8e9f-f13855138211" providerId="ADAL" clId="{E9DEBDB5-6DCD-4DC2-A9D3-24B8667949C6}" dt="2023-12-04T11:44:34.973" v="1074" actId="27614"/>
          <ac:picMkLst>
            <pc:docMk/>
            <pc:sldMk cId="494142381" sldId="267"/>
            <ac:picMk id="4" creationId="{9927F04A-A244-A636-BA47-D3D037ACB17F}"/>
          </ac:picMkLst>
        </pc:picChg>
      </pc:sldChg>
      <pc:sldChg chg="addSp delSp modSp new mod setBg modNotesTx">
        <pc:chgData name="Jonathan Wyatt" userId="c3e1212f-7374-4739-8e9f-f13855138211" providerId="ADAL" clId="{E9DEBDB5-6DCD-4DC2-A9D3-24B8667949C6}" dt="2023-12-04T12:23:26.680" v="2325" actId="20577"/>
        <pc:sldMkLst>
          <pc:docMk/>
          <pc:sldMk cId="2920832774" sldId="268"/>
        </pc:sldMkLst>
        <pc:spChg chg="del">
          <ac:chgData name="Jonathan Wyatt" userId="c3e1212f-7374-4739-8e9f-f13855138211" providerId="ADAL" clId="{E9DEBDB5-6DCD-4DC2-A9D3-24B8667949C6}" dt="2023-12-04T11:47:51.948" v="1081" actId="26606"/>
          <ac:spMkLst>
            <pc:docMk/>
            <pc:sldMk cId="2920832774" sldId="268"/>
            <ac:spMk id="2" creationId="{62A51BAF-07B8-42DF-EC8A-AD12C99CC1ED}"/>
          </ac:spMkLst>
        </pc:spChg>
        <pc:spChg chg="del">
          <ac:chgData name="Jonathan Wyatt" userId="c3e1212f-7374-4739-8e9f-f13855138211" providerId="ADAL" clId="{E9DEBDB5-6DCD-4DC2-A9D3-24B8667949C6}" dt="2023-12-04T11:47:50.069" v="1080" actId="22"/>
          <ac:spMkLst>
            <pc:docMk/>
            <pc:sldMk cId="2920832774" sldId="268"/>
            <ac:spMk id="3" creationId="{3482C013-0220-8C63-7E98-ED0AAF5DE311}"/>
          </ac:spMkLst>
        </pc:spChg>
        <pc:spChg chg="add del mod">
          <ac:chgData name="Jonathan Wyatt" userId="c3e1212f-7374-4739-8e9f-f13855138211" providerId="ADAL" clId="{E9DEBDB5-6DCD-4DC2-A9D3-24B8667949C6}" dt="2023-12-04T12:22:09.063" v="2077" actId="478"/>
          <ac:spMkLst>
            <pc:docMk/>
            <pc:sldMk cId="2920832774" sldId="268"/>
            <ac:spMk id="6" creationId="{1ED9EA3E-83AD-F400-0B9D-95E5026B4D78}"/>
          </ac:spMkLst>
        </pc:spChg>
        <pc:picChg chg="add mod ord">
          <ac:chgData name="Jonathan Wyatt" userId="c3e1212f-7374-4739-8e9f-f13855138211" providerId="ADAL" clId="{E9DEBDB5-6DCD-4DC2-A9D3-24B8667949C6}" dt="2023-12-04T12:22:13.631" v="2079" actId="1076"/>
          <ac:picMkLst>
            <pc:docMk/>
            <pc:sldMk cId="2920832774" sldId="268"/>
            <ac:picMk id="5" creationId="{A5884F7C-B354-1DD8-2ADE-7D442B725058}"/>
          </ac:picMkLst>
        </pc:picChg>
      </pc:sldChg>
      <pc:sldChg chg="addSp delSp modSp new mod setBg modNotesTx">
        <pc:chgData name="Jonathan Wyatt" userId="c3e1212f-7374-4739-8e9f-f13855138211" providerId="ADAL" clId="{E9DEBDB5-6DCD-4DC2-A9D3-24B8667949C6}" dt="2023-12-04T12:08:51.079" v="2074" actId="20577"/>
        <pc:sldMkLst>
          <pc:docMk/>
          <pc:sldMk cId="270685081" sldId="269"/>
        </pc:sldMkLst>
        <pc:spChg chg="del">
          <ac:chgData name="Jonathan Wyatt" userId="c3e1212f-7374-4739-8e9f-f13855138211" providerId="ADAL" clId="{E9DEBDB5-6DCD-4DC2-A9D3-24B8667949C6}" dt="2023-12-04T11:49:19.536" v="1084" actId="26606"/>
          <ac:spMkLst>
            <pc:docMk/>
            <pc:sldMk cId="270685081" sldId="269"/>
            <ac:spMk id="2" creationId="{C25BED26-3460-89BA-4C76-D5C5EFCBD874}"/>
          </ac:spMkLst>
        </pc:spChg>
        <pc:spChg chg="del">
          <ac:chgData name="Jonathan Wyatt" userId="c3e1212f-7374-4739-8e9f-f13855138211" providerId="ADAL" clId="{E9DEBDB5-6DCD-4DC2-A9D3-24B8667949C6}" dt="2023-12-04T11:49:17.715" v="1083" actId="22"/>
          <ac:spMkLst>
            <pc:docMk/>
            <pc:sldMk cId="270685081" sldId="269"/>
            <ac:spMk id="3" creationId="{F7F4A75E-FF61-47D4-D1A4-C9FCE862195D}"/>
          </ac:spMkLst>
        </pc:spChg>
        <pc:picChg chg="add mod ord">
          <ac:chgData name="Jonathan Wyatt" userId="c3e1212f-7374-4739-8e9f-f13855138211" providerId="ADAL" clId="{E9DEBDB5-6DCD-4DC2-A9D3-24B8667949C6}" dt="2023-12-04T11:49:34.486" v="1089" actId="14100"/>
          <ac:picMkLst>
            <pc:docMk/>
            <pc:sldMk cId="270685081" sldId="269"/>
            <ac:picMk id="5" creationId="{70F754F7-5560-9E92-EA46-4AD05B26BCEA}"/>
          </ac:picMkLst>
        </pc:picChg>
      </pc:sldChg>
      <pc:sldChg chg="modSp new del mod">
        <pc:chgData name="Jonathan Wyatt" userId="c3e1212f-7374-4739-8e9f-f13855138211" providerId="ADAL" clId="{E9DEBDB5-6DCD-4DC2-A9D3-24B8667949C6}" dt="2023-12-04T12:02:41.750" v="1591" actId="47"/>
        <pc:sldMkLst>
          <pc:docMk/>
          <pc:sldMk cId="2345834921" sldId="270"/>
        </pc:sldMkLst>
        <pc:spChg chg="mod">
          <ac:chgData name="Jonathan Wyatt" userId="c3e1212f-7374-4739-8e9f-f13855138211" providerId="ADAL" clId="{E9DEBDB5-6DCD-4DC2-A9D3-24B8667949C6}" dt="2023-12-04T12:02:37.647" v="1590" actId="20577"/>
          <ac:spMkLst>
            <pc:docMk/>
            <pc:sldMk cId="2345834921" sldId="270"/>
            <ac:spMk id="2" creationId="{B8F9C790-359E-56C6-71BE-77F02C69B0C2}"/>
          </ac:spMkLst>
        </pc:spChg>
      </pc:sldChg>
      <pc:sldChg chg="new del">
        <pc:chgData name="Jonathan Wyatt" userId="c3e1212f-7374-4739-8e9f-f13855138211" providerId="ADAL" clId="{E9DEBDB5-6DCD-4DC2-A9D3-24B8667949C6}" dt="2023-12-04T11:56:59.297" v="1391" actId="680"/>
        <pc:sldMkLst>
          <pc:docMk/>
          <pc:sldMk cId="2444068008" sldId="271"/>
        </pc:sldMkLst>
      </pc:sldChg>
      <pc:sldChg chg="addSp delSp modSp mod">
        <pc:chgData name="Jonathan Wyatt" userId="c3e1212f-7374-4739-8e9f-f13855138211" providerId="ADAL" clId="{E9DEBDB5-6DCD-4DC2-A9D3-24B8667949C6}" dt="2023-12-04T12:01:38.275" v="1570" actId="14100"/>
        <pc:sldMkLst>
          <pc:docMk/>
          <pc:sldMk cId="3882141923" sldId="271"/>
        </pc:sldMkLst>
        <pc:spChg chg="mod">
          <ac:chgData name="Jonathan Wyatt" userId="c3e1212f-7374-4739-8e9f-f13855138211" providerId="ADAL" clId="{E9DEBDB5-6DCD-4DC2-A9D3-24B8667949C6}" dt="2023-12-04T11:58:21.790" v="1430" actId="122"/>
          <ac:spMkLst>
            <pc:docMk/>
            <pc:sldMk cId="3882141923" sldId="271"/>
            <ac:spMk id="2" creationId="{563A738A-96E5-73FE-836A-D24788E938F8}"/>
          </ac:spMkLst>
        </pc:spChg>
        <pc:spChg chg="add del mod">
          <ac:chgData name="Jonathan Wyatt" userId="c3e1212f-7374-4739-8e9f-f13855138211" providerId="ADAL" clId="{E9DEBDB5-6DCD-4DC2-A9D3-24B8667949C6}" dt="2023-12-04T11:57:56.680" v="1418"/>
          <ac:spMkLst>
            <pc:docMk/>
            <pc:sldMk cId="3882141923" sldId="271"/>
            <ac:spMk id="3" creationId="{E2EF2492-A0E6-665B-AA5F-24FD017CA6E3}"/>
          </ac:spMkLst>
        </pc:spChg>
        <pc:spChg chg="del">
          <ac:chgData name="Jonathan Wyatt" userId="c3e1212f-7374-4739-8e9f-f13855138211" providerId="ADAL" clId="{E9DEBDB5-6DCD-4DC2-A9D3-24B8667949C6}" dt="2023-12-04T11:57:12.259" v="1394" actId="478"/>
          <ac:spMkLst>
            <pc:docMk/>
            <pc:sldMk cId="3882141923" sldId="271"/>
            <ac:spMk id="4" creationId="{9F0D4E75-1CC7-42D7-1BCF-D0A1DE6A2EFA}"/>
          </ac:spMkLst>
        </pc:spChg>
        <pc:spChg chg="del">
          <ac:chgData name="Jonathan Wyatt" userId="c3e1212f-7374-4739-8e9f-f13855138211" providerId="ADAL" clId="{E9DEBDB5-6DCD-4DC2-A9D3-24B8667949C6}" dt="2023-12-04T11:57:12.963" v="1395" actId="478"/>
          <ac:spMkLst>
            <pc:docMk/>
            <pc:sldMk cId="3882141923" sldId="271"/>
            <ac:spMk id="5" creationId="{45C0A92A-4F35-EB17-D1D4-DA4408E4043A}"/>
          </ac:spMkLst>
        </pc:spChg>
        <pc:spChg chg="del">
          <ac:chgData name="Jonathan Wyatt" userId="c3e1212f-7374-4739-8e9f-f13855138211" providerId="ADAL" clId="{E9DEBDB5-6DCD-4DC2-A9D3-24B8667949C6}" dt="2023-12-04T11:57:13.737" v="1396" actId="478"/>
          <ac:spMkLst>
            <pc:docMk/>
            <pc:sldMk cId="3882141923" sldId="271"/>
            <ac:spMk id="6" creationId="{4AF49470-D052-6253-DB30-A40995D7B17D}"/>
          </ac:spMkLst>
        </pc:spChg>
        <pc:spChg chg="add mod">
          <ac:chgData name="Jonathan Wyatt" userId="c3e1212f-7374-4739-8e9f-f13855138211" providerId="ADAL" clId="{E9DEBDB5-6DCD-4DC2-A9D3-24B8667949C6}" dt="2023-12-04T12:01:13.905" v="1562" actId="1076"/>
          <ac:spMkLst>
            <pc:docMk/>
            <pc:sldMk cId="3882141923" sldId="271"/>
            <ac:spMk id="7" creationId="{1FEA2491-D771-275F-CDBF-18F673555534}"/>
          </ac:spMkLst>
        </pc:spChg>
        <pc:spChg chg="add mod">
          <ac:chgData name="Jonathan Wyatt" userId="c3e1212f-7374-4739-8e9f-f13855138211" providerId="ADAL" clId="{E9DEBDB5-6DCD-4DC2-A9D3-24B8667949C6}" dt="2023-12-04T12:01:38.275" v="1570" actId="14100"/>
          <ac:spMkLst>
            <pc:docMk/>
            <pc:sldMk cId="3882141923" sldId="271"/>
            <ac:spMk id="8" creationId="{4D43218A-7B5B-3740-CB9B-45D9456C6845}"/>
          </ac:spMkLst>
        </pc:spChg>
        <pc:spChg chg="add mod">
          <ac:chgData name="Jonathan Wyatt" userId="c3e1212f-7374-4739-8e9f-f13855138211" providerId="ADAL" clId="{E9DEBDB5-6DCD-4DC2-A9D3-24B8667949C6}" dt="2023-12-04T12:01:31.751" v="1569" actId="14100"/>
          <ac:spMkLst>
            <pc:docMk/>
            <pc:sldMk cId="3882141923" sldId="271"/>
            <ac:spMk id="9" creationId="{1E2B13AD-0994-866D-1CC7-6082541D1C81}"/>
          </ac:spMkLst>
        </pc:spChg>
        <pc:spChg chg="add mod">
          <ac:chgData name="Jonathan Wyatt" userId="c3e1212f-7374-4739-8e9f-f13855138211" providerId="ADAL" clId="{E9DEBDB5-6DCD-4DC2-A9D3-24B8667949C6}" dt="2023-12-04T12:01:26.120" v="1568" actId="14100"/>
          <ac:spMkLst>
            <pc:docMk/>
            <pc:sldMk cId="3882141923" sldId="271"/>
            <ac:spMk id="10" creationId="{B01B6EFF-F16D-6A2B-8344-FF18FB202CF9}"/>
          </ac:spMkLst>
        </pc:spChg>
      </pc:sldChg>
      <pc:sldChg chg="addSp del delDesignElem">
        <pc:chgData name="Jonathan Wyatt" userId="c3e1212f-7374-4739-8e9f-f13855138211" providerId="ADAL" clId="{E9DEBDB5-6DCD-4DC2-A9D3-24B8667949C6}" dt="2023-12-04T11:57:05.163" v="1393"/>
        <pc:sldMkLst>
          <pc:docMk/>
          <pc:sldMk cId="4083885833" sldId="271"/>
        </pc:sldMkLst>
        <pc:spChg chg="add">
          <ac:chgData name="Jonathan Wyatt" userId="c3e1212f-7374-4739-8e9f-f13855138211" providerId="ADAL" clId="{E9DEBDB5-6DCD-4DC2-A9D3-24B8667949C6}" dt="2023-12-04T11:57:05.163" v="1393"/>
          <ac:spMkLst>
            <pc:docMk/>
            <pc:sldMk cId="4083885833" sldId="271"/>
            <ac:spMk id="11" creationId="{BACC6370-2D7E-4714-9D71-7542949D7D5D}"/>
          </ac:spMkLst>
        </pc:spChg>
        <pc:spChg chg="add">
          <ac:chgData name="Jonathan Wyatt" userId="c3e1212f-7374-4739-8e9f-f13855138211" providerId="ADAL" clId="{E9DEBDB5-6DCD-4DC2-A9D3-24B8667949C6}" dt="2023-12-04T11:57:05.163" v="1393"/>
          <ac:spMkLst>
            <pc:docMk/>
            <pc:sldMk cId="4083885833" sldId="271"/>
            <ac:spMk id="13" creationId="{F68B3F68-107C-434F-AA38-110D5EA91B85}"/>
          </ac:spMkLst>
        </pc:spChg>
        <pc:spChg chg="add">
          <ac:chgData name="Jonathan Wyatt" userId="c3e1212f-7374-4739-8e9f-f13855138211" providerId="ADAL" clId="{E9DEBDB5-6DCD-4DC2-A9D3-24B8667949C6}" dt="2023-12-04T11:57:05.163" v="1393"/>
          <ac:spMkLst>
            <pc:docMk/>
            <pc:sldMk cId="4083885833" sldId="271"/>
            <ac:spMk id="15" creationId="{AAD0DBB9-1A4B-4391-81D4-CB19F9AB918A}"/>
          </ac:spMkLst>
        </pc:spChg>
        <pc:spChg chg="add">
          <ac:chgData name="Jonathan Wyatt" userId="c3e1212f-7374-4739-8e9f-f13855138211" providerId="ADAL" clId="{E9DEBDB5-6DCD-4DC2-A9D3-24B8667949C6}" dt="2023-12-04T11:57:05.163" v="1393"/>
          <ac:spMkLst>
            <pc:docMk/>
            <pc:sldMk cId="4083885833" sldId="271"/>
            <ac:spMk id="17" creationId="{063BBA22-50EA-4C4D-BE05-F1CE4E63AA56}"/>
          </ac:spMkLst>
        </pc:spChg>
      </pc:sldChg>
      <pc:sldChg chg="addSp delSp modSp mod">
        <pc:chgData name="Jonathan Wyatt" userId="c3e1212f-7374-4739-8e9f-f13855138211" providerId="ADAL" clId="{E9DEBDB5-6DCD-4DC2-A9D3-24B8667949C6}" dt="2023-12-04T12:07:48.472" v="2014" actId="1076"/>
        <pc:sldMkLst>
          <pc:docMk/>
          <pc:sldMk cId="316573377" sldId="272"/>
        </pc:sldMkLst>
        <pc:spChg chg="mod">
          <ac:chgData name="Jonathan Wyatt" userId="c3e1212f-7374-4739-8e9f-f13855138211" providerId="ADAL" clId="{E9DEBDB5-6DCD-4DC2-A9D3-24B8667949C6}" dt="2023-12-04T12:03:15.009" v="1648" actId="5793"/>
          <ac:spMkLst>
            <pc:docMk/>
            <pc:sldMk cId="316573377" sldId="272"/>
            <ac:spMk id="2" creationId="{563A738A-96E5-73FE-836A-D24788E938F8}"/>
          </ac:spMkLst>
        </pc:spChg>
        <pc:spChg chg="del">
          <ac:chgData name="Jonathan Wyatt" userId="c3e1212f-7374-4739-8e9f-f13855138211" providerId="ADAL" clId="{E9DEBDB5-6DCD-4DC2-A9D3-24B8667949C6}" dt="2023-12-04T12:02:50.514" v="1592" actId="478"/>
          <ac:spMkLst>
            <pc:docMk/>
            <pc:sldMk cId="316573377" sldId="272"/>
            <ac:spMk id="7" creationId="{1FEA2491-D771-275F-CDBF-18F673555534}"/>
          </ac:spMkLst>
        </pc:spChg>
        <pc:spChg chg="del">
          <ac:chgData name="Jonathan Wyatt" userId="c3e1212f-7374-4739-8e9f-f13855138211" providerId="ADAL" clId="{E9DEBDB5-6DCD-4DC2-A9D3-24B8667949C6}" dt="2023-12-04T12:02:51.495" v="1593" actId="478"/>
          <ac:spMkLst>
            <pc:docMk/>
            <pc:sldMk cId="316573377" sldId="272"/>
            <ac:spMk id="8" creationId="{4D43218A-7B5B-3740-CB9B-45D9456C6845}"/>
          </ac:spMkLst>
        </pc:spChg>
        <pc:spChg chg="del">
          <ac:chgData name="Jonathan Wyatt" userId="c3e1212f-7374-4739-8e9f-f13855138211" providerId="ADAL" clId="{E9DEBDB5-6DCD-4DC2-A9D3-24B8667949C6}" dt="2023-12-04T12:02:52.174" v="1594" actId="478"/>
          <ac:spMkLst>
            <pc:docMk/>
            <pc:sldMk cId="316573377" sldId="272"/>
            <ac:spMk id="9" creationId="{1E2B13AD-0994-866D-1CC7-6082541D1C81}"/>
          </ac:spMkLst>
        </pc:spChg>
        <pc:spChg chg="del">
          <ac:chgData name="Jonathan Wyatt" userId="c3e1212f-7374-4739-8e9f-f13855138211" providerId="ADAL" clId="{E9DEBDB5-6DCD-4DC2-A9D3-24B8667949C6}" dt="2023-12-04T12:02:52.719" v="1595" actId="478"/>
          <ac:spMkLst>
            <pc:docMk/>
            <pc:sldMk cId="316573377" sldId="272"/>
            <ac:spMk id="10" creationId="{B01B6EFF-F16D-6A2B-8344-FF18FB202CF9}"/>
          </ac:spMkLst>
        </pc:spChg>
        <pc:graphicFrameChg chg="add mod modGraphic">
          <ac:chgData name="Jonathan Wyatt" userId="c3e1212f-7374-4739-8e9f-f13855138211" providerId="ADAL" clId="{E9DEBDB5-6DCD-4DC2-A9D3-24B8667949C6}" dt="2023-12-04T12:07:48.472" v="2014" actId="1076"/>
          <ac:graphicFrameMkLst>
            <pc:docMk/>
            <pc:sldMk cId="316573377" sldId="272"/>
            <ac:graphicFrameMk id="3" creationId="{F15DDE14-5643-1A09-58E2-7B0ECCD2E6A0}"/>
          </ac:graphicFrameMkLst>
        </pc:graphicFrameChg>
      </pc:sldChg>
      <pc:sldChg chg="addSp delSp add del setBg delDesignElem">
        <pc:chgData name="Jonathan Wyatt" userId="c3e1212f-7374-4739-8e9f-f13855138211" providerId="ADAL" clId="{E9DEBDB5-6DCD-4DC2-A9D3-24B8667949C6}" dt="2023-12-04T11:58:55.078" v="1448"/>
        <pc:sldMkLst>
          <pc:docMk/>
          <pc:sldMk cId="3407089064" sldId="272"/>
        </pc:sldMkLst>
        <pc:spChg chg="add del">
          <ac:chgData name="Jonathan Wyatt" userId="c3e1212f-7374-4739-8e9f-f13855138211" providerId="ADAL" clId="{E9DEBDB5-6DCD-4DC2-A9D3-24B8667949C6}" dt="2023-12-04T11:58:55.078" v="1448"/>
          <ac:spMkLst>
            <pc:docMk/>
            <pc:sldMk cId="3407089064" sldId="272"/>
            <ac:spMk id="11" creationId="{BACC6370-2D7E-4714-9D71-7542949D7D5D}"/>
          </ac:spMkLst>
        </pc:spChg>
        <pc:spChg chg="add del">
          <ac:chgData name="Jonathan Wyatt" userId="c3e1212f-7374-4739-8e9f-f13855138211" providerId="ADAL" clId="{E9DEBDB5-6DCD-4DC2-A9D3-24B8667949C6}" dt="2023-12-04T11:58:55.078" v="1448"/>
          <ac:spMkLst>
            <pc:docMk/>
            <pc:sldMk cId="3407089064" sldId="272"/>
            <ac:spMk id="13" creationId="{F68B3F68-107C-434F-AA38-110D5EA91B85}"/>
          </ac:spMkLst>
        </pc:spChg>
        <pc:spChg chg="add del">
          <ac:chgData name="Jonathan Wyatt" userId="c3e1212f-7374-4739-8e9f-f13855138211" providerId="ADAL" clId="{E9DEBDB5-6DCD-4DC2-A9D3-24B8667949C6}" dt="2023-12-04T11:58:55.078" v="1448"/>
          <ac:spMkLst>
            <pc:docMk/>
            <pc:sldMk cId="3407089064" sldId="272"/>
            <ac:spMk id="15" creationId="{AAD0DBB9-1A4B-4391-81D4-CB19F9AB918A}"/>
          </ac:spMkLst>
        </pc:spChg>
        <pc:spChg chg="add del">
          <ac:chgData name="Jonathan Wyatt" userId="c3e1212f-7374-4739-8e9f-f13855138211" providerId="ADAL" clId="{E9DEBDB5-6DCD-4DC2-A9D3-24B8667949C6}" dt="2023-12-04T11:58:55.078" v="1448"/>
          <ac:spMkLst>
            <pc:docMk/>
            <pc:sldMk cId="3407089064" sldId="272"/>
            <ac:spMk id="17" creationId="{063BBA22-50EA-4C4D-BE05-F1CE4E63AA56}"/>
          </ac:spMkLst>
        </pc:spChg>
      </pc:sldChg>
      <pc:sldChg chg="addSp delSp modSp new mod setBg">
        <pc:chgData name="Jonathan Wyatt" userId="c3e1212f-7374-4739-8e9f-f13855138211" providerId="ADAL" clId="{E9DEBDB5-6DCD-4DC2-A9D3-24B8667949C6}" dt="2023-12-04T12:24:26.119" v="2333" actId="1076"/>
        <pc:sldMkLst>
          <pc:docMk/>
          <pc:sldMk cId="2383982937" sldId="273"/>
        </pc:sldMkLst>
        <pc:spChg chg="del">
          <ac:chgData name="Jonathan Wyatt" userId="c3e1212f-7374-4739-8e9f-f13855138211" providerId="ADAL" clId="{E9DEBDB5-6DCD-4DC2-A9D3-24B8667949C6}" dt="2023-12-04T12:23:56.798" v="2328" actId="26606"/>
          <ac:spMkLst>
            <pc:docMk/>
            <pc:sldMk cId="2383982937" sldId="273"/>
            <ac:spMk id="2" creationId="{028F020C-FCFA-2547-B346-DF57CE45FD50}"/>
          </ac:spMkLst>
        </pc:spChg>
        <pc:spChg chg="del">
          <ac:chgData name="Jonathan Wyatt" userId="c3e1212f-7374-4739-8e9f-f13855138211" providerId="ADAL" clId="{E9DEBDB5-6DCD-4DC2-A9D3-24B8667949C6}" dt="2023-12-04T12:23:54.766" v="2327" actId="22"/>
          <ac:spMkLst>
            <pc:docMk/>
            <pc:sldMk cId="2383982937" sldId="273"/>
            <ac:spMk id="3" creationId="{3651A9EF-7826-C731-99F3-73126BFC577B}"/>
          </ac:spMkLst>
        </pc:spChg>
        <pc:picChg chg="add mod ord">
          <ac:chgData name="Jonathan Wyatt" userId="c3e1212f-7374-4739-8e9f-f13855138211" providerId="ADAL" clId="{E9DEBDB5-6DCD-4DC2-A9D3-24B8667949C6}" dt="2023-12-04T12:24:26.119" v="2333" actId="1076"/>
          <ac:picMkLst>
            <pc:docMk/>
            <pc:sldMk cId="2383982937" sldId="273"/>
            <ac:picMk id="5" creationId="{EBCF66D5-A8ED-19EA-7466-884EB5FA4E8A}"/>
          </ac:picMkLst>
        </pc:picChg>
        <pc:picChg chg="add mod">
          <ac:chgData name="Jonathan Wyatt" userId="c3e1212f-7374-4739-8e9f-f13855138211" providerId="ADAL" clId="{E9DEBDB5-6DCD-4DC2-A9D3-24B8667949C6}" dt="2023-12-04T12:24:25.081" v="2332" actId="1076"/>
          <ac:picMkLst>
            <pc:docMk/>
            <pc:sldMk cId="2383982937" sldId="273"/>
            <ac:picMk id="7" creationId="{34CBC289-57DC-5D5A-DFC3-7BBFBC87519B}"/>
          </ac:picMkLst>
        </pc:picChg>
      </pc:sldChg>
      <pc:sldChg chg="addSp delSp modSp new del mod setBg setClrOvrMap">
        <pc:chgData name="Jonathan Wyatt" userId="c3e1212f-7374-4739-8e9f-f13855138211" providerId="ADAL" clId="{E9DEBDB5-6DCD-4DC2-A9D3-24B8667949C6}" dt="2023-12-04T12:31:22.345" v="2443" actId="47"/>
        <pc:sldMkLst>
          <pc:docMk/>
          <pc:sldMk cId="2648323252" sldId="274"/>
        </pc:sldMkLst>
        <pc:spChg chg="mod">
          <ac:chgData name="Jonathan Wyatt" userId="c3e1212f-7374-4739-8e9f-f13855138211" providerId="ADAL" clId="{E9DEBDB5-6DCD-4DC2-A9D3-24B8667949C6}" dt="2023-12-04T12:30:09.605" v="2419" actId="26606"/>
          <ac:spMkLst>
            <pc:docMk/>
            <pc:sldMk cId="2648323252" sldId="274"/>
            <ac:spMk id="2" creationId="{EC19007B-75C0-F182-96FC-72DF8E374E6E}"/>
          </ac:spMkLst>
        </pc:spChg>
        <pc:spChg chg="del">
          <ac:chgData name="Jonathan Wyatt" userId="c3e1212f-7374-4739-8e9f-f13855138211" providerId="ADAL" clId="{E9DEBDB5-6DCD-4DC2-A9D3-24B8667949C6}" dt="2023-12-04T12:25:56.039" v="2335" actId="22"/>
          <ac:spMkLst>
            <pc:docMk/>
            <pc:sldMk cId="2648323252" sldId="274"/>
            <ac:spMk id="3" creationId="{41D70EF1-B45B-4AB5-A3FC-07697C7B5D07}"/>
          </ac:spMkLst>
        </pc:spChg>
        <pc:spChg chg="add del mod">
          <ac:chgData name="Jonathan Wyatt" userId="c3e1212f-7374-4739-8e9f-f13855138211" providerId="ADAL" clId="{E9DEBDB5-6DCD-4DC2-A9D3-24B8667949C6}" dt="2023-12-04T12:28:18.833" v="2391" actId="22"/>
          <ac:spMkLst>
            <pc:docMk/>
            <pc:sldMk cId="2648323252" sldId="274"/>
            <ac:spMk id="7" creationId="{E9617EC6-C3E2-B081-9908-DADA2D561906}"/>
          </ac:spMkLst>
        </pc:spChg>
        <pc:spChg chg="add del">
          <ac:chgData name="Jonathan Wyatt" userId="c3e1212f-7374-4739-8e9f-f13855138211" providerId="ADAL" clId="{E9DEBDB5-6DCD-4DC2-A9D3-24B8667949C6}" dt="2023-12-04T12:30:09.605" v="2419" actId="26606"/>
          <ac:spMkLst>
            <pc:docMk/>
            <pc:sldMk cId="2648323252" sldId="274"/>
            <ac:spMk id="10" creationId="{D4771268-CB57-404A-9271-370EB28F6090}"/>
          </ac:spMkLst>
        </pc:spChg>
        <pc:spChg chg="add">
          <ac:chgData name="Jonathan Wyatt" userId="c3e1212f-7374-4739-8e9f-f13855138211" providerId="ADAL" clId="{E9DEBDB5-6DCD-4DC2-A9D3-24B8667949C6}" dt="2023-12-04T12:30:09.605" v="2419" actId="26606"/>
          <ac:spMkLst>
            <pc:docMk/>
            <pc:sldMk cId="2648323252" sldId="274"/>
            <ac:spMk id="20" creationId="{12C63567-9A18-430B-817B-152D609F572F}"/>
          </ac:spMkLst>
        </pc:spChg>
        <pc:spChg chg="add del">
          <ac:chgData name="Jonathan Wyatt" userId="c3e1212f-7374-4739-8e9f-f13855138211" providerId="ADAL" clId="{E9DEBDB5-6DCD-4DC2-A9D3-24B8667949C6}" dt="2023-12-04T12:30:12.895" v="2420" actId="478"/>
          <ac:spMkLst>
            <pc:docMk/>
            <pc:sldMk cId="2648323252" sldId="274"/>
            <ac:spMk id="21" creationId="{D3518194-0D07-B8CE-46F7-7164082A4855}"/>
          </ac:spMkLst>
        </pc:spChg>
        <pc:spChg chg="add del mod ord">
          <ac:chgData name="Jonathan Wyatt" userId="c3e1212f-7374-4739-8e9f-f13855138211" providerId="ADAL" clId="{E9DEBDB5-6DCD-4DC2-A9D3-24B8667949C6}" dt="2023-12-04T12:29:56.898" v="2414" actId="26606"/>
          <ac:spMkLst>
            <pc:docMk/>
            <pc:sldMk cId="2648323252" sldId="274"/>
            <ac:spMk id="22" creationId="{63840785-DF0B-31DE-362E-03E294088AC1}"/>
          </ac:spMkLst>
        </pc:spChg>
        <pc:spChg chg="add del">
          <ac:chgData name="Jonathan Wyatt" userId="c3e1212f-7374-4739-8e9f-f13855138211" providerId="ADAL" clId="{E9DEBDB5-6DCD-4DC2-A9D3-24B8667949C6}" dt="2023-12-04T12:29:56.898" v="2414" actId="26606"/>
          <ac:spMkLst>
            <pc:docMk/>
            <pc:sldMk cId="2648323252" sldId="274"/>
            <ac:spMk id="25" creationId="{0EFD753D-6A49-46DD-9E82-AA6E2C62B461}"/>
          </ac:spMkLst>
        </pc:spChg>
        <pc:spChg chg="add del">
          <ac:chgData name="Jonathan Wyatt" userId="c3e1212f-7374-4739-8e9f-f13855138211" providerId="ADAL" clId="{E9DEBDB5-6DCD-4DC2-A9D3-24B8667949C6}" dt="2023-12-04T12:29:56.898" v="2414" actId="26606"/>
          <ac:spMkLst>
            <pc:docMk/>
            <pc:sldMk cId="2648323252" sldId="274"/>
            <ac:spMk id="27" creationId="{138A5824-1F4A-4EE7-BC13-5BB48FC0809B}"/>
          </ac:spMkLst>
        </pc:spChg>
        <pc:spChg chg="add del">
          <ac:chgData name="Jonathan Wyatt" userId="c3e1212f-7374-4739-8e9f-f13855138211" providerId="ADAL" clId="{E9DEBDB5-6DCD-4DC2-A9D3-24B8667949C6}" dt="2023-12-04T12:29:56.608" v="2413" actId="26606"/>
          <ac:spMkLst>
            <pc:docMk/>
            <pc:sldMk cId="2648323252" sldId="274"/>
            <ac:spMk id="32" creationId="{0EFD753D-6A49-46DD-9E82-AA6E2C62B461}"/>
          </ac:spMkLst>
        </pc:spChg>
        <pc:spChg chg="add del">
          <ac:chgData name="Jonathan Wyatt" userId="c3e1212f-7374-4739-8e9f-f13855138211" providerId="ADAL" clId="{E9DEBDB5-6DCD-4DC2-A9D3-24B8667949C6}" dt="2023-12-04T12:29:56.608" v="2413" actId="26606"/>
          <ac:spMkLst>
            <pc:docMk/>
            <pc:sldMk cId="2648323252" sldId="274"/>
            <ac:spMk id="34" creationId="{138A5824-1F4A-4EE7-BC13-5BB48FC0809B}"/>
          </ac:spMkLst>
        </pc:spChg>
        <pc:spChg chg="add del">
          <ac:chgData name="Jonathan Wyatt" userId="c3e1212f-7374-4739-8e9f-f13855138211" providerId="ADAL" clId="{E9DEBDB5-6DCD-4DC2-A9D3-24B8667949C6}" dt="2023-12-04T12:29:22.002" v="2399" actId="26606"/>
          <ac:spMkLst>
            <pc:docMk/>
            <pc:sldMk cId="2648323252" sldId="274"/>
            <ac:spMk id="39" creationId="{0EFD753D-6A49-46DD-9E82-AA6E2C62B461}"/>
          </ac:spMkLst>
        </pc:spChg>
        <pc:spChg chg="add del">
          <ac:chgData name="Jonathan Wyatt" userId="c3e1212f-7374-4739-8e9f-f13855138211" providerId="ADAL" clId="{E9DEBDB5-6DCD-4DC2-A9D3-24B8667949C6}" dt="2023-12-04T12:29:22.002" v="2399" actId="26606"/>
          <ac:spMkLst>
            <pc:docMk/>
            <pc:sldMk cId="2648323252" sldId="274"/>
            <ac:spMk id="41" creationId="{138A5824-1F4A-4EE7-BC13-5BB48FC0809B}"/>
          </ac:spMkLst>
        </pc:spChg>
        <pc:spChg chg="add del">
          <ac:chgData name="Jonathan Wyatt" userId="c3e1212f-7374-4739-8e9f-f13855138211" providerId="ADAL" clId="{E9DEBDB5-6DCD-4DC2-A9D3-24B8667949C6}" dt="2023-12-04T12:29:22.002" v="2399" actId="26606"/>
          <ac:spMkLst>
            <pc:docMk/>
            <pc:sldMk cId="2648323252" sldId="274"/>
            <ac:spMk id="43" creationId="{0F8BFD3B-29FB-4A95-BB51-220F8A6C5746}"/>
          </ac:spMkLst>
        </pc:spChg>
        <pc:spChg chg="add del">
          <ac:chgData name="Jonathan Wyatt" userId="c3e1212f-7374-4739-8e9f-f13855138211" providerId="ADAL" clId="{E9DEBDB5-6DCD-4DC2-A9D3-24B8667949C6}" dt="2023-12-04T12:29:55.711" v="2411" actId="26606"/>
          <ac:spMkLst>
            <pc:docMk/>
            <pc:sldMk cId="2648323252" sldId="274"/>
            <ac:spMk id="45" creationId="{7BC0F8B1-F985-469B-8332-13DBC7665557}"/>
          </ac:spMkLst>
        </pc:spChg>
        <pc:spChg chg="add del">
          <ac:chgData name="Jonathan Wyatt" userId="c3e1212f-7374-4739-8e9f-f13855138211" providerId="ADAL" clId="{E9DEBDB5-6DCD-4DC2-A9D3-24B8667949C6}" dt="2023-12-04T12:29:55.711" v="2411" actId="26606"/>
          <ac:spMkLst>
            <pc:docMk/>
            <pc:sldMk cId="2648323252" sldId="274"/>
            <ac:spMk id="46" creationId="{89D15953-1642-4DD6-AD9E-01AA19247FF6}"/>
          </ac:spMkLst>
        </pc:spChg>
        <pc:spChg chg="add del">
          <ac:chgData name="Jonathan Wyatt" userId="c3e1212f-7374-4739-8e9f-f13855138211" providerId="ADAL" clId="{E9DEBDB5-6DCD-4DC2-A9D3-24B8667949C6}" dt="2023-12-04T12:29:55.711" v="2411" actId="26606"/>
          <ac:spMkLst>
            <pc:docMk/>
            <pc:sldMk cId="2648323252" sldId="274"/>
            <ac:spMk id="47" creationId="{FBF3780C-749F-4B50-9E1D-F2B1F6DBB7DD}"/>
          </ac:spMkLst>
        </pc:spChg>
        <pc:spChg chg="add del">
          <ac:chgData name="Jonathan Wyatt" userId="c3e1212f-7374-4739-8e9f-f13855138211" providerId="ADAL" clId="{E9DEBDB5-6DCD-4DC2-A9D3-24B8667949C6}" dt="2023-12-04T12:29:36.180" v="2403" actId="26606"/>
          <ac:spMkLst>
            <pc:docMk/>
            <pc:sldMk cId="2648323252" sldId="274"/>
            <ac:spMk id="52" creationId="{7BC0F8B1-F985-469B-8332-13DBC7665557}"/>
          </ac:spMkLst>
        </pc:spChg>
        <pc:spChg chg="add del">
          <ac:chgData name="Jonathan Wyatt" userId="c3e1212f-7374-4739-8e9f-f13855138211" providerId="ADAL" clId="{E9DEBDB5-6DCD-4DC2-A9D3-24B8667949C6}" dt="2023-12-04T12:29:36.180" v="2403" actId="26606"/>
          <ac:spMkLst>
            <pc:docMk/>
            <pc:sldMk cId="2648323252" sldId="274"/>
            <ac:spMk id="54" creationId="{89D15953-1642-4DD6-AD9E-01AA19247FF6}"/>
          </ac:spMkLst>
        </pc:spChg>
        <pc:spChg chg="add del">
          <ac:chgData name="Jonathan Wyatt" userId="c3e1212f-7374-4739-8e9f-f13855138211" providerId="ADAL" clId="{E9DEBDB5-6DCD-4DC2-A9D3-24B8667949C6}" dt="2023-12-04T12:29:36.180" v="2403" actId="26606"/>
          <ac:spMkLst>
            <pc:docMk/>
            <pc:sldMk cId="2648323252" sldId="274"/>
            <ac:spMk id="56" creationId="{FBF3780C-749F-4B50-9E1D-F2B1F6DBB7DD}"/>
          </ac:spMkLst>
        </pc:spChg>
        <pc:spChg chg="add del">
          <ac:chgData name="Jonathan Wyatt" userId="c3e1212f-7374-4739-8e9f-f13855138211" providerId="ADAL" clId="{E9DEBDB5-6DCD-4DC2-A9D3-24B8667949C6}" dt="2023-12-04T12:29:55.317" v="2409" actId="26606"/>
          <ac:spMkLst>
            <pc:docMk/>
            <pc:sldMk cId="2648323252" sldId="274"/>
            <ac:spMk id="58" creationId="{AB902CB9-C7DC-4673-B7D5-F22DCF0EC54E}"/>
          </ac:spMkLst>
        </pc:spChg>
        <pc:spChg chg="add del">
          <ac:chgData name="Jonathan Wyatt" userId="c3e1212f-7374-4739-8e9f-f13855138211" providerId="ADAL" clId="{E9DEBDB5-6DCD-4DC2-A9D3-24B8667949C6}" dt="2023-12-04T12:29:55.241" v="2408" actId="26606"/>
          <ac:spMkLst>
            <pc:docMk/>
            <pc:sldMk cId="2648323252" sldId="274"/>
            <ac:spMk id="63" creationId="{12C63567-9A18-430B-817B-152D609F572F}"/>
          </ac:spMkLst>
        </pc:spChg>
        <pc:picChg chg="add del mod ord">
          <ac:chgData name="Jonathan Wyatt" userId="c3e1212f-7374-4739-8e9f-f13855138211" providerId="ADAL" clId="{E9DEBDB5-6DCD-4DC2-A9D3-24B8667949C6}" dt="2023-12-04T12:27:30.243" v="2387" actId="478"/>
          <ac:picMkLst>
            <pc:docMk/>
            <pc:sldMk cId="2648323252" sldId="274"/>
            <ac:picMk id="5" creationId="{10C8698D-7306-1247-A3E7-5F8E3E7A1714}"/>
          </ac:picMkLst>
        </pc:picChg>
        <pc:picChg chg="add del mod ord">
          <ac:chgData name="Jonathan Wyatt" userId="c3e1212f-7374-4739-8e9f-f13855138211" providerId="ADAL" clId="{E9DEBDB5-6DCD-4DC2-A9D3-24B8667949C6}" dt="2023-12-04T12:31:20.161" v="2442" actId="478"/>
          <ac:picMkLst>
            <pc:docMk/>
            <pc:sldMk cId="2648323252" sldId="274"/>
            <ac:picMk id="9" creationId="{F337DC43-47EB-A641-17E2-A9FFFF9C0323}"/>
          </ac:picMkLst>
        </pc:picChg>
        <pc:picChg chg="add del mod ord">
          <ac:chgData name="Jonathan Wyatt" userId="c3e1212f-7374-4739-8e9f-f13855138211" providerId="ADAL" clId="{E9DEBDB5-6DCD-4DC2-A9D3-24B8667949C6}" dt="2023-12-04T12:30:55.430" v="2433" actId="478"/>
          <ac:picMkLst>
            <pc:docMk/>
            <pc:sldMk cId="2648323252" sldId="274"/>
            <ac:picMk id="12" creationId="{B8025766-8585-1893-F50E-93A2A0D9DFE9}"/>
          </ac:picMkLst>
        </pc:picChg>
        <pc:picChg chg="add del mod ord">
          <ac:chgData name="Jonathan Wyatt" userId="c3e1212f-7374-4739-8e9f-f13855138211" providerId="ADAL" clId="{E9DEBDB5-6DCD-4DC2-A9D3-24B8667949C6}" dt="2023-12-04T12:31:04.786" v="2436" actId="478"/>
          <ac:picMkLst>
            <pc:docMk/>
            <pc:sldMk cId="2648323252" sldId="274"/>
            <ac:picMk id="14" creationId="{867710D8-89AC-044E-8909-A5E8A005F2B0}"/>
          </ac:picMkLst>
        </pc:picChg>
        <pc:picChg chg="add del mod ord">
          <ac:chgData name="Jonathan Wyatt" userId="c3e1212f-7374-4739-8e9f-f13855138211" providerId="ADAL" clId="{E9DEBDB5-6DCD-4DC2-A9D3-24B8667949C6}" dt="2023-12-04T12:31:19.506" v="2440" actId="478"/>
          <ac:picMkLst>
            <pc:docMk/>
            <pc:sldMk cId="2648323252" sldId="274"/>
            <ac:picMk id="16" creationId="{CE170803-04DF-974B-AB22-F2EA0713882A}"/>
          </ac:picMkLst>
        </pc:picChg>
        <pc:picChg chg="add del mod ord">
          <ac:chgData name="Jonathan Wyatt" userId="c3e1212f-7374-4739-8e9f-f13855138211" providerId="ADAL" clId="{E9DEBDB5-6DCD-4DC2-A9D3-24B8667949C6}" dt="2023-12-04T12:30:47.366" v="2430" actId="478"/>
          <ac:picMkLst>
            <pc:docMk/>
            <pc:sldMk cId="2648323252" sldId="274"/>
            <ac:picMk id="18" creationId="{D63C7E60-EA64-F220-4D23-2E535EEE4007}"/>
          </ac:picMkLst>
        </pc:picChg>
      </pc:sldChg>
      <pc:sldChg chg="addSp delSp modSp new mod setBg">
        <pc:chgData name="Jonathan Wyatt" userId="c3e1212f-7374-4739-8e9f-f13855138211" providerId="ADAL" clId="{E9DEBDB5-6DCD-4DC2-A9D3-24B8667949C6}" dt="2023-12-04T12:31:32.920" v="2445" actId="26606"/>
        <pc:sldMkLst>
          <pc:docMk/>
          <pc:sldMk cId="1898170942" sldId="275"/>
        </pc:sldMkLst>
        <pc:spChg chg="del">
          <ac:chgData name="Jonathan Wyatt" userId="c3e1212f-7374-4739-8e9f-f13855138211" providerId="ADAL" clId="{E9DEBDB5-6DCD-4DC2-A9D3-24B8667949C6}" dt="2023-12-04T12:31:32.920" v="2445" actId="26606"/>
          <ac:spMkLst>
            <pc:docMk/>
            <pc:sldMk cId="1898170942" sldId="275"/>
            <ac:spMk id="2" creationId="{1F6F3180-6FB4-E499-E45E-0C41151AEFDE}"/>
          </ac:spMkLst>
        </pc:spChg>
        <pc:spChg chg="del">
          <ac:chgData name="Jonathan Wyatt" userId="c3e1212f-7374-4739-8e9f-f13855138211" providerId="ADAL" clId="{E9DEBDB5-6DCD-4DC2-A9D3-24B8667949C6}" dt="2023-12-04T12:30:42.838" v="2429" actId="22"/>
          <ac:spMkLst>
            <pc:docMk/>
            <pc:sldMk cId="1898170942" sldId="275"/>
            <ac:spMk id="3" creationId="{2A0F4966-2F9F-DDF5-D20D-DB5145B5104D}"/>
          </ac:spMkLst>
        </pc:spChg>
        <pc:spChg chg="add">
          <ac:chgData name="Jonathan Wyatt" userId="c3e1212f-7374-4739-8e9f-f13855138211" providerId="ADAL" clId="{E9DEBDB5-6DCD-4DC2-A9D3-24B8667949C6}" dt="2023-12-04T12:31:32.920" v="2445" actId="26606"/>
          <ac:spMkLst>
            <pc:docMk/>
            <pc:sldMk cId="1898170942" sldId="275"/>
            <ac:spMk id="10" creationId="{32BC26D8-82FB-445E-AA49-62A77D7C1EE0}"/>
          </ac:spMkLst>
        </pc:spChg>
        <pc:spChg chg="add">
          <ac:chgData name="Jonathan Wyatt" userId="c3e1212f-7374-4739-8e9f-f13855138211" providerId="ADAL" clId="{E9DEBDB5-6DCD-4DC2-A9D3-24B8667949C6}" dt="2023-12-04T12:31:32.920" v="2445" actId="26606"/>
          <ac:spMkLst>
            <pc:docMk/>
            <pc:sldMk cId="1898170942" sldId="275"/>
            <ac:spMk id="12" creationId="{CB44330D-EA18-4254-AA95-EB49948539B8}"/>
          </ac:spMkLst>
        </pc:spChg>
        <pc:picChg chg="add mod ord">
          <ac:chgData name="Jonathan Wyatt" userId="c3e1212f-7374-4739-8e9f-f13855138211" providerId="ADAL" clId="{E9DEBDB5-6DCD-4DC2-A9D3-24B8667949C6}" dt="2023-12-04T12:31:32.920" v="2445" actId="26606"/>
          <ac:picMkLst>
            <pc:docMk/>
            <pc:sldMk cId="1898170942" sldId="275"/>
            <ac:picMk id="5" creationId="{24E7BC3D-608F-0141-E999-4166BA39649D}"/>
          </ac:picMkLst>
        </pc:picChg>
      </pc:sldChg>
      <pc:sldChg chg="addSp delSp modSp new mod ord setBg">
        <pc:chgData name="Jonathan Wyatt" userId="c3e1212f-7374-4739-8e9f-f13855138211" providerId="ADAL" clId="{E9DEBDB5-6DCD-4DC2-A9D3-24B8667949C6}" dt="2023-12-04T12:32:56.693" v="2461"/>
        <pc:sldMkLst>
          <pc:docMk/>
          <pc:sldMk cId="1423981942" sldId="276"/>
        </pc:sldMkLst>
        <pc:spChg chg="del">
          <ac:chgData name="Jonathan Wyatt" userId="c3e1212f-7374-4739-8e9f-f13855138211" providerId="ADAL" clId="{E9DEBDB5-6DCD-4DC2-A9D3-24B8667949C6}" dt="2023-12-04T12:31:40.526" v="2447" actId="26606"/>
          <ac:spMkLst>
            <pc:docMk/>
            <pc:sldMk cId="1423981942" sldId="276"/>
            <ac:spMk id="2" creationId="{9B18113D-4114-9DB0-CE89-29E18110E27B}"/>
          </ac:spMkLst>
        </pc:spChg>
        <pc:spChg chg="del">
          <ac:chgData name="Jonathan Wyatt" userId="c3e1212f-7374-4739-8e9f-f13855138211" providerId="ADAL" clId="{E9DEBDB5-6DCD-4DC2-A9D3-24B8667949C6}" dt="2023-12-04T12:30:51.159" v="2432"/>
          <ac:spMkLst>
            <pc:docMk/>
            <pc:sldMk cId="1423981942" sldId="276"/>
            <ac:spMk id="3" creationId="{2596A5F5-FBDE-14FE-67A7-46DDD68CA8EC}"/>
          </ac:spMkLst>
        </pc:spChg>
        <pc:spChg chg="add">
          <ac:chgData name="Jonathan Wyatt" userId="c3e1212f-7374-4739-8e9f-f13855138211" providerId="ADAL" clId="{E9DEBDB5-6DCD-4DC2-A9D3-24B8667949C6}" dt="2023-12-04T12:31:40.526" v="2447" actId="26606"/>
          <ac:spMkLst>
            <pc:docMk/>
            <pc:sldMk cId="1423981942" sldId="276"/>
            <ac:spMk id="9" creationId="{32BC26D8-82FB-445E-AA49-62A77D7C1EE0}"/>
          </ac:spMkLst>
        </pc:spChg>
        <pc:spChg chg="add">
          <ac:chgData name="Jonathan Wyatt" userId="c3e1212f-7374-4739-8e9f-f13855138211" providerId="ADAL" clId="{E9DEBDB5-6DCD-4DC2-A9D3-24B8667949C6}" dt="2023-12-04T12:31:40.526" v="2447" actId="26606"/>
          <ac:spMkLst>
            <pc:docMk/>
            <pc:sldMk cId="1423981942" sldId="276"/>
            <ac:spMk id="11" creationId="{CB44330D-EA18-4254-AA95-EB49948539B8}"/>
          </ac:spMkLst>
        </pc:spChg>
        <pc:picChg chg="add mod">
          <ac:chgData name="Jonathan Wyatt" userId="c3e1212f-7374-4739-8e9f-f13855138211" providerId="ADAL" clId="{E9DEBDB5-6DCD-4DC2-A9D3-24B8667949C6}" dt="2023-12-04T12:31:40.526" v="2447" actId="26606"/>
          <ac:picMkLst>
            <pc:docMk/>
            <pc:sldMk cId="1423981942" sldId="276"/>
            <ac:picMk id="4" creationId="{DC864F68-174E-67BA-2D2E-56969AA4961D}"/>
          </ac:picMkLst>
        </pc:picChg>
      </pc:sldChg>
      <pc:sldChg chg="addSp delSp modSp new mod ord setBg">
        <pc:chgData name="Jonathan Wyatt" userId="c3e1212f-7374-4739-8e9f-f13855138211" providerId="ADAL" clId="{E9DEBDB5-6DCD-4DC2-A9D3-24B8667949C6}" dt="2023-12-04T12:32:12.539" v="2451"/>
        <pc:sldMkLst>
          <pc:docMk/>
          <pc:sldMk cId="1721514228" sldId="277"/>
        </pc:sldMkLst>
        <pc:spChg chg="del">
          <ac:chgData name="Jonathan Wyatt" userId="c3e1212f-7374-4739-8e9f-f13855138211" providerId="ADAL" clId="{E9DEBDB5-6DCD-4DC2-A9D3-24B8667949C6}" dt="2023-12-04T12:31:36.445" v="2446" actId="26606"/>
          <ac:spMkLst>
            <pc:docMk/>
            <pc:sldMk cId="1721514228" sldId="277"/>
            <ac:spMk id="2" creationId="{CC4CB70B-9533-4F06-EC08-10A778EA65CD}"/>
          </ac:spMkLst>
        </pc:spChg>
        <pc:spChg chg="del">
          <ac:chgData name="Jonathan Wyatt" userId="c3e1212f-7374-4739-8e9f-f13855138211" providerId="ADAL" clId="{E9DEBDB5-6DCD-4DC2-A9D3-24B8667949C6}" dt="2023-12-04T12:31:00.657" v="2435"/>
          <ac:spMkLst>
            <pc:docMk/>
            <pc:sldMk cId="1721514228" sldId="277"/>
            <ac:spMk id="3" creationId="{35167BE9-B514-7F44-6665-3908DEB9FE8A}"/>
          </ac:spMkLst>
        </pc:spChg>
        <pc:spChg chg="add">
          <ac:chgData name="Jonathan Wyatt" userId="c3e1212f-7374-4739-8e9f-f13855138211" providerId="ADAL" clId="{E9DEBDB5-6DCD-4DC2-A9D3-24B8667949C6}" dt="2023-12-04T12:31:36.445" v="2446" actId="26606"/>
          <ac:spMkLst>
            <pc:docMk/>
            <pc:sldMk cId="1721514228" sldId="277"/>
            <ac:spMk id="9" creationId="{32BC26D8-82FB-445E-AA49-62A77D7C1EE0}"/>
          </ac:spMkLst>
        </pc:spChg>
        <pc:spChg chg="add">
          <ac:chgData name="Jonathan Wyatt" userId="c3e1212f-7374-4739-8e9f-f13855138211" providerId="ADAL" clId="{E9DEBDB5-6DCD-4DC2-A9D3-24B8667949C6}" dt="2023-12-04T12:31:36.445" v="2446" actId="26606"/>
          <ac:spMkLst>
            <pc:docMk/>
            <pc:sldMk cId="1721514228" sldId="277"/>
            <ac:spMk id="11" creationId="{CB44330D-EA18-4254-AA95-EB49948539B8}"/>
          </ac:spMkLst>
        </pc:spChg>
        <pc:picChg chg="add mod">
          <ac:chgData name="Jonathan Wyatt" userId="c3e1212f-7374-4739-8e9f-f13855138211" providerId="ADAL" clId="{E9DEBDB5-6DCD-4DC2-A9D3-24B8667949C6}" dt="2023-12-04T12:31:36.445" v="2446" actId="26606"/>
          <ac:picMkLst>
            <pc:docMk/>
            <pc:sldMk cId="1721514228" sldId="277"/>
            <ac:picMk id="4" creationId="{4984C8A9-3A83-68E6-4DAA-D138F2C1D5FA}"/>
          </ac:picMkLst>
        </pc:picChg>
      </pc:sldChg>
      <pc:sldChg chg="addSp delSp modSp new mod setBg">
        <pc:chgData name="Jonathan Wyatt" userId="c3e1212f-7374-4739-8e9f-f13855138211" providerId="ADAL" clId="{E9DEBDB5-6DCD-4DC2-A9D3-24B8667949C6}" dt="2023-12-04T12:32:12.786" v="2452" actId="27614"/>
        <pc:sldMkLst>
          <pc:docMk/>
          <pc:sldMk cId="1320902224" sldId="278"/>
        </pc:sldMkLst>
        <pc:spChg chg="del">
          <ac:chgData name="Jonathan Wyatt" userId="c3e1212f-7374-4739-8e9f-f13855138211" providerId="ADAL" clId="{E9DEBDB5-6DCD-4DC2-A9D3-24B8667949C6}" dt="2023-12-04T12:32:06.285" v="2449" actId="26606"/>
          <ac:spMkLst>
            <pc:docMk/>
            <pc:sldMk cId="1320902224" sldId="278"/>
            <ac:spMk id="2" creationId="{4DBC81B9-0369-5760-849B-5DFBDD6B230C}"/>
          </ac:spMkLst>
        </pc:spChg>
        <pc:spChg chg="del">
          <ac:chgData name="Jonathan Wyatt" userId="c3e1212f-7374-4739-8e9f-f13855138211" providerId="ADAL" clId="{E9DEBDB5-6DCD-4DC2-A9D3-24B8667949C6}" dt="2023-12-04T12:31:10.976" v="2438"/>
          <ac:spMkLst>
            <pc:docMk/>
            <pc:sldMk cId="1320902224" sldId="278"/>
            <ac:spMk id="3" creationId="{C8FB9864-F63D-13E8-B81A-DB4C1C57794D}"/>
          </ac:spMkLst>
        </pc:spChg>
        <pc:spChg chg="add del mod">
          <ac:chgData name="Jonathan Wyatt" userId="c3e1212f-7374-4739-8e9f-f13855138211" providerId="ADAL" clId="{E9DEBDB5-6DCD-4DC2-A9D3-24B8667949C6}" dt="2023-12-04T12:32:04.970" v="2448" actId="22"/>
          <ac:spMkLst>
            <pc:docMk/>
            <pc:sldMk cId="1320902224" sldId="278"/>
            <ac:spMk id="6" creationId="{CAE059C9-F1B3-149E-0622-256C6370D1F9}"/>
          </ac:spMkLst>
        </pc:spChg>
        <pc:spChg chg="add">
          <ac:chgData name="Jonathan Wyatt" userId="c3e1212f-7374-4739-8e9f-f13855138211" providerId="ADAL" clId="{E9DEBDB5-6DCD-4DC2-A9D3-24B8667949C6}" dt="2023-12-04T12:32:06.285" v="2449" actId="26606"/>
          <ac:spMkLst>
            <pc:docMk/>
            <pc:sldMk cId="1320902224" sldId="278"/>
            <ac:spMk id="13" creationId="{32BC26D8-82FB-445E-AA49-62A77D7C1EE0}"/>
          </ac:spMkLst>
        </pc:spChg>
        <pc:spChg chg="add">
          <ac:chgData name="Jonathan Wyatt" userId="c3e1212f-7374-4739-8e9f-f13855138211" providerId="ADAL" clId="{E9DEBDB5-6DCD-4DC2-A9D3-24B8667949C6}" dt="2023-12-04T12:32:06.285" v="2449" actId="26606"/>
          <ac:spMkLst>
            <pc:docMk/>
            <pc:sldMk cId="1320902224" sldId="278"/>
            <ac:spMk id="15" creationId="{CB44330D-EA18-4254-AA95-EB49948539B8}"/>
          </ac:spMkLst>
        </pc:spChg>
        <pc:picChg chg="add del mod">
          <ac:chgData name="Jonathan Wyatt" userId="c3e1212f-7374-4739-8e9f-f13855138211" providerId="ADAL" clId="{E9DEBDB5-6DCD-4DC2-A9D3-24B8667949C6}" dt="2023-12-04T12:31:27.180" v="2444" actId="478"/>
          <ac:picMkLst>
            <pc:docMk/>
            <pc:sldMk cId="1320902224" sldId="278"/>
            <ac:picMk id="4" creationId="{61444F4A-7871-1E17-E009-EAEE7F084D70}"/>
          </ac:picMkLst>
        </pc:picChg>
        <pc:picChg chg="add mod ord">
          <ac:chgData name="Jonathan Wyatt" userId="c3e1212f-7374-4739-8e9f-f13855138211" providerId="ADAL" clId="{E9DEBDB5-6DCD-4DC2-A9D3-24B8667949C6}" dt="2023-12-04T12:32:12.786" v="2452" actId="27614"/>
          <ac:picMkLst>
            <pc:docMk/>
            <pc:sldMk cId="1320902224" sldId="278"/>
            <ac:picMk id="8" creationId="{3AF55D32-D0B6-23DD-FA50-B366258704A4}"/>
          </ac:picMkLst>
        </pc:picChg>
      </pc:sldChg>
      <pc:sldChg chg="addSp delSp modSp new mod setBg">
        <pc:chgData name="Jonathan Wyatt" userId="c3e1212f-7374-4739-8e9f-f13855138211" providerId="ADAL" clId="{E9DEBDB5-6DCD-4DC2-A9D3-24B8667949C6}" dt="2023-12-04T12:32:43.453" v="2456" actId="27614"/>
        <pc:sldMkLst>
          <pc:docMk/>
          <pc:sldMk cId="160249161" sldId="279"/>
        </pc:sldMkLst>
        <pc:spChg chg="del">
          <ac:chgData name="Jonathan Wyatt" userId="c3e1212f-7374-4739-8e9f-f13855138211" providerId="ADAL" clId="{E9DEBDB5-6DCD-4DC2-A9D3-24B8667949C6}" dt="2023-12-04T12:32:28.842" v="2455" actId="26606"/>
          <ac:spMkLst>
            <pc:docMk/>
            <pc:sldMk cId="160249161" sldId="279"/>
            <ac:spMk id="2" creationId="{D9903192-4256-819A-9377-586B054BFD4C}"/>
          </ac:spMkLst>
        </pc:spChg>
        <pc:spChg chg="del">
          <ac:chgData name="Jonathan Wyatt" userId="c3e1212f-7374-4739-8e9f-f13855138211" providerId="ADAL" clId="{E9DEBDB5-6DCD-4DC2-A9D3-24B8667949C6}" dt="2023-12-04T12:32:27.342" v="2454" actId="22"/>
          <ac:spMkLst>
            <pc:docMk/>
            <pc:sldMk cId="160249161" sldId="279"/>
            <ac:spMk id="3" creationId="{A1268EC7-ACBE-02EB-F3E8-08A3AEE085D5}"/>
          </ac:spMkLst>
        </pc:spChg>
        <pc:spChg chg="add">
          <ac:chgData name="Jonathan Wyatt" userId="c3e1212f-7374-4739-8e9f-f13855138211" providerId="ADAL" clId="{E9DEBDB5-6DCD-4DC2-A9D3-24B8667949C6}" dt="2023-12-04T12:32:28.842" v="2455" actId="26606"/>
          <ac:spMkLst>
            <pc:docMk/>
            <pc:sldMk cId="160249161" sldId="279"/>
            <ac:spMk id="10" creationId="{32BC26D8-82FB-445E-AA49-62A77D7C1EE0}"/>
          </ac:spMkLst>
        </pc:spChg>
        <pc:spChg chg="add">
          <ac:chgData name="Jonathan Wyatt" userId="c3e1212f-7374-4739-8e9f-f13855138211" providerId="ADAL" clId="{E9DEBDB5-6DCD-4DC2-A9D3-24B8667949C6}" dt="2023-12-04T12:32:28.842" v="2455" actId="26606"/>
          <ac:spMkLst>
            <pc:docMk/>
            <pc:sldMk cId="160249161" sldId="279"/>
            <ac:spMk id="12" creationId="{CB44330D-EA18-4254-AA95-EB49948539B8}"/>
          </ac:spMkLst>
        </pc:spChg>
        <pc:picChg chg="add mod ord">
          <ac:chgData name="Jonathan Wyatt" userId="c3e1212f-7374-4739-8e9f-f13855138211" providerId="ADAL" clId="{E9DEBDB5-6DCD-4DC2-A9D3-24B8667949C6}" dt="2023-12-04T12:32:43.453" v="2456" actId="27614"/>
          <ac:picMkLst>
            <pc:docMk/>
            <pc:sldMk cId="160249161" sldId="279"/>
            <ac:picMk id="5" creationId="{959AAB8F-69FE-646A-A223-6B91DBBFC105}"/>
          </ac:picMkLst>
        </pc:picChg>
      </pc:sldChg>
      <pc:sldChg chg="addSp delSp modSp new mod setBg">
        <pc:chgData name="Jonathan Wyatt" userId="c3e1212f-7374-4739-8e9f-f13855138211" providerId="ADAL" clId="{E9DEBDB5-6DCD-4DC2-A9D3-24B8667949C6}" dt="2023-12-04T12:32:57.051" v="2462" actId="27614"/>
        <pc:sldMkLst>
          <pc:docMk/>
          <pc:sldMk cId="3187816065" sldId="280"/>
        </pc:sldMkLst>
        <pc:spChg chg="del">
          <ac:chgData name="Jonathan Wyatt" userId="c3e1212f-7374-4739-8e9f-f13855138211" providerId="ADAL" clId="{E9DEBDB5-6DCD-4DC2-A9D3-24B8667949C6}" dt="2023-12-04T12:32:50.274" v="2459" actId="26606"/>
          <ac:spMkLst>
            <pc:docMk/>
            <pc:sldMk cId="3187816065" sldId="280"/>
            <ac:spMk id="2" creationId="{CA155FA6-86A5-9A14-D97E-E1B3010F4132}"/>
          </ac:spMkLst>
        </pc:spChg>
        <pc:spChg chg="del">
          <ac:chgData name="Jonathan Wyatt" userId="c3e1212f-7374-4739-8e9f-f13855138211" providerId="ADAL" clId="{E9DEBDB5-6DCD-4DC2-A9D3-24B8667949C6}" dt="2023-12-04T12:32:48.966" v="2458" actId="22"/>
          <ac:spMkLst>
            <pc:docMk/>
            <pc:sldMk cId="3187816065" sldId="280"/>
            <ac:spMk id="3" creationId="{8B8003D5-6246-3442-4267-ADFC13D78650}"/>
          </ac:spMkLst>
        </pc:spChg>
        <pc:spChg chg="add">
          <ac:chgData name="Jonathan Wyatt" userId="c3e1212f-7374-4739-8e9f-f13855138211" providerId="ADAL" clId="{E9DEBDB5-6DCD-4DC2-A9D3-24B8667949C6}" dt="2023-12-04T12:32:50.274" v="2459" actId="26606"/>
          <ac:spMkLst>
            <pc:docMk/>
            <pc:sldMk cId="3187816065" sldId="280"/>
            <ac:spMk id="10" creationId="{32BC26D8-82FB-445E-AA49-62A77D7C1EE0}"/>
          </ac:spMkLst>
        </pc:spChg>
        <pc:spChg chg="add">
          <ac:chgData name="Jonathan Wyatt" userId="c3e1212f-7374-4739-8e9f-f13855138211" providerId="ADAL" clId="{E9DEBDB5-6DCD-4DC2-A9D3-24B8667949C6}" dt="2023-12-04T12:32:50.274" v="2459" actId="26606"/>
          <ac:spMkLst>
            <pc:docMk/>
            <pc:sldMk cId="3187816065" sldId="280"/>
            <ac:spMk id="12" creationId="{CB44330D-EA18-4254-AA95-EB49948539B8}"/>
          </ac:spMkLst>
        </pc:spChg>
        <pc:picChg chg="add mod ord">
          <ac:chgData name="Jonathan Wyatt" userId="c3e1212f-7374-4739-8e9f-f13855138211" providerId="ADAL" clId="{E9DEBDB5-6DCD-4DC2-A9D3-24B8667949C6}" dt="2023-12-04T12:32:57.051" v="2462" actId="27614"/>
          <ac:picMkLst>
            <pc:docMk/>
            <pc:sldMk cId="3187816065" sldId="280"/>
            <ac:picMk id="5" creationId="{2AAD0A42-1C5A-1E9D-16F0-2219E4E8DCA5}"/>
          </ac:picMkLst>
        </pc:picChg>
      </pc:sldChg>
      <pc:sldChg chg="addSp modSp new mod ord setBg">
        <pc:chgData name="Jonathan Wyatt" userId="c3e1212f-7374-4739-8e9f-f13855138211" providerId="ADAL" clId="{E9DEBDB5-6DCD-4DC2-A9D3-24B8667949C6}" dt="2023-12-04T15:41:15.141" v="3305" actId="1076"/>
        <pc:sldMkLst>
          <pc:docMk/>
          <pc:sldMk cId="560858388" sldId="281"/>
        </pc:sldMkLst>
        <pc:spChg chg="mod">
          <ac:chgData name="Jonathan Wyatt" userId="c3e1212f-7374-4739-8e9f-f13855138211" providerId="ADAL" clId="{E9DEBDB5-6DCD-4DC2-A9D3-24B8667949C6}" dt="2023-12-04T15:40:49.827" v="3302" actId="1076"/>
          <ac:spMkLst>
            <pc:docMk/>
            <pc:sldMk cId="560858388" sldId="281"/>
            <ac:spMk id="2" creationId="{D16EA4F6-B8D4-893E-0529-9BCC58562634}"/>
          </ac:spMkLst>
        </pc:spChg>
        <pc:spChg chg="mod">
          <ac:chgData name="Jonathan Wyatt" userId="c3e1212f-7374-4739-8e9f-f13855138211" providerId="ADAL" clId="{E9DEBDB5-6DCD-4DC2-A9D3-24B8667949C6}" dt="2023-12-04T15:41:15.141" v="3305" actId="1076"/>
          <ac:spMkLst>
            <pc:docMk/>
            <pc:sldMk cId="560858388" sldId="281"/>
            <ac:spMk id="3" creationId="{6A00790F-8050-BCE7-FBB7-7479479A4C69}"/>
          </ac:spMkLst>
        </pc:spChg>
        <pc:spChg chg="add">
          <ac:chgData name="Jonathan Wyatt" userId="c3e1212f-7374-4739-8e9f-f13855138211" providerId="ADAL" clId="{E9DEBDB5-6DCD-4DC2-A9D3-24B8667949C6}" dt="2023-12-04T15:40:11.477" v="3276" actId="26606"/>
          <ac:spMkLst>
            <pc:docMk/>
            <pc:sldMk cId="560858388" sldId="281"/>
            <ac:spMk id="9" creationId="{04812C46-200A-4DEB-A05E-3ED6C68C2387}"/>
          </ac:spMkLst>
        </pc:spChg>
        <pc:spChg chg="add">
          <ac:chgData name="Jonathan Wyatt" userId="c3e1212f-7374-4739-8e9f-f13855138211" providerId="ADAL" clId="{E9DEBDB5-6DCD-4DC2-A9D3-24B8667949C6}" dt="2023-12-04T15:40:11.477" v="3276" actId="26606"/>
          <ac:spMkLst>
            <pc:docMk/>
            <pc:sldMk cId="560858388" sldId="281"/>
            <ac:spMk id="11" creationId="{D1EA859B-E555-4109-94F3-6700E046E008}"/>
          </ac:spMkLst>
        </pc:spChg>
        <pc:picChg chg="add">
          <ac:chgData name="Jonathan Wyatt" userId="c3e1212f-7374-4739-8e9f-f13855138211" providerId="ADAL" clId="{E9DEBDB5-6DCD-4DC2-A9D3-24B8667949C6}" dt="2023-12-04T15:40:11.477" v="3276" actId="26606"/>
          <ac:picMkLst>
            <pc:docMk/>
            <pc:sldMk cId="560858388" sldId="281"/>
            <ac:picMk id="5" creationId="{2D6D5F72-508D-3AC6-9586-CB6BCB807BA0}"/>
          </ac:picMkLst>
        </pc:picChg>
      </pc:sldChg>
      <pc:sldChg chg="modSp new del mod">
        <pc:chgData name="Jonathan Wyatt" userId="c3e1212f-7374-4739-8e9f-f13855138211" providerId="ADAL" clId="{E9DEBDB5-6DCD-4DC2-A9D3-24B8667949C6}" dt="2023-12-04T19:14:10.698" v="3702" actId="47"/>
        <pc:sldMkLst>
          <pc:docMk/>
          <pc:sldMk cId="2442684750" sldId="282"/>
        </pc:sldMkLst>
        <pc:spChg chg="mod">
          <ac:chgData name="Jonathan Wyatt" userId="c3e1212f-7374-4739-8e9f-f13855138211" providerId="ADAL" clId="{E9DEBDB5-6DCD-4DC2-A9D3-24B8667949C6}" dt="2023-12-04T14:08:17.910" v="3227" actId="122"/>
          <ac:spMkLst>
            <pc:docMk/>
            <pc:sldMk cId="2442684750" sldId="282"/>
            <ac:spMk id="2" creationId="{CA85A10C-A61F-08E2-15E9-92173582DE7F}"/>
          </ac:spMkLst>
        </pc:spChg>
        <pc:spChg chg="mod">
          <ac:chgData name="Jonathan Wyatt" userId="c3e1212f-7374-4739-8e9f-f13855138211" providerId="ADAL" clId="{E9DEBDB5-6DCD-4DC2-A9D3-24B8667949C6}" dt="2023-12-04T12:37:29.014" v="2694" actId="20577"/>
          <ac:spMkLst>
            <pc:docMk/>
            <pc:sldMk cId="2442684750" sldId="282"/>
            <ac:spMk id="3" creationId="{70E18BCE-1475-7F73-409B-5CABE452199E}"/>
          </ac:spMkLst>
        </pc:spChg>
      </pc:sldChg>
      <pc:sldChg chg="modSp new del mod">
        <pc:chgData name="Jonathan Wyatt" userId="c3e1212f-7374-4739-8e9f-f13855138211" providerId="ADAL" clId="{E9DEBDB5-6DCD-4DC2-A9D3-24B8667949C6}" dt="2023-12-04T19:14:07.257" v="3701" actId="47"/>
        <pc:sldMkLst>
          <pc:docMk/>
          <pc:sldMk cId="941827992" sldId="283"/>
        </pc:sldMkLst>
        <pc:spChg chg="mod">
          <ac:chgData name="Jonathan Wyatt" userId="c3e1212f-7374-4739-8e9f-f13855138211" providerId="ADAL" clId="{E9DEBDB5-6DCD-4DC2-A9D3-24B8667949C6}" dt="2023-12-04T12:37:46.296" v="2754" actId="20577"/>
          <ac:spMkLst>
            <pc:docMk/>
            <pc:sldMk cId="941827992" sldId="283"/>
            <ac:spMk id="2" creationId="{CB9B069E-1583-F5BE-18CA-E8617C22176B}"/>
          </ac:spMkLst>
        </pc:spChg>
        <pc:spChg chg="mod">
          <ac:chgData name="Jonathan Wyatt" userId="c3e1212f-7374-4739-8e9f-f13855138211" providerId="ADAL" clId="{E9DEBDB5-6DCD-4DC2-A9D3-24B8667949C6}" dt="2023-12-04T19:10:50.344" v="3646" actId="20577"/>
          <ac:spMkLst>
            <pc:docMk/>
            <pc:sldMk cId="941827992" sldId="283"/>
            <ac:spMk id="3" creationId="{77ACFC29-D065-EEA8-FD9E-D5197B41C6BF}"/>
          </ac:spMkLst>
        </pc:spChg>
      </pc:sldChg>
      <pc:sldChg chg="addSp delSp modSp new mod setBg">
        <pc:chgData name="Jonathan Wyatt" userId="c3e1212f-7374-4739-8e9f-f13855138211" providerId="ADAL" clId="{E9DEBDB5-6DCD-4DC2-A9D3-24B8667949C6}" dt="2023-12-04T19:24:19.986" v="4340" actId="26606"/>
        <pc:sldMkLst>
          <pc:docMk/>
          <pc:sldMk cId="1030112389" sldId="284"/>
        </pc:sldMkLst>
        <pc:spChg chg="mod">
          <ac:chgData name="Jonathan Wyatt" userId="c3e1212f-7374-4739-8e9f-f13855138211" providerId="ADAL" clId="{E9DEBDB5-6DCD-4DC2-A9D3-24B8667949C6}" dt="2023-12-04T19:24:19.986" v="4340" actId="26606"/>
          <ac:spMkLst>
            <pc:docMk/>
            <pc:sldMk cId="1030112389" sldId="284"/>
            <ac:spMk id="2" creationId="{B6BBF0C9-8C55-CA17-3A35-0C25C64447F2}"/>
          </ac:spMkLst>
        </pc:spChg>
        <pc:spChg chg="del">
          <ac:chgData name="Jonathan Wyatt" userId="c3e1212f-7374-4739-8e9f-f13855138211" providerId="ADAL" clId="{E9DEBDB5-6DCD-4DC2-A9D3-24B8667949C6}" dt="2023-12-04T19:24:19.986" v="4340" actId="26606"/>
          <ac:spMkLst>
            <pc:docMk/>
            <pc:sldMk cId="1030112389" sldId="284"/>
            <ac:spMk id="3" creationId="{D34B9880-3A8F-1687-5FD5-31E8F0F51804}"/>
          </ac:spMkLst>
        </pc:spChg>
        <pc:spChg chg="add">
          <ac:chgData name="Jonathan Wyatt" userId="c3e1212f-7374-4739-8e9f-f13855138211" providerId="ADAL" clId="{E9DEBDB5-6DCD-4DC2-A9D3-24B8667949C6}" dt="2023-12-04T19:24:19.986" v="4340" actId="26606"/>
          <ac:spMkLst>
            <pc:docMk/>
            <pc:sldMk cId="1030112389" sldId="284"/>
            <ac:spMk id="10" creationId="{6753252F-4873-4F63-801D-CC719279A7D5}"/>
          </ac:spMkLst>
        </pc:spChg>
        <pc:spChg chg="add">
          <ac:chgData name="Jonathan Wyatt" userId="c3e1212f-7374-4739-8e9f-f13855138211" providerId="ADAL" clId="{E9DEBDB5-6DCD-4DC2-A9D3-24B8667949C6}" dt="2023-12-04T19:24:19.986" v="4340" actId="26606"/>
          <ac:spMkLst>
            <pc:docMk/>
            <pc:sldMk cId="1030112389" sldId="284"/>
            <ac:spMk id="12" creationId="{047C8CCB-F95D-4249-92DD-651249D3535A}"/>
          </ac:spMkLst>
        </pc:spChg>
        <pc:picChg chg="add">
          <ac:chgData name="Jonathan Wyatt" userId="c3e1212f-7374-4739-8e9f-f13855138211" providerId="ADAL" clId="{E9DEBDB5-6DCD-4DC2-A9D3-24B8667949C6}" dt="2023-12-04T19:24:19.986" v="4340" actId="26606"/>
          <ac:picMkLst>
            <pc:docMk/>
            <pc:sldMk cId="1030112389" sldId="284"/>
            <ac:picMk id="7" creationId="{D513723A-AFE5-8273-71B0-D414CF28C63D}"/>
          </ac:picMkLst>
        </pc:picChg>
      </pc:sldChg>
      <pc:sldChg chg="addSp delSp modSp new mod setBg">
        <pc:chgData name="Jonathan Wyatt" userId="c3e1212f-7374-4739-8e9f-f13855138211" providerId="ADAL" clId="{E9DEBDB5-6DCD-4DC2-A9D3-24B8667949C6}" dt="2023-12-04T19:24:33.607" v="4341" actId="26606"/>
        <pc:sldMkLst>
          <pc:docMk/>
          <pc:sldMk cId="2373559566" sldId="285"/>
        </pc:sldMkLst>
        <pc:spChg chg="mod">
          <ac:chgData name="Jonathan Wyatt" userId="c3e1212f-7374-4739-8e9f-f13855138211" providerId="ADAL" clId="{E9DEBDB5-6DCD-4DC2-A9D3-24B8667949C6}" dt="2023-12-04T19:24:33.607" v="4341" actId="26606"/>
          <ac:spMkLst>
            <pc:docMk/>
            <pc:sldMk cId="2373559566" sldId="285"/>
            <ac:spMk id="2" creationId="{52506D6B-22A2-514D-59A8-15CD4FE6F27D}"/>
          </ac:spMkLst>
        </pc:spChg>
        <pc:spChg chg="del">
          <ac:chgData name="Jonathan Wyatt" userId="c3e1212f-7374-4739-8e9f-f13855138211" providerId="ADAL" clId="{E9DEBDB5-6DCD-4DC2-A9D3-24B8667949C6}" dt="2023-12-04T19:24:33.607" v="4341" actId="26606"/>
          <ac:spMkLst>
            <pc:docMk/>
            <pc:sldMk cId="2373559566" sldId="285"/>
            <ac:spMk id="3" creationId="{12A8B578-7511-384A-3E63-766636776DCB}"/>
          </ac:spMkLst>
        </pc:spChg>
        <pc:spChg chg="add">
          <ac:chgData name="Jonathan Wyatt" userId="c3e1212f-7374-4739-8e9f-f13855138211" providerId="ADAL" clId="{E9DEBDB5-6DCD-4DC2-A9D3-24B8667949C6}" dt="2023-12-04T19:24:33.607" v="4341" actId="26606"/>
          <ac:spMkLst>
            <pc:docMk/>
            <pc:sldMk cId="2373559566" sldId="285"/>
            <ac:spMk id="9" creationId="{71B2258F-86CA-4D4D-8270-BC05FCDEBFB3}"/>
          </ac:spMkLst>
        </pc:spChg>
        <pc:picChg chg="add">
          <ac:chgData name="Jonathan Wyatt" userId="c3e1212f-7374-4739-8e9f-f13855138211" providerId="ADAL" clId="{E9DEBDB5-6DCD-4DC2-A9D3-24B8667949C6}" dt="2023-12-04T19:24:33.607" v="4341" actId="26606"/>
          <ac:picMkLst>
            <pc:docMk/>
            <pc:sldMk cId="2373559566" sldId="285"/>
            <ac:picMk id="5" creationId="{39A87CB2-FD75-93F6-882C-76192A3523EF}"/>
          </ac:picMkLst>
        </pc:picChg>
      </pc:sldChg>
      <pc:sldChg chg="addSp modSp new mod setBg">
        <pc:chgData name="Jonathan Wyatt" userId="c3e1212f-7374-4739-8e9f-f13855138211" providerId="ADAL" clId="{E9DEBDB5-6DCD-4DC2-A9D3-24B8667949C6}" dt="2023-12-04T19:12:37.515" v="3683" actId="403"/>
        <pc:sldMkLst>
          <pc:docMk/>
          <pc:sldMk cId="1303302109" sldId="286"/>
        </pc:sldMkLst>
        <pc:spChg chg="mod">
          <ac:chgData name="Jonathan Wyatt" userId="c3e1212f-7374-4739-8e9f-f13855138211" providerId="ADAL" clId="{E9DEBDB5-6DCD-4DC2-A9D3-24B8667949C6}" dt="2023-12-04T19:12:31.397" v="3681" actId="122"/>
          <ac:spMkLst>
            <pc:docMk/>
            <pc:sldMk cId="1303302109" sldId="286"/>
            <ac:spMk id="2" creationId="{F2C1B8B9-47CE-B5C1-2D60-4FA209697347}"/>
          </ac:spMkLst>
        </pc:spChg>
        <pc:spChg chg="mod">
          <ac:chgData name="Jonathan Wyatt" userId="c3e1212f-7374-4739-8e9f-f13855138211" providerId="ADAL" clId="{E9DEBDB5-6DCD-4DC2-A9D3-24B8667949C6}" dt="2023-12-04T19:12:37.515" v="3683" actId="403"/>
          <ac:spMkLst>
            <pc:docMk/>
            <pc:sldMk cId="1303302109" sldId="286"/>
            <ac:spMk id="3" creationId="{3736EE03-B1DE-6982-C5A0-EC377679DCFB}"/>
          </ac:spMkLst>
        </pc:spChg>
        <pc:spChg chg="add">
          <ac:chgData name="Jonathan Wyatt" userId="c3e1212f-7374-4739-8e9f-f13855138211" providerId="ADAL" clId="{E9DEBDB5-6DCD-4DC2-A9D3-24B8667949C6}" dt="2023-12-04T19:12:16.504" v="3678" actId="26606"/>
          <ac:spMkLst>
            <pc:docMk/>
            <pc:sldMk cId="1303302109" sldId="286"/>
            <ac:spMk id="9" creationId="{04812C46-200A-4DEB-A05E-3ED6C68C2387}"/>
          </ac:spMkLst>
        </pc:spChg>
        <pc:spChg chg="add">
          <ac:chgData name="Jonathan Wyatt" userId="c3e1212f-7374-4739-8e9f-f13855138211" providerId="ADAL" clId="{E9DEBDB5-6DCD-4DC2-A9D3-24B8667949C6}" dt="2023-12-04T19:12:16.504" v="3678" actId="26606"/>
          <ac:spMkLst>
            <pc:docMk/>
            <pc:sldMk cId="1303302109" sldId="286"/>
            <ac:spMk id="11" creationId="{D1EA859B-E555-4109-94F3-6700E046E008}"/>
          </ac:spMkLst>
        </pc:spChg>
        <pc:picChg chg="add">
          <ac:chgData name="Jonathan Wyatt" userId="c3e1212f-7374-4739-8e9f-f13855138211" providerId="ADAL" clId="{E9DEBDB5-6DCD-4DC2-A9D3-24B8667949C6}" dt="2023-12-04T19:12:16.504" v="3678" actId="26606"/>
          <ac:picMkLst>
            <pc:docMk/>
            <pc:sldMk cId="1303302109" sldId="286"/>
            <ac:picMk id="5" creationId="{73984C02-A8A6-1001-5701-F2D4760B582B}"/>
          </ac:picMkLst>
        </pc:picChg>
      </pc:sldChg>
      <pc:sldChg chg="modSp new del mod">
        <pc:chgData name="Jonathan Wyatt" userId="c3e1212f-7374-4739-8e9f-f13855138211" providerId="ADAL" clId="{E9DEBDB5-6DCD-4DC2-A9D3-24B8667949C6}" dt="2023-12-04T19:25:01.835" v="4342" actId="47"/>
        <pc:sldMkLst>
          <pc:docMk/>
          <pc:sldMk cId="1986540018" sldId="287"/>
        </pc:sldMkLst>
        <pc:spChg chg="mod">
          <ac:chgData name="Jonathan Wyatt" userId="c3e1212f-7374-4739-8e9f-f13855138211" providerId="ADAL" clId="{E9DEBDB5-6DCD-4DC2-A9D3-24B8667949C6}" dt="2023-12-04T12:40:56.391" v="3063" actId="20577"/>
          <ac:spMkLst>
            <pc:docMk/>
            <pc:sldMk cId="1986540018" sldId="287"/>
            <ac:spMk id="2" creationId="{E940CFB6-A2FF-E976-EADD-74F1B997FFE8}"/>
          </ac:spMkLst>
        </pc:spChg>
        <pc:spChg chg="mod">
          <ac:chgData name="Jonathan Wyatt" userId="c3e1212f-7374-4739-8e9f-f13855138211" providerId="ADAL" clId="{E9DEBDB5-6DCD-4DC2-A9D3-24B8667949C6}" dt="2023-12-04T12:41:23.849" v="3154" actId="122"/>
          <ac:spMkLst>
            <pc:docMk/>
            <pc:sldMk cId="1986540018" sldId="287"/>
            <ac:spMk id="3" creationId="{1AB73922-1677-98F7-6606-604DE9A6C234}"/>
          </ac:spMkLst>
        </pc:spChg>
      </pc:sldChg>
      <pc:sldChg chg="modSp new del mod">
        <pc:chgData name="Jonathan Wyatt" userId="c3e1212f-7374-4739-8e9f-f13855138211" providerId="ADAL" clId="{E9DEBDB5-6DCD-4DC2-A9D3-24B8667949C6}" dt="2023-12-04T19:20:49.049" v="4291" actId="47"/>
        <pc:sldMkLst>
          <pc:docMk/>
          <pc:sldMk cId="1456246218" sldId="288"/>
        </pc:sldMkLst>
        <pc:spChg chg="mod">
          <ac:chgData name="Jonathan Wyatt" userId="c3e1212f-7374-4739-8e9f-f13855138211" providerId="ADAL" clId="{E9DEBDB5-6DCD-4DC2-A9D3-24B8667949C6}" dt="2023-12-04T12:42:08.235" v="3226" actId="122"/>
          <ac:spMkLst>
            <pc:docMk/>
            <pc:sldMk cId="1456246218" sldId="288"/>
            <ac:spMk id="2" creationId="{CE71DA5D-CA36-BC98-B198-72C14679BA77}"/>
          </ac:spMkLst>
        </pc:spChg>
      </pc:sldChg>
      <pc:sldChg chg="addSp modSp new mod setBg">
        <pc:chgData name="Jonathan Wyatt" userId="c3e1212f-7374-4739-8e9f-f13855138211" providerId="ADAL" clId="{E9DEBDB5-6DCD-4DC2-A9D3-24B8667949C6}" dt="2023-12-04T19:23:05.492" v="4339" actId="20577"/>
        <pc:sldMkLst>
          <pc:docMk/>
          <pc:sldMk cId="3654819404" sldId="289"/>
        </pc:sldMkLst>
        <pc:spChg chg="mod">
          <ac:chgData name="Jonathan Wyatt" userId="c3e1212f-7374-4739-8e9f-f13855138211" providerId="ADAL" clId="{E9DEBDB5-6DCD-4DC2-A9D3-24B8667949C6}" dt="2023-12-04T19:20:17.012" v="4239" actId="122"/>
          <ac:spMkLst>
            <pc:docMk/>
            <pc:sldMk cId="3654819404" sldId="289"/>
            <ac:spMk id="2" creationId="{BDD5E2BC-0690-6960-4AD6-B0189865C0DB}"/>
          </ac:spMkLst>
        </pc:spChg>
        <pc:spChg chg="mod">
          <ac:chgData name="Jonathan Wyatt" userId="c3e1212f-7374-4739-8e9f-f13855138211" providerId="ADAL" clId="{E9DEBDB5-6DCD-4DC2-A9D3-24B8667949C6}" dt="2023-12-04T19:23:05.492" v="4339" actId="20577"/>
          <ac:spMkLst>
            <pc:docMk/>
            <pc:sldMk cId="3654819404" sldId="289"/>
            <ac:spMk id="3" creationId="{63BB8775-06ED-83D7-0CA6-C9C95B4C6343}"/>
          </ac:spMkLst>
        </pc:spChg>
        <pc:spChg chg="add">
          <ac:chgData name="Jonathan Wyatt" userId="c3e1212f-7374-4739-8e9f-f13855138211" providerId="ADAL" clId="{E9DEBDB5-6DCD-4DC2-A9D3-24B8667949C6}" dt="2023-12-04T19:20:14.460" v="4238" actId="26606"/>
          <ac:spMkLst>
            <pc:docMk/>
            <pc:sldMk cId="3654819404" sldId="289"/>
            <ac:spMk id="9" creationId="{9F7D5CDA-D291-4307-BF55-1381FED29634}"/>
          </ac:spMkLst>
        </pc:spChg>
        <pc:picChg chg="add">
          <ac:chgData name="Jonathan Wyatt" userId="c3e1212f-7374-4739-8e9f-f13855138211" providerId="ADAL" clId="{E9DEBDB5-6DCD-4DC2-A9D3-24B8667949C6}" dt="2023-12-04T19:20:14.460" v="4238" actId="26606"/>
          <ac:picMkLst>
            <pc:docMk/>
            <pc:sldMk cId="3654819404" sldId="289"/>
            <ac:picMk id="5" creationId="{F4EC56B7-3BEE-A9CE-DFF6-6DFB34E0DB8D}"/>
          </ac:picMkLst>
        </pc:picChg>
      </pc:sldChg>
      <pc:sldChg chg="addSp delSp modSp new mod setBg">
        <pc:chgData name="Jonathan Wyatt" userId="c3e1212f-7374-4739-8e9f-f13855138211" providerId="ADAL" clId="{E9DEBDB5-6DCD-4DC2-A9D3-24B8667949C6}" dt="2023-12-04T19:27:15.118" v="4490" actId="122"/>
        <pc:sldMkLst>
          <pc:docMk/>
          <pc:sldMk cId="1779219079" sldId="290"/>
        </pc:sldMkLst>
        <pc:spChg chg="del mod">
          <ac:chgData name="Jonathan Wyatt" userId="c3e1212f-7374-4739-8e9f-f13855138211" providerId="ADAL" clId="{E9DEBDB5-6DCD-4DC2-A9D3-24B8667949C6}" dt="2023-12-04T19:26:48.286" v="4446" actId="478"/>
          <ac:spMkLst>
            <pc:docMk/>
            <pc:sldMk cId="1779219079" sldId="290"/>
            <ac:spMk id="2" creationId="{14E4D640-7FCF-13C5-B9F6-DFD993A8EFBA}"/>
          </ac:spMkLst>
        </pc:spChg>
        <pc:spChg chg="mod">
          <ac:chgData name="Jonathan Wyatt" userId="c3e1212f-7374-4739-8e9f-f13855138211" providerId="ADAL" clId="{E9DEBDB5-6DCD-4DC2-A9D3-24B8667949C6}" dt="2023-12-04T19:27:15.118" v="4490" actId="122"/>
          <ac:spMkLst>
            <pc:docMk/>
            <pc:sldMk cId="1779219079" sldId="290"/>
            <ac:spMk id="3" creationId="{4384FA01-C6FC-F220-0625-2FE4C9966066}"/>
          </ac:spMkLst>
        </pc:spChg>
        <pc:spChg chg="add del">
          <ac:chgData name="Jonathan Wyatt" userId="c3e1212f-7374-4739-8e9f-f13855138211" providerId="ADAL" clId="{E9DEBDB5-6DCD-4DC2-A9D3-24B8667949C6}" dt="2023-12-04T19:26:52.912" v="4449" actId="26606"/>
          <ac:spMkLst>
            <pc:docMk/>
            <pc:sldMk cId="1779219079" sldId="290"/>
            <ac:spMk id="9" creationId="{AE3A741D-C19B-960A-5803-1C5887147820}"/>
          </ac:spMkLst>
        </pc:spChg>
        <pc:spChg chg="add del">
          <ac:chgData name="Jonathan Wyatt" userId="c3e1212f-7374-4739-8e9f-f13855138211" providerId="ADAL" clId="{E9DEBDB5-6DCD-4DC2-A9D3-24B8667949C6}" dt="2023-12-04T19:26:52.912" v="4449" actId="26606"/>
          <ac:spMkLst>
            <pc:docMk/>
            <pc:sldMk cId="1779219079" sldId="290"/>
            <ac:spMk id="11" creationId="{DC39DE25-0E4E-0AA7-0932-1D78C2372786}"/>
          </ac:spMkLst>
        </pc:spChg>
        <pc:spChg chg="add del">
          <ac:chgData name="Jonathan Wyatt" userId="c3e1212f-7374-4739-8e9f-f13855138211" providerId="ADAL" clId="{E9DEBDB5-6DCD-4DC2-A9D3-24B8667949C6}" dt="2023-12-04T19:26:52.912" v="4449" actId="26606"/>
          <ac:spMkLst>
            <pc:docMk/>
            <pc:sldMk cId="1779219079" sldId="290"/>
            <ac:spMk id="13" creationId="{8D6EA299-0840-6DEA-E670-C49AEBC87E89}"/>
          </ac:spMkLst>
        </pc:spChg>
        <pc:spChg chg="add del">
          <ac:chgData name="Jonathan Wyatt" userId="c3e1212f-7374-4739-8e9f-f13855138211" providerId="ADAL" clId="{E9DEBDB5-6DCD-4DC2-A9D3-24B8667949C6}" dt="2023-12-04T19:26:52.897" v="4448" actId="26606"/>
          <ac:spMkLst>
            <pc:docMk/>
            <pc:sldMk cId="1779219079" sldId="290"/>
            <ac:spMk id="18" creationId="{AE3A741D-C19B-960A-5803-1C5887147820}"/>
          </ac:spMkLst>
        </pc:spChg>
        <pc:spChg chg="add del">
          <ac:chgData name="Jonathan Wyatt" userId="c3e1212f-7374-4739-8e9f-f13855138211" providerId="ADAL" clId="{E9DEBDB5-6DCD-4DC2-A9D3-24B8667949C6}" dt="2023-12-04T19:26:52.897" v="4448" actId="26606"/>
          <ac:spMkLst>
            <pc:docMk/>
            <pc:sldMk cId="1779219079" sldId="290"/>
            <ac:spMk id="20" creationId="{DC39DE25-0E4E-0AA7-0932-1D78C2372786}"/>
          </ac:spMkLst>
        </pc:spChg>
        <pc:spChg chg="add del">
          <ac:chgData name="Jonathan Wyatt" userId="c3e1212f-7374-4739-8e9f-f13855138211" providerId="ADAL" clId="{E9DEBDB5-6DCD-4DC2-A9D3-24B8667949C6}" dt="2023-12-04T19:26:52.897" v="4448" actId="26606"/>
          <ac:spMkLst>
            <pc:docMk/>
            <pc:sldMk cId="1779219079" sldId="290"/>
            <ac:spMk id="22" creationId="{8D6EA299-0840-6DEA-E670-C49AEBC87E89}"/>
          </ac:spMkLst>
        </pc:spChg>
        <pc:spChg chg="add">
          <ac:chgData name="Jonathan Wyatt" userId="c3e1212f-7374-4739-8e9f-f13855138211" providerId="ADAL" clId="{E9DEBDB5-6DCD-4DC2-A9D3-24B8667949C6}" dt="2023-12-04T19:26:52.912" v="4449" actId="26606"/>
          <ac:spMkLst>
            <pc:docMk/>
            <pc:sldMk cId="1779219079" sldId="290"/>
            <ac:spMk id="24" creationId="{829A1E2C-5AC8-40FC-99E9-832069D39792}"/>
          </ac:spMkLst>
        </pc:spChg>
        <pc:spChg chg="add">
          <ac:chgData name="Jonathan Wyatt" userId="c3e1212f-7374-4739-8e9f-f13855138211" providerId="ADAL" clId="{E9DEBDB5-6DCD-4DC2-A9D3-24B8667949C6}" dt="2023-12-04T19:26:52.912" v="4449" actId="26606"/>
          <ac:spMkLst>
            <pc:docMk/>
            <pc:sldMk cId="1779219079" sldId="290"/>
            <ac:spMk id="25" creationId="{8181FC64-B306-4821-98E2-780662EFC486}"/>
          </ac:spMkLst>
        </pc:spChg>
        <pc:spChg chg="add">
          <ac:chgData name="Jonathan Wyatt" userId="c3e1212f-7374-4739-8e9f-f13855138211" providerId="ADAL" clId="{E9DEBDB5-6DCD-4DC2-A9D3-24B8667949C6}" dt="2023-12-04T19:26:52.912" v="4449" actId="26606"/>
          <ac:spMkLst>
            <pc:docMk/>
            <pc:sldMk cId="1779219079" sldId="290"/>
            <ac:spMk id="26" creationId="{5871FC61-DD4E-47D4-81FD-8A7E7D12B371}"/>
          </ac:spMkLst>
        </pc:spChg>
        <pc:spChg chg="add">
          <ac:chgData name="Jonathan Wyatt" userId="c3e1212f-7374-4739-8e9f-f13855138211" providerId="ADAL" clId="{E9DEBDB5-6DCD-4DC2-A9D3-24B8667949C6}" dt="2023-12-04T19:26:52.912" v="4449" actId="26606"/>
          <ac:spMkLst>
            <pc:docMk/>
            <pc:sldMk cId="1779219079" sldId="290"/>
            <ac:spMk id="27" creationId="{F9EC3F91-A75C-4F74-867E-E4C28C13546B}"/>
          </ac:spMkLst>
        </pc:spChg>
        <pc:picChg chg="add mod">
          <ac:chgData name="Jonathan Wyatt" userId="c3e1212f-7374-4739-8e9f-f13855138211" providerId="ADAL" clId="{E9DEBDB5-6DCD-4DC2-A9D3-24B8667949C6}" dt="2023-12-04T19:26:52.912" v="4449" actId="26606"/>
          <ac:picMkLst>
            <pc:docMk/>
            <pc:sldMk cId="1779219079" sldId="290"/>
            <ac:picMk id="5" creationId="{8BCCB267-8C5A-9E4B-9717-C5225FE317F5}"/>
          </ac:picMkLst>
        </pc:picChg>
      </pc:sldChg>
      <pc:sldChg chg="addSp delSp modSp new mod setBg">
        <pc:chgData name="Jonathan Wyatt" userId="c3e1212f-7374-4739-8e9f-f13855138211" providerId="ADAL" clId="{E9DEBDB5-6DCD-4DC2-A9D3-24B8667949C6}" dt="2023-12-04T19:28:16.377" v="4578" actId="26606"/>
        <pc:sldMkLst>
          <pc:docMk/>
          <pc:sldMk cId="851159957" sldId="291"/>
        </pc:sldMkLst>
        <pc:spChg chg="mod">
          <ac:chgData name="Jonathan Wyatt" userId="c3e1212f-7374-4739-8e9f-f13855138211" providerId="ADAL" clId="{E9DEBDB5-6DCD-4DC2-A9D3-24B8667949C6}" dt="2023-12-04T19:28:16.377" v="4578" actId="26606"/>
          <ac:spMkLst>
            <pc:docMk/>
            <pc:sldMk cId="851159957" sldId="291"/>
            <ac:spMk id="2" creationId="{4D6528BC-216B-C93A-5C50-A6B0656253A4}"/>
          </ac:spMkLst>
        </pc:spChg>
        <pc:spChg chg="del">
          <ac:chgData name="Jonathan Wyatt" userId="c3e1212f-7374-4739-8e9f-f13855138211" providerId="ADAL" clId="{E9DEBDB5-6DCD-4DC2-A9D3-24B8667949C6}" dt="2023-12-04T19:28:01.290" v="4573" actId="478"/>
          <ac:spMkLst>
            <pc:docMk/>
            <pc:sldMk cId="851159957" sldId="291"/>
            <ac:spMk id="3" creationId="{AC4F5F83-93DE-8E1F-6EE6-25E4486612CD}"/>
          </ac:spMkLst>
        </pc:spChg>
        <pc:spChg chg="add del">
          <ac:chgData name="Jonathan Wyatt" userId="c3e1212f-7374-4739-8e9f-f13855138211" providerId="ADAL" clId="{E9DEBDB5-6DCD-4DC2-A9D3-24B8667949C6}" dt="2023-12-04T19:28:16.377" v="4578" actId="26606"/>
          <ac:spMkLst>
            <pc:docMk/>
            <pc:sldMk cId="851159957" sldId="291"/>
            <ac:spMk id="11" creationId="{74751229-0244-4FBB-BED1-407467F4C951}"/>
          </ac:spMkLst>
        </pc:spChg>
        <pc:spChg chg="add">
          <ac:chgData name="Jonathan Wyatt" userId="c3e1212f-7374-4739-8e9f-f13855138211" providerId="ADAL" clId="{E9DEBDB5-6DCD-4DC2-A9D3-24B8667949C6}" dt="2023-12-04T19:28:16.377" v="4578" actId="26606"/>
          <ac:spMkLst>
            <pc:docMk/>
            <pc:sldMk cId="851159957" sldId="291"/>
            <ac:spMk id="16" creationId="{DED2895B-C79F-4775-994F-1C4D2A4AFC6C}"/>
          </ac:spMkLst>
        </pc:spChg>
        <pc:picChg chg="add mod">
          <ac:chgData name="Jonathan Wyatt" userId="c3e1212f-7374-4739-8e9f-f13855138211" providerId="ADAL" clId="{E9DEBDB5-6DCD-4DC2-A9D3-24B8667949C6}" dt="2023-12-04T19:28:16.377" v="4578" actId="26606"/>
          <ac:picMkLst>
            <pc:docMk/>
            <pc:sldMk cId="851159957" sldId="291"/>
            <ac:picMk id="6" creationId="{B60F7A4B-5EEA-E327-1CDE-04408C5C9DFC}"/>
          </ac:picMkLst>
        </pc:picChg>
        <pc:picChg chg="add del">
          <ac:chgData name="Jonathan Wyatt" userId="c3e1212f-7374-4739-8e9f-f13855138211" providerId="ADAL" clId="{E9DEBDB5-6DCD-4DC2-A9D3-24B8667949C6}" dt="2023-12-04T19:28:16.377" v="4578" actId="26606"/>
          <ac:picMkLst>
            <pc:docMk/>
            <pc:sldMk cId="851159957" sldId="291"/>
            <ac:picMk id="8" creationId="{15D1C666-340C-4B7A-BD2F-A8CD8F9752B5}"/>
          </ac:picMkLst>
        </pc:picChg>
      </pc:sldChg>
      <pc:sldChg chg="new del">
        <pc:chgData name="Jonathan Wyatt" userId="c3e1212f-7374-4739-8e9f-f13855138211" providerId="ADAL" clId="{E9DEBDB5-6DCD-4DC2-A9D3-24B8667949C6}" dt="2023-12-04T19:30:08.150" v="4800" actId="47"/>
        <pc:sldMkLst>
          <pc:docMk/>
          <pc:sldMk cId="1588795080" sldId="292"/>
        </pc:sldMkLst>
      </pc:sldChg>
    </pc:docChg>
  </pc:docChgLst>
  <pc:docChgLst>
    <pc:chgData name="Jonathan Wyatt" userId="c3e1212f-7374-4739-8e9f-f13855138211" providerId="ADAL" clId="{F35F2896-D390-4B10-A036-79090F0E24FA}"/>
    <pc:docChg chg="custSel addSld delSld modSld sldOrd">
      <pc:chgData name="Jonathan Wyatt" userId="c3e1212f-7374-4739-8e9f-f13855138211" providerId="ADAL" clId="{F35F2896-D390-4B10-A036-79090F0E24FA}" dt="2024-01-16T22:29:39.650" v="3153" actId="47"/>
      <pc:docMkLst>
        <pc:docMk/>
      </pc:docMkLst>
      <pc:sldChg chg="modSp mod">
        <pc:chgData name="Jonathan Wyatt" userId="c3e1212f-7374-4739-8e9f-f13855138211" providerId="ADAL" clId="{F35F2896-D390-4B10-A036-79090F0E24FA}" dt="2024-01-15T12:18:01.887" v="1448" actId="27636"/>
        <pc:sldMkLst>
          <pc:docMk/>
          <pc:sldMk cId="3364046547" sldId="258"/>
        </pc:sldMkLst>
        <pc:spChg chg="mod">
          <ac:chgData name="Jonathan Wyatt" userId="c3e1212f-7374-4739-8e9f-f13855138211" providerId="ADAL" clId="{F35F2896-D390-4B10-A036-79090F0E24FA}" dt="2024-01-15T12:18:01.887" v="1448" actId="27636"/>
          <ac:spMkLst>
            <pc:docMk/>
            <pc:sldMk cId="3364046547" sldId="258"/>
            <ac:spMk id="3" creationId="{27946096-DD23-B4EB-6AA3-B595F13F679B}"/>
          </ac:spMkLst>
        </pc:spChg>
      </pc:sldChg>
      <pc:sldChg chg="modSp">
        <pc:chgData name="Jonathan Wyatt" userId="c3e1212f-7374-4739-8e9f-f13855138211" providerId="ADAL" clId="{F35F2896-D390-4B10-A036-79090F0E24FA}" dt="2024-01-16T13:32:23.707" v="3146" actId="20578"/>
        <pc:sldMkLst>
          <pc:docMk/>
          <pc:sldMk cId="560858388" sldId="281"/>
        </pc:sldMkLst>
        <pc:spChg chg="mod">
          <ac:chgData name="Jonathan Wyatt" userId="c3e1212f-7374-4739-8e9f-f13855138211" providerId="ADAL" clId="{F35F2896-D390-4B10-A036-79090F0E24FA}" dt="2024-01-16T13:32:23.707" v="3146" actId="20578"/>
          <ac:spMkLst>
            <pc:docMk/>
            <pc:sldMk cId="560858388" sldId="281"/>
            <ac:spMk id="3" creationId="{6A00790F-8050-BCE7-FBB7-7479479A4C69}"/>
          </ac:spMkLst>
        </pc:spChg>
      </pc:sldChg>
      <pc:sldChg chg="modSp">
        <pc:chgData name="Jonathan Wyatt" userId="c3e1212f-7374-4739-8e9f-f13855138211" providerId="ADAL" clId="{F35F2896-D390-4B10-A036-79090F0E24FA}" dt="2024-01-15T10:11:51.143" v="0" actId="20578"/>
        <pc:sldMkLst>
          <pc:docMk/>
          <pc:sldMk cId="3654819404" sldId="289"/>
        </pc:sldMkLst>
        <pc:spChg chg="mod">
          <ac:chgData name="Jonathan Wyatt" userId="c3e1212f-7374-4739-8e9f-f13855138211" providerId="ADAL" clId="{F35F2896-D390-4B10-A036-79090F0E24FA}" dt="2024-01-15T10:11:51.143" v="0" actId="20578"/>
          <ac:spMkLst>
            <pc:docMk/>
            <pc:sldMk cId="3654819404" sldId="289"/>
            <ac:spMk id="3" creationId="{63BB8775-06ED-83D7-0CA6-C9C95B4C6343}"/>
          </ac:spMkLst>
        </pc:spChg>
      </pc:sldChg>
      <pc:sldChg chg="ord">
        <pc:chgData name="Jonathan Wyatt" userId="c3e1212f-7374-4739-8e9f-f13855138211" providerId="ADAL" clId="{F35F2896-D390-4B10-A036-79090F0E24FA}" dt="2024-01-15T11:53:25.171" v="162"/>
        <pc:sldMkLst>
          <pc:docMk/>
          <pc:sldMk cId="1779219079" sldId="290"/>
        </pc:sldMkLst>
      </pc:sldChg>
      <pc:sldChg chg="addSp delSp modSp new mod ord setBg modNotesTx">
        <pc:chgData name="Jonathan Wyatt" userId="c3e1212f-7374-4739-8e9f-f13855138211" providerId="ADAL" clId="{F35F2896-D390-4B10-A036-79090F0E24FA}" dt="2024-01-15T12:00:52.258" v="929" actId="20577"/>
        <pc:sldMkLst>
          <pc:docMk/>
          <pc:sldMk cId="2173139279" sldId="292"/>
        </pc:sldMkLst>
        <pc:spChg chg="mod ord">
          <ac:chgData name="Jonathan Wyatt" userId="c3e1212f-7374-4739-8e9f-f13855138211" providerId="ADAL" clId="{F35F2896-D390-4B10-A036-79090F0E24FA}" dt="2024-01-15T11:50:52.797" v="60" actId="20577"/>
          <ac:spMkLst>
            <pc:docMk/>
            <pc:sldMk cId="2173139279" sldId="292"/>
            <ac:spMk id="2" creationId="{94803299-F950-6A2A-DB45-5911F1F6D741}"/>
          </ac:spMkLst>
        </pc:spChg>
        <pc:spChg chg="del">
          <ac:chgData name="Jonathan Wyatt" userId="c3e1212f-7374-4739-8e9f-f13855138211" providerId="ADAL" clId="{F35F2896-D390-4B10-A036-79090F0E24FA}" dt="2024-01-15T11:48:34.561" v="26" actId="22"/>
          <ac:spMkLst>
            <pc:docMk/>
            <pc:sldMk cId="2173139279" sldId="292"/>
            <ac:spMk id="3" creationId="{FA25695A-8810-1A17-1D1E-E1269804A5F9}"/>
          </ac:spMkLst>
        </pc:spChg>
        <pc:spChg chg="add del">
          <ac:chgData name="Jonathan Wyatt" userId="c3e1212f-7374-4739-8e9f-f13855138211" providerId="ADAL" clId="{F35F2896-D390-4B10-A036-79090F0E24FA}" dt="2024-01-15T11:49:37.369" v="30" actId="26606"/>
          <ac:spMkLst>
            <pc:docMk/>
            <pc:sldMk cId="2173139279" sldId="292"/>
            <ac:spMk id="12" creationId="{53F29798-D584-4792-9B62-3F5F5C36D619}"/>
          </ac:spMkLst>
        </pc:spChg>
        <pc:spChg chg="add">
          <ac:chgData name="Jonathan Wyatt" userId="c3e1212f-7374-4739-8e9f-f13855138211" providerId="ADAL" clId="{F35F2896-D390-4B10-A036-79090F0E24FA}" dt="2024-01-15T11:49:37.369" v="30" actId="26606"/>
          <ac:spMkLst>
            <pc:docMk/>
            <pc:sldMk cId="2173139279" sldId="292"/>
            <ac:spMk id="17" creationId="{70155189-D96C-4527-B0EC-654B946BE615}"/>
          </ac:spMkLst>
        </pc:spChg>
        <pc:picChg chg="add mod ord">
          <ac:chgData name="Jonathan Wyatt" userId="c3e1212f-7374-4739-8e9f-f13855138211" providerId="ADAL" clId="{F35F2896-D390-4B10-A036-79090F0E24FA}" dt="2024-01-15T11:50:45.247" v="54" actId="14100"/>
          <ac:picMkLst>
            <pc:docMk/>
            <pc:sldMk cId="2173139279" sldId="292"/>
            <ac:picMk id="5" creationId="{82981DED-91AB-38D7-C101-A884B733E8D0}"/>
          </ac:picMkLst>
        </pc:picChg>
        <pc:picChg chg="add mod ord">
          <ac:chgData name="Jonathan Wyatt" userId="c3e1212f-7374-4739-8e9f-f13855138211" providerId="ADAL" clId="{F35F2896-D390-4B10-A036-79090F0E24FA}" dt="2024-01-15T11:50:41.608" v="52" actId="14100"/>
          <ac:picMkLst>
            <pc:docMk/>
            <pc:sldMk cId="2173139279" sldId="292"/>
            <ac:picMk id="7" creationId="{B1BF65FE-A1BF-84E8-7107-8CCE4F9F9775}"/>
          </ac:picMkLst>
        </pc:picChg>
        <pc:picChg chg="add mod">
          <ac:chgData name="Jonathan Wyatt" userId="c3e1212f-7374-4739-8e9f-f13855138211" providerId="ADAL" clId="{F35F2896-D390-4B10-A036-79090F0E24FA}" dt="2024-01-15T11:50:38.492" v="51" actId="14100"/>
          <ac:picMkLst>
            <pc:docMk/>
            <pc:sldMk cId="2173139279" sldId="292"/>
            <ac:picMk id="9" creationId="{7CC50C27-EC39-5E62-21FD-BDA9A72D8868}"/>
          </ac:picMkLst>
        </pc:picChg>
      </pc:sldChg>
      <pc:sldChg chg="modSp new del mod">
        <pc:chgData name="Jonathan Wyatt" userId="c3e1212f-7374-4739-8e9f-f13855138211" providerId="ADAL" clId="{F35F2896-D390-4B10-A036-79090F0E24FA}" dt="2024-01-16T22:29:39.650" v="3153" actId="47"/>
        <pc:sldMkLst>
          <pc:docMk/>
          <pc:sldMk cId="2248206624" sldId="293"/>
        </pc:sldMkLst>
        <pc:spChg chg="mod">
          <ac:chgData name="Jonathan Wyatt" userId="c3e1212f-7374-4739-8e9f-f13855138211" providerId="ADAL" clId="{F35F2896-D390-4B10-A036-79090F0E24FA}" dt="2024-01-15T11:52:39.764" v="109" actId="122"/>
          <ac:spMkLst>
            <pc:docMk/>
            <pc:sldMk cId="2248206624" sldId="293"/>
            <ac:spMk id="2" creationId="{62A4222D-6DA3-2977-AB1C-256A9F6BEFBC}"/>
          </ac:spMkLst>
        </pc:spChg>
        <pc:spChg chg="mod">
          <ac:chgData name="Jonathan Wyatt" userId="c3e1212f-7374-4739-8e9f-f13855138211" providerId="ADAL" clId="{F35F2896-D390-4B10-A036-79090F0E24FA}" dt="2024-01-16T22:28:03.731" v="3148" actId="20577"/>
          <ac:spMkLst>
            <pc:docMk/>
            <pc:sldMk cId="2248206624" sldId="293"/>
            <ac:spMk id="3" creationId="{7916C294-707E-BA5B-E5D3-ED66E2EB6627}"/>
          </ac:spMkLst>
        </pc:spChg>
      </pc:sldChg>
      <pc:sldChg chg="addSp delSp modSp new mod ord setBg">
        <pc:chgData name="Jonathan Wyatt" userId="c3e1212f-7374-4739-8e9f-f13855138211" providerId="ADAL" clId="{F35F2896-D390-4B10-A036-79090F0E24FA}" dt="2024-01-16T22:29:32.882" v="3150"/>
        <pc:sldMkLst>
          <pc:docMk/>
          <pc:sldMk cId="2686313505" sldId="294"/>
        </pc:sldMkLst>
        <pc:spChg chg="mod">
          <ac:chgData name="Jonathan Wyatt" userId="c3e1212f-7374-4739-8e9f-f13855138211" providerId="ADAL" clId="{F35F2896-D390-4B10-A036-79090F0E24FA}" dt="2024-01-15T12:15:38.948" v="1433" actId="26606"/>
          <ac:spMkLst>
            <pc:docMk/>
            <pc:sldMk cId="2686313505" sldId="294"/>
            <ac:spMk id="2" creationId="{F8F184D4-6401-ECC8-A2BC-28772CFEE617}"/>
          </ac:spMkLst>
        </pc:spChg>
        <pc:spChg chg="del mod">
          <ac:chgData name="Jonathan Wyatt" userId="c3e1212f-7374-4739-8e9f-f13855138211" providerId="ADAL" clId="{F35F2896-D390-4B10-A036-79090F0E24FA}" dt="2024-01-15T12:15:38.948" v="1433" actId="26606"/>
          <ac:spMkLst>
            <pc:docMk/>
            <pc:sldMk cId="2686313505" sldId="294"/>
            <ac:spMk id="3" creationId="{9050F610-1F61-8B6B-C7EB-7C5957BD5474}"/>
          </ac:spMkLst>
        </pc:spChg>
        <pc:spChg chg="add del mod">
          <ac:chgData name="Jonathan Wyatt" userId="c3e1212f-7374-4739-8e9f-f13855138211" providerId="ADAL" clId="{F35F2896-D390-4B10-A036-79090F0E24FA}" dt="2024-01-15T12:16:01.963" v="1438"/>
          <ac:spMkLst>
            <pc:docMk/>
            <pc:sldMk cId="2686313505" sldId="294"/>
            <ac:spMk id="4" creationId="{2FD12EC4-7899-5F65-AFE0-43F6A27BCF34}"/>
          </ac:spMkLst>
        </pc:spChg>
        <pc:spChg chg="add del mod">
          <ac:chgData name="Jonathan Wyatt" userId="c3e1212f-7374-4739-8e9f-f13855138211" providerId="ADAL" clId="{F35F2896-D390-4B10-A036-79090F0E24FA}" dt="2024-01-15T12:16:01.963" v="1440"/>
          <ac:spMkLst>
            <pc:docMk/>
            <pc:sldMk cId="2686313505" sldId="294"/>
            <ac:spMk id="6" creationId="{8D5CD547-DBE1-F90A-A355-858601DB4EE5}"/>
          </ac:spMkLst>
        </pc:spChg>
        <pc:spChg chg="add del mod">
          <ac:chgData name="Jonathan Wyatt" userId="c3e1212f-7374-4739-8e9f-f13855138211" providerId="ADAL" clId="{F35F2896-D390-4B10-A036-79090F0E24FA}" dt="2024-01-15T12:16:01.963" v="1442"/>
          <ac:spMkLst>
            <pc:docMk/>
            <pc:sldMk cId="2686313505" sldId="294"/>
            <ac:spMk id="7" creationId="{C84E5729-C190-9A74-3638-09EECA1F9E36}"/>
          </ac:spMkLst>
        </pc:spChg>
        <pc:spChg chg="add del mod">
          <ac:chgData name="Jonathan Wyatt" userId="c3e1212f-7374-4739-8e9f-f13855138211" providerId="ADAL" clId="{F35F2896-D390-4B10-A036-79090F0E24FA}" dt="2024-01-15T12:17:55.697" v="1445"/>
          <ac:spMkLst>
            <pc:docMk/>
            <pc:sldMk cId="2686313505" sldId="294"/>
            <ac:spMk id="8" creationId="{98C201DA-1896-EE63-61F6-3C2208B345BA}"/>
          </ac:spMkLst>
        </pc:spChg>
        <pc:spChg chg="add">
          <ac:chgData name="Jonathan Wyatt" userId="c3e1212f-7374-4739-8e9f-f13855138211" providerId="ADAL" clId="{F35F2896-D390-4B10-A036-79090F0E24FA}" dt="2024-01-15T12:15:38.948" v="1433" actId="26606"/>
          <ac:spMkLst>
            <pc:docMk/>
            <pc:sldMk cId="2686313505" sldId="294"/>
            <ac:spMk id="9" creationId="{5C8908E2-EE49-44D2-9428-A28D2312A8D5}"/>
          </ac:spMkLst>
        </pc:spChg>
        <pc:spChg chg="add mod">
          <ac:chgData name="Jonathan Wyatt" userId="c3e1212f-7374-4739-8e9f-f13855138211" providerId="ADAL" clId="{F35F2896-D390-4B10-A036-79090F0E24FA}" dt="2024-01-15T12:18:34.734" v="1464" actId="20577"/>
          <ac:spMkLst>
            <pc:docMk/>
            <pc:sldMk cId="2686313505" sldId="294"/>
            <ac:spMk id="14" creationId="{09A4CDA6-3B5B-58D4-58C2-3646F4E7528E}"/>
          </ac:spMkLst>
        </pc:spChg>
        <pc:spChg chg="add">
          <ac:chgData name="Jonathan Wyatt" userId="c3e1212f-7374-4739-8e9f-f13855138211" providerId="ADAL" clId="{F35F2896-D390-4B10-A036-79090F0E24FA}" dt="2024-01-15T12:15:38.948" v="1433" actId="26606"/>
          <ac:spMkLst>
            <pc:docMk/>
            <pc:sldMk cId="2686313505" sldId="294"/>
            <ac:spMk id="15" creationId="{7449A6C7-D15F-4AA5-BFA5-71A404B47016}"/>
          </ac:spMkLst>
        </pc:spChg>
        <pc:spChg chg="add">
          <ac:chgData name="Jonathan Wyatt" userId="c3e1212f-7374-4739-8e9f-f13855138211" providerId="ADAL" clId="{F35F2896-D390-4B10-A036-79090F0E24FA}" dt="2024-01-15T12:15:38.948" v="1433" actId="26606"/>
          <ac:spMkLst>
            <pc:docMk/>
            <pc:sldMk cId="2686313505" sldId="294"/>
            <ac:spMk id="17" creationId="{ED888B23-07FA-482A-96DF-47E31AF1A603}"/>
          </ac:spMkLst>
        </pc:spChg>
        <pc:grpChg chg="add">
          <ac:chgData name="Jonathan Wyatt" userId="c3e1212f-7374-4739-8e9f-f13855138211" providerId="ADAL" clId="{F35F2896-D390-4B10-A036-79090F0E24FA}" dt="2024-01-15T12:15:38.948" v="1433" actId="26606"/>
          <ac:grpSpMkLst>
            <pc:docMk/>
            <pc:sldMk cId="2686313505" sldId="294"/>
            <ac:grpSpMk id="11" creationId="{05314994-6337-4875-8CF5-652CAFE8342C}"/>
          </ac:grpSpMkLst>
        </pc:grpChg>
        <pc:graphicFrameChg chg="add">
          <ac:chgData name="Jonathan Wyatt" userId="c3e1212f-7374-4739-8e9f-f13855138211" providerId="ADAL" clId="{F35F2896-D390-4B10-A036-79090F0E24FA}" dt="2024-01-15T12:15:38.948" v="1433" actId="26606"/>
          <ac:graphicFrameMkLst>
            <pc:docMk/>
            <pc:sldMk cId="2686313505" sldId="294"/>
            <ac:graphicFrameMk id="5" creationId="{4CAF36BC-91EE-8549-9116-6044A317CABC}"/>
          </ac:graphicFrameMkLst>
        </pc:graphicFrameChg>
      </pc:sldChg>
      <pc:sldChg chg="addSp delSp modSp new mod ord setBg setClrOvrMap modNotesTx">
        <pc:chgData name="Jonathan Wyatt" userId="c3e1212f-7374-4739-8e9f-f13855138211" providerId="ADAL" clId="{F35F2896-D390-4B10-A036-79090F0E24FA}" dt="2024-01-16T22:29:36.946" v="3152"/>
        <pc:sldMkLst>
          <pc:docMk/>
          <pc:sldMk cId="2431849575" sldId="295"/>
        </pc:sldMkLst>
        <pc:spChg chg="mod">
          <ac:chgData name="Jonathan Wyatt" userId="c3e1212f-7374-4739-8e9f-f13855138211" providerId="ADAL" clId="{F35F2896-D390-4B10-A036-79090F0E24FA}" dt="2024-01-15T12:26:29.966" v="2229" actId="26606"/>
          <ac:spMkLst>
            <pc:docMk/>
            <pc:sldMk cId="2431849575" sldId="295"/>
            <ac:spMk id="2" creationId="{D8EEF5E8-33F2-7345-ECC3-D05A433EE6F4}"/>
          </ac:spMkLst>
        </pc:spChg>
        <pc:spChg chg="del mod">
          <ac:chgData name="Jonathan Wyatt" userId="c3e1212f-7374-4739-8e9f-f13855138211" providerId="ADAL" clId="{F35F2896-D390-4B10-A036-79090F0E24FA}" dt="2024-01-15T12:26:29.966" v="2229" actId="26606"/>
          <ac:spMkLst>
            <pc:docMk/>
            <pc:sldMk cId="2431849575" sldId="295"/>
            <ac:spMk id="3" creationId="{1D9889DD-D39D-BAAD-896A-EE7C37793645}"/>
          </ac:spMkLst>
        </pc:spChg>
        <pc:spChg chg="add">
          <ac:chgData name="Jonathan Wyatt" userId="c3e1212f-7374-4739-8e9f-f13855138211" providerId="ADAL" clId="{F35F2896-D390-4B10-A036-79090F0E24FA}" dt="2024-01-15T12:26:29.966" v="2229" actId="26606"/>
          <ac:spMkLst>
            <pc:docMk/>
            <pc:sldMk cId="2431849575" sldId="295"/>
            <ac:spMk id="10" creationId="{9228552E-C8B1-4A80-8448-0787CE0FC704}"/>
          </ac:spMkLst>
        </pc:spChg>
        <pc:graphicFrameChg chg="add">
          <ac:chgData name="Jonathan Wyatt" userId="c3e1212f-7374-4739-8e9f-f13855138211" providerId="ADAL" clId="{F35F2896-D390-4B10-A036-79090F0E24FA}" dt="2024-01-15T12:26:29.966" v="2229" actId="26606"/>
          <ac:graphicFrameMkLst>
            <pc:docMk/>
            <pc:sldMk cId="2431849575" sldId="295"/>
            <ac:graphicFrameMk id="5" creationId="{4538D313-D651-A2E2-6A40-D445D319EC48}"/>
          </ac:graphicFrameMkLst>
        </pc:graphicFrameChg>
        <pc:picChg chg="add">
          <ac:chgData name="Jonathan Wyatt" userId="c3e1212f-7374-4739-8e9f-f13855138211" providerId="ADAL" clId="{F35F2896-D390-4B10-A036-79090F0E24FA}" dt="2024-01-15T12:26:29.966" v="2229" actId="26606"/>
          <ac:picMkLst>
            <pc:docMk/>
            <pc:sldMk cId="2431849575" sldId="295"/>
            <ac:picMk id="6" creationId="{34B7C7E1-37EC-D363-1653-E932F981AB6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40C434-68BD-4F58-8017-34A8C406CF7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9CC4E17-3FFD-445C-8FA0-07D98F1104B4}">
      <dgm:prSet/>
      <dgm:spPr/>
      <dgm:t>
        <a:bodyPr/>
        <a:lstStyle/>
        <a:p>
          <a:r>
            <a:rPr lang="en-GB"/>
            <a:t>The concept of digital literacy</a:t>
          </a:r>
          <a:endParaRPr lang="en-US"/>
        </a:p>
      </dgm:t>
    </dgm:pt>
    <dgm:pt modelId="{540ADF22-AB3A-443D-87DE-6E6FB2B153F4}" type="parTrans" cxnId="{BBC36598-6597-400C-88DD-BF8B8E39007A}">
      <dgm:prSet/>
      <dgm:spPr/>
      <dgm:t>
        <a:bodyPr/>
        <a:lstStyle/>
        <a:p>
          <a:endParaRPr lang="en-US"/>
        </a:p>
      </dgm:t>
    </dgm:pt>
    <dgm:pt modelId="{6F82C075-CDC4-4D53-9FAF-F61C896648DE}" type="sibTrans" cxnId="{BBC36598-6597-400C-88DD-BF8B8E39007A}">
      <dgm:prSet/>
      <dgm:spPr/>
      <dgm:t>
        <a:bodyPr/>
        <a:lstStyle/>
        <a:p>
          <a:endParaRPr lang="en-US"/>
        </a:p>
      </dgm:t>
    </dgm:pt>
    <dgm:pt modelId="{6EAE94F3-30BB-4EEC-B8EC-216214D25C39}">
      <dgm:prSet/>
      <dgm:spPr/>
      <dgm:t>
        <a:bodyPr/>
        <a:lstStyle/>
        <a:p>
          <a:r>
            <a:rPr lang="en-GB"/>
            <a:t>Challenges of  digital technology</a:t>
          </a:r>
          <a:endParaRPr lang="en-US"/>
        </a:p>
      </dgm:t>
    </dgm:pt>
    <dgm:pt modelId="{740F57E9-BD13-4C67-9F51-2180747E3E95}" type="parTrans" cxnId="{E55DB5D1-3325-4F62-8A7D-AFB78C96B6ED}">
      <dgm:prSet/>
      <dgm:spPr/>
      <dgm:t>
        <a:bodyPr/>
        <a:lstStyle/>
        <a:p>
          <a:endParaRPr lang="en-US"/>
        </a:p>
      </dgm:t>
    </dgm:pt>
    <dgm:pt modelId="{5DAAAA36-D085-4C93-9912-F54838EB389E}" type="sibTrans" cxnId="{E55DB5D1-3325-4F62-8A7D-AFB78C96B6ED}">
      <dgm:prSet/>
      <dgm:spPr/>
      <dgm:t>
        <a:bodyPr/>
        <a:lstStyle/>
        <a:p>
          <a:endParaRPr lang="en-US"/>
        </a:p>
      </dgm:t>
    </dgm:pt>
    <dgm:pt modelId="{70D68C6D-BF1F-4C02-9659-6F88F976EA77}">
      <dgm:prSet/>
      <dgm:spPr/>
      <dgm:t>
        <a:bodyPr/>
        <a:lstStyle/>
        <a:p>
          <a:r>
            <a:rPr lang="en-GB"/>
            <a:t>Digital Divide</a:t>
          </a:r>
          <a:endParaRPr lang="en-US"/>
        </a:p>
      </dgm:t>
    </dgm:pt>
    <dgm:pt modelId="{D567634E-D288-4BDE-8D1C-354165C8F56D}" type="parTrans" cxnId="{02C05365-31F8-4CAF-83F9-A79F0D506B2A}">
      <dgm:prSet/>
      <dgm:spPr/>
      <dgm:t>
        <a:bodyPr/>
        <a:lstStyle/>
        <a:p>
          <a:endParaRPr lang="en-US"/>
        </a:p>
      </dgm:t>
    </dgm:pt>
    <dgm:pt modelId="{50E7C81F-591D-4843-A608-CD3067E19D0E}" type="sibTrans" cxnId="{02C05365-31F8-4CAF-83F9-A79F0D506B2A}">
      <dgm:prSet/>
      <dgm:spPr/>
      <dgm:t>
        <a:bodyPr/>
        <a:lstStyle/>
        <a:p>
          <a:endParaRPr lang="en-US"/>
        </a:p>
      </dgm:t>
    </dgm:pt>
    <dgm:pt modelId="{38D3822C-24CC-4E60-8A35-95F96D05C595}">
      <dgm:prSet/>
      <dgm:spPr/>
      <dgm:t>
        <a:bodyPr/>
        <a:lstStyle/>
        <a:p>
          <a:r>
            <a:rPr lang="en-GB"/>
            <a:t>The national curriculum of Wales</a:t>
          </a:r>
          <a:endParaRPr lang="en-US"/>
        </a:p>
      </dgm:t>
    </dgm:pt>
    <dgm:pt modelId="{FCE3E41F-462C-4DD8-B406-718F42D84159}" type="parTrans" cxnId="{66661D14-7877-4571-8E8E-6FA16A3C9B71}">
      <dgm:prSet/>
      <dgm:spPr/>
      <dgm:t>
        <a:bodyPr/>
        <a:lstStyle/>
        <a:p>
          <a:endParaRPr lang="en-US"/>
        </a:p>
      </dgm:t>
    </dgm:pt>
    <dgm:pt modelId="{9678BA07-C53E-44A3-8E8B-F56895798F66}" type="sibTrans" cxnId="{66661D14-7877-4571-8E8E-6FA16A3C9B71}">
      <dgm:prSet/>
      <dgm:spPr/>
      <dgm:t>
        <a:bodyPr/>
        <a:lstStyle/>
        <a:p>
          <a:endParaRPr lang="en-US"/>
        </a:p>
      </dgm:t>
    </dgm:pt>
    <dgm:pt modelId="{21A1B6A4-AAF1-48C1-9C52-0C82CB007C02}">
      <dgm:prSet/>
      <dgm:spPr/>
      <dgm:t>
        <a:bodyPr/>
        <a:lstStyle/>
        <a:p>
          <a:r>
            <a:rPr lang="en-GB"/>
            <a:t>Digital Competence Framework </a:t>
          </a:r>
          <a:endParaRPr lang="en-US"/>
        </a:p>
      </dgm:t>
    </dgm:pt>
    <dgm:pt modelId="{FB0DEA62-1FAF-4CE9-A9F8-16FE5E21DCAB}" type="parTrans" cxnId="{65442E84-1E08-455D-B687-359DDC56C5B9}">
      <dgm:prSet/>
      <dgm:spPr/>
      <dgm:t>
        <a:bodyPr/>
        <a:lstStyle/>
        <a:p>
          <a:endParaRPr lang="en-US"/>
        </a:p>
      </dgm:t>
    </dgm:pt>
    <dgm:pt modelId="{15AA90A1-FFB9-459E-B077-78CC5E35EC34}" type="sibTrans" cxnId="{65442E84-1E08-455D-B687-359DDC56C5B9}">
      <dgm:prSet/>
      <dgm:spPr/>
      <dgm:t>
        <a:bodyPr/>
        <a:lstStyle/>
        <a:p>
          <a:endParaRPr lang="en-US"/>
        </a:p>
      </dgm:t>
    </dgm:pt>
    <dgm:pt modelId="{EAD880A5-0CC1-4D60-ABC9-F5EC8A23EA58}">
      <dgm:prSet/>
      <dgm:spPr/>
      <dgm:t>
        <a:bodyPr/>
        <a:lstStyle/>
        <a:p>
          <a:r>
            <a:rPr lang="en-GB"/>
            <a:t>Wales 2030 Digital Strategy </a:t>
          </a:r>
          <a:endParaRPr lang="en-US"/>
        </a:p>
      </dgm:t>
    </dgm:pt>
    <dgm:pt modelId="{0D55AF6B-879B-4969-8050-57FC41846CE6}" type="parTrans" cxnId="{8BFD59E1-39AC-437C-93B6-2A2ED566397D}">
      <dgm:prSet/>
      <dgm:spPr/>
      <dgm:t>
        <a:bodyPr/>
        <a:lstStyle/>
        <a:p>
          <a:endParaRPr lang="en-US"/>
        </a:p>
      </dgm:t>
    </dgm:pt>
    <dgm:pt modelId="{633B9B1B-7C20-4043-B983-37D8916B3F73}" type="sibTrans" cxnId="{8BFD59E1-39AC-437C-93B6-2A2ED566397D}">
      <dgm:prSet/>
      <dgm:spPr/>
      <dgm:t>
        <a:bodyPr/>
        <a:lstStyle/>
        <a:p>
          <a:endParaRPr lang="en-US"/>
        </a:p>
      </dgm:t>
    </dgm:pt>
    <dgm:pt modelId="{9DE96E68-201A-423C-A840-5C01402C19CA}">
      <dgm:prSet/>
      <dgm:spPr/>
      <dgm:t>
        <a:bodyPr/>
        <a:lstStyle/>
        <a:p>
          <a:r>
            <a:rPr lang="en-GB"/>
            <a:t>JISC Framework </a:t>
          </a:r>
          <a:endParaRPr lang="en-US"/>
        </a:p>
      </dgm:t>
    </dgm:pt>
    <dgm:pt modelId="{0FF890E0-952B-4EB4-B005-1B18164CDA64}" type="parTrans" cxnId="{CEAE8427-1BE0-4B1A-8D7F-4ABFE9150213}">
      <dgm:prSet/>
      <dgm:spPr/>
      <dgm:t>
        <a:bodyPr/>
        <a:lstStyle/>
        <a:p>
          <a:endParaRPr lang="en-US"/>
        </a:p>
      </dgm:t>
    </dgm:pt>
    <dgm:pt modelId="{A97B8904-4F87-4DCE-B332-7C7E81D75A66}" type="sibTrans" cxnId="{CEAE8427-1BE0-4B1A-8D7F-4ABFE9150213}">
      <dgm:prSet/>
      <dgm:spPr/>
      <dgm:t>
        <a:bodyPr/>
        <a:lstStyle/>
        <a:p>
          <a:endParaRPr lang="en-US"/>
        </a:p>
      </dgm:t>
    </dgm:pt>
    <dgm:pt modelId="{8388D48F-037B-4B96-9648-1230FAE3B3F5}" type="pres">
      <dgm:prSet presAssocID="{0A40C434-68BD-4F58-8017-34A8C406CF72}" presName="linear" presStyleCnt="0">
        <dgm:presLayoutVars>
          <dgm:animLvl val="lvl"/>
          <dgm:resizeHandles val="exact"/>
        </dgm:presLayoutVars>
      </dgm:prSet>
      <dgm:spPr/>
    </dgm:pt>
    <dgm:pt modelId="{EA225955-461B-488B-A833-8B93B32FFDDE}" type="pres">
      <dgm:prSet presAssocID="{B9CC4E17-3FFD-445C-8FA0-07D98F1104B4}" presName="parentText" presStyleLbl="node1" presStyleIdx="0" presStyleCnt="7">
        <dgm:presLayoutVars>
          <dgm:chMax val="0"/>
          <dgm:bulletEnabled val="1"/>
        </dgm:presLayoutVars>
      </dgm:prSet>
      <dgm:spPr/>
    </dgm:pt>
    <dgm:pt modelId="{F4AA375C-55F2-4E9A-84C8-26D4B56A800E}" type="pres">
      <dgm:prSet presAssocID="{6F82C075-CDC4-4D53-9FAF-F61C896648DE}" presName="spacer" presStyleCnt="0"/>
      <dgm:spPr/>
    </dgm:pt>
    <dgm:pt modelId="{6BDC52AD-679B-4517-82E5-3854839FB4CD}" type="pres">
      <dgm:prSet presAssocID="{6EAE94F3-30BB-4EEC-B8EC-216214D25C39}" presName="parentText" presStyleLbl="node1" presStyleIdx="1" presStyleCnt="7">
        <dgm:presLayoutVars>
          <dgm:chMax val="0"/>
          <dgm:bulletEnabled val="1"/>
        </dgm:presLayoutVars>
      </dgm:prSet>
      <dgm:spPr/>
    </dgm:pt>
    <dgm:pt modelId="{E7640597-8191-4C60-88C9-53E26D502CAE}" type="pres">
      <dgm:prSet presAssocID="{5DAAAA36-D085-4C93-9912-F54838EB389E}" presName="spacer" presStyleCnt="0"/>
      <dgm:spPr/>
    </dgm:pt>
    <dgm:pt modelId="{77DBD55E-282A-4D39-9EDF-BEE1B0FDF8FB}" type="pres">
      <dgm:prSet presAssocID="{70D68C6D-BF1F-4C02-9659-6F88F976EA77}" presName="parentText" presStyleLbl="node1" presStyleIdx="2" presStyleCnt="7">
        <dgm:presLayoutVars>
          <dgm:chMax val="0"/>
          <dgm:bulletEnabled val="1"/>
        </dgm:presLayoutVars>
      </dgm:prSet>
      <dgm:spPr/>
    </dgm:pt>
    <dgm:pt modelId="{D08FE9FD-D607-4718-BC0C-09BD98DFC5DE}" type="pres">
      <dgm:prSet presAssocID="{50E7C81F-591D-4843-A608-CD3067E19D0E}" presName="spacer" presStyleCnt="0"/>
      <dgm:spPr/>
    </dgm:pt>
    <dgm:pt modelId="{47625187-003F-4CBC-9B2A-1B206141B6EC}" type="pres">
      <dgm:prSet presAssocID="{38D3822C-24CC-4E60-8A35-95F96D05C595}" presName="parentText" presStyleLbl="node1" presStyleIdx="3" presStyleCnt="7">
        <dgm:presLayoutVars>
          <dgm:chMax val="0"/>
          <dgm:bulletEnabled val="1"/>
        </dgm:presLayoutVars>
      </dgm:prSet>
      <dgm:spPr/>
    </dgm:pt>
    <dgm:pt modelId="{40A67C30-943D-4485-8F5E-38BB31D801D6}" type="pres">
      <dgm:prSet presAssocID="{9678BA07-C53E-44A3-8E8B-F56895798F66}" presName="spacer" presStyleCnt="0"/>
      <dgm:spPr/>
    </dgm:pt>
    <dgm:pt modelId="{D9A36BB1-A823-4D8D-99CA-6215EFE04237}" type="pres">
      <dgm:prSet presAssocID="{21A1B6A4-AAF1-48C1-9C52-0C82CB007C02}" presName="parentText" presStyleLbl="node1" presStyleIdx="4" presStyleCnt="7">
        <dgm:presLayoutVars>
          <dgm:chMax val="0"/>
          <dgm:bulletEnabled val="1"/>
        </dgm:presLayoutVars>
      </dgm:prSet>
      <dgm:spPr/>
    </dgm:pt>
    <dgm:pt modelId="{DE4CF3CF-ACB1-4CD0-9EF8-907928B54911}" type="pres">
      <dgm:prSet presAssocID="{15AA90A1-FFB9-459E-B077-78CC5E35EC34}" presName="spacer" presStyleCnt="0"/>
      <dgm:spPr/>
    </dgm:pt>
    <dgm:pt modelId="{0D84171C-26A5-41C0-A142-9AAE7CF557C9}" type="pres">
      <dgm:prSet presAssocID="{EAD880A5-0CC1-4D60-ABC9-F5EC8A23EA58}" presName="parentText" presStyleLbl="node1" presStyleIdx="5" presStyleCnt="7">
        <dgm:presLayoutVars>
          <dgm:chMax val="0"/>
          <dgm:bulletEnabled val="1"/>
        </dgm:presLayoutVars>
      </dgm:prSet>
      <dgm:spPr/>
    </dgm:pt>
    <dgm:pt modelId="{DFB8CE84-C21D-4A32-A05C-ADBF9D01D079}" type="pres">
      <dgm:prSet presAssocID="{633B9B1B-7C20-4043-B983-37D8916B3F73}" presName="spacer" presStyleCnt="0"/>
      <dgm:spPr/>
    </dgm:pt>
    <dgm:pt modelId="{DCD3D17A-ED40-4A6B-B864-6FB14D1602C8}" type="pres">
      <dgm:prSet presAssocID="{9DE96E68-201A-423C-A840-5C01402C19CA}" presName="parentText" presStyleLbl="node1" presStyleIdx="6" presStyleCnt="7">
        <dgm:presLayoutVars>
          <dgm:chMax val="0"/>
          <dgm:bulletEnabled val="1"/>
        </dgm:presLayoutVars>
      </dgm:prSet>
      <dgm:spPr/>
    </dgm:pt>
  </dgm:ptLst>
  <dgm:cxnLst>
    <dgm:cxn modelId="{66661D14-7877-4571-8E8E-6FA16A3C9B71}" srcId="{0A40C434-68BD-4F58-8017-34A8C406CF72}" destId="{38D3822C-24CC-4E60-8A35-95F96D05C595}" srcOrd="3" destOrd="0" parTransId="{FCE3E41F-462C-4DD8-B406-718F42D84159}" sibTransId="{9678BA07-C53E-44A3-8E8B-F56895798F66}"/>
    <dgm:cxn modelId="{1B76CD1A-A893-499B-87E6-AE702AEB5D93}" type="presOf" srcId="{EAD880A5-0CC1-4D60-ABC9-F5EC8A23EA58}" destId="{0D84171C-26A5-41C0-A142-9AAE7CF557C9}" srcOrd="0" destOrd="0" presId="urn:microsoft.com/office/officeart/2005/8/layout/vList2"/>
    <dgm:cxn modelId="{CEAE8427-1BE0-4B1A-8D7F-4ABFE9150213}" srcId="{0A40C434-68BD-4F58-8017-34A8C406CF72}" destId="{9DE96E68-201A-423C-A840-5C01402C19CA}" srcOrd="6" destOrd="0" parTransId="{0FF890E0-952B-4EB4-B005-1B18164CDA64}" sibTransId="{A97B8904-4F87-4DCE-B332-7C7E81D75A66}"/>
    <dgm:cxn modelId="{52F79643-064E-4934-BB4F-9A94BC3B8071}" type="presOf" srcId="{38D3822C-24CC-4E60-8A35-95F96D05C595}" destId="{47625187-003F-4CBC-9B2A-1B206141B6EC}" srcOrd="0" destOrd="0" presId="urn:microsoft.com/office/officeart/2005/8/layout/vList2"/>
    <dgm:cxn modelId="{02C05365-31F8-4CAF-83F9-A79F0D506B2A}" srcId="{0A40C434-68BD-4F58-8017-34A8C406CF72}" destId="{70D68C6D-BF1F-4C02-9659-6F88F976EA77}" srcOrd="2" destOrd="0" parTransId="{D567634E-D288-4BDE-8D1C-354165C8F56D}" sibTransId="{50E7C81F-591D-4843-A608-CD3067E19D0E}"/>
    <dgm:cxn modelId="{0F137152-7121-4FB4-83AB-605F3F3478DE}" type="presOf" srcId="{70D68C6D-BF1F-4C02-9659-6F88F976EA77}" destId="{77DBD55E-282A-4D39-9EDF-BEE1B0FDF8FB}" srcOrd="0" destOrd="0" presId="urn:microsoft.com/office/officeart/2005/8/layout/vList2"/>
    <dgm:cxn modelId="{65442E84-1E08-455D-B687-359DDC56C5B9}" srcId="{0A40C434-68BD-4F58-8017-34A8C406CF72}" destId="{21A1B6A4-AAF1-48C1-9C52-0C82CB007C02}" srcOrd="4" destOrd="0" parTransId="{FB0DEA62-1FAF-4CE9-A9F8-16FE5E21DCAB}" sibTransId="{15AA90A1-FFB9-459E-B077-78CC5E35EC34}"/>
    <dgm:cxn modelId="{BD019B8E-6678-40D6-9258-B917B1174531}" type="presOf" srcId="{B9CC4E17-3FFD-445C-8FA0-07D98F1104B4}" destId="{EA225955-461B-488B-A833-8B93B32FFDDE}" srcOrd="0" destOrd="0" presId="urn:microsoft.com/office/officeart/2005/8/layout/vList2"/>
    <dgm:cxn modelId="{BBC36598-6597-400C-88DD-BF8B8E39007A}" srcId="{0A40C434-68BD-4F58-8017-34A8C406CF72}" destId="{B9CC4E17-3FFD-445C-8FA0-07D98F1104B4}" srcOrd="0" destOrd="0" parTransId="{540ADF22-AB3A-443D-87DE-6E6FB2B153F4}" sibTransId="{6F82C075-CDC4-4D53-9FAF-F61C896648DE}"/>
    <dgm:cxn modelId="{76BA14A0-386F-43E2-8E44-50705F625D0F}" type="presOf" srcId="{0A40C434-68BD-4F58-8017-34A8C406CF72}" destId="{8388D48F-037B-4B96-9648-1230FAE3B3F5}" srcOrd="0" destOrd="0" presId="urn:microsoft.com/office/officeart/2005/8/layout/vList2"/>
    <dgm:cxn modelId="{295A9AC6-BAD8-41BE-8837-FF9CAE2EBA46}" type="presOf" srcId="{6EAE94F3-30BB-4EEC-B8EC-216214D25C39}" destId="{6BDC52AD-679B-4517-82E5-3854839FB4CD}" srcOrd="0" destOrd="0" presId="urn:microsoft.com/office/officeart/2005/8/layout/vList2"/>
    <dgm:cxn modelId="{B5E87BCC-F7F7-47A5-8CFA-06423DCDE9AD}" type="presOf" srcId="{21A1B6A4-AAF1-48C1-9C52-0C82CB007C02}" destId="{D9A36BB1-A823-4D8D-99CA-6215EFE04237}" srcOrd="0" destOrd="0" presId="urn:microsoft.com/office/officeart/2005/8/layout/vList2"/>
    <dgm:cxn modelId="{E55DB5D1-3325-4F62-8A7D-AFB78C96B6ED}" srcId="{0A40C434-68BD-4F58-8017-34A8C406CF72}" destId="{6EAE94F3-30BB-4EEC-B8EC-216214D25C39}" srcOrd="1" destOrd="0" parTransId="{740F57E9-BD13-4C67-9F51-2180747E3E95}" sibTransId="{5DAAAA36-D085-4C93-9912-F54838EB389E}"/>
    <dgm:cxn modelId="{8BFD59E1-39AC-437C-93B6-2A2ED566397D}" srcId="{0A40C434-68BD-4F58-8017-34A8C406CF72}" destId="{EAD880A5-0CC1-4D60-ABC9-F5EC8A23EA58}" srcOrd="5" destOrd="0" parTransId="{0D55AF6B-879B-4969-8050-57FC41846CE6}" sibTransId="{633B9B1B-7C20-4043-B983-37D8916B3F73}"/>
    <dgm:cxn modelId="{A4674AF0-AC38-44F8-B2D1-1A9B2E268DAD}" type="presOf" srcId="{9DE96E68-201A-423C-A840-5C01402C19CA}" destId="{DCD3D17A-ED40-4A6B-B864-6FB14D1602C8}" srcOrd="0" destOrd="0" presId="urn:microsoft.com/office/officeart/2005/8/layout/vList2"/>
    <dgm:cxn modelId="{83E254B6-040D-419E-8EF6-785DE5965932}" type="presParOf" srcId="{8388D48F-037B-4B96-9648-1230FAE3B3F5}" destId="{EA225955-461B-488B-A833-8B93B32FFDDE}" srcOrd="0" destOrd="0" presId="urn:microsoft.com/office/officeart/2005/8/layout/vList2"/>
    <dgm:cxn modelId="{2C63B103-1040-4427-B0AF-0E20BDBB204C}" type="presParOf" srcId="{8388D48F-037B-4B96-9648-1230FAE3B3F5}" destId="{F4AA375C-55F2-4E9A-84C8-26D4B56A800E}" srcOrd="1" destOrd="0" presId="urn:microsoft.com/office/officeart/2005/8/layout/vList2"/>
    <dgm:cxn modelId="{F47C3F7C-D788-4F78-B738-19A3742C5862}" type="presParOf" srcId="{8388D48F-037B-4B96-9648-1230FAE3B3F5}" destId="{6BDC52AD-679B-4517-82E5-3854839FB4CD}" srcOrd="2" destOrd="0" presId="urn:microsoft.com/office/officeart/2005/8/layout/vList2"/>
    <dgm:cxn modelId="{12FC1A62-1574-4AAF-BCFD-6B6BFD59DEAA}" type="presParOf" srcId="{8388D48F-037B-4B96-9648-1230FAE3B3F5}" destId="{E7640597-8191-4C60-88C9-53E26D502CAE}" srcOrd="3" destOrd="0" presId="urn:microsoft.com/office/officeart/2005/8/layout/vList2"/>
    <dgm:cxn modelId="{2EE859FB-392E-404D-9369-19846DD4E4FD}" type="presParOf" srcId="{8388D48F-037B-4B96-9648-1230FAE3B3F5}" destId="{77DBD55E-282A-4D39-9EDF-BEE1B0FDF8FB}" srcOrd="4" destOrd="0" presId="urn:microsoft.com/office/officeart/2005/8/layout/vList2"/>
    <dgm:cxn modelId="{8CAE9C8A-FF95-45D6-969D-2D77A9B2372D}" type="presParOf" srcId="{8388D48F-037B-4B96-9648-1230FAE3B3F5}" destId="{D08FE9FD-D607-4718-BC0C-09BD98DFC5DE}" srcOrd="5" destOrd="0" presId="urn:microsoft.com/office/officeart/2005/8/layout/vList2"/>
    <dgm:cxn modelId="{1094D308-664F-4BDF-843B-AC7741D7BD3A}" type="presParOf" srcId="{8388D48F-037B-4B96-9648-1230FAE3B3F5}" destId="{47625187-003F-4CBC-9B2A-1B206141B6EC}" srcOrd="6" destOrd="0" presId="urn:microsoft.com/office/officeart/2005/8/layout/vList2"/>
    <dgm:cxn modelId="{F902001A-382E-4ECB-890E-604EF0FFD6FC}" type="presParOf" srcId="{8388D48F-037B-4B96-9648-1230FAE3B3F5}" destId="{40A67C30-943D-4485-8F5E-38BB31D801D6}" srcOrd="7" destOrd="0" presId="urn:microsoft.com/office/officeart/2005/8/layout/vList2"/>
    <dgm:cxn modelId="{DFBDC9D1-5A0F-4F3B-959C-764B364CF341}" type="presParOf" srcId="{8388D48F-037B-4B96-9648-1230FAE3B3F5}" destId="{D9A36BB1-A823-4D8D-99CA-6215EFE04237}" srcOrd="8" destOrd="0" presId="urn:microsoft.com/office/officeart/2005/8/layout/vList2"/>
    <dgm:cxn modelId="{C9A689D1-0083-4E5E-A560-3DB24C7F8B3F}" type="presParOf" srcId="{8388D48F-037B-4B96-9648-1230FAE3B3F5}" destId="{DE4CF3CF-ACB1-4CD0-9EF8-907928B54911}" srcOrd="9" destOrd="0" presId="urn:microsoft.com/office/officeart/2005/8/layout/vList2"/>
    <dgm:cxn modelId="{AA8EA428-6904-4FCE-AF6B-BD6AFE807CEE}" type="presParOf" srcId="{8388D48F-037B-4B96-9648-1230FAE3B3F5}" destId="{0D84171C-26A5-41C0-A142-9AAE7CF557C9}" srcOrd="10" destOrd="0" presId="urn:microsoft.com/office/officeart/2005/8/layout/vList2"/>
    <dgm:cxn modelId="{4C0A845A-D62B-464E-8169-4149EAAB5C2F}" type="presParOf" srcId="{8388D48F-037B-4B96-9648-1230FAE3B3F5}" destId="{DFB8CE84-C21D-4A32-A05C-ADBF9D01D079}" srcOrd="11" destOrd="0" presId="urn:microsoft.com/office/officeart/2005/8/layout/vList2"/>
    <dgm:cxn modelId="{A884F9C3-0B36-4136-A315-45CBB6622DD0}" type="presParOf" srcId="{8388D48F-037B-4B96-9648-1230FAE3B3F5}" destId="{DCD3D17A-ED40-4A6B-B864-6FB14D1602C8}"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AE9F01-8E26-4C43-904E-0E12AFADA38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F2E5816-3DCD-4D6C-A103-516EF9D05C52}">
      <dgm:prSet/>
      <dgm:spPr/>
      <dgm:t>
        <a:bodyPr/>
        <a:lstStyle/>
        <a:p>
          <a:r>
            <a:rPr lang="en-GB"/>
            <a:t>Digitalized transformation is a response of failed societal processes. </a:t>
          </a:r>
          <a:endParaRPr lang="en-US"/>
        </a:p>
      </dgm:t>
    </dgm:pt>
    <dgm:pt modelId="{E0B4AAEF-91DA-4F2F-B9C6-65BC2D717F17}" type="parTrans" cxnId="{2D04CFC2-FE96-48F7-A1C6-0BA84387868F}">
      <dgm:prSet/>
      <dgm:spPr/>
      <dgm:t>
        <a:bodyPr/>
        <a:lstStyle/>
        <a:p>
          <a:endParaRPr lang="en-US"/>
        </a:p>
      </dgm:t>
    </dgm:pt>
    <dgm:pt modelId="{BE14E848-9F02-4346-BFEE-92E1B6EB6275}" type="sibTrans" cxnId="{2D04CFC2-FE96-48F7-A1C6-0BA84387868F}">
      <dgm:prSet/>
      <dgm:spPr/>
      <dgm:t>
        <a:bodyPr/>
        <a:lstStyle/>
        <a:p>
          <a:endParaRPr lang="en-US"/>
        </a:p>
      </dgm:t>
    </dgm:pt>
    <dgm:pt modelId="{9BDABE20-4C58-493E-89CD-FAD30012D0A0}">
      <dgm:prSet/>
      <dgm:spPr/>
      <dgm:t>
        <a:bodyPr/>
        <a:lstStyle/>
        <a:p>
          <a:r>
            <a:rPr lang="en-GB"/>
            <a:t>Rejection of direct experience is a modern failure </a:t>
          </a:r>
          <a:endParaRPr lang="en-US"/>
        </a:p>
      </dgm:t>
    </dgm:pt>
    <dgm:pt modelId="{4ABC028E-7C03-4ED8-8DBA-38577C187262}" type="parTrans" cxnId="{3445F833-45A1-4E19-B1B7-A21DF50DE116}">
      <dgm:prSet/>
      <dgm:spPr/>
      <dgm:t>
        <a:bodyPr/>
        <a:lstStyle/>
        <a:p>
          <a:endParaRPr lang="en-US"/>
        </a:p>
      </dgm:t>
    </dgm:pt>
    <dgm:pt modelId="{008B0B14-AD7A-4C60-AF0A-E6D319D8CD86}" type="sibTrans" cxnId="{3445F833-45A1-4E19-B1B7-A21DF50DE116}">
      <dgm:prSet/>
      <dgm:spPr/>
      <dgm:t>
        <a:bodyPr/>
        <a:lstStyle/>
        <a:p>
          <a:endParaRPr lang="en-US"/>
        </a:p>
      </dgm:t>
    </dgm:pt>
    <dgm:pt modelId="{88C27BEA-F554-4770-925B-6961E8EADD21}">
      <dgm:prSet/>
      <dgm:spPr/>
      <dgm:t>
        <a:bodyPr/>
        <a:lstStyle/>
        <a:p>
          <a:r>
            <a:rPr lang="en-GB"/>
            <a:t>Technology is no longer a tool but environment </a:t>
          </a:r>
          <a:endParaRPr lang="en-US"/>
        </a:p>
      </dgm:t>
    </dgm:pt>
    <dgm:pt modelId="{1FBEF664-AEC8-457D-80FA-838B2DD6584D}" type="parTrans" cxnId="{53B42564-B558-467D-9303-5EE4747CF87C}">
      <dgm:prSet/>
      <dgm:spPr/>
      <dgm:t>
        <a:bodyPr/>
        <a:lstStyle/>
        <a:p>
          <a:endParaRPr lang="en-US"/>
        </a:p>
      </dgm:t>
    </dgm:pt>
    <dgm:pt modelId="{0E6B958C-5A37-40DB-8CA5-04AE3FAA1358}" type="sibTrans" cxnId="{53B42564-B558-467D-9303-5EE4747CF87C}">
      <dgm:prSet/>
      <dgm:spPr/>
      <dgm:t>
        <a:bodyPr/>
        <a:lstStyle/>
        <a:p>
          <a:endParaRPr lang="en-US"/>
        </a:p>
      </dgm:t>
    </dgm:pt>
    <dgm:pt modelId="{0951E6C1-60A3-473F-839B-4BB0D5B01E93}" type="pres">
      <dgm:prSet presAssocID="{62AE9F01-8E26-4C43-904E-0E12AFADA38E}" presName="hierChild1" presStyleCnt="0">
        <dgm:presLayoutVars>
          <dgm:chPref val="1"/>
          <dgm:dir/>
          <dgm:animOne val="branch"/>
          <dgm:animLvl val="lvl"/>
          <dgm:resizeHandles/>
        </dgm:presLayoutVars>
      </dgm:prSet>
      <dgm:spPr/>
    </dgm:pt>
    <dgm:pt modelId="{5C1B143D-74CA-4A4A-93EE-B1DE2D087A9E}" type="pres">
      <dgm:prSet presAssocID="{EF2E5816-3DCD-4D6C-A103-516EF9D05C52}" presName="hierRoot1" presStyleCnt="0"/>
      <dgm:spPr/>
    </dgm:pt>
    <dgm:pt modelId="{1C510306-7C80-4C7A-9251-F20D39FC961E}" type="pres">
      <dgm:prSet presAssocID="{EF2E5816-3DCD-4D6C-A103-516EF9D05C52}" presName="composite" presStyleCnt="0"/>
      <dgm:spPr/>
    </dgm:pt>
    <dgm:pt modelId="{8C4461AF-C40F-419C-B1CC-989AC6EBBFBA}" type="pres">
      <dgm:prSet presAssocID="{EF2E5816-3DCD-4D6C-A103-516EF9D05C52}" presName="background" presStyleLbl="node0" presStyleIdx="0" presStyleCnt="3"/>
      <dgm:spPr/>
    </dgm:pt>
    <dgm:pt modelId="{70265B51-DA8D-47E6-B221-E4207C201FAD}" type="pres">
      <dgm:prSet presAssocID="{EF2E5816-3DCD-4D6C-A103-516EF9D05C52}" presName="text" presStyleLbl="fgAcc0" presStyleIdx="0" presStyleCnt="3">
        <dgm:presLayoutVars>
          <dgm:chPref val="3"/>
        </dgm:presLayoutVars>
      </dgm:prSet>
      <dgm:spPr/>
    </dgm:pt>
    <dgm:pt modelId="{006F2A1D-40C5-4150-B25A-0D8282528DE2}" type="pres">
      <dgm:prSet presAssocID="{EF2E5816-3DCD-4D6C-A103-516EF9D05C52}" presName="hierChild2" presStyleCnt="0"/>
      <dgm:spPr/>
    </dgm:pt>
    <dgm:pt modelId="{A4E60236-DFE8-42A9-A0E7-B398E082E170}" type="pres">
      <dgm:prSet presAssocID="{9BDABE20-4C58-493E-89CD-FAD30012D0A0}" presName="hierRoot1" presStyleCnt="0"/>
      <dgm:spPr/>
    </dgm:pt>
    <dgm:pt modelId="{6DC5D36C-9F61-49AC-8E60-063721BE3C04}" type="pres">
      <dgm:prSet presAssocID="{9BDABE20-4C58-493E-89CD-FAD30012D0A0}" presName="composite" presStyleCnt="0"/>
      <dgm:spPr/>
    </dgm:pt>
    <dgm:pt modelId="{643FCFDF-7964-4885-AAB0-A62A4A596177}" type="pres">
      <dgm:prSet presAssocID="{9BDABE20-4C58-493E-89CD-FAD30012D0A0}" presName="background" presStyleLbl="node0" presStyleIdx="1" presStyleCnt="3"/>
      <dgm:spPr/>
    </dgm:pt>
    <dgm:pt modelId="{6860468C-FA24-4884-9795-7C355012DD50}" type="pres">
      <dgm:prSet presAssocID="{9BDABE20-4C58-493E-89CD-FAD30012D0A0}" presName="text" presStyleLbl="fgAcc0" presStyleIdx="1" presStyleCnt="3">
        <dgm:presLayoutVars>
          <dgm:chPref val="3"/>
        </dgm:presLayoutVars>
      </dgm:prSet>
      <dgm:spPr/>
    </dgm:pt>
    <dgm:pt modelId="{75DA696B-956D-456A-82DA-7920B0EB1825}" type="pres">
      <dgm:prSet presAssocID="{9BDABE20-4C58-493E-89CD-FAD30012D0A0}" presName="hierChild2" presStyleCnt="0"/>
      <dgm:spPr/>
    </dgm:pt>
    <dgm:pt modelId="{0A079B9E-77F5-4DF1-8208-A7DB0344E154}" type="pres">
      <dgm:prSet presAssocID="{88C27BEA-F554-4770-925B-6961E8EADD21}" presName="hierRoot1" presStyleCnt="0"/>
      <dgm:spPr/>
    </dgm:pt>
    <dgm:pt modelId="{D424E260-5732-45CF-B650-DDC77213B806}" type="pres">
      <dgm:prSet presAssocID="{88C27BEA-F554-4770-925B-6961E8EADD21}" presName="composite" presStyleCnt="0"/>
      <dgm:spPr/>
    </dgm:pt>
    <dgm:pt modelId="{800935A8-1A94-415F-BB08-9A2EFE31F262}" type="pres">
      <dgm:prSet presAssocID="{88C27BEA-F554-4770-925B-6961E8EADD21}" presName="background" presStyleLbl="node0" presStyleIdx="2" presStyleCnt="3"/>
      <dgm:spPr/>
    </dgm:pt>
    <dgm:pt modelId="{89D5CD2D-4710-42C2-BCB4-B311DD779321}" type="pres">
      <dgm:prSet presAssocID="{88C27BEA-F554-4770-925B-6961E8EADD21}" presName="text" presStyleLbl="fgAcc0" presStyleIdx="2" presStyleCnt="3">
        <dgm:presLayoutVars>
          <dgm:chPref val="3"/>
        </dgm:presLayoutVars>
      </dgm:prSet>
      <dgm:spPr/>
    </dgm:pt>
    <dgm:pt modelId="{D44A59A8-5AE4-467D-AEE3-72D4BE6343AB}" type="pres">
      <dgm:prSet presAssocID="{88C27BEA-F554-4770-925B-6961E8EADD21}" presName="hierChild2" presStyleCnt="0"/>
      <dgm:spPr/>
    </dgm:pt>
  </dgm:ptLst>
  <dgm:cxnLst>
    <dgm:cxn modelId="{3445F833-45A1-4E19-B1B7-A21DF50DE116}" srcId="{62AE9F01-8E26-4C43-904E-0E12AFADA38E}" destId="{9BDABE20-4C58-493E-89CD-FAD30012D0A0}" srcOrd="1" destOrd="0" parTransId="{4ABC028E-7C03-4ED8-8DBA-38577C187262}" sibTransId="{008B0B14-AD7A-4C60-AF0A-E6D319D8CD86}"/>
    <dgm:cxn modelId="{53B42564-B558-467D-9303-5EE4747CF87C}" srcId="{62AE9F01-8E26-4C43-904E-0E12AFADA38E}" destId="{88C27BEA-F554-4770-925B-6961E8EADD21}" srcOrd="2" destOrd="0" parTransId="{1FBEF664-AEC8-457D-80FA-838B2DD6584D}" sibTransId="{0E6B958C-5A37-40DB-8CA5-04AE3FAA1358}"/>
    <dgm:cxn modelId="{0D13DB78-F481-4463-BD6F-13DE00658CF4}" type="presOf" srcId="{88C27BEA-F554-4770-925B-6961E8EADD21}" destId="{89D5CD2D-4710-42C2-BCB4-B311DD779321}" srcOrd="0" destOrd="0" presId="urn:microsoft.com/office/officeart/2005/8/layout/hierarchy1"/>
    <dgm:cxn modelId="{2D04CFC2-FE96-48F7-A1C6-0BA84387868F}" srcId="{62AE9F01-8E26-4C43-904E-0E12AFADA38E}" destId="{EF2E5816-3DCD-4D6C-A103-516EF9D05C52}" srcOrd="0" destOrd="0" parTransId="{E0B4AAEF-91DA-4F2F-B9C6-65BC2D717F17}" sibTransId="{BE14E848-9F02-4346-BFEE-92E1B6EB6275}"/>
    <dgm:cxn modelId="{728F68DD-7C8B-4788-B003-15FC88C2A506}" type="presOf" srcId="{EF2E5816-3DCD-4D6C-A103-516EF9D05C52}" destId="{70265B51-DA8D-47E6-B221-E4207C201FAD}" srcOrd="0" destOrd="0" presId="urn:microsoft.com/office/officeart/2005/8/layout/hierarchy1"/>
    <dgm:cxn modelId="{02AF7DDE-A092-4459-9E41-0A55FA781625}" type="presOf" srcId="{62AE9F01-8E26-4C43-904E-0E12AFADA38E}" destId="{0951E6C1-60A3-473F-839B-4BB0D5B01E93}" srcOrd="0" destOrd="0" presId="urn:microsoft.com/office/officeart/2005/8/layout/hierarchy1"/>
    <dgm:cxn modelId="{7F8E9DE2-74FC-4714-A767-D2547B5C681B}" type="presOf" srcId="{9BDABE20-4C58-493E-89CD-FAD30012D0A0}" destId="{6860468C-FA24-4884-9795-7C355012DD50}" srcOrd="0" destOrd="0" presId="urn:microsoft.com/office/officeart/2005/8/layout/hierarchy1"/>
    <dgm:cxn modelId="{6680C185-05EE-48A9-A7C0-582B5CE40EC8}" type="presParOf" srcId="{0951E6C1-60A3-473F-839B-4BB0D5B01E93}" destId="{5C1B143D-74CA-4A4A-93EE-B1DE2D087A9E}" srcOrd="0" destOrd="0" presId="urn:microsoft.com/office/officeart/2005/8/layout/hierarchy1"/>
    <dgm:cxn modelId="{15C70DCF-824A-4961-B8EA-C9B62166F4D2}" type="presParOf" srcId="{5C1B143D-74CA-4A4A-93EE-B1DE2D087A9E}" destId="{1C510306-7C80-4C7A-9251-F20D39FC961E}" srcOrd="0" destOrd="0" presId="urn:microsoft.com/office/officeart/2005/8/layout/hierarchy1"/>
    <dgm:cxn modelId="{05920E1B-FE76-4147-AB3E-41BA78114E2D}" type="presParOf" srcId="{1C510306-7C80-4C7A-9251-F20D39FC961E}" destId="{8C4461AF-C40F-419C-B1CC-989AC6EBBFBA}" srcOrd="0" destOrd="0" presId="urn:microsoft.com/office/officeart/2005/8/layout/hierarchy1"/>
    <dgm:cxn modelId="{97B60396-988B-42A6-9CFE-A9B0807B18BF}" type="presParOf" srcId="{1C510306-7C80-4C7A-9251-F20D39FC961E}" destId="{70265B51-DA8D-47E6-B221-E4207C201FAD}" srcOrd="1" destOrd="0" presId="urn:microsoft.com/office/officeart/2005/8/layout/hierarchy1"/>
    <dgm:cxn modelId="{E047BBA7-95B0-4A77-AC0B-E71B3CA0DBE8}" type="presParOf" srcId="{5C1B143D-74CA-4A4A-93EE-B1DE2D087A9E}" destId="{006F2A1D-40C5-4150-B25A-0D8282528DE2}" srcOrd="1" destOrd="0" presId="urn:microsoft.com/office/officeart/2005/8/layout/hierarchy1"/>
    <dgm:cxn modelId="{E3486118-7C73-4EAF-815B-5FBEE1CD6484}" type="presParOf" srcId="{0951E6C1-60A3-473F-839B-4BB0D5B01E93}" destId="{A4E60236-DFE8-42A9-A0E7-B398E082E170}" srcOrd="1" destOrd="0" presId="urn:microsoft.com/office/officeart/2005/8/layout/hierarchy1"/>
    <dgm:cxn modelId="{7C1F1EDF-2100-4DDA-9017-937431A7DFA4}" type="presParOf" srcId="{A4E60236-DFE8-42A9-A0E7-B398E082E170}" destId="{6DC5D36C-9F61-49AC-8E60-063721BE3C04}" srcOrd="0" destOrd="0" presId="urn:microsoft.com/office/officeart/2005/8/layout/hierarchy1"/>
    <dgm:cxn modelId="{51381965-E577-4482-85E3-830F6357A4E9}" type="presParOf" srcId="{6DC5D36C-9F61-49AC-8E60-063721BE3C04}" destId="{643FCFDF-7964-4885-AAB0-A62A4A596177}" srcOrd="0" destOrd="0" presId="urn:microsoft.com/office/officeart/2005/8/layout/hierarchy1"/>
    <dgm:cxn modelId="{D09421FC-48F1-48DB-82D6-75D861F76A6E}" type="presParOf" srcId="{6DC5D36C-9F61-49AC-8E60-063721BE3C04}" destId="{6860468C-FA24-4884-9795-7C355012DD50}" srcOrd="1" destOrd="0" presId="urn:microsoft.com/office/officeart/2005/8/layout/hierarchy1"/>
    <dgm:cxn modelId="{315B8A7B-D3E2-4C38-B385-71C112B21872}" type="presParOf" srcId="{A4E60236-DFE8-42A9-A0E7-B398E082E170}" destId="{75DA696B-956D-456A-82DA-7920B0EB1825}" srcOrd="1" destOrd="0" presId="urn:microsoft.com/office/officeart/2005/8/layout/hierarchy1"/>
    <dgm:cxn modelId="{5868DBA5-3ADE-45DC-8C7D-FDC45B8B1FE4}" type="presParOf" srcId="{0951E6C1-60A3-473F-839B-4BB0D5B01E93}" destId="{0A079B9E-77F5-4DF1-8208-A7DB0344E154}" srcOrd="2" destOrd="0" presId="urn:microsoft.com/office/officeart/2005/8/layout/hierarchy1"/>
    <dgm:cxn modelId="{757EE6B8-78E9-43F9-9426-F984582CC879}" type="presParOf" srcId="{0A079B9E-77F5-4DF1-8208-A7DB0344E154}" destId="{D424E260-5732-45CF-B650-DDC77213B806}" srcOrd="0" destOrd="0" presId="urn:microsoft.com/office/officeart/2005/8/layout/hierarchy1"/>
    <dgm:cxn modelId="{71DF4DF2-0882-4A85-B432-2C77B2B2C566}" type="presParOf" srcId="{D424E260-5732-45CF-B650-DDC77213B806}" destId="{800935A8-1A94-415F-BB08-9A2EFE31F262}" srcOrd="0" destOrd="0" presId="urn:microsoft.com/office/officeart/2005/8/layout/hierarchy1"/>
    <dgm:cxn modelId="{D276AE95-5B0B-4F74-8A62-7473190E74D4}" type="presParOf" srcId="{D424E260-5732-45CF-B650-DDC77213B806}" destId="{89D5CD2D-4710-42C2-BCB4-B311DD779321}" srcOrd="1" destOrd="0" presId="urn:microsoft.com/office/officeart/2005/8/layout/hierarchy1"/>
    <dgm:cxn modelId="{668CC454-3735-429C-9D04-BC5C6921813D}" type="presParOf" srcId="{0A079B9E-77F5-4DF1-8208-A7DB0344E154}" destId="{D44A59A8-5AE4-467D-AEE3-72D4BE6343A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0044DC-C9FC-4848-89AD-786FE8117B9A}"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B9EAF8F0-023A-4B86-A42F-CA6416350911}">
      <dgm:prSet/>
      <dgm:spPr/>
      <dgm:t>
        <a:bodyPr/>
        <a:lstStyle/>
        <a:p>
          <a:r>
            <a:rPr lang="en-GB"/>
            <a:t>ESD should enable the following: </a:t>
          </a:r>
          <a:endParaRPr lang="en-US"/>
        </a:p>
      </dgm:t>
    </dgm:pt>
    <dgm:pt modelId="{B57D07E4-DBCD-4C22-9C7C-BC09233FC0AE}" type="parTrans" cxnId="{B6895037-106C-40B6-ACC3-F00A4ADCB587}">
      <dgm:prSet/>
      <dgm:spPr/>
      <dgm:t>
        <a:bodyPr/>
        <a:lstStyle/>
        <a:p>
          <a:endParaRPr lang="en-US"/>
        </a:p>
      </dgm:t>
    </dgm:pt>
    <dgm:pt modelId="{593E6B3D-8B9A-4220-B8CC-25B6ED944D50}" type="sibTrans" cxnId="{B6895037-106C-40B6-ACC3-F00A4ADCB587}">
      <dgm:prSet/>
      <dgm:spPr/>
      <dgm:t>
        <a:bodyPr/>
        <a:lstStyle/>
        <a:p>
          <a:endParaRPr lang="en-US"/>
        </a:p>
      </dgm:t>
    </dgm:pt>
    <dgm:pt modelId="{197EAD33-45E7-404E-A681-2D38E7A421F0}">
      <dgm:prSet/>
      <dgm:spPr/>
      <dgm:t>
        <a:bodyPr/>
        <a:lstStyle/>
        <a:p>
          <a:r>
            <a:rPr lang="en-GB"/>
            <a:t>Systemic knowledge</a:t>
          </a:r>
          <a:endParaRPr lang="en-US"/>
        </a:p>
      </dgm:t>
    </dgm:pt>
    <dgm:pt modelId="{129569AC-B906-4C42-911E-DCA15C179A45}" type="parTrans" cxnId="{17FB4FD8-B3B7-47AE-9839-185459054FFE}">
      <dgm:prSet/>
      <dgm:spPr/>
      <dgm:t>
        <a:bodyPr/>
        <a:lstStyle/>
        <a:p>
          <a:endParaRPr lang="en-US"/>
        </a:p>
      </dgm:t>
    </dgm:pt>
    <dgm:pt modelId="{17849091-3446-4F4C-8245-D502B565E96C}" type="sibTrans" cxnId="{17FB4FD8-B3B7-47AE-9839-185459054FFE}">
      <dgm:prSet/>
      <dgm:spPr/>
      <dgm:t>
        <a:bodyPr/>
        <a:lstStyle/>
        <a:p>
          <a:endParaRPr lang="en-US"/>
        </a:p>
      </dgm:t>
    </dgm:pt>
    <dgm:pt modelId="{5DBC47D6-45E9-464A-B549-0876001EDB05}">
      <dgm:prSet/>
      <dgm:spPr/>
      <dgm:t>
        <a:bodyPr/>
        <a:lstStyle/>
        <a:p>
          <a:r>
            <a:rPr lang="en-GB"/>
            <a:t>orientation knowledge</a:t>
          </a:r>
          <a:endParaRPr lang="en-US"/>
        </a:p>
      </dgm:t>
    </dgm:pt>
    <dgm:pt modelId="{508000B4-8423-44B5-B66B-7ADA0F9BF548}" type="parTrans" cxnId="{AA749655-5838-4A4F-A08A-29A1131E6A4D}">
      <dgm:prSet/>
      <dgm:spPr/>
      <dgm:t>
        <a:bodyPr/>
        <a:lstStyle/>
        <a:p>
          <a:endParaRPr lang="en-US"/>
        </a:p>
      </dgm:t>
    </dgm:pt>
    <dgm:pt modelId="{A582893F-C121-4A62-8449-5D64A0233635}" type="sibTrans" cxnId="{AA749655-5838-4A4F-A08A-29A1131E6A4D}">
      <dgm:prSet/>
      <dgm:spPr/>
      <dgm:t>
        <a:bodyPr/>
        <a:lstStyle/>
        <a:p>
          <a:endParaRPr lang="en-US"/>
        </a:p>
      </dgm:t>
    </dgm:pt>
    <dgm:pt modelId="{BD70C638-AC2D-4936-94C3-9F4F26D07F91}">
      <dgm:prSet/>
      <dgm:spPr/>
      <dgm:t>
        <a:bodyPr/>
        <a:lstStyle/>
        <a:p>
          <a:r>
            <a:rPr lang="en-GB"/>
            <a:t>action knowledge </a:t>
          </a:r>
          <a:endParaRPr lang="en-US"/>
        </a:p>
      </dgm:t>
    </dgm:pt>
    <dgm:pt modelId="{FCBE2D4B-1E31-4340-81D9-A8752EB9BC78}" type="parTrans" cxnId="{C19A4519-42E1-4A8F-9413-4E57E239859C}">
      <dgm:prSet/>
      <dgm:spPr/>
      <dgm:t>
        <a:bodyPr/>
        <a:lstStyle/>
        <a:p>
          <a:endParaRPr lang="en-US"/>
        </a:p>
      </dgm:t>
    </dgm:pt>
    <dgm:pt modelId="{59824183-56A4-4028-9850-BC50738CF0D1}" type="sibTrans" cxnId="{C19A4519-42E1-4A8F-9413-4E57E239859C}">
      <dgm:prSet/>
      <dgm:spPr/>
      <dgm:t>
        <a:bodyPr/>
        <a:lstStyle/>
        <a:p>
          <a:endParaRPr lang="en-US"/>
        </a:p>
      </dgm:t>
    </dgm:pt>
    <dgm:pt modelId="{122D44C1-D656-426E-8CB7-6AC8808C33FE}">
      <dgm:prSet/>
      <dgm:spPr/>
      <dgm:t>
        <a:bodyPr/>
        <a:lstStyle/>
        <a:p>
          <a:r>
            <a:rPr lang="en-GB"/>
            <a:t>Technology maybe a  hinderance and should not be souley relied upon </a:t>
          </a:r>
          <a:endParaRPr lang="en-US"/>
        </a:p>
      </dgm:t>
    </dgm:pt>
    <dgm:pt modelId="{35565E3C-D942-46C3-A614-2321D3532FD7}" type="parTrans" cxnId="{B92D50C4-7E67-4E3B-8389-242B45506B57}">
      <dgm:prSet/>
      <dgm:spPr/>
      <dgm:t>
        <a:bodyPr/>
        <a:lstStyle/>
        <a:p>
          <a:endParaRPr lang="en-US"/>
        </a:p>
      </dgm:t>
    </dgm:pt>
    <dgm:pt modelId="{504E5850-35D6-467E-9854-43DFD19DB1C4}" type="sibTrans" cxnId="{B92D50C4-7E67-4E3B-8389-242B45506B57}">
      <dgm:prSet/>
      <dgm:spPr/>
      <dgm:t>
        <a:bodyPr/>
        <a:lstStyle/>
        <a:p>
          <a:endParaRPr lang="en-US"/>
        </a:p>
      </dgm:t>
    </dgm:pt>
    <dgm:pt modelId="{03765B58-7C98-4983-BB38-2752C9DC5B92}" type="pres">
      <dgm:prSet presAssocID="{D50044DC-C9FC-4848-89AD-786FE8117B9A}" presName="linear" presStyleCnt="0">
        <dgm:presLayoutVars>
          <dgm:animLvl val="lvl"/>
          <dgm:resizeHandles val="exact"/>
        </dgm:presLayoutVars>
      </dgm:prSet>
      <dgm:spPr/>
    </dgm:pt>
    <dgm:pt modelId="{2DD63CCD-1543-4AB0-AAB1-E7EDBC16CD07}" type="pres">
      <dgm:prSet presAssocID="{B9EAF8F0-023A-4B86-A42F-CA6416350911}" presName="parentText" presStyleLbl="node1" presStyleIdx="0" presStyleCnt="5">
        <dgm:presLayoutVars>
          <dgm:chMax val="0"/>
          <dgm:bulletEnabled val="1"/>
        </dgm:presLayoutVars>
      </dgm:prSet>
      <dgm:spPr/>
    </dgm:pt>
    <dgm:pt modelId="{D1DA3B4E-3EA4-4FEC-9E1B-F1801BC523E7}" type="pres">
      <dgm:prSet presAssocID="{593E6B3D-8B9A-4220-B8CC-25B6ED944D50}" presName="spacer" presStyleCnt="0"/>
      <dgm:spPr/>
    </dgm:pt>
    <dgm:pt modelId="{0BEF1A9A-E1B3-493D-A1C9-C195213852C6}" type="pres">
      <dgm:prSet presAssocID="{197EAD33-45E7-404E-A681-2D38E7A421F0}" presName="parentText" presStyleLbl="node1" presStyleIdx="1" presStyleCnt="5">
        <dgm:presLayoutVars>
          <dgm:chMax val="0"/>
          <dgm:bulletEnabled val="1"/>
        </dgm:presLayoutVars>
      </dgm:prSet>
      <dgm:spPr/>
    </dgm:pt>
    <dgm:pt modelId="{49089D2A-7FA3-4908-AD28-719F4DEE0A37}" type="pres">
      <dgm:prSet presAssocID="{17849091-3446-4F4C-8245-D502B565E96C}" presName="spacer" presStyleCnt="0"/>
      <dgm:spPr/>
    </dgm:pt>
    <dgm:pt modelId="{251CA755-CA0C-4880-AEB5-A8378DFA499F}" type="pres">
      <dgm:prSet presAssocID="{5DBC47D6-45E9-464A-B549-0876001EDB05}" presName="parentText" presStyleLbl="node1" presStyleIdx="2" presStyleCnt="5">
        <dgm:presLayoutVars>
          <dgm:chMax val="0"/>
          <dgm:bulletEnabled val="1"/>
        </dgm:presLayoutVars>
      </dgm:prSet>
      <dgm:spPr/>
    </dgm:pt>
    <dgm:pt modelId="{068C658E-D61A-45D3-A64E-37D6CE126E28}" type="pres">
      <dgm:prSet presAssocID="{A582893F-C121-4A62-8449-5D64A0233635}" presName="spacer" presStyleCnt="0"/>
      <dgm:spPr/>
    </dgm:pt>
    <dgm:pt modelId="{6099F11F-92EB-49FB-B026-252C7C0DF3F9}" type="pres">
      <dgm:prSet presAssocID="{BD70C638-AC2D-4936-94C3-9F4F26D07F91}" presName="parentText" presStyleLbl="node1" presStyleIdx="3" presStyleCnt="5">
        <dgm:presLayoutVars>
          <dgm:chMax val="0"/>
          <dgm:bulletEnabled val="1"/>
        </dgm:presLayoutVars>
      </dgm:prSet>
      <dgm:spPr/>
    </dgm:pt>
    <dgm:pt modelId="{174B30A7-41F4-4A04-839F-BBF761EB0F62}" type="pres">
      <dgm:prSet presAssocID="{59824183-56A4-4028-9850-BC50738CF0D1}" presName="spacer" presStyleCnt="0"/>
      <dgm:spPr/>
    </dgm:pt>
    <dgm:pt modelId="{F5EEAC98-7E31-43E7-B5F7-652B47C96AA0}" type="pres">
      <dgm:prSet presAssocID="{122D44C1-D656-426E-8CB7-6AC8808C33FE}" presName="parentText" presStyleLbl="node1" presStyleIdx="4" presStyleCnt="5">
        <dgm:presLayoutVars>
          <dgm:chMax val="0"/>
          <dgm:bulletEnabled val="1"/>
        </dgm:presLayoutVars>
      </dgm:prSet>
      <dgm:spPr/>
    </dgm:pt>
  </dgm:ptLst>
  <dgm:cxnLst>
    <dgm:cxn modelId="{941BB404-AAF2-4151-9CFF-C94CE6768910}" type="presOf" srcId="{BD70C638-AC2D-4936-94C3-9F4F26D07F91}" destId="{6099F11F-92EB-49FB-B026-252C7C0DF3F9}" srcOrd="0" destOrd="0" presId="urn:microsoft.com/office/officeart/2005/8/layout/vList2"/>
    <dgm:cxn modelId="{6BA0130C-9FA4-412A-A768-D10F0B8DFA01}" type="presOf" srcId="{122D44C1-D656-426E-8CB7-6AC8808C33FE}" destId="{F5EEAC98-7E31-43E7-B5F7-652B47C96AA0}" srcOrd="0" destOrd="0" presId="urn:microsoft.com/office/officeart/2005/8/layout/vList2"/>
    <dgm:cxn modelId="{6775F613-6BF8-4918-91B6-6DFDBD3BED83}" type="presOf" srcId="{5DBC47D6-45E9-464A-B549-0876001EDB05}" destId="{251CA755-CA0C-4880-AEB5-A8378DFA499F}" srcOrd="0" destOrd="0" presId="urn:microsoft.com/office/officeart/2005/8/layout/vList2"/>
    <dgm:cxn modelId="{C19A4519-42E1-4A8F-9413-4E57E239859C}" srcId="{D50044DC-C9FC-4848-89AD-786FE8117B9A}" destId="{BD70C638-AC2D-4936-94C3-9F4F26D07F91}" srcOrd="3" destOrd="0" parTransId="{FCBE2D4B-1E31-4340-81D9-A8752EB9BC78}" sibTransId="{59824183-56A4-4028-9850-BC50738CF0D1}"/>
    <dgm:cxn modelId="{B6895037-106C-40B6-ACC3-F00A4ADCB587}" srcId="{D50044DC-C9FC-4848-89AD-786FE8117B9A}" destId="{B9EAF8F0-023A-4B86-A42F-CA6416350911}" srcOrd="0" destOrd="0" parTransId="{B57D07E4-DBCD-4C22-9C7C-BC09233FC0AE}" sibTransId="{593E6B3D-8B9A-4220-B8CC-25B6ED944D50}"/>
    <dgm:cxn modelId="{AA749655-5838-4A4F-A08A-29A1131E6A4D}" srcId="{D50044DC-C9FC-4848-89AD-786FE8117B9A}" destId="{5DBC47D6-45E9-464A-B549-0876001EDB05}" srcOrd="2" destOrd="0" parTransId="{508000B4-8423-44B5-B66B-7ADA0F9BF548}" sibTransId="{A582893F-C121-4A62-8449-5D64A0233635}"/>
    <dgm:cxn modelId="{D961AAA8-EBE3-4F7D-99EC-6F0BF4DFCC1F}" type="presOf" srcId="{D50044DC-C9FC-4848-89AD-786FE8117B9A}" destId="{03765B58-7C98-4983-BB38-2752C9DC5B92}" srcOrd="0" destOrd="0" presId="urn:microsoft.com/office/officeart/2005/8/layout/vList2"/>
    <dgm:cxn modelId="{B92D50C4-7E67-4E3B-8389-242B45506B57}" srcId="{D50044DC-C9FC-4848-89AD-786FE8117B9A}" destId="{122D44C1-D656-426E-8CB7-6AC8808C33FE}" srcOrd="4" destOrd="0" parTransId="{35565E3C-D942-46C3-A614-2321D3532FD7}" sibTransId="{504E5850-35D6-467E-9854-43DFD19DB1C4}"/>
    <dgm:cxn modelId="{D07207C5-87BB-4EFB-9459-E08F34C44886}" type="presOf" srcId="{197EAD33-45E7-404E-A681-2D38E7A421F0}" destId="{0BEF1A9A-E1B3-493D-A1C9-C195213852C6}" srcOrd="0" destOrd="0" presId="urn:microsoft.com/office/officeart/2005/8/layout/vList2"/>
    <dgm:cxn modelId="{09C934C6-2FE4-4998-9194-3E27CEDCBBBF}" type="presOf" srcId="{B9EAF8F0-023A-4B86-A42F-CA6416350911}" destId="{2DD63CCD-1543-4AB0-AAB1-E7EDBC16CD07}" srcOrd="0" destOrd="0" presId="urn:microsoft.com/office/officeart/2005/8/layout/vList2"/>
    <dgm:cxn modelId="{17FB4FD8-B3B7-47AE-9839-185459054FFE}" srcId="{D50044DC-C9FC-4848-89AD-786FE8117B9A}" destId="{197EAD33-45E7-404E-A681-2D38E7A421F0}" srcOrd="1" destOrd="0" parTransId="{129569AC-B906-4C42-911E-DCA15C179A45}" sibTransId="{17849091-3446-4F4C-8245-D502B565E96C}"/>
    <dgm:cxn modelId="{92E54CC7-AE8F-49C6-9C12-0485E96E683E}" type="presParOf" srcId="{03765B58-7C98-4983-BB38-2752C9DC5B92}" destId="{2DD63CCD-1543-4AB0-AAB1-E7EDBC16CD07}" srcOrd="0" destOrd="0" presId="urn:microsoft.com/office/officeart/2005/8/layout/vList2"/>
    <dgm:cxn modelId="{9A530A04-33D4-47DB-AB4C-7ADBF80C485A}" type="presParOf" srcId="{03765B58-7C98-4983-BB38-2752C9DC5B92}" destId="{D1DA3B4E-3EA4-4FEC-9E1B-F1801BC523E7}" srcOrd="1" destOrd="0" presId="urn:microsoft.com/office/officeart/2005/8/layout/vList2"/>
    <dgm:cxn modelId="{4D39D100-B886-4DF8-BDA2-811E013F1D98}" type="presParOf" srcId="{03765B58-7C98-4983-BB38-2752C9DC5B92}" destId="{0BEF1A9A-E1B3-493D-A1C9-C195213852C6}" srcOrd="2" destOrd="0" presId="urn:microsoft.com/office/officeart/2005/8/layout/vList2"/>
    <dgm:cxn modelId="{3128E27D-6A49-447F-9C3E-E8FDCF6C08A7}" type="presParOf" srcId="{03765B58-7C98-4983-BB38-2752C9DC5B92}" destId="{49089D2A-7FA3-4908-AD28-719F4DEE0A37}" srcOrd="3" destOrd="0" presId="urn:microsoft.com/office/officeart/2005/8/layout/vList2"/>
    <dgm:cxn modelId="{C304E43A-4AB2-4523-A69E-8401636ACDBA}" type="presParOf" srcId="{03765B58-7C98-4983-BB38-2752C9DC5B92}" destId="{251CA755-CA0C-4880-AEB5-A8378DFA499F}" srcOrd="4" destOrd="0" presId="urn:microsoft.com/office/officeart/2005/8/layout/vList2"/>
    <dgm:cxn modelId="{6ABAAD66-FD8A-4527-A0A7-CCC5564E3F60}" type="presParOf" srcId="{03765B58-7C98-4983-BB38-2752C9DC5B92}" destId="{068C658E-D61A-45D3-A64E-37D6CE126E28}" srcOrd="5" destOrd="0" presId="urn:microsoft.com/office/officeart/2005/8/layout/vList2"/>
    <dgm:cxn modelId="{4929A663-45B2-4C93-AB80-F756F132A9D9}" type="presParOf" srcId="{03765B58-7C98-4983-BB38-2752C9DC5B92}" destId="{6099F11F-92EB-49FB-B026-252C7C0DF3F9}" srcOrd="6" destOrd="0" presId="urn:microsoft.com/office/officeart/2005/8/layout/vList2"/>
    <dgm:cxn modelId="{D719F8FE-F310-4FBA-B616-CA42E6AA0748}" type="presParOf" srcId="{03765B58-7C98-4983-BB38-2752C9DC5B92}" destId="{174B30A7-41F4-4A04-839F-BBF761EB0F62}" srcOrd="7" destOrd="0" presId="urn:microsoft.com/office/officeart/2005/8/layout/vList2"/>
    <dgm:cxn modelId="{9F9604F5-D313-4526-ABA3-B6AE37B7BC47}" type="presParOf" srcId="{03765B58-7C98-4983-BB38-2752C9DC5B92}" destId="{F5EEAC98-7E31-43E7-B5F7-652B47C96AA0}"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25955-461B-488B-A833-8B93B32FFDDE}">
      <dsp:nvSpPr>
        <dsp:cNvPr id="0" name=""/>
        <dsp:cNvSpPr/>
      </dsp:nvSpPr>
      <dsp:spPr>
        <a:xfrm>
          <a:off x="0" y="12766"/>
          <a:ext cx="6002110" cy="47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concept of digital literacy</a:t>
          </a:r>
          <a:endParaRPr lang="en-US" sz="2000" kern="1200"/>
        </a:p>
      </dsp:txBody>
      <dsp:txXfrm>
        <a:off x="23417" y="36183"/>
        <a:ext cx="5955276" cy="432866"/>
      </dsp:txXfrm>
    </dsp:sp>
    <dsp:sp modelId="{6BDC52AD-679B-4517-82E5-3854839FB4CD}">
      <dsp:nvSpPr>
        <dsp:cNvPr id="0" name=""/>
        <dsp:cNvSpPr/>
      </dsp:nvSpPr>
      <dsp:spPr>
        <a:xfrm>
          <a:off x="0" y="550066"/>
          <a:ext cx="6002110" cy="479700"/>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Challenges of  digital technology</a:t>
          </a:r>
          <a:endParaRPr lang="en-US" sz="2000" kern="1200"/>
        </a:p>
      </dsp:txBody>
      <dsp:txXfrm>
        <a:off x="23417" y="573483"/>
        <a:ext cx="5955276" cy="432866"/>
      </dsp:txXfrm>
    </dsp:sp>
    <dsp:sp modelId="{77DBD55E-282A-4D39-9EDF-BEE1B0FDF8FB}">
      <dsp:nvSpPr>
        <dsp:cNvPr id="0" name=""/>
        <dsp:cNvSpPr/>
      </dsp:nvSpPr>
      <dsp:spPr>
        <a:xfrm>
          <a:off x="0" y="1087367"/>
          <a:ext cx="6002110" cy="4797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Digital Divide</a:t>
          </a:r>
          <a:endParaRPr lang="en-US" sz="2000" kern="1200"/>
        </a:p>
      </dsp:txBody>
      <dsp:txXfrm>
        <a:off x="23417" y="1110784"/>
        <a:ext cx="5955276" cy="432866"/>
      </dsp:txXfrm>
    </dsp:sp>
    <dsp:sp modelId="{47625187-003F-4CBC-9B2A-1B206141B6EC}">
      <dsp:nvSpPr>
        <dsp:cNvPr id="0" name=""/>
        <dsp:cNvSpPr/>
      </dsp:nvSpPr>
      <dsp:spPr>
        <a:xfrm>
          <a:off x="0" y="1624667"/>
          <a:ext cx="6002110" cy="4797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national curriculum of Wales</a:t>
          </a:r>
          <a:endParaRPr lang="en-US" sz="2000" kern="1200"/>
        </a:p>
      </dsp:txBody>
      <dsp:txXfrm>
        <a:off x="23417" y="1648084"/>
        <a:ext cx="5955276" cy="432866"/>
      </dsp:txXfrm>
    </dsp:sp>
    <dsp:sp modelId="{D9A36BB1-A823-4D8D-99CA-6215EFE04237}">
      <dsp:nvSpPr>
        <dsp:cNvPr id="0" name=""/>
        <dsp:cNvSpPr/>
      </dsp:nvSpPr>
      <dsp:spPr>
        <a:xfrm>
          <a:off x="0" y="2161967"/>
          <a:ext cx="6002110" cy="4797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Digital Competence Framework </a:t>
          </a:r>
          <a:endParaRPr lang="en-US" sz="2000" kern="1200"/>
        </a:p>
      </dsp:txBody>
      <dsp:txXfrm>
        <a:off x="23417" y="2185384"/>
        <a:ext cx="5955276" cy="432866"/>
      </dsp:txXfrm>
    </dsp:sp>
    <dsp:sp modelId="{0D84171C-26A5-41C0-A142-9AAE7CF557C9}">
      <dsp:nvSpPr>
        <dsp:cNvPr id="0" name=""/>
        <dsp:cNvSpPr/>
      </dsp:nvSpPr>
      <dsp:spPr>
        <a:xfrm>
          <a:off x="0" y="2699267"/>
          <a:ext cx="6002110" cy="479700"/>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Wales 2030 Digital Strategy </a:t>
          </a:r>
          <a:endParaRPr lang="en-US" sz="2000" kern="1200"/>
        </a:p>
      </dsp:txBody>
      <dsp:txXfrm>
        <a:off x="23417" y="2722684"/>
        <a:ext cx="5955276" cy="432866"/>
      </dsp:txXfrm>
    </dsp:sp>
    <dsp:sp modelId="{DCD3D17A-ED40-4A6B-B864-6FB14D1602C8}">
      <dsp:nvSpPr>
        <dsp:cNvPr id="0" name=""/>
        <dsp:cNvSpPr/>
      </dsp:nvSpPr>
      <dsp:spPr>
        <a:xfrm>
          <a:off x="0" y="3236566"/>
          <a:ext cx="6002110" cy="479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JISC Framework </a:t>
          </a:r>
          <a:endParaRPr lang="en-US" sz="2000" kern="1200"/>
        </a:p>
      </dsp:txBody>
      <dsp:txXfrm>
        <a:off x="23417" y="3259983"/>
        <a:ext cx="5955276"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461AF-C40F-419C-B1CC-989AC6EBBFBA}">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265B51-DA8D-47E6-B221-E4207C201FAD}">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Digitalized transformation is a response of failed societal processes. </a:t>
          </a:r>
          <a:endParaRPr lang="en-US" sz="2700" kern="1200"/>
        </a:p>
      </dsp:txBody>
      <dsp:txXfrm>
        <a:off x="394737" y="1117886"/>
        <a:ext cx="2930037" cy="1819255"/>
      </dsp:txXfrm>
    </dsp:sp>
    <dsp:sp modelId="{643FCFDF-7964-4885-AAB0-A62A4A596177}">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60468C-FA24-4884-9795-7C355012DD50}">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Rejection of direct experience is a modern failure </a:t>
          </a:r>
          <a:endParaRPr lang="en-US" sz="2700" kern="1200"/>
        </a:p>
      </dsp:txBody>
      <dsp:txXfrm>
        <a:off x="4114250" y="1117886"/>
        <a:ext cx="2930037" cy="1819255"/>
      </dsp:txXfrm>
    </dsp:sp>
    <dsp:sp modelId="{800935A8-1A94-415F-BB08-9A2EFE31F262}">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D5CD2D-4710-42C2-BCB4-B311DD779321}">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Technology is no longer a tool but environment </a:t>
          </a:r>
          <a:endParaRPr lang="en-US" sz="2700" kern="1200"/>
        </a:p>
      </dsp:txBody>
      <dsp:txXfrm>
        <a:off x="7833762" y="1117886"/>
        <a:ext cx="2930037" cy="18192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63CCD-1543-4AB0-AAB1-E7EDBC16CD07}">
      <dsp:nvSpPr>
        <dsp:cNvPr id="0" name=""/>
        <dsp:cNvSpPr/>
      </dsp:nvSpPr>
      <dsp:spPr>
        <a:xfrm>
          <a:off x="0" y="335439"/>
          <a:ext cx="10515600" cy="671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ESD should enable the following: </a:t>
          </a:r>
          <a:endParaRPr lang="en-US" sz="2800" kern="1200"/>
        </a:p>
      </dsp:txBody>
      <dsp:txXfrm>
        <a:off x="32784" y="368223"/>
        <a:ext cx="10450032" cy="606012"/>
      </dsp:txXfrm>
    </dsp:sp>
    <dsp:sp modelId="{0BEF1A9A-E1B3-493D-A1C9-C195213852C6}">
      <dsp:nvSpPr>
        <dsp:cNvPr id="0" name=""/>
        <dsp:cNvSpPr/>
      </dsp:nvSpPr>
      <dsp:spPr>
        <a:xfrm>
          <a:off x="0" y="1087659"/>
          <a:ext cx="10515600" cy="671580"/>
        </a:xfrm>
        <a:prstGeom prst="roundRect">
          <a:avLst/>
        </a:prstGeom>
        <a:solidFill>
          <a:schemeClr val="accent5">
            <a:hueOff val="-1689636"/>
            <a:satOff val="-4355"/>
            <a:lumOff val="-294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Systemic knowledge</a:t>
          </a:r>
          <a:endParaRPr lang="en-US" sz="2800" kern="1200"/>
        </a:p>
      </dsp:txBody>
      <dsp:txXfrm>
        <a:off x="32784" y="1120443"/>
        <a:ext cx="10450032" cy="606012"/>
      </dsp:txXfrm>
    </dsp:sp>
    <dsp:sp modelId="{251CA755-CA0C-4880-AEB5-A8378DFA499F}">
      <dsp:nvSpPr>
        <dsp:cNvPr id="0" name=""/>
        <dsp:cNvSpPr/>
      </dsp:nvSpPr>
      <dsp:spPr>
        <a:xfrm>
          <a:off x="0" y="1839879"/>
          <a:ext cx="10515600" cy="671580"/>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orientation knowledge</a:t>
          </a:r>
          <a:endParaRPr lang="en-US" sz="2800" kern="1200"/>
        </a:p>
      </dsp:txBody>
      <dsp:txXfrm>
        <a:off x="32784" y="1872663"/>
        <a:ext cx="10450032" cy="606012"/>
      </dsp:txXfrm>
    </dsp:sp>
    <dsp:sp modelId="{6099F11F-92EB-49FB-B026-252C7C0DF3F9}">
      <dsp:nvSpPr>
        <dsp:cNvPr id="0" name=""/>
        <dsp:cNvSpPr/>
      </dsp:nvSpPr>
      <dsp:spPr>
        <a:xfrm>
          <a:off x="0" y="2592099"/>
          <a:ext cx="10515600" cy="671580"/>
        </a:xfrm>
        <a:prstGeom prst="roundRect">
          <a:avLst/>
        </a:prstGeom>
        <a:solidFill>
          <a:schemeClr val="accent5">
            <a:hueOff val="-5068907"/>
            <a:satOff val="-13064"/>
            <a:lumOff val="-882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action knowledge </a:t>
          </a:r>
          <a:endParaRPr lang="en-US" sz="2800" kern="1200"/>
        </a:p>
      </dsp:txBody>
      <dsp:txXfrm>
        <a:off x="32784" y="2624883"/>
        <a:ext cx="10450032" cy="606012"/>
      </dsp:txXfrm>
    </dsp:sp>
    <dsp:sp modelId="{F5EEAC98-7E31-43E7-B5F7-652B47C96AA0}">
      <dsp:nvSpPr>
        <dsp:cNvPr id="0" name=""/>
        <dsp:cNvSpPr/>
      </dsp:nvSpPr>
      <dsp:spPr>
        <a:xfrm>
          <a:off x="0" y="3344319"/>
          <a:ext cx="10515600" cy="671580"/>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Technology maybe a  hinderance and should not be souley relied upon </a:t>
          </a:r>
          <a:endParaRPr lang="en-US" sz="2800" kern="1200"/>
        </a:p>
      </dsp:txBody>
      <dsp:txXfrm>
        <a:off x="32784" y="3377103"/>
        <a:ext cx="10450032" cy="6060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92F918-97FA-4DEF-99BD-1CBCAB79C67E}" type="datetimeFigureOut">
              <a:rPr lang="en-GB" smtClean="0"/>
              <a:t>15/01/2024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5DC7DF-D05E-4ABD-8C97-A821C2E7966B}" type="slidenum">
              <a:rPr lang="en-GB" smtClean="0"/>
              <a:t>‹#›</a:t>
            </a:fld>
            <a:endParaRPr lang="en-GB"/>
          </a:p>
        </p:txBody>
      </p:sp>
    </p:spTree>
    <p:extLst>
      <p:ext uri="{BB962C8B-B14F-4D97-AF65-F5344CB8AC3E}">
        <p14:creationId xmlns:p14="http://schemas.microsoft.com/office/powerpoint/2010/main" val="1050535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3</a:t>
            </a:fld>
            <a:endParaRPr lang="en-GB"/>
          </a:p>
        </p:txBody>
      </p:sp>
    </p:spTree>
    <p:extLst>
      <p:ext uri="{BB962C8B-B14F-4D97-AF65-F5344CB8AC3E}">
        <p14:creationId xmlns:p14="http://schemas.microsoft.com/office/powerpoint/2010/main" val="4146096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issues regarding a definition consensus is due to the range of literacies ( Reedy and Parker, 2018) </a:t>
            </a:r>
          </a:p>
          <a:p>
            <a:endParaRPr lang="en-GB" dirty="0"/>
          </a:p>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4</a:t>
            </a:fld>
            <a:endParaRPr lang="en-GB"/>
          </a:p>
        </p:txBody>
      </p:sp>
    </p:spTree>
    <p:extLst>
      <p:ext uri="{BB962C8B-B14F-4D97-AF65-F5344CB8AC3E}">
        <p14:creationId xmlns:p14="http://schemas.microsoft.com/office/powerpoint/2010/main" val="643554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5</a:t>
            </a:fld>
            <a:endParaRPr lang="en-GB"/>
          </a:p>
        </p:txBody>
      </p:sp>
    </p:spTree>
    <p:extLst>
      <p:ext uri="{BB962C8B-B14F-4D97-AF65-F5344CB8AC3E}">
        <p14:creationId xmlns:p14="http://schemas.microsoft.com/office/powerpoint/2010/main" val="372023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proposed by Beetham and Sharp has been accepted within Higher Education since 2015. </a:t>
            </a:r>
          </a:p>
          <a:p>
            <a:endParaRPr lang="en-GB" dirty="0"/>
          </a:p>
          <a:p>
            <a:r>
              <a:rPr lang="en-GB" dirty="0"/>
              <a:t>Cited within Reedy and Parker (2018). </a:t>
            </a:r>
          </a:p>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6</a:t>
            </a:fld>
            <a:endParaRPr lang="en-GB"/>
          </a:p>
        </p:txBody>
      </p:sp>
    </p:spTree>
    <p:extLst>
      <p:ext uri="{BB962C8B-B14F-4D97-AF65-F5344CB8AC3E}">
        <p14:creationId xmlns:p14="http://schemas.microsoft.com/office/powerpoint/2010/main" val="1091400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Systematic Knowledge: Not simply the multiplication of knowledge by through processes such as systematic thinking, reflecting, identifying similarities and divergences. </a:t>
            </a:r>
          </a:p>
          <a:p>
            <a:endParaRPr lang="en-GB" dirty="0"/>
          </a:p>
          <a:p>
            <a:r>
              <a:rPr lang="en-GB" dirty="0"/>
              <a:t>Orientation Knowledge: </a:t>
            </a:r>
          </a:p>
          <a:p>
            <a:r>
              <a:rPr lang="en-GB" dirty="0"/>
              <a:t>Perspectives are building blocks for orientation knowledge</a:t>
            </a:r>
          </a:p>
          <a:p>
            <a:r>
              <a:rPr lang="en-GB" dirty="0"/>
              <a:t>Valuing and understanding world perspectives has the potential to develop mindsets, knowledge and skills for shaping the world in a meaningful and responsible manner. </a:t>
            </a:r>
          </a:p>
          <a:p>
            <a:endParaRPr lang="en-GB" dirty="0"/>
          </a:p>
          <a:p>
            <a:r>
              <a:rPr lang="en-GB" dirty="0"/>
              <a:t>Action Knowledge: To provide transformation, experiential experience are required to reinforce the acquisition of both systematic knowledge and orientation knowledge. Within this stage, abstract examples should be avoided and real-world problems or phenomena should be explored. </a:t>
            </a:r>
          </a:p>
          <a:p>
            <a:endParaRPr lang="en-GB" dirty="0"/>
          </a:p>
          <a:p>
            <a:endParaRPr lang="en-GB" dirty="0"/>
          </a:p>
          <a:p>
            <a:r>
              <a:rPr lang="en-GB" dirty="0"/>
              <a:t>Whilst technology can aide in the process of acquiring information and provide opportunities for collaboration, there are certain things where traditional forms of communication should not be ignored as they are intrinsically important within the development of knowledge</a:t>
            </a:r>
          </a:p>
        </p:txBody>
      </p:sp>
      <p:sp>
        <p:nvSpPr>
          <p:cNvPr id="4" name="Slide Number Placeholder 3"/>
          <p:cNvSpPr>
            <a:spLocks noGrp="1"/>
          </p:cNvSpPr>
          <p:nvPr>
            <p:ph type="sldNum" sz="quarter" idx="5"/>
          </p:nvPr>
        </p:nvSpPr>
        <p:spPr/>
        <p:txBody>
          <a:bodyPr/>
          <a:lstStyle/>
          <a:p>
            <a:fld id="{A65DC7DF-D05E-4ABD-8C97-A821C2E7966B}" type="slidenum">
              <a:rPr lang="en-GB" smtClean="0"/>
              <a:t>10</a:t>
            </a:fld>
            <a:endParaRPr lang="en-GB"/>
          </a:p>
        </p:txBody>
      </p:sp>
    </p:spTree>
    <p:extLst>
      <p:ext uri="{BB962C8B-B14F-4D97-AF65-F5344CB8AC3E}">
        <p14:creationId xmlns:p14="http://schemas.microsoft.com/office/powerpoint/2010/main" val="1693709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Programme for International Student Assessment (PISA) conducted by the Organisation for Economic Co-operation and </a:t>
            </a:r>
          </a:p>
          <a:p>
            <a:r>
              <a:rPr lang="en-GB" dirty="0"/>
              <a:t>Development (OECD), assesses the knowledge and skills in mathematics, reading and science of 15-year-old learners in education </a:t>
            </a:r>
          </a:p>
          <a:p>
            <a:r>
              <a:rPr lang="en-GB" dirty="0"/>
              <a:t>systems the world over every 3 years to monitor performance and changes over time. Within the context of Wales, 2,568 15-year-old learners across 89 schools completed a 2-hour computer-based assessment and learner questionnaire.#</a:t>
            </a:r>
          </a:p>
          <a:p>
            <a:endParaRPr lang="en-GB" dirty="0"/>
          </a:p>
          <a:p>
            <a:r>
              <a:rPr lang="en-GB" dirty="0"/>
              <a:t>As indicated from the PISA 2022 Report produced by the Welsh Government, Wales have consistently failed to meet the OCED average scores for mathematics, science and reading. The latest result, indicates that Wales are significantly continuing to underperform; however, some may argue that the results are not a direct result of the newly implemented curriculum due to it not being fully implemented and the impact of the curriculum may not come to light until the next few years. </a:t>
            </a:r>
          </a:p>
        </p:txBody>
      </p:sp>
      <p:sp>
        <p:nvSpPr>
          <p:cNvPr id="4" name="Slide Number Placeholder 3"/>
          <p:cNvSpPr>
            <a:spLocks noGrp="1"/>
          </p:cNvSpPr>
          <p:nvPr>
            <p:ph type="sldNum" sz="quarter" idx="5"/>
          </p:nvPr>
        </p:nvSpPr>
        <p:spPr/>
        <p:txBody>
          <a:bodyPr/>
          <a:lstStyle/>
          <a:p>
            <a:fld id="{A65DC7DF-D05E-4ABD-8C97-A821C2E7966B}" type="slidenum">
              <a:rPr lang="en-GB" smtClean="0"/>
              <a:t>13</a:t>
            </a:fld>
            <a:endParaRPr lang="en-GB"/>
          </a:p>
        </p:txBody>
      </p:sp>
    </p:spTree>
    <p:extLst>
      <p:ext uri="{BB962C8B-B14F-4D97-AF65-F5344CB8AC3E}">
        <p14:creationId xmlns:p14="http://schemas.microsoft.com/office/powerpoint/2010/main" val="182082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Cross-Curriculum components such as literacy, Numeracy and ICT can be considered as a core set of foundational competencies which are fundamental and essential for children, so they are able to successfully participate successfully and confidently engage with the world around them. </a:t>
            </a:r>
          </a:p>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14</a:t>
            </a:fld>
            <a:endParaRPr lang="en-GB"/>
          </a:p>
        </p:txBody>
      </p:sp>
    </p:spTree>
    <p:extLst>
      <p:ext uri="{BB962C8B-B14F-4D97-AF65-F5344CB8AC3E}">
        <p14:creationId xmlns:p14="http://schemas.microsoft.com/office/powerpoint/2010/main" val="1324422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16</a:t>
            </a:fld>
            <a:endParaRPr lang="en-GB"/>
          </a:p>
        </p:txBody>
      </p:sp>
    </p:spTree>
    <p:extLst>
      <p:ext uri="{BB962C8B-B14F-4D97-AF65-F5344CB8AC3E}">
        <p14:creationId xmlns:p14="http://schemas.microsoft.com/office/powerpoint/2010/main" val="34871961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5DC7DF-D05E-4ABD-8C97-A821C2E796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278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5DC7DF-D05E-4ABD-8C97-A821C2E796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1738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DCF strand 1 (</a:t>
            </a:r>
            <a:r>
              <a:rPr lang="en-GB" dirty="0" err="1"/>
              <a:t>Citezenship</a:t>
            </a:r>
            <a:r>
              <a:rPr lang="en-GB" dirty="0"/>
              <a:t>) </a:t>
            </a:r>
          </a:p>
          <a:p>
            <a:r>
              <a:rPr lang="en-GB" dirty="0"/>
              <a:t>DCF link: https://hwb.gov.wales/api/storage/d26af733-abd1-4d33-92fe-4ea8eb1d928f/dcf40620.pdf</a:t>
            </a:r>
          </a:p>
        </p:txBody>
      </p:sp>
      <p:sp>
        <p:nvSpPr>
          <p:cNvPr id="4" name="Slide Number Placeholder 3"/>
          <p:cNvSpPr>
            <a:spLocks noGrp="1"/>
          </p:cNvSpPr>
          <p:nvPr>
            <p:ph type="sldNum" sz="quarter" idx="5"/>
          </p:nvPr>
        </p:nvSpPr>
        <p:spPr/>
        <p:txBody>
          <a:bodyPr/>
          <a:lstStyle/>
          <a:p>
            <a:fld id="{A65DC7DF-D05E-4ABD-8C97-A821C2E7966B}" type="slidenum">
              <a:rPr lang="en-GB" smtClean="0"/>
              <a:t>19</a:t>
            </a:fld>
            <a:endParaRPr lang="en-GB"/>
          </a:p>
        </p:txBody>
      </p:sp>
    </p:spTree>
    <p:extLst>
      <p:ext uri="{BB962C8B-B14F-4D97-AF65-F5344CB8AC3E}">
        <p14:creationId xmlns:p14="http://schemas.microsoft.com/office/powerpoint/2010/main" val="3615362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strategic document which details the WGs desire to ensure that all citizens continue to develop digital </a:t>
            </a:r>
            <a:r>
              <a:rPr lang="en-GB" dirty="0" err="1"/>
              <a:t>competencieis</a:t>
            </a:r>
            <a:r>
              <a:rPr lang="en-GB" dirty="0"/>
              <a:t>. This document shows their commitment post compulsory school provisions. </a:t>
            </a:r>
          </a:p>
        </p:txBody>
      </p:sp>
      <p:sp>
        <p:nvSpPr>
          <p:cNvPr id="4" name="Slide Number Placeholder 3"/>
          <p:cNvSpPr>
            <a:spLocks noGrp="1"/>
          </p:cNvSpPr>
          <p:nvPr>
            <p:ph type="sldNum" sz="quarter" idx="5"/>
          </p:nvPr>
        </p:nvSpPr>
        <p:spPr/>
        <p:txBody>
          <a:bodyPr/>
          <a:lstStyle/>
          <a:p>
            <a:fld id="{A65DC7DF-D05E-4ABD-8C97-A821C2E7966B}" type="slidenum">
              <a:rPr lang="en-GB" smtClean="0"/>
              <a:t>23</a:t>
            </a:fld>
            <a:endParaRPr lang="en-GB"/>
          </a:p>
        </p:txBody>
      </p:sp>
    </p:spTree>
    <p:extLst>
      <p:ext uri="{BB962C8B-B14F-4D97-AF65-F5344CB8AC3E}">
        <p14:creationId xmlns:p14="http://schemas.microsoft.com/office/powerpoint/2010/main" val="3966256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5DC7DF-D05E-4ABD-8C97-A821C2E7966B}" type="slidenum">
              <a:rPr lang="en-GB" smtClean="0"/>
              <a:t>24</a:t>
            </a:fld>
            <a:endParaRPr lang="en-GB"/>
          </a:p>
        </p:txBody>
      </p:sp>
    </p:spTree>
    <p:extLst>
      <p:ext uri="{BB962C8B-B14F-4D97-AF65-F5344CB8AC3E}">
        <p14:creationId xmlns:p14="http://schemas.microsoft.com/office/powerpoint/2010/main" val="2722572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1435A-0500-3388-03F6-1A793BA3F8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212D7-C7BE-BE68-1802-1A8E5819A7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CEDBF1-AC56-730C-6B31-40E43341F6B8}"/>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5" name="Footer Placeholder 4">
            <a:extLst>
              <a:ext uri="{FF2B5EF4-FFF2-40B4-BE49-F238E27FC236}">
                <a16:creationId xmlns:a16="http://schemas.microsoft.com/office/drawing/2014/main" id="{CB064858-33C8-2F64-9947-4B47C0BA7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04233-FF69-7FE5-4B4D-5031A83FD94E}"/>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739213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8E65C-0522-AF7F-E8B3-24F5BF40FF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81FCF2-BBAC-4C5F-A8C3-D5EC2ECD53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EADE-2CD7-9398-43DC-785A2EA549A1}"/>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5" name="Footer Placeholder 4">
            <a:extLst>
              <a:ext uri="{FF2B5EF4-FFF2-40B4-BE49-F238E27FC236}">
                <a16:creationId xmlns:a16="http://schemas.microsoft.com/office/drawing/2014/main" id="{049500C2-80CB-F60C-0A9B-C4E816C9E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EE0F31-8839-4A7F-45E3-6D94850FF67C}"/>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696200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6021-00F5-410D-D008-E83618AB06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4F002C-40E1-2D07-7B98-D46494A48B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FBBA-792A-EB63-F1D5-0B870F6A9E3D}"/>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5" name="Footer Placeholder 4">
            <a:extLst>
              <a:ext uri="{FF2B5EF4-FFF2-40B4-BE49-F238E27FC236}">
                <a16:creationId xmlns:a16="http://schemas.microsoft.com/office/drawing/2014/main" id="{25FB1307-A9AA-A9EE-CC2F-F2F0937C2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9F2CDA-6206-A154-37FD-584B2A291046}"/>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219545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BC214-6ABA-2AAE-C89D-FCD3C363FA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7474D-04FD-4532-FF17-CE2890C607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486CFF-666A-E3D4-6BA0-79FAD3A6FE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E81F31-95BB-1F23-D5AE-3EE1261790E8}"/>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6" name="Footer Placeholder 5">
            <a:extLst>
              <a:ext uri="{FF2B5EF4-FFF2-40B4-BE49-F238E27FC236}">
                <a16:creationId xmlns:a16="http://schemas.microsoft.com/office/drawing/2014/main" id="{9C1B02E6-EACE-755B-8A84-FCA2A1054F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E20BBA-EF5B-0524-94FD-ABF6CBEF3CA6}"/>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1632141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B7048-D5CB-CD89-2446-E9BE2CC60C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87BB74-F79C-7680-19A1-A97B71ACB7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3CC00E-A74F-466D-9869-E24B3F2D2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21249F-E4B9-6560-8F8A-A4021DAC90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562B8C-CB49-A5B3-5E4C-557ECDF513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306437-F88A-8EA8-99F7-6F46456D0BA6}"/>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8" name="Footer Placeholder 7">
            <a:extLst>
              <a:ext uri="{FF2B5EF4-FFF2-40B4-BE49-F238E27FC236}">
                <a16:creationId xmlns:a16="http://schemas.microsoft.com/office/drawing/2014/main" id="{C84D3F39-B784-1EA7-A5E1-2D76441682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C47693-D529-5A9A-69EB-EC8D4A19A19A}"/>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2016031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85831-6717-10CB-9177-D41F08DD11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5E1EB9-3B5E-B749-D88E-7CCFE3E7B5CA}"/>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4" name="Footer Placeholder 3">
            <a:extLst>
              <a:ext uri="{FF2B5EF4-FFF2-40B4-BE49-F238E27FC236}">
                <a16:creationId xmlns:a16="http://schemas.microsoft.com/office/drawing/2014/main" id="{8548AF91-A7FF-C635-159C-5488AD68DB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9DD54C-FB18-4ECB-A75C-2D7308740E42}"/>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1410506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9BBD8B-FB1C-DF60-0486-5D5E3BB39984}"/>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3" name="Footer Placeholder 2">
            <a:extLst>
              <a:ext uri="{FF2B5EF4-FFF2-40B4-BE49-F238E27FC236}">
                <a16:creationId xmlns:a16="http://schemas.microsoft.com/office/drawing/2014/main" id="{80EA01CA-526B-58D7-C89B-2751F90735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8CAD32-2699-9B9F-14B0-0BB60F2C4AB3}"/>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931503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3E1D-9C82-4FAB-92F0-BC4CB832DA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291B9D-B2FD-941B-FD37-78C112BE2B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C3E12F-ADA6-F0AE-DAA3-D2C71E3C13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77AD96-1CD3-7749-E5FD-659D32F055DE}"/>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6" name="Footer Placeholder 5">
            <a:extLst>
              <a:ext uri="{FF2B5EF4-FFF2-40B4-BE49-F238E27FC236}">
                <a16:creationId xmlns:a16="http://schemas.microsoft.com/office/drawing/2014/main" id="{D8451B38-2CEB-1F73-8E75-645216BEF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BB55D-35C0-DB89-6549-AC906DE18717}"/>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1163980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F7260-F1E3-0C06-7DD5-71FCCFB2DF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E31144-5E11-1A60-F7F3-C25C2FDCCC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3A7BEA-2F6A-9894-E44C-36B9BF4127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C4176D-D378-5D6A-9FD6-CA730897D737}"/>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6" name="Footer Placeholder 5">
            <a:extLst>
              <a:ext uri="{FF2B5EF4-FFF2-40B4-BE49-F238E27FC236}">
                <a16:creationId xmlns:a16="http://schemas.microsoft.com/office/drawing/2014/main" id="{EAC87397-6BCB-92A3-29A8-769B2086D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5B2F25-EC64-592C-6C44-2EEFEBB3DBF1}"/>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1827467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F220A-D248-7999-D2EE-949D58AF2D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7F1FA7-F985-001E-55E8-57CB8DD069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6DF79-59E4-C0CC-53D4-B029C0494657}"/>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5" name="Footer Placeholder 4">
            <a:extLst>
              <a:ext uri="{FF2B5EF4-FFF2-40B4-BE49-F238E27FC236}">
                <a16:creationId xmlns:a16="http://schemas.microsoft.com/office/drawing/2014/main" id="{CF5A3190-899A-FAE8-A34B-62752250C2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7017B-D712-4263-E4E2-CB65A604801B}"/>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2771983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968F8A-9CF5-BFAA-1262-A7AA04E842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D50F43-FDDA-19A9-3491-E007F2C847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498CD7-BD10-EACA-5497-AF6EFC0C936A}"/>
              </a:ext>
            </a:extLst>
          </p:cNvPr>
          <p:cNvSpPr>
            <a:spLocks noGrp="1"/>
          </p:cNvSpPr>
          <p:nvPr>
            <p:ph type="dt" sz="half" idx="10"/>
          </p:nvPr>
        </p:nvSpPr>
        <p:spPr/>
        <p:txBody>
          <a:bodyPr/>
          <a:lstStyle/>
          <a:p>
            <a:fld id="{1C3FB0F6-43F1-4FD3-9F3A-F6228BD55AC1}" type="datetimeFigureOut">
              <a:rPr lang="en-GB" smtClean="0"/>
              <a:t>15/01/2024</a:t>
            </a:fld>
            <a:endParaRPr lang="en-GB"/>
          </a:p>
        </p:txBody>
      </p:sp>
      <p:sp>
        <p:nvSpPr>
          <p:cNvPr id="5" name="Footer Placeholder 4">
            <a:extLst>
              <a:ext uri="{FF2B5EF4-FFF2-40B4-BE49-F238E27FC236}">
                <a16:creationId xmlns:a16="http://schemas.microsoft.com/office/drawing/2014/main" id="{FC53020A-2156-CCDF-6211-092A328309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8B8F7-3EF4-5590-3136-A8BC55493A01}"/>
              </a:ext>
            </a:extLst>
          </p:cNvPr>
          <p:cNvSpPr>
            <a:spLocks noGrp="1"/>
          </p:cNvSpPr>
          <p:nvPr>
            <p:ph type="sldNum" sz="quarter" idx="12"/>
          </p:nvPr>
        </p:nvSpPr>
        <p:spPr/>
        <p:txBody>
          <a:bodyPr/>
          <a:lstStyle/>
          <a:p>
            <a:fld id="{35078297-0A2D-4555-895D-1204E7FD92CF}" type="slidenum">
              <a:rPr lang="en-GB" smtClean="0"/>
              <a:t>‹#›</a:t>
            </a:fld>
            <a:endParaRPr lang="en-GB"/>
          </a:p>
        </p:txBody>
      </p:sp>
    </p:spTree>
    <p:extLst>
      <p:ext uri="{BB962C8B-B14F-4D97-AF65-F5344CB8AC3E}">
        <p14:creationId xmlns:p14="http://schemas.microsoft.com/office/powerpoint/2010/main" val="634092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310D95-0802-0FA5-B3AF-EA8BCC93A1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155058-DBE0-ADE9-D1E6-C353F02570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B45774-5358-F928-C1F7-4E618D0839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3FB0F6-43F1-4FD3-9F3A-F6228BD55AC1}" type="datetimeFigureOut">
              <a:rPr lang="en-GB" smtClean="0"/>
              <a:t>15/01/2024</a:t>
            </a:fld>
            <a:endParaRPr lang="en-GB"/>
          </a:p>
        </p:txBody>
      </p:sp>
      <p:sp>
        <p:nvSpPr>
          <p:cNvPr id="5" name="Footer Placeholder 4">
            <a:extLst>
              <a:ext uri="{FF2B5EF4-FFF2-40B4-BE49-F238E27FC236}">
                <a16:creationId xmlns:a16="http://schemas.microsoft.com/office/drawing/2014/main" id="{0BFB6C01-2D3C-BEF3-6127-C97A9EECD2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40AD41-C6C6-C98B-2778-6872191C8C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078297-0A2D-4555-895D-1204E7FD92CF}" type="slidenum">
              <a:rPr lang="en-GB" smtClean="0"/>
              <a:t>‹#›</a:t>
            </a:fld>
            <a:endParaRPr lang="en-GB"/>
          </a:p>
        </p:txBody>
      </p:sp>
    </p:spTree>
    <p:extLst>
      <p:ext uri="{BB962C8B-B14F-4D97-AF65-F5344CB8AC3E}">
        <p14:creationId xmlns:p14="http://schemas.microsoft.com/office/powerpoint/2010/main" val="250863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wales/sites/default/files/statistics-and-research/2023-12/pisa-2022-national-report-wales-059.pdf/" TargetMode="External"/><Relationship Id="rId2" Type="http://schemas.openxmlformats.org/officeDocument/2006/relationships/hyperlink" Target="https://doi.org/10.5040/978135000208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08804AF8-E9CE-D240-FB84-A83C9E4236DE}"/>
              </a:ext>
            </a:extLst>
          </p:cNvPr>
          <p:cNvPicPr>
            <a:picLocks noChangeAspect="1"/>
          </p:cNvPicPr>
          <p:nvPr/>
        </p:nvPicPr>
        <p:blipFill rotWithShape="1">
          <a:blip r:embed="rId2"/>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3F29C-028F-B5EE-8548-9F6D329E013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Digital Literacy: Navigating the Digital World </a:t>
            </a:r>
          </a:p>
        </p:txBody>
      </p:sp>
      <p:sp>
        <p:nvSpPr>
          <p:cNvPr id="3" name="Subtitle 2">
            <a:extLst>
              <a:ext uri="{FF2B5EF4-FFF2-40B4-BE49-F238E27FC236}">
                <a16:creationId xmlns:a16="http://schemas.microsoft.com/office/drawing/2014/main" id="{769C363B-C761-EC6B-027B-D5AE3D5D7F7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b="1" dirty="0">
                <a:solidFill>
                  <a:srgbClr val="FFFFFF"/>
                </a:solidFill>
              </a:rPr>
              <a:t>By</a:t>
            </a:r>
          </a:p>
          <a:p>
            <a:r>
              <a:rPr lang="en-GB" sz="2200" b="1" dirty="0">
                <a:solidFill>
                  <a:srgbClr val="FFFFFF"/>
                </a:solidFill>
              </a:rPr>
              <a:t>Jonathan Wyatt </a:t>
            </a:r>
          </a:p>
          <a:p>
            <a:r>
              <a:rPr lang="en-GB" sz="2200" b="1" dirty="0">
                <a:solidFill>
                  <a:srgbClr val="FFFFFF"/>
                </a:solidFill>
              </a:rPr>
              <a:t>Email: j.wyatt@uwtsd.ac.uk</a:t>
            </a:r>
          </a:p>
        </p:txBody>
      </p:sp>
    </p:spTree>
    <p:extLst>
      <p:ext uri="{BB962C8B-B14F-4D97-AF65-F5344CB8AC3E}">
        <p14:creationId xmlns:p14="http://schemas.microsoft.com/office/powerpoint/2010/main" val="3684790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014D5-6127-BDF9-80D3-50AAD778FBEE}"/>
              </a:ext>
            </a:extLst>
          </p:cNvPr>
          <p:cNvSpPr>
            <a:spLocks noGrp="1"/>
          </p:cNvSpPr>
          <p:nvPr>
            <p:ph type="title"/>
          </p:nvPr>
        </p:nvSpPr>
        <p:spPr>
          <a:xfrm>
            <a:off x="836679" y="723898"/>
            <a:ext cx="6002110" cy="1495425"/>
          </a:xfrm>
        </p:spPr>
        <p:txBody>
          <a:bodyPr>
            <a:normAutofit/>
          </a:bodyPr>
          <a:lstStyle/>
          <a:p>
            <a:r>
              <a:rPr lang="en-GB" sz="4000"/>
              <a:t>Contents Page</a:t>
            </a:r>
          </a:p>
        </p:txBody>
      </p:sp>
      <p:pic>
        <p:nvPicPr>
          <p:cNvPr id="6" name="Picture 5">
            <a:extLst>
              <a:ext uri="{FF2B5EF4-FFF2-40B4-BE49-F238E27FC236}">
                <a16:creationId xmlns:a16="http://schemas.microsoft.com/office/drawing/2014/main" id="{32A1933C-C312-B64C-B678-17F7BA8163B8}"/>
              </a:ext>
            </a:extLst>
          </p:cNvPr>
          <p:cNvPicPr>
            <a:picLocks noChangeAspect="1"/>
          </p:cNvPicPr>
          <p:nvPr/>
        </p:nvPicPr>
        <p:blipFill rotWithShape="1">
          <a:blip r:embed="rId2"/>
          <a:srcRect l="25452" r="25954"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C7B0017F-C89C-8BFC-A3A3-CD396981471A}"/>
              </a:ext>
            </a:extLst>
          </p:cNvPr>
          <p:cNvGraphicFramePr>
            <a:graphicFrameLocks noGrp="1"/>
          </p:cNvGraphicFramePr>
          <p:nvPr>
            <p:ph idx="1"/>
            <p:extLst>
              <p:ext uri="{D42A27DB-BD31-4B8C-83A1-F6EECF244321}">
                <p14:modId xmlns:p14="http://schemas.microsoft.com/office/powerpoint/2010/main" val="266519568"/>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5649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A17B2-17FF-7096-2B1D-C2DEC6B7C2F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000" kern="1200" dirty="0">
                <a:solidFill>
                  <a:srgbClr val="FFFFFF"/>
                </a:solidFill>
                <a:latin typeface="+mj-lt"/>
                <a:ea typeface="+mj-ea"/>
                <a:cs typeface="+mj-cs"/>
              </a:rPr>
              <a:t>Interchangeable</a:t>
            </a:r>
            <a:r>
              <a:rPr lang="en-US" sz="2400" kern="1200" dirty="0">
                <a:solidFill>
                  <a:srgbClr val="FFFFFF"/>
                </a:solidFill>
                <a:latin typeface="+mj-lt"/>
                <a:ea typeface="+mj-ea"/>
                <a:cs typeface="+mj-cs"/>
              </a:rPr>
              <a:t> terms </a:t>
            </a:r>
          </a:p>
        </p:txBody>
      </p:sp>
      <p:sp>
        <p:nvSpPr>
          <p:cNvPr id="4" name="Rectangle: Rounded Corners 3">
            <a:extLst>
              <a:ext uri="{FF2B5EF4-FFF2-40B4-BE49-F238E27FC236}">
                <a16:creationId xmlns:a16="http://schemas.microsoft.com/office/drawing/2014/main" id="{5E8DDE3E-B390-D80A-2382-F75CC2F45CE0}"/>
              </a:ext>
            </a:extLst>
          </p:cNvPr>
          <p:cNvSpPr/>
          <p:nvPr/>
        </p:nvSpPr>
        <p:spPr>
          <a:xfrm>
            <a:off x="7856997" y="1763056"/>
            <a:ext cx="3349628" cy="16273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94360">
              <a:spcAft>
                <a:spcPts val="600"/>
              </a:spcAft>
            </a:pPr>
            <a:r>
              <a:rPr lang="en-GB" sz="3200" kern="1200" dirty="0">
                <a:ln w="0"/>
                <a:solidFill>
                  <a:schemeClr val="tx1"/>
                </a:solidFill>
                <a:effectLst>
                  <a:outerShdw blurRad="38100" dist="19050" dir="2700000" algn="tl" rotWithShape="0">
                    <a:schemeClr val="dk1">
                      <a:alpha val="40000"/>
                    </a:schemeClr>
                  </a:outerShdw>
                </a:effectLst>
                <a:latin typeface="+mn-lt"/>
                <a:ea typeface="+mn-ea"/>
                <a:cs typeface="+mn-cs"/>
              </a:rPr>
              <a:t>Digital Competence </a:t>
            </a:r>
            <a:endParaRPr lang="en-GB" sz="4800" dirty="0">
              <a:ln w="0"/>
              <a:solidFill>
                <a:schemeClr val="tx1"/>
              </a:solidFill>
              <a:effectLst>
                <a:outerShdw blurRad="38100" dist="19050" dir="2700000" algn="tl" rotWithShape="0">
                  <a:schemeClr val="dk1">
                    <a:alpha val="40000"/>
                  </a:schemeClr>
                </a:outerShdw>
              </a:effectLst>
            </a:endParaRPr>
          </a:p>
        </p:txBody>
      </p:sp>
      <p:sp>
        <p:nvSpPr>
          <p:cNvPr id="5" name="Rectangle: Rounded Corners 4">
            <a:extLst>
              <a:ext uri="{FF2B5EF4-FFF2-40B4-BE49-F238E27FC236}">
                <a16:creationId xmlns:a16="http://schemas.microsoft.com/office/drawing/2014/main" id="{2F9CFABD-71EC-F320-6582-2467C475A805}"/>
              </a:ext>
            </a:extLst>
          </p:cNvPr>
          <p:cNvSpPr/>
          <p:nvPr/>
        </p:nvSpPr>
        <p:spPr>
          <a:xfrm>
            <a:off x="4038600" y="1768911"/>
            <a:ext cx="3349628" cy="16273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94360">
              <a:spcAft>
                <a:spcPts val="600"/>
              </a:spcAft>
            </a:pPr>
            <a:r>
              <a:rPr lang="en-GB" sz="3200" kern="1200" dirty="0">
                <a:ln w="0"/>
                <a:solidFill>
                  <a:schemeClr val="tx1"/>
                </a:solidFill>
                <a:effectLst>
                  <a:outerShdw blurRad="38100" dist="19050" dir="2700000" algn="tl" rotWithShape="0">
                    <a:schemeClr val="dk1">
                      <a:alpha val="40000"/>
                    </a:schemeClr>
                  </a:outerShdw>
                </a:effectLst>
                <a:latin typeface="+mn-lt"/>
                <a:ea typeface="+mn-ea"/>
                <a:cs typeface="+mn-cs"/>
              </a:rPr>
              <a:t>Digital Literacy </a:t>
            </a:r>
            <a:endParaRPr lang="en-GB" sz="4800" dirty="0">
              <a:ln w="0"/>
              <a:solidFill>
                <a:schemeClr val="tx1"/>
              </a:solidFill>
              <a:effectLst>
                <a:outerShdw blurRad="38100" dist="19050" dir="2700000" algn="tl" rotWithShape="0">
                  <a:schemeClr val="dk1">
                    <a:alpha val="40000"/>
                  </a:schemeClr>
                </a:outerShdw>
              </a:effectLst>
            </a:endParaRPr>
          </a:p>
        </p:txBody>
      </p:sp>
      <p:sp>
        <p:nvSpPr>
          <p:cNvPr id="6" name="Rectangle: Rounded Corners 5">
            <a:extLst>
              <a:ext uri="{FF2B5EF4-FFF2-40B4-BE49-F238E27FC236}">
                <a16:creationId xmlns:a16="http://schemas.microsoft.com/office/drawing/2014/main" id="{E36F03D2-5C3A-59AF-2499-3CEB50EADF79}"/>
              </a:ext>
            </a:extLst>
          </p:cNvPr>
          <p:cNvSpPr/>
          <p:nvPr/>
        </p:nvSpPr>
        <p:spPr>
          <a:xfrm>
            <a:off x="6095325" y="3458321"/>
            <a:ext cx="3349628" cy="16273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94360">
              <a:spcAft>
                <a:spcPts val="600"/>
              </a:spcAft>
            </a:pPr>
            <a:r>
              <a:rPr lang="en-GB" sz="3600" kern="1200" dirty="0">
                <a:ln w="0"/>
                <a:solidFill>
                  <a:schemeClr val="tx1"/>
                </a:solidFill>
                <a:effectLst>
                  <a:outerShdw blurRad="38100" dist="19050" dir="2700000" algn="tl" rotWithShape="0">
                    <a:schemeClr val="dk1">
                      <a:alpha val="40000"/>
                    </a:schemeClr>
                  </a:outerShdw>
                </a:effectLst>
                <a:latin typeface="+mn-lt"/>
                <a:ea typeface="+mn-ea"/>
                <a:cs typeface="+mn-cs"/>
              </a:rPr>
              <a:t>Digital Skills</a:t>
            </a:r>
            <a:endParaRPr lang="en-GB" sz="54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34909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67F55-A4D4-0234-EE82-65F2BB72B1B1}"/>
              </a:ext>
            </a:extLst>
          </p:cNvPr>
          <p:cNvSpPr>
            <a:spLocks noGrp="1"/>
          </p:cNvSpPr>
          <p:nvPr>
            <p:ph type="title"/>
          </p:nvPr>
        </p:nvSpPr>
        <p:spPr>
          <a:xfrm>
            <a:off x="6684117" y="171090"/>
            <a:ext cx="3822189" cy="728337"/>
          </a:xfrm>
        </p:spPr>
        <p:txBody>
          <a:bodyPr>
            <a:normAutofit fontScale="90000"/>
          </a:bodyPr>
          <a:lstStyle/>
          <a:p>
            <a:pPr algn="ctr"/>
            <a:r>
              <a:rPr lang="en-GB" sz="4000" dirty="0"/>
              <a:t>Digital Literacy: </a:t>
            </a:r>
            <a:br>
              <a:rPr lang="en-GB" sz="4000" dirty="0"/>
            </a:br>
            <a:r>
              <a:rPr lang="en-GB" sz="4000" dirty="0"/>
              <a:t>Complexities </a:t>
            </a:r>
          </a:p>
        </p:txBody>
      </p:sp>
      <p:pic>
        <p:nvPicPr>
          <p:cNvPr id="5" name="Picture 4" descr="Display stock market numbers">
            <a:extLst>
              <a:ext uri="{FF2B5EF4-FFF2-40B4-BE49-F238E27FC236}">
                <a16:creationId xmlns:a16="http://schemas.microsoft.com/office/drawing/2014/main" id="{77F20089-B037-D64C-B906-2CDE5A4D879E}"/>
              </a:ext>
            </a:extLst>
          </p:cNvPr>
          <p:cNvPicPr>
            <a:picLocks noChangeAspect="1"/>
          </p:cNvPicPr>
          <p:nvPr/>
        </p:nvPicPr>
        <p:blipFill rotWithShape="1">
          <a:blip r:embed="rId3"/>
          <a:srcRect l="16825" r="15661" b="-1"/>
          <a:stretch/>
        </p:blipFill>
        <p:spPr>
          <a:xfrm>
            <a:off x="1" y="10"/>
            <a:ext cx="5386038" cy="6857990"/>
          </a:xfrm>
          <a:prstGeom prst="rect">
            <a:avLst/>
          </a:prstGeom>
        </p:spPr>
      </p:pic>
      <p:sp>
        <p:nvSpPr>
          <p:cNvPr id="3" name="Content Placeholder 2">
            <a:extLst>
              <a:ext uri="{FF2B5EF4-FFF2-40B4-BE49-F238E27FC236}">
                <a16:creationId xmlns:a16="http://schemas.microsoft.com/office/drawing/2014/main" id="{ED931016-D461-7E1C-FC55-D33BF673A756}"/>
              </a:ext>
            </a:extLst>
          </p:cNvPr>
          <p:cNvSpPr>
            <a:spLocks noGrp="1"/>
          </p:cNvSpPr>
          <p:nvPr>
            <p:ph idx="1"/>
          </p:nvPr>
        </p:nvSpPr>
        <p:spPr>
          <a:xfrm>
            <a:off x="5564459" y="1070516"/>
            <a:ext cx="6624493" cy="5787483"/>
          </a:xfrm>
        </p:spPr>
        <p:txBody>
          <a:bodyPr>
            <a:normAutofit/>
          </a:bodyPr>
          <a:lstStyle/>
          <a:p>
            <a:pPr marL="0" indent="0">
              <a:lnSpc>
                <a:spcPct val="150000"/>
              </a:lnSpc>
              <a:buNone/>
            </a:pPr>
            <a:r>
              <a:rPr lang="en-GB" sz="1800" dirty="0"/>
              <a:t>According to Reedy and Parker (2018) ‘Digital Literacy is an ill-defined term, despite the widespread interest. </a:t>
            </a:r>
          </a:p>
          <a:p>
            <a:pPr marL="0" indent="0">
              <a:lnSpc>
                <a:spcPct val="150000"/>
              </a:lnSpc>
              <a:buNone/>
            </a:pPr>
            <a:endParaRPr lang="en-GB" sz="1800" dirty="0"/>
          </a:p>
          <a:p>
            <a:pPr marL="0" indent="0">
              <a:lnSpc>
                <a:spcPct val="150000"/>
              </a:lnSpc>
              <a:buNone/>
            </a:pPr>
            <a:r>
              <a:rPr lang="en-GB" sz="1800" dirty="0"/>
              <a:t>Interchangeable terms contributes towards ill-definition: </a:t>
            </a:r>
          </a:p>
          <a:p>
            <a:pPr>
              <a:lnSpc>
                <a:spcPct val="150000"/>
              </a:lnSpc>
            </a:pPr>
            <a:r>
              <a:rPr lang="en-GB" sz="1800" dirty="0"/>
              <a:t>Digital Skills </a:t>
            </a:r>
          </a:p>
          <a:p>
            <a:pPr>
              <a:lnSpc>
                <a:spcPct val="150000"/>
              </a:lnSpc>
            </a:pPr>
            <a:r>
              <a:rPr lang="en-GB" sz="1800" dirty="0"/>
              <a:t>Digital Capabilities </a:t>
            </a:r>
          </a:p>
          <a:p>
            <a:pPr>
              <a:lnSpc>
                <a:spcPct val="150000"/>
              </a:lnSpc>
            </a:pPr>
            <a:r>
              <a:rPr lang="en-GB" sz="1800" dirty="0"/>
              <a:t>Digital Competencies </a:t>
            </a:r>
          </a:p>
          <a:p>
            <a:pPr marL="0" indent="0">
              <a:lnSpc>
                <a:spcPct val="150000"/>
              </a:lnSpc>
              <a:buNone/>
            </a:pPr>
            <a:endParaRPr lang="en-GB" sz="1800" dirty="0"/>
          </a:p>
          <a:p>
            <a:pPr marL="0" indent="0">
              <a:lnSpc>
                <a:spcPct val="150000"/>
              </a:lnSpc>
              <a:buNone/>
            </a:pPr>
            <a:r>
              <a:rPr lang="en-GB" sz="1800" dirty="0"/>
              <a:t>Reedy and Parker (2018) argue that greater attention needs to be paid towards the word following ‘digital’ as each word holds its own domain and problems. </a:t>
            </a:r>
          </a:p>
        </p:txBody>
      </p:sp>
    </p:spTree>
    <p:extLst>
      <p:ext uri="{BB962C8B-B14F-4D97-AF65-F5344CB8AC3E}">
        <p14:creationId xmlns:p14="http://schemas.microsoft.com/office/powerpoint/2010/main" val="2669209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2D6D5F72-508D-3AC6-9586-CB6BCB807BA0}"/>
              </a:ext>
            </a:extLst>
          </p:cNvPr>
          <p:cNvPicPr>
            <a:picLocks noChangeAspect="1"/>
          </p:cNvPicPr>
          <p:nvPr/>
        </p:nvPicPr>
        <p:blipFill rotWithShape="1">
          <a:blip r:embed="rId3"/>
          <a:srcRect l="5884" r="-1"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6EA4F6-B8D4-893E-0529-9BCC58562634}"/>
              </a:ext>
            </a:extLst>
          </p:cNvPr>
          <p:cNvSpPr>
            <a:spLocks noGrp="1"/>
          </p:cNvSpPr>
          <p:nvPr>
            <p:ph type="title"/>
          </p:nvPr>
        </p:nvSpPr>
        <p:spPr>
          <a:xfrm>
            <a:off x="849352" y="0"/>
            <a:ext cx="3822189" cy="1899912"/>
          </a:xfrm>
        </p:spPr>
        <p:txBody>
          <a:bodyPr>
            <a:normAutofit/>
          </a:bodyPr>
          <a:lstStyle/>
          <a:p>
            <a:pPr algn="ctr"/>
            <a:r>
              <a:rPr lang="en-GB" sz="4000" dirty="0"/>
              <a:t>Key terms </a:t>
            </a:r>
            <a:br>
              <a:rPr lang="en-GB" sz="4000" dirty="0"/>
            </a:br>
            <a:r>
              <a:rPr lang="en-GB" sz="4000" dirty="0"/>
              <a:t>Summary </a:t>
            </a:r>
          </a:p>
        </p:txBody>
      </p:sp>
      <p:sp>
        <p:nvSpPr>
          <p:cNvPr id="3" name="Content Placeholder 2">
            <a:extLst>
              <a:ext uri="{FF2B5EF4-FFF2-40B4-BE49-F238E27FC236}">
                <a16:creationId xmlns:a16="http://schemas.microsoft.com/office/drawing/2014/main" id="{6A00790F-8050-BCE7-FBB7-7479479A4C69}"/>
              </a:ext>
            </a:extLst>
          </p:cNvPr>
          <p:cNvSpPr>
            <a:spLocks noGrp="1"/>
          </p:cNvSpPr>
          <p:nvPr>
            <p:ph idx="1"/>
          </p:nvPr>
        </p:nvSpPr>
        <p:spPr>
          <a:xfrm>
            <a:off x="0" y="1776278"/>
            <a:ext cx="6891454" cy="4312287"/>
          </a:xfrm>
        </p:spPr>
        <p:txBody>
          <a:bodyPr>
            <a:normAutofit fontScale="92500" lnSpcReduction="20000"/>
          </a:bodyPr>
          <a:lstStyle/>
          <a:p>
            <a:pPr marL="0" indent="0">
              <a:buNone/>
            </a:pPr>
            <a:r>
              <a:rPr lang="en-GB" sz="2400" b="1" dirty="0"/>
              <a:t>Digital skills: </a:t>
            </a:r>
          </a:p>
          <a:p>
            <a:pPr marL="0" indent="0">
              <a:buNone/>
            </a:pPr>
            <a:r>
              <a:rPr lang="en-GB" sz="2400" dirty="0"/>
              <a:t>Specific abilities and aptitudes related to using digital tools and technologies.</a:t>
            </a:r>
          </a:p>
          <a:p>
            <a:pPr marL="0" indent="0">
              <a:buNone/>
            </a:pPr>
            <a:endParaRPr lang="en-GB" sz="2400" dirty="0"/>
          </a:p>
          <a:p>
            <a:pPr marL="0" indent="0">
              <a:buNone/>
            </a:pPr>
            <a:r>
              <a:rPr lang="en-GB" sz="2400" b="1" dirty="0"/>
              <a:t>Digital Literacy: </a:t>
            </a:r>
          </a:p>
          <a:p>
            <a:pPr marL="0" indent="0">
              <a:buNone/>
            </a:pPr>
            <a:r>
              <a:rPr lang="en-GB" sz="2400" dirty="0"/>
              <a:t>The ability to use digital devices and technologies to access, evaluate, and create information. </a:t>
            </a:r>
          </a:p>
          <a:p>
            <a:pPr marL="0" indent="0">
              <a:buNone/>
            </a:pPr>
            <a:r>
              <a:rPr lang="en-GB" sz="2400" dirty="0"/>
              <a:t>, understand</a:t>
            </a:r>
          </a:p>
          <a:p>
            <a:pPr marL="0" indent="0">
              <a:buNone/>
            </a:pPr>
            <a:r>
              <a:rPr lang="en-GB" sz="2400" b="1" dirty="0"/>
              <a:t>Digital competency: </a:t>
            </a:r>
          </a:p>
          <a:p>
            <a:pPr marL="0" indent="0">
              <a:buNone/>
            </a:pPr>
            <a:r>
              <a:rPr lang="en-GB" sz="2400" dirty="0"/>
              <a:t>Broader concept that goes beyond basic literacy. </a:t>
            </a:r>
          </a:p>
          <a:p>
            <a:pPr marL="0" indent="0">
              <a:buNone/>
            </a:pPr>
            <a:r>
              <a:rPr lang="en-GB" sz="2400" dirty="0"/>
              <a:t>The application of digital skills and knowledge in various contexts to solve problems, make decisions, and achieve specific goals.</a:t>
            </a:r>
          </a:p>
          <a:p>
            <a:pPr marL="0" indent="0">
              <a:buNone/>
            </a:pPr>
            <a:endParaRPr lang="en-GB" sz="1300" dirty="0"/>
          </a:p>
        </p:txBody>
      </p:sp>
    </p:spTree>
    <p:extLst>
      <p:ext uri="{BB962C8B-B14F-4D97-AF65-F5344CB8AC3E}">
        <p14:creationId xmlns:p14="http://schemas.microsoft.com/office/powerpoint/2010/main" val="56085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E2F0033-FC17-0386-1DAA-6D65D914B68D}"/>
              </a:ext>
            </a:extLst>
          </p:cNvPr>
          <p:cNvPicPr>
            <a:picLocks noGrp="1" noChangeAspect="1"/>
          </p:cNvPicPr>
          <p:nvPr>
            <p:ph idx="1"/>
          </p:nvPr>
        </p:nvPicPr>
        <p:blipFill rotWithShape="1">
          <a:blip r:embed="rId3"/>
          <a:srcRect t="761"/>
          <a:stretch/>
        </p:blipFill>
        <p:spPr>
          <a:xfrm>
            <a:off x="20" y="10"/>
            <a:ext cx="12191980" cy="6866290"/>
          </a:xfrm>
          <a:prstGeom prst="rect">
            <a:avLst/>
          </a:prstGeom>
        </p:spPr>
      </p:pic>
    </p:spTree>
    <p:extLst>
      <p:ext uri="{BB962C8B-B14F-4D97-AF65-F5344CB8AC3E}">
        <p14:creationId xmlns:p14="http://schemas.microsoft.com/office/powerpoint/2010/main" val="105720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73984C02-A8A6-1001-5701-F2D4760B582B}"/>
              </a:ext>
            </a:extLst>
          </p:cNvPr>
          <p:cNvPicPr>
            <a:picLocks noChangeAspect="1"/>
          </p:cNvPicPr>
          <p:nvPr/>
        </p:nvPicPr>
        <p:blipFill rotWithShape="1">
          <a:blip r:embed="rId2"/>
          <a:srcRect l="305" r="1157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C1B8B9-47CE-B5C1-2D60-4FA209697347}"/>
              </a:ext>
            </a:extLst>
          </p:cNvPr>
          <p:cNvSpPr>
            <a:spLocks noGrp="1"/>
          </p:cNvSpPr>
          <p:nvPr>
            <p:ph type="title"/>
          </p:nvPr>
        </p:nvSpPr>
        <p:spPr>
          <a:xfrm>
            <a:off x="-4" y="365125"/>
            <a:ext cx="4660393" cy="1899912"/>
          </a:xfrm>
        </p:spPr>
        <p:txBody>
          <a:bodyPr>
            <a:normAutofit/>
          </a:bodyPr>
          <a:lstStyle/>
          <a:p>
            <a:pPr algn="ctr"/>
            <a:r>
              <a:rPr lang="en-GB" sz="4000" dirty="0"/>
              <a:t>Digital technology challenges </a:t>
            </a:r>
          </a:p>
        </p:txBody>
      </p:sp>
      <p:sp>
        <p:nvSpPr>
          <p:cNvPr id="3" name="Content Placeholder 2">
            <a:extLst>
              <a:ext uri="{FF2B5EF4-FFF2-40B4-BE49-F238E27FC236}">
                <a16:creationId xmlns:a16="http://schemas.microsoft.com/office/drawing/2014/main" id="{3736EE03-B1DE-6982-C5A0-EC377679DCFB}"/>
              </a:ext>
            </a:extLst>
          </p:cNvPr>
          <p:cNvSpPr>
            <a:spLocks noGrp="1"/>
          </p:cNvSpPr>
          <p:nvPr>
            <p:ph idx="1"/>
          </p:nvPr>
        </p:nvSpPr>
        <p:spPr>
          <a:xfrm>
            <a:off x="127000" y="2434201"/>
            <a:ext cx="4533389" cy="3742762"/>
          </a:xfrm>
        </p:spPr>
        <p:txBody>
          <a:bodyPr>
            <a:normAutofit/>
          </a:bodyPr>
          <a:lstStyle/>
          <a:p>
            <a:pPr marL="0" indent="0">
              <a:buNone/>
            </a:pPr>
            <a:r>
              <a:rPr lang="en-GB" dirty="0"/>
              <a:t>Cranmer (2020) argues that digital skills are significantly influenced by socio-economics: </a:t>
            </a:r>
          </a:p>
          <a:p>
            <a:r>
              <a:rPr lang="en-GB" dirty="0"/>
              <a:t>Country</a:t>
            </a:r>
          </a:p>
          <a:p>
            <a:r>
              <a:rPr lang="en-GB" dirty="0"/>
              <a:t>School </a:t>
            </a:r>
          </a:p>
          <a:p>
            <a:r>
              <a:rPr lang="en-GB" dirty="0"/>
              <a:t>Economic </a:t>
            </a:r>
          </a:p>
        </p:txBody>
      </p:sp>
    </p:spTree>
    <p:extLst>
      <p:ext uri="{BB962C8B-B14F-4D97-AF65-F5344CB8AC3E}">
        <p14:creationId xmlns:p14="http://schemas.microsoft.com/office/powerpoint/2010/main" val="1303302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5E2BC-0690-6960-4AD6-B0189865C0DB}"/>
              </a:ext>
            </a:extLst>
          </p:cNvPr>
          <p:cNvSpPr>
            <a:spLocks noGrp="1"/>
          </p:cNvSpPr>
          <p:nvPr>
            <p:ph type="title"/>
          </p:nvPr>
        </p:nvSpPr>
        <p:spPr>
          <a:xfrm>
            <a:off x="761800" y="762001"/>
            <a:ext cx="5334197" cy="1708242"/>
          </a:xfrm>
        </p:spPr>
        <p:txBody>
          <a:bodyPr anchor="ctr">
            <a:normAutofit/>
          </a:bodyPr>
          <a:lstStyle/>
          <a:p>
            <a:pPr algn="ctr"/>
            <a:r>
              <a:rPr lang="en-GB" sz="4000" dirty="0"/>
              <a:t>Digital Divide </a:t>
            </a:r>
          </a:p>
        </p:txBody>
      </p:sp>
      <p:sp>
        <p:nvSpPr>
          <p:cNvPr id="3" name="Content Placeholder 2">
            <a:extLst>
              <a:ext uri="{FF2B5EF4-FFF2-40B4-BE49-F238E27FC236}">
                <a16:creationId xmlns:a16="http://schemas.microsoft.com/office/drawing/2014/main" id="{63BB8775-06ED-83D7-0CA6-C9C95B4C6343}"/>
              </a:ext>
            </a:extLst>
          </p:cNvPr>
          <p:cNvSpPr>
            <a:spLocks noGrp="1"/>
          </p:cNvSpPr>
          <p:nvPr>
            <p:ph idx="1"/>
          </p:nvPr>
        </p:nvSpPr>
        <p:spPr>
          <a:xfrm>
            <a:off x="761800" y="2470244"/>
            <a:ext cx="5334197" cy="3769835"/>
          </a:xfrm>
        </p:spPr>
        <p:txBody>
          <a:bodyPr anchor="ctr">
            <a:normAutofit/>
          </a:bodyPr>
          <a:lstStyle/>
          <a:p>
            <a:r>
              <a:rPr lang="en-GB" sz="2000" dirty="0"/>
              <a:t>Digital Competencies are significantly less present in children with disabilities (Cranmer, 2020).</a:t>
            </a:r>
          </a:p>
          <a:p>
            <a:r>
              <a:rPr lang="en-GB" sz="2000" dirty="0"/>
              <a:t>Existing studies concentrate on intervention measures to improve quality of life and not assess digital competence (Cranmer, 2020)</a:t>
            </a:r>
          </a:p>
          <a:p>
            <a:r>
              <a:rPr lang="en-GB" sz="2000" dirty="0"/>
              <a:t>Socioeconomic position determines technology accessibility. </a:t>
            </a:r>
          </a:p>
          <a:p>
            <a:r>
              <a:rPr lang="en-GB" sz="2000" dirty="0"/>
              <a:t>Gender determines technology usage </a:t>
            </a:r>
          </a:p>
          <a:p>
            <a:r>
              <a:rPr lang="en-GB" sz="2000" dirty="0"/>
              <a:t>Multiple children households (sharing devices)</a:t>
            </a:r>
          </a:p>
        </p:txBody>
      </p:sp>
      <p:pic>
        <p:nvPicPr>
          <p:cNvPr id="5" name="Picture 4" descr="3D Hologram from iPad">
            <a:extLst>
              <a:ext uri="{FF2B5EF4-FFF2-40B4-BE49-F238E27FC236}">
                <a16:creationId xmlns:a16="http://schemas.microsoft.com/office/drawing/2014/main" id="{F4EC56B7-3BEE-A9CE-DFF6-6DFB34E0DB8D}"/>
              </a:ext>
            </a:extLst>
          </p:cNvPr>
          <p:cNvPicPr>
            <a:picLocks noChangeAspect="1"/>
          </p:cNvPicPr>
          <p:nvPr/>
        </p:nvPicPr>
        <p:blipFill rotWithShape="1">
          <a:blip r:embed="rId2"/>
          <a:srcRect l="15429" r="3273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54819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8F184D4-6401-ECC8-A2BC-28772CFEE617}"/>
              </a:ext>
            </a:extLst>
          </p:cNvPr>
          <p:cNvSpPr>
            <a:spLocks noGrp="1"/>
          </p:cNvSpPr>
          <p:nvPr>
            <p:ph type="title"/>
          </p:nvPr>
        </p:nvSpPr>
        <p:spPr>
          <a:xfrm>
            <a:off x="1143000" y="990599"/>
            <a:ext cx="9906000" cy="685800"/>
          </a:xfrm>
        </p:spPr>
        <p:txBody>
          <a:bodyPr anchor="t">
            <a:normAutofit/>
          </a:bodyPr>
          <a:lstStyle/>
          <a:p>
            <a:r>
              <a:rPr lang="en-GB" sz="4000" dirty="0"/>
              <a:t>Education for Sustainable Development </a:t>
            </a:r>
          </a:p>
        </p:txBody>
      </p:sp>
      <p:graphicFrame>
        <p:nvGraphicFramePr>
          <p:cNvPr id="5" name="Content Placeholder 2">
            <a:extLst>
              <a:ext uri="{FF2B5EF4-FFF2-40B4-BE49-F238E27FC236}">
                <a16:creationId xmlns:a16="http://schemas.microsoft.com/office/drawing/2014/main" id="{4CAF36BC-91EE-8549-9116-6044A317CABC}"/>
              </a:ext>
            </a:extLst>
          </p:cNvPr>
          <p:cNvGraphicFramePr>
            <a:graphicFrameLocks noGrp="1"/>
          </p:cNvGraphicFramePr>
          <p:nvPr>
            <p:ph idx="1"/>
            <p:extLst>
              <p:ext uri="{D42A27DB-BD31-4B8C-83A1-F6EECF244321}">
                <p14:modId xmlns:p14="http://schemas.microsoft.com/office/powerpoint/2010/main" val="407803743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09A4CDA6-3B5B-58D4-58C2-3646F4E7528E}"/>
              </a:ext>
            </a:extLst>
          </p:cNvPr>
          <p:cNvSpPr txBox="1"/>
          <p:nvPr/>
        </p:nvSpPr>
        <p:spPr>
          <a:xfrm>
            <a:off x="1008089" y="5867401"/>
            <a:ext cx="2169826" cy="369332"/>
          </a:xfrm>
          <a:prstGeom prst="rect">
            <a:avLst/>
          </a:prstGeom>
          <a:noFill/>
        </p:spPr>
        <p:txBody>
          <a:bodyPr wrap="square">
            <a:spAutoFit/>
          </a:bodyPr>
          <a:lstStyle/>
          <a:p>
            <a:r>
              <a:rPr lang="en-GB" dirty="0"/>
              <a:t>(Keller, 2023) </a:t>
            </a:r>
          </a:p>
        </p:txBody>
      </p:sp>
    </p:spTree>
    <p:extLst>
      <p:ext uri="{BB962C8B-B14F-4D97-AF65-F5344CB8AC3E}">
        <p14:creationId xmlns:p14="http://schemas.microsoft.com/office/powerpoint/2010/main" val="2686313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4B7C7E1-37EC-D363-1653-E932F981AB6B}"/>
              </a:ext>
            </a:extLst>
          </p:cNvPr>
          <p:cNvPicPr>
            <a:picLocks noChangeAspect="1"/>
          </p:cNvPicPr>
          <p:nvPr/>
        </p:nvPicPr>
        <p:blipFill rotWithShape="1">
          <a:blip r:embed="rId3">
            <a:alphaModFix amt="35000"/>
          </a:blip>
          <a:srcRect t="3919" b="19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D8EEF5E8-33F2-7345-ECC3-D05A433EE6F4}"/>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Education For Sustainable Development </a:t>
            </a:r>
          </a:p>
        </p:txBody>
      </p:sp>
      <p:graphicFrame>
        <p:nvGraphicFramePr>
          <p:cNvPr id="5" name="Content Placeholder 2">
            <a:extLst>
              <a:ext uri="{FF2B5EF4-FFF2-40B4-BE49-F238E27FC236}">
                <a16:creationId xmlns:a16="http://schemas.microsoft.com/office/drawing/2014/main" id="{4538D313-D651-A2E2-6A40-D445D319EC48}"/>
              </a:ext>
            </a:extLst>
          </p:cNvPr>
          <p:cNvGraphicFramePr>
            <a:graphicFrameLocks noGrp="1"/>
          </p:cNvGraphicFramePr>
          <p:nvPr>
            <p:ph idx="1"/>
            <p:extLst>
              <p:ext uri="{D42A27DB-BD31-4B8C-83A1-F6EECF244321}">
                <p14:modId xmlns:p14="http://schemas.microsoft.com/office/powerpoint/2010/main" val="5022491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184957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Bubble sheet test paper and pencil">
            <a:extLst>
              <a:ext uri="{FF2B5EF4-FFF2-40B4-BE49-F238E27FC236}">
                <a16:creationId xmlns:a16="http://schemas.microsoft.com/office/drawing/2014/main" id="{8BCCB267-8C5A-9E4B-9717-C5225FE317F5}"/>
              </a:ext>
            </a:extLst>
          </p:cNvPr>
          <p:cNvPicPr>
            <a:picLocks noChangeAspect="1"/>
          </p:cNvPicPr>
          <p:nvPr/>
        </p:nvPicPr>
        <p:blipFill rotWithShape="1">
          <a:blip r:embed="rId2"/>
          <a:srcRect l="5722"/>
          <a:stretch/>
        </p:blipFill>
        <p:spPr>
          <a:xfrm>
            <a:off x="20" y="10"/>
            <a:ext cx="9947062" cy="6857990"/>
          </a:xfrm>
          <a:prstGeom prst="rect">
            <a:avLst/>
          </a:prstGeom>
        </p:spPr>
      </p:pic>
      <p:sp>
        <p:nvSpPr>
          <p:cNvPr id="26" name="Freeform: Shape 25">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7" name="Freeform: Shape 2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4" name="Freeform: Shape 2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4384FA01-C6FC-F220-0625-2FE4C9966066}"/>
              </a:ext>
            </a:extLst>
          </p:cNvPr>
          <p:cNvSpPr>
            <a:spLocks noGrp="1"/>
          </p:cNvSpPr>
          <p:nvPr>
            <p:ph idx="1"/>
          </p:nvPr>
        </p:nvSpPr>
        <p:spPr>
          <a:xfrm>
            <a:off x="8046719" y="2722729"/>
            <a:ext cx="3633747" cy="2700062"/>
          </a:xfrm>
        </p:spPr>
        <p:txBody>
          <a:bodyPr>
            <a:normAutofit/>
          </a:bodyPr>
          <a:lstStyle/>
          <a:p>
            <a:pPr marL="0" indent="0" algn="ctr">
              <a:buNone/>
            </a:pPr>
            <a:r>
              <a:rPr lang="en-GB" sz="2000" dirty="0"/>
              <a:t>What are the positive and negatives of including technology in the teaching-and-learning process? </a:t>
            </a:r>
          </a:p>
        </p:txBody>
      </p:sp>
    </p:spTree>
    <p:extLst>
      <p:ext uri="{BB962C8B-B14F-4D97-AF65-F5344CB8AC3E}">
        <p14:creationId xmlns:p14="http://schemas.microsoft.com/office/powerpoint/2010/main" val="1779219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children jumping&#10;&#10;Description automatically generated">
            <a:extLst>
              <a:ext uri="{FF2B5EF4-FFF2-40B4-BE49-F238E27FC236}">
                <a16:creationId xmlns:a16="http://schemas.microsoft.com/office/drawing/2014/main" id="{9927F04A-A244-A636-BA47-D3D037ACB17F}"/>
              </a:ext>
            </a:extLst>
          </p:cNvPr>
          <p:cNvPicPr>
            <a:picLocks noGrp="1" noChangeAspect="1"/>
          </p:cNvPicPr>
          <p:nvPr>
            <p:ph idx="1"/>
          </p:nvPr>
        </p:nvPicPr>
        <p:blipFill>
          <a:blip r:embed="rId2"/>
          <a:stretch>
            <a:fillRect/>
          </a:stretch>
        </p:blipFill>
        <p:spPr>
          <a:xfrm>
            <a:off x="1826983" y="643466"/>
            <a:ext cx="8538033" cy="5571067"/>
          </a:xfrm>
          <a:prstGeom prst="rect">
            <a:avLst/>
          </a:prstGeom>
        </p:spPr>
      </p:pic>
    </p:spTree>
    <p:extLst>
      <p:ext uri="{BB962C8B-B14F-4D97-AF65-F5344CB8AC3E}">
        <p14:creationId xmlns:p14="http://schemas.microsoft.com/office/powerpoint/2010/main" val="494142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03299-F950-6A2A-DB45-5911F1F6D741}"/>
              </a:ext>
            </a:extLst>
          </p:cNvPr>
          <p:cNvSpPr>
            <a:spLocks noGrp="1"/>
          </p:cNvSpPr>
          <p:nvPr>
            <p:ph type="title"/>
          </p:nvPr>
        </p:nvSpPr>
        <p:spPr>
          <a:xfrm>
            <a:off x="1194335" y="22623"/>
            <a:ext cx="9795637" cy="1104857"/>
          </a:xfrm>
        </p:spPr>
        <p:txBody>
          <a:bodyPr vert="horz" lIns="91440" tIns="45720" rIns="91440" bIns="45720" rtlCol="0" anchor="b">
            <a:normAutofit/>
          </a:bodyPr>
          <a:lstStyle/>
          <a:p>
            <a:pPr algn="ctr"/>
            <a:r>
              <a:rPr lang="en-US" sz="5200" dirty="0"/>
              <a:t>Wales and PISA: 2023</a:t>
            </a:r>
          </a:p>
        </p:txBody>
      </p:sp>
      <p:pic>
        <p:nvPicPr>
          <p:cNvPr id="9" name="Picture 8">
            <a:extLst>
              <a:ext uri="{FF2B5EF4-FFF2-40B4-BE49-F238E27FC236}">
                <a16:creationId xmlns:a16="http://schemas.microsoft.com/office/drawing/2014/main" id="{7CC50C27-EC39-5E62-21FD-BDA9A72D8868}"/>
              </a:ext>
            </a:extLst>
          </p:cNvPr>
          <p:cNvPicPr>
            <a:picLocks noChangeAspect="1"/>
          </p:cNvPicPr>
          <p:nvPr/>
        </p:nvPicPr>
        <p:blipFill>
          <a:blip r:embed="rId3"/>
          <a:stretch>
            <a:fillRect/>
          </a:stretch>
        </p:blipFill>
        <p:spPr>
          <a:xfrm>
            <a:off x="3049" y="1387568"/>
            <a:ext cx="4203191" cy="5447807"/>
          </a:xfrm>
          <a:prstGeom prst="rect">
            <a:avLst/>
          </a:prstGeom>
        </p:spPr>
      </p:pic>
      <p:pic>
        <p:nvPicPr>
          <p:cNvPr id="7" name="Picture 6">
            <a:extLst>
              <a:ext uri="{FF2B5EF4-FFF2-40B4-BE49-F238E27FC236}">
                <a16:creationId xmlns:a16="http://schemas.microsoft.com/office/drawing/2014/main" id="{B1BF65FE-A1BF-84E8-7107-8CCE4F9F9775}"/>
              </a:ext>
            </a:extLst>
          </p:cNvPr>
          <p:cNvPicPr>
            <a:picLocks noChangeAspect="1"/>
          </p:cNvPicPr>
          <p:nvPr/>
        </p:nvPicPr>
        <p:blipFill>
          <a:blip r:embed="rId4"/>
          <a:stretch>
            <a:fillRect/>
          </a:stretch>
        </p:blipFill>
        <p:spPr>
          <a:xfrm>
            <a:off x="4206240" y="1253859"/>
            <a:ext cx="4206241" cy="5581517"/>
          </a:xfrm>
          <a:prstGeom prst="rect">
            <a:avLst/>
          </a:prstGeom>
        </p:spPr>
      </p:pic>
      <p:pic>
        <p:nvPicPr>
          <p:cNvPr id="5" name="Content Placeholder 4">
            <a:extLst>
              <a:ext uri="{FF2B5EF4-FFF2-40B4-BE49-F238E27FC236}">
                <a16:creationId xmlns:a16="http://schemas.microsoft.com/office/drawing/2014/main" id="{82981DED-91AB-38D7-C101-A884B733E8D0}"/>
              </a:ext>
            </a:extLst>
          </p:cNvPr>
          <p:cNvPicPr>
            <a:picLocks noGrp="1" noChangeAspect="1"/>
          </p:cNvPicPr>
          <p:nvPr>
            <p:ph idx="1"/>
          </p:nvPr>
        </p:nvPicPr>
        <p:blipFill>
          <a:blip r:embed="rId5"/>
          <a:stretch>
            <a:fillRect/>
          </a:stretch>
        </p:blipFill>
        <p:spPr>
          <a:xfrm>
            <a:off x="8412481" y="1410192"/>
            <a:ext cx="3776470" cy="5447807"/>
          </a:xfrm>
          <a:prstGeom prst="rect">
            <a:avLst/>
          </a:prstGeom>
        </p:spPr>
      </p:pic>
    </p:spTree>
    <p:extLst>
      <p:ext uri="{BB962C8B-B14F-4D97-AF65-F5344CB8AC3E}">
        <p14:creationId xmlns:p14="http://schemas.microsoft.com/office/powerpoint/2010/main" val="2173139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E557B84-313E-5751-A325-657E1D6BEB03}"/>
              </a:ext>
            </a:extLst>
          </p:cNvPr>
          <p:cNvSpPr/>
          <p:nvPr/>
        </p:nvSpPr>
        <p:spPr>
          <a:xfrm>
            <a:off x="4776788" y="642938"/>
            <a:ext cx="3508375" cy="55673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nchor="t">
            <a:normAutofit/>
          </a:bodyPr>
          <a:lstStyle/>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r>
              <a:rPr lang="en-GB" sz="2800" dirty="0">
                <a:ln w="0"/>
                <a:solidFill>
                  <a:schemeClr val="tx1"/>
                </a:solidFill>
                <a:effectLst>
                  <a:outerShdw blurRad="38100" dist="19050" dir="2700000" algn="tl" rotWithShape="0">
                    <a:schemeClr val="dk1">
                      <a:alpha val="40000"/>
                    </a:schemeClr>
                  </a:outerShdw>
                </a:effectLst>
              </a:rPr>
              <a:t>Literacy and Numeracy Framework (LNF) </a:t>
            </a:r>
          </a:p>
        </p:txBody>
      </p:sp>
      <p:sp>
        <p:nvSpPr>
          <p:cNvPr id="5" name="Rectangle: Rounded Corners 4">
            <a:extLst>
              <a:ext uri="{FF2B5EF4-FFF2-40B4-BE49-F238E27FC236}">
                <a16:creationId xmlns:a16="http://schemas.microsoft.com/office/drawing/2014/main" id="{3B9579C0-8647-C5F1-16E1-F1E1258224A8}"/>
              </a:ext>
            </a:extLst>
          </p:cNvPr>
          <p:cNvSpPr/>
          <p:nvPr/>
        </p:nvSpPr>
        <p:spPr>
          <a:xfrm>
            <a:off x="8331200" y="642938"/>
            <a:ext cx="3225800" cy="55673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nchor="t">
            <a:normAutofit/>
          </a:bodyPr>
          <a:lstStyle/>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endParaRPr lang="en-GB" sz="2800" dirty="0">
              <a:ln w="0"/>
              <a:solidFill>
                <a:schemeClr val="tx1"/>
              </a:solidFill>
              <a:effectLst>
                <a:outerShdw blurRad="38100" dist="19050" dir="2700000" algn="tl" rotWithShape="0">
                  <a:schemeClr val="dk1">
                    <a:alpha val="40000"/>
                  </a:schemeClr>
                </a:outerShdw>
              </a:effectLst>
            </a:endParaRPr>
          </a:p>
          <a:p>
            <a:pPr algn="ctr">
              <a:spcAft>
                <a:spcPts val="600"/>
              </a:spcAft>
            </a:pPr>
            <a:r>
              <a:rPr lang="en-GB" sz="2800" dirty="0">
                <a:ln w="0"/>
                <a:solidFill>
                  <a:schemeClr val="tx1"/>
                </a:solidFill>
                <a:effectLst>
                  <a:outerShdw blurRad="38100" dist="19050" dir="2700000" algn="tl" rotWithShape="0">
                    <a:schemeClr val="dk1">
                      <a:alpha val="40000"/>
                    </a:schemeClr>
                  </a:outerShdw>
                </a:effectLst>
              </a:rPr>
              <a:t>Digital Competence Framework (DCF) </a:t>
            </a:r>
          </a:p>
        </p:txBody>
      </p:sp>
      <p:sp>
        <p:nvSpPr>
          <p:cNvPr id="2" name="Title 1">
            <a:extLst>
              <a:ext uri="{FF2B5EF4-FFF2-40B4-BE49-F238E27FC236}">
                <a16:creationId xmlns:a16="http://schemas.microsoft.com/office/drawing/2014/main" id="{C3A21BA5-0051-78EE-901B-DF6F7CA227B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Cross-curriculum Frameworks</a:t>
            </a:r>
          </a:p>
        </p:txBody>
      </p:sp>
    </p:spTree>
    <p:extLst>
      <p:ext uri="{BB962C8B-B14F-4D97-AF65-F5344CB8AC3E}">
        <p14:creationId xmlns:p14="http://schemas.microsoft.com/office/powerpoint/2010/main" val="2406691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EBC74D9-ACF5-3583-9E3D-ADE6EC508ED9}"/>
              </a:ext>
            </a:extLst>
          </p:cNvPr>
          <p:cNvPicPr>
            <a:picLocks noGrp="1" noChangeAspect="1"/>
          </p:cNvPicPr>
          <p:nvPr>
            <p:ph idx="1"/>
          </p:nvPr>
        </p:nvPicPr>
        <p:blipFill>
          <a:blip r:embed="rId2"/>
          <a:stretch>
            <a:fillRect/>
          </a:stretch>
        </p:blipFill>
        <p:spPr>
          <a:xfrm>
            <a:off x="3124764" y="643466"/>
            <a:ext cx="5942471" cy="5571067"/>
          </a:xfrm>
          <a:prstGeom prst="rect">
            <a:avLst/>
          </a:prstGeom>
        </p:spPr>
      </p:pic>
    </p:spTree>
    <p:extLst>
      <p:ext uri="{BB962C8B-B14F-4D97-AF65-F5344CB8AC3E}">
        <p14:creationId xmlns:p14="http://schemas.microsoft.com/office/powerpoint/2010/main" val="2381209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3A738A-96E5-73FE-836A-D24788E938F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Digital Competence Framework Structure </a:t>
            </a:r>
          </a:p>
        </p:txBody>
      </p:sp>
      <p:sp>
        <p:nvSpPr>
          <p:cNvPr id="4" name="Flowchart: Alternate Process 3">
            <a:extLst>
              <a:ext uri="{FF2B5EF4-FFF2-40B4-BE49-F238E27FC236}">
                <a16:creationId xmlns:a16="http://schemas.microsoft.com/office/drawing/2014/main" id="{9F0D4E75-1CC7-42D7-1BCF-D0A1DE6A2EFA}"/>
              </a:ext>
            </a:extLst>
          </p:cNvPr>
          <p:cNvSpPr/>
          <p:nvPr/>
        </p:nvSpPr>
        <p:spPr>
          <a:xfrm>
            <a:off x="4733008" y="2112579"/>
            <a:ext cx="2749924" cy="113434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04088">
              <a:spcAft>
                <a:spcPts val="600"/>
              </a:spcAft>
            </a:pPr>
            <a:r>
              <a:rPr lang="en-GB" sz="1386" kern="1200" dirty="0">
                <a:solidFill>
                  <a:schemeClr val="tx1"/>
                </a:solidFill>
                <a:latin typeface="+mn-lt"/>
                <a:ea typeface="+mn-ea"/>
                <a:cs typeface="+mn-cs"/>
              </a:rPr>
              <a:t>Strands</a:t>
            </a:r>
            <a:r>
              <a:rPr lang="en-GB" sz="1386" kern="1200" dirty="0">
                <a:solidFill>
                  <a:srgbClr val="555555"/>
                </a:solidFill>
                <a:latin typeface="+mn-lt"/>
                <a:ea typeface="+mn-ea"/>
                <a:cs typeface="+mn-cs"/>
              </a:rPr>
              <a:t> </a:t>
            </a:r>
            <a:endParaRPr lang="en-GB" dirty="0"/>
          </a:p>
        </p:txBody>
      </p:sp>
      <p:sp>
        <p:nvSpPr>
          <p:cNvPr id="5" name="Flowchart: Alternate Process 4">
            <a:extLst>
              <a:ext uri="{FF2B5EF4-FFF2-40B4-BE49-F238E27FC236}">
                <a16:creationId xmlns:a16="http://schemas.microsoft.com/office/drawing/2014/main" id="{45C0A92A-4F35-EB17-D1D4-DA4408E4043A}"/>
              </a:ext>
            </a:extLst>
          </p:cNvPr>
          <p:cNvSpPr/>
          <p:nvPr/>
        </p:nvSpPr>
        <p:spPr>
          <a:xfrm>
            <a:off x="4733008" y="3662879"/>
            <a:ext cx="2749924" cy="113434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04088">
              <a:spcAft>
                <a:spcPts val="600"/>
              </a:spcAft>
            </a:pPr>
            <a:r>
              <a:rPr lang="en-GB" sz="1386" kern="1200" dirty="0">
                <a:solidFill>
                  <a:schemeClr val="tx1"/>
                </a:solidFill>
                <a:latin typeface="+mn-lt"/>
                <a:ea typeface="+mn-ea"/>
                <a:cs typeface="+mn-cs"/>
              </a:rPr>
              <a:t>Elements</a:t>
            </a:r>
            <a:r>
              <a:rPr lang="en-GB" sz="1386" kern="1200" dirty="0">
                <a:solidFill>
                  <a:srgbClr val="555555"/>
                </a:solidFill>
                <a:latin typeface="+mn-lt"/>
                <a:ea typeface="+mn-ea"/>
                <a:cs typeface="+mn-cs"/>
              </a:rPr>
              <a:t> </a:t>
            </a:r>
            <a:endParaRPr lang="en-GB" dirty="0"/>
          </a:p>
        </p:txBody>
      </p:sp>
      <p:sp>
        <p:nvSpPr>
          <p:cNvPr id="6" name="Flowchart: Alternate Process 5">
            <a:extLst>
              <a:ext uri="{FF2B5EF4-FFF2-40B4-BE49-F238E27FC236}">
                <a16:creationId xmlns:a16="http://schemas.microsoft.com/office/drawing/2014/main" id="{4AF49470-D052-6253-DB30-A40995D7B17D}"/>
              </a:ext>
            </a:extLst>
          </p:cNvPr>
          <p:cNvSpPr/>
          <p:nvPr/>
        </p:nvSpPr>
        <p:spPr>
          <a:xfrm>
            <a:off x="4733008" y="5171040"/>
            <a:ext cx="2749924" cy="113434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04088">
              <a:spcAft>
                <a:spcPts val="600"/>
              </a:spcAft>
            </a:pPr>
            <a:r>
              <a:rPr lang="en-GB" sz="1386" kern="1200" dirty="0">
                <a:solidFill>
                  <a:schemeClr val="tx1"/>
                </a:solidFill>
                <a:latin typeface="+mn-lt"/>
                <a:ea typeface="+mn-ea"/>
                <a:cs typeface="+mn-cs"/>
              </a:rPr>
              <a:t>Progression Steps</a:t>
            </a:r>
            <a:endParaRPr lang="en-GB" dirty="0">
              <a:solidFill>
                <a:schemeClr val="tx1"/>
              </a:solidFill>
            </a:endParaRPr>
          </a:p>
        </p:txBody>
      </p:sp>
    </p:spTree>
    <p:extLst>
      <p:ext uri="{BB962C8B-B14F-4D97-AF65-F5344CB8AC3E}">
        <p14:creationId xmlns:p14="http://schemas.microsoft.com/office/powerpoint/2010/main" val="885750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3A738A-96E5-73FE-836A-D24788E938F8}"/>
              </a:ext>
            </a:extLst>
          </p:cNvPr>
          <p:cNvSpPr>
            <a:spLocks noGrp="1"/>
          </p:cNvSpPr>
          <p:nvPr>
            <p:ph type="title"/>
          </p:nvPr>
        </p:nvSpPr>
        <p:spPr>
          <a:xfrm>
            <a:off x="1371597" y="348865"/>
            <a:ext cx="10044023" cy="877729"/>
          </a:xfrm>
        </p:spPr>
        <p:txBody>
          <a:bodyPr anchor="ctr">
            <a:normAutofit fontScale="90000"/>
          </a:bodyPr>
          <a:lstStyle/>
          <a:p>
            <a:pPr algn="ctr"/>
            <a:r>
              <a:rPr lang="en-GB" sz="4000" dirty="0">
                <a:solidFill>
                  <a:srgbClr val="FFFFFF"/>
                </a:solidFill>
              </a:rPr>
              <a:t>Digital Competence Framework:</a:t>
            </a:r>
            <a:br>
              <a:rPr lang="en-GB" sz="4000" dirty="0">
                <a:solidFill>
                  <a:srgbClr val="FFFFFF"/>
                </a:solidFill>
              </a:rPr>
            </a:br>
            <a:r>
              <a:rPr lang="en-GB" sz="4000" dirty="0">
                <a:solidFill>
                  <a:srgbClr val="FFFFFF"/>
                </a:solidFill>
              </a:rPr>
              <a:t>Strands</a:t>
            </a:r>
          </a:p>
        </p:txBody>
      </p:sp>
      <p:sp>
        <p:nvSpPr>
          <p:cNvPr id="7" name="Flowchart: Alternate Process 6">
            <a:extLst>
              <a:ext uri="{FF2B5EF4-FFF2-40B4-BE49-F238E27FC236}">
                <a16:creationId xmlns:a16="http://schemas.microsoft.com/office/drawing/2014/main" id="{1FEA2491-D771-275F-CDBF-18F673555534}"/>
              </a:ext>
            </a:extLst>
          </p:cNvPr>
          <p:cNvSpPr/>
          <p:nvPr/>
        </p:nvSpPr>
        <p:spPr>
          <a:xfrm>
            <a:off x="657922" y="1790018"/>
            <a:ext cx="4192857" cy="231578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Citizenship </a:t>
            </a:r>
          </a:p>
        </p:txBody>
      </p:sp>
      <p:sp>
        <p:nvSpPr>
          <p:cNvPr id="8" name="Flowchart: Alternate Process 7">
            <a:extLst>
              <a:ext uri="{FF2B5EF4-FFF2-40B4-BE49-F238E27FC236}">
                <a16:creationId xmlns:a16="http://schemas.microsoft.com/office/drawing/2014/main" id="{4D43218A-7B5B-3740-CB9B-45D9456C6845}"/>
              </a:ext>
            </a:extLst>
          </p:cNvPr>
          <p:cNvSpPr/>
          <p:nvPr/>
        </p:nvSpPr>
        <p:spPr>
          <a:xfrm>
            <a:off x="7162804" y="1791409"/>
            <a:ext cx="4319340" cy="231578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Interacting and Collaborating </a:t>
            </a:r>
          </a:p>
        </p:txBody>
      </p:sp>
      <p:sp>
        <p:nvSpPr>
          <p:cNvPr id="9" name="Flowchart: Alternate Process 8">
            <a:extLst>
              <a:ext uri="{FF2B5EF4-FFF2-40B4-BE49-F238E27FC236}">
                <a16:creationId xmlns:a16="http://schemas.microsoft.com/office/drawing/2014/main" id="{1E2B13AD-0994-866D-1CC7-6082541D1C81}"/>
              </a:ext>
            </a:extLst>
          </p:cNvPr>
          <p:cNvSpPr/>
          <p:nvPr/>
        </p:nvSpPr>
        <p:spPr>
          <a:xfrm>
            <a:off x="657922" y="4416777"/>
            <a:ext cx="4282065" cy="2244665"/>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Producing  </a:t>
            </a:r>
          </a:p>
        </p:txBody>
      </p:sp>
      <p:sp>
        <p:nvSpPr>
          <p:cNvPr id="10" name="Flowchart: Alternate Process 9">
            <a:extLst>
              <a:ext uri="{FF2B5EF4-FFF2-40B4-BE49-F238E27FC236}">
                <a16:creationId xmlns:a16="http://schemas.microsoft.com/office/drawing/2014/main" id="{B01B6EFF-F16D-6A2B-8344-FF18FB202CF9}"/>
              </a:ext>
            </a:extLst>
          </p:cNvPr>
          <p:cNvSpPr/>
          <p:nvPr/>
        </p:nvSpPr>
        <p:spPr>
          <a:xfrm>
            <a:off x="7162804" y="4416777"/>
            <a:ext cx="4319339" cy="2244665"/>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Data and Computational Thinking  </a:t>
            </a:r>
          </a:p>
        </p:txBody>
      </p:sp>
    </p:spTree>
    <p:extLst>
      <p:ext uri="{BB962C8B-B14F-4D97-AF65-F5344CB8AC3E}">
        <p14:creationId xmlns:p14="http://schemas.microsoft.com/office/powerpoint/2010/main" val="3882141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3A738A-96E5-73FE-836A-D24788E938F8}"/>
              </a:ext>
            </a:extLst>
          </p:cNvPr>
          <p:cNvSpPr>
            <a:spLocks noGrp="1"/>
          </p:cNvSpPr>
          <p:nvPr>
            <p:ph type="title"/>
          </p:nvPr>
        </p:nvSpPr>
        <p:spPr>
          <a:xfrm>
            <a:off x="1371597" y="348865"/>
            <a:ext cx="10044023" cy="877729"/>
          </a:xfrm>
        </p:spPr>
        <p:txBody>
          <a:bodyPr anchor="ctr">
            <a:normAutofit fontScale="90000"/>
          </a:bodyPr>
          <a:lstStyle/>
          <a:p>
            <a:pPr algn="ctr"/>
            <a:r>
              <a:rPr lang="en-GB" sz="4000" dirty="0">
                <a:solidFill>
                  <a:srgbClr val="FFFFFF"/>
                </a:solidFill>
              </a:rPr>
              <a:t>Digital Competence Framework:</a:t>
            </a:r>
            <a:br>
              <a:rPr lang="en-GB" sz="4000" dirty="0">
                <a:solidFill>
                  <a:srgbClr val="FFFFFF"/>
                </a:solidFill>
              </a:rPr>
            </a:br>
            <a:r>
              <a:rPr lang="en-GB" sz="4000" dirty="0">
                <a:solidFill>
                  <a:srgbClr val="FFFFFF"/>
                </a:solidFill>
              </a:rPr>
              <a:t>Elements </a:t>
            </a:r>
          </a:p>
        </p:txBody>
      </p:sp>
      <p:graphicFrame>
        <p:nvGraphicFramePr>
          <p:cNvPr id="3" name="Table 2">
            <a:extLst>
              <a:ext uri="{FF2B5EF4-FFF2-40B4-BE49-F238E27FC236}">
                <a16:creationId xmlns:a16="http://schemas.microsoft.com/office/drawing/2014/main" id="{F15DDE14-5643-1A09-58E2-7B0ECCD2E6A0}"/>
              </a:ext>
            </a:extLst>
          </p:cNvPr>
          <p:cNvGraphicFramePr>
            <a:graphicFrameLocks noGrp="1"/>
          </p:cNvGraphicFramePr>
          <p:nvPr>
            <p:extLst>
              <p:ext uri="{D42A27DB-BD31-4B8C-83A1-F6EECF244321}">
                <p14:modId xmlns:p14="http://schemas.microsoft.com/office/powerpoint/2010/main" val="4145886"/>
              </p:ext>
            </p:extLst>
          </p:nvPr>
        </p:nvGraphicFramePr>
        <p:xfrm>
          <a:off x="2032428" y="1656412"/>
          <a:ext cx="8128000" cy="512064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88930402"/>
                    </a:ext>
                  </a:extLst>
                </a:gridCol>
                <a:gridCol w="2032000">
                  <a:extLst>
                    <a:ext uri="{9D8B030D-6E8A-4147-A177-3AD203B41FA5}">
                      <a16:colId xmlns:a16="http://schemas.microsoft.com/office/drawing/2014/main" val="3479238955"/>
                    </a:ext>
                  </a:extLst>
                </a:gridCol>
                <a:gridCol w="2032000">
                  <a:extLst>
                    <a:ext uri="{9D8B030D-6E8A-4147-A177-3AD203B41FA5}">
                      <a16:colId xmlns:a16="http://schemas.microsoft.com/office/drawing/2014/main" val="1755614590"/>
                    </a:ext>
                  </a:extLst>
                </a:gridCol>
                <a:gridCol w="2032000">
                  <a:extLst>
                    <a:ext uri="{9D8B030D-6E8A-4147-A177-3AD203B41FA5}">
                      <a16:colId xmlns:a16="http://schemas.microsoft.com/office/drawing/2014/main" val="1542882313"/>
                    </a:ext>
                  </a:extLst>
                </a:gridCol>
              </a:tblGrid>
              <a:tr h="826071">
                <a:tc>
                  <a:txBody>
                    <a:bodyPr/>
                    <a:lstStyle/>
                    <a:p>
                      <a:pPr algn="ctr"/>
                      <a:r>
                        <a:rPr lang="en-GB" dirty="0"/>
                        <a:t>Citizenship </a:t>
                      </a:r>
                    </a:p>
                  </a:txBody>
                  <a:tcPr/>
                </a:tc>
                <a:tc>
                  <a:txBody>
                    <a:bodyPr/>
                    <a:lstStyle/>
                    <a:p>
                      <a:pPr algn="ctr"/>
                      <a:r>
                        <a:rPr lang="en-GB" dirty="0"/>
                        <a:t>Interacting and Collaborating </a:t>
                      </a:r>
                    </a:p>
                  </a:txBody>
                  <a:tcPr/>
                </a:tc>
                <a:tc>
                  <a:txBody>
                    <a:bodyPr/>
                    <a:lstStyle/>
                    <a:p>
                      <a:pPr algn="ctr"/>
                      <a:r>
                        <a:rPr lang="en-GB" dirty="0"/>
                        <a:t>Producing </a:t>
                      </a:r>
                    </a:p>
                  </a:txBody>
                  <a:tcPr/>
                </a:tc>
                <a:tc>
                  <a:txBody>
                    <a:bodyPr/>
                    <a:lstStyle/>
                    <a:p>
                      <a:pPr algn="ctr"/>
                      <a:r>
                        <a:rPr lang="en-GB" dirty="0"/>
                        <a:t>Data and Computational Thinking </a:t>
                      </a:r>
                    </a:p>
                  </a:txBody>
                  <a:tcPr/>
                </a:tc>
                <a:extLst>
                  <a:ext uri="{0D108BD9-81ED-4DB2-BD59-A6C34878D82A}">
                    <a16:rowId xmlns:a16="http://schemas.microsoft.com/office/drawing/2014/main" val="181173149"/>
                  </a:ext>
                </a:extLst>
              </a:tr>
              <a:tr h="826071">
                <a:tc>
                  <a:txBody>
                    <a:bodyPr/>
                    <a:lstStyle/>
                    <a:p>
                      <a:pPr algn="ctr"/>
                      <a:r>
                        <a:rPr lang="en-GB" dirty="0"/>
                        <a:t>Identity, image and reputation </a:t>
                      </a:r>
                    </a:p>
                  </a:txBody>
                  <a:tcPr/>
                </a:tc>
                <a:tc>
                  <a:txBody>
                    <a:bodyPr/>
                    <a:lstStyle/>
                    <a:p>
                      <a:pPr algn="ctr"/>
                      <a:r>
                        <a:rPr lang="en-GB" dirty="0"/>
                        <a:t>Communication </a:t>
                      </a:r>
                    </a:p>
                  </a:txBody>
                  <a:tcPr/>
                </a:tc>
                <a:tc>
                  <a:txBody>
                    <a:bodyPr/>
                    <a:lstStyle/>
                    <a:p>
                      <a:pPr algn="ctr"/>
                      <a:r>
                        <a:rPr lang="en-GB" dirty="0"/>
                        <a:t>Sourcing, searching and planning </a:t>
                      </a:r>
                    </a:p>
                    <a:p>
                      <a:pPr algn="ctr"/>
                      <a:r>
                        <a:rPr lang="en-GB" dirty="0"/>
                        <a:t>digital content</a:t>
                      </a:r>
                    </a:p>
                  </a:txBody>
                  <a:tcPr/>
                </a:tc>
                <a:tc>
                  <a:txBody>
                    <a:bodyPr/>
                    <a:lstStyle/>
                    <a:p>
                      <a:pPr algn="ctr"/>
                      <a:r>
                        <a:rPr lang="en-GB" dirty="0"/>
                        <a:t>Problem-solving and modelling</a:t>
                      </a:r>
                    </a:p>
                  </a:txBody>
                  <a:tcPr/>
                </a:tc>
                <a:extLst>
                  <a:ext uri="{0D108BD9-81ED-4DB2-BD59-A6C34878D82A}">
                    <a16:rowId xmlns:a16="http://schemas.microsoft.com/office/drawing/2014/main" val="3799627393"/>
                  </a:ext>
                </a:extLst>
              </a:tr>
              <a:tr h="578250">
                <a:tc>
                  <a:txBody>
                    <a:bodyPr/>
                    <a:lstStyle/>
                    <a:p>
                      <a:pPr algn="ctr"/>
                      <a:r>
                        <a:rPr lang="en-GB" dirty="0"/>
                        <a:t>Health and Wellbeing </a:t>
                      </a:r>
                    </a:p>
                  </a:txBody>
                  <a:tcPr/>
                </a:tc>
                <a:tc>
                  <a:txBody>
                    <a:bodyPr/>
                    <a:lstStyle/>
                    <a:p>
                      <a:pPr algn="ctr"/>
                      <a:r>
                        <a:rPr lang="en-GB" dirty="0"/>
                        <a:t>Collaboration </a:t>
                      </a:r>
                    </a:p>
                  </a:txBody>
                  <a:tcPr/>
                </a:tc>
                <a:tc>
                  <a:txBody>
                    <a:bodyPr/>
                    <a:lstStyle/>
                    <a:p>
                      <a:pPr algn="ctr"/>
                      <a:r>
                        <a:rPr lang="en-GB" dirty="0"/>
                        <a:t>Creating Digital Content </a:t>
                      </a:r>
                    </a:p>
                  </a:txBody>
                  <a:tcPr/>
                </a:tc>
                <a:tc>
                  <a:txBody>
                    <a:bodyPr/>
                    <a:lstStyle/>
                    <a:p>
                      <a:pPr algn="ctr"/>
                      <a:r>
                        <a:rPr lang="en-GB" dirty="0"/>
                        <a:t>Data and information literacy</a:t>
                      </a:r>
                    </a:p>
                  </a:txBody>
                  <a:tcPr/>
                </a:tc>
                <a:extLst>
                  <a:ext uri="{0D108BD9-81ED-4DB2-BD59-A6C34878D82A}">
                    <a16:rowId xmlns:a16="http://schemas.microsoft.com/office/drawing/2014/main" val="270097026"/>
                  </a:ext>
                </a:extLst>
              </a:tr>
              <a:tr h="826071">
                <a:tc>
                  <a:txBody>
                    <a:bodyPr/>
                    <a:lstStyle/>
                    <a:p>
                      <a:pPr algn="ctr"/>
                      <a:r>
                        <a:rPr lang="en-GB" dirty="0"/>
                        <a:t>Digital rights, licensing and ownership </a:t>
                      </a:r>
                    </a:p>
                  </a:txBody>
                  <a:tcPr/>
                </a:tc>
                <a:tc>
                  <a:txBody>
                    <a:bodyPr/>
                    <a:lstStyle/>
                    <a:p>
                      <a:pPr algn="ctr"/>
                      <a:r>
                        <a:rPr lang="en-GB" dirty="0"/>
                        <a:t>Storing and Sharing </a:t>
                      </a:r>
                    </a:p>
                  </a:txBody>
                  <a:tcPr/>
                </a:tc>
                <a:tc>
                  <a:txBody>
                    <a:bodyPr/>
                    <a:lstStyle/>
                    <a:p>
                      <a:pPr algn="ctr"/>
                      <a:r>
                        <a:rPr lang="en-GB" dirty="0"/>
                        <a:t>Evaluating and improving digital </a:t>
                      </a:r>
                    </a:p>
                    <a:p>
                      <a:pPr algn="ctr"/>
                      <a:r>
                        <a:rPr lang="en-GB" dirty="0"/>
                        <a:t>content</a:t>
                      </a:r>
                    </a:p>
                  </a:txBody>
                  <a:tcPr/>
                </a:tc>
                <a:tc>
                  <a:txBody>
                    <a:bodyPr/>
                    <a:lstStyle/>
                    <a:p>
                      <a:endParaRPr lang="en-GB"/>
                    </a:p>
                  </a:txBody>
                  <a:tcPr/>
                </a:tc>
                <a:extLst>
                  <a:ext uri="{0D108BD9-81ED-4DB2-BD59-A6C34878D82A}">
                    <a16:rowId xmlns:a16="http://schemas.microsoft.com/office/drawing/2014/main" val="3138578709"/>
                  </a:ext>
                </a:extLst>
              </a:tr>
              <a:tr h="578250">
                <a:tc>
                  <a:txBody>
                    <a:bodyPr/>
                    <a:lstStyle/>
                    <a:p>
                      <a:r>
                        <a:rPr lang="en-GB" dirty="0"/>
                        <a:t>Online behaviour and online bullying </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23606977"/>
                  </a:ext>
                </a:extLst>
              </a:tr>
              <a:tr h="330429">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960128"/>
                  </a:ext>
                </a:extLst>
              </a:tr>
              <a:tr h="330429">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06971271"/>
                  </a:ext>
                </a:extLst>
              </a:tr>
              <a:tr h="330429">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176251237"/>
                  </a:ext>
                </a:extLst>
              </a:tr>
            </a:tbl>
          </a:graphicData>
        </a:graphic>
      </p:graphicFrame>
    </p:spTree>
    <p:extLst>
      <p:ext uri="{BB962C8B-B14F-4D97-AF65-F5344CB8AC3E}">
        <p14:creationId xmlns:p14="http://schemas.microsoft.com/office/powerpoint/2010/main" val="316573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0F754F7-5560-9E92-EA46-4AD05B26BCEA}"/>
              </a:ext>
            </a:extLst>
          </p:cNvPr>
          <p:cNvPicPr>
            <a:picLocks noGrp="1" noChangeAspect="1"/>
          </p:cNvPicPr>
          <p:nvPr>
            <p:ph idx="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0685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BF0C9-8C55-CA17-3A35-0C25C64447F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Strengths and weaknesses of the DC framework </a:t>
            </a:r>
          </a:p>
        </p:txBody>
      </p:sp>
      <p:pic>
        <p:nvPicPr>
          <p:cNvPr id="7" name="Graphic 6" descr="Fingerprint">
            <a:extLst>
              <a:ext uri="{FF2B5EF4-FFF2-40B4-BE49-F238E27FC236}">
                <a16:creationId xmlns:a16="http://schemas.microsoft.com/office/drawing/2014/main" id="{D513723A-AFE5-8273-71B0-D414CF28C6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67206" y="961812"/>
            <a:ext cx="4930987" cy="4930987"/>
          </a:xfrm>
          <a:prstGeom prst="rect">
            <a:avLst/>
          </a:prstGeom>
        </p:spPr>
      </p:pic>
    </p:spTree>
    <p:extLst>
      <p:ext uri="{BB962C8B-B14F-4D97-AF65-F5344CB8AC3E}">
        <p14:creationId xmlns:p14="http://schemas.microsoft.com/office/powerpoint/2010/main" val="1030112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 on document with pen">
            <a:extLst>
              <a:ext uri="{FF2B5EF4-FFF2-40B4-BE49-F238E27FC236}">
                <a16:creationId xmlns:a16="http://schemas.microsoft.com/office/drawing/2014/main" id="{39A87CB2-FD75-93F6-882C-76192A3523EF}"/>
              </a:ext>
            </a:extLst>
          </p:cNvPr>
          <p:cNvPicPr>
            <a:picLocks noChangeAspect="1"/>
          </p:cNvPicPr>
          <p:nvPr/>
        </p:nvPicPr>
        <p:blipFill rotWithShape="1">
          <a:blip r:embed="rId2">
            <a:alphaModFix amt="50000"/>
          </a:blip>
          <a:srcRect t="1510" b="14220"/>
          <a:stretch/>
        </p:blipFill>
        <p:spPr>
          <a:xfrm>
            <a:off x="20" y="1"/>
            <a:ext cx="12191980" cy="6857999"/>
          </a:xfrm>
          <a:prstGeom prst="rect">
            <a:avLst/>
          </a:prstGeom>
        </p:spPr>
      </p:pic>
      <p:sp>
        <p:nvSpPr>
          <p:cNvPr id="2" name="Title 1">
            <a:extLst>
              <a:ext uri="{FF2B5EF4-FFF2-40B4-BE49-F238E27FC236}">
                <a16:creationId xmlns:a16="http://schemas.microsoft.com/office/drawing/2014/main" id="{52506D6B-22A2-514D-59A8-15CD4FE6F27D}"/>
              </a:ext>
            </a:extLst>
          </p:cNvPr>
          <p:cNvSpPr>
            <a:spLocks noGrp="1"/>
          </p:cNvSpPr>
          <p:nvPr>
            <p:ph type="title"/>
          </p:nvPr>
        </p:nvSpPr>
        <p:spPr>
          <a:xfrm>
            <a:off x="838200" y="1122362"/>
            <a:ext cx="10515600" cy="2900518"/>
          </a:xfrm>
        </p:spPr>
        <p:txBody>
          <a:bodyPr vert="horz" lIns="91440" tIns="45720" rIns="91440" bIns="45720" rtlCol="0" anchor="b">
            <a:normAutofit/>
          </a:bodyPr>
          <a:lstStyle/>
          <a:p>
            <a:pPr algn="ctr"/>
            <a:r>
              <a:rPr lang="en-US">
                <a:solidFill>
                  <a:srgbClr val="FFFFFF"/>
                </a:solidFill>
              </a:rPr>
              <a:t>Weaknesses of the DC Framework </a:t>
            </a:r>
          </a:p>
        </p:txBody>
      </p:sp>
    </p:spTree>
    <p:extLst>
      <p:ext uri="{BB962C8B-B14F-4D97-AF65-F5344CB8AC3E}">
        <p14:creationId xmlns:p14="http://schemas.microsoft.com/office/powerpoint/2010/main" val="2373559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ED2895B-C79F-4775-994F-1C4D2A4AF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528BC-216B-C93A-5C50-A6B0656253A4}"/>
              </a:ext>
            </a:extLst>
          </p:cNvPr>
          <p:cNvSpPr>
            <a:spLocks noGrp="1"/>
          </p:cNvSpPr>
          <p:nvPr>
            <p:ph type="title"/>
          </p:nvPr>
        </p:nvSpPr>
        <p:spPr>
          <a:xfrm>
            <a:off x="6386209" y="585216"/>
            <a:ext cx="4961615" cy="3315112"/>
          </a:xfrm>
        </p:spPr>
        <p:txBody>
          <a:bodyPr vert="horz" lIns="91440" tIns="45720" rIns="91440" bIns="45720" rtlCol="0" anchor="b">
            <a:normAutofit/>
          </a:bodyPr>
          <a:lstStyle/>
          <a:p>
            <a:r>
              <a:rPr lang="en-US" kern="1200" dirty="0">
                <a:solidFill>
                  <a:schemeClr val="tx1"/>
                </a:solidFill>
                <a:latin typeface="+mj-lt"/>
                <a:ea typeface="+mj-ea"/>
                <a:cs typeface="+mj-cs"/>
              </a:rPr>
              <a:t>Does the existing DCF prepare children for an immersive digital world? </a:t>
            </a:r>
          </a:p>
        </p:txBody>
      </p:sp>
      <p:pic>
        <p:nvPicPr>
          <p:cNvPr id="6" name="Graphic 5" descr="Virtual RealityHeadset">
            <a:extLst>
              <a:ext uri="{FF2B5EF4-FFF2-40B4-BE49-F238E27FC236}">
                <a16:creationId xmlns:a16="http://schemas.microsoft.com/office/drawing/2014/main" id="{B60F7A4B-5EEA-E327-1CDE-04408C5C9D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198" y="748504"/>
            <a:ext cx="5186061" cy="5186061"/>
          </a:xfrm>
          <a:prstGeom prst="rect">
            <a:avLst/>
          </a:prstGeom>
        </p:spPr>
      </p:pic>
    </p:spTree>
    <p:extLst>
      <p:ext uri="{BB962C8B-B14F-4D97-AF65-F5344CB8AC3E}">
        <p14:creationId xmlns:p14="http://schemas.microsoft.com/office/powerpoint/2010/main" val="85115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5884F7C-B354-1DD8-2ADE-7D442B725058}"/>
              </a:ext>
            </a:extLst>
          </p:cNvPr>
          <p:cNvPicPr>
            <a:picLocks noGrp="1" noChangeAspect="1"/>
          </p:cNvPicPr>
          <p:nvPr>
            <p:ph idx="1"/>
          </p:nvPr>
        </p:nvPicPr>
        <p:blipFill>
          <a:blip r:embed="rId3"/>
          <a:stretch>
            <a:fillRect/>
          </a:stretch>
        </p:blipFill>
        <p:spPr>
          <a:xfrm>
            <a:off x="4047176" y="643466"/>
            <a:ext cx="3941529" cy="5571067"/>
          </a:xfrm>
          <a:prstGeom prst="rect">
            <a:avLst/>
          </a:prstGeom>
        </p:spPr>
      </p:pic>
    </p:spTree>
    <p:extLst>
      <p:ext uri="{BB962C8B-B14F-4D97-AF65-F5344CB8AC3E}">
        <p14:creationId xmlns:p14="http://schemas.microsoft.com/office/powerpoint/2010/main" val="2920832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CBC289-57DC-5D5A-DFC3-7BBFBC87519B}"/>
              </a:ext>
            </a:extLst>
          </p:cNvPr>
          <p:cNvPicPr>
            <a:picLocks noChangeAspect="1"/>
          </p:cNvPicPr>
          <p:nvPr/>
        </p:nvPicPr>
        <p:blipFill>
          <a:blip r:embed="rId3"/>
          <a:stretch>
            <a:fillRect/>
          </a:stretch>
        </p:blipFill>
        <p:spPr>
          <a:xfrm>
            <a:off x="1605944" y="484631"/>
            <a:ext cx="4975981" cy="5888737"/>
          </a:xfrm>
          <a:prstGeom prst="rect">
            <a:avLst/>
          </a:prstGeom>
        </p:spPr>
      </p:pic>
      <p:pic>
        <p:nvPicPr>
          <p:cNvPr id="5" name="Content Placeholder 4">
            <a:extLst>
              <a:ext uri="{FF2B5EF4-FFF2-40B4-BE49-F238E27FC236}">
                <a16:creationId xmlns:a16="http://schemas.microsoft.com/office/drawing/2014/main" id="{EBCF66D5-A8ED-19EA-7466-884EB5FA4E8A}"/>
              </a:ext>
            </a:extLst>
          </p:cNvPr>
          <p:cNvPicPr>
            <a:picLocks noGrp="1" noChangeAspect="1"/>
          </p:cNvPicPr>
          <p:nvPr>
            <p:ph idx="1"/>
          </p:nvPr>
        </p:nvPicPr>
        <p:blipFill>
          <a:blip r:embed="rId4"/>
          <a:stretch>
            <a:fillRect/>
          </a:stretch>
        </p:blipFill>
        <p:spPr>
          <a:xfrm>
            <a:off x="7365842" y="484631"/>
            <a:ext cx="4151559" cy="5888737"/>
          </a:xfrm>
          <a:prstGeom prst="rect">
            <a:avLst/>
          </a:prstGeom>
        </p:spPr>
      </p:pic>
    </p:spTree>
    <p:extLst>
      <p:ext uri="{BB962C8B-B14F-4D97-AF65-F5344CB8AC3E}">
        <p14:creationId xmlns:p14="http://schemas.microsoft.com/office/powerpoint/2010/main" val="2383982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68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screenshot of a computer program&#10;&#10;Description automatically generated">
            <a:extLst>
              <a:ext uri="{FF2B5EF4-FFF2-40B4-BE49-F238E27FC236}">
                <a16:creationId xmlns:a16="http://schemas.microsoft.com/office/drawing/2014/main" id="{3AF55D32-D0B6-23DD-FA50-B366258704A4}"/>
              </a:ext>
            </a:extLst>
          </p:cNvPr>
          <p:cNvPicPr>
            <a:picLocks noGrp="1" noChangeAspect="1"/>
          </p:cNvPicPr>
          <p:nvPr>
            <p:ph idx="1"/>
          </p:nvPr>
        </p:nvPicPr>
        <p:blipFill>
          <a:blip r:embed="rId2"/>
          <a:stretch>
            <a:fillRect/>
          </a:stretch>
        </p:blipFill>
        <p:spPr>
          <a:xfrm>
            <a:off x="2478424" y="643467"/>
            <a:ext cx="7235152" cy="5571066"/>
          </a:xfrm>
          <a:prstGeom prst="rect">
            <a:avLst/>
          </a:prstGeom>
        </p:spPr>
      </p:pic>
    </p:spTree>
    <p:extLst>
      <p:ext uri="{BB962C8B-B14F-4D97-AF65-F5344CB8AC3E}">
        <p14:creationId xmlns:p14="http://schemas.microsoft.com/office/powerpoint/2010/main" val="1320902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4F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984C8A9-3A83-68E6-4DAA-D138F2C1D5FA}"/>
              </a:ext>
            </a:extLst>
          </p:cNvPr>
          <p:cNvPicPr>
            <a:picLocks noGrp="1" noChangeAspect="1"/>
          </p:cNvPicPr>
          <p:nvPr>
            <p:ph idx="1"/>
          </p:nvPr>
        </p:nvPicPr>
        <p:blipFill>
          <a:blip r:embed="rId2"/>
          <a:stretch>
            <a:fillRect/>
          </a:stretch>
        </p:blipFill>
        <p:spPr>
          <a:xfrm>
            <a:off x="1999629" y="643467"/>
            <a:ext cx="8192741" cy="5571066"/>
          </a:xfrm>
          <a:prstGeom prst="rect">
            <a:avLst/>
          </a:prstGeom>
        </p:spPr>
      </p:pic>
    </p:spTree>
    <p:extLst>
      <p:ext uri="{BB962C8B-B14F-4D97-AF65-F5344CB8AC3E}">
        <p14:creationId xmlns:p14="http://schemas.microsoft.com/office/powerpoint/2010/main" val="1721514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E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959AAB8F-69FE-646A-A223-6B91DBBFC105}"/>
              </a:ext>
            </a:extLst>
          </p:cNvPr>
          <p:cNvPicPr>
            <a:picLocks noGrp="1" noChangeAspect="1"/>
          </p:cNvPicPr>
          <p:nvPr>
            <p:ph idx="1"/>
          </p:nvPr>
        </p:nvPicPr>
        <p:blipFill>
          <a:blip r:embed="rId2"/>
          <a:stretch>
            <a:fillRect/>
          </a:stretch>
        </p:blipFill>
        <p:spPr>
          <a:xfrm>
            <a:off x="2178193" y="643467"/>
            <a:ext cx="7835614" cy="5571066"/>
          </a:xfrm>
          <a:prstGeom prst="rect">
            <a:avLst/>
          </a:prstGeom>
        </p:spPr>
      </p:pic>
    </p:spTree>
    <p:extLst>
      <p:ext uri="{BB962C8B-B14F-4D97-AF65-F5344CB8AC3E}">
        <p14:creationId xmlns:p14="http://schemas.microsoft.com/office/powerpoint/2010/main" val="160249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5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lue and white text on a blue and white background&#10;&#10;Description automatically generated">
            <a:extLst>
              <a:ext uri="{FF2B5EF4-FFF2-40B4-BE49-F238E27FC236}">
                <a16:creationId xmlns:a16="http://schemas.microsoft.com/office/drawing/2014/main" id="{2AAD0A42-1C5A-1E9D-16F0-2219E4E8DCA5}"/>
              </a:ext>
            </a:extLst>
          </p:cNvPr>
          <p:cNvPicPr>
            <a:picLocks noGrp="1" noChangeAspect="1"/>
          </p:cNvPicPr>
          <p:nvPr>
            <p:ph idx="1"/>
          </p:nvPr>
        </p:nvPicPr>
        <p:blipFill>
          <a:blip r:embed="rId2"/>
          <a:stretch>
            <a:fillRect/>
          </a:stretch>
        </p:blipFill>
        <p:spPr>
          <a:xfrm>
            <a:off x="2240590" y="643467"/>
            <a:ext cx="7710819" cy="5571066"/>
          </a:xfrm>
          <a:prstGeom prst="rect">
            <a:avLst/>
          </a:prstGeom>
        </p:spPr>
      </p:pic>
    </p:spTree>
    <p:extLst>
      <p:ext uri="{BB962C8B-B14F-4D97-AF65-F5344CB8AC3E}">
        <p14:creationId xmlns:p14="http://schemas.microsoft.com/office/powerpoint/2010/main" val="31878160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93B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C864F68-174E-67BA-2D2E-56969AA4961D}"/>
              </a:ext>
            </a:extLst>
          </p:cNvPr>
          <p:cNvPicPr>
            <a:picLocks noGrp="1" noChangeAspect="1"/>
          </p:cNvPicPr>
          <p:nvPr>
            <p:ph idx="1"/>
          </p:nvPr>
        </p:nvPicPr>
        <p:blipFill>
          <a:blip r:embed="rId2"/>
          <a:stretch>
            <a:fillRect/>
          </a:stretch>
        </p:blipFill>
        <p:spPr>
          <a:xfrm>
            <a:off x="2319007" y="643467"/>
            <a:ext cx="7553986" cy="5571066"/>
          </a:xfrm>
          <a:prstGeom prst="rect">
            <a:avLst/>
          </a:prstGeom>
        </p:spPr>
      </p:pic>
    </p:spTree>
    <p:extLst>
      <p:ext uri="{BB962C8B-B14F-4D97-AF65-F5344CB8AC3E}">
        <p14:creationId xmlns:p14="http://schemas.microsoft.com/office/powerpoint/2010/main" val="14239819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03D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4E7BC3D-608F-0141-E999-4166BA39649D}"/>
              </a:ext>
            </a:extLst>
          </p:cNvPr>
          <p:cNvPicPr>
            <a:picLocks noGrp="1" noChangeAspect="1"/>
          </p:cNvPicPr>
          <p:nvPr>
            <p:ph idx="1"/>
          </p:nvPr>
        </p:nvPicPr>
        <p:blipFill>
          <a:blip r:embed="rId2"/>
          <a:stretch>
            <a:fillRect/>
          </a:stretch>
        </p:blipFill>
        <p:spPr>
          <a:xfrm>
            <a:off x="1795390" y="643467"/>
            <a:ext cx="8601220" cy="5571066"/>
          </a:xfrm>
          <a:prstGeom prst="rect">
            <a:avLst/>
          </a:prstGeom>
        </p:spPr>
      </p:pic>
    </p:spTree>
    <p:extLst>
      <p:ext uri="{BB962C8B-B14F-4D97-AF65-F5344CB8AC3E}">
        <p14:creationId xmlns:p14="http://schemas.microsoft.com/office/powerpoint/2010/main" val="18981709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B709-FA0F-0006-EBF6-3D3CEFAB4A5E}"/>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7946096-DD23-B4EB-6AA3-B595F13F679B}"/>
              </a:ext>
            </a:extLst>
          </p:cNvPr>
          <p:cNvSpPr>
            <a:spLocks noGrp="1"/>
          </p:cNvSpPr>
          <p:nvPr>
            <p:ph idx="1"/>
          </p:nvPr>
        </p:nvSpPr>
        <p:spPr/>
        <p:txBody>
          <a:bodyPr>
            <a:normAutofit fontScale="92500" lnSpcReduction="10000"/>
          </a:bodyPr>
          <a:lstStyle/>
          <a:p>
            <a:pPr marL="0" indent="0">
              <a:buNone/>
            </a:pPr>
            <a:r>
              <a:rPr lang="en-GB" dirty="0"/>
              <a:t>Reedy, K. and Parker, J. (2018) Digital literacy unpacked. London: Facet Publishing.</a:t>
            </a:r>
          </a:p>
          <a:p>
            <a:pPr marL="0" indent="0">
              <a:buNone/>
            </a:pPr>
            <a:r>
              <a:rPr lang="en-GB" dirty="0"/>
              <a:t>Cranmer, S. (2020) Disabled children and digital technologies : learning in the context of inclusive education. First edition. London [England: Bloomsbury Academic. Available at: </a:t>
            </a:r>
            <a:r>
              <a:rPr lang="en-GB" dirty="0">
                <a:hlinkClick r:id="rId2"/>
              </a:rPr>
              <a:t>https://doi.org/10.5040/9781350002081</a:t>
            </a:r>
            <a:r>
              <a:rPr lang="en-GB" dirty="0"/>
              <a:t>.</a:t>
            </a:r>
          </a:p>
          <a:p>
            <a:pPr marL="0" indent="0">
              <a:buNone/>
            </a:pPr>
            <a:r>
              <a:rPr lang="en-GB" dirty="0"/>
              <a:t>Welsh Government (2023) PISA 2022: National Report for Wales. [Online] available at: </a:t>
            </a:r>
            <a:r>
              <a:rPr lang="en-GB" dirty="0">
                <a:hlinkClick r:id="rId3"/>
              </a:rPr>
              <a:t>https://www.gov.wales/sites/default/files/statistics-and-research/2023-12/pisa-2022-national-report-wales-059.pdf/</a:t>
            </a:r>
            <a:r>
              <a:rPr lang="en-GB" dirty="0"/>
              <a:t> Accessed: 15</a:t>
            </a:r>
            <a:r>
              <a:rPr lang="en-GB" baseline="30000" dirty="0"/>
              <a:t>th</a:t>
            </a:r>
            <a:r>
              <a:rPr lang="en-GB" dirty="0"/>
              <a:t> January 2024)</a:t>
            </a:r>
          </a:p>
          <a:p>
            <a:pPr marL="0" indent="0">
              <a:buNone/>
            </a:pPr>
            <a:r>
              <a:rPr lang="en-GB" dirty="0"/>
              <a:t>Lars Keller editor (ed.) (2023) Digitalization, new media, and education for sustainable development. First edition. Hershey, PA, Information Science Reference, IGI Global.</a:t>
            </a:r>
          </a:p>
        </p:txBody>
      </p:sp>
    </p:spTree>
    <p:extLst>
      <p:ext uri="{BB962C8B-B14F-4D97-AF65-F5344CB8AC3E}">
        <p14:creationId xmlns:p14="http://schemas.microsoft.com/office/powerpoint/2010/main" val="33640465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01CE703-876A-4EC1-A60F-CFF0756780A7}">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1084</Words>
  <Application>Microsoft Office PowerPoint</Application>
  <PresentationFormat>Widescreen</PresentationFormat>
  <Paragraphs>142</Paragraphs>
  <Slides>31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Meiryo</vt:lpstr>
      <vt:lpstr>Arial</vt:lpstr>
      <vt:lpstr>Calibri</vt:lpstr>
      <vt:lpstr>Calibri Light</vt:lpstr>
      <vt:lpstr>Office Theme</vt:lpstr>
      <vt:lpstr>Digital Literacy: Navigating the Digital World </vt:lpstr>
      <vt:lpstr>Contents Page</vt:lpstr>
      <vt:lpstr>Interchangeable terms </vt:lpstr>
      <vt:lpstr>Digital Literacy:  Complexities </vt:lpstr>
      <vt:lpstr>Key terms  Summary </vt:lpstr>
      <vt:lpstr>PowerPoint Presentation</vt:lpstr>
      <vt:lpstr>Digital technology challenges </vt:lpstr>
      <vt:lpstr>Digital Divide </vt:lpstr>
      <vt:lpstr>Education for Sustainable Development </vt:lpstr>
      <vt:lpstr>Education For Sustainable Development </vt:lpstr>
      <vt:lpstr>PowerPoint Presentation</vt:lpstr>
      <vt:lpstr>PowerPoint Presentation</vt:lpstr>
      <vt:lpstr>Wales and PISA: 2023</vt:lpstr>
      <vt:lpstr>Cross-curriculum Frameworks</vt:lpstr>
      <vt:lpstr>PowerPoint Presentation</vt:lpstr>
      <vt:lpstr>Digital Competence Framework Structure </vt:lpstr>
      <vt:lpstr>Digital Competence Framework: Strands</vt:lpstr>
      <vt:lpstr>Digital Competence Framework: Elements </vt:lpstr>
      <vt:lpstr>PowerPoint Presentation</vt:lpstr>
      <vt:lpstr>Strengths and weaknesses of the DC framework </vt:lpstr>
      <vt:lpstr>Weaknesses of the DC Framework </vt:lpstr>
      <vt:lpstr>Does the existing DCF prepare children for an immersive digital world?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Literacy: Navigating the Digital World </dc:title>
  <dc:creator>Jonathan Wyatt</dc:creator>
  <cp:lastModifiedBy>Jonathan Wyatt</cp:lastModifiedBy>
  <cp:revision>1</cp:revision>
  <dcterms:created xsi:type="dcterms:W3CDTF">2023-11-24T15:32:56Z</dcterms:created>
  <dcterms:modified xsi:type="dcterms:W3CDTF">2024-01-16T22:29:41Z</dcterms:modified>
</cp:coreProperties>
</file>