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3.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19.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notesSlides/notesSlide24.xml" ContentType="application/vnd.openxmlformats-officedocument.presentationml.notesSlide+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42"/>
  </p:notesMasterIdLst>
  <p:sldIdLst>
    <p:sldId id="256" r:id="rId5"/>
    <p:sldId id="259" r:id="rId6"/>
    <p:sldId id="351" r:id="rId7"/>
    <p:sldId id="348" r:id="rId8"/>
    <p:sldId id="360" r:id="rId9"/>
    <p:sldId id="353" r:id="rId10"/>
    <p:sldId id="349" r:id="rId11"/>
    <p:sldId id="260" r:id="rId12"/>
    <p:sldId id="261" r:id="rId13"/>
    <p:sldId id="257" r:id="rId14"/>
    <p:sldId id="258" r:id="rId15"/>
    <p:sldId id="262" r:id="rId16"/>
    <p:sldId id="263" r:id="rId17"/>
    <p:sldId id="264" r:id="rId18"/>
    <p:sldId id="271" r:id="rId19"/>
    <p:sldId id="273" r:id="rId20"/>
    <p:sldId id="361" r:id="rId21"/>
    <p:sldId id="274" r:id="rId22"/>
    <p:sldId id="275" r:id="rId23"/>
    <p:sldId id="362" r:id="rId24"/>
    <p:sldId id="276" r:id="rId25"/>
    <p:sldId id="277" r:id="rId26"/>
    <p:sldId id="363" r:id="rId27"/>
    <p:sldId id="278" r:id="rId28"/>
    <p:sldId id="279" r:id="rId29"/>
    <p:sldId id="364" r:id="rId30"/>
    <p:sldId id="280" r:id="rId31"/>
    <p:sldId id="359" r:id="rId32"/>
    <p:sldId id="281" r:id="rId33"/>
    <p:sldId id="282" r:id="rId34"/>
    <p:sldId id="357" r:id="rId35"/>
    <p:sldId id="283" r:id="rId36"/>
    <p:sldId id="284" r:id="rId37"/>
    <p:sldId id="285" r:id="rId38"/>
    <p:sldId id="355" r:id="rId39"/>
    <p:sldId id="352" r:id="rId40"/>
    <p:sldId id="354"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EE88B07-011B-4072-8067-312F2CF252B0}" v="4" dt="2023-09-17T11:18:02.473"/>
    <p1510:client id="{84259403-6488-4B34-99E4-FF1B0AA0AA4E}" v="2" dt="2023-05-12T10:26:56.186"/>
    <p1510:client id="{AE4D74B0-9941-D99C-3039-1D1A6397DDA0}" v="79" dt="2023-09-15T15:32:49.759"/>
    <p1510:client id="{B6C3D89C-6F4A-46EE-35AA-F4C6F440F035}" v="4" dt="2023-09-19T07:08:43.054"/>
    <p1510:client id="{DBF24EB7-88FE-4445-B716-B9E77F58660F}" v="2" dt="2022-08-24T12:24:40.90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3072"/>
    <p:restoredTop sz="73742"/>
  </p:normalViewPr>
  <p:slideViewPr>
    <p:cSldViewPr snapToGrid="0" snapToObjects="1">
      <p:cViewPr varScale="1">
        <p:scale>
          <a:sx n="56" d="100"/>
          <a:sy n="56" d="100"/>
        </p:scale>
        <p:origin x="216" y="12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notesMaster" Target="notesMasters/notesMaster1.xml"/><Relationship Id="rId47"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presProps" Target="presProps.xml"/><Relationship Id="rId48" Type="http://schemas.microsoft.com/office/2015/10/relationships/revisionInfo" Target="revisionInfo.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eryl Bowen" userId="S::m.bowen@uwtsd.ac.uk::0e33c516-b54b-4571-b07e-cdbdabee1070" providerId="AD" clId="Web-{B6C3D89C-6F4A-46EE-35AA-F4C6F440F035}"/>
    <pc:docChg chg="modSld">
      <pc:chgData name="Meryl Bowen" userId="S::m.bowen@uwtsd.ac.uk::0e33c516-b54b-4571-b07e-cdbdabee1070" providerId="AD" clId="Web-{B6C3D89C-6F4A-46EE-35AA-F4C6F440F035}" dt="2023-09-19T07:08:40.710" v="2" actId="20577"/>
      <pc:docMkLst>
        <pc:docMk/>
      </pc:docMkLst>
      <pc:sldChg chg="delSp">
        <pc:chgData name="Meryl Bowen" userId="S::m.bowen@uwtsd.ac.uk::0e33c516-b54b-4571-b07e-cdbdabee1070" providerId="AD" clId="Web-{B6C3D89C-6F4A-46EE-35AA-F4C6F440F035}" dt="2023-09-19T07:07:50.709" v="0"/>
        <pc:sldMkLst>
          <pc:docMk/>
          <pc:sldMk cId="4224061655" sldId="351"/>
        </pc:sldMkLst>
        <pc:spChg chg="del">
          <ac:chgData name="Meryl Bowen" userId="S::m.bowen@uwtsd.ac.uk::0e33c516-b54b-4571-b07e-cdbdabee1070" providerId="AD" clId="Web-{B6C3D89C-6F4A-46EE-35AA-F4C6F440F035}" dt="2023-09-19T07:07:50.709" v="0"/>
          <ac:spMkLst>
            <pc:docMk/>
            <pc:sldMk cId="4224061655" sldId="351"/>
            <ac:spMk id="14" creationId="{EE6B08E5-ED4D-0541-7086-648A5895EF49}"/>
          </ac:spMkLst>
        </pc:spChg>
      </pc:sldChg>
      <pc:sldChg chg="modSp">
        <pc:chgData name="Meryl Bowen" userId="S::m.bowen@uwtsd.ac.uk::0e33c516-b54b-4571-b07e-cdbdabee1070" providerId="AD" clId="Web-{B6C3D89C-6F4A-46EE-35AA-F4C6F440F035}" dt="2023-09-19T07:08:40.710" v="2" actId="20577"/>
        <pc:sldMkLst>
          <pc:docMk/>
          <pc:sldMk cId="1212645116" sldId="355"/>
        </pc:sldMkLst>
        <pc:spChg chg="mod">
          <ac:chgData name="Meryl Bowen" userId="S::m.bowen@uwtsd.ac.uk::0e33c516-b54b-4571-b07e-cdbdabee1070" providerId="AD" clId="Web-{B6C3D89C-6F4A-46EE-35AA-F4C6F440F035}" dt="2023-09-19T07:08:40.710" v="2" actId="20577"/>
          <ac:spMkLst>
            <pc:docMk/>
            <pc:sldMk cId="1212645116" sldId="355"/>
            <ac:spMk id="3" creationId="{6A8CCCC7-ED83-3580-DAE2-F3D99C97E479}"/>
          </ac:spMkLst>
        </pc:spChg>
      </pc:sldChg>
    </pc:docChg>
  </pc:docChgLst>
</pc:chgInfo>
</file>

<file path=ppt/diagrams/_rels/data3.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diagrams/_rels/data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svg"/><Relationship Id="rId1" Type="http://schemas.openxmlformats.org/officeDocument/2006/relationships/image" Target="../media/image12.png"/><Relationship Id="rId4" Type="http://schemas.openxmlformats.org/officeDocument/2006/relationships/image" Target="../media/image15.svg"/></Relationships>
</file>

<file path=ppt/diagrams/_rels/data5.xml.rels><?xml version="1.0" encoding="UTF-8" standalone="yes"?>
<Relationships xmlns="http://schemas.openxmlformats.org/package/2006/relationships"><Relationship Id="rId8" Type="http://schemas.openxmlformats.org/officeDocument/2006/relationships/image" Target="../media/image23.svg"/><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image" Target="../media/image17.svg"/><Relationship Id="rId1" Type="http://schemas.openxmlformats.org/officeDocument/2006/relationships/image" Target="../media/image16.png"/><Relationship Id="rId6" Type="http://schemas.openxmlformats.org/officeDocument/2006/relationships/image" Target="../media/image21.svg"/><Relationship Id="rId5" Type="http://schemas.openxmlformats.org/officeDocument/2006/relationships/image" Target="../media/image20.png"/><Relationship Id="rId4" Type="http://schemas.openxmlformats.org/officeDocument/2006/relationships/image" Target="../media/image19.svg"/></Relationships>
</file>

<file path=ppt/diagrams/_rels/data6.xml.rels><?xml version="1.0" encoding="UTF-8" standalone="yes"?>
<Relationships xmlns="http://schemas.openxmlformats.org/package/2006/relationships"><Relationship Id="rId8" Type="http://schemas.openxmlformats.org/officeDocument/2006/relationships/image" Target="../media/image31.svg"/><Relationship Id="rId3" Type="http://schemas.openxmlformats.org/officeDocument/2006/relationships/image" Target="../media/image26.png"/><Relationship Id="rId7" Type="http://schemas.openxmlformats.org/officeDocument/2006/relationships/image" Target="../media/image30.png"/><Relationship Id="rId2" Type="http://schemas.openxmlformats.org/officeDocument/2006/relationships/image" Target="../media/image25.svg"/><Relationship Id="rId1" Type="http://schemas.openxmlformats.org/officeDocument/2006/relationships/image" Target="../media/image24.png"/><Relationship Id="rId6" Type="http://schemas.openxmlformats.org/officeDocument/2006/relationships/image" Target="../media/image29.svg"/><Relationship Id="rId5" Type="http://schemas.openxmlformats.org/officeDocument/2006/relationships/image" Target="../media/image28.png"/><Relationship Id="rId4" Type="http://schemas.openxmlformats.org/officeDocument/2006/relationships/image" Target="../media/image27.svg"/></Relationships>
</file>

<file path=ppt/diagrams/_rels/data12.xml.rels><?xml version="1.0" encoding="UTF-8" standalone="yes"?>
<Relationships xmlns="http://schemas.openxmlformats.org/package/2006/relationships"><Relationship Id="rId8" Type="http://schemas.openxmlformats.org/officeDocument/2006/relationships/image" Target="../media/image47.svg"/><Relationship Id="rId3" Type="http://schemas.openxmlformats.org/officeDocument/2006/relationships/image" Target="../media/image42.png"/><Relationship Id="rId7" Type="http://schemas.openxmlformats.org/officeDocument/2006/relationships/image" Target="../media/image46.png"/><Relationship Id="rId12" Type="http://schemas.openxmlformats.org/officeDocument/2006/relationships/image" Target="../media/image51.svg"/><Relationship Id="rId2" Type="http://schemas.openxmlformats.org/officeDocument/2006/relationships/image" Target="../media/image41.svg"/><Relationship Id="rId1" Type="http://schemas.openxmlformats.org/officeDocument/2006/relationships/image" Target="../media/image40.png"/><Relationship Id="rId6" Type="http://schemas.openxmlformats.org/officeDocument/2006/relationships/image" Target="../media/image45.svg"/><Relationship Id="rId11" Type="http://schemas.openxmlformats.org/officeDocument/2006/relationships/image" Target="../media/image50.png"/><Relationship Id="rId5" Type="http://schemas.openxmlformats.org/officeDocument/2006/relationships/image" Target="../media/image44.png"/><Relationship Id="rId10" Type="http://schemas.openxmlformats.org/officeDocument/2006/relationships/image" Target="../media/image49.svg"/><Relationship Id="rId4" Type="http://schemas.openxmlformats.org/officeDocument/2006/relationships/image" Target="../media/image43.svg"/><Relationship Id="rId9" Type="http://schemas.openxmlformats.org/officeDocument/2006/relationships/image" Target="../media/image48.png"/></Relationships>
</file>

<file path=ppt/diagrams/_rels/data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svg"/><Relationship Id="rId1" Type="http://schemas.openxmlformats.org/officeDocument/2006/relationships/image" Target="../media/image12.png"/><Relationship Id="rId4" Type="http://schemas.openxmlformats.org/officeDocument/2006/relationships/image" Target="../media/image7.svg"/></Relationships>
</file>

<file path=ppt/diagrams/_rels/data14.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svg"/><Relationship Id="rId1" Type="http://schemas.openxmlformats.org/officeDocument/2006/relationships/image" Target="../media/image53.png"/><Relationship Id="rId6" Type="http://schemas.openxmlformats.org/officeDocument/2006/relationships/image" Target="../media/image58.svg"/><Relationship Id="rId5" Type="http://schemas.openxmlformats.org/officeDocument/2006/relationships/image" Target="../media/image57.png"/><Relationship Id="rId4" Type="http://schemas.openxmlformats.org/officeDocument/2006/relationships/image" Target="../media/image56.svg"/></Relationships>
</file>

<file path=ppt/diagrams/_rels/data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svg"/><Relationship Id="rId1" Type="http://schemas.openxmlformats.org/officeDocument/2006/relationships/image" Target="../media/image12.png"/><Relationship Id="rId4" Type="http://schemas.openxmlformats.org/officeDocument/2006/relationships/image" Target="../media/image15.svg"/></Relationships>
</file>

<file path=ppt/diagrams/_rels/drawing3.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diagrams/_rels/drawing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svg"/><Relationship Id="rId1" Type="http://schemas.openxmlformats.org/officeDocument/2006/relationships/image" Target="../media/image12.png"/><Relationship Id="rId4" Type="http://schemas.openxmlformats.org/officeDocument/2006/relationships/image" Target="../media/image15.svg"/></Relationships>
</file>

<file path=ppt/diagrams/_rels/drawing5.xml.rels><?xml version="1.0" encoding="UTF-8" standalone="yes"?>
<Relationships xmlns="http://schemas.openxmlformats.org/package/2006/relationships"><Relationship Id="rId8" Type="http://schemas.openxmlformats.org/officeDocument/2006/relationships/image" Target="../media/image23.svg"/><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image" Target="../media/image17.svg"/><Relationship Id="rId1" Type="http://schemas.openxmlformats.org/officeDocument/2006/relationships/image" Target="../media/image16.png"/><Relationship Id="rId6" Type="http://schemas.openxmlformats.org/officeDocument/2006/relationships/image" Target="../media/image21.svg"/><Relationship Id="rId5" Type="http://schemas.openxmlformats.org/officeDocument/2006/relationships/image" Target="../media/image20.png"/><Relationship Id="rId4" Type="http://schemas.openxmlformats.org/officeDocument/2006/relationships/image" Target="../media/image19.svg"/></Relationships>
</file>

<file path=ppt/diagrams/_rels/drawing6.xml.rels><?xml version="1.0" encoding="UTF-8" standalone="yes"?>
<Relationships xmlns="http://schemas.openxmlformats.org/package/2006/relationships"><Relationship Id="rId8" Type="http://schemas.openxmlformats.org/officeDocument/2006/relationships/image" Target="../media/image31.svg"/><Relationship Id="rId3" Type="http://schemas.openxmlformats.org/officeDocument/2006/relationships/image" Target="../media/image26.png"/><Relationship Id="rId7" Type="http://schemas.openxmlformats.org/officeDocument/2006/relationships/image" Target="../media/image30.png"/><Relationship Id="rId2" Type="http://schemas.openxmlformats.org/officeDocument/2006/relationships/image" Target="../media/image25.svg"/><Relationship Id="rId1" Type="http://schemas.openxmlformats.org/officeDocument/2006/relationships/image" Target="../media/image24.png"/><Relationship Id="rId6" Type="http://schemas.openxmlformats.org/officeDocument/2006/relationships/image" Target="../media/image29.svg"/><Relationship Id="rId5" Type="http://schemas.openxmlformats.org/officeDocument/2006/relationships/image" Target="../media/image28.png"/><Relationship Id="rId4" Type="http://schemas.openxmlformats.org/officeDocument/2006/relationships/image" Target="../media/image27.svg"/></Relationships>
</file>

<file path=ppt/diagrams/_rels/drawing12.xml.rels><?xml version="1.0" encoding="UTF-8" standalone="yes"?>
<Relationships xmlns="http://schemas.openxmlformats.org/package/2006/relationships"><Relationship Id="rId8" Type="http://schemas.openxmlformats.org/officeDocument/2006/relationships/image" Target="../media/image47.svg"/><Relationship Id="rId3" Type="http://schemas.openxmlformats.org/officeDocument/2006/relationships/image" Target="../media/image42.png"/><Relationship Id="rId7" Type="http://schemas.openxmlformats.org/officeDocument/2006/relationships/image" Target="../media/image46.png"/><Relationship Id="rId12" Type="http://schemas.openxmlformats.org/officeDocument/2006/relationships/image" Target="../media/image51.svg"/><Relationship Id="rId2" Type="http://schemas.openxmlformats.org/officeDocument/2006/relationships/image" Target="../media/image41.svg"/><Relationship Id="rId1" Type="http://schemas.openxmlformats.org/officeDocument/2006/relationships/image" Target="../media/image40.png"/><Relationship Id="rId6" Type="http://schemas.openxmlformats.org/officeDocument/2006/relationships/image" Target="../media/image45.svg"/><Relationship Id="rId11" Type="http://schemas.openxmlformats.org/officeDocument/2006/relationships/image" Target="../media/image50.png"/><Relationship Id="rId5" Type="http://schemas.openxmlformats.org/officeDocument/2006/relationships/image" Target="../media/image44.png"/><Relationship Id="rId10" Type="http://schemas.openxmlformats.org/officeDocument/2006/relationships/image" Target="../media/image49.svg"/><Relationship Id="rId4" Type="http://schemas.openxmlformats.org/officeDocument/2006/relationships/image" Target="../media/image43.svg"/><Relationship Id="rId9" Type="http://schemas.openxmlformats.org/officeDocument/2006/relationships/image" Target="../media/image48.png"/></Relationships>
</file>

<file path=ppt/diagrams/_rels/drawing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svg"/><Relationship Id="rId1" Type="http://schemas.openxmlformats.org/officeDocument/2006/relationships/image" Target="../media/image12.png"/><Relationship Id="rId4" Type="http://schemas.openxmlformats.org/officeDocument/2006/relationships/image" Target="../media/image7.svg"/></Relationships>
</file>

<file path=ppt/diagrams/_rels/drawing14.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svg"/><Relationship Id="rId1" Type="http://schemas.openxmlformats.org/officeDocument/2006/relationships/image" Target="../media/image53.png"/><Relationship Id="rId6" Type="http://schemas.openxmlformats.org/officeDocument/2006/relationships/image" Target="../media/image58.svg"/><Relationship Id="rId5" Type="http://schemas.openxmlformats.org/officeDocument/2006/relationships/image" Target="../media/image57.png"/><Relationship Id="rId4" Type="http://schemas.openxmlformats.org/officeDocument/2006/relationships/image" Target="../media/image56.svg"/></Relationships>
</file>

<file path=ppt/diagrams/_rels/drawing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svg"/><Relationship Id="rId1" Type="http://schemas.openxmlformats.org/officeDocument/2006/relationships/image" Target="../media/image12.png"/><Relationship Id="rId4" Type="http://schemas.openxmlformats.org/officeDocument/2006/relationships/image" Target="../media/image15.svg"/></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18/5/colors/Iconchunking_neutralbg_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a:alpha val="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4_2">
  <dgm:title val=""/>
  <dgm:desc val=""/>
  <dgm:catLst>
    <dgm:cat type="accent4" pri="11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4_2">
  <dgm:title val=""/>
  <dgm:desc val=""/>
  <dgm:catLst>
    <dgm:cat type="accent4" pri="11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E106607-9EDB-40F1-9128-6F36D0F0995A}" type="doc">
      <dgm:prSet loTypeId="urn:microsoft.com/office/officeart/2005/8/layout/vList2" loCatId="list" qsTypeId="urn:microsoft.com/office/officeart/2005/8/quickstyle/simple4" qsCatId="simple" csTypeId="urn:microsoft.com/office/officeart/2005/8/colors/colorful5" csCatId="colorful" phldr="1"/>
      <dgm:spPr/>
      <dgm:t>
        <a:bodyPr/>
        <a:lstStyle/>
        <a:p>
          <a:endParaRPr lang="en-US"/>
        </a:p>
      </dgm:t>
    </dgm:pt>
    <dgm:pt modelId="{B33F67FE-1B0C-472A-884C-E308545E9593}">
      <dgm:prSet/>
      <dgm:spPr/>
      <dgm:t>
        <a:bodyPr/>
        <a:lstStyle/>
        <a:p>
          <a:pPr rtl="0"/>
          <a:r>
            <a:rPr lang="en-US" dirty="0">
              <a:latin typeface="Calibri Light" panose="020F0302020204030204"/>
            </a:rPr>
            <a:t>Menna Davies</a:t>
          </a:r>
          <a:r>
            <a:rPr lang="en-US" dirty="0"/>
            <a:t> – menna.davies@uwtsd.ac.uk</a:t>
          </a:r>
        </a:p>
      </dgm:t>
    </dgm:pt>
    <dgm:pt modelId="{1C1C632C-2EE2-4604-92A1-C5980F96B6EF}" type="parTrans" cxnId="{F934FC20-130F-4DF5-9D71-4D6FF9393205}">
      <dgm:prSet/>
      <dgm:spPr/>
      <dgm:t>
        <a:bodyPr/>
        <a:lstStyle/>
        <a:p>
          <a:endParaRPr lang="en-US"/>
        </a:p>
      </dgm:t>
    </dgm:pt>
    <dgm:pt modelId="{7296CDEC-F259-442C-B3FD-FA30DE2CDBC0}" type="sibTrans" cxnId="{F934FC20-130F-4DF5-9D71-4D6FF9393205}">
      <dgm:prSet/>
      <dgm:spPr/>
      <dgm:t>
        <a:bodyPr/>
        <a:lstStyle/>
        <a:p>
          <a:endParaRPr lang="en-US"/>
        </a:p>
      </dgm:t>
    </dgm:pt>
    <dgm:pt modelId="{592F27EF-65C0-4BE3-B1D6-A0ABA13BF9A0}">
      <dgm:prSet/>
      <dgm:spPr/>
      <dgm:t>
        <a:bodyPr/>
        <a:lstStyle/>
        <a:p>
          <a:pPr rtl="0"/>
          <a:r>
            <a:rPr lang="en-US" dirty="0">
              <a:latin typeface="Calibri Light" panose="020F0302020204030204"/>
            </a:rPr>
            <a:t>Nic Evans </a:t>
          </a:r>
          <a:endParaRPr lang="en-US" u="none" dirty="0">
            <a:latin typeface="Calibri Light" panose="020F0302020204030204"/>
          </a:endParaRPr>
        </a:p>
      </dgm:t>
    </dgm:pt>
    <dgm:pt modelId="{7FB7515F-B66D-4657-A85A-B85CF2E05EFB}" type="parTrans" cxnId="{BD0D51DF-7302-4B71-89F1-D1D3B3ECC48B}">
      <dgm:prSet/>
      <dgm:spPr/>
      <dgm:t>
        <a:bodyPr/>
        <a:lstStyle/>
        <a:p>
          <a:endParaRPr lang="en-US"/>
        </a:p>
      </dgm:t>
    </dgm:pt>
    <dgm:pt modelId="{6C688651-5B30-49B9-95A1-B691125853F9}" type="sibTrans" cxnId="{BD0D51DF-7302-4B71-89F1-D1D3B3ECC48B}">
      <dgm:prSet/>
      <dgm:spPr/>
      <dgm:t>
        <a:bodyPr/>
        <a:lstStyle/>
        <a:p>
          <a:endParaRPr lang="en-US"/>
        </a:p>
      </dgm:t>
    </dgm:pt>
    <dgm:pt modelId="{473459B1-032A-42B4-9E9E-0A66119FA5A2}">
      <dgm:prSet phldr="0"/>
      <dgm:spPr/>
      <dgm:t>
        <a:bodyPr/>
        <a:lstStyle/>
        <a:p>
          <a:r>
            <a:rPr lang="en-US" u="sng" dirty="0">
              <a:latin typeface="Calibri Light" panose="020F0302020204030204"/>
            </a:rPr>
            <a:t>n.j.evans@uwtsd.ac.uk</a:t>
          </a:r>
          <a:endParaRPr lang="en-GB" dirty="0"/>
        </a:p>
      </dgm:t>
    </dgm:pt>
    <dgm:pt modelId="{16E15BFD-08FC-42F6-847A-F4F5344DE34E}" type="parTrans" cxnId="{57BBAC40-E4E3-4E85-B7D0-62A2D00754E8}">
      <dgm:prSet/>
      <dgm:spPr/>
    </dgm:pt>
    <dgm:pt modelId="{0D1583FD-30AE-40BF-AAD8-754C450AFCB4}" type="sibTrans" cxnId="{57BBAC40-E4E3-4E85-B7D0-62A2D00754E8}">
      <dgm:prSet/>
      <dgm:spPr/>
    </dgm:pt>
    <dgm:pt modelId="{EF1E1CEC-85F0-B344-8196-5731CE680578}" type="pres">
      <dgm:prSet presAssocID="{2E106607-9EDB-40F1-9128-6F36D0F0995A}" presName="linear" presStyleCnt="0">
        <dgm:presLayoutVars>
          <dgm:animLvl val="lvl"/>
          <dgm:resizeHandles val="exact"/>
        </dgm:presLayoutVars>
      </dgm:prSet>
      <dgm:spPr/>
    </dgm:pt>
    <dgm:pt modelId="{A9F6F954-28D0-E241-833B-FA4F6DBFA2D6}" type="pres">
      <dgm:prSet presAssocID="{B33F67FE-1B0C-472A-884C-E308545E9593}" presName="parentText" presStyleLbl="node1" presStyleIdx="0" presStyleCnt="3">
        <dgm:presLayoutVars>
          <dgm:chMax val="0"/>
          <dgm:bulletEnabled val="1"/>
        </dgm:presLayoutVars>
      </dgm:prSet>
      <dgm:spPr/>
    </dgm:pt>
    <dgm:pt modelId="{1E72AB26-D3A4-4E4F-AD2F-674793145530}" type="pres">
      <dgm:prSet presAssocID="{7296CDEC-F259-442C-B3FD-FA30DE2CDBC0}" presName="spacer" presStyleCnt="0"/>
      <dgm:spPr/>
    </dgm:pt>
    <dgm:pt modelId="{4B4B41A2-A44C-9642-9C38-8438C215F5FE}" type="pres">
      <dgm:prSet presAssocID="{592F27EF-65C0-4BE3-B1D6-A0ABA13BF9A0}" presName="parentText" presStyleLbl="node1" presStyleIdx="1" presStyleCnt="3">
        <dgm:presLayoutVars>
          <dgm:chMax val="0"/>
          <dgm:bulletEnabled val="1"/>
        </dgm:presLayoutVars>
      </dgm:prSet>
      <dgm:spPr/>
    </dgm:pt>
    <dgm:pt modelId="{DF21F6C6-9FCE-4048-B915-F0831AD8C9E5}" type="pres">
      <dgm:prSet presAssocID="{6C688651-5B30-49B9-95A1-B691125853F9}" presName="spacer" presStyleCnt="0"/>
      <dgm:spPr/>
    </dgm:pt>
    <dgm:pt modelId="{443D7D39-0433-4EDA-B0AD-3979BFD03FE8}" type="pres">
      <dgm:prSet presAssocID="{473459B1-032A-42B4-9E9E-0A66119FA5A2}" presName="parentText" presStyleLbl="node1" presStyleIdx="2" presStyleCnt="3">
        <dgm:presLayoutVars>
          <dgm:chMax val="0"/>
          <dgm:bulletEnabled val="1"/>
        </dgm:presLayoutVars>
      </dgm:prSet>
      <dgm:spPr/>
    </dgm:pt>
  </dgm:ptLst>
  <dgm:cxnLst>
    <dgm:cxn modelId="{3CA0450F-4F02-4419-9349-FDD8D1BAF5C8}" type="presOf" srcId="{473459B1-032A-42B4-9E9E-0A66119FA5A2}" destId="{443D7D39-0433-4EDA-B0AD-3979BFD03FE8}" srcOrd="0" destOrd="0" presId="urn:microsoft.com/office/officeart/2005/8/layout/vList2"/>
    <dgm:cxn modelId="{F934FC20-130F-4DF5-9D71-4D6FF9393205}" srcId="{2E106607-9EDB-40F1-9128-6F36D0F0995A}" destId="{B33F67FE-1B0C-472A-884C-E308545E9593}" srcOrd="0" destOrd="0" parTransId="{1C1C632C-2EE2-4604-92A1-C5980F96B6EF}" sibTransId="{7296CDEC-F259-442C-B3FD-FA30DE2CDBC0}"/>
    <dgm:cxn modelId="{3C40133E-A18C-44D8-AA27-6898C45E7D84}" type="presOf" srcId="{B33F67FE-1B0C-472A-884C-E308545E9593}" destId="{A9F6F954-28D0-E241-833B-FA4F6DBFA2D6}" srcOrd="0" destOrd="0" presId="urn:microsoft.com/office/officeart/2005/8/layout/vList2"/>
    <dgm:cxn modelId="{7CEFF03F-E7DA-4D29-9B32-7FB92CEC1CA9}" type="presOf" srcId="{592F27EF-65C0-4BE3-B1D6-A0ABA13BF9A0}" destId="{4B4B41A2-A44C-9642-9C38-8438C215F5FE}" srcOrd="0" destOrd="0" presId="urn:microsoft.com/office/officeart/2005/8/layout/vList2"/>
    <dgm:cxn modelId="{57BBAC40-E4E3-4E85-B7D0-62A2D00754E8}" srcId="{2E106607-9EDB-40F1-9128-6F36D0F0995A}" destId="{473459B1-032A-42B4-9E9E-0A66119FA5A2}" srcOrd="2" destOrd="0" parTransId="{16E15BFD-08FC-42F6-847A-F4F5344DE34E}" sibTransId="{0D1583FD-30AE-40BF-AAD8-754C450AFCB4}"/>
    <dgm:cxn modelId="{BD0D51DF-7302-4B71-89F1-D1D3B3ECC48B}" srcId="{2E106607-9EDB-40F1-9128-6F36D0F0995A}" destId="{592F27EF-65C0-4BE3-B1D6-A0ABA13BF9A0}" srcOrd="1" destOrd="0" parTransId="{7FB7515F-B66D-4657-A85A-B85CF2E05EFB}" sibTransId="{6C688651-5B30-49B9-95A1-B691125853F9}"/>
    <dgm:cxn modelId="{D27E9DF3-620D-F94A-9A72-A906499275C7}" type="presOf" srcId="{2E106607-9EDB-40F1-9128-6F36D0F0995A}" destId="{EF1E1CEC-85F0-B344-8196-5731CE680578}" srcOrd="0" destOrd="0" presId="urn:microsoft.com/office/officeart/2005/8/layout/vList2"/>
    <dgm:cxn modelId="{24DE1139-3FA2-4763-A565-A2BADDDACED5}" type="presParOf" srcId="{EF1E1CEC-85F0-B344-8196-5731CE680578}" destId="{A9F6F954-28D0-E241-833B-FA4F6DBFA2D6}" srcOrd="0" destOrd="0" presId="urn:microsoft.com/office/officeart/2005/8/layout/vList2"/>
    <dgm:cxn modelId="{6FB1D7B8-AC5B-40B9-88D4-DED0717C478F}" type="presParOf" srcId="{EF1E1CEC-85F0-B344-8196-5731CE680578}" destId="{1E72AB26-D3A4-4E4F-AD2F-674793145530}" srcOrd="1" destOrd="0" presId="urn:microsoft.com/office/officeart/2005/8/layout/vList2"/>
    <dgm:cxn modelId="{A064F986-0FC0-45A8-90D4-F037F1D0E7CC}" type="presParOf" srcId="{EF1E1CEC-85F0-B344-8196-5731CE680578}" destId="{4B4B41A2-A44C-9642-9C38-8438C215F5FE}" srcOrd="2" destOrd="0" presId="urn:microsoft.com/office/officeart/2005/8/layout/vList2"/>
    <dgm:cxn modelId="{8B42BAAE-8188-4556-9811-3027D551BF46}" type="presParOf" srcId="{EF1E1CEC-85F0-B344-8196-5731CE680578}" destId="{DF21F6C6-9FCE-4048-B915-F0831AD8C9E5}" srcOrd="3" destOrd="0" presId="urn:microsoft.com/office/officeart/2005/8/layout/vList2"/>
    <dgm:cxn modelId="{E6BA912A-0D79-495B-8997-AFE14891A5EF}" type="presParOf" srcId="{EF1E1CEC-85F0-B344-8196-5731CE680578}" destId="{443D7D39-0433-4EDA-B0AD-3979BFD03FE8}"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1BFA75D-3D46-4FE0-A927-20ADC16306EC}" type="doc">
      <dgm:prSet loTypeId="urn:microsoft.com/office/officeart/2005/8/layout/vList2" loCatId="list" qsTypeId="urn:microsoft.com/office/officeart/2005/8/quickstyle/simple4" qsCatId="simple" csTypeId="urn:microsoft.com/office/officeart/2005/8/colors/colorful2" csCatId="colorful" phldr="1"/>
      <dgm:spPr/>
      <dgm:t>
        <a:bodyPr/>
        <a:lstStyle/>
        <a:p>
          <a:endParaRPr lang="en-US"/>
        </a:p>
      </dgm:t>
    </dgm:pt>
    <dgm:pt modelId="{E435A253-88F7-4897-BA70-5E5A07C581A0}">
      <dgm:prSet/>
      <dgm:spPr/>
      <dgm:t>
        <a:bodyPr/>
        <a:lstStyle/>
        <a:p>
          <a:r>
            <a:rPr lang="cy-GB" noProof="0" dirty="0"/>
            <a:t>Damcaniaethau Dysgu</a:t>
          </a:r>
        </a:p>
      </dgm:t>
    </dgm:pt>
    <dgm:pt modelId="{EB459EB7-D073-4D4C-A099-3BAA12CAC6AB}" type="parTrans" cxnId="{619BE5E5-9A75-4E6C-8A77-5E54233E066F}">
      <dgm:prSet/>
      <dgm:spPr/>
      <dgm:t>
        <a:bodyPr/>
        <a:lstStyle/>
        <a:p>
          <a:endParaRPr lang="en-US"/>
        </a:p>
      </dgm:t>
    </dgm:pt>
    <dgm:pt modelId="{68922E71-9AC5-4A85-A6F2-B3D8EB62A6D9}" type="sibTrans" cxnId="{619BE5E5-9A75-4E6C-8A77-5E54233E066F}">
      <dgm:prSet/>
      <dgm:spPr/>
      <dgm:t>
        <a:bodyPr/>
        <a:lstStyle/>
        <a:p>
          <a:endParaRPr lang="en-US"/>
        </a:p>
      </dgm:t>
    </dgm:pt>
    <dgm:pt modelId="{9AB1E97D-7574-4909-B42A-819212D18DD6}">
      <dgm:prSet/>
      <dgm:spPr/>
      <dgm:t>
        <a:bodyPr/>
        <a:lstStyle/>
        <a:p>
          <a:r>
            <a:rPr lang="cy-GB" noProof="0" dirty="0"/>
            <a:t>Llesiant, hawliau a lleisiau  </a:t>
          </a:r>
        </a:p>
      </dgm:t>
    </dgm:pt>
    <dgm:pt modelId="{3D75F7C6-626C-46B8-93F1-DC302EC3B626}" type="parTrans" cxnId="{0B3AB95E-7B5B-488B-8266-D0B3539AA229}">
      <dgm:prSet/>
      <dgm:spPr/>
      <dgm:t>
        <a:bodyPr/>
        <a:lstStyle/>
        <a:p>
          <a:endParaRPr lang="en-US"/>
        </a:p>
      </dgm:t>
    </dgm:pt>
    <dgm:pt modelId="{3F56B863-A788-4CF5-9E5C-66E57415FE24}" type="sibTrans" cxnId="{0B3AB95E-7B5B-488B-8266-D0B3539AA229}">
      <dgm:prSet/>
      <dgm:spPr/>
      <dgm:t>
        <a:bodyPr/>
        <a:lstStyle/>
        <a:p>
          <a:endParaRPr lang="en-US"/>
        </a:p>
      </dgm:t>
    </dgm:pt>
    <dgm:pt modelId="{C4CB1ACF-721C-4815-B08B-DEF4B1796105}">
      <dgm:prSet/>
      <dgm:spPr/>
      <dgm:t>
        <a:bodyPr/>
        <a:lstStyle/>
        <a:p>
          <a:r>
            <a:rPr lang="cy-GB" noProof="0" dirty="0"/>
            <a:t>Llythrennedd corfforol</a:t>
          </a:r>
        </a:p>
      </dgm:t>
    </dgm:pt>
    <dgm:pt modelId="{3078A09A-746F-40F9-8572-79D51481B046}" type="parTrans" cxnId="{C2DAAF48-5AEF-4066-A71C-A49B5FB707CA}">
      <dgm:prSet/>
      <dgm:spPr/>
      <dgm:t>
        <a:bodyPr/>
        <a:lstStyle/>
        <a:p>
          <a:endParaRPr lang="en-US"/>
        </a:p>
      </dgm:t>
    </dgm:pt>
    <dgm:pt modelId="{8265B3D2-2522-4635-822F-3D847444D3DE}" type="sibTrans" cxnId="{C2DAAF48-5AEF-4066-A71C-A49B5FB707CA}">
      <dgm:prSet/>
      <dgm:spPr/>
      <dgm:t>
        <a:bodyPr/>
        <a:lstStyle/>
        <a:p>
          <a:endParaRPr lang="en-US"/>
        </a:p>
      </dgm:t>
    </dgm:pt>
    <dgm:pt modelId="{A4F4FFE5-3681-4102-8CA8-02393FE7C9A7}">
      <dgm:prSet/>
      <dgm:spPr/>
      <dgm:t>
        <a:bodyPr/>
        <a:lstStyle/>
        <a:p>
          <a:r>
            <a:rPr lang="cy-GB" noProof="0" dirty="0"/>
            <a:t>Anghenion Dysgu Ychwanegol</a:t>
          </a:r>
        </a:p>
      </dgm:t>
    </dgm:pt>
    <dgm:pt modelId="{C759B33C-3B13-4AFD-8760-7B687AD30956}" type="parTrans" cxnId="{AE29FB77-8F7F-495B-BAC0-798649FE5FBF}">
      <dgm:prSet/>
      <dgm:spPr/>
      <dgm:t>
        <a:bodyPr/>
        <a:lstStyle/>
        <a:p>
          <a:endParaRPr lang="en-US"/>
        </a:p>
      </dgm:t>
    </dgm:pt>
    <dgm:pt modelId="{123B0AA3-7E9A-4768-86AC-97301E4FD1E2}" type="sibTrans" cxnId="{AE29FB77-8F7F-495B-BAC0-798649FE5FBF}">
      <dgm:prSet/>
      <dgm:spPr/>
      <dgm:t>
        <a:bodyPr/>
        <a:lstStyle/>
        <a:p>
          <a:endParaRPr lang="en-US"/>
        </a:p>
      </dgm:t>
    </dgm:pt>
    <dgm:pt modelId="{89208A6C-5057-43DD-8F13-6B156C095001}">
      <dgm:prSet/>
      <dgm:spPr/>
      <dgm:t>
        <a:bodyPr/>
        <a:lstStyle/>
        <a:p>
          <a:r>
            <a:rPr lang="cy-GB" noProof="0" dirty="0"/>
            <a:t>Llythrennedd emosiynol ac iechyd meddwl</a:t>
          </a:r>
        </a:p>
      </dgm:t>
    </dgm:pt>
    <dgm:pt modelId="{3BA5D99D-0BDE-4D5A-A1E4-FD3DC5AF1CA2}" type="parTrans" cxnId="{56E416F6-319C-4D9A-B001-88ECDD4915B9}">
      <dgm:prSet/>
      <dgm:spPr/>
      <dgm:t>
        <a:bodyPr/>
        <a:lstStyle/>
        <a:p>
          <a:endParaRPr lang="en-US"/>
        </a:p>
      </dgm:t>
    </dgm:pt>
    <dgm:pt modelId="{EFBBEFF4-8FCF-4649-A911-1465756734D1}" type="sibTrans" cxnId="{56E416F6-319C-4D9A-B001-88ECDD4915B9}">
      <dgm:prSet/>
      <dgm:spPr/>
      <dgm:t>
        <a:bodyPr/>
        <a:lstStyle/>
        <a:p>
          <a:endParaRPr lang="en-US"/>
        </a:p>
      </dgm:t>
    </dgm:pt>
    <dgm:pt modelId="{51BAE9E9-BD5C-4E21-8D1A-9A1C3FF3D17A}">
      <dgm:prSet/>
      <dgm:spPr/>
      <dgm:t>
        <a:bodyPr/>
        <a:lstStyle/>
        <a:p>
          <a:r>
            <a:rPr lang="cy-GB" noProof="0" dirty="0"/>
            <a:t>Ymddygiad</a:t>
          </a:r>
        </a:p>
      </dgm:t>
    </dgm:pt>
    <dgm:pt modelId="{11741A4D-8BFC-4948-91CF-66D1D8C26268}" type="parTrans" cxnId="{20381DED-E942-4AE6-B0EA-520214A2A8B1}">
      <dgm:prSet/>
      <dgm:spPr/>
      <dgm:t>
        <a:bodyPr/>
        <a:lstStyle/>
        <a:p>
          <a:endParaRPr lang="en-US"/>
        </a:p>
      </dgm:t>
    </dgm:pt>
    <dgm:pt modelId="{B32F6EA0-1C2C-43DA-9BCB-15A38812482A}" type="sibTrans" cxnId="{20381DED-E942-4AE6-B0EA-520214A2A8B1}">
      <dgm:prSet/>
      <dgm:spPr/>
      <dgm:t>
        <a:bodyPr/>
        <a:lstStyle/>
        <a:p>
          <a:endParaRPr lang="en-US"/>
        </a:p>
      </dgm:t>
    </dgm:pt>
    <dgm:pt modelId="{2013B56D-B67E-4259-83C5-A8238F8F9CC2}">
      <dgm:prSet/>
      <dgm:spPr/>
      <dgm:t>
        <a:bodyPr/>
        <a:lstStyle/>
        <a:p>
          <a:r>
            <a:rPr lang="cy-GB" noProof="0" dirty="0"/>
            <a:t>Asesu a chynnydd</a:t>
          </a:r>
        </a:p>
      </dgm:t>
    </dgm:pt>
    <dgm:pt modelId="{1AB54E77-EDD8-471E-828E-C9332BCC5AA4}" type="parTrans" cxnId="{60113961-DD28-49A7-B282-4C5E478DA8BA}">
      <dgm:prSet/>
      <dgm:spPr/>
      <dgm:t>
        <a:bodyPr/>
        <a:lstStyle/>
        <a:p>
          <a:endParaRPr lang="en-US"/>
        </a:p>
      </dgm:t>
    </dgm:pt>
    <dgm:pt modelId="{7A0A542F-0856-4602-8801-00F45E8748FD}" type="sibTrans" cxnId="{60113961-DD28-49A7-B282-4C5E478DA8BA}">
      <dgm:prSet/>
      <dgm:spPr/>
      <dgm:t>
        <a:bodyPr/>
        <a:lstStyle/>
        <a:p>
          <a:endParaRPr lang="en-US"/>
        </a:p>
      </dgm:t>
    </dgm:pt>
    <dgm:pt modelId="{58D7BA62-14F3-46DB-AA78-B48AC4E02A60}">
      <dgm:prSet/>
      <dgm:spPr/>
      <dgm:t>
        <a:bodyPr/>
        <a:lstStyle/>
        <a:p>
          <a:r>
            <a:rPr lang="cy-GB" noProof="0" dirty="0"/>
            <a:t>Datblygiad gwybyddol</a:t>
          </a:r>
        </a:p>
      </dgm:t>
    </dgm:pt>
    <dgm:pt modelId="{96F71151-DE93-4A91-81C9-FFDA0232607A}" type="parTrans" cxnId="{30D135E4-D751-4602-A2B6-74082543AE56}">
      <dgm:prSet/>
      <dgm:spPr/>
      <dgm:t>
        <a:bodyPr/>
        <a:lstStyle/>
        <a:p>
          <a:endParaRPr lang="en-US"/>
        </a:p>
      </dgm:t>
    </dgm:pt>
    <dgm:pt modelId="{F3E38172-F755-4941-8A08-2672CCBF1ECF}" type="sibTrans" cxnId="{30D135E4-D751-4602-A2B6-74082543AE56}">
      <dgm:prSet/>
      <dgm:spPr/>
      <dgm:t>
        <a:bodyPr/>
        <a:lstStyle/>
        <a:p>
          <a:endParaRPr lang="en-US"/>
        </a:p>
      </dgm:t>
    </dgm:pt>
    <dgm:pt modelId="{EF636591-745B-41AA-94C4-BD7B9924650C}">
      <dgm:prSet/>
      <dgm:spPr/>
      <dgm:t>
        <a:bodyPr/>
        <a:lstStyle/>
        <a:p>
          <a:r>
            <a:rPr lang="cy-GB" noProof="0" dirty="0"/>
            <a:t>Arsylwi’r dysgwr</a:t>
          </a:r>
        </a:p>
      </dgm:t>
    </dgm:pt>
    <dgm:pt modelId="{F84525D4-528C-44F3-BD36-8D9B01936634}" type="parTrans" cxnId="{87874BA7-D2BE-44E4-A3CD-53F2E06A79E7}">
      <dgm:prSet/>
      <dgm:spPr/>
      <dgm:t>
        <a:bodyPr/>
        <a:lstStyle/>
        <a:p>
          <a:endParaRPr lang="en-US"/>
        </a:p>
      </dgm:t>
    </dgm:pt>
    <dgm:pt modelId="{C7E05DDB-9D14-4773-BA18-08C8A4DED4D5}" type="sibTrans" cxnId="{87874BA7-D2BE-44E4-A3CD-53F2E06A79E7}">
      <dgm:prSet/>
      <dgm:spPr/>
      <dgm:t>
        <a:bodyPr/>
        <a:lstStyle/>
        <a:p>
          <a:endParaRPr lang="en-US"/>
        </a:p>
      </dgm:t>
    </dgm:pt>
    <dgm:pt modelId="{B493A1B8-B606-41E1-A3C5-E9DF6829B8C3}">
      <dgm:prSet/>
      <dgm:spPr/>
      <dgm:t>
        <a:bodyPr/>
        <a:lstStyle/>
        <a:p>
          <a:r>
            <a:rPr lang="cy-GB" noProof="0" dirty="0"/>
            <a:t>Dadansoddi beirniadol a chymwysiadau proffesiynol</a:t>
          </a:r>
        </a:p>
      </dgm:t>
    </dgm:pt>
    <dgm:pt modelId="{9F9BAA7F-37A4-4E16-B63D-4D2AEF7710C6}" type="parTrans" cxnId="{80D96086-5F01-46F7-8185-537378599943}">
      <dgm:prSet/>
      <dgm:spPr/>
      <dgm:t>
        <a:bodyPr/>
        <a:lstStyle/>
        <a:p>
          <a:endParaRPr lang="en-US"/>
        </a:p>
      </dgm:t>
    </dgm:pt>
    <dgm:pt modelId="{72E4B3E7-F5FA-48D7-9B87-E7C446F68EED}" type="sibTrans" cxnId="{80D96086-5F01-46F7-8185-537378599943}">
      <dgm:prSet/>
      <dgm:spPr/>
      <dgm:t>
        <a:bodyPr/>
        <a:lstStyle/>
        <a:p>
          <a:endParaRPr lang="en-US"/>
        </a:p>
      </dgm:t>
    </dgm:pt>
    <dgm:pt modelId="{0E0C45F7-6758-104B-A121-42B3D8559369}" type="pres">
      <dgm:prSet presAssocID="{61BFA75D-3D46-4FE0-A927-20ADC16306EC}" presName="linear" presStyleCnt="0">
        <dgm:presLayoutVars>
          <dgm:animLvl val="lvl"/>
          <dgm:resizeHandles val="exact"/>
        </dgm:presLayoutVars>
      </dgm:prSet>
      <dgm:spPr/>
    </dgm:pt>
    <dgm:pt modelId="{98753A81-A3AE-F74B-81BB-0536C8C5529B}" type="pres">
      <dgm:prSet presAssocID="{E435A253-88F7-4897-BA70-5E5A07C581A0}" presName="parentText" presStyleLbl="node1" presStyleIdx="0" presStyleCnt="10">
        <dgm:presLayoutVars>
          <dgm:chMax val="0"/>
          <dgm:bulletEnabled val="1"/>
        </dgm:presLayoutVars>
      </dgm:prSet>
      <dgm:spPr/>
    </dgm:pt>
    <dgm:pt modelId="{E2076BD4-0B12-6E43-84FF-7114F93AC5C3}" type="pres">
      <dgm:prSet presAssocID="{68922E71-9AC5-4A85-A6F2-B3D8EB62A6D9}" presName="spacer" presStyleCnt="0"/>
      <dgm:spPr/>
    </dgm:pt>
    <dgm:pt modelId="{78D42020-D65A-CD4E-8A32-06D0C0D59A7E}" type="pres">
      <dgm:prSet presAssocID="{9AB1E97D-7574-4909-B42A-819212D18DD6}" presName="parentText" presStyleLbl="node1" presStyleIdx="1" presStyleCnt="10">
        <dgm:presLayoutVars>
          <dgm:chMax val="0"/>
          <dgm:bulletEnabled val="1"/>
        </dgm:presLayoutVars>
      </dgm:prSet>
      <dgm:spPr/>
    </dgm:pt>
    <dgm:pt modelId="{6BA39463-AC96-DB4C-A100-D3C0C4F109DF}" type="pres">
      <dgm:prSet presAssocID="{3F56B863-A788-4CF5-9E5C-66E57415FE24}" presName="spacer" presStyleCnt="0"/>
      <dgm:spPr/>
    </dgm:pt>
    <dgm:pt modelId="{CC540F28-87C5-9D4A-8589-C7138EC3ED1F}" type="pres">
      <dgm:prSet presAssocID="{C4CB1ACF-721C-4815-B08B-DEF4B1796105}" presName="parentText" presStyleLbl="node1" presStyleIdx="2" presStyleCnt="10">
        <dgm:presLayoutVars>
          <dgm:chMax val="0"/>
          <dgm:bulletEnabled val="1"/>
        </dgm:presLayoutVars>
      </dgm:prSet>
      <dgm:spPr/>
    </dgm:pt>
    <dgm:pt modelId="{AC3748B9-9624-604E-B1B5-AEDA013A5349}" type="pres">
      <dgm:prSet presAssocID="{8265B3D2-2522-4635-822F-3D847444D3DE}" presName="spacer" presStyleCnt="0"/>
      <dgm:spPr/>
    </dgm:pt>
    <dgm:pt modelId="{E2B43CA7-347B-D843-BF30-34DA22A5EE66}" type="pres">
      <dgm:prSet presAssocID="{A4F4FFE5-3681-4102-8CA8-02393FE7C9A7}" presName="parentText" presStyleLbl="node1" presStyleIdx="3" presStyleCnt="10">
        <dgm:presLayoutVars>
          <dgm:chMax val="0"/>
          <dgm:bulletEnabled val="1"/>
        </dgm:presLayoutVars>
      </dgm:prSet>
      <dgm:spPr/>
    </dgm:pt>
    <dgm:pt modelId="{F08A80CA-093A-A04E-95C0-916A9662F821}" type="pres">
      <dgm:prSet presAssocID="{123B0AA3-7E9A-4768-86AC-97301E4FD1E2}" presName="spacer" presStyleCnt="0"/>
      <dgm:spPr/>
    </dgm:pt>
    <dgm:pt modelId="{E500CC21-8C6C-094D-AA68-A0C230122719}" type="pres">
      <dgm:prSet presAssocID="{89208A6C-5057-43DD-8F13-6B156C095001}" presName="parentText" presStyleLbl="node1" presStyleIdx="4" presStyleCnt="10">
        <dgm:presLayoutVars>
          <dgm:chMax val="0"/>
          <dgm:bulletEnabled val="1"/>
        </dgm:presLayoutVars>
      </dgm:prSet>
      <dgm:spPr/>
    </dgm:pt>
    <dgm:pt modelId="{ABEE8BBD-8396-094D-B8B7-058EF0803467}" type="pres">
      <dgm:prSet presAssocID="{EFBBEFF4-8FCF-4649-A911-1465756734D1}" presName="spacer" presStyleCnt="0"/>
      <dgm:spPr/>
    </dgm:pt>
    <dgm:pt modelId="{A8078882-65C4-DC4D-91BF-5F705F0636DD}" type="pres">
      <dgm:prSet presAssocID="{51BAE9E9-BD5C-4E21-8D1A-9A1C3FF3D17A}" presName="parentText" presStyleLbl="node1" presStyleIdx="5" presStyleCnt="10">
        <dgm:presLayoutVars>
          <dgm:chMax val="0"/>
          <dgm:bulletEnabled val="1"/>
        </dgm:presLayoutVars>
      </dgm:prSet>
      <dgm:spPr/>
    </dgm:pt>
    <dgm:pt modelId="{C2014EE1-E70F-1045-9FB9-2D75D8C9FD18}" type="pres">
      <dgm:prSet presAssocID="{B32F6EA0-1C2C-43DA-9BCB-15A38812482A}" presName="spacer" presStyleCnt="0"/>
      <dgm:spPr/>
    </dgm:pt>
    <dgm:pt modelId="{F0AEF5DC-E32A-C840-A010-EB496DB7D5B4}" type="pres">
      <dgm:prSet presAssocID="{2013B56D-B67E-4259-83C5-A8238F8F9CC2}" presName="parentText" presStyleLbl="node1" presStyleIdx="6" presStyleCnt="10">
        <dgm:presLayoutVars>
          <dgm:chMax val="0"/>
          <dgm:bulletEnabled val="1"/>
        </dgm:presLayoutVars>
      </dgm:prSet>
      <dgm:spPr/>
    </dgm:pt>
    <dgm:pt modelId="{4A6F7A37-AF65-524E-94B0-F57E004E6B03}" type="pres">
      <dgm:prSet presAssocID="{7A0A542F-0856-4602-8801-00F45E8748FD}" presName="spacer" presStyleCnt="0"/>
      <dgm:spPr/>
    </dgm:pt>
    <dgm:pt modelId="{AF137791-1C6E-D048-BFD2-EEC9BE1BDB0D}" type="pres">
      <dgm:prSet presAssocID="{58D7BA62-14F3-46DB-AA78-B48AC4E02A60}" presName="parentText" presStyleLbl="node1" presStyleIdx="7" presStyleCnt="10">
        <dgm:presLayoutVars>
          <dgm:chMax val="0"/>
          <dgm:bulletEnabled val="1"/>
        </dgm:presLayoutVars>
      </dgm:prSet>
      <dgm:spPr/>
    </dgm:pt>
    <dgm:pt modelId="{263654AC-6B4C-1440-905F-A9ABAB5EEBE9}" type="pres">
      <dgm:prSet presAssocID="{F3E38172-F755-4941-8A08-2672CCBF1ECF}" presName="spacer" presStyleCnt="0"/>
      <dgm:spPr/>
    </dgm:pt>
    <dgm:pt modelId="{F3895312-C72E-D947-BB0E-B9FE1FDEBDA2}" type="pres">
      <dgm:prSet presAssocID="{EF636591-745B-41AA-94C4-BD7B9924650C}" presName="parentText" presStyleLbl="node1" presStyleIdx="8" presStyleCnt="10">
        <dgm:presLayoutVars>
          <dgm:chMax val="0"/>
          <dgm:bulletEnabled val="1"/>
        </dgm:presLayoutVars>
      </dgm:prSet>
      <dgm:spPr/>
    </dgm:pt>
    <dgm:pt modelId="{EDE39932-64AD-4B48-BA44-6BFC9B56383A}" type="pres">
      <dgm:prSet presAssocID="{C7E05DDB-9D14-4773-BA18-08C8A4DED4D5}" presName="spacer" presStyleCnt="0"/>
      <dgm:spPr/>
    </dgm:pt>
    <dgm:pt modelId="{951F400B-F573-BF49-A2AE-45B026018110}" type="pres">
      <dgm:prSet presAssocID="{B493A1B8-B606-41E1-A3C5-E9DF6829B8C3}" presName="parentText" presStyleLbl="node1" presStyleIdx="9" presStyleCnt="10">
        <dgm:presLayoutVars>
          <dgm:chMax val="0"/>
          <dgm:bulletEnabled val="1"/>
        </dgm:presLayoutVars>
      </dgm:prSet>
      <dgm:spPr/>
    </dgm:pt>
  </dgm:ptLst>
  <dgm:cxnLst>
    <dgm:cxn modelId="{8FD98315-11F8-704E-8946-5EC8D6FD9D26}" type="presOf" srcId="{2013B56D-B67E-4259-83C5-A8238F8F9CC2}" destId="{F0AEF5DC-E32A-C840-A010-EB496DB7D5B4}" srcOrd="0" destOrd="0" presId="urn:microsoft.com/office/officeart/2005/8/layout/vList2"/>
    <dgm:cxn modelId="{8E7B671D-8653-7042-971F-CFBA362E7A5E}" type="presOf" srcId="{51BAE9E9-BD5C-4E21-8D1A-9A1C3FF3D17A}" destId="{A8078882-65C4-DC4D-91BF-5F705F0636DD}" srcOrd="0" destOrd="0" presId="urn:microsoft.com/office/officeart/2005/8/layout/vList2"/>
    <dgm:cxn modelId="{0B3AB95E-7B5B-488B-8266-D0B3539AA229}" srcId="{61BFA75D-3D46-4FE0-A927-20ADC16306EC}" destId="{9AB1E97D-7574-4909-B42A-819212D18DD6}" srcOrd="1" destOrd="0" parTransId="{3D75F7C6-626C-46B8-93F1-DC302EC3B626}" sibTransId="{3F56B863-A788-4CF5-9E5C-66E57415FE24}"/>
    <dgm:cxn modelId="{60113961-DD28-49A7-B282-4C5E478DA8BA}" srcId="{61BFA75D-3D46-4FE0-A927-20ADC16306EC}" destId="{2013B56D-B67E-4259-83C5-A8238F8F9CC2}" srcOrd="6" destOrd="0" parTransId="{1AB54E77-EDD8-471E-828E-C9332BCC5AA4}" sibTransId="{7A0A542F-0856-4602-8801-00F45E8748FD}"/>
    <dgm:cxn modelId="{C2DAAF48-5AEF-4066-A71C-A49B5FB707CA}" srcId="{61BFA75D-3D46-4FE0-A927-20ADC16306EC}" destId="{C4CB1ACF-721C-4815-B08B-DEF4B1796105}" srcOrd="2" destOrd="0" parTransId="{3078A09A-746F-40F9-8572-79D51481B046}" sibTransId="{8265B3D2-2522-4635-822F-3D847444D3DE}"/>
    <dgm:cxn modelId="{230F8E4C-DA77-9749-B3C8-22189A1B9EE3}" type="presOf" srcId="{B493A1B8-B606-41E1-A3C5-E9DF6829B8C3}" destId="{951F400B-F573-BF49-A2AE-45B026018110}" srcOrd="0" destOrd="0" presId="urn:microsoft.com/office/officeart/2005/8/layout/vList2"/>
    <dgm:cxn modelId="{77A5DD6D-D2E0-6843-AC3D-DA37E75CCFD8}" type="presOf" srcId="{A4F4FFE5-3681-4102-8CA8-02393FE7C9A7}" destId="{E2B43CA7-347B-D843-BF30-34DA22A5EE66}" srcOrd="0" destOrd="0" presId="urn:microsoft.com/office/officeart/2005/8/layout/vList2"/>
    <dgm:cxn modelId="{8919D26E-DAE8-094C-9C2C-F38D94BC6A9F}" type="presOf" srcId="{9AB1E97D-7574-4909-B42A-819212D18DD6}" destId="{78D42020-D65A-CD4E-8A32-06D0C0D59A7E}" srcOrd="0" destOrd="0" presId="urn:microsoft.com/office/officeart/2005/8/layout/vList2"/>
    <dgm:cxn modelId="{4B4F1C71-8F49-144A-A8A0-AF93492813AE}" type="presOf" srcId="{89208A6C-5057-43DD-8F13-6B156C095001}" destId="{E500CC21-8C6C-094D-AA68-A0C230122719}" srcOrd="0" destOrd="0" presId="urn:microsoft.com/office/officeart/2005/8/layout/vList2"/>
    <dgm:cxn modelId="{AE29FB77-8F7F-495B-BAC0-798649FE5FBF}" srcId="{61BFA75D-3D46-4FE0-A927-20ADC16306EC}" destId="{A4F4FFE5-3681-4102-8CA8-02393FE7C9A7}" srcOrd="3" destOrd="0" parTransId="{C759B33C-3B13-4AFD-8760-7B687AD30956}" sibTransId="{123B0AA3-7E9A-4768-86AC-97301E4FD1E2}"/>
    <dgm:cxn modelId="{B31F0E86-1EBC-BA4C-9883-EFE9C7EADB1A}" type="presOf" srcId="{E435A253-88F7-4897-BA70-5E5A07C581A0}" destId="{98753A81-A3AE-F74B-81BB-0536C8C5529B}" srcOrd="0" destOrd="0" presId="urn:microsoft.com/office/officeart/2005/8/layout/vList2"/>
    <dgm:cxn modelId="{80D96086-5F01-46F7-8185-537378599943}" srcId="{61BFA75D-3D46-4FE0-A927-20ADC16306EC}" destId="{B493A1B8-B606-41E1-A3C5-E9DF6829B8C3}" srcOrd="9" destOrd="0" parTransId="{9F9BAA7F-37A4-4E16-B63D-4D2AEF7710C6}" sibTransId="{72E4B3E7-F5FA-48D7-9B87-E7C446F68EED}"/>
    <dgm:cxn modelId="{A19F1092-90B6-1749-99D1-BC28C591A033}" type="presOf" srcId="{C4CB1ACF-721C-4815-B08B-DEF4B1796105}" destId="{CC540F28-87C5-9D4A-8589-C7138EC3ED1F}" srcOrd="0" destOrd="0" presId="urn:microsoft.com/office/officeart/2005/8/layout/vList2"/>
    <dgm:cxn modelId="{76FF60A5-3D3F-AF4F-85C7-0C3648FEC226}" type="presOf" srcId="{58D7BA62-14F3-46DB-AA78-B48AC4E02A60}" destId="{AF137791-1C6E-D048-BFD2-EEC9BE1BDB0D}" srcOrd="0" destOrd="0" presId="urn:microsoft.com/office/officeart/2005/8/layout/vList2"/>
    <dgm:cxn modelId="{B8BE18A7-DD65-1340-B974-C99B84E86139}" type="presOf" srcId="{EF636591-745B-41AA-94C4-BD7B9924650C}" destId="{F3895312-C72E-D947-BB0E-B9FE1FDEBDA2}" srcOrd="0" destOrd="0" presId="urn:microsoft.com/office/officeart/2005/8/layout/vList2"/>
    <dgm:cxn modelId="{87874BA7-D2BE-44E4-A3CD-53F2E06A79E7}" srcId="{61BFA75D-3D46-4FE0-A927-20ADC16306EC}" destId="{EF636591-745B-41AA-94C4-BD7B9924650C}" srcOrd="8" destOrd="0" parTransId="{F84525D4-528C-44F3-BD36-8D9B01936634}" sibTransId="{C7E05DDB-9D14-4773-BA18-08C8A4DED4D5}"/>
    <dgm:cxn modelId="{288DD5D2-C463-9F47-B019-A8DC2D6BA91B}" type="presOf" srcId="{61BFA75D-3D46-4FE0-A927-20ADC16306EC}" destId="{0E0C45F7-6758-104B-A121-42B3D8559369}" srcOrd="0" destOrd="0" presId="urn:microsoft.com/office/officeart/2005/8/layout/vList2"/>
    <dgm:cxn modelId="{30D135E4-D751-4602-A2B6-74082543AE56}" srcId="{61BFA75D-3D46-4FE0-A927-20ADC16306EC}" destId="{58D7BA62-14F3-46DB-AA78-B48AC4E02A60}" srcOrd="7" destOrd="0" parTransId="{96F71151-DE93-4A91-81C9-FFDA0232607A}" sibTransId="{F3E38172-F755-4941-8A08-2672CCBF1ECF}"/>
    <dgm:cxn modelId="{619BE5E5-9A75-4E6C-8A77-5E54233E066F}" srcId="{61BFA75D-3D46-4FE0-A927-20ADC16306EC}" destId="{E435A253-88F7-4897-BA70-5E5A07C581A0}" srcOrd="0" destOrd="0" parTransId="{EB459EB7-D073-4D4C-A099-3BAA12CAC6AB}" sibTransId="{68922E71-9AC5-4A85-A6F2-B3D8EB62A6D9}"/>
    <dgm:cxn modelId="{20381DED-E942-4AE6-B0EA-520214A2A8B1}" srcId="{61BFA75D-3D46-4FE0-A927-20ADC16306EC}" destId="{51BAE9E9-BD5C-4E21-8D1A-9A1C3FF3D17A}" srcOrd="5" destOrd="0" parTransId="{11741A4D-8BFC-4948-91CF-66D1D8C26268}" sibTransId="{B32F6EA0-1C2C-43DA-9BCB-15A38812482A}"/>
    <dgm:cxn modelId="{56E416F6-319C-4D9A-B001-88ECDD4915B9}" srcId="{61BFA75D-3D46-4FE0-A927-20ADC16306EC}" destId="{89208A6C-5057-43DD-8F13-6B156C095001}" srcOrd="4" destOrd="0" parTransId="{3BA5D99D-0BDE-4D5A-A1E4-FD3DC5AF1CA2}" sibTransId="{EFBBEFF4-8FCF-4649-A911-1465756734D1}"/>
    <dgm:cxn modelId="{40253EC3-626F-7349-99B8-BF212421AC6F}" type="presParOf" srcId="{0E0C45F7-6758-104B-A121-42B3D8559369}" destId="{98753A81-A3AE-F74B-81BB-0536C8C5529B}" srcOrd="0" destOrd="0" presId="urn:microsoft.com/office/officeart/2005/8/layout/vList2"/>
    <dgm:cxn modelId="{B76533CE-A44C-B647-A66C-D0D354A83D0A}" type="presParOf" srcId="{0E0C45F7-6758-104B-A121-42B3D8559369}" destId="{E2076BD4-0B12-6E43-84FF-7114F93AC5C3}" srcOrd="1" destOrd="0" presId="urn:microsoft.com/office/officeart/2005/8/layout/vList2"/>
    <dgm:cxn modelId="{CD3368D6-1CD2-D744-B062-1177435ACBA0}" type="presParOf" srcId="{0E0C45F7-6758-104B-A121-42B3D8559369}" destId="{78D42020-D65A-CD4E-8A32-06D0C0D59A7E}" srcOrd="2" destOrd="0" presId="urn:microsoft.com/office/officeart/2005/8/layout/vList2"/>
    <dgm:cxn modelId="{EDD3D8DC-5D36-7547-86F6-DF47BAD30E55}" type="presParOf" srcId="{0E0C45F7-6758-104B-A121-42B3D8559369}" destId="{6BA39463-AC96-DB4C-A100-D3C0C4F109DF}" srcOrd="3" destOrd="0" presId="urn:microsoft.com/office/officeart/2005/8/layout/vList2"/>
    <dgm:cxn modelId="{A2C81EB9-CE72-3340-827D-FFF1D15BFF69}" type="presParOf" srcId="{0E0C45F7-6758-104B-A121-42B3D8559369}" destId="{CC540F28-87C5-9D4A-8589-C7138EC3ED1F}" srcOrd="4" destOrd="0" presId="urn:microsoft.com/office/officeart/2005/8/layout/vList2"/>
    <dgm:cxn modelId="{904C1EF9-9EBD-0841-8FAC-452104090D97}" type="presParOf" srcId="{0E0C45F7-6758-104B-A121-42B3D8559369}" destId="{AC3748B9-9624-604E-B1B5-AEDA013A5349}" srcOrd="5" destOrd="0" presId="urn:microsoft.com/office/officeart/2005/8/layout/vList2"/>
    <dgm:cxn modelId="{3EF71729-09FA-5F49-948D-DE9B551DE68D}" type="presParOf" srcId="{0E0C45F7-6758-104B-A121-42B3D8559369}" destId="{E2B43CA7-347B-D843-BF30-34DA22A5EE66}" srcOrd="6" destOrd="0" presId="urn:microsoft.com/office/officeart/2005/8/layout/vList2"/>
    <dgm:cxn modelId="{537C19EF-42A0-AD49-B24A-A261DD89BD16}" type="presParOf" srcId="{0E0C45F7-6758-104B-A121-42B3D8559369}" destId="{F08A80CA-093A-A04E-95C0-916A9662F821}" srcOrd="7" destOrd="0" presId="urn:microsoft.com/office/officeart/2005/8/layout/vList2"/>
    <dgm:cxn modelId="{B1ADC5A7-3BEB-FF48-8C82-FEACBA7C36ED}" type="presParOf" srcId="{0E0C45F7-6758-104B-A121-42B3D8559369}" destId="{E500CC21-8C6C-094D-AA68-A0C230122719}" srcOrd="8" destOrd="0" presId="urn:microsoft.com/office/officeart/2005/8/layout/vList2"/>
    <dgm:cxn modelId="{7986674A-C0A6-5946-9F98-9720060DA314}" type="presParOf" srcId="{0E0C45F7-6758-104B-A121-42B3D8559369}" destId="{ABEE8BBD-8396-094D-B8B7-058EF0803467}" srcOrd="9" destOrd="0" presId="urn:microsoft.com/office/officeart/2005/8/layout/vList2"/>
    <dgm:cxn modelId="{52688216-A27D-D046-B381-31713B32CB55}" type="presParOf" srcId="{0E0C45F7-6758-104B-A121-42B3D8559369}" destId="{A8078882-65C4-DC4D-91BF-5F705F0636DD}" srcOrd="10" destOrd="0" presId="urn:microsoft.com/office/officeart/2005/8/layout/vList2"/>
    <dgm:cxn modelId="{597E3BE0-4A12-3746-B127-542C7D2F2715}" type="presParOf" srcId="{0E0C45F7-6758-104B-A121-42B3D8559369}" destId="{C2014EE1-E70F-1045-9FB9-2D75D8C9FD18}" srcOrd="11" destOrd="0" presId="urn:microsoft.com/office/officeart/2005/8/layout/vList2"/>
    <dgm:cxn modelId="{BE656235-F08A-8745-A9B4-5186E8912BD2}" type="presParOf" srcId="{0E0C45F7-6758-104B-A121-42B3D8559369}" destId="{F0AEF5DC-E32A-C840-A010-EB496DB7D5B4}" srcOrd="12" destOrd="0" presId="urn:microsoft.com/office/officeart/2005/8/layout/vList2"/>
    <dgm:cxn modelId="{F53FE7BF-0D8C-C245-8F0E-A236186B74CA}" type="presParOf" srcId="{0E0C45F7-6758-104B-A121-42B3D8559369}" destId="{4A6F7A37-AF65-524E-94B0-F57E004E6B03}" srcOrd="13" destOrd="0" presId="urn:microsoft.com/office/officeart/2005/8/layout/vList2"/>
    <dgm:cxn modelId="{01B49988-0C1A-E54F-9584-96B4EFE1D6D0}" type="presParOf" srcId="{0E0C45F7-6758-104B-A121-42B3D8559369}" destId="{AF137791-1C6E-D048-BFD2-EEC9BE1BDB0D}" srcOrd="14" destOrd="0" presId="urn:microsoft.com/office/officeart/2005/8/layout/vList2"/>
    <dgm:cxn modelId="{17152896-FA0D-4F48-BCEC-C2B049640D14}" type="presParOf" srcId="{0E0C45F7-6758-104B-A121-42B3D8559369}" destId="{263654AC-6B4C-1440-905F-A9ABAB5EEBE9}" srcOrd="15" destOrd="0" presId="urn:microsoft.com/office/officeart/2005/8/layout/vList2"/>
    <dgm:cxn modelId="{F68DA6AD-BBEA-E149-A4E4-4B86C50CAD5D}" type="presParOf" srcId="{0E0C45F7-6758-104B-A121-42B3D8559369}" destId="{F3895312-C72E-D947-BB0E-B9FE1FDEBDA2}" srcOrd="16" destOrd="0" presId="urn:microsoft.com/office/officeart/2005/8/layout/vList2"/>
    <dgm:cxn modelId="{567C700A-A7F4-2347-B1A1-D101EBD745A1}" type="presParOf" srcId="{0E0C45F7-6758-104B-A121-42B3D8559369}" destId="{EDE39932-64AD-4B48-BA44-6BFC9B56383A}" srcOrd="17" destOrd="0" presId="urn:microsoft.com/office/officeart/2005/8/layout/vList2"/>
    <dgm:cxn modelId="{FA956CEC-82DE-0646-B5D6-6E773E06EF3E}" type="presParOf" srcId="{0E0C45F7-6758-104B-A121-42B3D8559369}" destId="{951F400B-F573-BF49-A2AE-45B026018110}" srcOrd="1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540447C-12D0-45B3-A7ED-3C6039D6134E}"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90C67DA0-4E37-49D8-AD7A-ABD664E4D7BF}">
      <dgm:prSet/>
      <dgm:spPr/>
      <dgm:t>
        <a:bodyPr/>
        <a:lstStyle/>
        <a:p>
          <a:pPr>
            <a:lnSpc>
              <a:spcPct val="100000"/>
            </a:lnSpc>
          </a:pPr>
          <a:r>
            <a:rPr lang="cy-GB" noProof="0" dirty="0"/>
            <a:t>Cael dealltwriaeth o rôl arfer adfyfyriol</a:t>
          </a:r>
        </a:p>
      </dgm:t>
    </dgm:pt>
    <dgm:pt modelId="{AFE6AF76-7E02-485B-BBC4-A97BBE090EB0}" type="parTrans" cxnId="{157A1411-1030-4DB1-BC88-F433F28F7602}">
      <dgm:prSet/>
      <dgm:spPr/>
      <dgm:t>
        <a:bodyPr/>
        <a:lstStyle/>
        <a:p>
          <a:endParaRPr lang="en-US"/>
        </a:p>
      </dgm:t>
    </dgm:pt>
    <dgm:pt modelId="{0E1FE77D-5548-4A70-B15A-0CF10B05EDFE}" type="sibTrans" cxnId="{157A1411-1030-4DB1-BC88-F433F28F7602}">
      <dgm:prSet/>
      <dgm:spPr/>
      <dgm:t>
        <a:bodyPr/>
        <a:lstStyle/>
        <a:p>
          <a:endParaRPr lang="en-US"/>
        </a:p>
      </dgm:t>
    </dgm:pt>
    <dgm:pt modelId="{841D0E50-A886-452F-BE41-26B92A25BEFD}">
      <dgm:prSet/>
      <dgm:spPr/>
      <dgm:t>
        <a:bodyPr/>
        <a:lstStyle/>
        <a:p>
          <a:pPr>
            <a:lnSpc>
              <a:spcPct val="100000"/>
            </a:lnSpc>
          </a:pPr>
          <a:r>
            <a:rPr lang="cy-GB" noProof="0" dirty="0"/>
            <a:t>Dysgu theorïau perthnasol sy’n ymwneud â’r dysgwr</a:t>
          </a:r>
        </a:p>
      </dgm:t>
    </dgm:pt>
    <dgm:pt modelId="{4A08BD1E-E0ED-4270-9BE9-4B081B037C70}" type="parTrans" cxnId="{BF8214C9-50D0-4745-A204-1F29EC894FA9}">
      <dgm:prSet/>
      <dgm:spPr/>
      <dgm:t>
        <a:bodyPr/>
        <a:lstStyle/>
        <a:p>
          <a:endParaRPr lang="en-US"/>
        </a:p>
      </dgm:t>
    </dgm:pt>
    <dgm:pt modelId="{A9518951-A5E8-451D-BAE9-8A9CE12685C7}" type="sibTrans" cxnId="{BF8214C9-50D0-4745-A204-1F29EC894FA9}">
      <dgm:prSet/>
      <dgm:spPr/>
      <dgm:t>
        <a:bodyPr/>
        <a:lstStyle/>
        <a:p>
          <a:endParaRPr lang="en-US"/>
        </a:p>
      </dgm:t>
    </dgm:pt>
    <dgm:pt modelId="{B8DB8205-34C9-488A-BFDF-41BDC0C81992}">
      <dgm:prSet/>
      <dgm:spPr/>
      <dgm:t>
        <a:bodyPr/>
        <a:lstStyle/>
        <a:p>
          <a:pPr>
            <a:lnSpc>
              <a:spcPct val="100000"/>
            </a:lnSpc>
          </a:pPr>
          <a:r>
            <a:rPr lang="cy-GB" noProof="0" dirty="0"/>
            <a:t>Arsylwi dysgu ac addysgu mewn amgylchedd ysgol</a:t>
          </a:r>
        </a:p>
      </dgm:t>
    </dgm:pt>
    <dgm:pt modelId="{A3EE8684-3BCE-40CF-BA08-9DEFA6AEB94A}" type="parTrans" cxnId="{526C22DB-388F-4DFA-A78C-C22E0FC7C68C}">
      <dgm:prSet/>
      <dgm:spPr/>
      <dgm:t>
        <a:bodyPr/>
        <a:lstStyle/>
        <a:p>
          <a:endParaRPr lang="en-US"/>
        </a:p>
      </dgm:t>
    </dgm:pt>
    <dgm:pt modelId="{0604BEB1-AD1F-4D33-8C85-72C0811F9C2F}" type="sibTrans" cxnId="{526C22DB-388F-4DFA-A78C-C22E0FC7C68C}">
      <dgm:prSet/>
      <dgm:spPr/>
      <dgm:t>
        <a:bodyPr/>
        <a:lstStyle/>
        <a:p>
          <a:endParaRPr lang="en-US"/>
        </a:p>
      </dgm:t>
    </dgm:pt>
    <dgm:pt modelId="{8546A172-808D-4649-90A5-CB26233A3F57}">
      <dgm:prSet/>
      <dgm:spPr/>
      <dgm:t>
        <a:bodyPr/>
        <a:lstStyle/>
        <a:p>
          <a:pPr>
            <a:lnSpc>
              <a:spcPct val="100000"/>
            </a:lnSpc>
          </a:pPr>
          <a:r>
            <a:rPr lang="cy-GB" noProof="0" dirty="0"/>
            <a:t>Defnyddio’r elfennau hyn i hysbysu’r camau nesaf mewn addysgu</a:t>
          </a:r>
        </a:p>
      </dgm:t>
    </dgm:pt>
    <dgm:pt modelId="{14C649C9-492B-4991-B621-49F1EBCB1D4B}" type="parTrans" cxnId="{E334F6E4-012A-49A1-820C-0E56C086868A}">
      <dgm:prSet/>
      <dgm:spPr/>
      <dgm:t>
        <a:bodyPr/>
        <a:lstStyle/>
        <a:p>
          <a:endParaRPr lang="en-US"/>
        </a:p>
      </dgm:t>
    </dgm:pt>
    <dgm:pt modelId="{2D5ACC08-86CD-40A6-85C5-E30AADF96DD1}" type="sibTrans" cxnId="{E334F6E4-012A-49A1-820C-0E56C086868A}">
      <dgm:prSet/>
      <dgm:spPr/>
      <dgm:t>
        <a:bodyPr/>
        <a:lstStyle/>
        <a:p>
          <a:endParaRPr lang="en-US"/>
        </a:p>
      </dgm:t>
    </dgm:pt>
    <dgm:pt modelId="{41D56FD9-4B9B-41F0-A5BE-D7C364CA3742}" type="pres">
      <dgm:prSet presAssocID="{A540447C-12D0-45B3-A7ED-3C6039D6134E}" presName="root" presStyleCnt="0">
        <dgm:presLayoutVars>
          <dgm:dir/>
          <dgm:resizeHandles val="exact"/>
        </dgm:presLayoutVars>
      </dgm:prSet>
      <dgm:spPr/>
    </dgm:pt>
    <dgm:pt modelId="{F84700A7-37BD-47E6-B08D-0F3096E4F8A5}" type="pres">
      <dgm:prSet presAssocID="{90C67DA0-4E37-49D8-AD7A-ABD664E4D7BF}" presName="compNode" presStyleCnt="0"/>
      <dgm:spPr/>
    </dgm:pt>
    <dgm:pt modelId="{13F459A9-05B0-4258-B524-C9ACC6206CC1}" type="pres">
      <dgm:prSet presAssocID="{90C67DA0-4E37-49D8-AD7A-ABD664E4D7BF}" presName="bgRect" presStyleLbl="bgShp" presStyleIdx="0" presStyleCnt="4"/>
      <dgm:spPr/>
    </dgm:pt>
    <dgm:pt modelId="{E056E7FD-E302-4762-82B5-FF9C74F46030}" type="pres">
      <dgm:prSet presAssocID="{90C67DA0-4E37-49D8-AD7A-ABD664E4D7BF}"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ead with Gears"/>
        </a:ext>
      </dgm:extLst>
    </dgm:pt>
    <dgm:pt modelId="{D903F9E8-A4BE-448A-87BE-017F4D429378}" type="pres">
      <dgm:prSet presAssocID="{90C67DA0-4E37-49D8-AD7A-ABD664E4D7BF}" presName="spaceRect" presStyleCnt="0"/>
      <dgm:spPr/>
    </dgm:pt>
    <dgm:pt modelId="{E7B2B7F4-D8E8-43E6-8E16-9689ED6913E6}" type="pres">
      <dgm:prSet presAssocID="{90C67DA0-4E37-49D8-AD7A-ABD664E4D7BF}" presName="parTx" presStyleLbl="revTx" presStyleIdx="0" presStyleCnt="4">
        <dgm:presLayoutVars>
          <dgm:chMax val="0"/>
          <dgm:chPref val="0"/>
        </dgm:presLayoutVars>
      </dgm:prSet>
      <dgm:spPr/>
    </dgm:pt>
    <dgm:pt modelId="{BEF1DD0C-A7D7-406C-A527-1C59397DABE7}" type="pres">
      <dgm:prSet presAssocID="{0E1FE77D-5548-4A70-B15A-0CF10B05EDFE}" presName="sibTrans" presStyleCnt="0"/>
      <dgm:spPr/>
    </dgm:pt>
    <dgm:pt modelId="{46484560-F5C4-4BA2-85C1-E603945B421F}" type="pres">
      <dgm:prSet presAssocID="{841D0E50-A886-452F-BE41-26B92A25BEFD}" presName="compNode" presStyleCnt="0"/>
      <dgm:spPr/>
    </dgm:pt>
    <dgm:pt modelId="{1A8706E9-BA59-4A0F-AB7E-F85EE18A5274}" type="pres">
      <dgm:prSet presAssocID="{841D0E50-A886-452F-BE41-26B92A25BEFD}" presName="bgRect" presStyleLbl="bgShp" presStyleIdx="1" presStyleCnt="4"/>
      <dgm:spPr/>
    </dgm:pt>
    <dgm:pt modelId="{9C69C2C9-7B82-4254-9C57-E17F9BD2EBCA}" type="pres">
      <dgm:prSet presAssocID="{841D0E50-A886-452F-BE41-26B92A25BEFD}"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ooks"/>
        </a:ext>
      </dgm:extLst>
    </dgm:pt>
    <dgm:pt modelId="{8B964D54-9E51-4FC0-8ECF-9E638B2B72CA}" type="pres">
      <dgm:prSet presAssocID="{841D0E50-A886-452F-BE41-26B92A25BEFD}" presName="spaceRect" presStyleCnt="0"/>
      <dgm:spPr/>
    </dgm:pt>
    <dgm:pt modelId="{13FC4A47-86F2-4F5B-B0D8-DD61BB09DC93}" type="pres">
      <dgm:prSet presAssocID="{841D0E50-A886-452F-BE41-26B92A25BEFD}" presName="parTx" presStyleLbl="revTx" presStyleIdx="1" presStyleCnt="4">
        <dgm:presLayoutVars>
          <dgm:chMax val="0"/>
          <dgm:chPref val="0"/>
        </dgm:presLayoutVars>
      </dgm:prSet>
      <dgm:spPr/>
    </dgm:pt>
    <dgm:pt modelId="{9067C4E7-CF23-446E-8AA4-018457B2DC64}" type="pres">
      <dgm:prSet presAssocID="{A9518951-A5E8-451D-BAE9-8A9CE12685C7}" presName="sibTrans" presStyleCnt="0"/>
      <dgm:spPr/>
    </dgm:pt>
    <dgm:pt modelId="{F70E479C-E3EE-47B0-9226-11966F46ED37}" type="pres">
      <dgm:prSet presAssocID="{B8DB8205-34C9-488A-BFDF-41BDC0C81992}" presName="compNode" presStyleCnt="0"/>
      <dgm:spPr/>
    </dgm:pt>
    <dgm:pt modelId="{140F0581-3E7C-44A4-9786-5D023E5BAAB3}" type="pres">
      <dgm:prSet presAssocID="{B8DB8205-34C9-488A-BFDF-41BDC0C81992}" presName="bgRect" presStyleLbl="bgShp" presStyleIdx="2" presStyleCnt="4"/>
      <dgm:spPr/>
    </dgm:pt>
    <dgm:pt modelId="{58AED44F-8C28-493D-A1E0-9E1E867FB58B}" type="pres">
      <dgm:prSet presAssocID="{B8DB8205-34C9-488A-BFDF-41BDC0C81992}"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Teacher"/>
        </a:ext>
      </dgm:extLst>
    </dgm:pt>
    <dgm:pt modelId="{D4AD2E08-50A5-44F3-B07F-9F50FBC00812}" type="pres">
      <dgm:prSet presAssocID="{B8DB8205-34C9-488A-BFDF-41BDC0C81992}" presName="spaceRect" presStyleCnt="0"/>
      <dgm:spPr/>
    </dgm:pt>
    <dgm:pt modelId="{6509456C-1E1E-4C6E-8DDC-737808E79D01}" type="pres">
      <dgm:prSet presAssocID="{B8DB8205-34C9-488A-BFDF-41BDC0C81992}" presName="parTx" presStyleLbl="revTx" presStyleIdx="2" presStyleCnt="4">
        <dgm:presLayoutVars>
          <dgm:chMax val="0"/>
          <dgm:chPref val="0"/>
        </dgm:presLayoutVars>
      </dgm:prSet>
      <dgm:spPr/>
    </dgm:pt>
    <dgm:pt modelId="{F9163C8A-84C6-433E-A201-7BBA2D74FBB1}" type="pres">
      <dgm:prSet presAssocID="{0604BEB1-AD1F-4D33-8C85-72C0811F9C2F}" presName="sibTrans" presStyleCnt="0"/>
      <dgm:spPr/>
    </dgm:pt>
    <dgm:pt modelId="{C61B3946-14D9-4161-9504-415950A36A80}" type="pres">
      <dgm:prSet presAssocID="{8546A172-808D-4649-90A5-CB26233A3F57}" presName="compNode" presStyleCnt="0"/>
      <dgm:spPr/>
    </dgm:pt>
    <dgm:pt modelId="{5069C3D7-223F-42A5-B244-263C35F15311}" type="pres">
      <dgm:prSet presAssocID="{8546A172-808D-4649-90A5-CB26233A3F57}" presName="bgRect" presStyleLbl="bgShp" presStyleIdx="3" presStyleCnt="4"/>
      <dgm:spPr/>
    </dgm:pt>
    <dgm:pt modelId="{579FB18C-07BC-4EF9-8043-F1921C398321}" type="pres">
      <dgm:prSet presAssocID="{8546A172-808D-4649-90A5-CB26233A3F57}"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Tick"/>
        </a:ext>
      </dgm:extLst>
    </dgm:pt>
    <dgm:pt modelId="{829FF1FD-2EED-4E86-AEBD-54CDEA3C5D3E}" type="pres">
      <dgm:prSet presAssocID="{8546A172-808D-4649-90A5-CB26233A3F57}" presName="spaceRect" presStyleCnt="0"/>
      <dgm:spPr/>
    </dgm:pt>
    <dgm:pt modelId="{AB9BF1F1-3B84-4561-A4C2-B3CF73A002A7}" type="pres">
      <dgm:prSet presAssocID="{8546A172-808D-4649-90A5-CB26233A3F57}" presName="parTx" presStyleLbl="revTx" presStyleIdx="3" presStyleCnt="4">
        <dgm:presLayoutVars>
          <dgm:chMax val="0"/>
          <dgm:chPref val="0"/>
        </dgm:presLayoutVars>
      </dgm:prSet>
      <dgm:spPr/>
    </dgm:pt>
  </dgm:ptLst>
  <dgm:cxnLst>
    <dgm:cxn modelId="{157A1411-1030-4DB1-BC88-F433F28F7602}" srcId="{A540447C-12D0-45B3-A7ED-3C6039D6134E}" destId="{90C67DA0-4E37-49D8-AD7A-ABD664E4D7BF}" srcOrd="0" destOrd="0" parTransId="{AFE6AF76-7E02-485B-BBC4-A97BBE090EB0}" sibTransId="{0E1FE77D-5548-4A70-B15A-0CF10B05EDFE}"/>
    <dgm:cxn modelId="{BEF8C832-46E6-45BB-A6B2-44B492BF4E5D}" type="presOf" srcId="{8546A172-808D-4649-90A5-CB26233A3F57}" destId="{AB9BF1F1-3B84-4561-A4C2-B3CF73A002A7}" srcOrd="0" destOrd="0" presId="urn:microsoft.com/office/officeart/2018/2/layout/IconVerticalSolidList"/>
    <dgm:cxn modelId="{E4E0983D-877A-4A75-90D3-DD6E8E0B1AFF}" type="presOf" srcId="{A540447C-12D0-45B3-A7ED-3C6039D6134E}" destId="{41D56FD9-4B9B-41F0-A5BE-D7C364CA3742}" srcOrd="0" destOrd="0" presId="urn:microsoft.com/office/officeart/2018/2/layout/IconVerticalSolidList"/>
    <dgm:cxn modelId="{2B756A64-3DAF-4DC1-8ADF-7E192668E2AD}" type="presOf" srcId="{841D0E50-A886-452F-BE41-26B92A25BEFD}" destId="{13FC4A47-86F2-4F5B-B0D8-DD61BB09DC93}" srcOrd="0" destOrd="0" presId="urn:microsoft.com/office/officeart/2018/2/layout/IconVerticalSolidList"/>
    <dgm:cxn modelId="{508FB14C-B48C-4F18-B7AD-7DB66DF7988E}" type="presOf" srcId="{90C67DA0-4E37-49D8-AD7A-ABD664E4D7BF}" destId="{E7B2B7F4-D8E8-43E6-8E16-9689ED6913E6}" srcOrd="0" destOrd="0" presId="urn:microsoft.com/office/officeart/2018/2/layout/IconVerticalSolidList"/>
    <dgm:cxn modelId="{7E5E51BE-00F3-4DBA-BE5F-6B295DA7D37B}" type="presOf" srcId="{B8DB8205-34C9-488A-BFDF-41BDC0C81992}" destId="{6509456C-1E1E-4C6E-8DDC-737808E79D01}" srcOrd="0" destOrd="0" presId="urn:microsoft.com/office/officeart/2018/2/layout/IconVerticalSolidList"/>
    <dgm:cxn modelId="{BF8214C9-50D0-4745-A204-1F29EC894FA9}" srcId="{A540447C-12D0-45B3-A7ED-3C6039D6134E}" destId="{841D0E50-A886-452F-BE41-26B92A25BEFD}" srcOrd="1" destOrd="0" parTransId="{4A08BD1E-E0ED-4270-9BE9-4B081B037C70}" sibTransId="{A9518951-A5E8-451D-BAE9-8A9CE12685C7}"/>
    <dgm:cxn modelId="{526C22DB-388F-4DFA-A78C-C22E0FC7C68C}" srcId="{A540447C-12D0-45B3-A7ED-3C6039D6134E}" destId="{B8DB8205-34C9-488A-BFDF-41BDC0C81992}" srcOrd="2" destOrd="0" parTransId="{A3EE8684-3BCE-40CF-BA08-9DEFA6AEB94A}" sibTransId="{0604BEB1-AD1F-4D33-8C85-72C0811F9C2F}"/>
    <dgm:cxn modelId="{E334F6E4-012A-49A1-820C-0E56C086868A}" srcId="{A540447C-12D0-45B3-A7ED-3C6039D6134E}" destId="{8546A172-808D-4649-90A5-CB26233A3F57}" srcOrd="3" destOrd="0" parTransId="{14C649C9-492B-4991-B621-49F1EBCB1D4B}" sibTransId="{2D5ACC08-86CD-40A6-85C5-E30AADF96DD1}"/>
    <dgm:cxn modelId="{F3A24117-40EB-4B46-9475-3E40F205B3BD}" type="presParOf" srcId="{41D56FD9-4B9B-41F0-A5BE-D7C364CA3742}" destId="{F84700A7-37BD-47E6-B08D-0F3096E4F8A5}" srcOrd="0" destOrd="0" presId="urn:microsoft.com/office/officeart/2018/2/layout/IconVerticalSolidList"/>
    <dgm:cxn modelId="{7B095A94-9E3D-4535-B91F-FA1E017C3D3F}" type="presParOf" srcId="{F84700A7-37BD-47E6-B08D-0F3096E4F8A5}" destId="{13F459A9-05B0-4258-B524-C9ACC6206CC1}" srcOrd="0" destOrd="0" presId="urn:microsoft.com/office/officeart/2018/2/layout/IconVerticalSolidList"/>
    <dgm:cxn modelId="{3D686593-6924-497B-B1AA-5DACEFD8EC4C}" type="presParOf" srcId="{F84700A7-37BD-47E6-B08D-0F3096E4F8A5}" destId="{E056E7FD-E302-4762-82B5-FF9C74F46030}" srcOrd="1" destOrd="0" presId="urn:microsoft.com/office/officeart/2018/2/layout/IconVerticalSolidList"/>
    <dgm:cxn modelId="{F40D22B9-4CCA-473E-B341-C27EE2DDB8C1}" type="presParOf" srcId="{F84700A7-37BD-47E6-B08D-0F3096E4F8A5}" destId="{D903F9E8-A4BE-448A-87BE-017F4D429378}" srcOrd="2" destOrd="0" presId="urn:microsoft.com/office/officeart/2018/2/layout/IconVerticalSolidList"/>
    <dgm:cxn modelId="{E1B71646-48A8-4DB7-82E7-CB4DC48582E8}" type="presParOf" srcId="{F84700A7-37BD-47E6-B08D-0F3096E4F8A5}" destId="{E7B2B7F4-D8E8-43E6-8E16-9689ED6913E6}" srcOrd="3" destOrd="0" presId="urn:microsoft.com/office/officeart/2018/2/layout/IconVerticalSolidList"/>
    <dgm:cxn modelId="{C356DCD8-6274-4D05-BAE3-C823FB6E7F87}" type="presParOf" srcId="{41D56FD9-4B9B-41F0-A5BE-D7C364CA3742}" destId="{BEF1DD0C-A7D7-406C-A527-1C59397DABE7}" srcOrd="1" destOrd="0" presId="urn:microsoft.com/office/officeart/2018/2/layout/IconVerticalSolidList"/>
    <dgm:cxn modelId="{E00639A9-CE44-479A-B327-B7D70B0DCF61}" type="presParOf" srcId="{41D56FD9-4B9B-41F0-A5BE-D7C364CA3742}" destId="{46484560-F5C4-4BA2-85C1-E603945B421F}" srcOrd="2" destOrd="0" presId="urn:microsoft.com/office/officeart/2018/2/layout/IconVerticalSolidList"/>
    <dgm:cxn modelId="{EA8AC409-6ABB-4C1E-B6F3-B16393C8674C}" type="presParOf" srcId="{46484560-F5C4-4BA2-85C1-E603945B421F}" destId="{1A8706E9-BA59-4A0F-AB7E-F85EE18A5274}" srcOrd="0" destOrd="0" presId="urn:microsoft.com/office/officeart/2018/2/layout/IconVerticalSolidList"/>
    <dgm:cxn modelId="{6DAA8666-B78B-45BB-9386-E871C00391E9}" type="presParOf" srcId="{46484560-F5C4-4BA2-85C1-E603945B421F}" destId="{9C69C2C9-7B82-4254-9C57-E17F9BD2EBCA}" srcOrd="1" destOrd="0" presId="urn:microsoft.com/office/officeart/2018/2/layout/IconVerticalSolidList"/>
    <dgm:cxn modelId="{9FF23461-65CF-4DBC-A5B1-A65BC3885FCD}" type="presParOf" srcId="{46484560-F5C4-4BA2-85C1-E603945B421F}" destId="{8B964D54-9E51-4FC0-8ECF-9E638B2B72CA}" srcOrd="2" destOrd="0" presId="urn:microsoft.com/office/officeart/2018/2/layout/IconVerticalSolidList"/>
    <dgm:cxn modelId="{951DB17A-492D-4724-8D52-EDC29CFA30BA}" type="presParOf" srcId="{46484560-F5C4-4BA2-85C1-E603945B421F}" destId="{13FC4A47-86F2-4F5B-B0D8-DD61BB09DC93}" srcOrd="3" destOrd="0" presId="urn:microsoft.com/office/officeart/2018/2/layout/IconVerticalSolidList"/>
    <dgm:cxn modelId="{35682FCB-36C1-45D1-BB6C-5B62318D6F70}" type="presParOf" srcId="{41D56FD9-4B9B-41F0-A5BE-D7C364CA3742}" destId="{9067C4E7-CF23-446E-8AA4-018457B2DC64}" srcOrd="3" destOrd="0" presId="urn:microsoft.com/office/officeart/2018/2/layout/IconVerticalSolidList"/>
    <dgm:cxn modelId="{A7C5A5CE-CAAF-4D2B-96E9-A256D7D2845E}" type="presParOf" srcId="{41D56FD9-4B9B-41F0-A5BE-D7C364CA3742}" destId="{F70E479C-E3EE-47B0-9226-11966F46ED37}" srcOrd="4" destOrd="0" presId="urn:microsoft.com/office/officeart/2018/2/layout/IconVerticalSolidList"/>
    <dgm:cxn modelId="{CD3564E1-4EFF-408F-824A-C91FEC93226C}" type="presParOf" srcId="{F70E479C-E3EE-47B0-9226-11966F46ED37}" destId="{140F0581-3E7C-44A4-9786-5D023E5BAAB3}" srcOrd="0" destOrd="0" presId="urn:microsoft.com/office/officeart/2018/2/layout/IconVerticalSolidList"/>
    <dgm:cxn modelId="{FCD995CD-D6A9-434F-82C3-373BEC3B7C65}" type="presParOf" srcId="{F70E479C-E3EE-47B0-9226-11966F46ED37}" destId="{58AED44F-8C28-493D-A1E0-9E1E867FB58B}" srcOrd="1" destOrd="0" presId="urn:microsoft.com/office/officeart/2018/2/layout/IconVerticalSolidList"/>
    <dgm:cxn modelId="{B3DAAECF-B4ED-4F2C-A991-F5DBDB043811}" type="presParOf" srcId="{F70E479C-E3EE-47B0-9226-11966F46ED37}" destId="{D4AD2E08-50A5-44F3-B07F-9F50FBC00812}" srcOrd="2" destOrd="0" presId="urn:microsoft.com/office/officeart/2018/2/layout/IconVerticalSolidList"/>
    <dgm:cxn modelId="{2A6B4F6F-052F-41A9-8340-E17F3F30A59A}" type="presParOf" srcId="{F70E479C-E3EE-47B0-9226-11966F46ED37}" destId="{6509456C-1E1E-4C6E-8DDC-737808E79D01}" srcOrd="3" destOrd="0" presId="urn:microsoft.com/office/officeart/2018/2/layout/IconVerticalSolidList"/>
    <dgm:cxn modelId="{AD8A5E78-F444-4D74-BDA5-18DEEC850150}" type="presParOf" srcId="{41D56FD9-4B9B-41F0-A5BE-D7C364CA3742}" destId="{F9163C8A-84C6-433E-A201-7BBA2D74FBB1}" srcOrd="5" destOrd="0" presId="urn:microsoft.com/office/officeart/2018/2/layout/IconVerticalSolidList"/>
    <dgm:cxn modelId="{C71F878F-9157-4F57-9459-52D7E30E38F3}" type="presParOf" srcId="{41D56FD9-4B9B-41F0-A5BE-D7C364CA3742}" destId="{C61B3946-14D9-4161-9504-415950A36A80}" srcOrd="6" destOrd="0" presId="urn:microsoft.com/office/officeart/2018/2/layout/IconVerticalSolidList"/>
    <dgm:cxn modelId="{0D41E16A-DB18-49C7-9527-FAD0A425874B}" type="presParOf" srcId="{C61B3946-14D9-4161-9504-415950A36A80}" destId="{5069C3D7-223F-42A5-B244-263C35F15311}" srcOrd="0" destOrd="0" presId="urn:microsoft.com/office/officeart/2018/2/layout/IconVerticalSolidList"/>
    <dgm:cxn modelId="{28F60B88-C187-4B38-BB7F-1C41E58873F3}" type="presParOf" srcId="{C61B3946-14D9-4161-9504-415950A36A80}" destId="{579FB18C-07BC-4EF9-8043-F1921C398321}" srcOrd="1" destOrd="0" presId="urn:microsoft.com/office/officeart/2018/2/layout/IconVerticalSolidList"/>
    <dgm:cxn modelId="{6D86C408-4127-4843-8007-E3A8C34CDB5E}" type="presParOf" srcId="{C61B3946-14D9-4161-9504-415950A36A80}" destId="{829FF1FD-2EED-4E86-AEBD-54CDEA3C5D3E}" srcOrd="2" destOrd="0" presId="urn:microsoft.com/office/officeart/2018/2/layout/IconVerticalSolidList"/>
    <dgm:cxn modelId="{94BA52E5-5F76-469C-9B5D-C89144557A3A}" type="presParOf" srcId="{C61B3946-14D9-4161-9504-415950A36A80}" destId="{AB9BF1F1-3B84-4561-A4C2-B3CF73A002A7}"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9EFC01D-97EE-41A1-84C8-FC059A226749}"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D7BF3F48-3D69-4117-B81A-24AA43C3D419}">
      <dgm:prSet/>
      <dgm:spPr/>
      <dgm:t>
        <a:bodyPr/>
        <a:lstStyle/>
        <a:p>
          <a:r>
            <a:rPr lang="cy-GB" noProof="0" dirty="0"/>
            <a:t>Pan orffennaf y cwrs byddaf….</a:t>
          </a:r>
        </a:p>
      </dgm:t>
    </dgm:pt>
    <dgm:pt modelId="{97835A87-EEB7-4A51-9FD4-40E49DE118C8}" type="parTrans" cxnId="{FDE760BB-2160-41DA-AAC2-85F6333B3456}">
      <dgm:prSet/>
      <dgm:spPr/>
      <dgm:t>
        <a:bodyPr/>
        <a:lstStyle/>
        <a:p>
          <a:endParaRPr lang="en-US"/>
        </a:p>
      </dgm:t>
    </dgm:pt>
    <dgm:pt modelId="{71E325FC-ADBE-4E12-8554-32C965213264}" type="sibTrans" cxnId="{FDE760BB-2160-41DA-AAC2-85F6333B3456}">
      <dgm:prSet/>
      <dgm:spPr/>
      <dgm:t>
        <a:bodyPr/>
        <a:lstStyle/>
        <a:p>
          <a:endParaRPr lang="en-US"/>
        </a:p>
      </dgm:t>
    </dgm:pt>
    <dgm:pt modelId="{91F44993-A3F3-4C5C-A460-07DDC8E6CAB6}">
      <dgm:prSet/>
      <dgm:spPr/>
      <dgm:t>
        <a:bodyPr/>
        <a:lstStyle/>
        <a:p>
          <a:r>
            <a:rPr lang="cy-GB" noProof="0" dirty="0"/>
            <a:t>Rôl y TAR yw</a:t>
          </a:r>
          <a:r>
            <a:rPr lang="en-US" dirty="0"/>
            <a:t>……….</a:t>
          </a:r>
        </a:p>
      </dgm:t>
    </dgm:pt>
    <dgm:pt modelId="{3C9211FD-21DD-4FA9-BB0F-DF039CD38EE1}" type="parTrans" cxnId="{4DDE696E-A999-4177-9350-E4B68A942F7E}">
      <dgm:prSet/>
      <dgm:spPr/>
      <dgm:t>
        <a:bodyPr/>
        <a:lstStyle/>
        <a:p>
          <a:endParaRPr lang="en-US"/>
        </a:p>
      </dgm:t>
    </dgm:pt>
    <dgm:pt modelId="{45ADE66D-10A6-44B0-99B5-CF4A9A5AFFDB}" type="sibTrans" cxnId="{4DDE696E-A999-4177-9350-E4B68A942F7E}">
      <dgm:prSet/>
      <dgm:spPr/>
      <dgm:t>
        <a:bodyPr/>
        <a:lstStyle/>
        <a:p>
          <a:endParaRPr lang="en-US"/>
        </a:p>
      </dgm:t>
    </dgm:pt>
    <dgm:pt modelId="{80987ABD-C021-4BCB-9D79-2184CAF89DE0}" type="pres">
      <dgm:prSet presAssocID="{B9EFC01D-97EE-41A1-84C8-FC059A226749}" presName="root" presStyleCnt="0">
        <dgm:presLayoutVars>
          <dgm:dir/>
          <dgm:resizeHandles val="exact"/>
        </dgm:presLayoutVars>
      </dgm:prSet>
      <dgm:spPr/>
    </dgm:pt>
    <dgm:pt modelId="{56E4F76D-5060-4E97-A119-1AE1AC12A3DF}" type="pres">
      <dgm:prSet presAssocID="{D7BF3F48-3D69-4117-B81A-24AA43C3D419}" presName="compNode" presStyleCnt="0"/>
      <dgm:spPr/>
    </dgm:pt>
    <dgm:pt modelId="{3CC19BE6-D84B-4B74-A931-81A57B5E4301}" type="pres">
      <dgm:prSet presAssocID="{D7BF3F48-3D69-4117-B81A-24AA43C3D419}" presName="bgRect" presStyleLbl="bgShp" presStyleIdx="0" presStyleCnt="2"/>
      <dgm:spPr/>
    </dgm:pt>
    <dgm:pt modelId="{AA651EE7-626F-4067-B02D-6C05A545C691}" type="pres">
      <dgm:prSet presAssocID="{D7BF3F48-3D69-4117-B81A-24AA43C3D419}"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lassroom"/>
        </a:ext>
      </dgm:extLst>
    </dgm:pt>
    <dgm:pt modelId="{AE1787DF-C4FA-409D-A431-DFDFD0B9219F}" type="pres">
      <dgm:prSet presAssocID="{D7BF3F48-3D69-4117-B81A-24AA43C3D419}" presName="spaceRect" presStyleCnt="0"/>
      <dgm:spPr/>
    </dgm:pt>
    <dgm:pt modelId="{AEDD5E11-185C-46F4-B7D4-BF4EA5A8C01E}" type="pres">
      <dgm:prSet presAssocID="{D7BF3F48-3D69-4117-B81A-24AA43C3D419}" presName="parTx" presStyleLbl="revTx" presStyleIdx="0" presStyleCnt="2">
        <dgm:presLayoutVars>
          <dgm:chMax val="0"/>
          <dgm:chPref val="0"/>
        </dgm:presLayoutVars>
      </dgm:prSet>
      <dgm:spPr/>
    </dgm:pt>
    <dgm:pt modelId="{0E8B6957-DBD4-4313-B6BC-A8DED8BBAAA9}" type="pres">
      <dgm:prSet presAssocID="{71E325FC-ADBE-4E12-8554-32C965213264}" presName="sibTrans" presStyleCnt="0"/>
      <dgm:spPr/>
    </dgm:pt>
    <dgm:pt modelId="{13F6DEF5-2E13-4607-84D9-842225031F3C}" type="pres">
      <dgm:prSet presAssocID="{91F44993-A3F3-4C5C-A460-07DDC8E6CAB6}" presName="compNode" presStyleCnt="0"/>
      <dgm:spPr/>
    </dgm:pt>
    <dgm:pt modelId="{974C5046-95E3-4D37-A47D-433A8CE4274E}" type="pres">
      <dgm:prSet presAssocID="{91F44993-A3F3-4C5C-A460-07DDC8E6CAB6}" presName="bgRect" presStyleLbl="bgShp" presStyleIdx="1" presStyleCnt="2"/>
      <dgm:spPr/>
    </dgm:pt>
    <dgm:pt modelId="{99BC9353-E6E7-4F0D-ADF5-B4AF06630C88}" type="pres">
      <dgm:prSet presAssocID="{91F44993-A3F3-4C5C-A460-07DDC8E6CAB6}" presName="iconRect" presStyleLbl="node1" presStyleIdx="1" presStyleCnt="2"/>
      <dgm:spPr>
        <a:blipFill>
          <a:blip xmlns:r="http://schemas.openxmlformats.org/officeDocument/2006/relationships" r:embed="rId3">
            <a:extLst>
              <a:ext uri="{96DAC541-7B7A-43D3-8B79-37D633B846F1}">
                <asvg:svgBlip xmlns:asvg="http://schemas.microsoft.com/office/drawing/2016/SVG/main" r:embed="rId4"/>
              </a:ext>
            </a:extLst>
          </a:blip>
          <a:srcRect/>
          <a:stretch>
            <a:fillRect/>
          </a:stretch>
        </a:blipFill>
        <a:ln>
          <a:noFill/>
        </a:ln>
      </dgm:spPr>
      <dgm:extLst>
        <a:ext uri="{E40237B7-FDA0-4F09-8148-C483321AD2D9}">
          <dgm14:cNvPr xmlns:dgm14="http://schemas.microsoft.com/office/drawing/2010/diagram" id="0" name="" descr="Thought with solid fill"/>
        </a:ext>
      </dgm:extLst>
    </dgm:pt>
    <dgm:pt modelId="{1EB6525B-E6C3-4FFF-9E43-6473306E6955}" type="pres">
      <dgm:prSet presAssocID="{91F44993-A3F3-4C5C-A460-07DDC8E6CAB6}" presName="spaceRect" presStyleCnt="0"/>
      <dgm:spPr/>
    </dgm:pt>
    <dgm:pt modelId="{68C09163-762D-4BF8-8750-7796C2266D86}" type="pres">
      <dgm:prSet presAssocID="{91F44993-A3F3-4C5C-A460-07DDC8E6CAB6}" presName="parTx" presStyleLbl="revTx" presStyleIdx="1" presStyleCnt="2">
        <dgm:presLayoutVars>
          <dgm:chMax val="0"/>
          <dgm:chPref val="0"/>
        </dgm:presLayoutVars>
      </dgm:prSet>
      <dgm:spPr/>
    </dgm:pt>
  </dgm:ptLst>
  <dgm:cxnLst>
    <dgm:cxn modelId="{4DDE696E-A999-4177-9350-E4B68A942F7E}" srcId="{B9EFC01D-97EE-41A1-84C8-FC059A226749}" destId="{91F44993-A3F3-4C5C-A460-07DDC8E6CAB6}" srcOrd="1" destOrd="0" parTransId="{3C9211FD-21DD-4FA9-BB0F-DF039CD38EE1}" sibTransId="{45ADE66D-10A6-44B0-99B5-CF4A9A5AFFDB}"/>
    <dgm:cxn modelId="{70265893-4B5C-4CE0-8F20-B189F36BF11D}" type="presOf" srcId="{B9EFC01D-97EE-41A1-84C8-FC059A226749}" destId="{80987ABD-C021-4BCB-9D79-2184CAF89DE0}" srcOrd="0" destOrd="0" presId="urn:microsoft.com/office/officeart/2018/2/layout/IconVerticalSolidList"/>
    <dgm:cxn modelId="{682000A3-6B28-4383-A19F-3FBB5158E25D}" type="presOf" srcId="{D7BF3F48-3D69-4117-B81A-24AA43C3D419}" destId="{AEDD5E11-185C-46F4-B7D4-BF4EA5A8C01E}" srcOrd="0" destOrd="0" presId="urn:microsoft.com/office/officeart/2018/2/layout/IconVerticalSolidList"/>
    <dgm:cxn modelId="{FDE760BB-2160-41DA-AAC2-85F6333B3456}" srcId="{B9EFC01D-97EE-41A1-84C8-FC059A226749}" destId="{D7BF3F48-3D69-4117-B81A-24AA43C3D419}" srcOrd="0" destOrd="0" parTransId="{97835A87-EEB7-4A51-9FD4-40E49DE118C8}" sibTransId="{71E325FC-ADBE-4E12-8554-32C965213264}"/>
    <dgm:cxn modelId="{AE74A4D5-8A02-4B0F-9168-A38EB1565931}" type="presOf" srcId="{91F44993-A3F3-4C5C-A460-07DDC8E6CAB6}" destId="{68C09163-762D-4BF8-8750-7796C2266D86}" srcOrd="0" destOrd="0" presId="urn:microsoft.com/office/officeart/2018/2/layout/IconVerticalSolidList"/>
    <dgm:cxn modelId="{A9801664-4D24-4F30-8232-DC134C0D5411}" type="presParOf" srcId="{80987ABD-C021-4BCB-9D79-2184CAF89DE0}" destId="{56E4F76D-5060-4E97-A119-1AE1AC12A3DF}" srcOrd="0" destOrd="0" presId="urn:microsoft.com/office/officeart/2018/2/layout/IconVerticalSolidList"/>
    <dgm:cxn modelId="{95F5F47A-0887-48FB-8998-F9B8A71522B1}" type="presParOf" srcId="{56E4F76D-5060-4E97-A119-1AE1AC12A3DF}" destId="{3CC19BE6-D84B-4B74-A931-81A57B5E4301}" srcOrd="0" destOrd="0" presId="urn:microsoft.com/office/officeart/2018/2/layout/IconVerticalSolidList"/>
    <dgm:cxn modelId="{55E6673B-413C-409B-88CB-FAEE47AA6333}" type="presParOf" srcId="{56E4F76D-5060-4E97-A119-1AE1AC12A3DF}" destId="{AA651EE7-626F-4067-B02D-6C05A545C691}" srcOrd="1" destOrd="0" presId="urn:microsoft.com/office/officeart/2018/2/layout/IconVerticalSolidList"/>
    <dgm:cxn modelId="{C443EC59-13F9-4AA0-903C-C67C0C0A9EC9}" type="presParOf" srcId="{56E4F76D-5060-4E97-A119-1AE1AC12A3DF}" destId="{AE1787DF-C4FA-409D-A431-DFDFD0B9219F}" srcOrd="2" destOrd="0" presId="urn:microsoft.com/office/officeart/2018/2/layout/IconVerticalSolidList"/>
    <dgm:cxn modelId="{29733F91-9F81-499D-90C7-52E4D2F90F50}" type="presParOf" srcId="{56E4F76D-5060-4E97-A119-1AE1AC12A3DF}" destId="{AEDD5E11-185C-46F4-B7D4-BF4EA5A8C01E}" srcOrd="3" destOrd="0" presId="urn:microsoft.com/office/officeart/2018/2/layout/IconVerticalSolidList"/>
    <dgm:cxn modelId="{203C96C8-D378-4D9A-BF85-88DA85FA6F67}" type="presParOf" srcId="{80987ABD-C021-4BCB-9D79-2184CAF89DE0}" destId="{0E8B6957-DBD4-4313-B6BC-A8DED8BBAAA9}" srcOrd="1" destOrd="0" presId="urn:microsoft.com/office/officeart/2018/2/layout/IconVerticalSolidList"/>
    <dgm:cxn modelId="{182CFF1F-0B3B-4782-B3C9-B2CB22C8BB5E}" type="presParOf" srcId="{80987ABD-C021-4BCB-9D79-2184CAF89DE0}" destId="{13F6DEF5-2E13-4607-84D9-842225031F3C}" srcOrd="2" destOrd="0" presId="urn:microsoft.com/office/officeart/2018/2/layout/IconVerticalSolidList"/>
    <dgm:cxn modelId="{869C5BF3-F730-4360-99CD-2A0A813755CB}" type="presParOf" srcId="{13F6DEF5-2E13-4607-84D9-842225031F3C}" destId="{974C5046-95E3-4D37-A47D-433A8CE4274E}" srcOrd="0" destOrd="0" presId="urn:microsoft.com/office/officeart/2018/2/layout/IconVerticalSolidList"/>
    <dgm:cxn modelId="{1CE19529-F0F2-4E89-8716-81DD4C095D59}" type="presParOf" srcId="{13F6DEF5-2E13-4607-84D9-842225031F3C}" destId="{99BC9353-E6E7-4F0D-ADF5-B4AF06630C88}" srcOrd="1" destOrd="0" presId="urn:microsoft.com/office/officeart/2018/2/layout/IconVerticalSolidList"/>
    <dgm:cxn modelId="{A2162FFE-B9C8-4711-9C91-5EF6B94CDA24}" type="presParOf" srcId="{13F6DEF5-2E13-4607-84D9-842225031F3C}" destId="{1EB6525B-E6C3-4FFF-9E43-6473306E6955}" srcOrd="2" destOrd="0" presId="urn:microsoft.com/office/officeart/2018/2/layout/IconVerticalSolidList"/>
    <dgm:cxn modelId="{CEF0117C-E05B-4871-AD20-EDF86DCD0320}" type="presParOf" srcId="{13F6DEF5-2E13-4607-84D9-842225031F3C}" destId="{68C09163-762D-4BF8-8750-7796C2266D86}"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13053235-D13D-48C0-8912-A532D70FC7B9}" type="doc">
      <dgm:prSet loTypeId="urn:microsoft.com/office/officeart/2018/2/layout/IconCircleList" loCatId="icon" qsTypeId="urn:microsoft.com/office/officeart/2005/8/quickstyle/simple1" qsCatId="simple" csTypeId="urn:microsoft.com/office/officeart/2005/8/colors/accent1_2" csCatId="accent1" phldr="1"/>
      <dgm:spPr/>
      <dgm:t>
        <a:bodyPr/>
        <a:lstStyle/>
        <a:p>
          <a:endParaRPr lang="en-US"/>
        </a:p>
      </dgm:t>
    </dgm:pt>
    <dgm:pt modelId="{E0CD6077-0175-43AD-B5CA-0E358CB263A3}">
      <dgm:prSet/>
      <dgm:spPr/>
      <dgm:t>
        <a:bodyPr/>
        <a:lstStyle/>
        <a:p>
          <a:pPr>
            <a:lnSpc>
              <a:spcPct val="100000"/>
            </a:lnSpc>
          </a:pPr>
          <a:r>
            <a:rPr lang="cy-GB" noProof="0" dirty="0"/>
            <a:t>Archwilio rôl a natur adfyfyrio beirniadol</a:t>
          </a:r>
        </a:p>
      </dgm:t>
    </dgm:pt>
    <dgm:pt modelId="{091BCB4C-8E39-4BA0-8ED6-20EEECF83EB5}" type="parTrans" cxnId="{C23F85F4-6685-487D-A875-9DD998B478E5}">
      <dgm:prSet/>
      <dgm:spPr/>
      <dgm:t>
        <a:bodyPr/>
        <a:lstStyle/>
        <a:p>
          <a:endParaRPr lang="en-US"/>
        </a:p>
      </dgm:t>
    </dgm:pt>
    <dgm:pt modelId="{DA942DB3-0C50-486F-AEB1-8D9A3D649664}" type="sibTrans" cxnId="{C23F85F4-6685-487D-A875-9DD998B478E5}">
      <dgm:prSet/>
      <dgm:spPr/>
      <dgm:t>
        <a:bodyPr/>
        <a:lstStyle/>
        <a:p>
          <a:pPr>
            <a:lnSpc>
              <a:spcPct val="100000"/>
            </a:lnSpc>
          </a:pPr>
          <a:endParaRPr lang="en-US"/>
        </a:p>
      </dgm:t>
    </dgm:pt>
    <dgm:pt modelId="{2738C705-D213-4BA5-9DC3-5585367666EC}">
      <dgm:prSet/>
      <dgm:spPr/>
      <dgm:t>
        <a:bodyPr/>
        <a:lstStyle/>
        <a:p>
          <a:pPr>
            <a:lnSpc>
              <a:spcPct val="100000"/>
            </a:lnSpc>
          </a:pPr>
          <a:r>
            <a:rPr lang="cy-GB" noProof="0" dirty="0"/>
            <a:t>Mynd i’r afael â theori sy’n ymwneud â’r dysgwr</a:t>
          </a:r>
        </a:p>
      </dgm:t>
    </dgm:pt>
    <dgm:pt modelId="{A65A9500-AB57-4211-B015-3B915E4677D4}" type="parTrans" cxnId="{7A366EE6-28C5-4635-BF05-4211C29D12C7}">
      <dgm:prSet/>
      <dgm:spPr/>
      <dgm:t>
        <a:bodyPr/>
        <a:lstStyle/>
        <a:p>
          <a:endParaRPr lang="en-US"/>
        </a:p>
      </dgm:t>
    </dgm:pt>
    <dgm:pt modelId="{29BA2D79-891D-4DA8-88B3-514A96C034CD}" type="sibTrans" cxnId="{7A366EE6-28C5-4635-BF05-4211C29D12C7}">
      <dgm:prSet/>
      <dgm:spPr/>
      <dgm:t>
        <a:bodyPr/>
        <a:lstStyle/>
        <a:p>
          <a:pPr>
            <a:lnSpc>
              <a:spcPct val="100000"/>
            </a:lnSpc>
          </a:pPr>
          <a:endParaRPr lang="en-US"/>
        </a:p>
      </dgm:t>
    </dgm:pt>
    <dgm:pt modelId="{60B18224-DD56-4A1E-B371-2421F0143ADE}">
      <dgm:prSet/>
      <dgm:spPr/>
      <dgm:t>
        <a:bodyPr/>
        <a:lstStyle/>
        <a:p>
          <a:pPr>
            <a:lnSpc>
              <a:spcPct val="100000"/>
            </a:lnSpc>
          </a:pPr>
          <a:r>
            <a:rPr lang="cy-GB" noProof="0" dirty="0"/>
            <a:t>Deall sut gallwn wneud cysylltiadau rhwng ein harfer a theori</a:t>
          </a:r>
        </a:p>
      </dgm:t>
    </dgm:pt>
    <dgm:pt modelId="{0A7522EC-29DC-45CA-B743-342ABEB8CC96}" type="parTrans" cxnId="{0DFF07FA-1610-49E3-8E11-E6CD584D672B}">
      <dgm:prSet/>
      <dgm:spPr/>
      <dgm:t>
        <a:bodyPr/>
        <a:lstStyle/>
        <a:p>
          <a:endParaRPr lang="en-US"/>
        </a:p>
      </dgm:t>
    </dgm:pt>
    <dgm:pt modelId="{11D66A78-875C-4541-BB68-9593FA7B9839}" type="sibTrans" cxnId="{0DFF07FA-1610-49E3-8E11-E6CD584D672B}">
      <dgm:prSet/>
      <dgm:spPr/>
      <dgm:t>
        <a:bodyPr/>
        <a:lstStyle/>
        <a:p>
          <a:pPr>
            <a:lnSpc>
              <a:spcPct val="100000"/>
            </a:lnSpc>
          </a:pPr>
          <a:endParaRPr lang="en-US"/>
        </a:p>
      </dgm:t>
    </dgm:pt>
    <dgm:pt modelId="{0FECF771-3877-4DAC-AF93-56BCB5918416}">
      <dgm:prSet/>
      <dgm:spPr/>
      <dgm:t>
        <a:bodyPr/>
        <a:lstStyle/>
        <a:p>
          <a:pPr>
            <a:lnSpc>
              <a:spcPct val="100000"/>
            </a:lnSpc>
          </a:pPr>
          <a:r>
            <a:rPr lang="cy-GB" noProof="0" dirty="0"/>
            <a:t>Ystyried sut gallwn ddefnyddio hyn i hysbysu datblygiadau yn y dyfodol</a:t>
          </a:r>
        </a:p>
      </dgm:t>
    </dgm:pt>
    <dgm:pt modelId="{76766B40-39D2-41E7-9E30-9E15D16FB4D2}" type="parTrans" cxnId="{C97C1CEF-5B55-4FC3-9ED6-335F7B5E7059}">
      <dgm:prSet/>
      <dgm:spPr/>
      <dgm:t>
        <a:bodyPr/>
        <a:lstStyle/>
        <a:p>
          <a:endParaRPr lang="en-US"/>
        </a:p>
      </dgm:t>
    </dgm:pt>
    <dgm:pt modelId="{EDAF24CB-15A8-4FE8-9EAA-55D48CD86B8F}" type="sibTrans" cxnId="{C97C1CEF-5B55-4FC3-9ED6-335F7B5E7059}">
      <dgm:prSet/>
      <dgm:spPr/>
      <dgm:t>
        <a:bodyPr/>
        <a:lstStyle/>
        <a:p>
          <a:endParaRPr lang="en-US"/>
        </a:p>
      </dgm:t>
    </dgm:pt>
    <dgm:pt modelId="{00985AC1-64DB-44BD-BB5F-C49061E8F355}" type="pres">
      <dgm:prSet presAssocID="{13053235-D13D-48C0-8912-A532D70FC7B9}" presName="root" presStyleCnt="0">
        <dgm:presLayoutVars>
          <dgm:dir/>
          <dgm:resizeHandles val="exact"/>
        </dgm:presLayoutVars>
      </dgm:prSet>
      <dgm:spPr/>
    </dgm:pt>
    <dgm:pt modelId="{19A442A5-CD9E-4CE2-B61B-03C23CCE4B79}" type="pres">
      <dgm:prSet presAssocID="{13053235-D13D-48C0-8912-A532D70FC7B9}" presName="container" presStyleCnt="0">
        <dgm:presLayoutVars>
          <dgm:dir/>
          <dgm:resizeHandles val="exact"/>
        </dgm:presLayoutVars>
      </dgm:prSet>
      <dgm:spPr/>
    </dgm:pt>
    <dgm:pt modelId="{A240897C-6C78-40F1-897E-9F0E00C80817}" type="pres">
      <dgm:prSet presAssocID="{E0CD6077-0175-43AD-B5CA-0E358CB263A3}" presName="compNode" presStyleCnt="0"/>
      <dgm:spPr/>
    </dgm:pt>
    <dgm:pt modelId="{EBFBDD25-B612-4FD0-B57F-E98205E873EB}" type="pres">
      <dgm:prSet presAssocID="{E0CD6077-0175-43AD-B5CA-0E358CB263A3}" presName="iconBgRect" presStyleLbl="bgShp" presStyleIdx="0" presStyleCnt="4"/>
      <dgm:spPr/>
    </dgm:pt>
    <dgm:pt modelId="{A926769A-7DEF-4A68-B108-3BDA3C52A7EF}" type="pres">
      <dgm:prSet presAssocID="{E0CD6077-0175-43AD-B5CA-0E358CB263A3}"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Deciduous tree"/>
        </a:ext>
      </dgm:extLst>
    </dgm:pt>
    <dgm:pt modelId="{F5BF5476-0CB8-4E61-99C7-D09809ED1DC9}" type="pres">
      <dgm:prSet presAssocID="{E0CD6077-0175-43AD-B5CA-0E358CB263A3}" presName="spaceRect" presStyleCnt="0"/>
      <dgm:spPr/>
    </dgm:pt>
    <dgm:pt modelId="{77C16463-EC5C-464C-97C5-46E20633D89E}" type="pres">
      <dgm:prSet presAssocID="{E0CD6077-0175-43AD-B5CA-0E358CB263A3}" presName="textRect" presStyleLbl="revTx" presStyleIdx="0" presStyleCnt="4">
        <dgm:presLayoutVars>
          <dgm:chMax val="1"/>
          <dgm:chPref val="1"/>
        </dgm:presLayoutVars>
      </dgm:prSet>
      <dgm:spPr/>
    </dgm:pt>
    <dgm:pt modelId="{2EDED8C6-A485-49A9-9D63-1FE12597A7BE}" type="pres">
      <dgm:prSet presAssocID="{DA942DB3-0C50-486F-AEB1-8D9A3D649664}" presName="sibTrans" presStyleLbl="sibTrans2D1" presStyleIdx="0" presStyleCnt="0"/>
      <dgm:spPr/>
    </dgm:pt>
    <dgm:pt modelId="{FEEC8FF7-FB66-4291-8A04-07DCCF6F098A}" type="pres">
      <dgm:prSet presAssocID="{2738C705-D213-4BA5-9DC3-5585367666EC}" presName="compNode" presStyleCnt="0"/>
      <dgm:spPr/>
    </dgm:pt>
    <dgm:pt modelId="{6ED49F17-B889-400F-A2D9-21913A1D465C}" type="pres">
      <dgm:prSet presAssocID="{2738C705-D213-4BA5-9DC3-5585367666EC}" presName="iconBgRect" presStyleLbl="bgShp" presStyleIdx="1" presStyleCnt="4"/>
      <dgm:spPr/>
    </dgm:pt>
    <dgm:pt modelId="{A91741C3-E8C4-4B8E-89C4-8F2D530A4092}" type="pres">
      <dgm:prSet presAssocID="{2738C705-D213-4BA5-9DC3-5585367666EC}"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Head with Gears"/>
        </a:ext>
      </dgm:extLst>
    </dgm:pt>
    <dgm:pt modelId="{FFD21BB1-4D28-4459-9FFF-1B92FAC52732}" type="pres">
      <dgm:prSet presAssocID="{2738C705-D213-4BA5-9DC3-5585367666EC}" presName="spaceRect" presStyleCnt="0"/>
      <dgm:spPr/>
    </dgm:pt>
    <dgm:pt modelId="{FC089C8A-6008-4B83-AAA6-DBC5517DDD21}" type="pres">
      <dgm:prSet presAssocID="{2738C705-D213-4BA5-9DC3-5585367666EC}" presName="textRect" presStyleLbl="revTx" presStyleIdx="1" presStyleCnt="4">
        <dgm:presLayoutVars>
          <dgm:chMax val="1"/>
          <dgm:chPref val="1"/>
        </dgm:presLayoutVars>
      </dgm:prSet>
      <dgm:spPr/>
    </dgm:pt>
    <dgm:pt modelId="{87A405AA-BA26-439C-A083-E699981905B3}" type="pres">
      <dgm:prSet presAssocID="{29BA2D79-891D-4DA8-88B3-514A96C034CD}" presName="sibTrans" presStyleLbl="sibTrans2D1" presStyleIdx="0" presStyleCnt="0"/>
      <dgm:spPr/>
    </dgm:pt>
    <dgm:pt modelId="{23FFAF3D-764B-41AC-95BE-B21233563415}" type="pres">
      <dgm:prSet presAssocID="{60B18224-DD56-4A1E-B371-2421F0143ADE}" presName="compNode" presStyleCnt="0"/>
      <dgm:spPr/>
    </dgm:pt>
    <dgm:pt modelId="{A7CC044D-92A5-4AA7-A381-7D4ABB0577FA}" type="pres">
      <dgm:prSet presAssocID="{60B18224-DD56-4A1E-B371-2421F0143ADE}" presName="iconBgRect" presStyleLbl="bgShp" presStyleIdx="2" presStyleCnt="4"/>
      <dgm:spPr/>
    </dgm:pt>
    <dgm:pt modelId="{CEB4A486-5B87-4C5A-8170-EF3BE30F3F95}" type="pres">
      <dgm:prSet presAssocID="{60B18224-DD56-4A1E-B371-2421F0143ADE}"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Magnifying glass"/>
        </a:ext>
      </dgm:extLst>
    </dgm:pt>
    <dgm:pt modelId="{EF116E41-7747-4E0D-9380-C361B7CDFDAF}" type="pres">
      <dgm:prSet presAssocID="{60B18224-DD56-4A1E-B371-2421F0143ADE}" presName="spaceRect" presStyleCnt="0"/>
      <dgm:spPr/>
    </dgm:pt>
    <dgm:pt modelId="{4576565A-E9E4-42DD-B480-97207FCBD5C2}" type="pres">
      <dgm:prSet presAssocID="{60B18224-DD56-4A1E-B371-2421F0143ADE}" presName="textRect" presStyleLbl="revTx" presStyleIdx="2" presStyleCnt="4">
        <dgm:presLayoutVars>
          <dgm:chMax val="1"/>
          <dgm:chPref val="1"/>
        </dgm:presLayoutVars>
      </dgm:prSet>
      <dgm:spPr/>
    </dgm:pt>
    <dgm:pt modelId="{0C0A964A-840F-4EB9-AAE1-5DE191B8F752}" type="pres">
      <dgm:prSet presAssocID="{11D66A78-875C-4541-BB68-9593FA7B9839}" presName="sibTrans" presStyleLbl="sibTrans2D1" presStyleIdx="0" presStyleCnt="0"/>
      <dgm:spPr/>
    </dgm:pt>
    <dgm:pt modelId="{14D38205-7AED-4081-9069-E0546757A0E6}" type="pres">
      <dgm:prSet presAssocID="{0FECF771-3877-4DAC-AF93-56BCB5918416}" presName="compNode" presStyleCnt="0"/>
      <dgm:spPr/>
    </dgm:pt>
    <dgm:pt modelId="{F25978B1-B583-406F-8754-A7FF7004E284}" type="pres">
      <dgm:prSet presAssocID="{0FECF771-3877-4DAC-AF93-56BCB5918416}" presName="iconBgRect" presStyleLbl="bgShp" presStyleIdx="3" presStyleCnt="4"/>
      <dgm:spPr/>
    </dgm:pt>
    <dgm:pt modelId="{835AC09B-1DC4-4E62-8B81-013DBC94252C}" type="pres">
      <dgm:prSet presAssocID="{0FECF771-3877-4DAC-AF93-56BCB5918416}"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Lightbulb"/>
        </a:ext>
      </dgm:extLst>
    </dgm:pt>
    <dgm:pt modelId="{934ACD62-5188-4AB5-9E3C-0249D15722FC}" type="pres">
      <dgm:prSet presAssocID="{0FECF771-3877-4DAC-AF93-56BCB5918416}" presName="spaceRect" presStyleCnt="0"/>
      <dgm:spPr/>
    </dgm:pt>
    <dgm:pt modelId="{FF86A0D5-09EC-4FC5-9F72-B0729400E50F}" type="pres">
      <dgm:prSet presAssocID="{0FECF771-3877-4DAC-AF93-56BCB5918416}" presName="textRect" presStyleLbl="revTx" presStyleIdx="3" presStyleCnt="4">
        <dgm:presLayoutVars>
          <dgm:chMax val="1"/>
          <dgm:chPref val="1"/>
        </dgm:presLayoutVars>
      </dgm:prSet>
      <dgm:spPr/>
    </dgm:pt>
  </dgm:ptLst>
  <dgm:cxnLst>
    <dgm:cxn modelId="{2541BC08-BAF7-424C-A521-1B2CD11F3B72}" type="presOf" srcId="{29BA2D79-891D-4DA8-88B3-514A96C034CD}" destId="{87A405AA-BA26-439C-A083-E699981905B3}" srcOrd="0" destOrd="0" presId="urn:microsoft.com/office/officeart/2018/2/layout/IconCircleList"/>
    <dgm:cxn modelId="{C1839720-7B6E-415B-B142-29D898549411}" type="presOf" srcId="{E0CD6077-0175-43AD-B5CA-0E358CB263A3}" destId="{77C16463-EC5C-464C-97C5-46E20633D89E}" srcOrd="0" destOrd="0" presId="urn:microsoft.com/office/officeart/2018/2/layout/IconCircleList"/>
    <dgm:cxn modelId="{66DB828A-C3F2-4CCF-8283-0F7AC88F29C5}" type="presOf" srcId="{60B18224-DD56-4A1E-B371-2421F0143ADE}" destId="{4576565A-E9E4-42DD-B480-97207FCBD5C2}" srcOrd="0" destOrd="0" presId="urn:microsoft.com/office/officeart/2018/2/layout/IconCircleList"/>
    <dgm:cxn modelId="{D0EACEA8-DB07-444D-BD56-FBD5ED1A1C3B}" type="presOf" srcId="{11D66A78-875C-4541-BB68-9593FA7B9839}" destId="{0C0A964A-840F-4EB9-AAE1-5DE191B8F752}" srcOrd="0" destOrd="0" presId="urn:microsoft.com/office/officeart/2018/2/layout/IconCircleList"/>
    <dgm:cxn modelId="{013180BE-DE63-45AD-BF19-34F6A8980046}" type="presOf" srcId="{0FECF771-3877-4DAC-AF93-56BCB5918416}" destId="{FF86A0D5-09EC-4FC5-9F72-B0729400E50F}" srcOrd="0" destOrd="0" presId="urn:microsoft.com/office/officeart/2018/2/layout/IconCircleList"/>
    <dgm:cxn modelId="{C99F12C0-4BB8-4D06-8681-F5533FC26FCD}" type="presOf" srcId="{13053235-D13D-48C0-8912-A532D70FC7B9}" destId="{00985AC1-64DB-44BD-BB5F-C49061E8F355}" srcOrd="0" destOrd="0" presId="urn:microsoft.com/office/officeart/2018/2/layout/IconCircleList"/>
    <dgm:cxn modelId="{EA4ACCCA-33BB-46BE-AAE2-8941745477C9}" type="presOf" srcId="{DA942DB3-0C50-486F-AEB1-8D9A3D649664}" destId="{2EDED8C6-A485-49A9-9D63-1FE12597A7BE}" srcOrd="0" destOrd="0" presId="urn:microsoft.com/office/officeart/2018/2/layout/IconCircleList"/>
    <dgm:cxn modelId="{DA0EE8E0-4944-4F24-899E-60F8F770447E}" type="presOf" srcId="{2738C705-D213-4BA5-9DC3-5585367666EC}" destId="{FC089C8A-6008-4B83-AAA6-DBC5517DDD21}" srcOrd="0" destOrd="0" presId="urn:microsoft.com/office/officeart/2018/2/layout/IconCircleList"/>
    <dgm:cxn modelId="{7A366EE6-28C5-4635-BF05-4211C29D12C7}" srcId="{13053235-D13D-48C0-8912-A532D70FC7B9}" destId="{2738C705-D213-4BA5-9DC3-5585367666EC}" srcOrd="1" destOrd="0" parTransId="{A65A9500-AB57-4211-B015-3B915E4677D4}" sibTransId="{29BA2D79-891D-4DA8-88B3-514A96C034CD}"/>
    <dgm:cxn modelId="{C97C1CEF-5B55-4FC3-9ED6-335F7B5E7059}" srcId="{13053235-D13D-48C0-8912-A532D70FC7B9}" destId="{0FECF771-3877-4DAC-AF93-56BCB5918416}" srcOrd="3" destOrd="0" parTransId="{76766B40-39D2-41E7-9E30-9E15D16FB4D2}" sibTransId="{EDAF24CB-15A8-4FE8-9EAA-55D48CD86B8F}"/>
    <dgm:cxn modelId="{C23F85F4-6685-487D-A875-9DD998B478E5}" srcId="{13053235-D13D-48C0-8912-A532D70FC7B9}" destId="{E0CD6077-0175-43AD-B5CA-0E358CB263A3}" srcOrd="0" destOrd="0" parTransId="{091BCB4C-8E39-4BA0-8ED6-20EEECF83EB5}" sibTransId="{DA942DB3-0C50-486F-AEB1-8D9A3D649664}"/>
    <dgm:cxn modelId="{0DFF07FA-1610-49E3-8E11-E6CD584D672B}" srcId="{13053235-D13D-48C0-8912-A532D70FC7B9}" destId="{60B18224-DD56-4A1E-B371-2421F0143ADE}" srcOrd="2" destOrd="0" parTransId="{0A7522EC-29DC-45CA-B743-342ABEB8CC96}" sibTransId="{11D66A78-875C-4541-BB68-9593FA7B9839}"/>
    <dgm:cxn modelId="{BD5B8402-0EB2-425A-93F3-3C9D2C080528}" type="presParOf" srcId="{00985AC1-64DB-44BD-BB5F-C49061E8F355}" destId="{19A442A5-CD9E-4CE2-B61B-03C23CCE4B79}" srcOrd="0" destOrd="0" presId="urn:microsoft.com/office/officeart/2018/2/layout/IconCircleList"/>
    <dgm:cxn modelId="{3A09EDFC-B05E-414C-90FD-B88ED974636F}" type="presParOf" srcId="{19A442A5-CD9E-4CE2-B61B-03C23CCE4B79}" destId="{A240897C-6C78-40F1-897E-9F0E00C80817}" srcOrd="0" destOrd="0" presId="urn:microsoft.com/office/officeart/2018/2/layout/IconCircleList"/>
    <dgm:cxn modelId="{80CDF521-90CD-4A84-B56C-40D3F661EE3E}" type="presParOf" srcId="{A240897C-6C78-40F1-897E-9F0E00C80817}" destId="{EBFBDD25-B612-4FD0-B57F-E98205E873EB}" srcOrd="0" destOrd="0" presId="urn:microsoft.com/office/officeart/2018/2/layout/IconCircleList"/>
    <dgm:cxn modelId="{8B6D3158-EFD2-4ACA-8D46-9046B22EC2BA}" type="presParOf" srcId="{A240897C-6C78-40F1-897E-9F0E00C80817}" destId="{A926769A-7DEF-4A68-B108-3BDA3C52A7EF}" srcOrd="1" destOrd="0" presId="urn:microsoft.com/office/officeart/2018/2/layout/IconCircleList"/>
    <dgm:cxn modelId="{E62B6B53-8046-4790-B314-7DFFF764F584}" type="presParOf" srcId="{A240897C-6C78-40F1-897E-9F0E00C80817}" destId="{F5BF5476-0CB8-4E61-99C7-D09809ED1DC9}" srcOrd="2" destOrd="0" presId="urn:microsoft.com/office/officeart/2018/2/layout/IconCircleList"/>
    <dgm:cxn modelId="{2CFB2CE8-9895-4D65-9856-B742256AA4FC}" type="presParOf" srcId="{A240897C-6C78-40F1-897E-9F0E00C80817}" destId="{77C16463-EC5C-464C-97C5-46E20633D89E}" srcOrd="3" destOrd="0" presId="urn:microsoft.com/office/officeart/2018/2/layout/IconCircleList"/>
    <dgm:cxn modelId="{81875174-1FF8-4235-9645-A8077E0E215E}" type="presParOf" srcId="{19A442A5-CD9E-4CE2-B61B-03C23CCE4B79}" destId="{2EDED8C6-A485-49A9-9D63-1FE12597A7BE}" srcOrd="1" destOrd="0" presId="urn:microsoft.com/office/officeart/2018/2/layout/IconCircleList"/>
    <dgm:cxn modelId="{B2937F58-A5C4-4132-8422-8089DE92127F}" type="presParOf" srcId="{19A442A5-CD9E-4CE2-B61B-03C23CCE4B79}" destId="{FEEC8FF7-FB66-4291-8A04-07DCCF6F098A}" srcOrd="2" destOrd="0" presId="urn:microsoft.com/office/officeart/2018/2/layout/IconCircleList"/>
    <dgm:cxn modelId="{F38514C2-0735-48F7-AE4C-17DABEF1B2FF}" type="presParOf" srcId="{FEEC8FF7-FB66-4291-8A04-07DCCF6F098A}" destId="{6ED49F17-B889-400F-A2D9-21913A1D465C}" srcOrd="0" destOrd="0" presId="urn:microsoft.com/office/officeart/2018/2/layout/IconCircleList"/>
    <dgm:cxn modelId="{4B0AF25F-6238-4282-A6C9-A87023DA9E0A}" type="presParOf" srcId="{FEEC8FF7-FB66-4291-8A04-07DCCF6F098A}" destId="{A91741C3-E8C4-4B8E-89C4-8F2D530A4092}" srcOrd="1" destOrd="0" presId="urn:microsoft.com/office/officeart/2018/2/layout/IconCircleList"/>
    <dgm:cxn modelId="{CBC55835-95D5-4DFF-A51E-B26B31F3E0C6}" type="presParOf" srcId="{FEEC8FF7-FB66-4291-8A04-07DCCF6F098A}" destId="{FFD21BB1-4D28-4459-9FFF-1B92FAC52732}" srcOrd="2" destOrd="0" presId="urn:microsoft.com/office/officeart/2018/2/layout/IconCircleList"/>
    <dgm:cxn modelId="{DAAAD7DF-E876-4A70-B706-EF540E25B4F1}" type="presParOf" srcId="{FEEC8FF7-FB66-4291-8A04-07DCCF6F098A}" destId="{FC089C8A-6008-4B83-AAA6-DBC5517DDD21}" srcOrd="3" destOrd="0" presId="urn:microsoft.com/office/officeart/2018/2/layout/IconCircleList"/>
    <dgm:cxn modelId="{72C55959-C04F-45F6-A41B-2E045D46C94B}" type="presParOf" srcId="{19A442A5-CD9E-4CE2-B61B-03C23CCE4B79}" destId="{87A405AA-BA26-439C-A083-E699981905B3}" srcOrd="3" destOrd="0" presId="urn:microsoft.com/office/officeart/2018/2/layout/IconCircleList"/>
    <dgm:cxn modelId="{D83EB1A9-DE1B-45B6-9835-8BA4CE1163D7}" type="presParOf" srcId="{19A442A5-CD9E-4CE2-B61B-03C23CCE4B79}" destId="{23FFAF3D-764B-41AC-95BE-B21233563415}" srcOrd="4" destOrd="0" presId="urn:microsoft.com/office/officeart/2018/2/layout/IconCircleList"/>
    <dgm:cxn modelId="{07DBA8BB-55D7-47C6-BC85-EDF075A1B8FD}" type="presParOf" srcId="{23FFAF3D-764B-41AC-95BE-B21233563415}" destId="{A7CC044D-92A5-4AA7-A381-7D4ABB0577FA}" srcOrd="0" destOrd="0" presId="urn:microsoft.com/office/officeart/2018/2/layout/IconCircleList"/>
    <dgm:cxn modelId="{1A9A3BED-175C-4222-906C-29D3C3C95705}" type="presParOf" srcId="{23FFAF3D-764B-41AC-95BE-B21233563415}" destId="{CEB4A486-5B87-4C5A-8170-EF3BE30F3F95}" srcOrd="1" destOrd="0" presId="urn:microsoft.com/office/officeart/2018/2/layout/IconCircleList"/>
    <dgm:cxn modelId="{333CCB58-9454-442E-9782-B324DDB6D32E}" type="presParOf" srcId="{23FFAF3D-764B-41AC-95BE-B21233563415}" destId="{EF116E41-7747-4E0D-9380-C361B7CDFDAF}" srcOrd="2" destOrd="0" presId="urn:microsoft.com/office/officeart/2018/2/layout/IconCircleList"/>
    <dgm:cxn modelId="{8AE896EB-09E5-43C8-ACA3-FE064A1EE424}" type="presParOf" srcId="{23FFAF3D-764B-41AC-95BE-B21233563415}" destId="{4576565A-E9E4-42DD-B480-97207FCBD5C2}" srcOrd="3" destOrd="0" presId="urn:microsoft.com/office/officeart/2018/2/layout/IconCircleList"/>
    <dgm:cxn modelId="{0B42860E-E976-478C-9F20-E4410BC5BC8C}" type="presParOf" srcId="{19A442A5-CD9E-4CE2-B61B-03C23CCE4B79}" destId="{0C0A964A-840F-4EB9-AAE1-5DE191B8F752}" srcOrd="5" destOrd="0" presId="urn:microsoft.com/office/officeart/2018/2/layout/IconCircleList"/>
    <dgm:cxn modelId="{67887498-45D3-4027-A429-AC75A696EDBD}" type="presParOf" srcId="{19A442A5-CD9E-4CE2-B61B-03C23CCE4B79}" destId="{14D38205-7AED-4081-9069-E0546757A0E6}" srcOrd="6" destOrd="0" presId="urn:microsoft.com/office/officeart/2018/2/layout/IconCircleList"/>
    <dgm:cxn modelId="{6B363C1B-8A79-452F-A630-99A5CFE20D80}" type="presParOf" srcId="{14D38205-7AED-4081-9069-E0546757A0E6}" destId="{F25978B1-B583-406F-8754-A7FF7004E284}" srcOrd="0" destOrd="0" presId="urn:microsoft.com/office/officeart/2018/2/layout/IconCircleList"/>
    <dgm:cxn modelId="{DA273AFC-1CD3-4D07-B29E-2317A3FB3D1B}" type="presParOf" srcId="{14D38205-7AED-4081-9069-E0546757A0E6}" destId="{835AC09B-1DC4-4E62-8B81-013DBC94252C}" srcOrd="1" destOrd="0" presId="urn:microsoft.com/office/officeart/2018/2/layout/IconCircleList"/>
    <dgm:cxn modelId="{B7F49FF2-D040-4DEC-B150-1E06D46DD5AF}" type="presParOf" srcId="{14D38205-7AED-4081-9069-E0546757A0E6}" destId="{934ACD62-5188-4AB5-9E3C-0249D15722FC}" srcOrd="2" destOrd="0" presId="urn:microsoft.com/office/officeart/2018/2/layout/IconCircleList"/>
    <dgm:cxn modelId="{2FC0C16C-4CFB-476F-954F-BECE1522A990}" type="presParOf" srcId="{14D38205-7AED-4081-9069-E0546757A0E6}" destId="{FF86A0D5-09EC-4FC5-9F72-B0729400E50F}" srcOrd="3" destOrd="0" presId="urn:microsoft.com/office/officeart/2018/2/layout/IconCircle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397F71DD-C6A5-4338-AEFC-6133D63C9387}" type="doc">
      <dgm:prSet loTypeId="urn:microsoft.com/office/officeart/2018/5/layout/IconCircleLabelList" loCatId="icon" qsTypeId="urn:microsoft.com/office/officeart/2005/8/quickstyle/simple1" qsCatId="simple" csTypeId="urn:microsoft.com/office/officeart/2018/5/colors/Iconchunking_neutralbg_accent1_2" csCatId="accent1" phldr="1"/>
      <dgm:spPr/>
      <dgm:t>
        <a:bodyPr/>
        <a:lstStyle/>
        <a:p>
          <a:endParaRPr lang="en-US"/>
        </a:p>
      </dgm:t>
    </dgm:pt>
    <dgm:pt modelId="{459E818B-E8C7-4E5D-9955-494151B0E047}">
      <dgm:prSet/>
      <dgm:spPr/>
      <dgm:t>
        <a:bodyPr/>
        <a:lstStyle/>
        <a:p>
          <a:pPr>
            <a:defRPr cap="all"/>
          </a:pPr>
          <a:r>
            <a:rPr lang="en-US" dirty="0"/>
            <a:t>YN EI HANFOD MAE MEDDWL ADFYFYRIOL YN CYNNWYS TAIR PROSES:</a:t>
          </a:r>
        </a:p>
      </dgm:t>
    </dgm:pt>
    <dgm:pt modelId="{D43C391B-B96A-4723-845F-55183C9046BC}" type="parTrans" cxnId="{5DF265EF-E595-42E8-BB30-FAE6BCB97EAF}">
      <dgm:prSet/>
      <dgm:spPr/>
      <dgm:t>
        <a:bodyPr/>
        <a:lstStyle/>
        <a:p>
          <a:endParaRPr lang="en-US"/>
        </a:p>
      </dgm:t>
    </dgm:pt>
    <dgm:pt modelId="{58E03A34-846B-4FA5-9A15-C54B1BEF0C1A}" type="sibTrans" cxnId="{5DF265EF-E595-42E8-BB30-FAE6BCB97EAF}">
      <dgm:prSet/>
      <dgm:spPr/>
      <dgm:t>
        <a:bodyPr/>
        <a:lstStyle/>
        <a:p>
          <a:endParaRPr lang="en-US"/>
        </a:p>
      </dgm:t>
    </dgm:pt>
    <dgm:pt modelId="{58B11155-AB46-4849-9D35-C08A952EAF13}">
      <dgm:prSet/>
      <dgm:spPr/>
      <dgm:t>
        <a:bodyPr/>
        <a:lstStyle/>
        <a:p>
          <a:pPr>
            <a:defRPr cap="all"/>
          </a:pPr>
          <a:r>
            <a:rPr lang="en-US" dirty="0"/>
            <a:t>PROFI RHYWBETH</a:t>
          </a:r>
        </a:p>
      </dgm:t>
    </dgm:pt>
    <dgm:pt modelId="{817F9C6A-BE34-4C23-9393-2849F9FC9A2F}" type="parTrans" cxnId="{87132D74-5B71-4C1E-8C42-487A96263C7A}">
      <dgm:prSet/>
      <dgm:spPr/>
      <dgm:t>
        <a:bodyPr/>
        <a:lstStyle/>
        <a:p>
          <a:endParaRPr lang="en-US"/>
        </a:p>
      </dgm:t>
    </dgm:pt>
    <dgm:pt modelId="{9B08CB71-7F2E-4712-A394-1BE636C92B92}" type="sibTrans" cxnId="{87132D74-5B71-4C1E-8C42-487A96263C7A}">
      <dgm:prSet/>
      <dgm:spPr/>
      <dgm:t>
        <a:bodyPr/>
        <a:lstStyle/>
        <a:p>
          <a:endParaRPr lang="en-US"/>
        </a:p>
      </dgm:t>
    </dgm:pt>
    <dgm:pt modelId="{E0DEC22E-2F20-4229-87D5-3782D9392C8C}">
      <dgm:prSet/>
      <dgm:spPr/>
      <dgm:t>
        <a:bodyPr/>
        <a:lstStyle/>
        <a:p>
          <a:pPr>
            <a:defRPr cap="all"/>
          </a:pPr>
          <a:r>
            <a:rPr lang="en-US" dirty="0"/>
            <a:t>MEDDWL AM (ADFYFYRIO AR) Y PROFIAD</a:t>
          </a:r>
        </a:p>
      </dgm:t>
    </dgm:pt>
    <dgm:pt modelId="{DBCC42C2-B724-4BE5-AC89-1E4CD25F87F7}" type="parTrans" cxnId="{91E11B66-F433-48CF-A9A5-BDA6B89C52A8}">
      <dgm:prSet/>
      <dgm:spPr/>
      <dgm:t>
        <a:bodyPr/>
        <a:lstStyle/>
        <a:p>
          <a:endParaRPr lang="en-US"/>
        </a:p>
      </dgm:t>
    </dgm:pt>
    <dgm:pt modelId="{1C2AA160-E16C-4459-92F3-CCCA4430342C}" type="sibTrans" cxnId="{91E11B66-F433-48CF-A9A5-BDA6B89C52A8}">
      <dgm:prSet/>
      <dgm:spPr/>
      <dgm:t>
        <a:bodyPr/>
        <a:lstStyle/>
        <a:p>
          <a:endParaRPr lang="en-US"/>
        </a:p>
      </dgm:t>
    </dgm:pt>
    <dgm:pt modelId="{D0258090-27AA-4714-B46B-9B7ED741CAF8}">
      <dgm:prSet/>
      <dgm:spPr/>
      <dgm:t>
        <a:bodyPr/>
        <a:lstStyle/>
        <a:p>
          <a:pPr>
            <a:defRPr cap="all"/>
          </a:pPr>
          <a:r>
            <a:rPr lang="en-US" dirty="0"/>
            <a:t>DYSGU O’R PROFIAD.</a:t>
          </a:r>
        </a:p>
      </dgm:t>
    </dgm:pt>
    <dgm:pt modelId="{F4D598AF-D53F-443C-A775-54F91B79AE7A}" type="parTrans" cxnId="{5E2048FA-7A22-49A9-956E-C3C594032EBC}">
      <dgm:prSet/>
      <dgm:spPr/>
      <dgm:t>
        <a:bodyPr/>
        <a:lstStyle/>
        <a:p>
          <a:endParaRPr lang="en-US"/>
        </a:p>
      </dgm:t>
    </dgm:pt>
    <dgm:pt modelId="{7F472B99-63A4-4E0F-8926-48FB3AE0FDED}" type="sibTrans" cxnId="{5E2048FA-7A22-49A9-956E-C3C594032EBC}">
      <dgm:prSet/>
      <dgm:spPr/>
      <dgm:t>
        <a:bodyPr/>
        <a:lstStyle/>
        <a:p>
          <a:endParaRPr lang="en-US"/>
        </a:p>
      </dgm:t>
    </dgm:pt>
    <dgm:pt modelId="{54A72FF4-FD75-44D7-8FA6-975099104432}" type="pres">
      <dgm:prSet presAssocID="{397F71DD-C6A5-4338-AEFC-6133D63C9387}" presName="root" presStyleCnt="0">
        <dgm:presLayoutVars>
          <dgm:dir/>
          <dgm:resizeHandles val="exact"/>
        </dgm:presLayoutVars>
      </dgm:prSet>
      <dgm:spPr/>
    </dgm:pt>
    <dgm:pt modelId="{FB0013D8-3F3F-42D8-B050-3DE704768D69}" type="pres">
      <dgm:prSet presAssocID="{459E818B-E8C7-4E5D-9955-494151B0E047}" presName="compNode" presStyleCnt="0"/>
      <dgm:spPr/>
    </dgm:pt>
    <dgm:pt modelId="{D0765B28-B3E3-433B-B4C2-750648AEC11C}" type="pres">
      <dgm:prSet presAssocID="{459E818B-E8C7-4E5D-9955-494151B0E047}" presName="iconBgRect" presStyleLbl="bgShp" presStyleIdx="0" presStyleCnt="4"/>
      <dgm:spPr/>
    </dgm:pt>
    <dgm:pt modelId="{4743301D-32C9-4EBF-9E5C-6E752DF88A7E}" type="pres">
      <dgm:prSet presAssocID="{459E818B-E8C7-4E5D-9955-494151B0E047}"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ead with Gears"/>
        </a:ext>
      </dgm:extLst>
    </dgm:pt>
    <dgm:pt modelId="{8902FD8D-3213-4E70-8565-DA42B86706A1}" type="pres">
      <dgm:prSet presAssocID="{459E818B-E8C7-4E5D-9955-494151B0E047}" presName="spaceRect" presStyleCnt="0"/>
      <dgm:spPr/>
    </dgm:pt>
    <dgm:pt modelId="{11B0A287-E797-445F-8F95-B3E5F1F8B671}" type="pres">
      <dgm:prSet presAssocID="{459E818B-E8C7-4E5D-9955-494151B0E047}" presName="textRect" presStyleLbl="revTx" presStyleIdx="0" presStyleCnt="4">
        <dgm:presLayoutVars>
          <dgm:chMax val="1"/>
          <dgm:chPref val="1"/>
        </dgm:presLayoutVars>
      </dgm:prSet>
      <dgm:spPr/>
    </dgm:pt>
    <dgm:pt modelId="{01D6DB9B-86E4-42B4-BF7C-E26478FEBBEA}" type="pres">
      <dgm:prSet presAssocID="{58E03A34-846B-4FA5-9A15-C54B1BEF0C1A}" presName="sibTrans" presStyleCnt="0"/>
      <dgm:spPr/>
    </dgm:pt>
    <dgm:pt modelId="{363F6902-66CE-4A5C-9B1C-9F024D1EB51A}" type="pres">
      <dgm:prSet presAssocID="{58B11155-AB46-4849-9D35-C08A952EAF13}" presName="compNode" presStyleCnt="0"/>
      <dgm:spPr/>
    </dgm:pt>
    <dgm:pt modelId="{442E5730-EB18-435D-A055-FFA19EF67005}" type="pres">
      <dgm:prSet presAssocID="{58B11155-AB46-4849-9D35-C08A952EAF13}" presName="iconBgRect" presStyleLbl="bgShp" presStyleIdx="1" presStyleCnt="4"/>
      <dgm:spPr/>
    </dgm:pt>
    <dgm:pt modelId="{F0B49BA6-09B4-46B0-8BD1-D08184925E55}" type="pres">
      <dgm:prSet presAssocID="{58B11155-AB46-4849-9D35-C08A952EAF13}"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User"/>
        </a:ext>
      </dgm:extLst>
    </dgm:pt>
    <dgm:pt modelId="{403AA131-E3E7-4F7E-993A-DC5FC884E209}" type="pres">
      <dgm:prSet presAssocID="{58B11155-AB46-4849-9D35-C08A952EAF13}" presName="spaceRect" presStyleCnt="0"/>
      <dgm:spPr/>
    </dgm:pt>
    <dgm:pt modelId="{69FC4763-A054-4C45-A647-8A100B711D3A}" type="pres">
      <dgm:prSet presAssocID="{58B11155-AB46-4849-9D35-C08A952EAF13}" presName="textRect" presStyleLbl="revTx" presStyleIdx="1" presStyleCnt="4">
        <dgm:presLayoutVars>
          <dgm:chMax val="1"/>
          <dgm:chPref val="1"/>
        </dgm:presLayoutVars>
      </dgm:prSet>
      <dgm:spPr/>
    </dgm:pt>
    <dgm:pt modelId="{91ED9AD7-1D6F-43DE-9F6D-B7E790400B41}" type="pres">
      <dgm:prSet presAssocID="{9B08CB71-7F2E-4712-A394-1BE636C92B92}" presName="sibTrans" presStyleCnt="0"/>
      <dgm:spPr/>
    </dgm:pt>
    <dgm:pt modelId="{6EBF1AC0-4164-4863-8E67-EFE5117A9DB2}" type="pres">
      <dgm:prSet presAssocID="{E0DEC22E-2F20-4229-87D5-3782D9392C8C}" presName="compNode" presStyleCnt="0"/>
      <dgm:spPr/>
    </dgm:pt>
    <dgm:pt modelId="{8239CFD7-CDD4-4AE8-B0B5-5942FD50A796}" type="pres">
      <dgm:prSet presAssocID="{E0DEC22E-2F20-4229-87D5-3782D9392C8C}" presName="iconBgRect" presStyleLbl="bgShp" presStyleIdx="2" presStyleCnt="4"/>
      <dgm:spPr/>
    </dgm:pt>
    <dgm:pt modelId="{A1360CAE-F95C-4A33-9ECA-5194B54C4338}" type="pres">
      <dgm:prSet presAssocID="{E0DEC22E-2F20-4229-87D5-3782D9392C8C}"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Person with Idea"/>
        </a:ext>
      </dgm:extLst>
    </dgm:pt>
    <dgm:pt modelId="{48EDF6D1-5A43-4088-9301-8DA823E38763}" type="pres">
      <dgm:prSet presAssocID="{E0DEC22E-2F20-4229-87D5-3782D9392C8C}" presName="spaceRect" presStyleCnt="0"/>
      <dgm:spPr/>
    </dgm:pt>
    <dgm:pt modelId="{70100367-E59B-43F2-B5C8-C9A6CD78FDD0}" type="pres">
      <dgm:prSet presAssocID="{E0DEC22E-2F20-4229-87D5-3782D9392C8C}" presName="textRect" presStyleLbl="revTx" presStyleIdx="2" presStyleCnt="4">
        <dgm:presLayoutVars>
          <dgm:chMax val="1"/>
          <dgm:chPref val="1"/>
        </dgm:presLayoutVars>
      </dgm:prSet>
      <dgm:spPr/>
    </dgm:pt>
    <dgm:pt modelId="{52060634-C74E-493B-BEA7-2AFE9D0FFBA3}" type="pres">
      <dgm:prSet presAssocID="{1C2AA160-E16C-4459-92F3-CCCA4430342C}" presName="sibTrans" presStyleCnt="0"/>
      <dgm:spPr/>
    </dgm:pt>
    <dgm:pt modelId="{E5D9E141-BCC0-4ECD-BAAB-A221AA0C3A10}" type="pres">
      <dgm:prSet presAssocID="{D0258090-27AA-4714-B46B-9B7ED741CAF8}" presName="compNode" presStyleCnt="0"/>
      <dgm:spPr/>
    </dgm:pt>
    <dgm:pt modelId="{7886FAFB-ED2D-4BDB-9253-A2895A0A0130}" type="pres">
      <dgm:prSet presAssocID="{D0258090-27AA-4714-B46B-9B7ED741CAF8}" presName="iconBgRect" presStyleLbl="bgShp" presStyleIdx="3" presStyleCnt="4"/>
      <dgm:spPr/>
    </dgm:pt>
    <dgm:pt modelId="{18C6F704-981D-4912-8FCD-026D0D9B227B}" type="pres">
      <dgm:prSet presAssocID="{D0258090-27AA-4714-B46B-9B7ED741CAF8}"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Classroom"/>
        </a:ext>
      </dgm:extLst>
    </dgm:pt>
    <dgm:pt modelId="{E9C2F11C-F905-4AF2-975E-D024D8570AF2}" type="pres">
      <dgm:prSet presAssocID="{D0258090-27AA-4714-B46B-9B7ED741CAF8}" presName="spaceRect" presStyleCnt="0"/>
      <dgm:spPr/>
    </dgm:pt>
    <dgm:pt modelId="{9C413CDB-6011-42B9-A605-9FEF67B82F98}" type="pres">
      <dgm:prSet presAssocID="{D0258090-27AA-4714-B46B-9B7ED741CAF8}" presName="textRect" presStyleLbl="revTx" presStyleIdx="3" presStyleCnt="4">
        <dgm:presLayoutVars>
          <dgm:chMax val="1"/>
          <dgm:chPref val="1"/>
        </dgm:presLayoutVars>
      </dgm:prSet>
      <dgm:spPr/>
    </dgm:pt>
  </dgm:ptLst>
  <dgm:cxnLst>
    <dgm:cxn modelId="{140C5319-F765-4812-BB0A-AF728EC66AC8}" type="presOf" srcId="{D0258090-27AA-4714-B46B-9B7ED741CAF8}" destId="{9C413CDB-6011-42B9-A605-9FEF67B82F98}" srcOrd="0" destOrd="0" presId="urn:microsoft.com/office/officeart/2018/5/layout/IconCircleLabelList"/>
    <dgm:cxn modelId="{C5AC8C21-9690-4B98-8DC7-93B7F974B25A}" type="presOf" srcId="{459E818B-E8C7-4E5D-9955-494151B0E047}" destId="{11B0A287-E797-445F-8F95-B3E5F1F8B671}" srcOrd="0" destOrd="0" presId="urn:microsoft.com/office/officeart/2018/5/layout/IconCircleLabelList"/>
    <dgm:cxn modelId="{B6D7F544-92CF-46DC-A8E7-BB826C093E8C}" type="presOf" srcId="{397F71DD-C6A5-4338-AEFC-6133D63C9387}" destId="{54A72FF4-FD75-44D7-8FA6-975099104432}" srcOrd="0" destOrd="0" presId="urn:microsoft.com/office/officeart/2018/5/layout/IconCircleLabelList"/>
    <dgm:cxn modelId="{91E11B66-F433-48CF-A9A5-BDA6B89C52A8}" srcId="{397F71DD-C6A5-4338-AEFC-6133D63C9387}" destId="{E0DEC22E-2F20-4229-87D5-3782D9392C8C}" srcOrd="2" destOrd="0" parTransId="{DBCC42C2-B724-4BE5-AC89-1E4CD25F87F7}" sibTransId="{1C2AA160-E16C-4459-92F3-CCCA4430342C}"/>
    <dgm:cxn modelId="{87132D74-5B71-4C1E-8C42-487A96263C7A}" srcId="{397F71DD-C6A5-4338-AEFC-6133D63C9387}" destId="{58B11155-AB46-4849-9D35-C08A952EAF13}" srcOrd="1" destOrd="0" parTransId="{817F9C6A-BE34-4C23-9393-2849F9FC9A2F}" sibTransId="{9B08CB71-7F2E-4712-A394-1BE636C92B92}"/>
    <dgm:cxn modelId="{64897375-CD61-4C10-AAC7-1F015EEDBC4D}" type="presOf" srcId="{58B11155-AB46-4849-9D35-C08A952EAF13}" destId="{69FC4763-A054-4C45-A647-8A100B711D3A}" srcOrd="0" destOrd="0" presId="urn:microsoft.com/office/officeart/2018/5/layout/IconCircleLabelList"/>
    <dgm:cxn modelId="{4C4066D3-0A57-4B3E-840D-324F34F9A33E}" type="presOf" srcId="{E0DEC22E-2F20-4229-87D5-3782D9392C8C}" destId="{70100367-E59B-43F2-B5C8-C9A6CD78FDD0}" srcOrd="0" destOrd="0" presId="urn:microsoft.com/office/officeart/2018/5/layout/IconCircleLabelList"/>
    <dgm:cxn modelId="{5DF265EF-E595-42E8-BB30-FAE6BCB97EAF}" srcId="{397F71DD-C6A5-4338-AEFC-6133D63C9387}" destId="{459E818B-E8C7-4E5D-9955-494151B0E047}" srcOrd="0" destOrd="0" parTransId="{D43C391B-B96A-4723-845F-55183C9046BC}" sibTransId="{58E03A34-846B-4FA5-9A15-C54B1BEF0C1A}"/>
    <dgm:cxn modelId="{5E2048FA-7A22-49A9-956E-C3C594032EBC}" srcId="{397F71DD-C6A5-4338-AEFC-6133D63C9387}" destId="{D0258090-27AA-4714-B46B-9B7ED741CAF8}" srcOrd="3" destOrd="0" parTransId="{F4D598AF-D53F-443C-A775-54F91B79AE7A}" sibTransId="{7F472B99-63A4-4E0F-8926-48FB3AE0FDED}"/>
    <dgm:cxn modelId="{42B1B911-B360-438C-BBDD-8003F2D95F89}" type="presParOf" srcId="{54A72FF4-FD75-44D7-8FA6-975099104432}" destId="{FB0013D8-3F3F-42D8-B050-3DE704768D69}" srcOrd="0" destOrd="0" presId="urn:microsoft.com/office/officeart/2018/5/layout/IconCircleLabelList"/>
    <dgm:cxn modelId="{8B33646B-0457-4D06-BC51-9A28DA962770}" type="presParOf" srcId="{FB0013D8-3F3F-42D8-B050-3DE704768D69}" destId="{D0765B28-B3E3-433B-B4C2-750648AEC11C}" srcOrd="0" destOrd="0" presId="urn:microsoft.com/office/officeart/2018/5/layout/IconCircleLabelList"/>
    <dgm:cxn modelId="{6C1CEC8B-1B10-4E3F-A5D9-2BC0516AC273}" type="presParOf" srcId="{FB0013D8-3F3F-42D8-B050-3DE704768D69}" destId="{4743301D-32C9-4EBF-9E5C-6E752DF88A7E}" srcOrd="1" destOrd="0" presId="urn:microsoft.com/office/officeart/2018/5/layout/IconCircleLabelList"/>
    <dgm:cxn modelId="{BD055809-C159-4E02-B5F2-C0E588614EC3}" type="presParOf" srcId="{FB0013D8-3F3F-42D8-B050-3DE704768D69}" destId="{8902FD8D-3213-4E70-8565-DA42B86706A1}" srcOrd="2" destOrd="0" presId="urn:microsoft.com/office/officeart/2018/5/layout/IconCircleLabelList"/>
    <dgm:cxn modelId="{71C57D61-D8D8-4224-B347-F92506C0ED7F}" type="presParOf" srcId="{FB0013D8-3F3F-42D8-B050-3DE704768D69}" destId="{11B0A287-E797-445F-8F95-B3E5F1F8B671}" srcOrd="3" destOrd="0" presId="urn:microsoft.com/office/officeart/2018/5/layout/IconCircleLabelList"/>
    <dgm:cxn modelId="{1584A5DA-4ADA-4CC4-8F9D-0ADFF3308E4B}" type="presParOf" srcId="{54A72FF4-FD75-44D7-8FA6-975099104432}" destId="{01D6DB9B-86E4-42B4-BF7C-E26478FEBBEA}" srcOrd="1" destOrd="0" presId="urn:microsoft.com/office/officeart/2018/5/layout/IconCircleLabelList"/>
    <dgm:cxn modelId="{37FF3768-924C-4712-9909-3E42C7DD833F}" type="presParOf" srcId="{54A72FF4-FD75-44D7-8FA6-975099104432}" destId="{363F6902-66CE-4A5C-9B1C-9F024D1EB51A}" srcOrd="2" destOrd="0" presId="urn:microsoft.com/office/officeart/2018/5/layout/IconCircleLabelList"/>
    <dgm:cxn modelId="{F54F909A-C5C1-4BD7-815C-9339B071440C}" type="presParOf" srcId="{363F6902-66CE-4A5C-9B1C-9F024D1EB51A}" destId="{442E5730-EB18-435D-A055-FFA19EF67005}" srcOrd="0" destOrd="0" presId="urn:microsoft.com/office/officeart/2018/5/layout/IconCircleLabelList"/>
    <dgm:cxn modelId="{C1BE1E2C-6D8E-4002-8565-783CC0FF1D16}" type="presParOf" srcId="{363F6902-66CE-4A5C-9B1C-9F024D1EB51A}" destId="{F0B49BA6-09B4-46B0-8BD1-D08184925E55}" srcOrd="1" destOrd="0" presId="urn:microsoft.com/office/officeart/2018/5/layout/IconCircleLabelList"/>
    <dgm:cxn modelId="{AAC71B2A-FDEA-46E0-95F4-327E676C09F1}" type="presParOf" srcId="{363F6902-66CE-4A5C-9B1C-9F024D1EB51A}" destId="{403AA131-E3E7-4F7E-993A-DC5FC884E209}" srcOrd="2" destOrd="0" presId="urn:microsoft.com/office/officeart/2018/5/layout/IconCircleLabelList"/>
    <dgm:cxn modelId="{66BAC007-52A5-41A9-8419-B8D275F24326}" type="presParOf" srcId="{363F6902-66CE-4A5C-9B1C-9F024D1EB51A}" destId="{69FC4763-A054-4C45-A647-8A100B711D3A}" srcOrd="3" destOrd="0" presId="urn:microsoft.com/office/officeart/2018/5/layout/IconCircleLabelList"/>
    <dgm:cxn modelId="{8079F06C-FE7C-496B-9F71-0BF86DC290EC}" type="presParOf" srcId="{54A72FF4-FD75-44D7-8FA6-975099104432}" destId="{91ED9AD7-1D6F-43DE-9F6D-B7E790400B41}" srcOrd="3" destOrd="0" presId="urn:microsoft.com/office/officeart/2018/5/layout/IconCircleLabelList"/>
    <dgm:cxn modelId="{D6F3D3A8-3652-48E6-AA7C-20368E2CA5D8}" type="presParOf" srcId="{54A72FF4-FD75-44D7-8FA6-975099104432}" destId="{6EBF1AC0-4164-4863-8E67-EFE5117A9DB2}" srcOrd="4" destOrd="0" presId="urn:microsoft.com/office/officeart/2018/5/layout/IconCircleLabelList"/>
    <dgm:cxn modelId="{7661463D-BA9F-4763-AC03-0A84B38A834C}" type="presParOf" srcId="{6EBF1AC0-4164-4863-8E67-EFE5117A9DB2}" destId="{8239CFD7-CDD4-4AE8-B0B5-5942FD50A796}" srcOrd="0" destOrd="0" presId="urn:microsoft.com/office/officeart/2018/5/layout/IconCircleLabelList"/>
    <dgm:cxn modelId="{517E591E-27C3-490C-885D-555A58597B18}" type="presParOf" srcId="{6EBF1AC0-4164-4863-8E67-EFE5117A9DB2}" destId="{A1360CAE-F95C-4A33-9ECA-5194B54C4338}" srcOrd="1" destOrd="0" presId="urn:microsoft.com/office/officeart/2018/5/layout/IconCircleLabelList"/>
    <dgm:cxn modelId="{6D239550-D078-4E2C-9B40-22C0D331E479}" type="presParOf" srcId="{6EBF1AC0-4164-4863-8E67-EFE5117A9DB2}" destId="{48EDF6D1-5A43-4088-9301-8DA823E38763}" srcOrd="2" destOrd="0" presId="urn:microsoft.com/office/officeart/2018/5/layout/IconCircleLabelList"/>
    <dgm:cxn modelId="{125AAE05-F5EB-45D9-A755-1C30F0A75A2A}" type="presParOf" srcId="{6EBF1AC0-4164-4863-8E67-EFE5117A9DB2}" destId="{70100367-E59B-43F2-B5C8-C9A6CD78FDD0}" srcOrd="3" destOrd="0" presId="urn:microsoft.com/office/officeart/2018/5/layout/IconCircleLabelList"/>
    <dgm:cxn modelId="{6B7C3C2E-126D-4629-9C69-2CBB2D0D244B}" type="presParOf" srcId="{54A72FF4-FD75-44D7-8FA6-975099104432}" destId="{52060634-C74E-493B-BEA7-2AFE9D0FFBA3}" srcOrd="5" destOrd="0" presId="urn:microsoft.com/office/officeart/2018/5/layout/IconCircleLabelList"/>
    <dgm:cxn modelId="{F4EBD34F-D89A-4026-BF98-8D43304475CE}" type="presParOf" srcId="{54A72FF4-FD75-44D7-8FA6-975099104432}" destId="{E5D9E141-BCC0-4ECD-BAAB-A221AA0C3A10}" srcOrd="6" destOrd="0" presId="urn:microsoft.com/office/officeart/2018/5/layout/IconCircleLabelList"/>
    <dgm:cxn modelId="{31A5ECB8-DF7E-448D-8317-06FA7E7633D2}" type="presParOf" srcId="{E5D9E141-BCC0-4ECD-BAAB-A221AA0C3A10}" destId="{7886FAFB-ED2D-4BDB-9253-A2895A0A0130}" srcOrd="0" destOrd="0" presId="urn:microsoft.com/office/officeart/2018/5/layout/IconCircleLabelList"/>
    <dgm:cxn modelId="{46C57C00-4461-4188-9261-646C5AB49D69}" type="presParOf" srcId="{E5D9E141-BCC0-4ECD-BAAB-A221AA0C3A10}" destId="{18C6F704-981D-4912-8FCD-026D0D9B227B}" srcOrd="1" destOrd="0" presId="urn:microsoft.com/office/officeart/2018/5/layout/IconCircleLabelList"/>
    <dgm:cxn modelId="{77947B2F-C541-408E-BAF4-8F09E2A87DBC}" type="presParOf" srcId="{E5D9E141-BCC0-4ECD-BAAB-A221AA0C3A10}" destId="{E9C2F11C-F905-4AF2-975E-D024D8570AF2}" srcOrd="2" destOrd="0" presId="urn:microsoft.com/office/officeart/2018/5/layout/IconCircleLabelList"/>
    <dgm:cxn modelId="{7E22D3D4-1AD8-498A-8CA9-9F9619BF1CAF}" type="presParOf" srcId="{E5D9E141-BCC0-4ECD-BAAB-A221AA0C3A10}" destId="{9C413CDB-6011-42B9-A605-9FEF67B82F98}" srcOrd="3" destOrd="0" presId="urn:microsoft.com/office/officeart/2018/5/layout/IconCircle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7FF1EDF6-65D3-49BB-98ED-280EF331A771}" type="doc">
      <dgm:prSet loTypeId="urn:microsoft.com/office/officeart/2005/8/layout/cycle5" loCatId="cycle" qsTypeId="urn:microsoft.com/office/officeart/2005/8/quickstyle/simple1" qsCatId="simple" csTypeId="urn:microsoft.com/office/officeart/2005/8/colors/accent4_2" csCatId="accent4" phldr="1"/>
      <dgm:spPr/>
      <dgm:t>
        <a:bodyPr/>
        <a:lstStyle/>
        <a:p>
          <a:endParaRPr lang="en-GB"/>
        </a:p>
      </dgm:t>
    </dgm:pt>
    <dgm:pt modelId="{824A9636-B692-4C79-8777-BEC7930EDBF9}">
      <dgm:prSet phldrT="[Text]"/>
      <dgm:spPr/>
      <dgm:t>
        <a:bodyPr/>
        <a:lstStyle/>
        <a:p>
          <a:r>
            <a:rPr lang="cy-GB"/>
            <a:t>Profiad diriaethol</a:t>
          </a:r>
        </a:p>
        <a:p>
          <a:r>
            <a:rPr lang="cy-GB"/>
            <a:t>(profi rhywbeth)</a:t>
          </a:r>
          <a:endParaRPr lang="en-GB"/>
        </a:p>
      </dgm:t>
    </dgm:pt>
    <dgm:pt modelId="{346A40E4-0DEC-44F8-9463-E6554A6F48A1}" type="parTrans" cxnId="{CC7D045C-8325-40F0-A64F-78F5785DD422}">
      <dgm:prSet/>
      <dgm:spPr/>
      <dgm:t>
        <a:bodyPr/>
        <a:lstStyle/>
        <a:p>
          <a:endParaRPr lang="en-GB"/>
        </a:p>
      </dgm:t>
    </dgm:pt>
    <dgm:pt modelId="{E8A1F3A8-8CB4-4349-985B-C2E7D088A5B3}" type="sibTrans" cxnId="{CC7D045C-8325-40F0-A64F-78F5785DD422}">
      <dgm:prSet/>
      <dgm:spPr/>
      <dgm:t>
        <a:bodyPr/>
        <a:lstStyle/>
        <a:p>
          <a:endParaRPr lang="en-GB"/>
        </a:p>
      </dgm:t>
    </dgm:pt>
    <dgm:pt modelId="{DF8288D9-063C-469C-B9E3-6B03B8097112}">
      <dgm:prSet phldrT="[Text]"/>
      <dgm:spPr/>
      <dgm:t>
        <a:bodyPr/>
        <a:lstStyle/>
        <a:p>
          <a:r>
            <a:rPr lang="cy-GB"/>
            <a:t>Arsylwad adfyfyriol</a:t>
          </a:r>
        </a:p>
        <a:p>
          <a:r>
            <a:rPr lang="cy-GB"/>
            <a:t>(meddwl am y profiad)</a:t>
          </a:r>
          <a:endParaRPr lang="en-GB"/>
        </a:p>
      </dgm:t>
    </dgm:pt>
    <dgm:pt modelId="{9CE3DD14-E627-4F0C-A337-DC3398B0B4D9}" type="parTrans" cxnId="{55950FB1-76B7-44B4-9AD9-B8CD3FCC4B1A}">
      <dgm:prSet/>
      <dgm:spPr/>
      <dgm:t>
        <a:bodyPr/>
        <a:lstStyle/>
        <a:p>
          <a:endParaRPr lang="en-GB"/>
        </a:p>
      </dgm:t>
    </dgm:pt>
    <dgm:pt modelId="{A1BC5304-3E14-4DF6-BB24-0D8BFD20DC55}" type="sibTrans" cxnId="{55950FB1-76B7-44B4-9AD9-B8CD3FCC4B1A}">
      <dgm:prSet/>
      <dgm:spPr/>
      <dgm:t>
        <a:bodyPr/>
        <a:lstStyle/>
        <a:p>
          <a:endParaRPr lang="en-GB"/>
        </a:p>
      </dgm:t>
    </dgm:pt>
    <dgm:pt modelId="{C922E23E-65AB-4F64-8E1C-D2827BE94074}">
      <dgm:prSet phldrT="[Text]"/>
      <dgm:spPr/>
      <dgm:t>
        <a:bodyPr/>
        <a:lstStyle/>
        <a:p>
          <a:r>
            <a:rPr lang="cy-GB"/>
            <a:t>Cysyniad haniaethol</a:t>
          </a:r>
        </a:p>
        <a:p>
          <a:r>
            <a:rPr lang="cy-GB"/>
            <a:t>(dysgu o’r profiad)</a:t>
          </a:r>
          <a:endParaRPr lang="en-GB"/>
        </a:p>
      </dgm:t>
    </dgm:pt>
    <dgm:pt modelId="{0B76369A-3AFD-444A-BF22-37628B38211F}" type="parTrans" cxnId="{BFD85AD2-3EF2-4AC9-ADB6-B928B8870972}">
      <dgm:prSet/>
      <dgm:spPr/>
      <dgm:t>
        <a:bodyPr/>
        <a:lstStyle/>
        <a:p>
          <a:endParaRPr lang="en-GB"/>
        </a:p>
      </dgm:t>
    </dgm:pt>
    <dgm:pt modelId="{2A824CB8-D721-4062-AA9E-EBCDFFFEC467}" type="sibTrans" cxnId="{BFD85AD2-3EF2-4AC9-ADB6-B928B8870972}">
      <dgm:prSet/>
      <dgm:spPr/>
      <dgm:t>
        <a:bodyPr/>
        <a:lstStyle/>
        <a:p>
          <a:endParaRPr lang="en-GB"/>
        </a:p>
      </dgm:t>
    </dgm:pt>
    <dgm:pt modelId="{6B833C1D-6A1B-4A63-8240-EE4BA4CF1728}">
      <dgm:prSet phldrT="[Text]"/>
      <dgm:spPr/>
      <dgm:t>
        <a:bodyPr/>
        <a:lstStyle/>
        <a:p>
          <a:r>
            <a:rPr lang="cy-GB"/>
            <a:t>Arbrofi gweithredol</a:t>
          </a:r>
        </a:p>
        <a:p>
          <a:r>
            <a:rPr lang="cy-GB"/>
            <a:t>(rhoi’r hyn rydych chi wedi ei ddysgu yn eich arfer)</a:t>
          </a:r>
          <a:endParaRPr lang="en-GB"/>
        </a:p>
      </dgm:t>
    </dgm:pt>
    <dgm:pt modelId="{F58D94D6-1643-47CA-870B-32EE8CBEF127}" type="parTrans" cxnId="{C6D055F9-1497-4F5C-89A3-96159964CAC2}">
      <dgm:prSet/>
      <dgm:spPr/>
      <dgm:t>
        <a:bodyPr/>
        <a:lstStyle/>
        <a:p>
          <a:endParaRPr lang="en-GB"/>
        </a:p>
      </dgm:t>
    </dgm:pt>
    <dgm:pt modelId="{6D016082-B588-4559-946E-3AC9C0F900B1}" type="sibTrans" cxnId="{C6D055F9-1497-4F5C-89A3-96159964CAC2}">
      <dgm:prSet/>
      <dgm:spPr/>
      <dgm:t>
        <a:bodyPr/>
        <a:lstStyle/>
        <a:p>
          <a:endParaRPr lang="en-GB"/>
        </a:p>
      </dgm:t>
    </dgm:pt>
    <dgm:pt modelId="{4D10336C-5572-45F1-AD64-9F315EFE9309}" type="pres">
      <dgm:prSet presAssocID="{7FF1EDF6-65D3-49BB-98ED-280EF331A771}" presName="cycle" presStyleCnt="0">
        <dgm:presLayoutVars>
          <dgm:dir/>
          <dgm:resizeHandles val="exact"/>
        </dgm:presLayoutVars>
      </dgm:prSet>
      <dgm:spPr/>
    </dgm:pt>
    <dgm:pt modelId="{9E8F8A8D-AA0E-426E-B4B6-7A969B4B2B64}" type="pres">
      <dgm:prSet presAssocID="{824A9636-B692-4C79-8777-BEC7930EDBF9}" presName="node" presStyleLbl="node1" presStyleIdx="0" presStyleCnt="4" custScaleX="127045" custScaleY="136411" custRadScaleRad="101793" custRadScaleInc="-2640">
        <dgm:presLayoutVars>
          <dgm:bulletEnabled val="1"/>
        </dgm:presLayoutVars>
      </dgm:prSet>
      <dgm:spPr/>
    </dgm:pt>
    <dgm:pt modelId="{B3A1417C-8866-43B0-9197-E7AAC2F86F4F}" type="pres">
      <dgm:prSet presAssocID="{824A9636-B692-4C79-8777-BEC7930EDBF9}" presName="spNode" presStyleCnt="0"/>
      <dgm:spPr/>
    </dgm:pt>
    <dgm:pt modelId="{7C3817EA-FE8F-4C3C-B857-0C0CE83BEBA2}" type="pres">
      <dgm:prSet presAssocID="{E8A1F3A8-8CB4-4349-985B-C2E7D088A5B3}" presName="sibTrans" presStyleLbl="sibTrans1D1" presStyleIdx="0" presStyleCnt="4"/>
      <dgm:spPr/>
    </dgm:pt>
    <dgm:pt modelId="{617B1629-8EFB-4FBD-AF23-03EFF6744D1E}" type="pres">
      <dgm:prSet presAssocID="{DF8288D9-063C-469C-B9E3-6B03B8097112}" presName="node" presStyleLbl="node1" presStyleIdx="1" presStyleCnt="4" custScaleX="137495" custScaleY="134182">
        <dgm:presLayoutVars>
          <dgm:bulletEnabled val="1"/>
        </dgm:presLayoutVars>
      </dgm:prSet>
      <dgm:spPr/>
    </dgm:pt>
    <dgm:pt modelId="{A676E2EB-464D-45E7-964B-07C5C08441B6}" type="pres">
      <dgm:prSet presAssocID="{DF8288D9-063C-469C-B9E3-6B03B8097112}" presName="spNode" presStyleCnt="0"/>
      <dgm:spPr/>
    </dgm:pt>
    <dgm:pt modelId="{6E0E9D24-23A8-43CE-B67C-4F69B040345B}" type="pres">
      <dgm:prSet presAssocID="{A1BC5304-3E14-4DF6-BB24-0D8BFD20DC55}" presName="sibTrans" presStyleLbl="sibTrans1D1" presStyleIdx="1" presStyleCnt="4"/>
      <dgm:spPr/>
    </dgm:pt>
    <dgm:pt modelId="{DB4E2C0F-881D-4EDB-A028-514B719E405F}" type="pres">
      <dgm:prSet presAssocID="{C922E23E-65AB-4F64-8E1C-D2827BE94074}" presName="node" presStyleLbl="node1" presStyleIdx="2" presStyleCnt="4" custScaleX="137408" custScaleY="133808">
        <dgm:presLayoutVars>
          <dgm:bulletEnabled val="1"/>
        </dgm:presLayoutVars>
      </dgm:prSet>
      <dgm:spPr/>
    </dgm:pt>
    <dgm:pt modelId="{EBBAD462-C31D-4CC8-B267-94C10EC4946A}" type="pres">
      <dgm:prSet presAssocID="{C922E23E-65AB-4F64-8E1C-D2827BE94074}" presName="spNode" presStyleCnt="0"/>
      <dgm:spPr/>
    </dgm:pt>
    <dgm:pt modelId="{9B91185E-E6B0-4B7D-9AC6-ED9109837E53}" type="pres">
      <dgm:prSet presAssocID="{2A824CB8-D721-4062-AA9E-EBCDFFFEC467}" presName="sibTrans" presStyleLbl="sibTrans1D1" presStyleIdx="2" presStyleCnt="4"/>
      <dgm:spPr/>
    </dgm:pt>
    <dgm:pt modelId="{5CA4D743-1C0C-4C74-ABE6-E74806CE5949}" type="pres">
      <dgm:prSet presAssocID="{6B833C1D-6A1B-4A63-8240-EE4BA4CF1728}" presName="node" presStyleLbl="node1" presStyleIdx="3" presStyleCnt="4" custScaleX="130777" custScaleY="138309">
        <dgm:presLayoutVars>
          <dgm:bulletEnabled val="1"/>
        </dgm:presLayoutVars>
      </dgm:prSet>
      <dgm:spPr/>
    </dgm:pt>
    <dgm:pt modelId="{BE721855-A95E-4A23-A617-4C3C16D96854}" type="pres">
      <dgm:prSet presAssocID="{6B833C1D-6A1B-4A63-8240-EE4BA4CF1728}" presName="spNode" presStyleCnt="0"/>
      <dgm:spPr/>
    </dgm:pt>
    <dgm:pt modelId="{A74F3BFC-53CD-4E01-A25C-56C154A83533}" type="pres">
      <dgm:prSet presAssocID="{6D016082-B588-4559-946E-3AC9C0F900B1}" presName="sibTrans" presStyleLbl="sibTrans1D1" presStyleIdx="3" presStyleCnt="4"/>
      <dgm:spPr/>
    </dgm:pt>
  </dgm:ptLst>
  <dgm:cxnLst>
    <dgm:cxn modelId="{E45E8C1F-C207-40DB-A193-77362E7C8C51}" type="presOf" srcId="{2A824CB8-D721-4062-AA9E-EBCDFFFEC467}" destId="{9B91185E-E6B0-4B7D-9AC6-ED9109837E53}" srcOrd="0" destOrd="0" presId="urn:microsoft.com/office/officeart/2005/8/layout/cycle5"/>
    <dgm:cxn modelId="{CC7D045C-8325-40F0-A64F-78F5785DD422}" srcId="{7FF1EDF6-65D3-49BB-98ED-280EF331A771}" destId="{824A9636-B692-4C79-8777-BEC7930EDBF9}" srcOrd="0" destOrd="0" parTransId="{346A40E4-0DEC-44F8-9463-E6554A6F48A1}" sibTransId="{E8A1F3A8-8CB4-4349-985B-C2E7D088A5B3}"/>
    <dgm:cxn modelId="{88B15B5F-1382-4395-9EA2-FD88D258B494}" type="presOf" srcId="{E8A1F3A8-8CB4-4349-985B-C2E7D088A5B3}" destId="{7C3817EA-FE8F-4C3C-B857-0C0CE83BEBA2}" srcOrd="0" destOrd="0" presId="urn:microsoft.com/office/officeart/2005/8/layout/cycle5"/>
    <dgm:cxn modelId="{524AEF62-A559-48D4-AC62-C5C9844C6987}" type="presOf" srcId="{824A9636-B692-4C79-8777-BEC7930EDBF9}" destId="{9E8F8A8D-AA0E-426E-B4B6-7A969B4B2B64}" srcOrd="0" destOrd="0" presId="urn:microsoft.com/office/officeart/2005/8/layout/cycle5"/>
    <dgm:cxn modelId="{009AE669-6561-46E1-B764-5B8CAFA4F745}" type="presOf" srcId="{7FF1EDF6-65D3-49BB-98ED-280EF331A771}" destId="{4D10336C-5572-45F1-AD64-9F315EFE9309}" srcOrd="0" destOrd="0" presId="urn:microsoft.com/office/officeart/2005/8/layout/cycle5"/>
    <dgm:cxn modelId="{9E118254-AE8F-4ED2-85A2-4098E2C392A4}" type="presOf" srcId="{6D016082-B588-4559-946E-3AC9C0F900B1}" destId="{A74F3BFC-53CD-4E01-A25C-56C154A83533}" srcOrd="0" destOrd="0" presId="urn:microsoft.com/office/officeart/2005/8/layout/cycle5"/>
    <dgm:cxn modelId="{96A00581-7661-4DB4-8565-DA1DF8256BFA}" type="presOf" srcId="{DF8288D9-063C-469C-B9E3-6B03B8097112}" destId="{617B1629-8EFB-4FBD-AF23-03EFF6744D1E}" srcOrd="0" destOrd="0" presId="urn:microsoft.com/office/officeart/2005/8/layout/cycle5"/>
    <dgm:cxn modelId="{55950FB1-76B7-44B4-9AD9-B8CD3FCC4B1A}" srcId="{7FF1EDF6-65D3-49BB-98ED-280EF331A771}" destId="{DF8288D9-063C-469C-B9E3-6B03B8097112}" srcOrd="1" destOrd="0" parTransId="{9CE3DD14-E627-4F0C-A337-DC3398B0B4D9}" sibTransId="{A1BC5304-3E14-4DF6-BB24-0D8BFD20DC55}"/>
    <dgm:cxn modelId="{2D2E27C0-D058-4271-90BD-74EB400EF4E4}" type="presOf" srcId="{6B833C1D-6A1B-4A63-8240-EE4BA4CF1728}" destId="{5CA4D743-1C0C-4C74-ABE6-E74806CE5949}" srcOrd="0" destOrd="0" presId="urn:microsoft.com/office/officeart/2005/8/layout/cycle5"/>
    <dgm:cxn modelId="{BFD85AD2-3EF2-4AC9-ADB6-B928B8870972}" srcId="{7FF1EDF6-65D3-49BB-98ED-280EF331A771}" destId="{C922E23E-65AB-4F64-8E1C-D2827BE94074}" srcOrd="2" destOrd="0" parTransId="{0B76369A-3AFD-444A-BF22-37628B38211F}" sibTransId="{2A824CB8-D721-4062-AA9E-EBCDFFFEC467}"/>
    <dgm:cxn modelId="{33B7B8DC-AF03-498A-98B4-2076FF0A2DAB}" type="presOf" srcId="{A1BC5304-3E14-4DF6-BB24-0D8BFD20DC55}" destId="{6E0E9D24-23A8-43CE-B67C-4F69B040345B}" srcOrd="0" destOrd="0" presId="urn:microsoft.com/office/officeart/2005/8/layout/cycle5"/>
    <dgm:cxn modelId="{8C92F9E4-1205-48D5-8E49-DBC0D0C33FBB}" type="presOf" srcId="{C922E23E-65AB-4F64-8E1C-D2827BE94074}" destId="{DB4E2C0F-881D-4EDB-A028-514B719E405F}" srcOrd="0" destOrd="0" presId="urn:microsoft.com/office/officeart/2005/8/layout/cycle5"/>
    <dgm:cxn modelId="{C6D055F9-1497-4F5C-89A3-96159964CAC2}" srcId="{7FF1EDF6-65D3-49BB-98ED-280EF331A771}" destId="{6B833C1D-6A1B-4A63-8240-EE4BA4CF1728}" srcOrd="3" destOrd="0" parTransId="{F58D94D6-1643-47CA-870B-32EE8CBEF127}" sibTransId="{6D016082-B588-4559-946E-3AC9C0F900B1}"/>
    <dgm:cxn modelId="{E7BF2A6D-C378-400A-986E-EE532B0D42BE}" type="presParOf" srcId="{4D10336C-5572-45F1-AD64-9F315EFE9309}" destId="{9E8F8A8D-AA0E-426E-B4B6-7A969B4B2B64}" srcOrd="0" destOrd="0" presId="urn:microsoft.com/office/officeart/2005/8/layout/cycle5"/>
    <dgm:cxn modelId="{766CB7BD-2AD4-4257-81C7-8B9D71F7ED47}" type="presParOf" srcId="{4D10336C-5572-45F1-AD64-9F315EFE9309}" destId="{B3A1417C-8866-43B0-9197-E7AAC2F86F4F}" srcOrd="1" destOrd="0" presId="urn:microsoft.com/office/officeart/2005/8/layout/cycle5"/>
    <dgm:cxn modelId="{9C62773A-4FCF-45F3-9A7B-2F29DA564592}" type="presParOf" srcId="{4D10336C-5572-45F1-AD64-9F315EFE9309}" destId="{7C3817EA-FE8F-4C3C-B857-0C0CE83BEBA2}" srcOrd="2" destOrd="0" presId="urn:microsoft.com/office/officeart/2005/8/layout/cycle5"/>
    <dgm:cxn modelId="{BCF83FF2-0FE1-4FA3-B0FE-7E0AB7D66C27}" type="presParOf" srcId="{4D10336C-5572-45F1-AD64-9F315EFE9309}" destId="{617B1629-8EFB-4FBD-AF23-03EFF6744D1E}" srcOrd="3" destOrd="0" presId="urn:microsoft.com/office/officeart/2005/8/layout/cycle5"/>
    <dgm:cxn modelId="{F21FB4EF-6ACA-459C-94DF-864BA4DB9E3D}" type="presParOf" srcId="{4D10336C-5572-45F1-AD64-9F315EFE9309}" destId="{A676E2EB-464D-45E7-964B-07C5C08441B6}" srcOrd="4" destOrd="0" presId="urn:microsoft.com/office/officeart/2005/8/layout/cycle5"/>
    <dgm:cxn modelId="{CDFE6926-73D7-4BD1-8E72-9AB6C9223376}" type="presParOf" srcId="{4D10336C-5572-45F1-AD64-9F315EFE9309}" destId="{6E0E9D24-23A8-43CE-B67C-4F69B040345B}" srcOrd="5" destOrd="0" presId="urn:microsoft.com/office/officeart/2005/8/layout/cycle5"/>
    <dgm:cxn modelId="{57E2A41C-BBBE-47CD-A13E-E1FB2861C569}" type="presParOf" srcId="{4D10336C-5572-45F1-AD64-9F315EFE9309}" destId="{DB4E2C0F-881D-4EDB-A028-514B719E405F}" srcOrd="6" destOrd="0" presId="urn:microsoft.com/office/officeart/2005/8/layout/cycle5"/>
    <dgm:cxn modelId="{275C88A5-435A-4F91-92CE-BF3A6CDCC725}" type="presParOf" srcId="{4D10336C-5572-45F1-AD64-9F315EFE9309}" destId="{EBBAD462-C31D-4CC8-B267-94C10EC4946A}" srcOrd="7" destOrd="0" presId="urn:microsoft.com/office/officeart/2005/8/layout/cycle5"/>
    <dgm:cxn modelId="{63ED46CF-61F7-4B2F-9A4D-9C33AD18723B}" type="presParOf" srcId="{4D10336C-5572-45F1-AD64-9F315EFE9309}" destId="{9B91185E-E6B0-4B7D-9AC6-ED9109837E53}" srcOrd="8" destOrd="0" presId="urn:microsoft.com/office/officeart/2005/8/layout/cycle5"/>
    <dgm:cxn modelId="{EBC4ACDD-0BD2-4B6F-8248-5F1283116A40}" type="presParOf" srcId="{4D10336C-5572-45F1-AD64-9F315EFE9309}" destId="{5CA4D743-1C0C-4C74-ABE6-E74806CE5949}" srcOrd="9" destOrd="0" presId="urn:microsoft.com/office/officeart/2005/8/layout/cycle5"/>
    <dgm:cxn modelId="{A83ECDBC-CB2E-4732-9E81-8E084C323DAA}" type="presParOf" srcId="{4D10336C-5572-45F1-AD64-9F315EFE9309}" destId="{BE721855-A95E-4A23-A617-4C3C16D96854}" srcOrd="10" destOrd="0" presId="urn:microsoft.com/office/officeart/2005/8/layout/cycle5"/>
    <dgm:cxn modelId="{519504C8-7268-4445-A7E6-8B302DAE49AA}" type="presParOf" srcId="{4D10336C-5572-45F1-AD64-9F315EFE9309}" destId="{A74F3BFC-53CD-4E01-A25C-56C154A83533}" srcOrd="11" destOrd="0" presId="urn:microsoft.com/office/officeart/2005/8/layout/cycle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3A4C9946-51A7-40DC-B518-CC03FC524FE6}" type="doc">
      <dgm:prSet loTypeId="urn:microsoft.com/office/officeart/2005/8/layout/cycle5" loCatId="cycle" qsTypeId="urn:microsoft.com/office/officeart/2005/8/quickstyle/simple1" qsCatId="simple" csTypeId="urn:microsoft.com/office/officeart/2005/8/colors/accent4_2" csCatId="accent4" phldr="1"/>
      <dgm:spPr/>
      <dgm:t>
        <a:bodyPr/>
        <a:lstStyle/>
        <a:p>
          <a:endParaRPr lang="en-GB"/>
        </a:p>
      </dgm:t>
    </dgm:pt>
    <dgm:pt modelId="{A3D90851-20F2-456B-9957-220D9329A376}">
      <dgm:prSet phldrT="[Text]"/>
      <dgm:spPr/>
      <dgm:t>
        <a:bodyPr/>
        <a:lstStyle/>
        <a:p>
          <a:r>
            <a:rPr lang="cy-GB"/>
            <a:t>PARAGRAFF 1</a:t>
          </a:r>
        </a:p>
        <a:p>
          <a:r>
            <a:rPr lang="en-GB" err="1"/>
            <a:t>Disgrifiwch</a:t>
          </a:r>
          <a:r>
            <a:rPr lang="en-GB"/>
            <a:t> </a:t>
          </a:r>
          <a:r>
            <a:rPr lang="en-GB" err="1"/>
            <a:t>beth</a:t>
          </a:r>
          <a:r>
            <a:rPr lang="en-GB"/>
            <a:t> </a:t>
          </a:r>
          <a:r>
            <a:rPr lang="en-GB" err="1"/>
            <a:t>ddigwyddodd</a:t>
          </a:r>
          <a:endParaRPr lang="en-GB"/>
        </a:p>
      </dgm:t>
    </dgm:pt>
    <dgm:pt modelId="{0773CAF0-8938-4569-A464-872A06A279C5}" type="parTrans" cxnId="{1025C663-5803-4AB0-A569-BFDFF0D9FE63}">
      <dgm:prSet/>
      <dgm:spPr/>
      <dgm:t>
        <a:bodyPr/>
        <a:lstStyle/>
        <a:p>
          <a:endParaRPr lang="en-GB"/>
        </a:p>
      </dgm:t>
    </dgm:pt>
    <dgm:pt modelId="{9210B65E-419B-47BE-8F61-DD256F1DE94F}" type="sibTrans" cxnId="{1025C663-5803-4AB0-A569-BFDFF0D9FE63}">
      <dgm:prSet/>
      <dgm:spPr/>
      <dgm:t>
        <a:bodyPr/>
        <a:lstStyle/>
        <a:p>
          <a:endParaRPr lang="en-GB"/>
        </a:p>
      </dgm:t>
    </dgm:pt>
    <dgm:pt modelId="{97EDBDF1-632D-4BD4-8860-A9D730FE4B82}">
      <dgm:prSet phldrT="[Text]"/>
      <dgm:spPr/>
      <dgm:t>
        <a:bodyPr/>
        <a:lstStyle/>
        <a:p>
          <a:r>
            <a:rPr lang="cy-GB"/>
            <a:t>PARAGRAFF 2</a:t>
          </a:r>
        </a:p>
        <a:p>
          <a:r>
            <a:rPr lang="cy-GB"/>
            <a:t>Disgrifiwch eich teimladau a’ch ymatebion emosiynol</a:t>
          </a:r>
          <a:endParaRPr lang="en-GB"/>
        </a:p>
      </dgm:t>
    </dgm:pt>
    <dgm:pt modelId="{8A84204C-01CB-429D-B34A-907FB9959EAD}" type="parTrans" cxnId="{F8CB4558-1B73-44CD-9B36-840B5C70BCE6}">
      <dgm:prSet/>
      <dgm:spPr/>
      <dgm:t>
        <a:bodyPr/>
        <a:lstStyle/>
        <a:p>
          <a:endParaRPr lang="en-GB"/>
        </a:p>
      </dgm:t>
    </dgm:pt>
    <dgm:pt modelId="{F87E13B4-0313-4F83-B52E-F37268B5D1E0}" type="sibTrans" cxnId="{F8CB4558-1B73-44CD-9B36-840B5C70BCE6}">
      <dgm:prSet/>
      <dgm:spPr/>
      <dgm:t>
        <a:bodyPr/>
        <a:lstStyle/>
        <a:p>
          <a:endParaRPr lang="en-GB"/>
        </a:p>
      </dgm:t>
    </dgm:pt>
    <dgm:pt modelId="{EA5AF8F8-6863-42F6-9A9F-E0A25FC15794}">
      <dgm:prSet phldrT="[Text]"/>
      <dgm:spPr/>
      <dgm:t>
        <a:bodyPr/>
        <a:lstStyle/>
        <a:p>
          <a:r>
            <a:rPr lang="cy-GB"/>
            <a:t>PARAGRAFF 3</a:t>
          </a:r>
        </a:p>
        <a:p>
          <a:r>
            <a:rPr lang="cy-GB"/>
            <a:t>Ystyriwch yn hyn oedd yn dda a gwael am eich ymateb</a:t>
          </a:r>
          <a:endParaRPr lang="en-GB"/>
        </a:p>
      </dgm:t>
    </dgm:pt>
    <dgm:pt modelId="{3D646160-9FBB-4B9B-AE2C-5CA795D7EDF1}" type="parTrans" cxnId="{5A92536C-2697-406E-B028-615C1F67B308}">
      <dgm:prSet/>
      <dgm:spPr/>
      <dgm:t>
        <a:bodyPr/>
        <a:lstStyle/>
        <a:p>
          <a:endParaRPr lang="en-GB"/>
        </a:p>
      </dgm:t>
    </dgm:pt>
    <dgm:pt modelId="{8D4C98D9-D019-43A2-A29D-E74DAAACD9AC}" type="sibTrans" cxnId="{5A92536C-2697-406E-B028-615C1F67B308}">
      <dgm:prSet/>
      <dgm:spPr/>
      <dgm:t>
        <a:bodyPr/>
        <a:lstStyle/>
        <a:p>
          <a:endParaRPr lang="en-GB"/>
        </a:p>
      </dgm:t>
    </dgm:pt>
    <dgm:pt modelId="{4E2E8543-326D-45F5-82E5-420D27B26C8B}">
      <dgm:prSet phldrT="[Text]"/>
      <dgm:spPr/>
      <dgm:t>
        <a:bodyPr/>
        <a:lstStyle/>
        <a:p>
          <a:r>
            <a:rPr lang="cy-GB"/>
            <a:t>PARAGRAFF 4 </a:t>
          </a:r>
        </a:p>
        <a:p>
          <a:r>
            <a:rPr lang="cy-GB"/>
            <a:t>Sut ydych chi’n gwneud synnwyr o’r sefyllfa?</a:t>
          </a:r>
        </a:p>
        <a:p>
          <a:r>
            <a:rPr lang="cy-GB"/>
            <a:t>(Defnyddiwch ffynonellau/damcaniaethau ymchwil academaidd i’ch cynorthwyo i wneud synnwyr o’ch </a:t>
          </a:r>
          <a:r>
            <a:rPr lang="cy-GB" err="1"/>
            <a:t>adfyfrio</a:t>
          </a:r>
          <a:r>
            <a:rPr lang="cy-GB"/>
            <a:t>)</a:t>
          </a:r>
          <a:endParaRPr lang="en-GB"/>
        </a:p>
      </dgm:t>
    </dgm:pt>
    <dgm:pt modelId="{F87D71ED-1DCD-49DF-BB3A-06BB5DDE3917}" type="parTrans" cxnId="{7AA5D428-E1DA-4AE1-A916-BE10224DEAF2}">
      <dgm:prSet/>
      <dgm:spPr/>
      <dgm:t>
        <a:bodyPr/>
        <a:lstStyle/>
        <a:p>
          <a:endParaRPr lang="en-GB"/>
        </a:p>
      </dgm:t>
    </dgm:pt>
    <dgm:pt modelId="{268A5CFF-9101-4C28-A6CE-680489E12D88}" type="sibTrans" cxnId="{7AA5D428-E1DA-4AE1-A916-BE10224DEAF2}">
      <dgm:prSet/>
      <dgm:spPr/>
      <dgm:t>
        <a:bodyPr/>
        <a:lstStyle/>
        <a:p>
          <a:endParaRPr lang="en-GB"/>
        </a:p>
      </dgm:t>
    </dgm:pt>
    <dgm:pt modelId="{63007CDE-8526-4DD3-B091-28A6B82A4280}">
      <dgm:prSet phldrT="[Text]"/>
      <dgm:spPr/>
      <dgm:t>
        <a:bodyPr/>
        <a:lstStyle/>
        <a:p>
          <a:r>
            <a:rPr lang="cy-GB"/>
            <a:t>PARAGRAFF 5</a:t>
          </a:r>
        </a:p>
        <a:p>
          <a:r>
            <a:rPr lang="cy-GB"/>
            <a:t>Pa gasgliadau cyffredinol allwch chi dynnu o’r digwyddiad?</a:t>
          </a:r>
        </a:p>
        <a:p>
          <a:r>
            <a:rPr lang="cy-GB"/>
            <a:t>Pa gasgliadau penodol allwch chi dynnu o’r profiad?</a:t>
          </a:r>
          <a:endParaRPr lang="en-GB"/>
        </a:p>
      </dgm:t>
    </dgm:pt>
    <dgm:pt modelId="{223AB5BF-C596-4CDB-903B-DE286FDE2F5E}" type="parTrans" cxnId="{52FF770E-C5D2-4649-B427-58681EDD5566}">
      <dgm:prSet/>
      <dgm:spPr/>
      <dgm:t>
        <a:bodyPr/>
        <a:lstStyle/>
        <a:p>
          <a:endParaRPr lang="en-GB"/>
        </a:p>
      </dgm:t>
    </dgm:pt>
    <dgm:pt modelId="{6D9CFED6-6261-455D-B959-B0838F006DF3}" type="sibTrans" cxnId="{52FF770E-C5D2-4649-B427-58681EDD5566}">
      <dgm:prSet/>
      <dgm:spPr/>
      <dgm:t>
        <a:bodyPr/>
        <a:lstStyle/>
        <a:p>
          <a:endParaRPr lang="en-GB"/>
        </a:p>
      </dgm:t>
    </dgm:pt>
    <dgm:pt modelId="{0754AF76-6F67-4ECF-827A-CF709BCE39E4}">
      <dgm:prSet/>
      <dgm:spPr/>
      <dgm:t>
        <a:bodyPr/>
        <a:lstStyle/>
        <a:p>
          <a:r>
            <a:rPr lang="cy-GB"/>
            <a:t>PARAGRAFF 6</a:t>
          </a:r>
        </a:p>
        <a:p>
          <a:r>
            <a:rPr lang="cy-GB"/>
            <a:t>Yn seiliedig ar eich adfyfyrio, beth fyddech chi’n gwneud yn wahanol yn y dyfodol?  Oes gennych chi gynllun weithredol?</a:t>
          </a:r>
          <a:endParaRPr lang="en-GB"/>
        </a:p>
      </dgm:t>
    </dgm:pt>
    <dgm:pt modelId="{3D427926-5EFE-4434-B4EB-C202E373121B}" type="parTrans" cxnId="{FF27E63B-F1AD-4E9A-ABE0-16B48676494E}">
      <dgm:prSet/>
      <dgm:spPr/>
      <dgm:t>
        <a:bodyPr/>
        <a:lstStyle/>
        <a:p>
          <a:endParaRPr lang="en-GB"/>
        </a:p>
      </dgm:t>
    </dgm:pt>
    <dgm:pt modelId="{D9AC9D41-6F70-4DEF-88A0-1EC4846461BA}" type="sibTrans" cxnId="{FF27E63B-F1AD-4E9A-ABE0-16B48676494E}">
      <dgm:prSet/>
      <dgm:spPr/>
      <dgm:t>
        <a:bodyPr/>
        <a:lstStyle/>
        <a:p>
          <a:endParaRPr lang="en-GB"/>
        </a:p>
      </dgm:t>
    </dgm:pt>
    <dgm:pt modelId="{5EE559B4-2B26-4B8A-8328-E83396AECF3C}" type="pres">
      <dgm:prSet presAssocID="{3A4C9946-51A7-40DC-B518-CC03FC524FE6}" presName="cycle" presStyleCnt="0">
        <dgm:presLayoutVars>
          <dgm:dir/>
          <dgm:resizeHandles val="exact"/>
        </dgm:presLayoutVars>
      </dgm:prSet>
      <dgm:spPr/>
    </dgm:pt>
    <dgm:pt modelId="{BEBF550F-898F-442E-962B-A7D193FDBF51}" type="pres">
      <dgm:prSet presAssocID="{A3D90851-20F2-456B-9957-220D9329A376}" presName="node" presStyleLbl="node1" presStyleIdx="0" presStyleCnt="6" custScaleX="154673" custScaleY="97246" custRadScaleRad="92435" custRadScaleInc="12649">
        <dgm:presLayoutVars>
          <dgm:bulletEnabled val="1"/>
        </dgm:presLayoutVars>
      </dgm:prSet>
      <dgm:spPr/>
    </dgm:pt>
    <dgm:pt modelId="{A82E9FC3-5AE3-446E-BAB9-BD490EF5E597}" type="pres">
      <dgm:prSet presAssocID="{A3D90851-20F2-456B-9957-220D9329A376}" presName="spNode" presStyleCnt="0"/>
      <dgm:spPr/>
    </dgm:pt>
    <dgm:pt modelId="{7903A7D4-B938-4897-AF0A-54D59B54C173}" type="pres">
      <dgm:prSet presAssocID="{9210B65E-419B-47BE-8F61-DD256F1DE94F}" presName="sibTrans" presStyleLbl="sibTrans1D1" presStyleIdx="0" presStyleCnt="6"/>
      <dgm:spPr/>
    </dgm:pt>
    <dgm:pt modelId="{C878054D-7A82-4A69-8DA8-36A6944F0515}" type="pres">
      <dgm:prSet presAssocID="{97EDBDF1-632D-4BD4-8860-A9D730FE4B82}" presName="node" presStyleLbl="node1" presStyleIdx="1" presStyleCnt="6" custScaleX="143155" custScaleY="108325" custRadScaleRad="111678" custRadScaleInc="51217">
        <dgm:presLayoutVars>
          <dgm:bulletEnabled val="1"/>
        </dgm:presLayoutVars>
      </dgm:prSet>
      <dgm:spPr/>
    </dgm:pt>
    <dgm:pt modelId="{0DA06C5C-A6E1-4BBA-8F12-8296BA7135EF}" type="pres">
      <dgm:prSet presAssocID="{97EDBDF1-632D-4BD4-8860-A9D730FE4B82}" presName="spNode" presStyleCnt="0"/>
      <dgm:spPr/>
    </dgm:pt>
    <dgm:pt modelId="{FBE1D369-CB52-41A3-8999-CEE44C56298B}" type="pres">
      <dgm:prSet presAssocID="{F87E13B4-0313-4F83-B52E-F37268B5D1E0}" presName="sibTrans" presStyleLbl="sibTrans1D1" presStyleIdx="1" presStyleCnt="6"/>
      <dgm:spPr/>
    </dgm:pt>
    <dgm:pt modelId="{9B36F6E7-0FCF-462F-89E1-371C2ED1B095}" type="pres">
      <dgm:prSet presAssocID="{EA5AF8F8-6863-42F6-9A9F-E0A25FC15794}" presName="node" presStyleLbl="node1" presStyleIdx="2" presStyleCnt="6" custScaleX="132617" custScaleY="124623" custRadScaleRad="125879" custRadScaleInc="-54658">
        <dgm:presLayoutVars>
          <dgm:bulletEnabled val="1"/>
        </dgm:presLayoutVars>
      </dgm:prSet>
      <dgm:spPr/>
    </dgm:pt>
    <dgm:pt modelId="{ADC7CC89-68AC-4D22-821D-774F799FC024}" type="pres">
      <dgm:prSet presAssocID="{EA5AF8F8-6863-42F6-9A9F-E0A25FC15794}" presName="spNode" presStyleCnt="0"/>
      <dgm:spPr/>
    </dgm:pt>
    <dgm:pt modelId="{EBCF5406-FD17-4B2F-AF3B-D09A1116D17D}" type="pres">
      <dgm:prSet presAssocID="{8D4C98D9-D019-43A2-A29D-E74DAAACD9AC}" presName="sibTrans" presStyleLbl="sibTrans1D1" presStyleIdx="2" presStyleCnt="6"/>
      <dgm:spPr/>
    </dgm:pt>
    <dgm:pt modelId="{CCD771F4-5C28-420E-A4EB-C9AF29CC2781}" type="pres">
      <dgm:prSet presAssocID="{4E2E8543-326D-45F5-82E5-420D27B26C8B}" presName="node" presStyleLbl="node1" presStyleIdx="3" presStyleCnt="6" custScaleX="174805" custScaleY="121199" custRadScaleRad="99840" custRadScaleInc="-13269">
        <dgm:presLayoutVars>
          <dgm:bulletEnabled val="1"/>
        </dgm:presLayoutVars>
      </dgm:prSet>
      <dgm:spPr/>
    </dgm:pt>
    <dgm:pt modelId="{490B2FDE-3576-4F9E-A3EE-5755890F57A8}" type="pres">
      <dgm:prSet presAssocID="{4E2E8543-326D-45F5-82E5-420D27B26C8B}" presName="spNode" presStyleCnt="0"/>
      <dgm:spPr/>
    </dgm:pt>
    <dgm:pt modelId="{4BC61641-FD7C-4956-9D94-4D1E2CB7D019}" type="pres">
      <dgm:prSet presAssocID="{268A5CFF-9101-4C28-A6CE-680489E12D88}" presName="sibTrans" presStyleLbl="sibTrans1D1" presStyleIdx="3" presStyleCnt="6"/>
      <dgm:spPr/>
    </dgm:pt>
    <dgm:pt modelId="{12653F26-E7A8-4F12-9C93-303F2C12E14C}" type="pres">
      <dgm:prSet presAssocID="{63007CDE-8526-4DD3-B091-28A6B82A4280}" presName="node" presStyleLbl="node1" presStyleIdx="4" presStyleCnt="6" custScaleX="155578" custScaleY="130495" custRadScaleRad="116058" custRadScaleInc="43659">
        <dgm:presLayoutVars>
          <dgm:bulletEnabled val="1"/>
        </dgm:presLayoutVars>
      </dgm:prSet>
      <dgm:spPr/>
    </dgm:pt>
    <dgm:pt modelId="{D9A588D9-0004-41BD-B247-2B4CC291A1BF}" type="pres">
      <dgm:prSet presAssocID="{63007CDE-8526-4DD3-B091-28A6B82A4280}" presName="spNode" presStyleCnt="0"/>
      <dgm:spPr/>
    </dgm:pt>
    <dgm:pt modelId="{763DB130-DA35-4B99-9A96-669965AC59C8}" type="pres">
      <dgm:prSet presAssocID="{6D9CFED6-6261-455D-B959-B0838F006DF3}" presName="sibTrans" presStyleLbl="sibTrans1D1" presStyleIdx="4" presStyleCnt="6"/>
      <dgm:spPr/>
    </dgm:pt>
    <dgm:pt modelId="{E7A591B2-CE6F-478E-B94B-A361465E5396}" type="pres">
      <dgm:prSet presAssocID="{0754AF76-6F67-4ECF-827A-CF709BCE39E4}" presName="node" presStyleLbl="node1" presStyleIdx="5" presStyleCnt="6" custScaleX="176041" custScaleY="127919" custRadScaleRad="110407" custRadScaleInc="-57022">
        <dgm:presLayoutVars>
          <dgm:bulletEnabled val="1"/>
        </dgm:presLayoutVars>
      </dgm:prSet>
      <dgm:spPr/>
    </dgm:pt>
    <dgm:pt modelId="{B866805C-1B22-417C-BD58-B160F48ED8CE}" type="pres">
      <dgm:prSet presAssocID="{0754AF76-6F67-4ECF-827A-CF709BCE39E4}" presName="spNode" presStyleCnt="0"/>
      <dgm:spPr/>
    </dgm:pt>
    <dgm:pt modelId="{941670BB-11CC-42C7-907C-0602774AEAD8}" type="pres">
      <dgm:prSet presAssocID="{D9AC9D41-6F70-4DEF-88A0-1EC4846461BA}" presName="sibTrans" presStyleLbl="sibTrans1D1" presStyleIdx="5" presStyleCnt="6"/>
      <dgm:spPr/>
    </dgm:pt>
  </dgm:ptLst>
  <dgm:cxnLst>
    <dgm:cxn modelId="{5173270B-7BEB-45BB-8267-B58EA7980377}" type="presOf" srcId="{268A5CFF-9101-4C28-A6CE-680489E12D88}" destId="{4BC61641-FD7C-4956-9D94-4D1E2CB7D019}" srcOrd="0" destOrd="0" presId="urn:microsoft.com/office/officeart/2005/8/layout/cycle5"/>
    <dgm:cxn modelId="{52FF770E-C5D2-4649-B427-58681EDD5566}" srcId="{3A4C9946-51A7-40DC-B518-CC03FC524FE6}" destId="{63007CDE-8526-4DD3-B091-28A6B82A4280}" srcOrd="4" destOrd="0" parTransId="{223AB5BF-C596-4CDB-903B-DE286FDE2F5E}" sibTransId="{6D9CFED6-6261-455D-B959-B0838F006DF3}"/>
    <dgm:cxn modelId="{CECF811A-6CA7-4CF6-ACB2-7A6C67337970}" type="presOf" srcId="{3A4C9946-51A7-40DC-B518-CC03FC524FE6}" destId="{5EE559B4-2B26-4B8A-8328-E83396AECF3C}" srcOrd="0" destOrd="0" presId="urn:microsoft.com/office/officeart/2005/8/layout/cycle5"/>
    <dgm:cxn modelId="{7AA5D428-E1DA-4AE1-A916-BE10224DEAF2}" srcId="{3A4C9946-51A7-40DC-B518-CC03FC524FE6}" destId="{4E2E8543-326D-45F5-82E5-420D27B26C8B}" srcOrd="3" destOrd="0" parTransId="{F87D71ED-1DCD-49DF-BB3A-06BB5DDE3917}" sibTransId="{268A5CFF-9101-4C28-A6CE-680489E12D88}"/>
    <dgm:cxn modelId="{FF27E63B-F1AD-4E9A-ABE0-16B48676494E}" srcId="{3A4C9946-51A7-40DC-B518-CC03FC524FE6}" destId="{0754AF76-6F67-4ECF-827A-CF709BCE39E4}" srcOrd="5" destOrd="0" parTransId="{3D427926-5EFE-4434-B4EB-C202E373121B}" sibTransId="{D9AC9D41-6F70-4DEF-88A0-1EC4846461BA}"/>
    <dgm:cxn modelId="{1025C663-5803-4AB0-A569-BFDFF0D9FE63}" srcId="{3A4C9946-51A7-40DC-B518-CC03FC524FE6}" destId="{A3D90851-20F2-456B-9957-220D9329A376}" srcOrd="0" destOrd="0" parTransId="{0773CAF0-8938-4569-A464-872A06A279C5}" sibTransId="{9210B65E-419B-47BE-8F61-DD256F1DE94F}"/>
    <dgm:cxn modelId="{32319F67-19C5-469A-AFD2-2BFF3FBD2CAE}" type="presOf" srcId="{6D9CFED6-6261-455D-B959-B0838F006DF3}" destId="{763DB130-DA35-4B99-9A96-669965AC59C8}" srcOrd="0" destOrd="0" presId="urn:microsoft.com/office/officeart/2005/8/layout/cycle5"/>
    <dgm:cxn modelId="{14DA3968-4A7D-4B94-BA2D-6AB764F0A881}" type="presOf" srcId="{0754AF76-6F67-4ECF-827A-CF709BCE39E4}" destId="{E7A591B2-CE6F-478E-B94B-A361465E5396}" srcOrd="0" destOrd="0" presId="urn:microsoft.com/office/officeart/2005/8/layout/cycle5"/>
    <dgm:cxn modelId="{2999CE6B-0A08-46F1-B2D5-CEBBBD01EEB8}" type="presOf" srcId="{EA5AF8F8-6863-42F6-9A9F-E0A25FC15794}" destId="{9B36F6E7-0FCF-462F-89E1-371C2ED1B095}" srcOrd="0" destOrd="0" presId="urn:microsoft.com/office/officeart/2005/8/layout/cycle5"/>
    <dgm:cxn modelId="{5A92536C-2697-406E-B028-615C1F67B308}" srcId="{3A4C9946-51A7-40DC-B518-CC03FC524FE6}" destId="{EA5AF8F8-6863-42F6-9A9F-E0A25FC15794}" srcOrd="2" destOrd="0" parTransId="{3D646160-9FBB-4B9B-AE2C-5CA795D7EDF1}" sibTransId="{8D4C98D9-D019-43A2-A29D-E74DAAACD9AC}"/>
    <dgm:cxn modelId="{1757346E-40B4-44BF-8FC1-9C366A7C1ED7}" type="presOf" srcId="{9210B65E-419B-47BE-8F61-DD256F1DE94F}" destId="{7903A7D4-B938-4897-AF0A-54D59B54C173}" srcOrd="0" destOrd="0" presId="urn:microsoft.com/office/officeart/2005/8/layout/cycle5"/>
    <dgm:cxn modelId="{BE4E6A77-1CF7-4BEE-8C7E-C9AA0EA74F0D}" type="presOf" srcId="{4E2E8543-326D-45F5-82E5-420D27B26C8B}" destId="{CCD771F4-5C28-420E-A4EB-C9AF29CC2781}" srcOrd="0" destOrd="0" presId="urn:microsoft.com/office/officeart/2005/8/layout/cycle5"/>
    <dgm:cxn modelId="{F8CB4558-1B73-44CD-9B36-840B5C70BCE6}" srcId="{3A4C9946-51A7-40DC-B518-CC03FC524FE6}" destId="{97EDBDF1-632D-4BD4-8860-A9D730FE4B82}" srcOrd="1" destOrd="0" parTransId="{8A84204C-01CB-429D-B34A-907FB9959EAD}" sibTransId="{F87E13B4-0313-4F83-B52E-F37268B5D1E0}"/>
    <dgm:cxn modelId="{45014397-CC45-4A22-981B-6EDB2EA7B66C}" type="presOf" srcId="{63007CDE-8526-4DD3-B091-28A6B82A4280}" destId="{12653F26-E7A8-4F12-9C93-303F2C12E14C}" srcOrd="0" destOrd="0" presId="urn:microsoft.com/office/officeart/2005/8/layout/cycle5"/>
    <dgm:cxn modelId="{E027B6A1-1DA1-410B-932E-8F9C989B7DF0}" type="presOf" srcId="{A3D90851-20F2-456B-9957-220D9329A376}" destId="{BEBF550F-898F-442E-962B-A7D193FDBF51}" srcOrd="0" destOrd="0" presId="urn:microsoft.com/office/officeart/2005/8/layout/cycle5"/>
    <dgm:cxn modelId="{53A8C6CB-35BE-4187-988C-69983B8DC8A5}" type="presOf" srcId="{F87E13B4-0313-4F83-B52E-F37268B5D1E0}" destId="{FBE1D369-CB52-41A3-8999-CEE44C56298B}" srcOrd="0" destOrd="0" presId="urn:microsoft.com/office/officeart/2005/8/layout/cycle5"/>
    <dgm:cxn modelId="{84D4DBD1-87F3-4FCC-9816-B69B4566DEEF}" type="presOf" srcId="{D9AC9D41-6F70-4DEF-88A0-1EC4846461BA}" destId="{941670BB-11CC-42C7-907C-0602774AEAD8}" srcOrd="0" destOrd="0" presId="urn:microsoft.com/office/officeart/2005/8/layout/cycle5"/>
    <dgm:cxn modelId="{0AB51FD3-47C2-4CDB-A0DA-D0B619C8EFF0}" type="presOf" srcId="{97EDBDF1-632D-4BD4-8860-A9D730FE4B82}" destId="{C878054D-7A82-4A69-8DA8-36A6944F0515}" srcOrd="0" destOrd="0" presId="urn:microsoft.com/office/officeart/2005/8/layout/cycle5"/>
    <dgm:cxn modelId="{D47EB6E3-B8DB-4087-B0E2-75361BBBDAA6}" type="presOf" srcId="{8D4C98D9-D019-43A2-A29D-E74DAAACD9AC}" destId="{EBCF5406-FD17-4B2F-AF3B-D09A1116D17D}" srcOrd="0" destOrd="0" presId="urn:microsoft.com/office/officeart/2005/8/layout/cycle5"/>
    <dgm:cxn modelId="{AB460F4A-30C9-4F8D-86C5-D527FD9F360D}" type="presParOf" srcId="{5EE559B4-2B26-4B8A-8328-E83396AECF3C}" destId="{BEBF550F-898F-442E-962B-A7D193FDBF51}" srcOrd="0" destOrd="0" presId="urn:microsoft.com/office/officeart/2005/8/layout/cycle5"/>
    <dgm:cxn modelId="{3F3883AD-F165-4F51-A17A-E73CD381914E}" type="presParOf" srcId="{5EE559B4-2B26-4B8A-8328-E83396AECF3C}" destId="{A82E9FC3-5AE3-446E-BAB9-BD490EF5E597}" srcOrd="1" destOrd="0" presId="urn:microsoft.com/office/officeart/2005/8/layout/cycle5"/>
    <dgm:cxn modelId="{3887E7D7-A77C-459B-AA51-08C90B091576}" type="presParOf" srcId="{5EE559B4-2B26-4B8A-8328-E83396AECF3C}" destId="{7903A7D4-B938-4897-AF0A-54D59B54C173}" srcOrd="2" destOrd="0" presId="urn:microsoft.com/office/officeart/2005/8/layout/cycle5"/>
    <dgm:cxn modelId="{DCB46C07-384B-40F7-9ED1-C7AF166D17F1}" type="presParOf" srcId="{5EE559B4-2B26-4B8A-8328-E83396AECF3C}" destId="{C878054D-7A82-4A69-8DA8-36A6944F0515}" srcOrd="3" destOrd="0" presId="urn:microsoft.com/office/officeart/2005/8/layout/cycle5"/>
    <dgm:cxn modelId="{2C584786-0D3B-4952-9ADC-196B726F3475}" type="presParOf" srcId="{5EE559B4-2B26-4B8A-8328-E83396AECF3C}" destId="{0DA06C5C-A6E1-4BBA-8F12-8296BA7135EF}" srcOrd="4" destOrd="0" presId="urn:microsoft.com/office/officeart/2005/8/layout/cycle5"/>
    <dgm:cxn modelId="{22BD9DB2-334A-4AEB-9589-0973BF1333E3}" type="presParOf" srcId="{5EE559B4-2B26-4B8A-8328-E83396AECF3C}" destId="{FBE1D369-CB52-41A3-8999-CEE44C56298B}" srcOrd="5" destOrd="0" presId="urn:microsoft.com/office/officeart/2005/8/layout/cycle5"/>
    <dgm:cxn modelId="{50B71280-201C-4151-9F5F-EAC499716909}" type="presParOf" srcId="{5EE559B4-2B26-4B8A-8328-E83396AECF3C}" destId="{9B36F6E7-0FCF-462F-89E1-371C2ED1B095}" srcOrd="6" destOrd="0" presId="urn:microsoft.com/office/officeart/2005/8/layout/cycle5"/>
    <dgm:cxn modelId="{B2C35C16-4B09-4964-99B3-DBF9D5A41107}" type="presParOf" srcId="{5EE559B4-2B26-4B8A-8328-E83396AECF3C}" destId="{ADC7CC89-68AC-4D22-821D-774F799FC024}" srcOrd="7" destOrd="0" presId="urn:microsoft.com/office/officeart/2005/8/layout/cycle5"/>
    <dgm:cxn modelId="{B2C744AA-31C9-413F-930D-52D83FC99F1B}" type="presParOf" srcId="{5EE559B4-2B26-4B8A-8328-E83396AECF3C}" destId="{EBCF5406-FD17-4B2F-AF3B-D09A1116D17D}" srcOrd="8" destOrd="0" presId="urn:microsoft.com/office/officeart/2005/8/layout/cycle5"/>
    <dgm:cxn modelId="{C86C7111-D58A-4B0D-B0AE-5DA7EE15FCEC}" type="presParOf" srcId="{5EE559B4-2B26-4B8A-8328-E83396AECF3C}" destId="{CCD771F4-5C28-420E-A4EB-C9AF29CC2781}" srcOrd="9" destOrd="0" presId="urn:microsoft.com/office/officeart/2005/8/layout/cycle5"/>
    <dgm:cxn modelId="{389AC036-ADAA-4E06-8B47-DE68370B2908}" type="presParOf" srcId="{5EE559B4-2B26-4B8A-8328-E83396AECF3C}" destId="{490B2FDE-3576-4F9E-A3EE-5755890F57A8}" srcOrd="10" destOrd="0" presId="urn:microsoft.com/office/officeart/2005/8/layout/cycle5"/>
    <dgm:cxn modelId="{DB00CF19-8776-43F9-AB29-9D1FA4EE361B}" type="presParOf" srcId="{5EE559B4-2B26-4B8A-8328-E83396AECF3C}" destId="{4BC61641-FD7C-4956-9D94-4D1E2CB7D019}" srcOrd="11" destOrd="0" presId="urn:microsoft.com/office/officeart/2005/8/layout/cycle5"/>
    <dgm:cxn modelId="{FB38A4DB-4F47-4FF0-AF97-7DDFAF732696}" type="presParOf" srcId="{5EE559B4-2B26-4B8A-8328-E83396AECF3C}" destId="{12653F26-E7A8-4F12-9C93-303F2C12E14C}" srcOrd="12" destOrd="0" presId="urn:microsoft.com/office/officeart/2005/8/layout/cycle5"/>
    <dgm:cxn modelId="{6FAFF28F-D9DC-4C56-BB8B-1066D6F73092}" type="presParOf" srcId="{5EE559B4-2B26-4B8A-8328-E83396AECF3C}" destId="{D9A588D9-0004-41BD-B247-2B4CC291A1BF}" srcOrd="13" destOrd="0" presId="urn:microsoft.com/office/officeart/2005/8/layout/cycle5"/>
    <dgm:cxn modelId="{7C9E5C1F-1E6B-4566-AC36-B886613B5EB6}" type="presParOf" srcId="{5EE559B4-2B26-4B8A-8328-E83396AECF3C}" destId="{763DB130-DA35-4B99-9A96-669965AC59C8}" srcOrd="14" destOrd="0" presId="urn:microsoft.com/office/officeart/2005/8/layout/cycle5"/>
    <dgm:cxn modelId="{1F6D3694-DDC9-44C8-BB13-9E381A4ADE78}" type="presParOf" srcId="{5EE559B4-2B26-4B8A-8328-E83396AECF3C}" destId="{E7A591B2-CE6F-478E-B94B-A361465E5396}" srcOrd="15" destOrd="0" presId="urn:microsoft.com/office/officeart/2005/8/layout/cycle5"/>
    <dgm:cxn modelId="{81DD4219-F980-4D87-8855-837F29EED05B}" type="presParOf" srcId="{5EE559B4-2B26-4B8A-8328-E83396AECF3C}" destId="{B866805C-1B22-417C-BD58-B160F48ED8CE}" srcOrd="16" destOrd="0" presId="urn:microsoft.com/office/officeart/2005/8/layout/cycle5"/>
    <dgm:cxn modelId="{7CDE5CEB-8112-47E0-8F49-BA71EF507313}" type="presParOf" srcId="{5EE559B4-2B26-4B8A-8328-E83396AECF3C}" destId="{941670BB-11CC-42C7-907C-0602774AEAD8}" srcOrd="17" destOrd="0" presId="urn:microsoft.com/office/officeart/2005/8/layout/cycle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D3C249E2-9EEF-4BFC-BED0-CAA90517D769}" type="doc">
      <dgm:prSet loTypeId="urn:microsoft.com/office/officeart/2005/8/layout/vList6" loCatId="process" qsTypeId="urn:microsoft.com/office/officeart/2005/8/quickstyle/simple1" qsCatId="simple" csTypeId="urn:microsoft.com/office/officeart/2005/8/colors/accent2_2" csCatId="accent2" phldr="1"/>
      <dgm:spPr/>
      <dgm:t>
        <a:bodyPr/>
        <a:lstStyle/>
        <a:p>
          <a:endParaRPr lang="en-GB"/>
        </a:p>
      </dgm:t>
    </dgm:pt>
    <dgm:pt modelId="{6504DC5A-05FA-43CE-94BC-8D3E6F7B7A5A}">
      <dgm:prSet phldrT="[Text]"/>
      <dgm:spPr/>
      <dgm:t>
        <a:bodyPr/>
        <a:lstStyle/>
        <a:p>
          <a:r>
            <a:rPr lang="cy-GB"/>
            <a:t>Adfyfyrio wrth weithredu</a:t>
          </a:r>
        </a:p>
        <a:p>
          <a:r>
            <a:rPr lang="cy-GB"/>
            <a:t>(yn ystod y digwyddiad/profiad)</a:t>
          </a:r>
          <a:endParaRPr lang="en-GB"/>
        </a:p>
      </dgm:t>
    </dgm:pt>
    <dgm:pt modelId="{B2673A7F-918D-4133-93A7-3719029574B0}" type="parTrans" cxnId="{DBC965A4-2765-4928-BF60-61CF4BF389A9}">
      <dgm:prSet/>
      <dgm:spPr/>
      <dgm:t>
        <a:bodyPr/>
        <a:lstStyle/>
        <a:p>
          <a:endParaRPr lang="en-GB"/>
        </a:p>
      </dgm:t>
    </dgm:pt>
    <dgm:pt modelId="{E2CDF782-0C1F-4CE9-904E-6967B3AC2AEE}" type="sibTrans" cxnId="{DBC965A4-2765-4928-BF60-61CF4BF389A9}">
      <dgm:prSet/>
      <dgm:spPr/>
      <dgm:t>
        <a:bodyPr/>
        <a:lstStyle/>
        <a:p>
          <a:endParaRPr lang="en-GB"/>
        </a:p>
      </dgm:t>
    </dgm:pt>
    <dgm:pt modelId="{FF7821CF-4F6A-4E22-A423-E56C7702C442}">
      <dgm:prSet phldrT="[Text]"/>
      <dgm:spPr/>
      <dgm:t>
        <a:bodyPr/>
        <a:lstStyle/>
        <a:p>
          <a:r>
            <a:rPr lang="cy-GB"/>
            <a:t>Y profiad ei hun</a:t>
          </a:r>
          <a:endParaRPr lang="en-GB"/>
        </a:p>
      </dgm:t>
    </dgm:pt>
    <dgm:pt modelId="{44D870A2-F1FC-48CC-8D6B-76A6F47ADE8C}" type="parTrans" cxnId="{CF067161-A361-44F8-9BFE-4147C59DB546}">
      <dgm:prSet/>
      <dgm:spPr/>
      <dgm:t>
        <a:bodyPr/>
        <a:lstStyle/>
        <a:p>
          <a:endParaRPr lang="en-GB"/>
        </a:p>
      </dgm:t>
    </dgm:pt>
    <dgm:pt modelId="{B702D8B5-7E3E-456F-B498-C5EB2FE1FB5B}" type="sibTrans" cxnId="{CF067161-A361-44F8-9BFE-4147C59DB546}">
      <dgm:prSet/>
      <dgm:spPr/>
      <dgm:t>
        <a:bodyPr/>
        <a:lstStyle/>
        <a:p>
          <a:endParaRPr lang="en-GB"/>
        </a:p>
      </dgm:t>
    </dgm:pt>
    <dgm:pt modelId="{BCF8456F-C205-42D3-BF95-3499C662026C}">
      <dgm:prSet phldrT="[Text]"/>
      <dgm:spPr/>
      <dgm:t>
        <a:bodyPr/>
        <a:lstStyle/>
        <a:p>
          <a:r>
            <a:rPr lang="cy-GB"/>
            <a:t>Adfyfyrio wrth edrych yn </a:t>
          </a:r>
          <a:r>
            <a:rPr lang="cy-GB">
              <a:latin typeface="Tahoma" panose="020B0604030504040204" pitchFamily="34" charset="0"/>
              <a:ea typeface="Tahoma" panose="020B0604030504040204" pitchFamily="34" charset="0"/>
              <a:cs typeface="Tahoma" panose="020B0604030504040204" pitchFamily="34" charset="0"/>
            </a:rPr>
            <a:t>ôl</a:t>
          </a:r>
        </a:p>
        <a:p>
          <a:r>
            <a:rPr lang="cy-GB">
              <a:latin typeface="Tahoma" panose="020B0604030504040204" pitchFamily="34" charset="0"/>
              <a:ea typeface="Tahoma" panose="020B0604030504040204" pitchFamily="34" charset="0"/>
              <a:cs typeface="Tahoma" panose="020B0604030504040204" pitchFamily="34" charset="0"/>
            </a:rPr>
            <a:t>(ar ôl y digwyddiad)</a:t>
          </a:r>
          <a:endParaRPr lang="en-GB"/>
        </a:p>
      </dgm:t>
    </dgm:pt>
    <dgm:pt modelId="{276297A7-32B5-4E3C-9DBE-666E86CB5478}" type="parTrans" cxnId="{98319120-DD39-48AF-9818-D9EC49FF37D4}">
      <dgm:prSet/>
      <dgm:spPr/>
      <dgm:t>
        <a:bodyPr/>
        <a:lstStyle/>
        <a:p>
          <a:endParaRPr lang="en-GB"/>
        </a:p>
      </dgm:t>
    </dgm:pt>
    <dgm:pt modelId="{A5953CE9-B90F-4640-A677-9F8139A827E5}" type="sibTrans" cxnId="{98319120-DD39-48AF-9818-D9EC49FF37D4}">
      <dgm:prSet/>
      <dgm:spPr/>
      <dgm:t>
        <a:bodyPr/>
        <a:lstStyle/>
        <a:p>
          <a:endParaRPr lang="en-GB"/>
        </a:p>
      </dgm:t>
    </dgm:pt>
    <dgm:pt modelId="{7010DEAD-412E-4E6F-924F-FFBBF4884877}">
      <dgm:prSet phldrT="[Text]"/>
      <dgm:spPr/>
      <dgm:t>
        <a:bodyPr/>
        <a:lstStyle/>
        <a:p>
          <a:r>
            <a:rPr lang="cy-GB"/>
            <a:t>Adfyfyrio ar brofiad sydd wedi digwydd</a:t>
          </a:r>
          <a:endParaRPr lang="en-GB"/>
        </a:p>
      </dgm:t>
    </dgm:pt>
    <dgm:pt modelId="{D5818788-F818-4B5C-A9EF-0EB4E2C96E05}" type="parTrans" cxnId="{B611309F-A4A4-492B-AB74-26FAA66B0D10}">
      <dgm:prSet/>
      <dgm:spPr/>
      <dgm:t>
        <a:bodyPr/>
        <a:lstStyle/>
        <a:p>
          <a:endParaRPr lang="en-GB"/>
        </a:p>
      </dgm:t>
    </dgm:pt>
    <dgm:pt modelId="{56D233F1-026D-420A-A078-4507E8198274}" type="sibTrans" cxnId="{B611309F-A4A4-492B-AB74-26FAA66B0D10}">
      <dgm:prSet/>
      <dgm:spPr/>
      <dgm:t>
        <a:bodyPr/>
        <a:lstStyle/>
        <a:p>
          <a:endParaRPr lang="en-GB"/>
        </a:p>
      </dgm:t>
    </dgm:pt>
    <dgm:pt modelId="{4F8AFF4C-1FC6-4659-91AD-17E1844DB4E3}">
      <dgm:prSet phldrT="[Text]"/>
      <dgm:spPr/>
      <dgm:t>
        <a:bodyPr/>
        <a:lstStyle/>
        <a:p>
          <a:r>
            <a:rPr lang="cy-GB"/>
            <a:t>Meddwl amdano yn ystod y digwyddiad</a:t>
          </a:r>
          <a:endParaRPr lang="en-GB"/>
        </a:p>
      </dgm:t>
    </dgm:pt>
    <dgm:pt modelId="{EE2B199C-8AEF-4E7F-8C4F-E9CB90414AAD}" type="parTrans" cxnId="{7F63DF68-EBED-4513-A238-DE42058EDA98}">
      <dgm:prSet/>
      <dgm:spPr/>
    </dgm:pt>
    <dgm:pt modelId="{B362FD85-9BDF-4056-815B-8B2CAFEA0FF9}" type="sibTrans" cxnId="{7F63DF68-EBED-4513-A238-DE42058EDA98}">
      <dgm:prSet/>
      <dgm:spPr/>
    </dgm:pt>
    <dgm:pt modelId="{2CA548FA-72C0-4304-9246-79F316A67580}">
      <dgm:prSet phldrT="[Text]"/>
      <dgm:spPr/>
      <dgm:t>
        <a:bodyPr/>
        <a:lstStyle/>
        <a:p>
          <a:r>
            <a:rPr lang="cy-GB"/>
            <a:t>Penderfynu sut i weithredu ar y pryd</a:t>
          </a:r>
          <a:endParaRPr lang="en-GB"/>
        </a:p>
      </dgm:t>
    </dgm:pt>
    <dgm:pt modelId="{FDCA5100-E8F2-4153-B728-27A5F1347FCE}" type="parTrans" cxnId="{604F701A-E83A-41AD-8A53-F2CA89E53514}">
      <dgm:prSet/>
      <dgm:spPr/>
    </dgm:pt>
    <dgm:pt modelId="{F931F010-14BE-4FD5-AE9C-B7807D6B472F}" type="sibTrans" cxnId="{604F701A-E83A-41AD-8A53-F2CA89E53514}">
      <dgm:prSet/>
      <dgm:spPr/>
    </dgm:pt>
    <dgm:pt modelId="{3A3F519C-1930-4DBE-AA08-CEA6EF53CCB1}">
      <dgm:prSet phldrT="[Text]"/>
      <dgm:spPr/>
      <dgm:t>
        <a:bodyPr/>
        <a:lstStyle/>
        <a:p>
          <a:r>
            <a:rPr lang="cy-GB"/>
            <a:t>Gweithredu’n syth</a:t>
          </a:r>
          <a:endParaRPr lang="en-GB"/>
        </a:p>
      </dgm:t>
    </dgm:pt>
    <dgm:pt modelId="{F2D3DC9E-B077-4410-8B31-CFB943342FE9}" type="parTrans" cxnId="{417ABB72-3E62-4F18-94F1-22F06FD8DE4D}">
      <dgm:prSet/>
      <dgm:spPr/>
    </dgm:pt>
    <dgm:pt modelId="{1172DBA9-2559-4EDB-BC08-64053FA351BB}" type="sibTrans" cxnId="{417ABB72-3E62-4F18-94F1-22F06FD8DE4D}">
      <dgm:prSet/>
      <dgm:spPr/>
    </dgm:pt>
    <dgm:pt modelId="{8776F33B-B7CF-4CF4-9312-93B93CD13A6E}">
      <dgm:prSet phldrT="[Text]"/>
      <dgm:spPr/>
      <dgm:t>
        <a:bodyPr/>
        <a:lstStyle/>
        <a:p>
          <a:r>
            <a:rPr lang="cy-GB" err="1"/>
            <a:t>Ysytried</a:t>
          </a:r>
          <a:r>
            <a:rPr lang="cy-GB"/>
            <a:t> am yr hyn y byddech chi’n gwneud yn wahanol petai </a:t>
          </a:r>
          <a:r>
            <a:rPr lang="cy-GB" err="1"/>
            <a:t>e’n</a:t>
          </a:r>
          <a:r>
            <a:rPr lang="cy-GB"/>
            <a:t> digwydd eto</a:t>
          </a:r>
          <a:endParaRPr lang="en-GB"/>
        </a:p>
      </dgm:t>
    </dgm:pt>
    <dgm:pt modelId="{E254C11D-2046-44CC-867D-8BCEC97D61F3}" type="parTrans" cxnId="{0606A436-683A-4FCD-BC26-825EC7EF9638}">
      <dgm:prSet/>
      <dgm:spPr/>
    </dgm:pt>
    <dgm:pt modelId="{47DDC9D3-26D0-486E-84F2-0D862C81C71A}" type="sibTrans" cxnId="{0606A436-683A-4FCD-BC26-825EC7EF9638}">
      <dgm:prSet/>
      <dgm:spPr/>
    </dgm:pt>
    <dgm:pt modelId="{1AE58E14-1D51-45D2-9B22-08A9E2BC54A9}">
      <dgm:prSet phldrT="[Text]"/>
      <dgm:spPr/>
      <dgm:t>
        <a:bodyPr/>
        <a:lstStyle/>
        <a:p>
          <a:r>
            <a:rPr lang="cy-GB"/>
            <a:t>Elwa o gael gwybodaeth newydd a/neu safbwyntiau o astudiaethau damcaniaethol sy’n diweddaru profiad yr </a:t>
          </a:r>
          <a:r>
            <a:rPr lang="cy-GB" err="1"/>
            <a:t>adfyfyriwr</a:t>
          </a:r>
          <a:r>
            <a:rPr lang="cy-GB"/>
            <a:t> yn cael eu defnyddio i brosesu gweithredoedd a theimladau</a:t>
          </a:r>
          <a:endParaRPr lang="en-GB"/>
        </a:p>
      </dgm:t>
    </dgm:pt>
    <dgm:pt modelId="{0F9D77C4-F5E2-4208-8364-7C7CFB6C5480}" type="parTrans" cxnId="{FED174C7-E967-46AC-8A9D-251BA368C5D4}">
      <dgm:prSet/>
      <dgm:spPr/>
    </dgm:pt>
    <dgm:pt modelId="{895ACED3-E810-41DF-BF02-8604AB0FAAF5}" type="sibTrans" cxnId="{FED174C7-E967-46AC-8A9D-251BA368C5D4}">
      <dgm:prSet/>
      <dgm:spPr/>
    </dgm:pt>
    <dgm:pt modelId="{A2803F9D-33DF-4D6B-B3B4-54E26EA30AB9}" type="pres">
      <dgm:prSet presAssocID="{D3C249E2-9EEF-4BFC-BED0-CAA90517D769}" presName="Name0" presStyleCnt="0">
        <dgm:presLayoutVars>
          <dgm:dir/>
          <dgm:animLvl val="lvl"/>
          <dgm:resizeHandles/>
        </dgm:presLayoutVars>
      </dgm:prSet>
      <dgm:spPr/>
    </dgm:pt>
    <dgm:pt modelId="{FCE982D6-2469-41EF-973B-447AA520E635}" type="pres">
      <dgm:prSet presAssocID="{6504DC5A-05FA-43CE-94BC-8D3E6F7B7A5A}" presName="linNode" presStyleCnt="0"/>
      <dgm:spPr/>
    </dgm:pt>
    <dgm:pt modelId="{4FE7AD23-BCAB-4D6F-BAF7-154C844FB476}" type="pres">
      <dgm:prSet presAssocID="{6504DC5A-05FA-43CE-94BC-8D3E6F7B7A5A}" presName="parentShp" presStyleLbl="node1" presStyleIdx="0" presStyleCnt="2">
        <dgm:presLayoutVars>
          <dgm:bulletEnabled val="1"/>
        </dgm:presLayoutVars>
      </dgm:prSet>
      <dgm:spPr/>
    </dgm:pt>
    <dgm:pt modelId="{C622973B-3346-4E8E-A1B2-889CEDFC8A6A}" type="pres">
      <dgm:prSet presAssocID="{6504DC5A-05FA-43CE-94BC-8D3E6F7B7A5A}" presName="childShp" presStyleLbl="bgAccFollowNode1" presStyleIdx="0" presStyleCnt="2">
        <dgm:presLayoutVars>
          <dgm:bulletEnabled val="1"/>
        </dgm:presLayoutVars>
      </dgm:prSet>
      <dgm:spPr/>
    </dgm:pt>
    <dgm:pt modelId="{5A7290A2-6CA1-4F2B-B94B-8F9DEE984764}" type="pres">
      <dgm:prSet presAssocID="{E2CDF782-0C1F-4CE9-904E-6967B3AC2AEE}" presName="spacing" presStyleCnt="0"/>
      <dgm:spPr/>
    </dgm:pt>
    <dgm:pt modelId="{F7206166-01EA-438D-BC26-E0F5082CA043}" type="pres">
      <dgm:prSet presAssocID="{BCF8456F-C205-42D3-BF95-3499C662026C}" presName="linNode" presStyleCnt="0"/>
      <dgm:spPr/>
    </dgm:pt>
    <dgm:pt modelId="{B552B8EA-5A41-4195-8539-5240977B32C0}" type="pres">
      <dgm:prSet presAssocID="{BCF8456F-C205-42D3-BF95-3499C662026C}" presName="parentShp" presStyleLbl="node1" presStyleIdx="1" presStyleCnt="2">
        <dgm:presLayoutVars>
          <dgm:bulletEnabled val="1"/>
        </dgm:presLayoutVars>
      </dgm:prSet>
      <dgm:spPr/>
    </dgm:pt>
    <dgm:pt modelId="{4F1E8AB3-FA16-4926-8A4D-3A20FF1771BB}" type="pres">
      <dgm:prSet presAssocID="{BCF8456F-C205-42D3-BF95-3499C662026C}" presName="childShp" presStyleLbl="bgAccFollowNode1" presStyleIdx="1" presStyleCnt="2">
        <dgm:presLayoutVars>
          <dgm:bulletEnabled val="1"/>
        </dgm:presLayoutVars>
      </dgm:prSet>
      <dgm:spPr/>
    </dgm:pt>
  </dgm:ptLst>
  <dgm:cxnLst>
    <dgm:cxn modelId="{604F701A-E83A-41AD-8A53-F2CA89E53514}" srcId="{6504DC5A-05FA-43CE-94BC-8D3E6F7B7A5A}" destId="{2CA548FA-72C0-4304-9246-79F316A67580}" srcOrd="2" destOrd="0" parTransId="{FDCA5100-E8F2-4153-B728-27A5F1347FCE}" sibTransId="{F931F010-14BE-4FD5-AE9C-B7807D6B472F}"/>
    <dgm:cxn modelId="{B2981D1B-832E-4192-8456-E4BC329CCC86}" type="presOf" srcId="{7010DEAD-412E-4E6F-924F-FFBBF4884877}" destId="{4F1E8AB3-FA16-4926-8A4D-3A20FF1771BB}" srcOrd="0" destOrd="0" presId="urn:microsoft.com/office/officeart/2005/8/layout/vList6"/>
    <dgm:cxn modelId="{98319120-DD39-48AF-9818-D9EC49FF37D4}" srcId="{D3C249E2-9EEF-4BFC-BED0-CAA90517D769}" destId="{BCF8456F-C205-42D3-BF95-3499C662026C}" srcOrd="1" destOrd="0" parTransId="{276297A7-32B5-4E3C-9DBE-666E86CB5478}" sibTransId="{A5953CE9-B90F-4640-A677-9F8139A827E5}"/>
    <dgm:cxn modelId="{D6DA7028-EAA2-48BF-B457-1274E92492C4}" type="presOf" srcId="{3A3F519C-1930-4DBE-AA08-CEA6EF53CCB1}" destId="{C622973B-3346-4E8E-A1B2-889CEDFC8A6A}" srcOrd="0" destOrd="3" presId="urn:microsoft.com/office/officeart/2005/8/layout/vList6"/>
    <dgm:cxn modelId="{0606A436-683A-4FCD-BC26-825EC7EF9638}" srcId="{BCF8456F-C205-42D3-BF95-3499C662026C}" destId="{8776F33B-B7CF-4CF4-9312-93B93CD13A6E}" srcOrd="1" destOrd="0" parTransId="{E254C11D-2046-44CC-867D-8BCEC97D61F3}" sibTransId="{47DDC9D3-26D0-486E-84F2-0D862C81C71A}"/>
    <dgm:cxn modelId="{F5D6345B-5BBE-4FB7-AD25-35D85244459F}" type="presOf" srcId="{1AE58E14-1D51-45D2-9B22-08A9E2BC54A9}" destId="{4F1E8AB3-FA16-4926-8A4D-3A20FF1771BB}" srcOrd="0" destOrd="2" presId="urn:microsoft.com/office/officeart/2005/8/layout/vList6"/>
    <dgm:cxn modelId="{CF067161-A361-44F8-9BFE-4147C59DB546}" srcId="{6504DC5A-05FA-43CE-94BC-8D3E6F7B7A5A}" destId="{FF7821CF-4F6A-4E22-A423-E56C7702C442}" srcOrd="0" destOrd="0" parTransId="{44D870A2-F1FC-48CC-8D6B-76A6F47ADE8C}" sibTransId="{B702D8B5-7E3E-456F-B498-C5EB2FE1FB5B}"/>
    <dgm:cxn modelId="{7DF66667-A8ED-4C58-AE0C-F16615249A13}" type="presOf" srcId="{BCF8456F-C205-42D3-BF95-3499C662026C}" destId="{B552B8EA-5A41-4195-8539-5240977B32C0}" srcOrd="0" destOrd="0" presId="urn:microsoft.com/office/officeart/2005/8/layout/vList6"/>
    <dgm:cxn modelId="{7F63DF68-EBED-4513-A238-DE42058EDA98}" srcId="{6504DC5A-05FA-43CE-94BC-8D3E6F7B7A5A}" destId="{4F8AFF4C-1FC6-4659-91AD-17E1844DB4E3}" srcOrd="1" destOrd="0" parTransId="{EE2B199C-8AEF-4E7F-8C4F-E9CB90414AAD}" sibTransId="{B362FD85-9BDF-4056-815B-8B2CAFEA0FF9}"/>
    <dgm:cxn modelId="{417ABB72-3E62-4F18-94F1-22F06FD8DE4D}" srcId="{6504DC5A-05FA-43CE-94BC-8D3E6F7B7A5A}" destId="{3A3F519C-1930-4DBE-AA08-CEA6EF53CCB1}" srcOrd="3" destOrd="0" parTransId="{F2D3DC9E-B077-4410-8B31-CFB943342FE9}" sibTransId="{1172DBA9-2559-4EDB-BC08-64053FA351BB}"/>
    <dgm:cxn modelId="{9AA28074-886B-43E6-B890-7DE365953767}" type="presOf" srcId="{2CA548FA-72C0-4304-9246-79F316A67580}" destId="{C622973B-3346-4E8E-A1B2-889CEDFC8A6A}" srcOrd="0" destOrd="2" presId="urn:microsoft.com/office/officeart/2005/8/layout/vList6"/>
    <dgm:cxn modelId="{68B7D080-3ED1-493F-8333-8D16A5361FF1}" type="presOf" srcId="{8776F33B-B7CF-4CF4-9312-93B93CD13A6E}" destId="{4F1E8AB3-FA16-4926-8A4D-3A20FF1771BB}" srcOrd="0" destOrd="1" presId="urn:microsoft.com/office/officeart/2005/8/layout/vList6"/>
    <dgm:cxn modelId="{6B9D0E8B-CD8A-4020-A02A-3E28D39F3D9B}" type="presOf" srcId="{D3C249E2-9EEF-4BFC-BED0-CAA90517D769}" destId="{A2803F9D-33DF-4D6B-B3B4-54E26EA30AB9}" srcOrd="0" destOrd="0" presId="urn:microsoft.com/office/officeart/2005/8/layout/vList6"/>
    <dgm:cxn modelId="{3E30DD9E-5797-4E30-99FE-EAACC99FF404}" type="presOf" srcId="{6504DC5A-05FA-43CE-94BC-8D3E6F7B7A5A}" destId="{4FE7AD23-BCAB-4D6F-BAF7-154C844FB476}" srcOrd="0" destOrd="0" presId="urn:microsoft.com/office/officeart/2005/8/layout/vList6"/>
    <dgm:cxn modelId="{B611309F-A4A4-492B-AB74-26FAA66B0D10}" srcId="{BCF8456F-C205-42D3-BF95-3499C662026C}" destId="{7010DEAD-412E-4E6F-924F-FFBBF4884877}" srcOrd="0" destOrd="0" parTransId="{D5818788-F818-4B5C-A9EF-0EB4E2C96E05}" sibTransId="{56D233F1-026D-420A-A078-4507E8198274}"/>
    <dgm:cxn modelId="{DBC965A4-2765-4928-BF60-61CF4BF389A9}" srcId="{D3C249E2-9EEF-4BFC-BED0-CAA90517D769}" destId="{6504DC5A-05FA-43CE-94BC-8D3E6F7B7A5A}" srcOrd="0" destOrd="0" parTransId="{B2673A7F-918D-4133-93A7-3719029574B0}" sibTransId="{E2CDF782-0C1F-4CE9-904E-6967B3AC2AEE}"/>
    <dgm:cxn modelId="{FED174C7-E967-46AC-8A9D-251BA368C5D4}" srcId="{BCF8456F-C205-42D3-BF95-3499C662026C}" destId="{1AE58E14-1D51-45D2-9B22-08A9E2BC54A9}" srcOrd="2" destOrd="0" parTransId="{0F9D77C4-F5E2-4208-8364-7C7CFB6C5480}" sibTransId="{895ACED3-E810-41DF-BF02-8604AB0FAAF5}"/>
    <dgm:cxn modelId="{13E2A0C7-24AF-4849-A8E9-C3EC37B620E1}" type="presOf" srcId="{4F8AFF4C-1FC6-4659-91AD-17E1844DB4E3}" destId="{C622973B-3346-4E8E-A1B2-889CEDFC8A6A}" srcOrd="0" destOrd="1" presId="urn:microsoft.com/office/officeart/2005/8/layout/vList6"/>
    <dgm:cxn modelId="{0A2425FE-E1FF-4007-9F07-030E57A0CDDC}" type="presOf" srcId="{FF7821CF-4F6A-4E22-A423-E56C7702C442}" destId="{C622973B-3346-4E8E-A1B2-889CEDFC8A6A}" srcOrd="0" destOrd="0" presId="urn:microsoft.com/office/officeart/2005/8/layout/vList6"/>
    <dgm:cxn modelId="{349C3629-682D-4870-8C29-ACA36BA9C07C}" type="presParOf" srcId="{A2803F9D-33DF-4D6B-B3B4-54E26EA30AB9}" destId="{FCE982D6-2469-41EF-973B-447AA520E635}" srcOrd="0" destOrd="0" presId="urn:microsoft.com/office/officeart/2005/8/layout/vList6"/>
    <dgm:cxn modelId="{08276CD7-910D-4B25-917D-57405C0EC8DB}" type="presParOf" srcId="{FCE982D6-2469-41EF-973B-447AA520E635}" destId="{4FE7AD23-BCAB-4D6F-BAF7-154C844FB476}" srcOrd="0" destOrd="0" presId="urn:microsoft.com/office/officeart/2005/8/layout/vList6"/>
    <dgm:cxn modelId="{556CAE8C-C492-4DD5-A03F-2E4F5E3289A7}" type="presParOf" srcId="{FCE982D6-2469-41EF-973B-447AA520E635}" destId="{C622973B-3346-4E8E-A1B2-889CEDFC8A6A}" srcOrd="1" destOrd="0" presId="urn:microsoft.com/office/officeart/2005/8/layout/vList6"/>
    <dgm:cxn modelId="{90143F69-CB24-4807-9C0A-61AC881418D0}" type="presParOf" srcId="{A2803F9D-33DF-4D6B-B3B4-54E26EA30AB9}" destId="{5A7290A2-6CA1-4F2B-B94B-8F9DEE984764}" srcOrd="1" destOrd="0" presId="urn:microsoft.com/office/officeart/2005/8/layout/vList6"/>
    <dgm:cxn modelId="{3D0E4AF3-BA67-4912-8215-4C51373EF753}" type="presParOf" srcId="{A2803F9D-33DF-4D6B-B3B4-54E26EA30AB9}" destId="{F7206166-01EA-438D-BC26-E0F5082CA043}" srcOrd="2" destOrd="0" presId="urn:microsoft.com/office/officeart/2005/8/layout/vList6"/>
    <dgm:cxn modelId="{06D5D778-756D-4478-8E25-2FE618713358}" type="presParOf" srcId="{F7206166-01EA-438D-BC26-E0F5082CA043}" destId="{B552B8EA-5A41-4195-8539-5240977B32C0}" srcOrd="0" destOrd="0" presId="urn:microsoft.com/office/officeart/2005/8/layout/vList6"/>
    <dgm:cxn modelId="{7649E032-A13A-48B5-8EBC-FAD57A72DB8F}" type="presParOf" srcId="{F7206166-01EA-438D-BC26-E0F5082CA043}" destId="{4F1E8AB3-FA16-4926-8A4D-3A20FF1771BB}" srcOrd="1" destOrd="0" presId="urn:microsoft.com/office/officeart/2005/8/layout/v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DAFBA724-25DF-443C-81DB-EF3A956A21E9}" type="doc">
      <dgm:prSet loTypeId="urn:microsoft.com/office/officeart/2005/8/layout/matrix3" loCatId="matrix" qsTypeId="urn:microsoft.com/office/officeart/2005/8/quickstyle/simple1" qsCatId="simple" csTypeId="urn:microsoft.com/office/officeart/2005/8/colors/accent1_2" csCatId="accent1" phldr="1"/>
      <dgm:spPr/>
      <dgm:t>
        <a:bodyPr/>
        <a:lstStyle/>
        <a:p>
          <a:endParaRPr lang="en-GB"/>
        </a:p>
      </dgm:t>
    </dgm:pt>
    <dgm:pt modelId="{AAD2634B-A82E-4122-B227-D986C9A7F542}">
      <dgm:prSet phldrT="[Text]"/>
      <dgm:spPr>
        <a:solidFill>
          <a:srgbClr val="7030A0"/>
        </a:solidFill>
      </dgm:spPr>
      <dgm:t>
        <a:bodyPr/>
        <a:lstStyle/>
        <a:p>
          <a:r>
            <a:rPr lang="cy-GB"/>
            <a:t>Ein hunangofiannau fel dysgwyr</a:t>
          </a:r>
        </a:p>
        <a:p>
          <a:r>
            <a:rPr lang="cy-GB"/>
            <a:t>HUNAN</a:t>
          </a:r>
          <a:endParaRPr lang="en-GB"/>
        </a:p>
      </dgm:t>
    </dgm:pt>
    <dgm:pt modelId="{B0E2CEA0-7415-435D-9BD7-37D4CD4CA956}" type="parTrans" cxnId="{A181E8CB-459E-497F-B4F6-C9648513361A}">
      <dgm:prSet/>
      <dgm:spPr/>
      <dgm:t>
        <a:bodyPr/>
        <a:lstStyle/>
        <a:p>
          <a:endParaRPr lang="en-GB"/>
        </a:p>
      </dgm:t>
    </dgm:pt>
    <dgm:pt modelId="{FB848630-B4B2-48DF-89E3-BDAD52788539}" type="sibTrans" cxnId="{A181E8CB-459E-497F-B4F6-C9648513361A}">
      <dgm:prSet/>
      <dgm:spPr/>
      <dgm:t>
        <a:bodyPr/>
        <a:lstStyle/>
        <a:p>
          <a:endParaRPr lang="en-GB"/>
        </a:p>
      </dgm:t>
    </dgm:pt>
    <dgm:pt modelId="{6540B1D9-EA2D-4DA5-B4C9-31F0E9BF2CB3}">
      <dgm:prSet phldrT="[Text]"/>
      <dgm:spPr>
        <a:solidFill>
          <a:srgbClr val="7030A0"/>
        </a:solidFill>
      </dgm:spPr>
      <dgm:t>
        <a:bodyPr/>
        <a:lstStyle/>
        <a:p>
          <a:r>
            <a:rPr lang="cy-GB"/>
            <a:t>Drwy lygaid y dysgwyr</a:t>
          </a:r>
        </a:p>
        <a:p>
          <a:r>
            <a:rPr lang="cy-GB"/>
            <a:t>DYSGWYR</a:t>
          </a:r>
          <a:endParaRPr lang="en-GB"/>
        </a:p>
      </dgm:t>
    </dgm:pt>
    <dgm:pt modelId="{A43B55BB-63E4-47D3-8886-EA126BA70C55}" type="parTrans" cxnId="{0FE9D0A3-0CDE-4EE7-AA54-040CE5D9ECFA}">
      <dgm:prSet/>
      <dgm:spPr/>
      <dgm:t>
        <a:bodyPr/>
        <a:lstStyle/>
        <a:p>
          <a:endParaRPr lang="en-GB"/>
        </a:p>
      </dgm:t>
    </dgm:pt>
    <dgm:pt modelId="{1CE64CED-9586-4173-8BAC-B40BE4E9B7B8}" type="sibTrans" cxnId="{0FE9D0A3-0CDE-4EE7-AA54-040CE5D9ECFA}">
      <dgm:prSet/>
      <dgm:spPr/>
      <dgm:t>
        <a:bodyPr/>
        <a:lstStyle/>
        <a:p>
          <a:endParaRPr lang="en-GB"/>
        </a:p>
      </dgm:t>
    </dgm:pt>
    <dgm:pt modelId="{B9E66C23-23E5-489F-88A3-393C93531F86}">
      <dgm:prSet phldrT="[Text]"/>
      <dgm:spPr>
        <a:solidFill>
          <a:srgbClr val="7030A0"/>
        </a:solidFill>
      </dgm:spPr>
      <dgm:t>
        <a:bodyPr/>
        <a:lstStyle/>
        <a:p>
          <a:r>
            <a:rPr lang="cy-GB"/>
            <a:t>Profiadau ein cydweithwyr</a:t>
          </a:r>
        </a:p>
        <a:p>
          <a:r>
            <a:rPr lang="cy-GB"/>
            <a:t>CYMHEIRIAID</a:t>
          </a:r>
          <a:endParaRPr lang="en-GB"/>
        </a:p>
      </dgm:t>
    </dgm:pt>
    <dgm:pt modelId="{3865698C-53E1-4C23-AE84-22F0C8AA7BAA}" type="parTrans" cxnId="{67C63F6E-EC00-498F-89D6-AC220E45171B}">
      <dgm:prSet/>
      <dgm:spPr/>
      <dgm:t>
        <a:bodyPr/>
        <a:lstStyle/>
        <a:p>
          <a:endParaRPr lang="en-GB"/>
        </a:p>
      </dgm:t>
    </dgm:pt>
    <dgm:pt modelId="{CF4562E5-B262-4AF3-9511-EA3002E93924}" type="sibTrans" cxnId="{67C63F6E-EC00-498F-89D6-AC220E45171B}">
      <dgm:prSet/>
      <dgm:spPr/>
      <dgm:t>
        <a:bodyPr/>
        <a:lstStyle/>
        <a:p>
          <a:endParaRPr lang="en-GB"/>
        </a:p>
      </dgm:t>
    </dgm:pt>
    <dgm:pt modelId="{2487B94A-CD26-430C-844E-9F819A44ABEE}">
      <dgm:prSet phldrT="[Text]"/>
      <dgm:spPr>
        <a:solidFill>
          <a:srgbClr val="7030A0"/>
        </a:solidFill>
      </dgm:spPr>
      <dgm:t>
        <a:bodyPr/>
        <a:lstStyle/>
        <a:p>
          <a:r>
            <a:rPr lang="cy-GB"/>
            <a:t>Llenyddiaeth damcaniaethol</a:t>
          </a:r>
        </a:p>
        <a:p>
          <a:r>
            <a:rPr lang="cy-GB"/>
            <a:t>YSGOLORIAETH</a:t>
          </a:r>
          <a:endParaRPr lang="en-GB"/>
        </a:p>
      </dgm:t>
    </dgm:pt>
    <dgm:pt modelId="{E158C78B-82B7-46C7-B6A1-55E48E0B2D8F}" type="parTrans" cxnId="{F25177EA-9364-4BE1-8058-9B74020E7D01}">
      <dgm:prSet/>
      <dgm:spPr/>
      <dgm:t>
        <a:bodyPr/>
        <a:lstStyle/>
        <a:p>
          <a:endParaRPr lang="en-GB"/>
        </a:p>
      </dgm:t>
    </dgm:pt>
    <dgm:pt modelId="{6D88D333-F7F1-4507-8F14-1FD5BD1C85D6}" type="sibTrans" cxnId="{F25177EA-9364-4BE1-8058-9B74020E7D01}">
      <dgm:prSet/>
      <dgm:spPr/>
      <dgm:t>
        <a:bodyPr/>
        <a:lstStyle/>
        <a:p>
          <a:endParaRPr lang="en-GB"/>
        </a:p>
      </dgm:t>
    </dgm:pt>
    <dgm:pt modelId="{683A5FDC-6F95-4C8F-8052-A039504D63C5}" type="pres">
      <dgm:prSet presAssocID="{DAFBA724-25DF-443C-81DB-EF3A956A21E9}" presName="matrix" presStyleCnt="0">
        <dgm:presLayoutVars>
          <dgm:chMax val="1"/>
          <dgm:dir/>
          <dgm:resizeHandles val="exact"/>
        </dgm:presLayoutVars>
      </dgm:prSet>
      <dgm:spPr/>
    </dgm:pt>
    <dgm:pt modelId="{5D12DCAB-6585-456E-8848-FD38508759F1}" type="pres">
      <dgm:prSet presAssocID="{DAFBA724-25DF-443C-81DB-EF3A956A21E9}" presName="diamond" presStyleLbl="bgShp" presStyleIdx="0" presStyleCnt="1"/>
      <dgm:spPr/>
    </dgm:pt>
    <dgm:pt modelId="{AA1A5429-FA47-4947-8F7A-1945189A8256}" type="pres">
      <dgm:prSet presAssocID="{DAFBA724-25DF-443C-81DB-EF3A956A21E9}" presName="quad1" presStyleLbl="node1" presStyleIdx="0" presStyleCnt="4">
        <dgm:presLayoutVars>
          <dgm:chMax val="0"/>
          <dgm:chPref val="0"/>
          <dgm:bulletEnabled val="1"/>
        </dgm:presLayoutVars>
      </dgm:prSet>
      <dgm:spPr/>
    </dgm:pt>
    <dgm:pt modelId="{4A0D2BAA-DDF5-4B6A-B580-AE13BBC70BF7}" type="pres">
      <dgm:prSet presAssocID="{DAFBA724-25DF-443C-81DB-EF3A956A21E9}" presName="quad2" presStyleLbl="node1" presStyleIdx="1" presStyleCnt="4">
        <dgm:presLayoutVars>
          <dgm:chMax val="0"/>
          <dgm:chPref val="0"/>
          <dgm:bulletEnabled val="1"/>
        </dgm:presLayoutVars>
      </dgm:prSet>
      <dgm:spPr/>
    </dgm:pt>
    <dgm:pt modelId="{7EF5A0AA-6807-4667-B623-E871FFD0EA20}" type="pres">
      <dgm:prSet presAssocID="{DAFBA724-25DF-443C-81DB-EF3A956A21E9}" presName="quad3" presStyleLbl="node1" presStyleIdx="2" presStyleCnt="4">
        <dgm:presLayoutVars>
          <dgm:chMax val="0"/>
          <dgm:chPref val="0"/>
          <dgm:bulletEnabled val="1"/>
        </dgm:presLayoutVars>
      </dgm:prSet>
      <dgm:spPr/>
    </dgm:pt>
    <dgm:pt modelId="{4A77BF77-EC99-4CEE-8FDC-A8A5178E98DC}" type="pres">
      <dgm:prSet presAssocID="{DAFBA724-25DF-443C-81DB-EF3A956A21E9}" presName="quad4" presStyleLbl="node1" presStyleIdx="3" presStyleCnt="4">
        <dgm:presLayoutVars>
          <dgm:chMax val="0"/>
          <dgm:chPref val="0"/>
          <dgm:bulletEnabled val="1"/>
        </dgm:presLayoutVars>
      </dgm:prSet>
      <dgm:spPr/>
    </dgm:pt>
  </dgm:ptLst>
  <dgm:cxnLst>
    <dgm:cxn modelId="{1CBA541B-7283-4A02-B7DC-C8E664FA2E28}" type="presOf" srcId="{6540B1D9-EA2D-4DA5-B4C9-31F0E9BF2CB3}" destId="{4A0D2BAA-DDF5-4B6A-B580-AE13BBC70BF7}" srcOrd="0" destOrd="0" presId="urn:microsoft.com/office/officeart/2005/8/layout/matrix3"/>
    <dgm:cxn modelId="{B9DAEE5E-7874-4785-A83D-BA6E78087BC1}" type="presOf" srcId="{B9E66C23-23E5-489F-88A3-393C93531F86}" destId="{7EF5A0AA-6807-4667-B623-E871FFD0EA20}" srcOrd="0" destOrd="0" presId="urn:microsoft.com/office/officeart/2005/8/layout/matrix3"/>
    <dgm:cxn modelId="{D298D867-AE72-444C-83E2-6E1C572CA685}" type="presOf" srcId="{DAFBA724-25DF-443C-81DB-EF3A956A21E9}" destId="{683A5FDC-6F95-4C8F-8052-A039504D63C5}" srcOrd="0" destOrd="0" presId="urn:microsoft.com/office/officeart/2005/8/layout/matrix3"/>
    <dgm:cxn modelId="{67C63F6E-EC00-498F-89D6-AC220E45171B}" srcId="{DAFBA724-25DF-443C-81DB-EF3A956A21E9}" destId="{B9E66C23-23E5-489F-88A3-393C93531F86}" srcOrd="2" destOrd="0" parTransId="{3865698C-53E1-4C23-AE84-22F0C8AA7BAA}" sibTransId="{CF4562E5-B262-4AF3-9511-EA3002E93924}"/>
    <dgm:cxn modelId="{0FE9D0A3-0CDE-4EE7-AA54-040CE5D9ECFA}" srcId="{DAFBA724-25DF-443C-81DB-EF3A956A21E9}" destId="{6540B1D9-EA2D-4DA5-B4C9-31F0E9BF2CB3}" srcOrd="1" destOrd="0" parTransId="{A43B55BB-63E4-47D3-8886-EA126BA70C55}" sibTransId="{1CE64CED-9586-4173-8BAC-B40BE4E9B7B8}"/>
    <dgm:cxn modelId="{A181E8CB-459E-497F-B4F6-C9648513361A}" srcId="{DAFBA724-25DF-443C-81DB-EF3A956A21E9}" destId="{AAD2634B-A82E-4122-B227-D986C9A7F542}" srcOrd="0" destOrd="0" parTransId="{B0E2CEA0-7415-435D-9BD7-37D4CD4CA956}" sibTransId="{FB848630-B4B2-48DF-89E3-BDAD52788539}"/>
    <dgm:cxn modelId="{310A54D9-2AB7-4EE6-9F95-C4BCD65C7113}" type="presOf" srcId="{2487B94A-CD26-430C-844E-9F819A44ABEE}" destId="{4A77BF77-EC99-4CEE-8FDC-A8A5178E98DC}" srcOrd="0" destOrd="0" presId="urn:microsoft.com/office/officeart/2005/8/layout/matrix3"/>
    <dgm:cxn modelId="{F25177EA-9364-4BE1-8058-9B74020E7D01}" srcId="{DAFBA724-25DF-443C-81DB-EF3A956A21E9}" destId="{2487B94A-CD26-430C-844E-9F819A44ABEE}" srcOrd="3" destOrd="0" parTransId="{E158C78B-82B7-46C7-B6A1-55E48E0B2D8F}" sibTransId="{6D88D333-F7F1-4507-8F14-1FD5BD1C85D6}"/>
    <dgm:cxn modelId="{3902D3F0-1E26-4B18-B677-1FD30D80B6BF}" type="presOf" srcId="{AAD2634B-A82E-4122-B227-D986C9A7F542}" destId="{AA1A5429-FA47-4947-8F7A-1945189A8256}" srcOrd="0" destOrd="0" presId="urn:microsoft.com/office/officeart/2005/8/layout/matrix3"/>
    <dgm:cxn modelId="{8077721C-5679-4F3D-A05E-A244E154CACE}" type="presParOf" srcId="{683A5FDC-6F95-4C8F-8052-A039504D63C5}" destId="{5D12DCAB-6585-456E-8848-FD38508759F1}" srcOrd="0" destOrd="0" presId="urn:microsoft.com/office/officeart/2005/8/layout/matrix3"/>
    <dgm:cxn modelId="{A49E4B1B-61BC-4657-BD4E-331EF7AC77C3}" type="presParOf" srcId="{683A5FDC-6F95-4C8F-8052-A039504D63C5}" destId="{AA1A5429-FA47-4947-8F7A-1945189A8256}" srcOrd="1" destOrd="0" presId="urn:microsoft.com/office/officeart/2005/8/layout/matrix3"/>
    <dgm:cxn modelId="{01E0A0D2-A9CB-4795-8826-1A3E4297FF17}" type="presParOf" srcId="{683A5FDC-6F95-4C8F-8052-A039504D63C5}" destId="{4A0D2BAA-DDF5-4B6A-B580-AE13BBC70BF7}" srcOrd="2" destOrd="0" presId="urn:microsoft.com/office/officeart/2005/8/layout/matrix3"/>
    <dgm:cxn modelId="{6AA58E82-3203-460C-A4F0-171818287AB2}" type="presParOf" srcId="{683A5FDC-6F95-4C8F-8052-A039504D63C5}" destId="{7EF5A0AA-6807-4667-B623-E871FFD0EA20}" srcOrd="3" destOrd="0" presId="urn:microsoft.com/office/officeart/2005/8/layout/matrix3"/>
    <dgm:cxn modelId="{AFC74926-4988-4735-A32D-0806C5552519}" type="presParOf" srcId="{683A5FDC-6F95-4C8F-8052-A039504D63C5}" destId="{4A77BF77-EC99-4CEE-8FDC-A8A5178E98DC}" srcOrd="4" destOrd="0" presId="urn:microsoft.com/office/officeart/2005/8/layout/matrix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E533F06D-C105-4F6D-BF9B-2258CF46EBAD}" type="doc">
      <dgm:prSet loTypeId="urn:microsoft.com/office/officeart/2005/8/layout/hierarchy1" loCatId="hierarchy" qsTypeId="urn:microsoft.com/office/officeart/2005/8/quickstyle/simple1" qsCatId="simple" csTypeId="urn:microsoft.com/office/officeart/2005/8/colors/accent0_3" csCatId="mainScheme"/>
      <dgm:spPr/>
      <dgm:t>
        <a:bodyPr/>
        <a:lstStyle/>
        <a:p>
          <a:endParaRPr lang="en-US"/>
        </a:p>
      </dgm:t>
    </dgm:pt>
    <dgm:pt modelId="{A8B3C68B-A7FC-4A86-826F-75CD3B800C27}">
      <dgm:prSet/>
      <dgm:spPr/>
      <dgm:t>
        <a:bodyPr/>
        <a:lstStyle/>
        <a:p>
          <a:r>
            <a:rPr lang="en-US"/>
            <a:t>Beth maen nhw'n ei ddeall am fyfyrio beirniadol</a:t>
          </a:r>
        </a:p>
      </dgm:t>
    </dgm:pt>
    <dgm:pt modelId="{88B95F55-5F05-4882-BAF1-2E4B6E7A8B50}" type="parTrans" cxnId="{90D39746-9261-4897-90EE-485266A0DC9D}">
      <dgm:prSet/>
      <dgm:spPr/>
      <dgm:t>
        <a:bodyPr/>
        <a:lstStyle/>
        <a:p>
          <a:endParaRPr lang="en-US"/>
        </a:p>
      </dgm:t>
    </dgm:pt>
    <dgm:pt modelId="{C0C5B2E4-1BF8-453D-A324-24CBC9EDF42A}" type="sibTrans" cxnId="{90D39746-9261-4897-90EE-485266A0DC9D}">
      <dgm:prSet/>
      <dgm:spPr/>
      <dgm:t>
        <a:bodyPr/>
        <a:lstStyle/>
        <a:p>
          <a:endParaRPr lang="en-US"/>
        </a:p>
      </dgm:t>
    </dgm:pt>
    <dgm:pt modelId="{E71D7FCF-ED9D-4393-B47C-D4C774CC0F40}">
      <dgm:prSet/>
      <dgm:spPr/>
      <dgm:t>
        <a:bodyPr/>
        <a:lstStyle/>
        <a:p>
          <a:r>
            <a:rPr lang="en-US"/>
            <a:t>· Beth, yn eu barn nhw, yw manteision ymarfer myfyriol</a:t>
          </a:r>
        </a:p>
      </dgm:t>
    </dgm:pt>
    <dgm:pt modelId="{4BA2EC6A-2823-4DF4-A294-FAF20BF5E801}" type="parTrans" cxnId="{20DB12D2-CF6F-43BA-9844-2A466C6897C4}">
      <dgm:prSet/>
      <dgm:spPr/>
      <dgm:t>
        <a:bodyPr/>
        <a:lstStyle/>
        <a:p>
          <a:endParaRPr lang="en-US"/>
        </a:p>
      </dgm:t>
    </dgm:pt>
    <dgm:pt modelId="{C8EA0D43-49FA-459E-9D3C-9E871B6AB215}" type="sibTrans" cxnId="{20DB12D2-CF6F-43BA-9844-2A466C6897C4}">
      <dgm:prSet/>
      <dgm:spPr/>
      <dgm:t>
        <a:bodyPr/>
        <a:lstStyle/>
        <a:p>
          <a:endParaRPr lang="en-US"/>
        </a:p>
      </dgm:t>
    </dgm:pt>
    <dgm:pt modelId="{49AAC7F6-A414-499B-83AF-E18D1586CA3F}" type="pres">
      <dgm:prSet presAssocID="{E533F06D-C105-4F6D-BF9B-2258CF46EBAD}" presName="hierChild1" presStyleCnt="0">
        <dgm:presLayoutVars>
          <dgm:chPref val="1"/>
          <dgm:dir/>
          <dgm:animOne val="branch"/>
          <dgm:animLvl val="lvl"/>
          <dgm:resizeHandles/>
        </dgm:presLayoutVars>
      </dgm:prSet>
      <dgm:spPr/>
    </dgm:pt>
    <dgm:pt modelId="{B36B3608-5A2C-4D66-AB3B-8FBBB18D8A7C}" type="pres">
      <dgm:prSet presAssocID="{A8B3C68B-A7FC-4A86-826F-75CD3B800C27}" presName="hierRoot1" presStyleCnt="0"/>
      <dgm:spPr/>
    </dgm:pt>
    <dgm:pt modelId="{8970A4BF-6FB1-4635-BB7B-05B57515004A}" type="pres">
      <dgm:prSet presAssocID="{A8B3C68B-A7FC-4A86-826F-75CD3B800C27}" presName="composite" presStyleCnt="0"/>
      <dgm:spPr/>
    </dgm:pt>
    <dgm:pt modelId="{C58FB74F-6737-45F2-942F-56F6FF2DBEF4}" type="pres">
      <dgm:prSet presAssocID="{A8B3C68B-A7FC-4A86-826F-75CD3B800C27}" presName="background" presStyleLbl="node0" presStyleIdx="0" presStyleCnt="2"/>
      <dgm:spPr/>
    </dgm:pt>
    <dgm:pt modelId="{9ED84544-FAAC-436D-97CB-F1DC0D756F16}" type="pres">
      <dgm:prSet presAssocID="{A8B3C68B-A7FC-4A86-826F-75CD3B800C27}" presName="text" presStyleLbl="fgAcc0" presStyleIdx="0" presStyleCnt="2">
        <dgm:presLayoutVars>
          <dgm:chPref val="3"/>
        </dgm:presLayoutVars>
      </dgm:prSet>
      <dgm:spPr/>
    </dgm:pt>
    <dgm:pt modelId="{F2BDF300-6655-4389-A18F-43632C74B45D}" type="pres">
      <dgm:prSet presAssocID="{A8B3C68B-A7FC-4A86-826F-75CD3B800C27}" presName="hierChild2" presStyleCnt="0"/>
      <dgm:spPr/>
    </dgm:pt>
    <dgm:pt modelId="{F0D96791-AF77-47F6-A88B-36A98CD1F37C}" type="pres">
      <dgm:prSet presAssocID="{E71D7FCF-ED9D-4393-B47C-D4C774CC0F40}" presName="hierRoot1" presStyleCnt="0"/>
      <dgm:spPr/>
    </dgm:pt>
    <dgm:pt modelId="{B504EC30-F6EC-4C2A-AB81-2D8E2409C2C3}" type="pres">
      <dgm:prSet presAssocID="{E71D7FCF-ED9D-4393-B47C-D4C774CC0F40}" presName="composite" presStyleCnt="0"/>
      <dgm:spPr/>
    </dgm:pt>
    <dgm:pt modelId="{3BB9EDB3-E2E5-4554-98A1-B6C6867A240E}" type="pres">
      <dgm:prSet presAssocID="{E71D7FCF-ED9D-4393-B47C-D4C774CC0F40}" presName="background" presStyleLbl="node0" presStyleIdx="1" presStyleCnt="2"/>
      <dgm:spPr/>
    </dgm:pt>
    <dgm:pt modelId="{00C70BA1-BFD7-4257-B743-37B9316135B7}" type="pres">
      <dgm:prSet presAssocID="{E71D7FCF-ED9D-4393-B47C-D4C774CC0F40}" presName="text" presStyleLbl="fgAcc0" presStyleIdx="1" presStyleCnt="2">
        <dgm:presLayoutVars>
          <dgm:chPref val="3"/>
        </dgm:presLayoutVars>
      </dgm:prSet>
      <dgm:spPr/>
    </dgm:pt>
    <dgm:pt modelId="{D6320D7F-AC3B-434F-A237-E1725572EB84}" type="pres">
      <dgm:prSet presAssocID="{E71D7FCF-ED9D-4393-B47C-D4C774CC0F40}" presName="hierChild2" presStyleCnt="0"/>
      <dgm:spPr/>
    </dgm:pt>
  </dgm:ptLst>
  <dgm:cxnLst>
    <dgm:cxn modelId="{90D39746-9261-4897-90EE-485266A0DC9D}" srcId="{E533F06D-C105-4F6D-BF9B-2258CF46EBAD}" destId="{A8B3C68B-A7FC-4A86-826F-75CD3B800C27}" srcOrd="0" destOrd="0" parTransId="{88B95F55-5F05-4882-BAF1-2E4B6E7A8B50}" sibTransId="{C0C5B2E4-1BF8-453D-A324-24CBC9EDF42A}"/>
    <dgm:cxn modelId="{0CCE9182-E7EA-4BB4-AE9E-9CBF972C96C2}" type="presOf" srcId="{E533F06D-C105-4F6D-BF9B-2258CF46EBAD}" destId="{49AAC7F6-A414-499B-83AF-E18D1586CA3F}" srcOrd="0" destOrd="0" presId="urn:microsoft.com/office/officeart/2005/8/layout/hierarchy1"/>
    <dgm:cxn modelId="{A97B32A3-1158-410D-8E30-AA20B882A709}" type="presOf" srcId="{A8B3C68B-A7FC-4A86-826F-75CD3B800C27}" destId="{9ED84544-FAAC-436D-97CB-F1DC0D756F16}" srcOrd="0" destOrd="0" presId="urn:microsoft.com/office/officeart/2005/8/layout/hierarchy1"/>
    <dgm:cxn modelId="{EEE749C1-8CCA-40FB-8B13-F18F7AB1F1BD}" type="presOf" srcId="{E71D7FCF-ED9D-4393-B47C-D4C774CC0F40}" destId="{00C70BA1-BFD7-4257-B743-37B9316135B7}" srcOrd="0" destOrd="0" presId="urn:microsoft.com/office/officeart/2005/8/layout/hierarchy1"/>
    <dgm:cxn modelId="{20DB12D2-CF6F-43BA-9844-2A466C6897C4}" srcId="{E533F06D-C105-4F6D-BF9B-2258CF46EBAD}" destId="{E71D7FCF-ED9D-4393-B47C-D4C774CC0F40}" srcOrd="1" destOrd="0" parTransId="{4BA2EC6A-2823-4DF4-A294-FAF20BF5E801}" sibTransId="{C8EA0D43-49FA-459E-9D3C-9E871B6AB215}"/>
    <dgm:cxn modelId="{0B472CD0-5FAF-4B5A-82E1-4AC7A543CC03}" type="presParOf" srcId="{49AAC7F6-A414-499B-83AF-E18D1586CA3F}" destId="{B36B3608-5A2C-4D66-AB3B-8FBBB18D8A7C}" srcOrd="0" destOrd="0" presId="urn:microsoft.com/office/officeart/2005/8/layout/hierarchy1"/>
    <dgm:cxn modelId="{D3581419-393D-45B0-BBF0-5843E52C6D6A}" type="presParOf" srcId="{B36B3608-5A2C-4D66-AB3B-8FBBB18D8A7C}" destId="{8970A4BF-6FB1-4635-BB7B-05B57515004A}" srcOrd="0" destOrd="0" presId="urn:microsoft.com/office/officeart/2005/8/layout/hierarchy1"/>
    <dgm:cxn modelId="{36698789-7790-4809-AD7B-D181F14DA674}" type="presParOf" srcId="{8970A4BF-6FB1-4635-BB7B-05B57515004A}" destId="{C58FB74F-6737-45F2-942F-56F6FF2DBEF4}" srcOrd="0" destOrd="0" presId="urn:microsoft.com/office/officeart/2005/8/layout/hierarchy1"/>
    <dgm:cxn modelId="{D0846D8B-E33A-414A-9EDB-6952875420E7}" type="presParOf" srcId="{8970A4BF-6FB1-4635-BB7B-05B57515004A}" destId="{9ED84544-FAAC-436D-97CB-F1DC0D756F16}" srcOrd="1" destOrd="0" presId="urn:microsoft.com/office/officeart/2005/8/layout/hierarchy1"/>
    <dgm:cxn modelId="{1FDEACAD-2105-4334-8A35-697ECD830E35}" type="presParOf" srcId="{B36B3608-5A2C-4D66-AB3B-8FBBB18D8A7C}" destId="{F2BDF300-6655-4389-A18F-43632C74B45D}" srcOrd="1" destOrd="0" presId="urn:microsoft.com/office/officeart/2005/8/layout/hierarchy1"/>
    <dgm:cxn modelId="{A556D262-6279-4DD6-A200-F070E389ADD1}" type="presParOf" srcId="{49AAC7F6-A414-499B-83AF-E18D1586CA3F}" destId="{F0D96791-AF77-47F6-A88B-36A98CD1F37C}" srcOrd="1" destOrd="0" presId="urn:microsoft.com/office/officeart/2005/8/layout/hierarchy1"/>
    <dgm:cxn modelId="{227925E2-6F73-45FB-A303-5EF414304460}" type="presParOf" srcId="{F0D96791-AF77-47F6-A88B-36A98CD1F37C}" destId="{B504EC30-F6EC-4C2A-AB81-2D8E2409C2C3}" srcOrd="0" destOrd="0" presId="urn:microsoft.com/office/officeart/2005/8/layout/hierarchy1"/>
    <dgm:cxn modelId="{3E80AA8F-12E0-4413-A0F1-54C9F4E6D7F3}" type="presParOf" srcId="{B504EC30-F6EC-4C2A-AB81-2D8E2409C2C3}" destId="{3BB9EDB3-E2E5-4554-98A1-B6C6867A240E}" srcOrd="0" destOrd="0" presId="urn:microsoft.com/office/officeart/2005/8/layout/hierarchy1"/>
    <dgm:cxn modelId="{A6FF29B4-9253-42DF-A6B9-41D67086DA27}" type="presParOf" srcId="{B504EC30-F6EC-4C2A-AB81-2D8E2409C2C3}" destId="{00C70BA1-BFD7-4257-B743-37B9316135B7}" srcOrd="1" destOrd="0" presId="urn:microsoft.com/office/officeart/2005/8/layout/hierarchy1"/>
    <dgm:cxn modelId="{09FA96B8-D5E5-4F95-B336-581E4620BCDD}" type="presParOf" srcId="{F0D96791-AF77-47F6-A88B-36A98CD1F37C}" destId="{D6320D7F-AC3B-434F-A237-E1725572EB84}"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38D5D4A4-E04D-432B-8844-3B35CB479019}"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4FB8447A-FBD3-46A8-B110-2710A6666E29}">
      <dgm:prSet/>
      <dgm:spPr/>
      <dgm:t>
        <a:bodyPr/>
        <a:lstStyle/>
        <a:p>
          <a:pPr>
            <a:lnSpc>
              <a:spcPct val="100000"/>
            </a:lnSpc>
          </a:pPr>
          <a:r>
            <a:rPr lang="en-US" dirty="0"/>
            <a:t>·  </a:t>
          </a:r>
          <a:r>
            <a:rPr lang="en-US" dirty="0" err="1"/>
            <a:t>Myfyriwch</a:t>
          </a:r>
          <a:r>
            <a:rPr lang="en-US" dirty="0"/>
            <a:t> </a:t>
          </a:r>
          <a:r>
            <a:rPr lang="en-US" dirty="0" err="1"/>
            <a:t>ar</a:t>
          </a:r>
          <a:r>
            <a:rPr lang="en-US" dirty="0"/>
            <a:t> </a:t>
          </a:r>
          <a:r>
            <a:rPr lang="en-US" dirty="0" err="1"/>
            <a:t>sut</a:t>
          </a:r>
          <a:r>
            <a:rPr lang="en-US" dirty="0"/>
            <a:t> </a:t>
          </a:r>
          <a:r>
            <a:rPr lang="en-US" dirty="0" err="1"/>
            <a:t>maen</a:t>
          </a:r>
          <a:r>
            <a:rPr lang="en-US" dirty="0"/>
            <a:t> </a:t>
          </a:r>
          <a:r>
            <a:rPr lang="en-US" dirty="0" err="1"/>
            <a:t>nhw</a:t>
          </a:r>
          <a:r>
            <a:rPr lang="en-US" dirty="0"/>
            <a:t> </a:t>
          </a:r>
          <a:r>
            <a:rPr lang="en-US" dirty="0" err="1"/>
            <a:t>wedi</a:t>
          </a:r>
          <a:r>
            <a:rPr lang="en-US" dirty="0"/>
            <a:t> </a:t>
          </a:r>
          <a:r>
            <a:rPr lang="en-US" dirty="0" err="1"/>
            <a:t>dod</a:t>
          </a:r>
          <a:r>
            <a:rPr lang="en-US" dirty="0"/>
            <a:t> </a:t>
          </a:r>
          <a:r>
            <a:rPr lang="en-US" dirty="0" err="1"/>
            <a:t>i</a:t>
          </a:r>
          <a:r>
            <a:rPr lang="en-US" dirty="0"/>
            <a:t> </a:t>
          </a:r>
          <a:r>
            <a:rPr lang="en-US" dirty="0" err="1"/>
            <a:t>addysgu</a:t>
          </a:r>
        </a:p>
      </dgm:t>
    </dgm:pt>
    <dgm:pt modelId="{EB5F3C81-F7D3-45D7-B335-D322293C66D8}" type="parTrans" cxnId="{71155BE0-B74F-4E3A-A659-7A40C0CCF452}">
      <dgm:prSet/>
      <dgm:spPr/>
      <dgm:t>
        <a:bodyPr/>
        <a:lstStyle/>
        <a:p>
          <a:endParaRPr lang="en-US"/>
        </a:p>
      </dgm:t>
    </dgm:pt>
    <dgm:pt modelId="{ABE822E2-9452-4E3D-84CF-7CA2FC180CDD}" type="sibTrans" cxnId="{71155BE0-B74F-4E3A-A659-7A40C0CCF452}">
      <dgm:prSet/>
      <dgm:spPr/>
      <dgm:t>
        <a:bodyPr/>
        <a:lstStyle/>
        <a:p>
          <a:endParaRPr lang="en-US"/>
        </a:p>
      </dgm:t>
    </dgm:pt>
    <dgm:pt modelId="{7E343645-C035-4136-BFB2-83DE9CEA6311}">
      <dgm:prSet/>
      <dgm:spPr/>
      <dgm:t>
        <a:bodyPr/>
        <a:lstStyle/>
        <a:p>
          <a:pPr>
            <a:lnSpc>
              <a:spcPct val="100000"/>
            </a:lnSpc>
          </a:pPr>
          <a:r>
            <a:rPr lang="en-US" dirty="0"/>
            <a:t>· Beth </a:t>
          </a:r>
          <a:r>
            <a:rPr lang="en-US" dirty="0" err="1"/>
            <a:t>mae’r</a:t>
          </a:r>
          <a:r>
            <a:rPr lang="en-US" dirty="0"/>
            <a:t> </a:t>
          </a:r>
          <a:r>
            <a:rPr lang="en-US" dirty="0" err="1"/>
            <a:t>profiad</a:t>
          </a:r>
          <a:r>
            <a:rPr lang="en-US" dirty="0"/>
            <a:t> </a:t>
          </a:r>
          <a:r>
            <a:rPr lang="en-US" dirty="0" err="1"/>
            <a:t>personol</a:t>
          </a:r>
          <a:r>
            <a:rPr lang="en-US" dirty="0"/>
            <a:t> </a:t>
          </a:r>
          <a:r>
            <a:rPr lang="en-US" dirty="0" err="1"/>
            <a:t>hwnnw’n</a:t>
          </a:r>
          <a:r>
            <a:rPr lang="en-US" dirty="0"/>
            <a:t> </a:t>
          </a:r>
          <a:r>
            <a:rPr lang="en-US" dirty="0" err="1"/>
            <a:t>ei</a:t>
          </a:r>
          <a:r>
            <a:rPr lang="en-US" dirty="0"/>
            <a:t> </a:t>
          </a:r>
          <a:r>
            <a:rPr lang="en-US" dirty="0" err="1"/>
            <a:t>olygu</a:t>
          </a:r>
          <a:r>
            <a:rPr lang="en-US" dirty="0"/>
            <a:t> a </a:t>
          </a:r>
          <a:r>
            <a:rPr lang="en-US" dirty="0" err="1"/>
            <a:t>sut</a:t>
          </a:r>
          <a:r>
            <a:rPr lang="en-US" dirty="0"/>
            <a:t> y </a:t>
          </a:r>
          <a:r>
            <a:rPr lang="en-US" dirty="0" err="1"/>
            <a:t>bydd</a:t>
          </a:r>
          <a:r>
            <a:rPr lang="en-US" dirty="0"/>
            <a:t> </a:t>
          </a:r>
          <a:r>
            <a:rPr lang="en-US" dirty="0" err="1"/>
            <a:t>yn</a:t>
          </a:r>
          <a:r>
            <a:rPr lang="en-US" dirty="0"/>
            <a:t> </a:t>
          </a:r>
          <a:r>
            <a:rPr lang="en-US" dirty="0" err="1"/>
            <a:t>dylanwadu</a:t>
          </a:r>
          <a:r>
            <a:rPr lang="en-US" dirty="0"/>
            <a:t> </a:t>
          </a:r>
          <a:r>
            <a:rPr lang="en-US" dirty="0" err="1"/>
            <a:t>arnynt</a:t>
          </a:r>
          <a:r>
            <a:rPr lang="en-US" dirty="0"/>
            <a:t> ac </a:t>
          </a:r>
          <a:r>
            <a:rPr lang="en-US" dirty="0" err="1"/>
            <a:t>yn</a:t>
          </a:r>
          <a:r>
            <a:rPr lang="en-US" dirty="0"/>
            <a:t> </a:t>
          </a:r>
          <a:r>
            <a:rPr lang="en-US" dirty="0" err="1"/>
            <a:t>eu</a:t>
          </a:r>
          <a:r>
            <a:rPr lang="en-US" dirty="0"/>
            <a:t> </a:t>
          </a:r>
          <a:r>
            <a:rPr lang="en-US" dirty="0" err="1"/>
            <a:t>siapio</a:t>
          </a:r>
          <a:r>
            <a:rPr lang="en-US" dirty="0"/>
            <a:t> </a:t>
          </a:r>
          <a:r>
            <a:rPr lang="en-US" dirty="0" err="1"/>
            <a:t>fel</a:t>
          </a:r>
          <a:r>
            <a:rPr lang="en-US" dirty="0"/>
            <a:t> </a:t>
          </a:r>
          <a:r>
            <a:rPr lang="en-US" dirty="0" err="1"/>
            <a:t>athro</a:t>
          </a:r>
        </a:p>
      </dgm:t>
    </dgm:pt>
    <dgm:pt modelId="{B6272F21-811A-4BD4-B06A-0A103615E1A8}" type="parTrans" cxnId="{3691CAAC-9F99-45B6-90C9-BE8950BB4D1F}">
      <dgm:prSet/>
      <dgm:spPr/>
      <dgm:t>
        <a:bodyPr/>
        <a:lstStyle/>
        <a:p>
          <a:endParaRPr lang="en-US"/>
        </a:p>
      </dgm:t>
    </dgm:pt>
    <dgm:pt modelId="{296B5A40-9969-4337-8996-A06223F2C585}" type="sibTrans" cxnId="{3691CAAC-9F99-45B6-90C9-BE8950BB4D1F}">
      <dgm:prSet/>
      <dgm:spPr/>
      <dgm:t>
        <a:bodyPr/>
        <a:lstStyle/>
        <a:p>
          <a:endParaRPr lang="en-US"/>
        </a:p>
      </dgm:t>
    </dgm:pt>
    <dgm:pt modelId="{C2F20D47-54FF-4C7C-9179-292EBA4C33B0}">
      <dgm:prSet/>
      <dgm:spPr/>
      <dgm:t>
        <a:bodyPr/>
        <a:lstStyle/>
        <a:p>
          <a:pPr>
            <a:lnSpc>
              <a:spcPct val="100000"/>
            </a:lnSpc>
          </a:pPr>
          <a:r>
            <a:rPr lang="en-US" dirty="0"/>
            <a:t>· Beth </a:t>
          </a:r>
          <a:r>
            <a:rPr lang="en-US" dirty="0" err="1"/>
            <a:t>mae</a:t>
          </a:r>
          <a:r>
            <a:rPr lang="en-US" dirty="0"/>
            <a:t> </a:t>
          </a:r>
          <a:r>
            <a:rPr lang="en-US" dirty="0" err="1"/>
            <a:t>angen</a:t>
          </a:r>
          <a:r>
            <a:rPr lang="en-US" dirty="0"/>
            <a:t> </a:t>
          </a:r>
          <a:r>
            <a:rPr lang="en-US" dirty="0" err="1"/>
            <a:t>iddynt</a:t>
          </a:r>
          <a:r>
            <a:rPr lang="en-US" dirty="0"/>
            <a:t> </a:t>
          </a:r>
          <a:r>
            <a:rPr lang="en-US" dirty="0" err="1"/>
            <a:t>fyfyrio</a:t>
          </a:r>
          <a:r>
            <a:rPr lang="en-US" dirty="0"/>
            <a:t> </a:t>
          </a:r>
          <a:r>
            <a:rPr lang="en-US" dirty="0" err="1"/>
            <a:t>arno</a:t>
          </a:r>
          <a:r>
            <a:rPr lang="en-US" dirty="0"/>
            <a:t> </a:t>
          </a:r>
          <a:r>
            <a:rPr lang="en-US" dirty="0" err="1"/>
            <a:t>yn</a:t>
          </a:r>
          <a:r>
            <a:rPr lang="en-US" dirty="0"/>
            <a:t> </a:t>
          </a:r>
          <a:r>
            <a:rPr lang="en-US" dirty="0" err="1"/>
            <a:t>eu</a:t>
          </a:r>
          <a:r>
            <a:rPr lang="en-US" dirty="0"/>
            <a:t> barn </a:t>
          </a:r>
          <a:r>
            <a:rPr lang="en-US" dirty="0" err="1"/>
            <a:t>nhw</a:t>
          </a:r>
        </a:p>
      </dgm:t>
    </dgm:pt>
    <dgm:pt modelId="{A9CE3143-2826-4364-84D9-D71451AEF834}" type="parTrans" cxnId="{64E4B92F-CC0B-48E9-9F80-16E4CB999519}">
      <dgm:prSet/>
      <dgm:spPr/>
      <dgm:t>
        <a:bodyPr/>
        <a:lstStyle/>
        <a:p>
          <a:endParaRPr lang="en-US"/>
        </a:p>
      </dgm:t>
    </dgm:pt>
    <dgm:pt modelId="{3B245EB5-A330-46FD-820B-F2A571482986}" type="sibTrans" cxnId="{64E4B92F-CC0B-48E9-9F80-16E4CB999519}">
      <dgm:prSet/>
      <dgm:spPr/>
      <dgm:t>
        <a:bodyPr/>
        <a:lstStyle/>
        <a:p>
          <a:endParaRPr lang="en-US"/>
        </a:p>
      </dgm:t>
    </dgm:pt>
    <dgm:pt modelId="{57C7AB7E-7B35-41CE-AA76-D61596672D00}">
      <dgm:prSet/>
      <dgm:spPr/>
      <dgm:t>
        <a:bodyPr/>
        <a:lstStyle/>
        <a:p>
          <a:pPr>
            <a:lnSpc>
              <a:spcPct val="100000"/>
            </a:lnSpc>
          </a:pPr>
          <a:r>
            <a:rPr lang="en-US" dirty="0"/>
            <a:t>· Creu </a:t>
          </a:r>
          <a:r>
            <a:rPr lang="en-US" dirty="0" err="1"/>
            <a:t>hunangofiant</a:t>
          </a:r>
          <a:r>
            <a:rPr lang="en-US" dirty="0"/>
            <a:t> </a:t>
          </a:r>
          <a:r>
            <a:rPr lang="en-US" dirty="0" err="1"/>
            <a:t>yn</a:t>
          </a:r>
          <a:r>
            <a:rPr lang="en-US" dirty="0"/>
            <a:t> </a:t>
          </a:r>
          <a:r>
            <a:rPr lang="en-US" dirty="0" err="1"/>
            <a:t>ystyried</a:t>
          </a:r>
          <a:r>
            <a:rPr lang="en-US" dirty="0"/>
            <a:t> </a:t>
          </a:r>
          <a:r>
            <a:rPr lang="en-US" dirty="0" err="1"/>
            <a:t>eu</a:t>
          </a:r>
          <a:r>
            <a:rPr lang="en-US" dirty="0"/>
            <a:t> </a:t>
          </a:r>
          <a:r>
            <a:rPr lang="en-US" dirty="0" err="1"/>
            <a:t>nodweddion</a:t>
          </a:r>
          <a:r>
            <a:rPr lang="en-US" dirty="0"/>
            <a:t> </a:t>
          </a:r>
          <a:r>
            <a:rPr lang="en-US" dirty="0" err="1"/>
            <a:t>unigryw</a:t>
          </a:r>
          <a:r>
            <a:rPr lang="en-US" dirty="0"/>
            <a:t> </a:t>
          </a:r>
          <a:r>
            <a:rPr lang="en-US" dirty="0" err="1"/>
            <a:t>eu</a:t>
          </a:r>
          <a:r>
            <a:rPr lang="en-US" dirty="0"/>
            <a:t> </a:t>
          </a:r>
          <a:r>
            <a:rPr lang="en-US" dirty="0" err="1"/>
            <a:t>hunain</a:t>
          </a:r>
          <a:r>
            <a:rPr lang="en-US" dirty="0"/>
            <a:t> (</a:t>
          </a:r>
          <a:r>
            <a:rPr lang="en-US" dirty="0" err="1"/>
            <a:t>e.e.</a:t>
          </a:r>
          <a:r>
            <a:rPr lang="en-US" dirty="0"/>
            <a:t> </a:t>
          </a:r>
          <a:r>
            <a:rPr lang="en-US" dirty="0" err="1"/>
            <a:t>yn</a:t>
          </a:r>
          <a:r>
            <a:rPr lang="en-US" dirty="0"/>
            <a:t> </a:t>
          </a:r>
          <a:r>
            <a:rPr lang="en-US" dirty="0" err="1"/>
            <a:t>ymwneud</a:t>
          </a:r>
          <a:r>
            <a:rPr lang="en-US" dirty="0"/>
            <a:t> ag </a:t>
          </a:r>
          <a:r>
            <a:rPr lang="en-US" dirty="0" err="1"/>
            <a:t>oedran</a:t>
          </a:r>
          <a:r>
            <a:rPr lang="en-US" dirty="0"/>
            <a:t>, </a:t>
          </a:r>
          <a:r>
            <a:rPr lang="en-US" dirty="0" err="1"/>
            <a:t>ethnigrwydd</a:t>
          </a:r>
          <a:r>
            <a:rPr lang="en-US" dirty="0"/>
            <a:t>, </a:t>
          </a:r>
          <a:r>
            <a:rPr lang="en-US" dirty="0" err="1"/>
            <a:t>cymhellion</a:t>
          </a:r>
          <a:r>
            <a:rPr lang="en-US" dirty="0"/>
            <a:t>, </a:t>
          </a:r>
          <a:r>
            <a:rPr lang="en-US" dirty="0" err="1"/>
            <a:t>profiad</a:t>
          </a:r>
          <a:r>
            <a:rPr lang="en-US" dirty="0"/>
            <a:t> </a:t>
          </a:r>
          <a:r>
            <a:rPr lang="en-US" dirty="0" err="1"/>
            <a:t>blaenorol</a:t>
          </a:r>
          <a:r>
            <a:rPr lang="en-US" dirty="0"/>
            <a:t> a </a:t>
          </a:r>
          <a:r>
            <a:rPr lang="en-US" dirty="0" err="1"/>
            <a:t>beichiogrwydd</a:t>
          </a:r>
          <a:r>
            <a:rPr lang="en-US" dirty="0"/>
            <a:t>)</a:t>
          </a:r>
        </a:p>
      </dgm:t>
    </dgm:pt>
    <dgm:pt modelId="{1C415443-ECA3-4B48-B473-EB38D7DCBCA4}" type="parTrans" cxnId="{45D7E1A1-0F02-49BD-B12D-703F2B3EA6CF}">
      <dgm:prSet/>
      <dgm:spPr/>
      <dgm:t>
        <a:bodyPr/>
        <a:lstStyle/>
        <a:p>
          <a:endParaRPr lang="en-US"/>
        </a:p>
      </dgm:t>
    </dgm:pt>
    <dgm:pt modelId="{23926298-9231-40AD-B7DE-0F846D3B9CCC}" type="sibTrans" cxnId="{45D7E1A1-0F02-49BD-B12D-703F2B3EA6CF}">
      <dgm:prSet/>
      <dgm:spPr/>
      <dgm:t>
        <a:bodyPr/>
        <a:lstStyle/>
        <a:p>
          <a:endParaRPr lang="en-US"/>
        </a:p>
      </dgm:t>
    </dgm:pt>
    <dgm:pt modelId="{D5B5C936-9AFA-45D7-AC58-A592835E1358}">
      <dgm:prSet/>
      <dgm:spPr/>
      <dgm:t>
        <a:bodyPr/>
        <a:lstStyle/>
        <a:p>
          <a:pPr rtl="0">
            <a:lnSpc>
              <a:spcPct val="100000"/>
            </a:lnSpc>
          </a:pPr>
          <a:r>
            <a:rPr lang="en-US" dirty="0"/>
            <a:t>· Nawr </a:t>
          </a:r>
          <a:r>
            <a:rPr lang="en-US" dirty="0" err="1"/>
            <a:t>myfyriwch</a:t>
          </a:r>
          <a:r>
            <a:rPr lang="en-US" dirty="0"/>
            <a:t> </a:t>
          </a:r>
          <a:r>
            <a:rPr lang="en-US" dirty="0" err="1"/>
            <a:t>ar</a:t>
          </a:r>
          <a:r>
            <a:rPr lang="en-US" dirty="0"/>
            <a:t> </a:t>
          </a:r>
          <a:r>
            <a:rPr lang="en-US" dirty="0" err="1"/>
            <a:t>eu</a:t>
          </a:r>
          <a:r>
            <a:rPr lang="en-US" dirty="0"/>
            <a:t> </a:t>
          </a:r>
          <a:r>
            <a:rPr lang="en-US" dirty="0" err="1"/>
            <a:t>heffeithiolrwydd</a:t>
          </a:r>
          <a:r>
            <a:rPr lang="en-US" dirty="0"/>
            <a:t> </a:t>
          </a:r>
          <a:r>
            <a:rPr lang="en-US" dirty="0" err="1"/>
            <a:t>yn</a:t>
          </a:r>
          <a:r>
            <a:rPr lang="en-US" dirty="0"/>
            <a:t> y </a:t>
          </a:r>
          <a:r>
            <a:rPr lang="en-US" dirty="0" err="1"/>
            <a:t>canlynol</a:t>
          </a:r>
          <a:r>
            <a:rPr lang="en-US" dirty="0"/>
            <a:t>: (a) </a:t>
          </a:r>
          <a:r>
            <a:rPr lang="en-US" dirty="0" err="1"/>
            <a:t>myfyrio</a:t>
          </a:r>
          <a:r>
            <a:rPr lang="en-US" dirty="0"/>
            <a:t> “</a:t>
          </a:r>
          <a:r>
            <a:rPr lang="en-US" dirty="0" err="1"/>
            <a:t>diwylliannol</a:t>
          </a:r>
          <a:r>
            <a:rPr lang="en-US" dirty="0"/>
            <a:t>” </a:t>
          </a:r>
          <a:r>
            <a:rPr lang="en-US" dirty="0" err="1"/>
            <a:t>amorffaidd</a:t>
          </a:r>
          <a:r>
            <a:rPr lang="en-US" dirty="0"/>
            <a:t>, (b) </a:t>
          </a:r>
          <a:r>
            <a:rPr lang="en-US" dirty="0" err="1"/>
            <a:t>adfyfyrio</a:t>
          </a:r>
          <a:r>
            <a:rPr lang="en-US" dirty="0"/>
            <a:t> </a:t>
          </a:r>
          <a:r>
            <a:rPr lang="en-US" dirty="0" err="1"/>
            <a:t>ar</a:t>
          </a:r>
          <a:r>
            <a:rPr lang="en-US" dirty="0"/>
            <a:t> </a:t>
          </a:r>
          <a:r>
            <a:rPr lang="en-US" dirty="0" err="1"/>
            <a:t>hunaniaeth</a:t>
          </a:r>
          <a:r>
            <a:rPr lang="en-US" dirty="0"/>
            <a:t> </a:t>
          </a:r>
          <a:r>
            <a:rPr lang="en-US" dirty="0" err="1"/>
            <a:t>bersonol</a:t>
          </a:r>
          <a:r>
            <a:rPr lang="en-US" dirty="0"/>
            <a:t>, (c) </a:t>
          </a:r>
          <a:r>
            <a:rPr lang="en-US" dirty="0" err="1"/>
            <a:t>myfyrio</a:t>
          </a:r>
          <a:r>
            <a:rPr lang="en-US" dirty="0"/>
            <a:t> </a:t>
          </a:r>
          <a:r>
            <a:rPr lang="en-US" dirty="0" err="1"/>
            <a:t>ar</a:t>
          </a:r>
          <a:r>
            <a:rPr lang="en-US" dirty="0"/>
            <a:t> </a:t>
          </a:r>
          <a:r>
            <a:rPr lang="en-US" dirty="0" err="1"/>
            <a:t>gymhwysedd</a:t>
          </a:r>
          <a:r>
            <a:rPr lang="en-US" dirty="0"/>
            <a:t> </a:t>
          </a:r>
          <a:r>
            <a:rPr lang="en-US" dirty="0" err="1"/>
            <a:t>diwylliannol</a:t>
          </a:r>
          <a:r>
            <a:rPr lang="en-US" dirty="0"/>
            <a:t>, (d) </a:t>
          </a:r>
          <a:r>
            <a:rPr lang="en-US" dirty="0" err="1"/>
            <a:t>myfyrio</a:t>
          </a:r>
          <a:r>
            <a:rPr lang="en-US" dirty="0"/>
            <a:t> teg a </a:t>
          </a:r>
          <a:r>
            <a:rPr lang="en-US" dirty="0" err="1"/>
            <a:t>chyfiawn</a:t>
          </a:r>
          <a:r>
            <a:rPr lang="en-US" dirty="0"/>
            <a:t> </a:t>
          </a:r>
          <a:r>
            <a:rPr lang="en-US" dirty="0" err="1"/>
            <a:t>yn</a:t>
          </a:r>
          <a:r>
            <a:rPr lang="en-US" dirty="0"/>
            <a:t> </a:t>
          </a:r>
          <a:r>
            <a:rPr lang="en-US" dirty="0" err="1"/>
            <a:t>yr</a:t>
          </a:r>
          <a:r>
            <a:rPr lang="en-US" dirty="0"/>
            <a:t> </a:t>
          </a:r>
          <a:r>
            <a:rPr lang="en-US" dirty="0" err="1"/>
            <a:t>ysgol</a:t>
          </a:r>
          <a:r>
            <a:rPr lang="en-US" dirty="0"/>
            <a:t>, a (e) </a:t>
          </a:r>
          <a:r>
            <a:rPr lang="en-US" dirty="0" err="1"/>
            <a:t>myfyrio</a:t>
          </a:r>
          <a:r>
            <a:rPr lang="en-US" dirty="0"/>
            <a:t> </a:t>
          </a:r>
          <a:r>
            <a:rPr lang="en-US" dirty="0" err="1"/>
            <a:t>ar</a:t>
          </a:r>
          <a:r>
            <a:rPr lang="en-US" dirty="0"/>
            <a:t> </a:t>
          </a:r>
          <a:r>
            <a:rPr lang="en-US" dirty="0" err="1"/>
            <a:t>drawsnewid</a:t>
          </a:r>
          <a:r>
            <a:rPr lang="en-US" dirty="0"/>
            <a:t> </a:t>
          </a:r>
          <a:r>
            <a:rPr lang="en-US" dirty="0" err="1"/>
            <a:t>cymdeithasol</a:t>
          </a:r>
          <a:r>
            <a:rPr lang="en-US" dirty="0"/>
            <a:t>.</a:t>
          </a:r>
          <a:r>
            <a:rPr lang="en-US" dirty="0">
              <a:latin typeface="Calibri Light" panose="020F0302020204030204"/>
            </a:rPr>
            <a:t> </a:t>
          </a:r>
          <a:endParaRPr lang="en-US" dirty="0"/>
        </a:p>
      </dgm:t>
    </dgm:pt>
    <dgm:pt modelId="{A177213E-4397-46CD-AFD8-46E9ACD35708}" type="parTrans" cxnId="{592AF331-5C84-4122-BB18-8F628C50875A}">
      <dgm:prSet/>
      <dgm:spPr/>
      <dgm:t>
        <a:bodyPr/>
        <a:lstStyle/>
        <a:p>
          <a:endParaRPr lang="en-US"/>
        </a:p>
      </dgm:t>
    </dgm:pt>
    <dgm:pt modelId="{7C47DD37-FD77-4F8F-800B-BCB6BC63D514}" type="sibTrans" cxnId="{592AF331-5C84-4122-BB18-8F628C50875A}">
      <dgm:prSet/>
      <dgm:spPr/>
      <dgm:t>
        <a:bodyPr/>
        <a:lstStyle/>
        <a:p>
          <a:endParaRPr lang="en-US"/>
        </a:p>
      </dgm:t>
    </dgm:pt>
    <dgm:pt modelId="{A5BB9B7B-3EB3-400B-BB91-68E6427F3E2B}">
      <dgm:prSet/>
      <dgm:spPr/>
      <dgm:t>
        <a:bodyPr/>
        <a:lstStyle/>
        <a:p>
          <a:pPr>
            <a:lnSpc>
              <a:spcPct val="100000"/>
            </a:lnSpc>
          </a:pPr>
          <a:r>
            <a:rPr lang="en-US" dirty="0" err="1"/>
            <a:t>Myfyrio</a:t>
          </a:r>
          <a:r>
            <a:rPr lang="en-US" dirty="0"/>
            <a:t> </a:t>
          </a:r>
          <a:r>
            <a:rPr lang="en-US" dirty="0" err="1"/>
            <a:t>personol</a:t>
          </a:r>
          <a:r>
            <a:rPr lang="en-US" dirty="0"/>
            <a:t> </a:t>
          </a:r>
          <a:r>
            <a:rPr lang="en-US" dirty="0" err="1"/>
            <a:t>ar</a:t>
          </a:r>
          <a:r>
            <a:rPr lang="en-US" dirty="0"/>
            <a:t> </a:t>
          </a:r>
          <a:r>
            <a:rPr lang="en-US" dirty="0" err="1"/>
            <a:t>eu</a:t>
          </a:r>
          <a:r>
            <a:rPr lang="en-US" dirty="0"/>
            <a:t> </a:t>
          </a:r>
          <a:r>
            <a:rPr lang="en-US" dirty="0" err="1"/>
            <a:t>disgwyliadau</a:t>
          </a:r>
          <a:r>
            <a:rPr lang="en-US" dirty="0"/>
            <a:t> o AGA </a:t>
          </a:r>
          <a:r>
            <a:rPr lang="en-US" dirty="0" err="1"/>
            <a:t>a’u</a:t>
          </a:r>
          <a:r>
            <a:rPr lang="en-US" dirty="0"/>
            <a:t> </a:t>
          </a:r>
          <a:r>
            <a:rPr lang="en-US" dirty="0" err="1"/>
            <a:t>galluoedd</a:t>
          </a:r>
          <a:r>
            <a:rPr lang="en-US" dirty="0"/>
            <a:t> </a:t>
          </a:r>
          <a:r>
            <a:rPr lang="en-US" dirty="0" err="1"/>
            <a:t>rheoleiddio</a:t>
          </a:r>
          <a:r>
            <a:rPr lang="en-US" dirty="0"/>
            <a:t> </a:t>
          </a:r>
          <a:r>
            <a:rPr lang="en-US" dirty="0" err="1"/>
            <a:t>eu</a:t>
          </a:r>
          <a:r>
            <a:rPr lang="en-US" dirty="0"/>
            <a:t> </a:t>
          </a:r>
          <a:r>
            <a:rPr lang="en-US" dirty="0" err="1"/>
            <a:t>hunain</a:t>
          </a:r>
          <a:r>
            <a:rPr lang="en-US" dirty="0"/>
            <a:t> a </a:t>
          </a:r>
          <a:r>
            <a:rPr lang="en-US" dirty="0" err="1"/>
            <a:t>sut</a:t>
          </a:r>
          <a:r>
            <a:rPr lang="en-US" dirty="0"/>
            <a:t> y </a:t>
          </a:r>
          <a:r>
            <a:rPr lang="en-US" dirty="0" err="1"/>
            <a:t>gallai</a:t>
          </a:r>
          <a:r>
            <a:rPr lang="en-US" dirty="0"/>
            <a:t> </a:t>
          </a:r>
          <a:r>
            <a:rPr lang="en-US" dirty="0" err="1"/>
            <a:t>hyn</a:t>
          </a:r>
          <a:r>
            <a:rPr lang="en-US" dirty="0"/>
            <a:t> </a:t>
          </a:r>
          <a:r>
            <a:rPr lang="en-US" dirty="0" err="1"/>
            <a:t>ddylanwadu</a:t>
          </a:r>
          <a:r>
            <a:rPr lang="en-US" dirty="0"/>
            <a:t> </a:t>
          </a:r>
          <a:r>
            <a:rPr lang="en-US" dirty="0" err="1"/>
            <a:t>ar</a:t>
          </a:r>
          <a:r>
            <a:rPr lang="en-US" dirty="0"/>
            <a:t> </a:t>
          </a:r>
          <a:r>
            <a:rPr lang="en-US" dirty="0" err="1"/>
            <a:t>eu</a:t>
          </a:r>
          <a:r>
            <a:rPr lang="en-US" dirty="0"/>
            <a:t> </a:t>
          </a:r>
          <a:r>
            <a:rPr lang="en-US" dirty="0" err="1"/>
            <a:t>harfer</a:t>
          </a:r>
          <a:r>
            <a:rPr lang="en-US" dirty="0"/>
            <a:t> </a:t>
          </a:r>
          <a:r>
            <a:rPr lang="en-US" dirty="0" err="1"/>
            <a:t>yn</a:t>
          </a:r>
          <a:r>
            <a:rPr lang="en-US" dirty="0"/>
            <a:t> </a:t>
          </a:r>
          <a:r>
            <a:rPr lang="en-US" dirty="0" err="1"/>
            <a:t>yr</a:t>
          </a:r>
          <a:r>
            <a:rPr lang="en-US" dirty="0"/>
            <a:t> </a:t>
          </a:r>
          <a:r>
            <a:rPr lang="en-US" dirty="0" err="1"/>
            <a:t>ystafell</a:t>
          </a:r>
          <a:r>
            <a:rPr lang="en-US" dirty="0"/>
            <a:t> </a:t>
          </a:r>
          <a:r>
            <a:rPr lang="en-US" dirty="0" err="1"/>
            <a:t>ddosbarth</a:t>
          </a:r>
        </a:p>
      </dgm:t>
    </dgm:pt>
    <dgm:pt modelId="{0837AD64-DD64-41D6-A1A6-166FFDB47796}" type="parTrans" cxnId="{C1618CE3-1C48-45E9-8A34-5A2BFB1EA50E}">
      <dgm:prSet/>
      <dgm:spPr/>
      <dgm:t>
        <a:bodyPr/>
        <a:lstStyle/>
        <a:p>
          <a:endParaRPr lang="en-US"/>
        </a:p>
      </dgm:t>
    </dgm:pt>
    <dgm:pt modelId="{00F11195-84D7-48A8-93CD-C58C64A3E74C}" type="sibTrans" cxnId="{C1618CE3-1C48-45E9-8A34-5A2BFB1EA50E}">
      <dgm:prSet/>
      <dgm:spPr/>
      <dgm:t>
        <a:bodyPr/>
        <a:lstStyle/>
        <a:p>
          <a:endParaRPr lang="en-US"/>
        </a:p>
      </dgm:t>
    </dgm:pt>
    <dgm:pt modelId="{255A120C-454C-4D44-8FF8-B5E0F5D2DC32}" type="pres">
      <dgm:prSet presAssocID="{38D5D4A4-E04D-432B-8844-3B35CB479019}" presName="root" presStyleCnt="0">
        <dgm:presLayoutVars>
          <dgm:dir/>
          <dgm:resizeHandles val="exact"/>
        </dgm:presLayoutVars>
      </dgm:prSet>
      <dgm:spPr/>
    </dgm:pt>
    <dgm:pt modelId="{625BE733-DD04-4193-8383-2FAD50F4F79A}" type="pres">
      <dgm:prSet presAssocID="{4FB8447A-FBD3-46A8-B110-2710A6666E29}" presName="compNode" presStyleCnt="0"/>
      <dgm:spPr/>
    </dgm:pt>
    <dgm:pt modelId="{D4C24F53-3762-4E45-9109-FCB07AFE76DD}" type="pres">
      <dgm:prSet presAssocID="{4FB8447A-FBD3-46A8-B110-2710A6666E29}" presName="bgRect" presStyleLbl="bgShp" presStyleIdx="0" presStyleCnt="6"/>
      <dgm:spPr/>
    </dgm:pt>
    <dgm:pt modelId="{A7DEFFB7-5E8A-4738-ABD5-42A20087F49E}" type="pres">
      <dgm:prSet presAssocID="{4FB8447A-FBD3-46A8-B110-2710A6666E29}"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lassroom"/>
        </a:ext>
      </dgm:extLst>
    </dgm:pt>
    <dgm:pt modelId="{53BC0618-2FF4-4D72-886A-726847C1D15F}" type="pres">
      <dgm:prSet presAssocID="{4FB8447A-FBD3-46A8-B110-2710A6666E29}" presName="spaceRect" presStyleCnt="0"/>
      <dgm:spPr/>
    </dgm:pt>
    <dgm:pt modelId="{CAD6A5DF-5903-4898-ADA6-8DF2D55A068A}" type="pres">
      <dgm:prSet presAssocID="{4FB8447A-FBD3-46A8-B110-2710A6666E29}" presName="parTx" presStyleLbl="revTx" presStyleIdx="0" presStyleCnt="6">
        <dgm:presLayoutVars>
          <dgm:chMax val="0"/>
          <dgm:chPref val="0"/>
        </dgm:presLayoutVars>
      </dgm:prSet>
      <dgm:spPr/>
    </dgm:pt>
    <dgm:pt modelId="{7A35646C-77BA-49DC-A5D2-C1ACA9DD4194}" type="pres">
      <dgm:prSet presAssocID="{ABE822E2-9452-4E3D-84CF-7CA2FC180CDD}" presName="sibTrans" presStyleCnt="0"/>
      <dgm:spPr/>
    </dgm:pt>
    <dgm:pt modelId="{9FFC582D-993B-4A31-8643-2E982E7EA7E8}" type="pres">
      <dgm:prSet presAssocID="{7E343645-C035-4136-BFB2-83DE9CEA6311}" presName="compNode" presStyleCnt="0"/>
      <dgm:spPr/>
    </dgm:pt>
    <dgm:pt modelId="{D93DAA65-F2B4-4E5A-A757-30B9FD492D75}" type="pres">
      <dgm:prSet presAssocID="{7E343645-C035-4136-BFB2-83DE9CEA6311}" presName="bgRect" presStyleLbl="bgShp" presStyleIdx="1" presStyleCnt="6"/>
      <dgm:spPr/>
    </dgm:pt>
    <dgm:pt modelId="{3E2EA3F2-8D52-4BC1-A720-2806ABF055A3}" type="pres">
      <dgm:prSet presAssocID="{7E343645-C035-4136-BFB2-83DE9CEA6311}"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Lecturer"/>
        </a:ext>
      </dgm:extLst>
    </dgm:pt>
    <dgm:pt modelId="{7BF9F690-6EEC-42AA-BFDD-82D8737FE25A}" type="pres">
      <dgm:prSet presAssocID="{7E343645-C035-4136-BFB2-83DE9CEA6311}" presName="spaceRect" presStyleCnt="0"/>
      <dgm:spPr/>
    </dgm:pt>
    <dgm:pt modelId="{9006DFF3-06E6-4F27-89DD-20DB990618D6}" type="pres">
      <dgm:prSet presAssocID="{7E343645-C035-4136-BFB2-83DE9CEA6311}" presName="parTx" presStyleLbl="revTx" presStyleIdx="1" presStyleCnt="6">
        <dgm:presLayoutVars>
          <dgm:chMax val="0"/>
          <dgm:chPref val="0"/>
        </dgm:presLayoutVars>
      </dgm:prSet>
      <dgm:spPr/>
    </dgm:pt>
    <dgm:pt modelId="{408EC15F-83AF-4A97-AF2C-86B7E2D2E0AF}" type="pres">
      <dgm:prSet presAssocID="{296B5A40-9969-4337-8996-A06223F2C585}" presName="sibTrans" presStyleCnt="0"/>
      <dgm:spPr/>
    </dgm:pt>
    <dgm:pt modelId="{3748142A-B864-4CB5-A246-3235C616CF8B}" type="pres">
      <dgm:prSet presAssocID="{C2F20D47-54FF-4C7C-9179-292EBA4C33B0}" presName="compNode" presStyleCnt="0"/>
      <dgm:spPr/>
    </dgm:pt>
    <dgm:pt modelId="{9585C144-568C-40AB-8E0C-5066E9ADFF9E}" type="pres">
      <dgm:prSet presAssocID="{C2F20D47-54FF-4C7C-9179-292EBA4C33B0}" presName="bgRect" presStyleLbl="bgShp" presStyleIdx="2" presStyleCnt="6"/>
      <dgm:spPr/>
    </dgm:pt>
    <dgm:pt modelId="{E0AECB36-C5BA-4848-8333-6A8CA262C10C}" type="pres">
      <dgm:prSet presAssocID="{C2F20D47-54FF-4C7C-9179-292EBA4C33B0}"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Thought bubble"/>
        </a:ext>
      </dgm:extLst>
    </dgm:pt>
    <dgm:pt modelId="{C64F422C-82DE-4287-A74A-2BCB69FB2C5A}" type="pres">
      <dgm:prSet presAssocID="{C2F20D47-54FF-4C7C-9179-292EBA4C33B0}" presName="spaceRect" presStyleCnt="0"/>
      <dgm:spPr/>
    </dgm:pt>
    <dgm:pt modelId="{600F6C05-E290-4498-92AF-52E2EBAFC75C}" type="pres">
      <dgm:prSet presAssocID="{C2F20D47-54FF-4C7C-9179-292EBA4C33B0}" presName="parTx" presStyleLbl="revTx" presStyleIdx="2" presStyleCnt="6">
        <dgm:presLayoutVars>
          <dgm:chMax val="0"/>
          <dgm:chPref val="0"/>
        </dgm:presLayoutVars>
      </dgm:prSet>
      <dgm:spPr/>
    </dgm:pt>
    <dgm:pt modelId="{B8C0226E-F642-403C-9D95-A607047BF903}" type="pres">
      <dgm:prSet presAssocID="{3B245EB5-A330-46FD-820B-F2A571482986}" presName="sibTrans" presStyleCnt="0"/>
      <dgm:spPr/>
    </dgm:pt>
    <dgm:pt modelId="{418972AF-D577-490F-A604-363C30B425BE}" type="pres">
      <dgm:prSet presAssocID="{57C7AB7E-7B35-41CE-AA76-D61596672D00}" presName="compNode" presStyleCnt="0"/>
      <dgm:spPr/>
    </dgm:pt>
    <dgm:pt modelId="{E961B4E6-6400-4408-A281-8B104033FD10}" type="pres">
      <dgm:prSet presAssocID="{57C7AB7E-7B35-41CE-AA76-D61596672D00}" presName="bgRect" presStyleLbl="bgShp" presStyleIdx="3" presStyleCnt="6"/>
      <dgm:spPr/>
    </dgm:pt>
    <dgm:pt modelId="{5CD5DD07-8BC3-4B92-B5D3-31CBD4582C4D}" type="pres">
      <dgm:prSet presAssocID="{57C7AB7E-7B35-41CE-AA76-D61596672D00}"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User"/>
        </a:ext>
      </dgm:extLst>
    </dgm:pt>
    <dgm:pt modelId="{0F7C9E8F-1F9C-45BF-B6D3-B9B466D7B2E3}" type="pres">
      <dgm:prSet presAssocID="{57C7AB7E-7B35-41CE-AA76-D61596672D00}" presName="spaceRect" presStyleCnt="0"/>
      <dgm:spPr/>
    </dgm:pt>
    <dgm:pt modelId="{F6CA360B-ED40-4586-B791-E1EAB25614C5}" type="pres">
      <dgm:prSet presAssocID="{57C7AB7E-7B35-41CE-AA76-D61596672D00}" presName="parTx" presStyleLbl="revTx" presStyleIdx="3" presStyleCnt="6">
        <dgm:presLayoutVars>
          <dgm:chMax val="0"/>
          <dgm:chPref val="0"/>
        </dgm:presLayoutVars>
      </dgm:prSet>
      <dgm:spPr/>
    </dgm:pt>
    <dgm:pt modelId="{1F3B9D17-D936-49C4-A65F-ECCC5EE88BE8}" type="pres">
      <dgm:prSet presAssocID="{23926298-9231-40AD-B7DE-0F846D3B9CCC}" presName="sibTrans" presStyleCnt="0"/>
      <dgm:spPr/>
    </dgm:pt>
    <dgm:pt modelId="{EF5AA769-2C0A-4791-BB1F-5A3F9417E055}" type="pres">
      <dgm:prSet presAssocID="{D5B5C936-9AFA-45D7-AC58-A592835E1358}" presName="compNode" presStyleCnt="0"/>
      <dgm:spPr/>
    </dgm:pt>
    <dgm:pt modelId="{61A5A8D9-7C4D-49F9-BFA4-409566F96378}" type="pres">
      <dgm:prSet presAssocID="{D5B5C936-9AFA-45D7-AC58-A592835E1358}" presName="bgRect" presStyleLbl="bgShp" presStyleIdx="4" presStyleCnt="6"/>
      <dgm:spPr/>
    </dgm:pt>
    <dgm:pt modelId="{B22D7614-BD2F-4AF2-97A2-64AA5150DE41}" type="pres">
      <dgm:prSet presAssocID="{D5B5C936-9AFA-45D7-AC58-A592835E1358}"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Glue"/>
        </a:ext>
      </dgm:extLst>
    </dgm:pt>
    <dgm:pt modelId="{393F0FA0-D2B2-4ABE-A342-A6C1C6D6FF2F}" type="pres">
      <dgm:prSet presAssocID="{D5B5C936-9AFA-45D7-AC58-A592835E1358}" presName="spaceRect" presStyleCnt="0"/>
      <dgm:spPr/>
    </dgm:pt>
    <dgm:pt modelId="{FEE495E2-DD2D-45A9-B640-89F082377C5D}" type="pres">
      <dgm:prSet presAssocID="{D5B5C936-9AFA-45D7-AC58-A592835E1358}" presName="parTx" presStyleLbl="revTx" presStyleIdx="4" presStyleCnt="6">
        <dgm:presLayoutVars>
          <dgm:chMax val="0"/>
          <dgm:chPref val="0"/>
        </dgm:presLayoutVars>
      </dgm:prSet>
      <dgm:spPr/>
    </dgm:pt>
    <dgm:pt modelId="{0D26572D-937C-4BF5-A1F3-368B6E37FD4F}" type="pres">
      <dgm:prSet presAssocID="{7C47DD37-FD77-4F8F-800B-BCB6BC63D514}" presName="sibTrans" presStyleCnt="0"/>
      <dgm:spPr/>
    </dgm:pt>
    <dgm:pt modelId="{C2D92398-7EC0-4CD2-940A-72733D3DCB2F}" type="pres">
      <dgm:prSet presAssocID="{A5BB9B7B-3EB3-400B-BB91-68E6427F3E2B}" presName="compNode" presStyleCnt="0"/>
      <dgm:spPr/>
    </dgm:pt>
    <dgm:pt modelId="{CD0C76C1-D7A5-424D-9936-C12CE1597BBF}" type="pres">
      <dgm:prSet presAssocID="{A5BB9B7B-3EB3-400B-BB91-68E6427F3E2B}" presName="bgRect" presStyleLbl="bgShp" presStyleIdx="5" presStyleCnt="6"/>
      <dgm:spPr/>
    </dgm:pt>
    <dgm:pt modelId="{5A7FA345-61C1-4C9E-A8E8-1665BC0C0DED}" type="pres">
      <dgm:prSet presAssocID="{A5BB9B7B-3EB3-400B-BB91-68E6427F3E2B}"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Head with Gears"/>
        </a:ext>
      </dgm:extLst>
    </dgm:pt>
    <dgm:pt modelId="{188C655E-629C-4346-8CB2-A512B349F3B9}" type="pres">
      <dgm:prSet presAssocID="{A5BB9B7B-3EB3-400B-BB91-68E6427F3E2B}" presName="spaceRect" presStyleCnt="0"/>
      <dgm:spPr/>
    </dgm:pt>
    <dgm:pt modelId="{7CBFDD8D-ADD9-414D-B7F6-2448EE371075}" type="pres">
      <dgm:prSet presAssocID="{A5BB9B7B-3EB3-400B-BB91-68E6427F3E2B}" presName="parTx" presStyleLbl="revTx" presStyleIdx="5" presStyleCnt="6">
        <dgm:presLayoutVars>
          <dgm:chMax val="0"/>
          <dgm:chPref val="0"/>
        </dgm:presLayoutVars>
      </dgm:prSet>
      <dgm:spPr/>
    </dgm:pt>
  </dgm:ptLst>
  <dgm:cxnLst>
    <dgm:cxn modelId="{E31D5708-CE53-41E1-8854-136B9A7E2EDA}" type="presOf" srcId="{C2F20D47-54FF-4C7C-9179-292EBA4C33B0}" destId="{600F6C05-E290-4498-92AF-52E2EBAFC75C}" srcOrd="0" destOrd="0" presId="urn:microsoft.com/office/officeart/2018/2/layout/IconVerticalSolidList"/>
    <dgm:cxn modelId="{64E4B92F-CC0B-48E9-9F80-16E4CB999519}" srcId="{38D5D4A4-E04D-432B-8844-3B35CB479019}" destId="{C2F20D47-54FF-4C7C-9179-292EBA4C33B0}" srcOrd="2" destOrd="0" parTransId="{A9CE3143-2826-4364-84D9-D71451AEF834}" sibTransId="{3B245EB5-A330-46FD-820B-F2A571482986}"/>
    <dgm:cxn modelId="{592AF331-5C84-4122-BB18-8F628C50875A}" srcId="{38D5D4A4-E04D-432B-8844-3B35CB479019}" destId="{D5B5C936-9AFA-45D7-AC58-A592835E1358}" srcOrd="4" destOrd="0" parTransId="{A177213E-4397-46CD-AFD8-46E9ACD35708}" sibTransId="{7C47DD37-FD77-4F8F-800B-BCB6BC63D514}"/>
    <dgm:cxn modelId="{9F3AAD38-937F-41A8-B80C-90E15CBAC796}" type="presOf" srcId="{D5B5C936-9AFA-45D7-AC58-A592835E1358}" destId="{FEE495E2-DD2D-45A9-B640-89F082377C5D}" srcOrd="0" destOrd="0" presId="urn:microsoft.com/office/officeart/2018/2/layout/IconVerticalSolidList"/>
    <dgm:cxn modelId="{82E5004F-4481-48E1-803A-1F43BDB99B51}" type="presOf" srcId="{7E343645-C035-4136-BFB2-83DE9CEA6311}" destId="{9006DFF3-06E6-4F27-89DD-20DB990618D6}" srcOrd="0" destOrd="0" presId="urn:microsoft.com/office/officeart/2018/2/layout/IconVerticalSolidList"/>
    <dgm:cxn modelId="{F8257C51-AFE7-44A7-9AC3-D801BDD358B9}" type="presOf" srcId="{57C7AB7E-7B35-41CE-AA76-D61596672D00}" destId="{F6CA360B-ED40-4586-B791-E1EAB25614C5}" srcOrd="0" destOrd="0" presId="urn:microsoft.com/office/officeart/2018/2/layout/IconVerticalSolidList"/>
    <dgm:cxn modelId="{09B08655-FFCD-4987-B86F-333FC30ADBE1}" type="presOf" srcId="{4FB8447A-FBD3-46A8-B110-2710A6666E29}" destId="{CAD6A5DF-5903-4898-ADA6-8DF2D55A068A}" srcOrd="0" destOrd="0" presId="urn:microsoft.com/office/officeart/2018/2/layout/IconVerticalSolidList"/>
    <dgm:cxn modelId="{6D14F296-2E5F-4F77-8737-5A687E0DA72E}" type="presOf" srcId="{38D5D4A4-E04D-432B-8844-3B35CB479019}" destId="{255A120C-454C-4D44-8FF8-B5E0F5D2DC32}" srcOrd="0" destOrd="0" presId="urn:microsoft.com/office/officeart/2018/2/layout/IconVerticalSolidList"/>
    <dgm:cxn modelId="{45D7E1A1-0F02-49BD-B12D-703F2B3EA6CF}" srcId="{38D5D4A4-E04D-432B-8844-3B35CB479019}" destId="{57C7AB7E-7B35-41CE-AA76-D61596672D00}" srcOrd="3" destOrd="0" parTransId="{1C415443-ECA3-4B48-B473-EB38D7DCBCA4}" sibTransId="{23926298-9231-40AD-B7DE-0F846D3B9CCC}"/>
    <dgm:cxn modelId="{3691CAAC-9F99-45B6-90C9-BE8950BB4D1F}" srcId="{38D5D4A4-E04D-432B-8844-3B35CB479019}" destId="{7E343645-C035-4136-BFB2-83DE9CEA6311}" srcOrd="1" destOrd="0" parTransId="{B6272F21-811A-4BD4-B06A-0A103615E1A8}" sibTransId="{296B5A40-9969-4337-8996-A06223F2C585}"/>
    <dgm:cxn modelId="{4409F2BF-E69A-430F-B887-22BAF6B82040}" type="presOf" srcId="{A5BB9B7B-3EB3-400B-BB91-68E6427F3E2B}" destId="{7CBFDD8D-ADD9-414D-B7F6-2448EE371075}" srcOrd="0" destOrd="0" presId="urn:microsoft.com/office/officeart/2018/2/layout/IconVerticalSolidList"/>
    <dgm:cxn modelId="{71155BE0-B74F-4E3A-A659-7A40C0CCF452}" srcId="{38D5D4A4-E04D-432B-8844-3B35CB479019}" destId="{4FB8447A-FBD3-46A8-B110-2710A6666E29}" srcOrd="0" destOrd="0" parTransId="{EB5F3C81-F7D3-45D7-B335-D322293C66D8}" sibTransId="{ABE822E2-9452-4E3D-84CF-7CA2FC180CDD}"/>
    <dgm:cxn modelId="{C1618CE3-1C48-45E9-8A34-5A2BFB1EA50E}" srcId="{38D5D4A4-E04D-432B-8844-3B35CB479019}" destId="{A5BB9B7B-3EB3-400B-BB91-68E6427F3E2B}" srcOrd="5" destOrd="0" parTransId="{0837AD64-DD64-41D6-A1A6-166FFDB47796}" sibTransId="{00F11195-84D7-48A8-93CD-C58C64A3E74C}"/>
    <dgm:cxn modelId="{9BB235DC-424D-4C21-B324-DD2C9F44D4A5}" type="presParOf" srcId="{255A120C-454C-4D44-8FF8-B5E0F5D2DC32}" destId="{625BE733-DD04-4193-8383-2FAD50F4F79A}" srcOrd="0" destOrd="0" presId="urn:microsoft.com/office/officeart/2018/2/layout/IconVerticalSolidList"/>
    <dgm:cxn modelId="{0412CE2D-1D9F-4963-BBE4-2B24AB105B0D}" type="presParOf" srcId="{625BE733-DD04-4193-8383-2FAD50F4F79A}" destId="{D4C24F53-3762-4E45-9109-FCB07AFE76DD}" srcOrd="0" destOrd="0" presId="urn:microsoft.com/office/officeart/2018/2/layout/IconVerticalSolidList"/>
    <dgm:cxn modelId="{477AFFB4-C138-49E8-9631-7B416D3F8479}" type="presParOf" srcId="{625BE733-DD04-4193-8383-2FAD50F4F79A}" destId="{A7DEFFB7-5E8A-4738-ABD5-42A20087F49E}" srcOrd="1" destOrd="0" presId="urn:microsoft.com/office/officeart/2018/2/layout/IconVerticalSolidList"/>
    <dgm:cxn modelId="{E75046A7-EFD7-405A-B0A9-1994CA3B919E}" type="presParOf" srcId="{625BE733-DD04-4193-8383-2FAD50F4F79A}" destId="{53BC0618-2FF4-4D72-886A-726847C1D15F}" srcOrd="2" destOrd="0" presId="urn:microsoft.com/office/officeart/2018/2/layout/IconVerticalSolidList"/>
    <dgm:cxn modelId="{21E68DBC-8D81-4C45-8D7F-3F7D81DB4039}" type="presParOf" srcId="{625BE733-DD04-4193-8383-2FAD50F4F79A}" destId="{CAD6A5DF-5903-4898-ADA6-8DF2D55A068A}" srcOrd="3" destOrd="0" presId="urn:microsoft.com/office/officeart/2018/2/layout/IconVerticalSolidList"/>
    <dgm:cxn modelId="{44DACCF2-DD2B-4DBF-832C-4BEE72C933B6}" type="presParOf" srcId="{255A120C-454C-4D44-8FF8-B5E0F5D2DC32}" destId="{7A35646C-77BA-49DC-A5D2-C1ACA9DD4194}" srcOrd="1" destOrd="0" presId="urn:microsoft.com/office/officeart/2018/2/layout/IconVerticalSolidList"/>
    <dgm:cxn modelId="{9921EE6E-F269-41A0-8576-97EE79A65FEB}" type="presParOf" srcId="{255A120C-454C-4D44-8FF8-B5E0F5D2DC32}" destId="{9FFC582D-993B-4A31-8643-2E982E7EA7E8}" srcOrd="2" destOrd="0" presId="urn:microsoft.com/office/officeart/2018/2/layout/IconVerticalSolidList"/>
    <dgm:cxn modelId="{16274D63-F2B8-4EEB-BA5D-55990C3014E8}" type="presParOf" srcId="{9FFC582D-993B-4A31-8643-2E982E7EA7E8}" destId="{D93DAA65-F2B4-4E5A-A757-30B9FD492D75}" srcOrd="0" destOrd="0" presId="urn:microsoft.com/office/officeart/2018/2/layout/IconVerticalSolidList"/>
    <dgm:cxn modelId="{21520860-8938-4B17-8C3B-A497BB81515E}" type="presParOf" srcId="{9FFC582D-993B-4A31-8643-2E982E7EA7E8}" destId="{3E2EA3F2-8D52-4BC1-A720-2806ABF055A3}" srcOrd="1" destOrd="0" presId="urn:microsoft.com/office/officeart/2018/2/layout/IconVerticalSolidList"/>
    <dgm:cxn modelId="{DC100C85-4828-4975-87AA-F822A15CE205}" type="presParOf" srcId="{9FFC582D-993B-4A31-8643-2E982E7EA7E8}" destId="{7BF9F690-6EEC-42AA-BFDD-82D8737FE25A}" srcOrd="2" destOrd="0" presId="urn:microsoft.com/office/officeart/2018/2/layout/IconVerticalSolidList"/>
    <dgm:cxn modelId="{C237AC9C-94E1-4CBC-984F-4FA38BF54C70}" type="presParOf" srcId="{9FFC582D-993B-4A31-8643-2E982E7EA7E8}" destId="{9006DFF3-06E6-4F27-89DD-20DB990618D6}" srcOrd="3" destOrd="0" presId="urn:microsoft.com/office/officeart/2018/2/layout/IconVerticalSolidList"/>
    <dgm:cxn modelId="{A300B5B4-6170-4511-AB37-4DF120505842}" type="presParOf" srcId="{255A120C-454C-4D44-8FF8-B5E0F5D2DC32}" destId="{408EC15F-83AF-4A97-AF2C-86B7E2D2E0AF}" srcOrd="3" destOrd="0" presId="urn:microsoft.com/office/officeart/2018/2/layout/IconVerticalSolidList"/>
    <dgm:cxn modelId="{48D7F1EC-BDBA-4E93-B30C-F559CAE4DBBE}" type="presParOf" srcId="{255A120C-454C-4D44-8FF8-B5E0F5D2DC32}" destId="{3748142A-B864-4CB5-A246-3235C616CF8B}" srcOrd="4" destOrd="0" presId="urn:microsoft.com/office/officeart/2018/2/layout/IconVerticalSolidList"/>
    <dgm:cxn modelId="{640D95E1-81C4-42BF-A437-36D7FFB0E7EB}" type="presParOf" srcId="{3748142A-B864-4CB5-A246-3235C616CF8B}" destId="{9585C144-568C-40AB-8E0C-5066E9ADFF9E}" srcOrd="0" destOrd="0" presId="urn:microsoft.com/office/officeart/2018/2/layout/IconVerticalSolidList"/>
    <dgm:cxn modelId="{F1ADB34B-28B3-4E68-96B7-3C654ED12241}" type="presParOf" srcId="{3748142A-B864-4CB5-A246-3235C616CF8B}" destId="{E0AECB36-C5BA-4848-8333-6A8CA262C10C}" srcOrd="1" destOrd="0" presId="urn:microsoft.com/office/officeart/2018/2/layout/IconVerticalSolidList"/>
    <dgm:cxn modelId="{5806D419-9C6B-4ADB-929A-F5A2B52BAA77}" type="presParOf" srcId="{3748142A-B864-4CB5-A246-3235C616CF8B}" destId="{C64F422C-82DE-4287-A74A-2BCB69FB2C5A}" srcOrd="2" destOrd="0" presId="urn:microsoft.com/office/officeart/2018/2/layout/IconVerticalSolidList"/>
    <dgm:cxn modelId="{9D0DD6B2-6F38-4425-B439-39BE81E69C7C}" type="presParOf" srcId="{3748142A-B864-4CB5-A246-3235C616CF8B}" destId="{600F6C05-E290-4498-92AF-52E2EBAFC75C}" srcOrd="3" destOrd="0" presId="urn:microsoft.com/office/officeart/2018/2/layout/IconVerticalSolidList"/>
    <dgm:cxn modelId="{00FDD3FF-6341-4F10-8A53-8B3CE8951455}" type="presParOf" srcId="{255A120C-454C-4D44-8FF8-B5E0F5D2DC32}" destId="{B8C0226E-F642-403C-9D95-A607047BF903}" srcOrd="5" destOrd="0" presId="urn:microsoft.com/office/officeart/2018/2/layout/IconVerticalSolidList"/>
    <dgm:cxn modelId="{6D1B6663-3B58-4D80-ABCF-33A7B73194F8}" type="presParOf" srcId="{255A120C-454C-4D44-8FF8-B5E0F5D2DC32}" destId="{418972AF-D577-490F-A604-363C30B425BE}" srcOrd="6" destOrd="0" presId="urn:microsoft.com/office/officeart/2018/2/layout/IconVerticalSolidList"/>
    <dgm:cxn modelId="{CDA18884-2895-4332-884D-D01B435D03D5}" type="presParOf" srcId="{418972AF-D577-490F-A604-363C30B425BE}" destId="{E961B4E6-6400-4408-A281-8B104033FD10}" srcOrd="0" destOrd="0" presId="urn:microsoft.com/office/officeart/2018/2/layout/IconVerticalSolidList"/>
    <dgm:cxn modelId="{B79F861A-C7B6-4C20-B3AF-F7BC32EA311D}" type="presParOf" srcId="{418972AF-D577-490F-A604-363C30B425BE}" destId="{5CD5DD07-8BC3-4B92-B5D3-31CBD4582C4D}" srcOrd="1" destOrd="0" presId="urn:microsoft.com/office/officeart/2018/2/layout/IconVerticalSolidList"/>
    <dgm:cxn modelId="{57CAC01F-D775-4BD2-9C42-566F99C054E3}" type="presParOf" srcId="{418972AF-D577-490F-A604-363C30B425BE}" destId="{0F7C9E8F-1F9C-45BF-B6D3-B9B466D7B2E3}" srcOrd="2" destOrd="0" presId="urn:microsoft.com/office/officeart/2018/2/layout/IconVerticalSolidList"/>
    <dgm:cxn modelId="{E5EA4FD2-2B09-4410-A4E5-65D70E3E5E87}" type="presParOf" srcId="{418972AF-D577-490F-A604-363C30B425BE}" destId="{F6CA360B-ED40-4586-B791-E1EAB25614C5}" srcOrd="3" destOrd="0" presId="urn:microsoft.com/office/officeart/2018/2/layout/IconVerticalSolidList"/>
    <dgm:cxn modelId="{4D2690A0-55FB-46A6-BA3B-BEEADA2CA81A}" type="presParOf" srcId="{255A120C-454C-4D44-8FF8-B5E0F5D2DC32}" destId="{1F3B9D17-D936-49C4-A65F-ECCC5EE88BE8}" srcOrd="7" destOrd="0" presId="urn:microsoft.com/office/officeart/2018/2/layout/IconVerticalSolidList"/>
    <dgm:cxn modelId="{B82193D6-05EF-46AE-9097-6AB61A2717CB}" type="presParOf" srcId="{255A120C-454C-4D44-8FF8-B5E0F5D2DC32}" destId="{EF5AA769-2C0A-4791-BB1F-5A3F9417E055}" srcOrd="8" destOrd="0" presId="urn:microsoft.com/office/officeart/2018/2/layout/IconVerticalSolidList"/>
    <dgm:cxn modelId="{9CFBC204-CC00-414B-A0F3-D00F0F0B6803}" type="presParOf" srcId="{EF5AA769-2C0A-4791-BB1F-5A3F9417E055}" destId="{61A5A8D9-7C4D-49F9-BFA4-409566F96378}" srcOrd="0" destOrd="0" presId="urn:microsoft.com/office/officeart/2018/2/layout/IconVerticalSolidList"/>
    <dgm:cxn modelId="{06636594-D84C-4AE1-8A03-E65C669DAA39}" type="presParOf" srcId="{EF5AA769-2C0A-4791-BB1F-5A3F9417E055}" destId="{B22D7614-BD2F-4AF2-97A2-64AA5150DE41}" srcOrd="1" destOrd="0" presId="urn:microsoft.com/office/officeart/2018/2/layout/IconVerticalSolidList"/>
    <dgm:cxn modelId="{D52829C2-E65A-4136-99F6-F703CA1E423C}" type="presParOf" srcId="{EF5AA769-2C0A-4791-BB1F-5A3F9417E055}" destId="{393F0FA0-D2B2-4ABE-A342-A6C1C6D6FF2F}" srcOrd="2" destOrd="0" presId="urn:microsoft.com/office/officeart/2018/2/layout/IconVerticalSolidList"/>
    <dgm:cxn modelId="{BE918D35-99EA-4792-A922-7E82B5973171}" type="presParOf" srcId="{EF5AA769-2C0A-4791-BB1F-5A3F9417E055}" destId="{FEE495E2-DD2D-45A9-B640-89F082377C5D}" srcOrd="3" destOrd="0" presId="urn:microsoft.com/office/officeart/2018/2/layout/IconVerticalSolidList"/>
    <dgm:cxn modelId="{F96B9FFB-6F90-4BB3-A6E7-CADBA7B73D4E}" type="presParOf" srcId="{255A120C-454C-4D44-8FF8-B5E0F5D2DC32}" destId="{0D26572D-937C-4BF5-A1F3-368B6E37FD4F}" srcOrd="9" destOrd="0" presId="urn:microsoft.com/office/officeart/2018/2/layout/IconVerticalSolidList"/>
    <dgm:cxn modelId="{9B0D34FF-F602-41D5-884D-2E82E56F3BF4}" type="presParOf" srcId="{255A120C-454C-4D44-8FF8-B5E0F5D2DC32}" destId="{C2D92398-7EC0-4CD2-940A-72733D3DCB2F}" srcOrd="10" destOrd="0" presId="urn:microsoft.com/office/officeart/2018/2/layout/IconVerticalSolidList"/>
    <dgm:cxn modelId="{1F147436-6EE9-4357-95F6-26BC43134D7C}" type="presParOf" srcId="{C2D92398-7EC0-4CD2-940A-72733D3DCB2F}" destId="{CD0C76C1-D7A5-424D-9936-C12CE1597BBF}" srcOrd="0" destOrd="0" presId="urn:microsoft.com/office/officeart/2018/2/layout/IconVerticalSolidList"/>
    <dgm:cxn modelId="{C9A671B0-EDCF-4A5C-A828-6FE78C2B4D35}" type="presParOf" srcId="{C2D92398-7EC0-4CD2-940A-72733D3DCB2F}" destId="{5A7FA345-61C1-4C9E-A8E8-1665BC0C0DED}" srcOrd="1" destOrd="0" presId="urn:microsoft.com/office/officeart/2018/2/layout/IconVerticalSolidList"/>
    <dgm:cxn modelId="{AF63BC7E-2404-418D-AE6A-E88D450FB3E1}" type="presParOf" srcId="{C2D92398-7EC0-4CD2-940A-72733D3DCB2F}" destId="{188C655E-629C-4346-8CB2-A512B349F3B9}" srcOrd="2" destOrd="0" presId="urn:microsoft.com/office/officeart/2018/2/layout/IconVerticalSolidList"/>
    <dgm:cxn modelId="{AB2C3227-9F1E-4668-9FCD-FED4768EC2C7}" type="presParOf" srcId="{C2D92398-7EC0-4CD2-940A-72733D3DCB2F}" destId="{7CBFDD8D-ADD9-414D-B7F6-2448EE371075}"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8595ADDB-8BE8-4464-AE26-6B0E2C8EE7FC}" type="doc">
      <dgm:prSet loTypeId="urn:microsoft.com/office/officeart/2018/2/layout/IconLabelList" loCatId="icon" qsTypeId="urn:microsoft.com/office/officeart/2005/8/quickstyle/simple1" qsCatId="simple" csTypeId="urn:microsoft.com/office/officeart/2018/5/colors/Iconchunking_neutralbg_colorful1" csCatId="colorful" phldr="1"/>
      <dgm:spPr/>
      <dgm:t>
        <a:bodyPr/>
        <a:lstStyle/>
        <a:p>
          <a:endParaRPr lang="en-US"/>
        </a:p>
      </dgm:t>
    </dgm:pt>
    <dgm:pt modelId="{FE8001C3-4482-4F7A-9C02-E521EFB47971}">
      <dgm:prSet/>
      <dgm:spPr/>
      <dgm:t>
        <a:bodyPr/>
        <a:lstStyle/>
        <a:p>
          <a:r>
            <a:rPr lang="cy-GB" noProof="0" dirty="0"/>
            <a:t>Yn rhan o’r modwl hwn, byddwch yn defnyddio arsylwadau yn yr ystafell ddosbarth fel sail ar gyfer adfyfyrio</a:t>
          </a:r>
        </a:p>
      </dgm:t>
    </dgm:pt>
    <dgm:pt modelId="{39F7814A-EF0F-49FF-B77F-93D367C87345}" type="parTrans" cxnId="{D267A932-DD3F-445A-8073-F69B9C9B25C0}">
      <dgm:prSet/>
      <dgm:spPr/>
      <dgm:t>
        <a:bodyPr/>
        <a:lstStyle/>
        <a:p>
          <a:endParaRPr lang="en-US"/>
        </a:p>
      </dgm:t>
    </dgm:pt>
    <dgm:pt modelId="{47480DCD-5258-4660-9C15-A9F786CC307E}" type="sibTrans" cxnId="{D267A932-DD3F-445A-8073-F69B9C9B25C0}">
      <dgm:prSet/>
      <dgm:spPr/>
      <dgm:t>
        <a:bodyPr/>
        <a:lstStyle/>
        <a:p>
          <a:endParaRPr lang="en-US"/>
        </a:p>
      </dgm:t>
    </dgm:pt>
    <dgm:pt modelId="{ADEB472B-F5B4-4447-9442-475316072F34}">
      <dgm:prSet/>
      <dgm:spPr/>
      <dgm:t>
        <a:bodyPr/>
        <a:lstStyle/>
        <a:p>
          <a:r>
            <a:rPr lang="cy-GB" noProof="0" dirty="0"/>
            <a:t>Mewn amgylchedd ysgol byddwch yn arsylwi ar ymarferwyr sydd wedi’u lleoli mewn ysgol ac yn defnyddio’r rhain fel sail ar gyfer adfyfyrio</a:t>
          </a:r>
        </a:p>
      </dgm:t>
    </dgm:pt>
    <dgm:pt modelId="{2F7C0D55-5BC5-4610-90A0-5192615A5827}" type="parTrans" cxnId="{B4D0CF20-BA5E-457B-9A71-7C0E85965268}">
      <dgm:prSet/>
      <dgm:spPr/>
      <dgm:t>
        <a:bodyPr/>
        <a:lstStyle/>
        <a:p>
          <a:endParaRPr lang="en-US"/>
        </a:p>
      </dgm:t>
    </dgm:pt>
    <dgm:pt modelId="{5FBFDAE3-F3E8-44C3-9390-BA5F43B909C2}" type="sibTrans" cxnId="{B4D0CF20-BA5E-457B-9A71-7C0E85965268}">
      <dgm:prSet/>
      <dgm:spPr/>
      <dgm:t>
        <a:bodyPr/>
        <a:lstStyle/>
        <a:p>
          <a:endParaRPr lang="en-US"/>
        </a:p>
      </dgm:t>
    </dgm:pt>
    <dgm:pt modelId="{D3F08560-AE33-4112-8FB7-48ECAABF30FB}" type="pres">
      <dgm:prSet presAssocID="{8595ADDB-8BE8-4464-AE26-6B0E2C8EE7FC}" presName="root" presStyleCnt="0">
        <dgm:presLayoutVars>
          <dgm:dir/>
          <dgm:resizeHandles val="exact"/>
        </dgm:presLayoutVars>
      </dgm:prSet>
      <dgm:spPr/>
    </dgm:pt>
    <dgm:pt modelId="{75139C43-CB0F-4FAF-A9D7-72D064A70D0F}" type="pres">
      <dgm:prSet presAssocID="{FE8001C3-4482-4F7A-9C02-E521EFB47971}" presName="compNode" presStyleCnt="0"/>
      <dgm:spPr/>
    </dgm:pt>
    <dgm:pt modelId="{E5AB5B2B-8B56-4094-A4ED-CF67AF4E9AE5}" type="pres">
      <dgm:prSet presAssocID="{FE8001C3-4482-4F7A-9C02-E521EFB47971}"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lassroom"/>
        </a:ext>
      </dgm:extLst>
    </dgm:pt>
    <dgm:pt modelId="{0413D5F4-B101-4D2E-AA33-E3AE4DF3AC15}" type="pres">
      <dgm:prSet presAssocID="{FE8001C3-4482-4F7A-9C02-E521EFB47971}" presName="spaceRect" presStyleCnt="0"/>
      <dgm:spPr/>
    </dgm:pt>
    <dgm:pt modelId="{C7F78554-149E-49F7-9C61-B328C5E69378}" type="pres">
      <dgm:prSet presAssocID="{FE8001C3-4482-4F7A-9C02-E521EFB47971}" presName="textRect" presStyleLbl="revTx" presStyleIdx="0" presStyleCnt="2">
        <dgm:presLayoutVars>
          <dgm:chMax val="1"/>
          <dgm:chPref val="1"/>
        </dgm:presLayoutVars>
      </dgm:prSet>
      <dgm:spPr/>
    </dgm:pt>
    <dgm:pt modelId="{4EA58459-4AFA-4D5D-8076-13B4125DEE71}" type="pres">
      <dgm:prSet presAssocID="{47480DCD-5258-4660-9C15-A9F786CC307E}" presName="sibTrans" presStyleCnt="0"/>
      <dgm:spPr/>
    </dgm:pt>
    <dgm:pt modelId="{3602C2BC-82A5-4239-B7B0-43A9DAD92979}" type="pres">
      <dgm:prSet presAssocID="{ADEB472B-F5B4-4447-9442-475316072F34}" presName="compNode" presStyleCnt="0"/>
      <dgm:spPr/>
    </dgm:pt>
    <dgm:pt modelId="{24A542DC-A98A-4E1C-97FD-C701D6B66440}" type="pres">
      <dgm:prSet presAssocID="{ADEB472B-F5B4-4447-9442-475316072F34}"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ooks"/>
        </a:ext>
      </dgm:extLst>
    </dgm:pt>
    <dgm:pt modelId="{B1CF77AC-15CA-4B7B-9F31-9ED426B3AC1B}" type="pres">
      <dgm:prSet presAssocID="{ADEB472B-F5B4-4447-9442-475316072F34}" presName="spaceRect" presStyleCnt="0"/>
      <dgm:spPr/>
    </dgm:pt>
    <dgm:pt modelId="{0277BC5B-9CC8-4A90-B14A-01C48C45BFB3}" type="pres">
      <dgm:prSet presAssocID="{ADEB472B-F5B4-4447-9442-475316072F34}" presName="textRect" presStyleLbl="revTx" presStyleIdx="1" presStyleCnt="2">
        <dgm:presLayoutVars>
          <dgm:chMax val="1"/>
          <dgm:chPref val="1"/>
        </dgm:presLayoutVars>
      </dgm:prSet>
      <dgm:spPr/>
    </dgm:pt>
  </dgm:ptLst>
  <dgm:cxnLst>
    <dgm:cxn modelId="{B4D0CF20-BA5E-457B-9A71-7C0E85965268}" srcId="{8595ADDB-8BE8-4464-AE26-6B0E2C8EE7FC}" destId="{ADEB472B-F5B4-4447-9442-475316072F34}" srcOrd="1" destOrd="0" parTransId="{2F7C0D55-5BC5-4610-90A0-5192615A5827}" sibTransId="{5FBFDAE3-F3E8-44C3-9390-BA5F43B909C2}"/>
    <dgm:cxn modelId="{D267A932-DD3F-445A-8073-F69B9C9B25C0}" srcId="{8595ADDB-8BE8-4464-AE26-6B0E2C8EE7FC}" destId="{FE8001C3-4482-4F7A-9C02-E521EFB47971}" srcOrd="0" destOrd="0" parTransId="{39F7814A-EF0F-49FF-B77F-93D367C87345}" sibTransId="{47480DCD-5258-4660-9C15-A9F786CC307E}"/>
    <dgm:cxn modelId="{C2433C35-285C-4311-8791-1EA94809E372}" type="presOf" srcId="{ADEB472B-F5B4-4447-9442-475316072F34}" destId="{0277BC5B-9CC8-4A90-B14A-01C48C45BFB3}" srcOrd="0" destOrd="0" presId="urn:microsoft.com/office/officeart/2018/2/layout/IconLabelList"/>
    <dgm:cxn modelId="{C3BE7452-B578-4D02-882D-E41A4FE7230F}" type="presOf" srcId="{FE8001C3-4482-4F7A-9C02-E521EFB47971}" destId="{C7F78554-149E-49F7-9C61-B328C5E69378}" srcOrd="0" destOrd="0" presId="urn:microsoft.com/office/officeart/2018/2/layout/IconLabelList"/>
    <dgm:cxn modelId="{434176AA-AFC8-47CC-BF14-A8EA1A85233F}" type="presOf" srcId="{8595ADDB-8BE8-4464-AE26-6B0E2C8EE7FC}" destId="{D3F08560-AE33-4112-8FB7-48ECAABF30FB}" srcOrd="0" destOrd="0" presId="urn:microsoft.com/office/officeart/2018/2/layout/IconLabelList"/>
    <dgm:cxn modelId="{B21CF724-63B9-45FA-B8D9-5160BC7E41D3}" type="presParOf" srcId="{D3F08560-AE33-4112-8FB7-48ECAABF30FB}" destId="{75139C43-CB0F-4FAF-A9D7-72D064A70D0F}" srcOrd="0" destOrd="0" presId="urn:microsoft.com/office/officeart/2018/2/layout/IconLabelList"/>
    <dgm:cxn modelId="{516ED0E3-8A4C-45E6-ABDE-ABDEC2AD81DD}" type="presParOf" srcId="{75139C43-CB0F-4FAF-A9D7-72D064A70D0F}" destId="{E5AB5B2B-8B56-4094-A4ED-CF67AF4E9AE5}" srcOrd="0" destOrd="0" presId="urn:microsoft.com/office/officeart/2018/2/layout/IconLabelList"/>
    <dgm:cxn modelId="{B8D63597-98C9-4DD5-B58A-7B4F2C809752}" type="presParOf" srcId="{75139C43-CB0F-4FAF-A9D7-72D064A70D0F}" destId="{0413D5F4-B101-4D2E-AA33-E3AE4DF3AC15}" srcOrd="1" destOrd="0" presId="urn:microsoft.com/office/officeart/2018/2/layout/IconLabelList"/>
    <dgm:cxn modelId="{AF0096F0-2FA6-4C38-A1A0-2642FF910524}" type="presParOf" srcId="{75139C43-CB0F-4FAF-A9D7-72D064A70D0F}" destId="{C7F78554-149E-49F7-9C61-B328C5E69378}" srcOrd="2" destOrd="0" presId="urn:microsoft.com/office/officeart/2018/2/layout/IconLabelList"/>
    <dgm:cxn modelId="{C04CF1A2-D5CE-44A4-B365-26AA579A194F}" type="presParOf" srcId="{D3F08560-AE33-4112-8FB7-48ECAABF30FB}" destId="{4EA58459-4AFA-4D5D-8076-13B4125DEE71}" srcOrd="1" destOrd="0" presId="urn:microsoft.com/office/officeart/2018/2/layout/IconLabelList"/>
    <dgm:cxn modelId="{A6D712CF-7C38-481F-ADE3-F14E97ADCEE9}" type="presParOf" srcId="{D3F08560-AE33-4112-8FB7-48ECAABF30FB}" destId="{3602C2BC-82A5-4239-B7B0-43A9DAD92979}" srcOrd="2" destOrd="0" presId="urn:microsoft.com/office/officeart/2018/2/layout/IconLabelList"/>
    <dgm:cxn modelId="{3D28530F-D9DE-481B-B8FF-705A234094E1}" type="presParOf" srcId="{3602C2BC-82A5-4239-B7B0-43A9DAD92979}" destId="{24A542DC-A98A-4E1C-97FD-C701D6B66440}" srcOrd="0" destOrd="0" presId="urn:microsoft.com/office/officeart/2018/2/layout/IconLabelList"/>
    <dgm:cxn modelId="{8C409157-DD29-4C4E-82B0-73D8DD30DA3C}" type="presParOf" srcId="{3602C2BC-82A5-4239-B7B0-43A9DAD92979}" destId="{B1CF77AC-15CA-4B7B-9F31-9ED426B3AC1B}" srcOrd="1" destOrd="0" presId="urn:microsoft.com/office/officeart/2018/2/layout/IconLabelList"/>
    <dgm:cxn modelId="{288F31F0-D9F4-4BEB-9EAA-E63F4CC07560}" type="presParOf" srcId="{3602C2BC-82A5-4239-B7B0-43A9DAD92979}" destId="{0277BC5B-9CC8-4A90-B14A-01C48C45BFB3}"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00D03B84-5A59-489D-AFFC-93E4AE6C5396}"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4A82CC43-740F-4887-ADA9-7C2C3CF44D68}">
      <dgm:prSet/>
      <dgm:spPr/>
      <dgm:t>
        <a:bodyPr/>
        <a:lstStyle/>
        <a:p>
          <a:r>
            <a:rPr lang="cy-GB" noProof="0" dirty="0"/>
            <a:t>Pam mae angen i chi archwilio eich theorïau a chredoau personol wrth arsylwi?</a:t>
          </a:r>
        </a:p>
      </dgm:t>
    </dgm:pt>
    <dgm:pt modelId="{80E0DB1D-8BAC-45FB-85CE-B8B48AC597B2}" type="parTrans" cxnId="{58C114E7-1BF8-4E32-B940-6DA74FE05D1D}">
      <dgm:prSet/>
      <dgm:spPr/>
      <dgm:t>
        <a:bodyPr/>
        <a:lstStyle/>
        <a:p>
          <a:endParaRPr lang="en-US"/>
        </a:p>
      </dgm:t>
    </dgm:pt>
    <dgm:pt modelId="{94AFA463-CEF7-4015-914F-02B50B505735}" type="sibTrans" cxnId="{58C114E7-1BF8-4E32-B940-6DA74FE05D1D}">
      <dgm:prSet/>
      <dgm:spPr/>
      <dgm:t>
        <a:bodyPr/>
        <a:lstStyle/>
        <a:p>
          <a:endParaRPr lang="en-US"/>
        </a:p>
      </dgm:t>
    </dgm:pt>
    <dgm:pt modelId="{5FB553E8-4E78-4C3C-81B5-53AB5274CD04}">
      <dgm:prSet/>
      <dgm:spPr/>
      <dgm:t>
        <a:bodyPr/>
        <a:lstStyle/>
        <a:p>
          <a:r>
            <a:rPr lang="cy-GB" noProof="0" dirty="0"/>
            <a:t>Beth yw pwysigrwydd ystyried safbwyntiau niferus?</a:t>
          </a:r>
        </a:p>
      </dgm:t>
    </dgm:pt>
    <dgm:pt modelId="{DF42D264-396D-4EC8-AADC-DC853B3BB7F0}" type="parTrans" cxnId="{E8215E6F-4284-42CF-8910-63200D04D1CC}">
      <dgm:prSet/>
      <dgm:spPr/>
      <dgm:t>
        <a:bodyPr/>
        <a:lstStyle/>
        <a:p>
          <a:endParaRPr lang="en-US"/>
        </a:p>
      </dgm:t>
    </dgm:pt>
    <dgm:pt modelId="{81189EC8-35A0-480B-A961-16106674A95A}" type="sibTrans" cxnId="{E8215E6F-4284-42CF-8910-63200D04D1CC}">
      <dgm:prSet/>
      <dgm:spPr/>
      <dgm:t>
        <a:bodyPr/>
        <a:lstStyle/>
        <a:p>
          <a:endParaRPr lang="en-US"/>
        </a:p>
      </dgm:t>
    </dgm:pt>
    <dgm:pt modelId="{0BC7B24D-FC66-435E-8230-A51ACBEAD3F3}">
      <dgm:prSet/>
      <dgm:spPr/>
      <dgm:t>
        <a:bodyPr/>
        <a:lstStyle/>
        <a:p>
          <a:r>
            <a:rPr lang="cy-GB" noProof="0" dirty="0"/>
            <a:t>Sut gall eich profiadau eich hun effeithio ar yr hyn y byddwch yn ei arsylwi?</a:t>
          </a:r>
        </a:p>
      </dgm:t>
    </dgm:pt>
    <dgm:pt modelId="{2B6AF757-4257-4480-8030-EBC4CABA7FA6}" type="parTrans" cxnId="{84C570E4-A932-4FA5-8E4A-5ECD771E674E}">
      <dgm:prSet/>
      <dgm:spPr/>
      <dgm:t>
        <a:bodyPr/>
        <a:lstStyle/>
        <a:p>
          <a:endParaRPr lang="en-US"/>
        </a:p>
      </dgm:t>
    </dgm:pt>
    <dgm:pt modelId="{76A6C2CD-A28E-4D33-8E81-D6CE0809C71C}" type="sibTrans" cxnId="{84C570E4-A932-4FA5-8E4A-5ECD771E674E}">
      <dgm:prSet/>
      <dgm:spPr/>
      <dgm:t>
        <a:bodyPr/>
        <a:lstStyle/>
        <a:p>
          <a:endParaRPr lang="en-US"/>
        </a:p>
      </dgm:t>
    </dgm:pt>
    <dgm:pt modelId="{6F75D694-07D8-47D9-8183-10A339775D9D}" type="pres">
      <dgm:prSet presAssocID="{00D03B84-5A59-489D-AFFC-93E4AE6C5396}" presName="root" presStyleCnt="0">
        <dgm:presLayoutVars>
          <dgm:dir/>
          <dgm:resizeHandles val="exact"/>
        </dgm:presLayoutVars>
      </dgm:prSet>
      <dgm:spPr/>
    </dgm:pt>
    <dgm:pt modelId="{A48A5E74-81BF-4CE5-B315-66511669B161}" type="pres">
      <dgm:prSet presAssocID="{4A82CC43-740F-4887-ADA9-7C2C3CF44D68}" presName="compNode" presStyleCnt="0"/>
      <dgm:spPr/>
    </dgm:pt>
    <dgm:pt modelId="{8251B8F6-4C17-439B-9F6F-A05CF2E08689}" type="pres">
      <dgm:prSet presAssocID="{4A82CC43-740F-4887-ADA9-7C2C3CF44D68}" presName="bgRect" presStyleLbl="bgShp" presStyleIdx="0" presStyleCnt="3"/>
      <dgm:spPr/>
    </dgm:pt>
    <dgm:pt modelId="{D047801B-F00E-4145-AE55-AA1D5612759A}" type="pres">
      <dgm:prSet presAssocID="{4A82CC43-740F-4887-ADA9-7C2C3CF44D68}"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Person with Idea"/>
        </a:ext>
      </dgm:extLst>
    </dgm:pt>
    <dgm:pt modelId="{0080F4D8-8317-44A2-87A5-E965D3C9D690}" type="pres">
      <dgm:prSet presAssocID="{4A82CC43-740F-4887-ADA9-7C2C3CF44D68}" presName="spaceRect" presStyleCnt="0"/>
      <dgm:spPr/>
    </dgm:pt>
    <dgm:pt modelId="{536D025A-6CFA-49E1-BFCB-9201F7262EA7}" type="pres">
      <dgm:prSet presAssocID="{4A82CC43-740F-4887-ADA9-7C2C3CF44D68}" presName="parTx" presStyleLbl="revTx" presStyleIdx="0" presStyleCnt="3">
        <dgm:presLayoutVars>
          <dgm:chMax val="0"/>
          <dgm:chPref val="0"/>
        </dgm:presLayoutVars>
      </dgm:prSet>
      <dgm:spPr/>
    </dgm:pt>
    <dgm:pt modelId="{35C44F76-54B2-4CE3-A208-68DB49F4ADD5}" type="pres">
      <dgm:prSet presAssocID="{94AFA463-CEF7-4015-914F-02B50B505735}" presName="sibTrans" presStyleCnt="0"/>
      <dgm:spPr/>
    </dgm:pt>
    <dgm:pt modelId="{D65090A0-F94A-4762-A592-167899DD669B}" type="pres">
      <dgm:prSet presAssocID="{5FB553E8-4E78-4C3C-81B5-53AB5274CD04}" presName="compNode" presStyleCnt="0"/>
      <dgm:spPr/>
    </dgm:pt>
    <dgm:pt modelId="{FBD98EF2-512C-4033-B426-11A2E5420B0A}" type="pres">
      <dgm:prSet presAssocID="{5FB553E8-4E78-4C3C-81B5-53AB5274CD04}" presName="bgRect" presStyleLbl="bgShp" presStyleIdx="1" presStyleCnt="3"/>
      <dgm:spPr/>
    </dgm:pt>
    <dgm:pt modelId="{65E9964D-8A9A-46D8-8EA7-5B05508F49CE}" type="pres">
      <dgm:prSet presAssocID="{5FB553E8-4E78-4C3C-81B5-53AB5274CD04}"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Thought bubble"/>
        </a:ext>
      </dgm:extLst>
    </dgm:pt>
    <dgm:pt modelId="{3EAF23C2-8695-4D94-B7AF-E8B1C3E71A0C}" type="pres">
      <dgm:prSet presAssocID="{5FB553E8-4E78-4C3C-81B5-53AB5274CD04}" presName="spaceRect" presStyleCnt="0"/>
      <dgm:spPr/>
    </dgm:pt>
    <dgm:pt modelId="{08C935AF-79DD-4239-A6DC-6DCB5CA48974}" type="pres">
      <dgm:prSet presAssocID="{5FB553E8-4E78-4C3C-81B5-53AB5274CD04}" presName="parTx" presStyleLbl="revTx" presStyleIdx="1" presStyleCnt="3">
        <dgm:presLayoutVars>
          <dgm:chMax val="0"/>
          <dgm:chPref val="0"/>
        </dgm:presLayoutVars>
      </dgm:prSet>
      <dgm:spPr/>
    </dgm:pt>
    <dgm:pt modelId="{3B5E2A0A-D71F-4997-8B8A-5346C7C7F2D1}" type="pres">
      <dgm:prSet presAssocID="{81189EC8-35A0-480B-A961-16106674A95A}" presName="sibTrans" presStyleCnt="0"/>
      <dgm:spPr/>
    </dgm:pt>
    <dgm:pt modelId="{C346BF16-B718-4880-A6AC-FF68DDA1EA17}" type="pres">
      <dgm:prSet presAssocID="{0BC7B24D-FC66-435E-8230-A51ACBEAD3F3}" presName="compNode" presStyleCnt="0"/>
      <dgm:spPr/>
    </dgm:pt>
    <dgm:pt modelId="{A813E3C5-0FE5-4941-9A6C-75229C2C6964}" type="pres">
      <dgm:prSet presAssocID="{0BC7B24D-FC66-435E-8230-A51ACBEAD3F3}" presName="bgRect" presStyleLbl="bgShp" presStyleIdx="2" presStyleCnt="3"/>
      <dgm:spPr/>
    </dgm:pt>
    <dgm:pt modelId="{02990D97-2E25-491E-87A6-22B2376F60F2}" type="pres">
      <dgm:prSet presAssocID="{0BC7B24D-FC66-435E-8230-A51ACBEAD3F3}"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Eyes"/>
        </a:ext>
      </dgm:extLst>
    </dgm:pt>
    <dgm:pt modelId="{6BDD2182-743C-4AB1-8E3B-666BF92DD423}" type="pres">
      <dgm:prSet presAssocID="{0BC7B24D-FC66-435E-8230-A51ACBEAD3F3}" presName="spaceRect" presStyleCnt="0"/>
      <dgm:spPr/>
    </dgm:pt>
    <dgm:pt modelId="{D6FF9949-2B7A-443D-8F25-304A951E69B5}" type="pres">
      <dgm:prSet presAssocID="{0BC7B24D-FC66-435E-8230-A51ACBEAD3F3}" presName="parTx" presStyleLbl="revTx" presStyleIdx="2" presStyleCnt="3">
        <dgm:presLayoutVars>
          <dgm:chMax val="0"/>
          <dgm:chPref val="0"/>
        </dgm:presLayoutVars>
      </dgm:prSet>
      <dgm:spPr/>
    </dgm:pt>
  </dgm:ptLst>
  <dgm:cxnLst>
    <dgm:cxn modelId="{A6926D2E-E4FC-4E36-B8B4-BB7CA01E2AB3}" type="presOf" srcId="{5FB553E8-4E78-4C3C-81B5-53AB5274CD04}" destId="{08C935AF-79DD-4239-A6DC-6DCB5CA48974}" srcOrd="0" destOrd="0" presId="urn:microsoft.com/office/officeart/2018/2/layout/IconVerticalSolidList"/>
    <dgm:cxn modelId="{7F897E3E-B85E-4234-9665-8C66AEA21F07}" type="presOf" srcId="{0BC7B24D-FC66-435E-8230-A51ACBEAD3F3}" destId="{D6FF9949-2B7A-443D-8F25-304A951E69B5}" srcOrd="0" destOrd="0" presId="urn:microsoft.com/office/officeart/2018/2/layout/IconVerticalSolidList"/>
    <dgm:cxn modelId="{E8215E6F-4284-42CF-8910-63200D04D1CC}" srcId="{00D03B84-5A59-489D-AFFC-93E4AE6C5396}" destId="{5FB553E8-4E78-4C3C-81B5-53AB5274CD04}" srcOrd="1" destOrd="0" parTransId="{DF42D264-396D-4EC8-AADC-DC853B3BB7F0}" sibTransId="{81189EC8-35A0-480B-A961-16106674A95A}"/>
    <dgm:cxn modelId="{952DF5A8-4B60-4A4C-A9B8-35E49FDFF44C}" type="presOf" srcId="{4A82CC43-740F-4887-ADA9-7C2C3CF44D68}" destId="{536D025A-6CFA-49E1-BFCB-9201F7262EA7}" srcOrd="0" destOrd="0" presId="urn:microsoft.com/office/officeart/2018/2/layout/IconVerticalSolidList"/>
    <dgm:cxn modelId="{055A72BE-7B90-4FE5-94FF-B9A812BA53EA}" type="presOf" srcId="{00D03B84-5A59-489D-AFFC-93E4AE6C5396}" destId="{6F75D694-07D8-47D9-8183-10A339775D9D}" srcOrd="0" destOrd="0" presId="urn:microsoft.com/office/officeart/2018/2/layout/IconVerticalSolidList"/>
    <dgm:cxn modelId="{84C570E4-A932-4FA5-8E4A-5ECD771E674E}" srcId="{00D03B84-5A59-489D-AFFC-93E4AE6C5396}" destId="{0BC7B24D-FC66-435E-8230-A51ACBEAD3F3}" srcOrd="2" destOrd="0" parTransId="{2B6AF757-4257-4480-8030-EBC4CABA7FA6}" sibTransId="{76A6C2CD-A28E-4D33-8E81-D6CE0809C71C}"/>
    <dgm:cxn modelId="{58C114E7-1BF8-4E32-B940-6DA74FE05D1D}" srcId="{00D03B84-5A59-489D-AFFC-93E4AE6C5396}" destId="{4A82CC43-740F-4887-ADA9-7C2C3CF44D68}" srcOrd="0" destOrd="0" parTransId="{80E0DB1D-8BAC-45FB-85CE-B8B48AC597B2}" sibTransId="{94AFA463-CEF7-4015-914F-02B50B505735}"/>
    <dgm:cxn modelId="{22C1B536-6F17-4A2B-BCFD-CCA5938E8FDA}" type="presParOf" srcId="{6F75D694-07D8-47D9-8183-10A339775D9D}" destId="{A48A5E74-81BF-4CE5-B315-66511669B161}" srcOrd="0" destOrd="0" presId="urn:microsoft.com/office/officeart/2018/2/layout/IconVerticalSolidList"/>
    <dgm:cxn modelId="{EA8A1E81-0ACB-4990-BE96-2C4B8B9EDF8B}" type="presParOf" srcId="{A48A5E74-81BF-4CE5-B315-66511669B161}" destId="{8251B8F6-4C17-439B-9F6F-A05CF2E08689}" srcOrd="0" destOrd="0" presId="urn:microsoft.com/office/officeart/2018/2/layout/IconVerticalSolidList"/>
    <dgm:cxn modelId="{5624AF35-A930-4DE2-80D9-762718510076}" type="presParOf" srcId="{A48A5E74-81BF-4CE5-B315-66511669B161}" destId="{D047801B-F00E-4145-AE55-AA1D5612759A}" srcOrd="1" destOrd="0" presId="urn:microsoft.com/office/officeart/2018/2/layout/IconVerticalSolidList"/>
    <dgm:cxn modelId="{2EBD5B76-35FE-43B5-B36B-DFBE09EC75ED}" type="presParOf" srcId="{A48A5E74-81BF-4CE5-B315-66511669B161}" destId="{0080F4D8-8317-44A2-87A5-E965D3C9D690}" srcOrd="2" destOrd="0" presId="urn:microsoft.com/office/officeart/2018/2/layout/IconVerticalSolidList"/>
    <dgm:cxn modelId="{FBB58FDA-5AED-48B6-894D-B19978E050C9}" type="presParOf" srcId="{A48A5E74-81BF-4CE5-B315-66511669B161}" destId="{536D025A-6CFA-49E1-BFCB-9201F7262EA7}" srcOrd="3" destOrd="0" presId="urn:microsoft.com/office/officeart/2018/2/layout/IconVerticalSolidList"/>
    <dgm:cxn modelId="{FE8042BF-9430-4228-BA0C-FB1CAA673BFC}" type="presParOf" srcId="{6F75D694-07D8-47D9-8183-10A339775D9D}" destId="{35C44F76-54B2-4CE3-A208-68DB49F4ADD5}" srcOrd="1" destOrd="0" presId="urn:microsoft.com/office/officeart/2018/2/layout/IconVerticalSolidList"/>
    <dgm:cxn modelId="{EBEDFE16-35CD-492D-A270-90A18F303437}" type="presParOf" srcId="{6F75D694-07D8-47D9-8183-10A339775D9D}" destId="{D65090A0-F94A-4762-A592-167899DD669B}" srcOrd="2" destOrd="0" presId="urn:microsoft.com/office/officeart/2018/2/layout/IconVerticalSolidList"/>
    <dgm:cxn modelId="{ED996BFA-F998-4AA8-A6AD-4B549484BD17}" type="presParOf" srcId="{D65090A0-F94A-4762-A592-167899DD669B}" destId="{FBD98EF2-512C-4033-B426-11A2E5420B0A}" srcOrd="0" destOrd="0" presId="urn:microsoft.com/office/officeart/2018/2/layout/IconVerticalSolidList"/>
    <dgm:cxn modelId="{98B33B46-9CD0-4E1D-87CC-F3AAB6B32127}" type="presParOf" srcId="{D65090A0-F94A-4762-A592-167899DD669B}" destId="{65E9964D-8A9A-46D8-8EA7-5B05508F49CE}" srcOrd="1" destOrd="0" presId="urn:microsoft.com/office/officeart/2018/2/layout/IconVerticalSolidList"/>
    <dgm:cxn modelId="{688C8F19-B020-4472-9666-C7712B5B41EB}" type="presParOf" srcId="{D65090A0-F94A-4762-A592-167899DD669B}" destId="{3EAF23C2-8695-4D94-B7AF-E8B1C3E71A0C}" srcOrd="2" destOrd="0" presId="urn:microsoft.com/office/officeart/2018/2/layout/IconVerticalSolidList"/>
    <dgm:cxn modelId="{C85C0291-99E1-4225-8017-DD184505E6E0}" type="presParOf" srcId="{D65090A0-F94A-4762-A592-167899DD669B}" destId="{08C935AF-79DD-4239-A6DC-6DCB5CA48974}" srcOrd="3" destOrd="0" presId="urn:microsoft.com/office/officeart/2018/2/layout/IconVerticalSolidList"/>
    <dgm:cxn modelId="{0F7B4ABA-CFBD-460C-8572-22A6C6C53145}" type="presParOf" srcId="{6F75D694-07D8-47D9-8183-10A339775D9D}" destId="{3B5E2A0A-D71F-4997-8B8A-5346C7C7F2D1}" srcOrd="3" destOrd="0" presId="urn:microsoft.com/office/officeart/2018/2/layout/IconVerticalSolidList"/>
    <dgm:cxn modelId="{25088AE6-02C4-47F8-9607-98C9292AD195}" type="presParOf" srcId="{6F75D694-07D8-47D9-8183-10A339775D9D}" destId="{C346BF16-B718-4880-A6AC-FF68DDA1EA17}" srcOrd="4" destOrd="0" presId="urn:microsoft.com/office/officeart/2018/2/layout/IconVerticalSolidList"/>
    <dgm:cxn modelId="{5247021D-AD57-4D09-80B1-4419D4319D73}" type="presParOf" srcId="{C346BF16-B718-4880-A6AC-FF68DDA1EA17}" destId="{A813E3C5-0FE5-4941-9A6C-75229C2C6964}" srcOrd="0" destOrd="0" presId="urn:microsoft.com/office/officeart/2018/2/layout/IconVerticalSolidList"/>
    <dgm:cxn modelId="{2B79E580-9165-4DAD-A2B8-491B16D574EB}" type="presParOf" srcId="{C346BF16-B718-4880-A6AC-FF68DDA1EA17}" destId="{02990D97-2E25-491E-87A6-22B2376F60F2}" srcOrd="1" destOrd="0" presId="urn:microsoft.com/office/officeart/2018/2/layout/IconVerticalSolidList"/>
    <dgm:cxn modelId="{2F7F00D7-6B40-4D14-B06F-64104ACB5115}" type="presParOf" srcId="{C346BF16-B718-4880-A6AC-FF68DDA1EA17}" destId="{6BDD2182-743C-4AB1-8E3B-666BF92DD423}" srcOrd="2" destOrd="0" presId="urn:microsoft.com/office/officeart/2018/2/layout/IconVerticalSolidList"/>
    <dgm:cxn modelId="{8A32F395-12C6-4B8F-9602-7BCA2A03CE31}" type="presParOf" srcId="{C346BF16-B718-4880-A6AC-FF68DDA1EA17}" destId="{D6FF9949-2B7A-443D-8F25-304A951E69B5}"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B9EFC01D-97EE-41A1-84C8-FC059A226749}"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D7BF3F48-3D69-4117-B81A-24AA43C3D419}">
      <dgm:prSet/>
      <dgm:spPr/>
      <dgm:t>
        <a:bodyPr/>
        <a:lstStyle/>
        <a:p>
          <a:r>
            <a:rPr lang="cy-GB" noProof="0" dirty="0"/>
            <a:t>Pan orffennaf y cwrs byddaf</a:t>
          </a:r>
          <a:r>
            <a:rPr lang="en-US" dirty="0"/>
            <a:t>….</a:t>
          </a:r>
        </a:p>
      </dgm:t>
    </dgm:pt>
    <dgm:pt modelId="{97835A87-EEB7-4A51-9FD4-40E49DE118C8}" type="parTrans" cxnId="{FDE760BB-2160-41DA-AAC2-85F6333B3456}">
      <dgm:prSet/>
      <dgm:spPr/>
      <dgm:t>
        <a:bodyPr/>
        <a:lstStyle/>
        <a:p>
          <a:endParaRPr lang="en-US"/>
        </a:p>
      </dgm:t>
    </dgm:pt>
    <dgm:pt modelId="{71E325FC-ADBE-4E12-8554-32C965213264}" type="sibTrans" cxnId="{FDE760BB-2160-41DA-AAC2-85F6333B3456}">
      <dgm:prSet/>
      <dgm:spPr/>
      <dgm:t>
        <a:bodyPr/>
        <a:lstStyle/>
        <a:p>
          <a:endParaRPr lang="en-US"/>
        </a:p>
      </dgm:t>
    </dgm:pt>
    <dgm:pt modelId="{91F44993-A3F3-4C5C-A460-07DDC8E6CAB6}">
      <dgm:prSet/>
      <dgm:spPr/>
      <dgm:t>
        <a:bodyPr/>
        <a:lstStyle/>
        <a:p>
          <a:r>
            <a:rPr lang="cy-GB" noProof="0" dirty="0"/>
            <a:t>Rôl y TAR yw</a:t>
          </a:r>
          <a:r>
            <a:rPr lang="en-US" dirty="0"/>
            <a:t>……….</a:t>
          </a:r>
        </a:p>
      </dgm:t>
    </dgm:pt>
    <dgm:pt modelId="{3C9211FD-21DD-4FA9-BB0F-DF039CD38EE1}" type="parTrans" cxnId="{4DDE696E-A999-4177-9350-E4B68A942F7E}">
      <dgm:prSet/>
      <dgm:spPr/>
      <dgm:t>
        <a:bodyPr/>
        <a:lstStyle/>
        <a:p>
          <a:endParaRPr lang="en-US"/>
        </a:p>
      </dgm:t>
    </dgm:pt>
    <dgm:pt modelId="{45ADE66D-10A6-44B0-99B5-CF4A9A5AFFDB}" type="sibTrans" cxnId="{4DDE696E-A999-4177-9350-E4B68A942F7E}">
      <dgm:prSet/>
      <dgm:spPr/>
      <dgm:t>
        <a:bodyPr/>
        <a:lstStyle/>
        <a:p>
          <a:endParaRPr lang="en-US"/>
        </a:p>
      </dgm:t>
    </dgm:pt>
    <dgm:pt modelId="{80987ABD-C021-4BCB-9D79-2184CAF89DE0}" type="pres">
      <dgm:prSet presAssocID="{B9EFC01D-97EE-41A1-84C8-FC059A226749}" presName="root" presStyleCnt="0">
        <dgm:presLayoutVars>
          <dgm:dir/>
          <dgm:resizeHandles val="exact"/>
        </dgm:presLayoutVars>
      </dgm:prSet>
      <dgm:spPr/>
    </dgm:pt>
    <dgm:pt modelId="{56E4F76D-5060-4E97-A119-1AE1AC12A3DF}" type="pres">
      <dgm:prSet presAssocID="{D7BF3F48-3D69-4117-B81A-24AA43C3D419}" presName="compNode" presStyleCnt="0"/>
      <dgm:spPr/>
    </dgm:pt>
    <dgm:pt modelId="{3CC19BE6-D84B-4B74-A931-81A57B5E4301}" type="pres">
      <dgm:prSet presAssocID="{D7BF3F48-3D69-4117-B81A-24AA43C3D419}" presName="bgRect" presStyleLbl="bgShp" presStyleIdx="0" presStyleCnt="2"/>
      <dgm:spPr/>
    </dgm:pt>
    <dgm:pt modelId="{AA651EE7-626F-4067-B02D-6C05A545C691}" type="pres">
      <dgm:prSet presAssocID="{D7BF3F48-3D69-4117-B81A-24AA43C3D419}"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lassroom"/>
        </a:ext>
      </dgm:extLst>
    </dgm:pt>
    <dgm:pt modelId="{AE1787DF-C4FA-409D-A431-DFDFD0B9219F}" type="pres">
      <dgm:prSet presAssocID="{D7BF3F48-3D69-4117-B81A-24AA43C3D419}" presName="spaceRect" presStyleCnt="0"/>
      <dgm:spPr/>
    </dgm:pt>
    <dgm:pt modelId="{AEDD5E11-185C-46F4-B7D4-BF4EA5A8C01E}" type="pres">
      <dgm:prSet presAssocID="{D7BF3F48-3D69-4117-B81A-24AA43C3D419}" presName="parTx" presStyleLbl="revTx" presStyleIdx="0" presStyleCnt="2">
        <dgm:presLayoutVars>
          <dgm:chMax val="0"/>
          <dgm:chPref val="0"/>
        </dgm:presLayoutVars>
      </dgm:prSet>
      <dgm:spPr/>
    </dgm:pt>
    <dgm:pt modelId="{0E8B6957-DBD4-4313-B6BC-A8DED8BBAAA9}" type="pres">
      <dgm:prSet presAssocID="{71E325FC-ADBE-4E12-8554-32C965213264}" presName="sibTrans" presStyleCnt="0"/>
      <dgm:spPr/>
    </dgm:pt>
    <dgm:pt modelId="{13F6DEF5-2E13-4607-84D9-842225031F3C}" type="pres">
      <dgm:prSet presAssocID="{91F44993-A3F3-4C5C-A460-07DDC8E6CAB6}" presName="compNode" presStyleCnt="0"/>
      <dgm:spPr/>
    </dgm:pt>
    <dgm:pt modelId="{974C5046-95E3-4D37-A47D-433A8CE4274E}" type="pres">
      <dgm:prSet presAssocID="{91F44993-A3F3-4C5C-A460-07DDC8E6CAB6}" presName="bgRect" presStyleLbl="bgShp" presStyleIdx="1" presStyleCnt="2"/>
      <dgm:spPr/>
    </dgm:pt>
    <dgm:pt modelId="{99BC9353-E6E7-4F0D-ADF5-B4AF06630C88}" type="pres">
      <dgm:prSet presAssocID="{91F44993-A3F3-4C5C-A460-07DDC8E6CAB6}" presName="iconRect" presStyleLbl="node1" presStyleIdx="1" presStyleCnt="2"/>
      <dgm:spPr>
        <a:blipFill>
          <a:blip xmlns:r="http://schemas.openxmlformats.org/officeDocument/2006/relationships" r:embed="rId3">
            <a:extLst>
              <a:ext uri="{96DAC541-7B7A-43D3-8B79-37D633B846F1}">
                <asvg:svgBlip xmlns:asvg="http://schemas.microsoft.com/office/drawing/2016/SVG/main" r:embed="rId4"/>
              </a:ext>
            </a:extLst>
          </a:blip>
          <a:srcRect/>
          <a:stretch>
            <a:fillRect/>
          </a:stretch>
        </a:blipFill>
        <a:ln>
          <a:noFill/>
        </a:ln>
      </dgm:spPr>
      <dgm:extLst>
        <a:ext uri="{E40237B7-FDA0-4F09-8148-C483321AD2D9}">
          <dgm14:cNvPr xmlns:dgm14="http://schemas.microsoft.com/office/drawing/2010/diagram" id="0" name="" descr="Thought with solid fill"/>
        </a:ext>
      </dgm:extLst>
    </dgm:pt>
    <dgm:pt modelId="{1EB6525B-E6C3-4FFF-9E43-6473306E6955}" type="pres">
      <dgm:prSet presAssocID="{91F44993-A3F3-4C5C-A460-07DDC8E6CAB6}" presName="spaceRect" presStyleCnt="0"/>
      <dgm:spPr/>
    </dgm:pt>
    <dgm:pt modelId="{68C09163-762D-4BF8-8750-7796C2266D86}" type="pres">
      <dgm:prSet presAssocID="{91F44993-A3F3-4C5C-A460-07DDC8E6CAB6}" presName="parTx" presStyleLbl="revTx" presStyleIdx="1" presStyleCnt="2">
        <dgm:presLayoutVars>
          <dgm:chMax val="0"/>
          <dgm:chPref val="0"/>
        </dgm:presLayoutVars>
      </dgm:prSet>
      <dgm:spPr/>
    </dgm:pt>
  </dgm:ptLst>
  <dgm:cxnLst>
    <dgm:cxn modelId="{4DDE696E-A999-4177-9350-E4B68A942F7E}" srcId="{B9EFC01D-97EE-41A1-84C8-FC059A226749}" destId="{91F44993-A3F3-4C5C-A460-07DDC8E6CAB6}" srcOrd="1" destOrd="0" parTransId="{3C9211FD-21DD-4FA9-BB0F-DF039CD38EE1}" sibTransId="{45ADE66D-10A6-44B0-99B5-CF4A9A5AFFDB}"/>
    <dgm:cxn modelId="{70265893-4B5C-4CE0-8F20-B189F36BF11D}" type="presOf" srcId="{B9EFC01D-97EE-41A1-84C8-FC059A226749}" destId="{80987ABD-C021-4BCB-9D79-2184CAF89DE0}" srcOrd="0" destOrd="0" presId="urn:microsoft.com/office/officeart/2018/2/layout/IconVerticalSolidList"/>
    <dgm:cxn modelId="{682000A3-6B28-4383-A19F-3FBB5158E25D}" type="presOf" srcId="{D7BF3F48-3D69-4117-B81A-24AA43C3D419}" destId="{AEDD5E11-185C-46F4-B7D4-BF4EA5A8C01E}" srcOrd="0" destOrd="0" presId="urn:microsoft.com/office/officeart/2018/2/layout/IconVerticalSolidList"/>
    <dgm:cxn modelId="{FDE760BB-2160-41DA-AAC2-85F6333B3456}" srcId="{B9EFC01D-97EE-41A1-84C8-FC059A226749}" destId="{D7BF3F48-3D69-4117-B81A-24AA43C3D419}" srcOrd="0" destOrd="0" parTransId="{97835A87-EEB7-4A51-9FD4-40E49DE118C8}" sibTransId="{71E325FC-ADBE-4E12-8554-32C965213264}"/>
    <dgm:cxn modelId="{AE74A4D5-8A02-4B0F-9168-A38EB1565931}" type="presOf" srcId="{91F44993-A3F3-4C5C-A460-07DDC8E6CAB6}" destId="{68C09163-762D-4BF8-8750-7796C2266D86}" srcOrd="0" destOrd="0" presId="urn:microsoft.com/office/officeart/2018/2/layout/IconVerticalSolidList"/>
    <dgm:cxn modelId="{A9801664-4D24-4F30-8232-DC134C0D5411}" type="presParOf" srcId="{80987ABD-C021-4BCB-9D79-2184CAF89DE0}" destId="{56E4F76D-5060-4E97-A119-1AE1AC12A3DF}" srcOrd="0" destOrd="0" presId="urn:microsoft.com/office/officeart/2018/2/layout/IconVerticalSolidList"/>
    <dgm:cxn modelId="{95F5F47A-0887-48FB-8998-F9B8A71522B1}" type="presParOf" srcId="{56E4F76D-5060-4E97-A119-1AE1AC12A3DF}" destId="{3CC19BE6-D84B-4B74-A931-81A57B5E4301}" srcOrd="0" destOrd="0" presId="urn:microsoft.com/office/officeart/2018/2/layout/IconVerticalSolidList"/>
    <dgm:cxn modelId="{55E6673B-413C-409B-88CB-FAEE47AA6333}" type="presParOf" srcId="{56E4F76D-5060-4E97-A119-1AE1AC12A3DF}" destId="{AA651EE7-626F-4067-B02D-6C05A545C691}" srcOrd="1" destOrd="0" presId="urn:microsoft.com/office/officeart/2018/2/layout/IconVerticalSolidList"/>
    <dgm:cxn modelId="{C443EC59-13F9-4AA0-903C-C67C0C0A9EC9}" type="presParOf" srcId="{56E4F76D-5060-4E97-A119-1AE1AC12A3DF}" destId="{AE1787DF-C4FA-409D-A431-DFDFD0B9219F}" srcOrd="2" destOrd="0" presId="urn:microsoft.com/office/officeart/2018/2/layout/IconVerticalSolidList"/>
    <dgm:cxn modelId="{29733F91-9F81-499D-90C7-52E4D2F90F50}" type="presParOf" srcId="{56E4F76D-5060-4E97-A119-1AE1AC12A3DF}" destId="{AEDD5E11-185C-46F4-B7D4-BF4EA5A8C01E}" srcOrd="3" destOrd="0" presId="urn:microsoft.com/office/officeart/2018/2/layout/IconVerticalSolidList"/>
    <dgm:cxn modelId="{203C96C8-D378-4D9A-BF85-88DA85FA6F67}" type="presParOf" srcId="{80987ABD-C021-4BCB-9D79-2184CAF89DE0}" destId="{0E8B6957-DBD4-4313-B6BC-A8DED8BBAAA9}" srcOrd="1" destOrd="0" presId="urn:microsoft.com/office/officeart/2018/2/layout/IconVerticalSolidList"/>
    <dgm:cxn modelId="{182CFF1F-0B3B-4782-B3C9-B2CB22C8BB5E}" type="presParOf" srcId="{80987ABD-C021-4BCB-9D79-2184CAF89DE0}" destId="{13F6DEF5-2E13-4607-84D9-842225031F3C}" srcOrd="2" destOrd="0" presId="urn:microsoft.com/office/officeart/2018/2/layout/IconVerticalSolidList"/>
    <dgm:cxn modelId="{869C5BF3-F730-4360-99CD-2A0A813755CB}" type="presParOf" srcId="{13F6DEF5-2E13-4607-84D9-842225031F3C}" destId="{974C5046-95E3-4D37-A47D-433A8CE4274E}" srcOrd="0" destOrd="0" presId="urn:microsoft.com/office/officeart/2018/2/layout/IconVerticalSolidList"/>
    <dgm:cxn modelId="{1CE19529-F0F2-4E89-8716-81DD4C095D59}" type="presParOf" srcId="{13F6DEF5-2E13-4607-84D9-842225031F3C}" destId="{99BC9353-E6E7-4F0D-ADF5-B4AF06630C88}" srcOrd="1" destOrd="0" presId="urn:microsoft.com/office/officeart/2018/2/layout/IconVerticalSolidList"/>
    <dgm:cxn modelId="{A2162FFE-B9C8-4711-9C91-5EF6B94CDA24}" type="presParOf" srcId="{13F6DEF5-2E13-4607-84D9-842225031F3C}" destId="{1EB6525B-E6C3-4FFF-9E43-6473306E6955}" srcOrd="2" destOrd="0" presId="urn:microsoft.com/office/officeart/2018/2/layout/IconVerticalSolidList"/>
    <dgm:cxn modelId="{CEF0117C-E05B-4871-AD20-EDF86DCD0320}" type="presParOf" srcId="{13F6DEF5-2E13-4607-84D9-842225031F3C}" destId="{68C09163-762D-4BF8-8750-7796C2266D86}"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9F6F954-28D0-E241-833B-FA4F6DBFA2D6}">
      <dsp:nvSpPr>
        <dsp:cNvPr id="0" name=""/>
        <dsp:cNvSpPr/>
      </dsp:nvSpPr>
      <dsp:spPr>
        <a:xfrm>
          <a:off x="0" y="99860"/>
          <a:ext cx="6666833" cy="1670759"/>
        </a:xfrm>
        <a:prstGeom prst="round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60020" tIns="160020" rIns="160020" bIns="160020" numCol="1" spcCol="1270" anchor="ctr" anchorCtr="0">
          <a:noAutofit/>
        </a:bodyPr>
        <a:lstStyle/>
        <a:p>
          <a:pPr marL="0" lvl="0" indent="0" algn="l" defTabSz="1866900" rtl="0">
            <a:lnSpc>
              <a:spcPct val="90000"/>
            </a:lnSpc>
            <a:spcBef>
              <a:spcPct val="0"/>
            </a:spcBef>
            <a:spcAft>
              <a:spcPct val="35000"/>
            </a:spcAft>
            <a:buNone/>
          </a:pPr>
          <a:r>
            <a:rPr lang="en-US" sz="4200" kern="1200" dirty="0">
              <a:latin typeface="Calibri Light" panose="020F0302020204030204"/>
            </a:rPr>
            <a:t>Menna Davies</a:t>
          </a:r>
          <a:r>
            <a:rPr lang="en-US" sz="4200" kern="1200" dirty="0"/>
            <a:t> – menna.davies@uwtsd.ac.uk</a:t>
          </a:r>
        </a:p>
      </dsp:txBody>
      <dsp:txXfrm>
        <a:off x="81560" y="181420"/>
        <a:ext cx="6503713" cy="1507639"/>
      </dsp:txXfrm>
    </dsp:sp>
    <dsp:sp modelId="{4B4B41A2-A44C-9642-9C38-8438C215F5FE}">
      <dsp:nvSpPr>
        <dsp:cNvPr id="0" name=""/>
        <dsp:cNvSpPr/>
      </dsp:nvSpPr>
      <dsp:spPr>
        <a:xfrm>
          <a:off x="0" y="1891580"/>
          <a:ext cx="6666833" cy="1670759"/>
        </a:xfrm>
        <a:prstGeom prst="roundRect">
          <a:avLst/>
        </a:prstGeom>
        <a:gradFill rotWithShape="0">
          <a:gsLst>
            <a:gs pos="0">
              <a:schemeClr val="accent5">
                <a:hueOff val="-3379271"/>
                <a:satOff val="-8710"/>
                <a:lumOff val="-5883"/>
                <a:alphaOff val="0"/>
                <a:satMod val="103000"/>
                <a:lumMod val="102000"/>
                <a:tint val="94000"/>
              </a:schemeClr>
            </a:gs>
            <a:gs pos="50000">
              <a:schemeClr val="accent5">
                <a:hueOff val="-3379271"/>
                <a:satOff val="-8710"/>
                <a:lumOff val="-5883"/>
                <a:alphaOff val="0"/>
                <a:satMod val="110000"/>
                <a:lumMod val="100000"/>
                <a:shade val="100000"/>
              </a:schemeClr>
            </a:gs>
            <a:gs pos="100000">
              <a:schemeClr val="accent5">
                <a:hueOff val="-3379271"/>
                <a:satOff val="-8710"/>
                <a:lumOff val="-5883"/>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60020" tIns="160020" rIns="160020" bIns="160020" numCol="1" spcCol="1270" anchor="ctr" anchorCtr="0">
          <a:noAutofit/>
        </a:bodyPr>
        <a:lstStyle/>
        <a:p>
          <a:pPr marL="0" lvl="0" indent="0" algn="l" defTabSz="1866900" rtl="0">
            <a:lnSpc>
              <a:spcPct val="90000"/>
            </a:lnSpc>
            <a:spcBef>
              <a:spcPct val="0"/>
            </a:spcBef>
            <a:spcAft>
              <a:spcPct val="35000"/>
            </a:spcAft>
            <a:buNone/>
          </a:pPr>
          <a:r>
            <a:rPr lang="en-US" sz="4200" kern="1200" dirty="0">
              <a:latin typeface="Calibri Light" panose="020F0302020204030204"/>
            </a:rPr>
            <a:t>Nic Evans </a:t>
          </a:r>
          <a:endParaRPr lang="en-US" sz="4200" u="none" kern="1200" dirty="0">
            <a:latin typeface="Calibri Light" panose="020F0302020204030204"/>
          </a:endParaRPr>
        </a:p>
      </dsp:txBody>
      <dsp:txXfrm>
        <a:off x="81560" y="1973140"/>
        <a:ext cx="6503713" cy="1507639"/>
      </dsp:txXfrm>
    </dsp:sp>
    <dsp:sp modelId="{443D7D39-0433-4EDA-B0AD-3979BFD03FE8}">
      <dsp:nvSpPr>
        <dsp:cNvPr id="0" name=""/>
        <dsp:cNvSpPr/>
      </dsp:nvSpPr>
      <dsp:spPr>
        <a:xfrm>
          <a:off x="0" y="3683300"/>
          <a:ext cx="6666833" cy="1670759"/>
        </a:xfrm>
        <a:prstGeom prst="roundRect">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60020" tIns="160020" rIns="160020" bIns="160020" numCol="1" spcCol="1270" anchor="ctr" anchorCtr="0">
          <a:noAutofit/>
        </a:bodyPr>
        <a:lstStyle/>
        <a:p>
          <a:pPr marL="0" lvl="0" indent="0" algn="l" defTabSz="1866900">
            <a:lnSpc>
              <a:spcPct val="90000"/>
            </a:lnSpc>
            <a:spcBef>
              <a:spcPct val="0"/>
            </a:spcBef>
            <a:spcAft>
              <a:spcPct val="35000"/>
            </a:spcAft>
            <a:buNone/>
          </a:pPr>
          <a:r>
            <a:rPr lang="en-US" sz="4200" u="sng" kern="1200" dirty="0">
              <a:latin typeface="Calibri Light" panose="020F0302020204030204"/>
            </a:rPr>
            <a:t>n.j.evans@uwtsd.ac.uk</a:t>
          </a:r>
          <a:endParaRPr lang="en-GB" sz="4200" kern="1200" dirty="0"/>
        </a:p>
      </dsp:txBody>
      <dsp:txXfrm>
        <a:off x="81560" y="3764860"/>
        <a:ext cx="6503713" cy="150763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8753A81-A3AE-F74B-81BB-0536C8C5529B}">
      <dsp:nvSpPr>
        <dsp:cNvPr id="0" name=""/>
        <dsp:cNvSpPr/>
      </dsp:nvSpPr>
      <dsp:spPr>
        <a:xfrm>
          <a:off x="0" y="69259"/>
          <a:ext cx="6666833" cy="479700"/>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cy-GB" sz="2000" kern="1200" noProof="0" dirty="0"/>
            <a:t>Damcaniaethau Dysgu</a:t>
          </a:r>
        </a:p>
      </dsp:txBody>
      <dsp:txXfrm>
        <a:off x="23417" y="92676"/>
        <a:ext cx="6619999" cy="432866"/>
      </dsp:txXfrm>
    </dsp:sp>
    <dsp:sp modelId="{78D42020-D65A-CD4E-8A32-06D0C0D59A7E}">
      <dsp:nvSpPr>
        <dsp:cNvPr id="0" name=""/>
        <dsp:cNvSpPr/>
      </dsp:nvSpPr>
      <dsp:spPr>
        <a:xfrm>
          <a:off x="0" y="606559"/>
          <a:ext cx="6666833" cy="479700"/>
        </a:xfrm>
        <a:prstGeom prst="roundRect">
          <a:avLst/>
        </a:prstGeom>
        <a:gradFill rotWithShape="0">
          <a:gsLst>
            <a:gs pos="0">
              <a:schemeClr val="accent2">
                <a:hueOff val="-161707"/>
                <a:satOff val="-9325"/>
                <a:lumOff val="959"/>
                <a:alphaOff val="0"/>
                <a:satMod val="103000"/>
                <a:lumMod val="102000"/>
                <a:tint val="94000"/>
              </a:schemeClr>
            </a:gs>
            <a:gs pos="50000">
              <a:schemeClr val="accent2">
                <a:hueOff val="-161707"/>
                <a:satOff val="-9325"/>
                <a:lumOff val="959"/>
                <a:alphaOff val="0"/>
                <a:satMod val="110000"/>
                <a:lumMod val="100000"/>
                <a:shade val="100000"/>
              </a:schemeClr>
            </a:gs>
            <a:gs pos="100000">
              <a:schemeClr val="accent2">
                <a:hueOff val="-161707"/>
                <a:satOff val="-9325"/>
                <a:lumOff val="959"/>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cy-GB" sz="2000" kern="1200" noProof="0" dirty="0"/>
            <a:t>Llesiant, hawliau a lleisiau  </a:t>
          </a:r>
        </a:p>
      </dsp:txBody>
      <dsp:txXfrm>
        <a:off x="23417" y="629976"/>
        <a:ext cx="6619999" cy="432866"/>
      </dsp:txXfrm>
    </dsp:sp>
    <dsp:sp modelId="{CC540F28-87C5-9D4A-8589-C7138EC3ED1F}">
      <dsp:nvSpPr>
        <dsp:cNvPr id="0" name=""/>
        <dsp:cNvSpPr/>
      </dsp:nvSpPr>
      <dsp:spPr>
        <a:xfrm>
          <a:off x="0" y="1143859"/>
          <a:ext cx="6666833" cy="479700"/>
        </a:xfrm>
        <a:prstGeom prst="roundRect">
          <a:avLst/>
        </a:prstGeom>
        <a:gradFill rotWithShape="0">
          <a:gsLst>
            <a:gs pos="0">
              <a:schemeClr val="accent2">
                <a:hueOff val="-323414"/>
                <a:satOff val="-18651"/>
                <a:lumOff val="1917"/>
                <a:alphaOff val="0"/>
                <a:satMod val="103000"/>
                <a:lumMod val="102000"/>
                <a:tint val="94000"/>
              </a:schemeClr>
            </a:gs>
            <a:gs pos="50000">
              <a:schemeClr val="accent2">
                <a:hueOff val="-323414"/>
                <a:satOff val="-18651"/>
                <a:lumOff val="1917"/>
                <a:alphaOff val="0"/>
                <a:satMod val="110000"/>
                <a:lumMod val="100000"/>
                <a:shade val="100000"/>
              </a:schemeClr>
            </a:gs>
            <a:gs pos="100000">
              <a:schemeClr val="accent2">
                <a:hueOff val="-323414"/>
                <a:satOff val="-18651"/>
                <a:lumOff val="1917"/>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cy-GB" sz="2000" kern="1200" noProof="0" dirty="0"/>
            <a:t>Llythrennedd corfforol</a:t>
          </a:r>
        </a:p>
      </dsp:txBody>
      <dsp:txXfrm>
        <a:off x="23417" y="1167276"/>
        <a:ext cx="6619999" cy="432866"/>
      </dsp:txXfrm>
    </dsp:sp>
    <dsp:sp modelId="{E2B43CA7-347B-D843-BF30-34DA22A5EE66}">
      <dsp:nvSpPr>
        <dsp:cNvPr id="0" name=""/>
        <dsp:cNvSpPr/>
      </dsp:nvSpPr>
      <dsp:spPr>
        <a:xfrm>
          <a:off x="0" y="1681159"/>
          <a:ext cx="6666833" cy="479700"/>
        </a:xfrm>
        <a:prstGeom prst="roundRect">
          <a:avLst/>
        </a:prstGeom>
        <a:gradFill rotWithShape="0">
          <a:gsLst>
            <a:gs pos="0">
              <a:schemeClr val="accent2">
                <a:hueOff val="-485121"/>
                <a:satOff val="-27976"/>
                <a:lumOff val="2876"/>
                <a:alphaOff val="0"/>
                <a:satMod val="103000"/>
                <a:lumMod val="102000"/>
                <a:tint val="94000"/>
              </a:schemeClr>
            </a:gs>
            <a:gs pos="50000">
              <a:schemeClr val="accent2">
                <a:hueOff val="-485121"/>
                <a:satOff val="-27976"/>
                <a:lumOff val="2876"/>
                <a:alphaOff val="0"/>
                <a:satMod val="110000"/>
                <a:lumMod val="100000"/>
                <a:shade val="100000"/>
              </a:schemeClr>
            </a:gs>
            <a:gs pos="100000">
              <a:schemeClr val="accent2">
                <a:hueOff val="-485121"/>
                <a:satOff val="-27976"/>
                <a:lumOff val="2876"/>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cy-GB" sz="2000" kern="1200" noProof="0" dirty="0"/>
            <a:t>Anghenion Dysgu Ychwanegol</a:t>
          </a:r>
        </a:p>
      </dsp:txBody>
      <dsp:txXfrm>
        <a:off x="23417" y="1704576"/>
        <a:ext cx="6619999" cy="432866"/>
      </dsp:txXfrm>
    </dsp:sp>
    <dsp:sp modelId="{E500CC21-8C6C-094D-AA68-A0C230122719}">
      <dsp:nvSpPr>
        <dsp:cNvPr id="0" name=""/>
        <dsp:cNvSpPr/>
      </dsp:nvSpPr>
      <dsp:spPr>
        <a:xfrm>
          <a:off x="0" y="2218460"/>
          <a:ext cx="6666833" cy="479700"/>
        </a:xfrm>
        <a:prstGeom prst="roundRect">
          <a:avLst/>
        </a:prstGeom>
        <a:gradFill rotWithShape="0">
          <a:gsLst>
            <a:gs pos="0">
              <a:schemeClr val="accent2">
                <a:hueOff val="-646828"/>
                <a:satOff val="-37301"/>
                <a:lumOff val="3835"/>
                <a:alphaOff val="0"/>
                <a:satMod val="103000"/>
                <a:lumMod val="102000"/>
                <a:tint val="94000"/>
              </a:schemeClr>
            </a:gs>
            <a:gs pos="50000">
              <a:schemeClr val="accent2">
                <a:hueOff val="-646828"/>
                <a:satOff val="-37301"/>
                <a:lumOff val="3835"/>
                <a:alphaOff val="0"/>
                <a:satMod val="110000"/>
                <a:lumMod val="100000"/>
                <a:shade val="100000"/>
              </a:schemeClr>
            </a:gs>
            <a:gs pos="100000">
              <a:schemeClr val="accent2">
                <a:hueOff val="-646828"/>
                <a:satOff val="-37301"/>
                <a:lumOff val="3835"/>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cy-GB" sz="2000" kern="1200" noProof="0" dirty="0"/>
            <a:t>Llythrennedd emosiynol ac iechyd meddwl</a:t>
          </a:r>
        </a:p>
      </dsp:txBody>
      <dsp:txXfrm>
        <a:off x="23417" y="2241877"/>
        <a:ext cx="6619999" cy="432866"/>
      </dsp:txXfrm>
    </dsp:sp>
    <dsp:sp modelId="{A8078882-65C4-DC4D-91BF-5F705F0636DD}">
      <dsp:nvSpPr>
        <dsp:cNvPr id="0" name=""/>
        <dsp:cNvSpPr/>
      </dsp:nvSpPr>
      <dsp:spPr>
        <a:xfrm>
          <a:off x="0" y="2755759"/>
          <a:ext cx="6666833" cy="479700"/>
        </a:xfrm>
        <a:prstGeom prst="roundRect">
          <a:avLst/>
        </a:prstGeom>
        <a:gradFill rotWithShape="0">
          <a:gsLst>
            <a:gs pos="0">
              <a:schemeClr val="accent2">
                <a:hueOff val="-808535"/>
                <a:satOff val="-46627"/>
                <a:lumOff val="4793"/>
                <a:alphaOff val="0"/>
                <a:satMod val="103000"/>
                <a:lumMod val="102000"/>
                <a:tint val="94000"/>
              </a:schemeClr>
            </a:gs>
            <a:gs pos="50000">
              <a:schemeClr val="accent2">
                <a:hueOff val="-808535"/>
                <a:satOff val="-46627"/>
                <a:lumOff val="4793"/>
                <a:alphaOff val="0"/>
                <a:satMod val="110000"/>
                <a:lumMod val="100000"/>
                <a:shade val="100000"/>
              </a:schemeClr>
            </a:gs>
            <a:gs pos="100000">
              <a:schemeClr val="accent2">
                <a:hueOff val="-808535"/>
                <a:satOff val="-46627"/>
                <a:lumOff val="4793"/>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cy-GB" sz="2000" kern="1200" noProof="0" dirty="0"/>
            <a:t>Ymddygiad</a:t>
          </a:r>
        </a:p>
      </dsp:txBody>
      <dsp:txXfrm>
        <a:off x="23417" y="2779176"/>
        <a:ext cx="6619999" cy="432866"/>
      </dsp:txXfrm>
    </dsp:sp>
    <dsp:sp modelId="{F0AEF5DC-E32A-C840-A010-EB496DB7D5B4}">
      <dsp:nvSpPr>
        <dsp:cNvPr id="0" name=""/>
        <dsp:cNvSpPr/>
      </dsp:nvSpPr>
      <dsp:spPr>
        <a:xfrm>
          <a:off x="0" y="3293059"/>
          <a:ext cx="6666833" cy="479700"/>
        </a:xfrm>
        <a:prstGeom prst="roundRect">
          <a:avLst/>
        </a:prstGeom>
        <a:gradFill rotWithShape="0">
          <a:gsLst>
            <a:gs pos="0">
              <a:schemeClr val="accent2">
                <a:hueOff val="-970242"/>
                <a:satOff val="-55952"/>
                <a:lumOff val="5752"/>
                <a:alphaOff val="0"/>
                <a:satMod val="103000"/>
                <a:lumMod val="102000"/>
                <a:tint val="94000"/>
              </a:schemeClr>
            </a:gs>
            <a:gs pos="50000">
              <a:schemeClr val="accent2">
                <a:hueOff val="-970242"/>
                <a:satOff val="-55952"/>
                <a:lumOff val="5752"/>
                <a:alphaOff val="0"/>
                <a:satMod val="110000"/>
                <a:lumMod val="100000"/>
                <a:shade val="100000"/>
              </a:schemeClr>
            </a:gs>
            <a:gs pos="100000">
              <a:schemeClr val="accent2">
                <a:hueOff val="-970242"/>
                <a:satOff val="-55952"/>
                <a:lumOff val="5752"/>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cy-GB" sz="2000" kern="1200" noProof="0" dirty="0"/>
            <a:t>Asesu a chynnydd</a:t>
          </a:r>
        </a:p>
      </dsp:txBody>
      <dsp:txXfrm>
        <a:off x="23417" y="3316476"/>
        <a:ext cx="6619999" cy="432866"/>
      </dsp:txXfrm>
    </dsp:sp>
    <dsp:sp modelId="{AF137791-1C6E-D048-BFD2-EEC9BE1BDB0D}">
      <dsp:nvSpPr>
        <dsp:cNvPr id="0" name=""/>
        <dsp:cNvSpPr/>
      </dsp:nvSpPr>
      <dsp:spPr>
        <a:xfrm>
          <a:off x="0" y="3830359"/>
          <a:ext cx="6666833" cy="479700"/>
        </a:xfrm>
        <a:prstGeom prst="roundRect">
          <a:avLst/>
        </a:prstGeom>
        <a:gradFill rotWithShape="0">
          <a:gsLst>
            <a:gs pos="0">
              <a:schemeClr val="accent2">
                <a:hueOff val="-1131949"/>
                <a:satOff val="-65277"/>
                <a:lumOff val="6711"/>
                <a:alphaOff val="0"/>
                <a:satMod val="103000"/>
                <a:lumMod val="102000"/>
                <a:tint val="94000"/>
              </a:schemeClr>
            </a:gs>
            <a:gs pos="50000">
              <a:schemeClr val="accent2">
                <a:hueOff val="-1131949"/>
                <a:satOff val="-65277"/>
                <a:lumOff val="6711"/>
                <a:alphaOff val="0"/>
                <a:satMod val="110000"/>
                <a:lumMod val="100000"/>
                <a:shade val="100000"/>
              </a:schemeClr>
            </a:gs>
            <a:gs pos="100000">
              <a:schemeClr val="accent2">
                <a:hueOff val="-1131949"/>
                <a:satOff val="-65277"/>
                <a:lumOff val="6711"/>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cy-GB" sz="2000" kern="1200" noProof="0" dirty="0"/>
            <a:t>Datblygiad gwybyddol</a:t>
          </a:r>
        </a:p>
      </dsp:txBody>
      <dsp:txXfrm>
        <a:off x="23417" y="3853776"/>
        <a:ext cx="6619999" cy="432866"/>
      </dsp:txXfrm>
    </dsp:sp>
    <dsp:sp modelId="{F3895312-C72E-D947-BB0E-B9FE1FDEBDA2}">
      <dsp:nvSpPr>
        <dsp:cNvPr id="0" name=""/>
        <dsp:cNvSpPr/>
      </dsp:nvSpPr>
      <dsp:spPr>
        <a:xfrm>
          <a:off x="0" y="4367659"/>
          <a:ext cx="6666833" cy="479700"/>
        </a:xfrm>
        <a:prstGeom prst="roundRect">
          <a:avLst/>
        </a:prstGeom>
        <a:gradFill rotWithShape="0">
          <a:gsLst>
            <a:gs pos="0">
              <a:schemeClr val="accent2">
                <a:hueOff val="-1293656"/>
                <a:satOff val="-74603"/>
                <a:lumOff val="7669"/>
                <a:alphaOff val="0"/>
                <a:satMod val="103000"/>
                <a:lumMod val="102000"/>
                <a:tint val="94000"/>
              </a:schemeClr>
            </a:gs>
            <a:gs pos="50000">
              <a:schemeClr val="accent2">
                <a:hueOff val="-1293656"/>
                <a:satOff val="-74603"/>
                <a:lumOff val="7669"/>
                <a:alphaOff val="0"/>
                <a:satMod val="110000"/>
                <a:lumMod val="100000"/>
                <a:shade val="100000"/>
              </a:schemeClr>
            </a:gs>
            <a:gs pos="100000">
              <a:schemeClr val="accent2">
                <a:hueOff val="-1293656"/>
                <a:satOff val="-74603"/>
                <a:lumOff val="7669"/>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cy-GB" sz="2000" kern="1200" noProof="0" dirty="0"/>
            <a:t>Arsylwi’r dysgwr</a:t>
          </a:r>
        </a:p>
      </dsp:txBody>
      <dsp:txXfrm>
        <a:off x="23417" y="4391076"/>
        <a:ext cx="6619999" cy="432866"/>
      </dsp:txXfrm>
    </dsp:sp>
    <dsp:sp modelId="{951F400B-F573-BF49-A2AE-45B026018110}">
      <dsp:nvSpPr>
        <dsp:cNvPr id="0" name=""/>
        <dsp:cNvSpPr/>
      </dsp:nvSpPr>
      <dsp:spPr>
        <a:xfrm>
          <a:off x="0" y="4904959"/>
          <a:ext cx="6666833" cy="479700"/>
        </a:xfrm>
        <a:prstGeom prst="roundRect">
          <a:avLst/>
        </a:prstGeom>
        <a:gradFill rotWithShape="0">
          <a:gsLst>
            <a:gs pos="0">
              <a:schemeClr val="accent2">
                <a:hueOff val="-1455363"/>
                <a:satOff val="-83928"/>
                <a:lumOff val="8628"/>
                <a:alphaOff val="0"/>
                <a:satMod val="103000"/>
                <a:lumMod val="102000"/>
                <a:tint val="94000"/>
              </a:schemeClr>
            </a:gs>
            <a:gs pos="50000">
              <a:schemeClr val="accent2">
                <a:hueOff val="-1455363"/>
                <a:satOff val="-83928"/>
                <a:lumOff val="8628"/>
                <a:alphaOff val="0"/>
                <a:satMod val="110000"/>
                <a:lumMod val="100000"/>
                <a:shade val="100000"/>
              </a:schemeClr>
            </a:gs>
            <a:gs pos="100000">
              <a:schemeClr val="accent2">
                <a:hueOff val="-1455363"/>
                <a:satOff val="-83928"/>
                <a:lumOff val="8628"/>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cy-GB" sz="2000" kern="1200" noProof="0" dirty="0"/>
            <a:t>Dadansoddi beirniadol a chymwysiadau proffesiynol</a:t>
          </a:r>
        </a:p>
      </dsp:txBody>
      <dsp:txXfrm>
        <a:off x="23417" y="4928376"/>
        <a:ext cx="6619999" cy="43286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3F459A9-05B0-4258-B524-C9ACC6206CC1}">
      <dsp:nvSpPr>
        <dsp:cNvPr id="0" name=""/>
        <dsp:cNvSpPr/>
      </dsp:nvSpPr>
      <dsp:spPr>
        <a:xfrm>
          <a:off x="0" y="2364"/>
          <a:ext cx="6117335" cy="119831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056E7FD-E302-4762-82B5-FF9C74F46030}">
      <dsp:nvSpPr>
        <dsp:cNvPr id="0" name=""/>
        <dsp:cNvSpPr/>
      </dsp:nvSpPr>
      <dsp:spPr>
        <a:xfrm>
          <a:off x="362489" y="271984"/>
          <a:ext cx="659071" cy="65907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7B2B7F4-D8E8-43E6-8E16-9689ED6913E6}">
      <dsp:nvSpPr>
        <dsp:cNvPr id="0" name=""/>
        <dsp:cNvSpPr/>
      </dsp:nvSpPr>
      <dsp:spPr>
        <a:xfrm>
          <a:off x="1384050" y="2364"/>
          <a:ext cx="4733285" cy="11983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6821" tIns="126821" rIns="126821" bIns="126821" numCol="1" spcCol="1270" anchor="ctr" anchorCtr="0">
          <a:noAutofit/>
        </a:bodyPr>
        <a:lstStyle/>
        <a:p>
          <a:pPr marL="0" lvl="0" indent="0" algn="l" defTabSz="977900">
            <a:lnSpc>
              <a:spcPct val="100000"/>
            </a:lnSpc>
            <a:spcBef>
              <a:spcPct val="0"/>
            </a:spcBef>
            <a:spcAft>
              <a:spcPct val="35000"/>
            </a:spcAft>
            <a:buNone/>
          </a:pPr>
          <a:r>
            <a:rPr lang="cy-GB" sz="2200" kern="1200" noProof="0" dirty="0"/>
            <a:t>Cael dealltwriaeth o rôl arfer adfyfyriol</a:t>
          </a:r>
        </a:p>
      </dsp:txBody>
      <dsp:txXfrm>
        <a:off x="1384050" y="2364"/>
        <a:ext cx="4733285" cy="1198312"/>
      </dsp:txXfrm>
    </dsp:sp>
    <dsp:sp modelId="{1A8706E9-BA59-4A0F-AB7E-F85EE18A5274}">
      <dsp:nvSpPr>
        <dsp:cNvPr id="0" name=""/>
        <dsp:cNvSpPr/>
      </dsp:nvSpPr>
      <dsp:spPr>
        <a:xfrm>
          <a:off x="0" y="1500254"/>
          <a:ext cx="6117335" cy="119831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C69C2C9-7B82-4254-9C57-E17F9BD2EBCA}">
      <dsp:nvSpPr>
        <dsp:cNvPr id="0" name=""/>
        <dsp:cNvSpPr/>
      </dsp:nvSpPr>
      <dsp:spPr>
        <a:xfrm>
          <a:off x="362489" y="1769874"/>
          <a:ext cx="659071" cy="65907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3FC4A47-86F2-4F5B-B0D8-DD61BB09DC93}">
      <dsp:nvSpPr>
        <dsp:cNvPr id="0" name=""/>
        <dsp:cNvSpPr/>
      </dsp:nvSpPr>
      <dsp:spPr>
        <a:xfrm>
          <a:off x="1384050" y="1500254"/>
          <a:ext cx="4733285" cy="11983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6821" tIns="126821" rIns="126821" bIns="126821" numCol="1" spcCol="1270" anchor="ctr" anchorCtr="0">
          <a:noAutofit/>
        </a:bodyPr>
        <a:lstStyle/>
        <a:p>
          <a:pPr marL="0" lvl="0" indent="0" algn="l" defTabSz="977900">
            <a:lnSpc>
              <a:spcPct val="100000"/>
            </a:lnSpc>
            <a:spcBef>
              <a:spcPct val="0"/>
            </a:spcBef>
            <a:spcAft>
              <a:spcPct val="35000"/>
            </a:spcAft>
            <a:buNone/>
          </a:pPr>
          <a:r>
            <a:rPr lang="cy-GB" sz="2200" kern="1200" noProof="0" dirty="0"/>
            <a:t>Dysgu theorïau perthnasol sy’n ymwneud â’r dysgwr</a:t>
          </a:r>
        </a:p>
      </dsp:txBody>
      <dsp:txXfrm>
        <a:off x="1384050" y="1500254"/>
        <a:ext cx="4733285" cy="1198312"/>
      </dsp:txXfrm>
    </dsp:sp>
    <dsp:sp modelId="{140F0581-3E7C-44A4-9786-5D023E5BAAB3}">
      <dsp:nvSpPr>
        <dsp:cNvPr id="0" name=""/>
        <dsp:cNvSpPr/>
      </dsp:nvSpPr>
      <dsp:spPr>
        <a:xfrm>
          <a:off x="0" y="2998145"/>
          <a:ext cx="6117335" cy="119831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8AED44F-8C28-493D-A1E0-9E1E867FB58B}">
      <dsp:nvSpPr>
        <dsp:cNvPr id="0" name=""/>
        <dsp:cNvSpPr/>
      </dsp:nvSpPr>
      <dsp:spPr>
        <a:xfrm>
          <a:off x="362489" y="3267765"/>
          <a:ext cx="659071" cy="65907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509456C-1E1E-4C6E-8DDC-737808E79D01}">
      <dsp:nvSpPr>
        <dsp:cNvPr id="0" name=""/>
        <dsp:cNvSpPr/>
      </dsp:nvSpPr>
      <dsp:spPr>
        <a:xfrm>
          <a:off x="1384050" y="2998145"/>
          <a:ext cx="4733285" cy="11983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6821" tIns="126821" rIns="126821" bIns="126821" numCol="1" spcCol="1270" anchor="ctr" anchorCtr="0">
          <a:noAutofit/>
        </a:bodyPr>
        <a:lstStyle/>
        <a:p>
          <a:pPr marL="0" lvl="0" indent="0" algn="l" defTabSz="977900">
            <a:lnSpc>
              <a:spcPct val="100000"/>
            </a:lnSpc>
            <a:spcBef>
              <a:spcPct val="0"/>
            </a:spcBef>
            <a:spcAft>
              <a:spcPct val="35000"/>
            </a:spcAft>
            <a:buNone/>
          </a:pPr>
          <a:r>
            <a:rPr lang="cy-GB" sz="2200" kern="1200" noProof="0" dirty="0"/>
            <a:t>Arsylwi dysgu ac addysgu mewn amgylchedd ysgol</a:t>
          </a:r>
        </a:p>
      </dsp:txBody>
      <dsp:txXfrm>
        <a:off x="1384050" y="2998145"/>
        <a:ext cx="4733285" cy="1198312"/>
      </dsp:txXfrm>
    </dsp:sp>
    <dsp:sp modelId="{5069C3D7-223F-42A5-B244-263C35F15311}">
      <dsp:nvSpPr>
        <dsp:cNvPr id="0" name=""/>
        <dsp:cNvSpPr/>
      </dsp:nvSpPr>
      <dsp:spPr>
        <a:xfrm>
          <a:off x="0" y="4496035"/>
          <a:ext cx="6117335" cy="119831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79FB18C-07BC-4EF9-8043-F1921C398321}">
      <dsp:nvSpPr>
        <dsp:cNvPr id="0" name=""/>
        <dsp:cNvSpPr/>
      </dsp:nvSpPr>
      <dsp:spPr>
        <a:xfrm>
          <a:off x="362489" y="4765655"/>
          <a:ext cx="659071" cy="659071"/>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B9BF1F1-3B84-4561-A4C2-B3CF73A002A7}">
      <dsp:nvSpPr>
        <dsp:cNvPr id="0" name=""/>
        <dsp:cNvSpPr/>
      </dsp:nvSpPr>
      <dsp:spPr>
        <a:xfrm>
          <a:off x="1384050" y="4496035"/>
          <a:ext cx="4733285" cy="11983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6821" tIns="126821" rIns="126821" bIns="126821" numCol="1" spcCol="1270" anchor="ctr" anchorCtr="0">
          <a:noAutofit/>
        </a:bodyPr>
        <a:lstStyle/>
        <a:p>
          <a:pPr marL="0" lvl="0" indent="0" algn="l" defTabSz="977900">
            <a:lnSpc>
              <a:spcPct val="100000"/>
            </a:lnSpc>
            <a:spcBef>
              <a:spcPct val="0"/>
            </a:spcBef>
            <a:spcAft>
              <a:spcPct val="35000"/>
            </a:spcAft>
            <a:buNone/>
          </a:pPr>
          <a:r>
            <a:rPr lang="cy-GB" sz="2200" kern="1200" noProof="0" dirty="0"/>
            <a:t>Defnyddio’r elfennau hyn i hysbysu’r camau nesaf mewn addysgu</a:t>
          </a:r>
        </a:p>
      </dsp:txBody>
      <dsp:txXfrm>
        <a:off x="1384050" y="4496035"/>
        <a:ext cx="4733285" cy="119831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C19BE6-D84B-4B74-A931-81A57B5E4301}">
      <dsp:nvSpPr>
        <dsp:cNvPr id="0" name=""/>
        <dsp:cNvSpPr/>
      </dsp:nvSpPr>
      <dsp:spPr>
        <a:xfrm>
          <a:off x="0" y="925715"/>
          <a:ext cx="6117335" cy="170901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A651EE7-626F-4067-B02D-6C05A545C691}">
      <dsp:nvSpPr>
        <dsp:cNvPr id="0" name=""/>
        <dsp:cNvSpPr/>
      </dsp:nvSpPr>
      <dsp:spPr>
        <a:xfrm>
          <a:off x="516976" y="1310243"/>
          <a:ext cx="939957" cy="93995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EDD5E11-185C-46F4-B7D4-BF4EA5A8C01E}">
      <dsp:nvSpPr>
        <dsp:cNvPr id="0" name=""/>
        <dsp:cNvSpPr/>
      </dsp:nvSpPr>
      <dsp:spPr>
        <a:xfrm>
          <a:off x="1973910" y="925715"/>
          <a:ext cx="4143425" cy="17090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0871" tIns="180871" rIns="180871" bIns="180871" numCol="1" spcCol="1270" anchor="ctr" anchorCtr="0">
          <a:noAutofit/>
        </a:bodyPr>
        <a:lstStyle/>
        <a:p>
          <a:pPr marL="0" lvl="0" indent="0" algn="l" defTabSz="1111250">
            <a:lnSpc>
              <a:spcPct val="90000"/>
            </a:lnSpc>
            <a:spcBef>
              <a:spcPct val="0"/>
            </a:spcBef>
            <a:spcAft>
              <a:spcPct val="35000"/>
            </a:spcAft>
            <a:buNone/>
          </a:pPr>
          <a:r>
            <a:rPr lang="cy-GB" sz="2500" kern="1200" noProof="0" dirty="0"/>
            <a:t>Pan orffennaf y cwrs byddaf….</a:t>
          </a:r>
        </a:p>
      </dsp:txBody>
      <dsp:txXfrm>
        <a:off x="1973910" y="925715"/>
        <a:ext cx="4143425" cy="1709013"/>
      </dsp:txXfrm>
    </dsp:sp>
    <dsp:sp modelId="{974C5046-95E3-4D37-A47D-433A8CE4274E}">
      <dsp:nvSpPr>
        <dsp:cNvPr id="0" name=""/>
        <dsp:cNvSpPr/>
      </dsp:nvSpPr>
      <dsp:spPr>
        <a:xfrm>
          <a:off x="0" y="3061982"/>
          <a:ext cx="6117335" cy="170901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9BC9353-E6E7-4F0D-ADF5-B4AF06630C88}">
      <dsp:nvSpPr>
        <dsp:cNvPr id="0" name=""/>
        <dsp:cNvSpPr/>
      </dsp:nvSpPr>
      <dsp:spPr>
        <a:xfrm>
          <a:off x="516976" y="3446510"/>
          <a:ext cx="939957" cy="939957"/>
        </a:xfrm>
        <a:prstGeom prst="rect">
          <a:avLst/>
        </a:prstGeom>
        <a:blipFill>
          <a:blip xmlns:r="http://schemas.openxmlformats.org/officeDocument/2006/relationships" r:embed="rId3">
            <a:extLst>
              <a:ext uri="{96DAC541-7B7A-43D3-8B79-37D633B846F1}">
                <asvg:svgBlip xmlns:asvg="http://schemas.microsoft.com/office/drawing/2016/SVG/main" r:embed="rId4"/>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8C09163-762D-4BF8-8750-7796C2266D86}">
      <dsp:nvSpPr>
        <dsp:cNvPr id="0" name=""/>
        <dsp:cNvSpPr/>
      </dsp:nvSpPr>
      <dsp:spPr>
        <a:xfrm>
          <a:off x="1973910" y="3061982"/>
          <a:ext cx="4143425" cy="17090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0871" tIns="180871" rIns="180871" bIns="180871" numCol="1" spcCol="1270" anchor="ctr" anchorCtr="0">
          <a:noAutofit/>
        </a:bodyPr>
        <a:lstStyle/>
        <a:p>
          <a:pPr marL="0" lvl="0" indent="0" algn="l" defTabSz="1111250">
            <a:lnSpc>
              <a:spcPct val="90000"/>
            </a:lnSpc>
            <a:spcBef>
              <a:spcPct val="0"/>
            </a:spcBef>
            <a:spcAft>
              <a:spcPct val="35000"/>
            </a:spcAft>
            <a:buNone/>
          </a:pPr>
          <a:r>
            <a:rPr lang="cy-GB" sz="2500" kern="1200" noProof="0" dirty="0"/>
            <a:t>Rôl y TAR yw</a:t>
          </a:r>
          <a:r>
            <a:rPr lang="en-US" sz="2500" kern="1200" dirty="0"/>
            <a:t>……….</a:t>
          </a:r>
        </a:p>
      </dsp:txBody>
      <dsp:txXfrm>
        <a:off x="1973910" y="3061982"/>
        <a:ext cx="4143425" cy="1709013"/>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FBDD25-B612-4FD0-B57F-E98205E873EB}">
      <dsp:nvSpPr>
        <dsp:cNvPr id="0" name=""/>
        <dsp:cNvSpPr/>
      </dsp:nvSpPr>
      <dsp:spPr>
        <a:xfrm>
          <a:off x="212335" y="469890"/>
          <a:ext cx="1335915" cy="1335915"/>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926769A-7DEF-4A68-B108-3BDA3C52A7EF}">
      <dsp:nvSpPr>
        <dsp:cNvPr id="0" name=""/>
        <dsp:cNvSpPr/>
      </dsp:nvSpPr>
      <dsp:spPr>
        <a:xfrm>
          <a:off x="492877" y="750432"/>
          <a:ext cx="774830" cy="77483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7C16463-EC5C-464C-97C5-46E20633D89E}">
      <dsp:nvSpPr>
        <dsp:cNvPr id="0" name=""/>
        <dsp:cNvSpPr/>
      </dsp:nvSpPr>
      <dsp:spPr>
        <a:xfrm>
          <a:off x="1834517" y="469890"/>
          <a:ext cx="3148942" cy="13359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22350">
            <a:lnSpc>
              <a:spcPct val="100000"/>
            </a:lnSpc>
            <a:spcBef>
              <a:spcPct val="0"/>
            </a:spcBef>
            <a:spcAft>
              <a:spcPct val="35000"/>
            </a:spcAft>
            <a:buNone/>
          </a:pPr>
          <a:r>
            <a:rPr lang="cy-GB" sz="2300" kern="1200" noProof="0" dirty="0"/>
            <a:t>Archwilio rôl a natur adfyfyrio beirniadol</a:t>
          </a:r>
        </a:p>
      </dsp:txBody>
      <dsp:txXfrm>
        <a:off x="1834517" y="469890"/>
        <a:ext cx="3148942" cy="1335915"/>
      </dsp:txXfrm>
    </dsp:sp>
    <dsp:sp modelId="{6ED49F17-B889-400F-A2D9-21913A1D465C}">
      <dsp:nvSpPr>
        <dsp:cNvPr id="0" name=""/>
        <dsp:cNvSpPr/>
      </dsp:nvSpPr>
      <dsp:spPr>
        <a:xfrm>
          <a:off x="5532139" y="469890"/>
          <a:ext cx="1335915" cy="1335915"/>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91741C3-E8C4-4B8E-89C4-8F2D530A4092}">
      <dsp:nvSpPr>
        <dsp:cNvPr id="0" name=""/>
        <dsp:cNvSpPr/>
      </dsp:nvSpPr>
      <dsp:spPr>
        <a:xfrm>
          <a:off x="5812681" y="750432"/>
          <a:ext cx="774830" cy="77483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C089C8A-6008-4B83-AAA6-DBC5517DDD21}">
      <dsp:nvSpPr>
        <dsp:cNvPr id="0" name=""/>
        <dsp:cNvSpPr/>
      </dsp:nvSpPr>
      <dsp:spPr>
        <a:xfrm>
          <a:off x="7154322" y="469890"/>
          <a:ext cx="3148942" cy="13359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22350">
            <a:lnSpc>
              <a:spcPct val="100000"/>
            </a:lnSpc>
            <a:spcBef>
              <a:spcPct val="0"/>
            </a:spcBef>
            <a:spcAft>
              <a:spcPct val="35000"/>
            </a:spcAft>
            <a:buNone/>
          </a:pPr>
          <a:r>
            <a:rPr lang="cy-GB" sz="2300" kern="1200" noProof="0" dirty="0"/>
            <a:t>Mynd i’r afael â theori sy’n ymwneud â’r dysgwr</a:t>
          </a:r>
        </a:p>
      </dsp:txBody>
      <dsp:txXfrm>
        <a:off x="7154322" y="469890"/>
        <a:ext cx="3148942" cy="1335915"/>
      </dsp:txXfrm>
    </dsp:sp>
    <dsp:sp modelId="{A7CC044D-92A5-4AA7-A381-7D4ABB0577FA}">
      <dsp:nvSpPr>
        <dsp:cNvPr id="0" name=""/>
        <dsp:cNvSpPr/>
      </dsp:nvSpPr>
      <dsp:spPr>
        <a:xfrm>
          <a:off x="212335" y="2545532"/>
          <a:ext cx="1335915" cy="1335915"/>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EB4A486-5B87-4C5A-8170-EF3BE30F3F95}">
      <dsp:nvSpPr>
        <dsp:cNvPr id="0" name=""/>
        <dsp:cNvSpPr/>
      </dsp:nvSpPr>
      <dsp:spPr>
        <a:xfrm>
          <a:off x="492877" y="2826074"/>
          <a:ext cx="774830" cy="77483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576565A-E9E4-42DD-B480-97207FCBD5C2}">
      <dsp:nvSpPr>
        <dsp:cNvPr id="0" name=""/>
        <dsp:cNvSpPr/>
      </dsp:nvSpPr>
      <dsp:spPr>
        <a:xfrm>
          <a:off x="1834517" y="2545532"/>
          <a:ext cx="3148942" cy="13359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22350">
            <a:lnSpc>
              <a:spcPct val="100000"/>
            </a:lnSpc>
            <a:spcBef>
              <a:spcPct val="0"/>
            </a:spcBef>
            <a:spcAft>
              <a:spcPct val="35000"/>
            </a:spcAft>
            <a:buNone/>
          </a:pPr>
          <a:r>
            <a:rPr lang="cy-GB" sz="2300" kern="1200" noProof="0" dirty="0"/>
            <a:t>Deall sut gallwn wneud cysylltiadau rhwng ein harfer a theori</a:t>
          </a:r>
        </a:p>
      </dsp:txBody>
      <dsp:txXfrm>
        <a:off x="1834517" y="2545532"/>
        <a:ext cx="3148942" cy="1335915"/>
      </dsp:txXfrm>
    </dsp:sp>
    <dsp:sp modelId="{F25978B1-B583-406F-8754-A7FF7004E284}">
      <dsp:nvSpPr>
        <dsp:cNvPr id="0" name=""/>
        <dsp:cNvSpPr/>
      </dsp:nvSpPr>
      <dsp:spPr>
        <a:xfrm>
          <a:off x="5532139" y="2545532"/>
          <a:ext cx="1335915" cy="1335915"/>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35AC09B-1DC4-4E62-8B81-013DBC94252C}">
      <dsp:nvSpPr>
        <dsp:cNvPr id="0" name=""/>
        <dsp:cNvSpPr/>
      </dsp:nvSpPr>
      <dsp:spPr>
        <a:xfrm>
          <a:off x="5812681" y="2826074"/>
          <a:ext cx="774830" cy="77483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F86A0D5-09EC-4FC5-9F72-B0729400E50F}">
      <dsp:nvSpPr>
        <dsp:cNvPr id="0" name=""/>
        <dsp:cNvSpPr/>
      </dsp:nvSpPr>
      <dsp:spPr>
        <a:xfrm>
          <a:off x="7154322" y="2545532"/>
          <a:ext cx="3148942" cy="13359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22350">
            <a:lnSpc>
              <a:spcPct val="100000"/>
            </a:lnSpc>
            <a:spcBef>
              <a:spcPct val="0"/>
            </a:spcBef>
            <a:spcAft>
              <a:spcPct val="35000"/>
            </a:spcAft>
            <a:buNone/>
          </a:pPr>
          <a:r>
            <a:rPr lang="cy-GB" sz="2300" kern="1200" noProof="0" dirty="0"/>
            <a:t>Ystyried sut gallwn ddefnyddio hyn i hysbysu datblygiadau yn y dyfodol</a:t>
          </a:r>
        </a:p>
      </dsp:txBody>
      <dsp:txXfrm>
        <a:off x="7154322" y="2545532"/>
        <a:ext cx="3148942" cy="1335915"/>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765B28-B3E3-433B-B4C2-750648AEC11C}">
      <dsp:nvSpPr>
        <dsp:cNvPr id="0" name=""/>
        <dsp:cNvSpPr/>
      </dsp:nvSpPr>
      <dsp:spPr>
        <a:xfrm>
          <a:off x="562927" y="788206"/>
          <a:ext cx="1445998" cy="1445998"/>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743301D-32C9-4EBF-9E5C-6E752DF88A7E}">
      <dsp:nvSpPr>
        <dsp:cNvPr id="0" name=""/>
        <dsp:cNvSpPr/>
      </dsp:nvSpPr>
      <dsp:spPr>
        <a:xfrm>
          <a:off x="871091" y="1096370"/>
          <a:ext cx="829671" cy="82967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1B0A287-E797-445F-8F95-B3E5F1F8B671}">
      <dsp:nvSpPr>
        <dsp:cNvPr id="0" name=""/>
        <dsp:cNvSpPr/>
      </dsp:nvSpPr>
      <dsp:spPr>
        <a:xfrm>
          <a:off x="100682" y="2684598"/>
          <a:ext cx="2370489"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defRPr cap="all"/>
          </a:pPr>
          <a:r>
            <a:rPr lang="en-US" sz="1700" kern="1200" dirty="0"/>
            <a:t>YN EI HANFOD MAE MEDDWL ADFYFYRIOL YN CYNNWYS TAIR PROSES:</a:t>
          </a:r>
        </a:p>
      </dsp:txBody>
      <dsp:txXfrm>
        <a:off x="100682" y="2684598"/>
        <a:ext cx="2370489" cy="720000"/>
      </dsp:txXfrm>
    </dsp:sp>
    <dsp:sp modelId="{442E5730-EB18-435D-A055-FFA19EF67005}">
      <dsp:nvSpPr>
        <dsp:cNvPr id="0" name=""/>
        <dsp:cNvSpPr/>
      </dsp:nvSpPr>
      <dsp:spPr>
        <a:xfrm>
          <a:off x="3348252" y="788206"/>
          <a:ext cx="1445998" cy="1445998"/>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0B49BA6-09B4-46B0-8BD1-D08184925E55}">
      <dsp:nvSpPr>
        <dsp:cNvPr id="0" name=""/>
        <dsp:cNvSpPr/>
      </dsp:nvSpPr>
      <dsp:spPr>
        <a:xfrm>
          <a:off x="3656416" y="1096370"/>
          <a:ext cx="829671" cy="82967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9FC4763-A054-4C45-A647-8A100B711D3A}">
      <dsp:nvSpPr>
        <dsp:cNvPr id="0" name=""/>
        <dsp:cNvSpPr/>
      </dsp:nvSpPr>
      <dsp:spPr>
        <a:xfrm>
          <a:off x="2886007" y="2684598"/>
          <a:ext cx="2370489"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defRPr cap="all"/>
          </a:pPr>
          <a:r>
            <a:rPr lang="en-US" sz="1700" kern="1200" dirty="0"/>
            <a:t>PROFI RHYWBETH</a:t>
          </a:r>
        </a:p>
      </dsp:txBody>
      <dsp:txXfrm>
        <a:off x="2886007" y="2684598"/>
        <a:ext cx="2370489" cy="720000"/>
      </dsp:txXfrm>
    </dsp:sp>
    <dsp:sp modelId="{8239CFD7-CDD4-4AE8-B0B5-5942FD50A796}">
      <dsp:nvSpPr>
        <dsp:cNvPr id="0" name=""/>
        <dsp:cNvSpPr/>
      </dsp:nvSpPr>
      <dsp:spPr>
        <a:xfrm>
          <a:off x="6133577" y="788206"/>
          <a:ext cx="1445998" cy="1445998"/>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1360CAE-F95C-4A33-9ECA-5194B54C4338}">
      <dsp:nvSpPr>
        <dsp:cNvPr id="0" name=""/>
        <dsp:cNvSpPr/>
      </dsp:nvSpPr>
      <dsp:spPr>
        <a:xfrm>
          <a:off x="6441741" y="1096370"/>
          <a:ext cx="829671" cy="82967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0100367-E59B-43F2-B5C8-C9A6CD78FDD0}">
      <dsp:nvSpPr>
        <dsp:cNvPr id="0" name=""/>
        <dsp:cNvSpPr/>
      </dsp:nvSpPr>
      <dsp:spPr>
        <a:xfrm>
          <a:off x="5671332" y="2684598"/>
          <a:ext cx="2370489"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defRPr cap="all"/>
          </a:pPr>
          <a:r>
            <a:rPr lang="en-US" sz="1700" kern="1200" dirty="0"/>
            <a:t>MEDDWL AM (ADFYFYRIO AR) Y PROFIAD</a:t>
          </a:r>
        </a:p>
      </dsp:txBody>
      <dsp:txXfrm>
        <a:off x="5671332" y="2684598"/>
        <a:ext cx="2370489" cy="720000"/>
      </dsp:txXfrm>
    </dsp:sp>
    <dsp:sp modelId="{7886FAFB-ED2D-4BDB-9253-A2895A0A0130}">
      <dsp:nvSpPr>
        <dsp:cNvPr id="0" name=""/>
        <dsp:cNvSpPr/>
      </dsp:nvSpPr>
      <dsp:spPr>
        <a:xfrm>
          <a:off x="8918902" y="788206"/>
          <a:ext cx="1445998" cy="1445998"/>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8C6F704-981D-4912-8FCD-026D0D9B227B}">
      <dsp:nvSpPr>
        <dsp:cNvPr id="0" name=""/>
        <dsp:cNvSpPr/>
      </dsp:nvSpPr>
      <dsp:spPr>
        <a:xfrm>
          <a:off x="9227066" y="1096370"/>
          <a:ext cx="829671" cy="829671"/>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C413CDB-6011-42B9-A605-9FEF67B82F98}">
      <dsp:nvSpPr>
        <dsp:cNvPr id="0" name=""/>
        <dsp:cNvSpPr/>
      </dsp:nvSpPr>
      <dsp:spPr>
        <a:xfrm>
          <a:off x="8456657" y="2684598"/>
          <a:ext cx="2370489"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defRPr cap="all"/>
          </a:pPr>
          <a:r>
            <a:rPr lang="en-US" sz="1700" kern="1200" dirty="0"/>
            <a:t>DYSGU O’R PROFIAD.</a:t>
          </a:r>
        </a:p>
      </dsp:txBody>
      <dsp:txXfrm>
        <a:off x="8456657" y="2684598"/>
        <a:ext cx="2370489" cy="72000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8F8A8D-AA0E-426E-B4B6-7A969B4B2B64}">
      <dsp:nvSpPr>
        <dsp:cNvPr id="0" name=""/>
        <dsp:cNvSpPr/>
      </dsp:nvSpPr>
      <dsp:spPr>
        <a:xfrm>
          <a:off x="3607807" y="-243244"/>
          <a:ext cx="2747748" cy="1917706"/>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cy-GB" sz="2400" kern="1200"/>
            <a:t>Profiad diriaethol</a:t>
          </a:r>
        </a:p>
        <a:p>
          <a:pPr marL="0" lvl="0" indent="0" algn="ctr" defTabSz="1066800">
            <a:lnSpc>
              <a:spcPct val="90000"/>
            </a:lnSpc>
            <a:spcBef>
              <a:spcPct val="0"/>
            </a:spcBef>
            <a:spcAft>
              <a:spcPct val="35000"/>
            </a:spcAft>
            <a:buNone/>
          </a:pPr>
          <a:r>
            <a:rPr lang="cy-GB" sz="2400" kern="1200"/>
            <a:t>(profi rhywbeth)</a:t>
          </a:r>
          <a:endParaRPr lang="en-GB" sz="2400" kern="1200"/>
        </a:p>
      </dsp:txBody>
      <dsp:txXfrm>
        <a:off x="3701422" y="-149629"/>
        <a:ext cx="2560518" cy="1730476"/>
      </dsp:txXfrm>
    </dsp:sp>
    <dsp:sp modelId="{7C3817EA-FE8F-4C3C-B857-0C0CE83BEBA2}">
      <dsp:nvSpPr>
        <dsp:cNvPr id="0" name=""/>
        <dsp:cNvSpPr/>
      </dsp:nvSpPr>
      <dsp:spPr>
        <a:xfrm>
          <a:off x="2692066" y="715197"/>
          <a:ext cx="4644212" cy="4644212"/>
        </a:xfrm>
        <a:custGeom>
          <a:avLst/>
          <a:gdLst/>
          <a:ahLst/>
          <a:cxnLst/>
          <a:rect l="0" t="0" r="0" b="0"/>
          <a:pathLst>
            <a:path>
              <a:moveTo>
                <a:pt x="3856661" y="579315"/>
              </a:moveTo>
              <a:arcTo wR="2322106" hR="2322106" stAng="18681866" swAng="1116201"/>
            </a:path>
          </a:pathLst>
        </a:custGeom>
        <a:noFill/>
        <a:ln w="6350" cap="flat" cmpd="sng" algn="ctr">
          <a:solidFill>
            <a:schemeClr val="accent4">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617B1629-8EFB-4FBD-AF23-03EFF6744D1E}">
      <dsp:nvSpPr>
        <dsp:cNvPr id="0" name=""/>
        <dsp:cNvSpPr/>
      </dsp:nvSpPr>
      <dsp:spPr>
        <a:xfrm>
          <a:off x="5849579" y="2094529"/>
          <a:ext cx="2973763" cy="1886370"/>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cy-GB" sz="2400" kern="1200"/>
            <a:t>Arsylwad adfyfyriol</a:t>
          </a:r>
        </a:p>
        <a:p>
          <a:pPr marL="0" lvl="0" indent="0" algn="ctr" defTabSz="1066800">
            <a:lnSpc>
              <a:spcPct val="90000"/>
            </a:lnSpc>
            <a:spcBef>
              <a:spcPct val="0"/>
            </a:spcBef>
            <a:spcAft>
              <a:spcPct val="35000"/>
            </a:spcAft>
            <a:buNone/>
          </a:pPr>
          <a:r>
            <a:rPr lang="cy-GB" sz="2400" kern="1200"/>
            <a:t>(meddwl am y profiad)</a:t>
          </a:r>
          <a:endParaRPr lang="en-GB" sz="2400" kern="1200"/>
        </a:p>
      </dsp:txBody>
      <dsp:txXfrm>
        <a:off x="5941664" y="2186614"/>
        <a:ext cx="2789593" cy="1702200"/>
      </dsp:txXfrm>
    </dsp:sp>
    <dsp:sp modelId="{6E0E9D24-23A8-43CE-B67C-4F69B040345B}">
      <dsp:nvSpPr>
        <dsp:cNvPr id="0" name=""/>
        <dsp:cNvSpPr/>
      </dsp:nvSpPr>
      <dsp:spPr>
        <a:xfrm>
          <a:off x="2692248" y="715608"/>
          <a:ext cx="4644212" cy="4644212"/>
        </a:xfrm>
        <a:custGeom>
          <a:avLst/>
          <a:gdLst/>
          <a:ahLst/>
          <a:cxnLst/>
          <a:rect l="0" t="0" r="0" b="0"/>
          <a:pathLst>
            <a:path>
              <a:moveTo>
                <a:pt x="4349735" y="3453874"/>
              </a:moveTo>
              <a:arcTo wR="2322106" hR="2322106" stAng="1750145" swAng="950494"/>
            </a:path>
          </a:pathLst>
        </a:custGeom>
        <a:noFill/>
        <a:ln w="6350" cap="flat" cmpd="sng" algn="ctr">
          <a:solidFill>
            <a:schemeClr val="accent4">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DB4E2C0F-881D-4EDB-A028-514B719E405F}">
      <dsp:nvSpPr>
        <dsp:cNvPr id="0" name=""/>
        <dsp:cNvSpPr/>
      </dsp:nvSpPr>
      <dsp:spPr>
        <a:xfrm>
          <a:off x="3528414" y="4419264"/>
          <a:ext cx="2971881" cy="1881113"/>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cy-GB" sz="2400" kern="1200"/>
            <a:t>Cysyniad haniaethol</a:t>
          </a:r>
        </a:p>
        <a:p>
          <a:pPr marL="0" lvl="0" indent="0" algn="ctr" defTabSz="1066800">
            <a:lnSpc>
              <a:spcPct val="90000"/>
            </a:lnSpc>
            <a:spcBef>
              <a:spcPct val="0"/>
            </a:spcBef>
            <a:spcAft>
              <a:spcPct val="35000"/>
            </a:spcAft>
            <a:buNone/>
          </a:pPr>
          <a:r>
            <a:rPr lang="cy-GB" sz="2400" kern="1200"/>
            <a:t>(dysgu o’r profiad)</a:t>
          </a:r>
          <a:endParaRPr lang="en-GB" sz="2400" kern="1200"/>
        </a:p>
      </dsp:txBody>
      <dsp:txXfrm>
        <a:off x="3620242" y="4511092"/>
        <a:ext cx="2788225" cy="1697457"/>
      </dsp:txXfrm>
    </dsp:sp>
    <dsp:sp modelId="{9B91185E-E6B0-4B7D-9AC6-ED9109837E53}">
      <dsp:nvSpPr>
        <dsp:cNvPr id="0" name=""/>
        <dsp:cNvSpPr/>
      </dsp:nvSpPr>
      <dsp:spPr>
        <a:xfrm>
          <a:off x="2692248" y="715608"/>
          <a:ext cx="4644212" cy="4644212"/>
        </a:xfrm>
        <a:custGeom>
          <a:avLst/>
          <a:gdLst/>
          <a:ahLst/>
          <a:cxnLst/>
          <a:rect l="0" t="0" r="0" b="0"/>
          <a:pathLst>
            <a:path>
              <a:moveTo>
                <a:pt x="684830" y="3968771"/>
              </a:moveTo>
              <a:arcTo wR="2322106" hR="2322106" stAng="8090172" swAng="921730"/>
            </a:path>
          </a:pathLst>
        </a:custGeom>
        <a:noFill/>
        <a:ln w="6350" cap="flat" cmpd="sng" algn="ctr">
          <a:solidFill>
            <a:schemeClr val="accent4">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5CA4D743-1C0C-4C74-ABE6-E74806CE5949}">
      <dsp:nvSpPr>
        <dsp:cNvPr id="0" name=""/>
        <dsp:cNvSpPr/>
      </dsp:nvSpPr>
      <dsp:spPr>
        <a:xfrm>
          <a:off x="1278016" y="2065520"/>
          <a:ext cx="2828465" cy="1944389"/>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cy-GB" sz="2400" kern="1200"/>
            <a:t>Arbrofi gweithredol</a:t>
          </a:r>
        </a:p>
        <a:p>
          <a:pPr marL="0" lvl="0" indent="0" algn="ctr" defTabSz="1066800">
            <a:lnSpc>
              <a:spcPct val="90000"/>
            </a:lnSpc>
            <a:spcBef>
              <a:spcPct val="0"/>
            </a:spcBef>
            <a:spcAft>
              <a:spcPct val="35000"/>
            </a:spcAft>
            <a:buNone/>
          </a:pPr>
          <a:r>
            <a:rPr lang="cy-GB" sz="2400" kern="1200"/>
            <a:t>(rhoi’r hyn rydych chi wedi ei ddysgu yn eich arfer)</a:t>
          </a:r>
          <a:endParaRPr lang="en-GB" sz="2400" kern="1200"/>
        </a:p>
      </dsp:txBody>
      <dsp:txXfrm>
        <a:off x="1372933" y="2160437"/>
        <a:ext cx="2638631" cy="1754555"/>
      </dsp:txXfrm>
    </dsp:sp>
    <dsp:sp modelId="{A74F3BFC-53CD-4E01-A25C-56C154A83533}">
      <dsp:nvSpPr>
        <dsp:cNvPr id="0" name=""/>
        <dsp:cNvSpPr/>
      </dsp:nvSpPr>
      <dsp:spPr>
        <a:xfrm>
          <a:off x="2692453" y="715163"/>
          <a:ext cx="4644212" cy="4644212"/>
        </a:xfrm>
        <a:custGeom>
          <a:avLst/>
          <a:gdLst/>
          <a:ahLst/>
          <a:cxnLst/>
          <a:rect l="0" t="0" r="0" b="0"/>
          <a:pathLst>
            <a:path>
              <a:moveTo>
                <a:pt x="316760" y="1151309"/>
              </a:moveTo>
              <a:arcTo wR="2322106" hR="2322106" stAng="12616679" swAng="1013728"/>
            </a:path>
          </a:pathLst>
        </a:custGeom>
        <a:noFill/>
        <a:ln w="6350" cap="flat" cmpd="sng" algn="ctr">
          <a:solidFill>
            <a:schemeClr val="accent4">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BF550F-898F-442E-962B-A7D193FDBF51}">
      <dsp:nvSpPr>
        <dsp:cNvPr id="0" name=""/>
        <dsp:cNvSpPr/>
      </dsp:nvSpPr>
      <dsp:spPr>
        <a:xfrm>
          <a:off x="3998660" y="154270"/>
          <a:ext cx="2682759" cy="1096357"/>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cy-GB" sz="1200" kern="1200"/>
            <a:t>PARAGRAFF 1</a:t>
          </a:r>
        </a:p>
        <a:p>
          <a:pPr marL="0" lvl="0" indent="0" algn="ctr" defTabSz="533400">
            <a:lnSpc>
              <a:spcPct val="90000"/>
            </a:lnSpc>
            <a:spcBef>
              <a:spcPct val="0"/>
            </a:spcBef>
            <a:spcAft>
              <a:spcPct val="35000"/>
            </a:spcAft>
            <a:buNone/>
          </a:pPr>
          <a:r>
            <a:rPr lang="en-GB" sz="1200" kern="1200" err="1"/>
            <a:t>Disgrifiwch</a:t>
          </a:r>
          <a:r>
            <a:rPr lang="en-GB" sz="1200" kern="1200"/>
            <a:t> </a:t>
          </a:r>
          <a:r>
            <a:rPr lang="en-GB" sz="1200" kern="1200" err="1"/>
            <a:t>beth</a:t>
          </a:r>
          <a:r>
            <a:rPr lang="en-GB" sz="1200" kern="1200"/>
            <a:t> </a:t>
          </a:r>
          <a:r>
            <a:rPr lang="en-GB" sz="1200" kern="1200" err="1"/>
            <a:t>ddigwyddodd</a:t>
          </a:r>
          <a:endParaRPr lang="en-GB" sz="1200" kern="1200"/>
        </a:p>
      </dsp:txBody>
      <dsp:txXfrm>
        <a:off x="4052180" y="207790"/>
        <a:ext cx="2575719" cy="989317"/>
      </dsp:txXfrm>
    </dsp:sp>
    <dsp:sp modelId="{7903A7D4-B938-4897-AF0A-54D59B54C173}">
      <dsp:nvSpPr>
        <dsp:cNvPr id="0" name=""/>
        <dsp:cNvSpPr/>
      </dsp:nvSpPr>
      <dsp:spPr>
        <a:xfrm>
          <a:off x="3679078" y="1151175"/>
          <a:ext cx="5310347" cy="5310347"/>
        </a:xfrm>
        <a:custGeom>
          <a:avLst/>
          <a:gdLst/>
          <a:ahLst/>
          <a:cxnLst/>
          <a:rect l="0" t="0" r="0" b="0"/>
          <a:pathLst>
            <a:path>
              <a:moveTo>
                <a:pt x="3219316" y="60623"/>
              </a:moveTo>
              <a:arcTo wR="2655173" hR="2655173" stAng="16936027" swAng="866167"/>
            </a:path>
          </a:pathLst>
        </a:custGeom>
        <a:noFill/>
        <a:ln w="6350" cap="flat" cmpd="sng" algn="ctr">
          <a:solidFill>
            <a:schemeClr val="accent4">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C878054D-7A82-4A69-8DA8-36A6944F0515}">
      <dsp:nvSpPr>
        <dsp:cNvPr id="0" name=""/>
        <dsp:cNvSpPr/>
      </dsp:nvSpPr>
      <dsp:spPr>
        <a:xfrm>
          <a:off x="6780919" y="1541408"/>
          <a:ext cx="2482983" cy="1221263"/>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cy-GB" sz="1200" kern="1200"/>
            <a:t>PARAGRAFF 2</a:t>
          </a:r>
        </a:p>
        <a:p>
          <a:pPr marL="0" lvl="0" indent="0" algn="ctr" defTabSz="533400">
            <a:lnSpc>
              <a:spcPct val="90000"/>
            </a:lnSpc>
            <a:spcBef>
              <a:spcPct val="0"/>
            </a:spcBef>
            <a:spcAft>
              <a:spcPct val="35000"/>
            </a:spcAft>
            <a:buNone/>
          </a:pPr>
          <a:r>
            <a:rPr lang="cy-GB" sz="1200" kern="1200"/>
            <a:t>Disgrifiwch eich teimladau a’ch ymatebion emosiynol</a:t>
          </a:r>
          <a:endParaRPr lang="en-GB" sz="1200" kern="1200"/>
        </a:p>
      </dsp:txBody>
      <dsp:txXfrm>
        <a:off x="6840536" y="1601025"/>
        <a:ext cx="2363749" cy="1102029"/>
      </dsp:txXfrm>
    </dsp:sp>
    <dsp:sp modelId="{FBE1D369-CB52-41A3-8999-CEE44C56298B}">
      <dsp:nvSpPr>
        <dsp:cNvPr id="0" name=""/>
        <dsp:cNvSpPr/>
      </dsp:nvSpPr>
      <dsp:spPr>
        <a:xfrm>
          <a:off x="3350814" y="1644639"/>
          <a:ext cx="5310347" cy="5310347"/>
        </a:xfrm>
        <a:custGeom>
          <a:avLst/>
          <a:gdLst/>
          <a:ahLst/>
          <a:cxnLst/>
          <a:rect l="0" t="0" r="0" b="0"/>
          <a:pathLst>
            <a:path>
              <a:moveTo>
                <a:pt x="4916038" y="1262895"/>
              </a:moveTo>
              <a:arcTo wR="2655173" hR="2655173" stAng="19702473" swAng="679970"/>
            </a:path>
          </a:pathLst>
        </a:custGeom>
        <a:noFill/>
        <a:ln w="6350" cap="flat" cmpd="sng" algn="ctr">
          <a:solidFill>
            <a:schemeClr val="accent4">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9B36F6E7-0FCF-462F-89E1-371C2ED1B095}">
      <dsp:nvSpPr>
        <dsp:cNvPr id="0" name=""/>
        <dsp:cNvSpPr/>
      </dsp:nvSpPr>
      <dsp:spPr>
        <a:xfrm>
          <a:off x="7240517" y="3543783"/>
          <a:ext cx="2300204" cy="1405008"/>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cy-GB" sz="1200" kern="1200"/>
            <a:t>PARAGRAFF 3</a:t>
          </a:r>
        </a:p>
        <a:p>
          <a:pPr marL="0" lvl="0" indent="0" algn="ctr" defTabSz="533400">
            <a:lnSpc>
              <a:spcPct val="90000"/>
            </a:lnSpc>
            <a:spcBef>
              <a:spcPct val="0"/>
            </a:spcBef>
            <a:spcAft>
              <a:spcPct val="35000"/>
            </a:spcAft>
            <a:buNone/>
          </a:pPr>
          <a:r>
            <a:rPr lang="cy-GB" sz="1200" kern="1200"/>
            <a:t>Ystyriwch yn hyn oedd yn dda a gwael am eich ymateb</a:t>
          </a:r>
          <a:endParaRPr lang="en-GB" sz="1200" kern="1200"/>
        </a:p>
      </dsp:txBody>
      <dsp:txXfrm>
        <a:off x="7309104" y="3612370"/>
        <a:ext cx="2163030" cy="1267834"/>
      </dsp:txXfrm>
    </dsp:sp>
    <dsp:sp modelId="{EBCF5406-FD17-4B2F-AF3B-D09A1116D17D}">
      <dsp:nvSpPr>
        <dsp:cNvPr id="0" name=""/>
        <dsp:cNvSpPr/>
      </dsp:nvSpPr>
      <dsp:spPr>
        <a:xfrm>
          <a:off x="4190784" y="-72113"/>
          <a:ext cx="5310347" cy="5310347"/>
        </a:xfrm>
        <a:custGeom>
          <a:avLst/>
          <a:gdLst/>
          <a:ahLst/>
          <a:cxnLst/>
          <a:rect l="0" t="0" r="0" b="0"/>
          <a:pathLst>
            <a:path>
              <a:moveTo>
                <a:pt x="3639251" y="5121250"/>
              </a:moveTo>
              <a:arcTo wR="2655173" hR="2655173" stAng="4094744" swAng="958710"/>
            </a:path>
          </a:pathLst>
        </a:custGeom>
        <a:noFill/>
        <a:ln w="6350" cap="flat" cmpd="sng" algn="ctr">
          <a:solidFill>
            <a:schemeClr val="accent4">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CCD771F4-5C28-420E-A4EB-C9AF29CC2781}">
      <dsp:nvSpPr>
        <dsp:cNvPr id="0" name=""/>
        <dsp:cNvSpPr/>
      </dsp:nvSpPr>
      <dsp:spPr>
        <a:xfrm>
          <a:off x="3838477" y="5119247"/>
          <a:ext cx="3031943" cy="1366405"/>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cy-GB" sz="1200" kern="1200"/>
            <a:t>PARAGRAFF 4 </a:t>
          </a:r>
        </a:p>
        <a:p>
          <a:pPr marL="0" lvl="0" indent="0" algn="ctr" defTabSz="533400">
            <a:lnSpc>
              <a:spcPct val="90000"/>
            </a:lnSpc>
            <a:spcBef>
              <a:spcPct val="0"/>
            </a:spcBef>
            <a:spcAft>
              <a:spcPct val="35000"/>
            </a:spcAft>
            <a:buNone/>
          </a:pPr>
          <a:r>
            <a:rPr lang="cy-GB" sz="1200" kern="1200"/>
            <a:t>Sut ydych chi’n gwneud synnwyr o’r sefyllfa?</a:t>
          </a:r>
        </a:p>
        <a:p>
          <a:pPr marL="0" lvl="0" indent="0" algn="ctr" defTabSz="533400">
            <a:lnSpc>
              <a:spcPct val="90000"/>
            </a:lnSpc>
            <a:spcBef>
              <a:spcPct val="0"/>
            </a:spcBef>
            <a:spcAft>
              <a:spcPct val="35000"/>
            </a:spcAft>
            <a:buNone/>
          </a:pPr>
          <a:r>
            <a:rPr lang="cy-GB" sz="1200" kern="1200"/>
            <a:t>(Defnyddiwch ffynonellau/damcaniaethau ymchwil academaidd i’ch cynorthwyo i wneud synnwyr o’ch </a:t>
          </a:r>
          <a:r>
            <a:rPr lang="cy-GB" sz="1200" kern="1200" err="1"/>
            <a:t>adfyfrio</a:t>
          </a:r>
          <a:r>
            <a:rPr lang="cy-GB" sz="1200" kern="1200"/>
            <a:t>)</a:t>
          </a:r>
          <a:endParaRPr lang="en-GB" sz="1200" kern="1200"/>
        </a:p>
      </dsp:txBody>
      <dsp:txXfrm>
        <a:off x="3905179" y="5185949"/>
        <a:ext cx="2898539" cy="1233001"/>
      </dsp:txXfrm>
    </dsp:sp>
    <dsp:sp modelId="{4BC61641-FD7C-4956-9D94-4D1E2CB7D019}">
      <dsp:nvSpPr>
        <dsp:cNvPr id="0" name=""/>
        <dsp:cNvSpPr/>
      </dsp:nvSpPr>
      <dsp:spPr>
        <a:xfrm>
          <a:off x="1561772" y="126417"/>
          <a:ext cx="5310347" cy="5310347"/>
        </a:xfrm>
        <a:custGeom>
          <a:avLst/>
          <a:gdLst/>
          <a:ahLst/>
          <a:cxnLst/>
          <a:rect l="0" t="0" r="0" b="0"/>
          <a:pathLst>
            <a:path>
              <a:moveTo>
                <a:pt x="2052368" y="5241014"/>
              </a:moveTo>
              <a:arcTo wR="2655173" hR="2655173" stAng="6187337" swAng="898572"/>
            </a:path>
          </a:pathLst>
        </a:custGeom>
        <a:noFill/>
        <a:ln w="6350" cap="flat" cmpd="sng" algn="ctr">
          <a:solidFill>
            <a:schemeClr val="accent4">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12653F26-E7A8-4F12-9C93-303F2C12E14C}">
      <dsp:nvSpPr>
        <dsp:cNvPr id="0" name=""/>
        <dsp:cNvSpPr/>
      </dsp:nvSpPr>
      <dsp:spPr>
        <a:xfrm>
          <a:off x="1010814" y="3536542"/>
          <a:ext cx="2698456" cy="1471209"/>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cy-GB" sz="1200" kern="1200"/>
            <a:t>PARAGRAFF 5</a:t>
          </a:r>
        </a:p>
        <a:p>
          <a:pPr marL="0" lvl="0" indent="0" algn="ctr" defTabSz="533400">
            <a:lnSpc>
              <a:spcPct val="90000"/>
            </a:lnSpc>
            <a:spcBef>
              <a:spcPct val="0"/>
            </a:spcBef>
            <a:spcAft>
              <a:spcPct val="35000"/>
            </a:spcAft>
            <a:buNone/>
          </a:pPr>
          <a:r>
            <a:rPr lang="cy-GB" sz="1200" kern="1200"/>
            <a:t>Pa gasgliadau cyffredinol allwch chi dynnu o’r digwyddiad?</a:t>
          </a:r>
        </a:p>
        <a:p>
          <a:pPr marL="0" lvl="0" indent="0" algn="ctr" defTabSz="533400">
            <a:lnSpc>
              <a:spcPct val="90000"/>
            </a:lnSpc>
            <a:spcBef>
              <a:spcPct val="0"/>
            </a:spcBef>
            <a:spcAft>
              <a:spcPct val="35000"/>
            </a:spcAft>
            <a:buNone/>
          </a:pPr>
          <a:r>
            <a:rPr lang="cy-GB" sz="1200" kern="1200"/>
            <a:t>Pa gasgliadau penodol allwch chi dynnu o’r profiad?</a:t>
          </a:r>
          <a:endParaRPr lang="en-GB" sz="1200" kern="1200"/>
        </a:p>
      </dsp:txBody>
      <dsp:txXfrm>
        <a:off x="1082633" y="3608361"/>
        <a:ext cx="2554818" cy="1327571"/>
      </dsp:txXfrm>
    </dsp:sp>
    <dsp:sp modelId="{763DB130-DA35-4B99-9A96-669965AC59C8}">
      <dsp:nvSpPr>
        <dsp:cNvPr id="0" name=""/>
        <dsp:cNvSpPr/>
      </dsp:nvSpPr>
      <dsp:spPr>
        <a:xfrm>
          <a:off x="2159055" y="1162291"/>
          <a:ext cx="5310347" cy="5310347"/>
        </a:xfrm>
        <a:custGeom>
          <a:avLst/>
          <a:gdLst/>
          <a:ahLst/>
          <a:cxnLst/>
          <a:rect l="0" t="0" r="0" b="0"/>
          <a:pathLst>
            <a:path>
              <a:moveTo>
                <a:pt x="30617" y="2253116"/>
              </a:moveTo>
              <a:arcTo wR="2655173" hR="2655173" stAng="11322567" swAng="476248"/>
            </a:path>
          </a:pathLst>
        </a:custGeom>
        <a:noFill/>
        <a:ln w="6350" cap="flat" cmpd="sng" algn="ctr">
          <a:solidFill>
            <a:schemeClr val="accent4">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E7A591B2-CE6F-478E-B94B-A361465E5396}">
      <dsp:nvSpPr>
        <dsp:cNvPr id="0" name=""/>
        <dsp:cNvSpPr/>
      </dsp:nvSpPr>
      <dsp:spPr>
        <a:xfrm>
          <a:off x="926565" y="1498468"/>
          <a:ext cx="3053381" cy="1442167"/>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cy-GB" sz="1200" kern="1200"/>
            <a:t>PARAGRAFF 6</a:t>
          </a:r>
        </a:p>
        <a:p>
          <a:pPr marL="0" lvl="0" indent="0" algn="ctr" defTabSz="533400">
            <a:lnSpc>
              <a:spcPct val="90000"/>
            </a:lnSpc>
            <a:spcBef>
              <a:spcPct val="0"/>
            </a:spcBef>
            <a:spcAft>
              <a:spcPct val="35000"/>
            </a:spcAft>
            <a:buNone/>
          </a:pPr>
          <a:r>
            <a:rPr lang="cy-GB" sz="1200" kern="1200"/>
            <a:t>Yn seiliedig ar eich adfyfyrio, beth fyddech chi’n gwneud yn wahanol yn y dyfodol?  Oes gennych chi gynllun weithredol?</a:t>
          </a:r>
          <a:endParaRPr lang="en-GB" sz="1200" kern="1200"/>
        </a:p>
      </dsp:txBody>
      <dsp:txXfrm>
        <a:off x="996966" y="1568869"/>
        <a:ext cx="2912579" cy="1301365"/>
      </dsp:txXfrm>
    </dsp:sp>
    <dsp:sp modelId="{941670BB-11CC-42C7-907C-0602774AEAD8}">
      <dsp:nvSpPr>
        <dsp:cNvPr id="0" name=""/>
        <dsp:cNvSpPr/>
      </dsp:nvSpPr>
      <dsp:spPr>
        <a:xfrm>
          <a:off x="1693462" y="1009120"/>
          <a:ext cx="5310347" cy="5310347"/>
        </a:xfrm>
        <a:custGeom>
          <a:avLst/>
          <a:gdLst/>
          <a:ahLst/>
          <a:cxnLst/>
          <a:rect l="0" t="0" r="0" b="0"/>
          <a:pathLst>
            <a:path>
              <a:moveTo>
                <a:pt x="1333864" y="352112"/>
              </a:moveTo>
              <a:arcTo wR="2655173" hR="2655173" stAng="14409378" swAng="1006195"/>
            </a:path>
          </a:pathLst>
        </a:custGeom>
        <a:noFill/>
        <a:ln w="6350" cap="flat" cmpd="sng" algn="ctr">
          <a:solidFill>
            <a:schemeClr val="accent4">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622973B-3346-4E8E-A1B2-889CEDFC8A6A}">
      <dsp:nvSpPr>
        <dsp:cNvPr id="0" name=""/>
        <dsp:cNvSpPr/>
      </dsp:nvSpPr>
      <dsp:spPr>
        <a:xfrm>
          <a:off x="3251199" y="661"/>
          <a:ext cx="4876800" cy="2579687"/>
        </a:xfrm>
        <a:prstGeom prst="rightArrow">
          <a:avLst>
            <a:gd name="adj1" fmla="val 75000"/>
            <a:gd name="adj2" fmla="val 50000"/>
          </a:avLst>
        </a:prstGeom>
        <a:solidFill>
          <a:schemeClr val="accent2">
            <a:alpha val="90000"/>
            <a:tint val="40000"/>
            <a:hueOff val="0"/>
            <a:satOff val="0"/>
            <a:lumOff val="0"/>
            <a:alphaOff val="0"/>
          </a:schemeClr>
        </a:solidFill>
        <a:ln w="12700" cap="flat" cmpd="sng" algn="ctr">
          <a:solidFill>
            <a:schemeClr val="accent2">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160" tIns="10160" rIns="10160" bIns="10160" numCol="1" spcCol="1270" anchor="t" anchorCtr="0">
          <a:noAutofit/>
        </a:bodyPr>
        <a:lstStyle/>
        <a:p>
          <a:pPr marL="171450" lvl="1" indent="-171450" algn="l" defTabSz="711200">
            <a:lnSpc>
              <a:spcPct val="90000"/>
            </a:lnSpc>
            <a:spcBef>
              <a:spcPct val="0"/>
            </a:spcBef>
            <a:spcAft>
              <a:spcPct val="15000"/>
            </a:spcAft>
            <a:buChar char="•"/>
          </a:pPr>
          <a:r>
            <a:rPr lang="cy-GB" sz="1600" kern="1200"/>
            <a:t>Y profiad ei hun</a:t>
          </a:r>
          <a:endParaRPr lang="en-GB" sz="1600" kern="1200"/>
        </a:p>
        <a:p>
          <a:pPr marL="171450" lvl="1" indent="-171450" algn="l" defTabSz="711200">
            <a:lnSpc>
              <a:spcPct val="90000"/>
            </a:lnSpc>
            <a:spcBef>
              <a:spcPct val="0"/>
            </a:spcBef>
            <a:spcAft>
              <a:spcPct val="15000"/>
            </a:spcAft>
            <a:buChar char="•"/>
          </a:pPr>
          <a:r>
            <a:rPr lang="cy-GB" sz="1600" kern="1200"/>
            <a:t>Meddwl amdano yn ystod y digwyddiad</a:t>
          </a:r>
          <a:endParaRPr lang="en-GB" sz="1600" kern="1200"/>
        </a:p>
        <a:p>
          <a:pPr marL="171450" lvl="1" indent="-171450" algn="l" defTabSz="711200">
            <a:lnSpc>
              <a:spcPct val="90000"/>
            </a:lnSpc>
            <a:spcBef>
              <a:spcPct val="0"/>
            </a:spcBef>
            <a:spcAft>
              <a:spcPct val="15000"/>
            </a:spcAft>
            <a:buChar char="•"/>
          </a:pPr>
          <a:r>
            <a:rPr lang="cy-GB" sz="1600" kern="1200"/>
            <a:t>Penderfynu sut i weithredu ar y pryd</a:t>
          </a:r>
          <a:endParaRPr lang="en-GB" sz="1600" kern="1200"/>
        </a:p>
        <a:p>
          <a:pPr marL="171450" lvl="1" indent="-171450" algn="l" defTabSz="711200">
            <a:lnSpc>
              <a:spcPct val="90000"/>
            </a:lnSpc>
            <a:spcBef>
              <a:spcPct val="0"/>
            </a:spcBef>
            <a:spcAft>
              <a:spcPct val="15000"/>
            </a:spcAft>
            <a:buChar char="•"/>
          </a:pPr>
          <a:r>
            <a:rPr lang="cy-GB" sz="1600" kern="1200"/>
            <a:t>Gweithredu’n syth</a:t>
          </a:r>
          <a:endParaRPr lang="en-GB" sz="1600" kern="1200"/>
        </a:p>
      </dsp:txBody>
      <dsp:txXfrm>
        <a:off x="3251199" y="323122"/>
        <a:ext cx="3909417" cy="1934765"/>
      </dsp:txXfrm>
    </dsp:sp>
    <dsp:sp modelId="{4FE7AD23-BCAB-4D6F-BAF7-154C844FB476}">
      <dsp:nvSpPr>
        <dsp:cNvPr id="0" name=""/>
        <dsp:cNvSpPr/>
      </dsp:nvSpPr>
      <dsp:spPr>
        <a:xfrm>
          <a:off x="0" y="661"/>
          <a:ext cx="3251200" cy="2579687"/>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47625" rIns="95250" bIns="47625" numCol="1" spcCol="1270" anchor="ctr" anchorCtr="0">
          <a:noAutofit/>
        </a:bodyPr>
        <a:lstStyle/>
        <a:p>
          <a:pPr marL="0" lvl="0" indent="0" algn="ctr" defTabSz="1111250">
            <a:lnSpc>
              <a:spcPct val="90000"/>
            </a:lnSpc>
            <a:spcBef>
              <a:spcPct val="0"/>
            </a:spcBef>
            <a:spcAft>
              <a:spcPct val="35000"/>
            </a:spcAft>
            <a:buNone/>
          </a:pPr>
          <a:r>
            <a:rPr lang="cy-GB" sz="2500" kern="1200"/>
            <a:t>Adfyfyrio wrth weithredu</a:t>
          </a:r>
        </a:p>
        <a:p>
          <a:pPr marL="0" lvl="0" indent="0" algn="ctr" defTabSz="1111250">
            <a:lnSpc>
              <a:spcPct val="90000"/>
            </a:lnSpc>
            <a:spcBef>
              <a:spcPct val="0"/>
            </a:spcBef>
            <a:spcAft>
              <a:spcPct val="35000"/>
            </a:spcAft>
            <a:buNone/>
          </a:pPr>
          <a:r>
            <a:rPr lang="cy-GB" sz="2500" kern="1200"/>
            <a:t>(yn ystod y digwyddiad/profiad)</a:t>
          </a:r>
          <a:endParaRPr lang="en-GB" sz="2500" kern="1200"/>
        </a:p>
      </dsp:txBody>
      <dsp:txXfrm>
        <a:off x="125930" y="126591"/>
        <a:ext cx="2999340" cy="2327827"/>
      </dsp:txXfrm>
    </dsp:sp>
    <dsp:sp modelId="{4F1E8AB3-FA16-4926-8A4D-3A20FF1771BB}">
      <dsp:nvSpPr>
        <dsp:cNvPr id="0" name=""/>
        <dsp:cNvSpPr/>
      </dsp:nvSpPr>
      <dsp:spPr>
        <a:xfrm>
          <a:off x="3251199" y="2838317"/>
          <a:ext cx="4876800" cy="2579687"/>
        </a:xfrm>
        <a:prstGeom prst="rightArrow">
          <a:avLst>
            <a:gd name="adj1" fmla="val 75000"/>
            <a:gd name="adj2" fmla="val 50000"/>
          </a:avLst>
        </a:prstGeom>
        <a:solidFill>
          <a:schemeClr val="accent2">
            <a:alpha val="90000"/>
            <a:tint val="40000"/>
            <a:hueOff val="0"/>
            <a:satOff val="0"/>
            <a:lumOff val="0"/>
            <a:alphaOff val="0"/>
          </a:schemeClr>
        </a:solidFill>
        <a:ln w="12700" cap="flat" cmpd="sng" algn="ctr">
          <a:solidFill>
            <a:schemeClr val="accent2">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160" tIns="10160" rIns="10160" bIns="10160" numCol="1" spcCol="1270" anchor="t" anchorCtr="0">
          <a:noAutofit/>
        </a:bodyPr>
        <a:lstStyle/>
        <a:p>
          <a:pPr marL="171450" lvl="1" indent="-171450" algn="l" defTabSz="711200">
            <a:lnSpc>
              <a:spcPct val="90000"/>
            </a:lnSpc>
            <a:spcBef>
              <a:spcPct val="0"/>
            </a:spcBef>
            <a:spcAft>
              <a:spcPct val="15000"/>
            </a:spcAft>
            <a:buChar char="•"/>
          </a:pPr>
          <a:r>
            <a:rPr lang="cy-GB" sz="1600" kern="1200"/>
            <a:t>Adfyfyrio ar brofiad sydd wedi digwydd</a:t>
          </a:r>
          <a:endParaRPr lang="en-GB" sz="1600" kern="1200"/>
        </a:p>
        <a:p>
          <a:pPr marL="171450" lvl="1" indent="-171450" algn="l" defTabSz="711200">
            <a:lnSpc>
              <a:spcPct val="90000"/>
            </a:lnSpc>
            <a:spcBef>
              <a:spcPct val="0"/>
            </a:spcBef>
            <a:spcAft>
              <a:spcPct val="15000"/>
            </a:spcAft>
            <a:buChar char="•"/>
          </a:pPr>
          <a:r>
            <a:rPr lang="cy-GB" sz="1600" kern="1200" err="1"/>
            <a:t>Ysytried</a:t>
          </a:r>
          <a:r>
            <a:rPr lang="cy-GB" sz="1600" kern="1200"/>
            <a:t> am yr hyn y byddech chi’n gwneud yn wahanol petai </a:t>
          </a:r>
          <a:r>
            <a:rPr lang="cy-GB" sz="1600" kern="1200" err="1"/>
            <a:t>e’n</a:t>
          </a:r>
          <a:r>
            <a:rPr lang="cy-GB" sz="1600" kern="1200"/>
            <a:t> digwydd eto</a:t>
          </a:r>
          <a:endParaRPr lang="en-GB" sz="1600" kern="1200"/>
        </a:p>
        <a:p>
          <a:pPr marL="171450" lvl="1" indent="-171450" algn="l" defTabSz="711200">
            <a:lnSpc>
              <a:spcPct val="90000"/>
            </a:lnSpc>
            <a:spcBef>
              <a:spcPct val="0"/>
            </a:spcBef>
            <a:spcAft>
              <a:spcPct val="15000"/>
            </a:spcAft>
            <a:buChar char="•"/>
          </a:pPr>
          <a:r>
            <a:rPr lang="cy-GB" sz="1600" kern="1200"/>
            <a:t>Elwa o gael gwybodaeth newydd a/neu safbwyntiau o astudiaethau damcaniaethol sy’n diweddaru profiad yr </a:t>
          </a:r>
          <a:r>
            <a:rPr lang="cy-GB" sz="1600" kern="1200" err="1"/>
            <a:t>adfyfyriwr</a:t>
          </a:r>
          <a:r>
            <a:rPr lang="cy-GB" sz="1600" kern="1200"/>
            <a:t> yn cael eu defnyddio i brosesu gweithredoedd a theimladau</a:t>
          </a:r>
          <a:endParaRPr lang="en-GB" sz="1600" kern="1200"/>
        </a:p>
      </dsp:txBody>
      <dsp:txXfrm>
        <a:off x="3251199" y="3160778"/>
        <a:ext cx="3909417" cy="1934765"/>
      </dsp:txXfrm>
    </dsp:sp>
    <dsp:sp modelId="{B552B8EA-5A41-4195-8539-5240977B32C0}">
      <dsp:nvSpPr>
        <dsp:cNvPr id="0" name=""/>
        <dsp:cNvSpPr/>
      </dsp:nvSpPr>
      <dsp:spPr>
        <a:xfrm>
          <a:off x="0" y="2838317"/>
          <a:ext cx="3251200" cy="2579687"/>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47625" rIns="95250" bIns="47625" numCol="1" spcCol="1270" anchor="ctr" anchorCtr="0">
          <a:noAutofit/>
        </a:bodyPr>
        <a:lstStyle/>
        <a:p>
          <a:pPr marL="0" lvl="0" indent="0" algn="ctr" defTabSz="1111250">
            <a:lnSpc>
              <a:spcPct val="90000"/>
            </a:lnSpc>
            <a:spcBef>
              <a:spcPct val="0"/>
            </a:spcBef>
            <a:spcAft>
              <a:spcPct val="35000"/>
            </a:spcAft>
            <a:buNone/>
          </a:pPr>
          <a:r>
            <a:rPr lang="cy-GB" sz="2500" kern="1200"/>
            <a:t>Adfyfyrio wrth edrych yn </a:t>
          </a:r>
          <a:r>
            <a:rPr lang="cy-GB" sz="2500" kern="1200">
              <a:latin typeface="Tahoma" panose="020B0604030504040204" pitchFamily="34" charset="0"/>
              <a:ea typeface="Tahoma" panose="020B0604030504040204" pitchFamily="34" charset="0"/>
              <a:cs typeface="Tahoma" panose="020B0604030504040204" pitchFamily="34" charset="0"/>
            </a:rPr>
            <a:t>ôl</a:t>
          </a:r>
        </a:p>
        <a:p>
          <a:pPr marL="0" lvl="0" indent="0" algn="ctr" defTabSz="1111250">
            <a:lnSpc>
              <a:spcPct val="90000"/>
            </a:lnSpc>
            <a:spcBef>
              <a:spcPct val="0"/>
            </a:spcBef>
            <a:spcAft>
              <a:spcPct val="35000"/>
            </a:spcAft>
            <a:buNone/>
          </a:pPr>
          <a:r>
            <a:rPr lang="cy-GB" sz="2500" kern="1200">
              <a:latin typeface="Tahoma" panose="020B0604030504040204" pitchFamily="34" charset="0"/>
              <a:ea typeface="Tahoma" panose="020B0604030504040204" pitchFamily="34" charset="0"/>
              <a:cs typeface="Tahoma" panose="020B0604030504040204" pitchFamily="34" charset="0"/>
            </a:rPr>
            <a:t>(ar ôl y digwyddiad)</a:t>
          </a:r>
          <a:endParaRPr lang="en-GB" sz="2500" kern="1200"/>
        </a:p>
      </dsp:txBody>
      <dsp:txXfrm>
        <a:off x="125930" y="2964247"/>
        <a:ext cx="2999340" cy="2327827"/>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D12DCAB-6585-456E-8848-FD38508759F1}">
      <dsp:nvSpPr>
        <dsp:cNvPr id="0" name=""/>
        <dsp:cNvSpPr/>
      </dsp:nvSpPr>
      <dsp:spPr>
        <a:xfrm>
          <a:off x="1354666" y="0"/>
          <a:ext cx="5418667" cy="5418667"/>
        </a:xfrm>
        <a:prstGeom prst="diamond">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A1A5429-FA47-4947-8F7A-1945189A8256}">
      <dsp:nvSpPr>
        <dsp:cNvPr id="0" name=""/>
        <dsp:cNvSpPr/>
      </dsp:nvSpPr>
      <dsp:spPr>
        <a:xfrm>
          <a:off x="1869439" y="514773"/>
          <a:ext cx="2113280" cy="2113280"/>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cy-GB" sz="2000" kern="1200"/>
            <a:t>Ein hunangofiannau fel dysgwyr</a:t>
          </a:r>
        </a:p>
        <a:p>
          <a:pPr marL="0" lvl="0" indent="0" algn="ctr" defTabSz="889000">
            <a:lnSpc>
              <a:spcPct val="90000"/>
            </a:lnSpc>
            <a:spcBef>
              <a:spcPct val="0"/>
            </a:spcBef>
            <a:spcAft>
              <a:spcPct val="35000"/>
            </a:spcAft>
            <a:buNone/>
          </a:pPr>
          <a:r>
            <a:rPr lang="cy-GB" sz="2000" kern="1200"/>
            <a:t>HUNAN</a:t>
          </a:r>
          <a:endParaRPr lang="en-GB" sz="2000" kern="1200"/>
        </a:p>
      </dsp:txBody>
      <dsp:txXfrm>
        <a:off x="1972601" y="617935"/>
        <a:ext cx="1906956" cy="1906956"/>
      </dsp:txXfrm>
    </dsp:sp>
    <dsp:sp modelId="{4A0D2BAA-DDF5-4B6A-B580-AE13BBC70BF7}">
      <dsp:nvSpPr>
        <dsp:cNvPr id="0" name=""/>
        <dsp:cNvSpPr/>
      </dsp:nvSpPr>
      <dsp:spPr>
        <a:xfrm>
          <a:off x="4145280" y="514773"/>
          <a:ext cx="2113280" cy="2113280"/>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cy-GB" sz="2000" kern="1200"/>
            <a:t>Drwy lygaid y dysgwyr</a:t>
          </a:r>
        </a:p>
        <a:p>
          <a:pPr marL="0" lvl="0" indent="0" algn="ctr" defTabSz="889000">
            <a:lnSpc>
              <a:spcPct val="90000"/>
            </a:lnSpc>
            <a:spcBef>
              <a:spcPct val="0"/>
            </a:spcBef>
            <a:spcAft>
              <a:spcPct val="35000"/>
            </a:spcAft>
            <a:buNone/>
          </a:pPr>
          <a:r>
            <a:rPr lang="cy-GB" sz="2000" kern="1200"/>
            <a:t>DYSGWYR</a:t>
          </a:r>
          <a:endParaRPr lang="en-GB" sz="2000" kern="1200"/>
        </a:p>
      </dsp:txBody>
      <dsp:txXfrm>
        <a:off x="4248442" y="617935"/>
        <a:ext cx="1906956" cy="1906956"/>
      </dsp:txXfrm>
    </dsp:sp>
    <dsp:sp modelId="{7EF5A0AA-6807-4667-B623-E871FFD0EA20}">
      <dsp:nvSpPr>
        <dsp:cNvPr id="0" name=""/>
        <dsp:cNvSpPr/>
      </dsp:nvSpPr>
      <dsp:spPr>
        <a:xfrm>
          <a:off x="1869439" y="2790613"/>
          <a:ext cx="2113280" cy="2113280"/>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cy-GB" sz="2000" kern="1200"/>
            <a:t>Profiadau ein cydweithwyr</a:t>
          </a:r>
        </a:p>
        <a:p>
          <a:pPr marL="0" lvl="0" indent="0" algn="ctr" defTabSz="889000">
            <a:lnSpc>
              <a:spcPct val="90000"/>
            </a:lnSpc>
            <a:spcBef>
              <a:spcPct val="0"/>
            </a:spcBef>
            <a:spcAft>
              <a:spcPct val="35000"/>
            </a:spcAft>
            <a:buNone/>
          </a:pPr>
          <a:r>
            <a:rPr lang="cy-GB" sz="2000" kern="1200"/>
            <a:t>CYMHEIRIAID</a:t>
          </a:r>
          <a:endParaRPr lang="en-GB" sz="2000" kern="1200"/>
        </a:p>
      </dsp:txBody>
      <dsp:txXfrm>
        <a:off x="1972601" y="2893775"/>
        <a:ext cx="1906956" cy="1906956"/>
      </dsp:txXfrm>
    </dsp:sp>
    <dsp:sp modelId="{4A77BF77-EC99-4CEE-8FDC-A8A5178E98DC}">
      <dsp:nvSpPr>
        <dsp:cNvPr id="0" name=""/>
        <dsp:cNvSpPr/>
      </dsp:nvSpPr>
      <dsp:spPr>
        <a:xfrm>
          <a:off x="4145280" y="2790613"/>
          <a:ext cx="2113280" cy="2113280"/>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cy-GB" sz="2000" kern="1200"/>
            <a:t>Llenyddiaeth damcaniaethol</a:t>
          </a:r>
        </a:p>
        <a:p>
          <a:pPr marL="0" lvl="0" indent="0" algn="ctr" defTabSz="889000">
            <a:lnSpc>
              <a:spcPct val="90000"/>
            </a:lnSpc>
            <a:spcBef>
              <a:spcPct val="0"/>
            </a:spcBef>
            <a:spcAft>
              <a:spcPct val="35000"/>
            </a:spcAft>
            <a:buNone/>
          </a:pPr>
          <a:r>
            <a:rPr lang="cy-GB" sz="2000" kern="1200"/>
            <a:t>YSGOLORIAETH</a:t>
          </a:r>
          <a:endParaRPr lang="en-GB" sz="2000" kern="1200"/>
        </a:p>
      </dsp:txBody>
      <dsp:txXfrm>
        <a:off x="4248442" y="2893775"/>
        <a:ext cx="1906956" cy="1906956"/>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58FB74F-6737-45F2-942F-56F6FF2DBEF4}">
      <dsp:nvSpPr>
        <dsp:cNvPr id="0" name=""/>
        <dsp:cNvSpPr/>
      </dsp:nvSpPr>
      <dsp:spPr>
        <a:xfrm>
          <a:off x="134291" y="612"/>
          <a:ext cx="4332795" cy="2751325"/>
        </a:xfrm>
        <a:prstGeom prst="roundRect">
          <a:avLst>
            <a:gd name="adj" fmla="val 10000"/>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ED84544-FAAC-436D-97CB-F1DC0D756F16}">
      <dsp:nvSpPr>
        <dsp:cNvPr id="0" name=""/>
        <dsp:cNvSpPr/>
      </dsp:nvSpPr>
      <dsp:spPr>
        <a:xfrm>
          <a:off x="615713" y="457963"/>
          <a:ext cx="4332795" cy="2751325"/>
        </a:xfrm>
        <a:prstGeom prst="roundRect">
          <a:avLst>
            <a:gd name="adj" fmla="val 10000"/>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2400" tIns="152400" rIns="152400" bIns="152400" numCol="1" spcCol="1270" anchor="ctr" anchorCtr="0">
          <a:noAutofit/>
        </a:bodyPr>
        <a:lstStyle/>
        <a:p>
          <a:pPr marL="0" lvl="0" indent="0" algn="ctr" defTabSz="1778000">
            <a:lnSpc>
              <a:spcPct val="90000"/>
            </a:lnSpc>
            <a:spcBef>
              <a:spcPct val="0"/>
            </a:spcBef>
            <a:spcAft>
              <a:spcPct val="35000"/>
            </a:spcAft>
            <a:buNone/>
          </a:pPr>
          <a:r>
            <a:rPr lang="en-US" sz="4000" kern="1200"/>
            <a:t>Beth maen nhw'n ei ddeall am fyfyrio beirniadol</a:t>
          </a:r>
        </a:p>
      </dsp:txBody>
      <dsp:txXfrm>
        <a:off x="696297" y="538547"/>
        <a:ext cx="4171627" cy="2590157"/>
      </dsp:txXfrm>
    </dsp:sp>
    <dsp:sp modelId="{3BB9EDB3-E2E5-4554-98A1-B6C6867A240E}">
      <dsp:nvSpPr>
        <dsp:cNvPr id="0" name=""/>
        <dsp:cNvSpPr/>
      </dsp:nvSpPr>
      <dsp:spPr>
        <a:xfrm>
          <a:off x="5429930" y="612"/>
          <a:ext cx="4332795" cy="2751325"/>
        </a:xfrm>
        <a:prstGeom prst="roundRect">
          <a:avLst>
            <a:gd name="adj" fmla="val 10000"/>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0C70BA1-BFD7-4257-B743-37B9316135B7}">
      <dsp:nvSpPr>
        <dsp:cNvPr id="0" name=""/>
        <dsp:cNvSpPr/>
      </dsp:nvSpPr>
      <dsp:spPr>
        <a:xfrm>
          <a:off x="5911352" y="457963"/>
          <a:ext cx="4332795" cy="2751325"/>
        </a:xfrm>
        <a:prstGeom prst="roundRect">
          <a:avLst>
            <a:gd name="adj" fmla="val 10000"/>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2400" tIns="152400" rIns="152400" bIns="152400" numCol="1" spcCol="1270" anchor="ctr" anchorCtr="0">
          <a:noAutofit/>
        </a:bodyPr>
        <a:lstStyle/>
        <a:p>
          <a:pPr marL="0" lvl="0" indent="0" algn="ctr" defTabSz="1778000">
            <a:lnSpc>
              <a:spcPct val="90000"/>
            </a:lnSpc>
            <a:spcBef>
              <a:spcPct val="0"/>
            </a:spcBef>
            <a:spcAft>
              <a:spcPct val="35000"/>
            </a:spcAft>
            <a:buNone/>
          </a:pPr>
          <a:r>
            <a:rPr lang="en-US" sz="4000" kern="1200"/>
            <a:t>· Beth, yn eu barn nhw, yw manteision ymarfer myfyriol</a:t>
          </a:r>
        </a:p>
      </dsp:txBody>
      <dsp:txXfrm>
        <a:off x="5991936" y="538547"/>
        <a:ext cx="4171627" cy="2590157"/>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24F53-3762-4E45-9109-FCB07AFE76DD}">
      <dsp:nvSpPr>
        <dsp:cNvPr id="0" name=""/>
        <dsp:cNvSpPr/>
      </dsp:nvSpPr>
      <dsp:spPr>
        <a:xfrm>
          <a:off x="0" y="1409"/>
          <a:ext cx="10515600" cy="600648"/>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7DEFFB7-5E8A-4738-ABD5-42A20087F49E}">
      <dsp:nvSpPr>
        <dsp:cNvPr id="0" name=""/>
        <dsp:cNvSpPr/>
      </dsp:nvSpPr>
      <dsp:spPr>
        <a:xfrm>
          <a:off x="181696" y="136555"/>
          <a:ext cx="330356" cy="33035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AD6A5DF-5903-4898-ADA6-8DF2D55A068A}">
      <dsp:nvSpPr>
        <dsp:cNvPr id="0" name=""/>
        <dsp:cNvSpPr/>
      </dsp:nvSpPr>
      <dsp:spPr>
        <a:xfrm>
          <a:off x="693749" y="1409"/>
          <a:ext cx="9821850" cy="6006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3569" tIns="63569" rIns="63569" bIns="63569" numCol="1" spcCol="1270" anchor="ctr" anchorCtr="0">
          <a:noAutofit/>
        </a:bodyPr>
        <a:lstStyle/>
        <a:p>
          <a:pPr marL="0" lvl="0" indent="0" algn="l" defTabSz="622300">
            <a:lnSpc>
              <a:spcPct val="100000"/>
            </a:lnSpc>
            <a:spcBef>
              <a:spcPct val="0"/>
            </a:spcBef>
            <a:spcAft>
              <a:spcPct val="35000"/>
            </a:spcAft>
            <a:buNone/>
          </a:pPr>
          <a:r>
            <a:rPr lang="en-US" sz="1400" kern="1200" dirty="0"/>
            <a:t>·  </a:t>
          </a:r>
          <a:r>
            <a:rPr lang="en-US" sz="1400" kern="1200" dirty="0" err="1"/>
            <a:t>Myfyriwch</a:t>
          </a:r>
          <a:r>
            <a:rPr lang="en-US" sz="1400" kern="1200" dirty="0"/>
            <a:t> </a:t>
          </a:r>
          <a:r>
            <a:rPr lang="en-US" sz="1400" kern="1200" dirty="0" err="1"/>
            <a:t>ar</a:t>
          </a:r>
          <a:r>
            <a:rPr lang="en-US" sz="1400" kern="1200" dirty="0"/>
            <a:t> </a:t>
          </a:r>
          <a:r>
            <a:rPr lang="en-US" sz="1400" kern="1200" dirty="0" err="1"/>
            <a:t>sut</a:t>
          </a:r>
          <a:r>
            <a:rPr lang="en-US" sz="1400" kern="1200" dirty="0"/>
            <a:t> </a:t>
          </a:r>
          <a:r>
            <a:rPr lang="en-US" sz="1400" kern="1200" dirty="0" err="1"/>
            <a:t>maen</a:t>
          </a:r>
          <a:r>
            <a:rPr lang="en-US" sz="1400" kern="1200" dirty="0"/>
            <a:t> </a:t>
          </a:r>
          <a:r>
            <a:rPr lang="en-US" sz="1400" kern="1200" dirty="0" err="1"/>
            <a:t>nhw</a:t>
          </a:r>
          <a:r>
            <a:rPr lang="en-US" sz="1400" kern="1200" dirty="0"/>
            <a:t> </a:t>
          </a:r>
          <a:r>
            <a:rPr lang="en-US" sz="1400" kern="1200" dirty="0" err="1"/>
            <a:t>wedi</a:t>
          </a:r>
          <a:r>
            <a:rPr lang="en-US" sz="1400" kern="1200" dirty="0"/>
            <a:t> </a:t>
          </a:r>
          <a:r>
            <a:rPr lang="en-US" sz="1400" kern="1200" dirty="0" err="1"/>
            <a:t>dod</a:t>
          </a:r>
          <a:r>
            <a:rPr lang="en-US" sz="1400" kern="1200" dirty="0"/>
            <a:t> </a:t>
          </a:r>
          <a:r>
            <a:rPr lang="en-US" sz="1400" kern="1200" dirty="0" err="1"/>
            <a:t>i</a:t>
          </a:r>
          <a:r>
            <a:rPr lang="en-US" sz="1400" kern="1200" dirty="0"/>
            <a:t> </a:t>
          </a:r>
          <a:r>
            <a:rPr lang="en-US" sz="1400" kern="1200" dirty="0" err="1"/>
            <a:t>addysgu</a:t>
          </a:r>
        </a:p>
      </dsp:txBody>
      <dsp:txXfrm>
        <a:off x="693749" y="1409"/>
        <a:ext cx="9821850" cy="600648"/>
      </dsp:txXfrm>
    </dsp:sp>
    <dsp:sp modelId="{D93DAA65-F2B4-4E5A-A757-30B9FD492D75}">
      <dsp:nvSpPr>
        <dsp:cNvPr id="0" name=""/>
        <dsp:cNvSpPr/>
      </dsp:nvSpPr>
      <dsp:spPr>
        <a:xfrm>
          <a:off x="0" y="752220"/>
          <a:ext cx="10515600" cy="600648"/>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E2EA3F2-8D52-4BC1-A720-2806ABF055A3}">
      <dsp:nvSpPr>
        <dsp:cNvPr id="0" name=""/>
        <dsp:cNvSpPr/>
      </dsp:nvSpPr>
      <dsp:spPr>
        <a:xfrm>
          <a:off x="181696" y="887366"/>
          <a:ext cx="330356" cy="33035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006DFF3-06E6-4F27-89DD-20DB990618D6}">
      <dsp:nvSpPr>
        <dsp:cNvPr id="0" name=""/>
        <dsp:cNvSpPr/>
      </dsp:nvSpPr>
      <dsp:spPr>
        <a:xfrm>
          <a:off x="693749" y="752220"/>
          <a:ext cx="9821850" cy="6006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3569" tIns="63569" rIns="63569" bIns="63569" numCol="1" spcCol="1270" anchor="ctr" anchorCtr="0">
          <a:noAutofit/>
        </a:bodyPr>
        <a:lstStyle/>
        <a:p>
          <a:pPr marL="0" lvl="0" indent="0" algn="l" defTabSz="622300">
            <a:lnSpc>
              <a:spcPct val="100000"/>
            </a:lnSpc>
            <a:spcBef>
              <a:spcPct val="0"/>
            </a:spcBef>
            <a:spcAft>
              <a:spcPct val="35000"/>
            </a:spcAft>
            <a:buNone/>
          </a:pPr>
          <a:r>
            <a:rPr lang="en-US" sz="1400" kern="1200" dirty="0"/>
            <a:t>· Beth </a:t>
          </a:r>
          <a:r>
            <a:rPr lang="en-US" sz="1400" kern="1200" dirty="0" err="1"/>
            <a:t>mae’r</a:t>
          </a:r>
          <a:r>
            <a:rPr lang="en-US" sz="1400" kern="1200" dirty="0"/>
            <a:t> </a:t>
          </a:r>
          <a:r>
            <a:rPr lang="en-US" sz="1400" kern="1200" dirty="0" err="1"/>
            <a:t>profiad</a:t>
          </a:r>
          <a:r>
            <a:rPr lang="en-US" sz="1400" kern="1200" dirty="0"/>
            <a:t> </a:t>
          </a:r>
          <a:r>
            <a:rPr lang="en-US" sz="1400" kern="1200" dirty="0" err="1"/>
            <a:t>personol</a:t>
          </a:r>
          <a:r>
            <a:rPr lang="en-US" sz="1400" kern="1200" dirty="0"/>
            <a:t> </a:t>
          </a:r>
          <a:r>
            <a:rPr lang="en-US" sz="1400" kern="1200" dirty="0" err="1"/>
            <a:t>hwnnw’n</a:t>
          </a:r>
          <a:r>
            <a:rPr lang="en-US" sz="1400" kern="1200" dirty="0"/>
            <a:t> </a:t>
          </a:r>
          <a:r>
            <a:rPr lang="en-US" sz="1400" kern="1200" dirty="0" err="1"/>
            <a:t>ei</a:t>
          </a:r>
          <a:r>
            <a:rPr lang="en-US" sz="1400" kern="1200" dirty="0"/>
            <a:t> </a:t>
          </a:r>
          <a:r>
            <a:rPr lang="en-US" sz="1400" kern="1200" dirty="0" err="1"/>
            <a:t>olygu</a:t>
          </a:r>
          <a:r>
            <a:rPr lang="en-US" sz="1400" kern="1200" dirty="0"/>
            <a:t> a </a:t>
          </a:r>
          <a:r>
            <a:rPr lang="en-US" sz="1400" kern="1200" dirty="0" err="1"/>
            <a:t>sut</a:t>
          </a:r>
          <a:r>
            <a:rPr lang="en-US" sz="1400" kern="1200" dirty="0"/>
            <a:t> y </a:t>
          </a:r>
          <a:r>
            <a:rPr lang="en-US" sz="1400" kern="1200" dirty="0" err="1"/>
            <a:t>bydd</a:t>
          </a:r>
          <a:r>
            <a:rPr lang="en-US" sz="1400" kern="1200" dirty="0"/>
            <a:t> </a:t>
          </a:r>
          <a:r>
            <a:rPr lang="en-US" sz="1400" kern="1200" dirty="0" err="1"/>
            <a:t>yn</a:t>
          </a:r>
          <a:r>
            <a:rPr lang="en-US" sz="1400" kern="1200" dirty="0"/>
            <a:t> </a:t>
          </a:r>
          <a:r>
            <a:rPr lang="en-US" sz="1400" kern="1200" dirty="0" err="1"/>
            <a:t>dylanwadu</a:t>
          </a:r>
          <a:r>
            <a:rPr lang="en-US" sz="1400" kern="1200" dirty="0"/>
            <a:t> </a:t>
          </a:r>
          <a:r>
            <a:rPr lang="en-US" sz="1400" kern="1200" dirty="0" err="1"/>
            <a:t>arnynt</a:t>
          </a:r>
          <a:r>
            <a:rPr lang="en-US" sz="1400" kern="1200" dirty="0"/>
            <a:t> ac </a:t>
          </a:r>
          <a:r>
            <a:rPr lang="en-US" sz="1400" kern="1200" dirty="0" err="1"/>
            <a:t>yn</a:t>
          </a:r>
          <a:r>
            <a:rPr lang="en-US" sz="1400" kern="1200" dirty="0"/>
            <a:t> </a:t>
          </a:r>
          <a:r>
            <a:rPr lang="en-US" sz="1400" kern="1200" dirty="0" err="1"/>
            <a:t>eu</a:t>
          </a:r>
          <a:r>
            <a:rPr lang="en-US" sz="1400" kern="1200" dirty="0"/>
            <a:t> </a:t>
          </a:r>
          <a:r>
            <a:rPr lang="en-US" sz="1400" kern="1200" dirty="0" err="1"/>
            <a:t>siapio</a:t>
          </a:r>
          <a:r>
            <a:rPr lang="en-US" sz="1400" kern="1200" dirty="0"/>
            <a:t> </a:t>
          </a:r>
          <a:r>
            <a:rPr lang="en-US" sz="1400" kern="1200" dirty="0" err="1"/>
            <a:t>fel</a:t>
          </a:r>
          <a:r>
            <a:rPr lang="en-US" sz="1400" kern="1200" dirty="0"/>
            <a:t> </a:t>
          </a:r>
          <a:r>
            <a:rPr lang="en-US" sz="1400" kern="1200" dirty="0" err="1"/>
            <a:t>athro</a:t>
          </a:r>
        </a:p>
      </dsp:txBody>
      <dsp:txXfrm>
        <a:off x="693749" y="752220"/>
        <a:ext cx="9821850" cy="600648"/>
      </dsp:txXfrm>
    </dsp:sp>
    <dsp:sp modelId="{9585C144-568C-40AB-8E0C-5066E9ADFF9E}">
      <dsp:nvSpPr>
        <dsp:cNvPr id="0" name=""/>
        <dsp:cNvSpPr/>
      </dsp:nvSpPr>
      <dsp:spPr>
        <a:xfrm>
          <a:off x="0" y="1503031"/>
          <a:ext cx="10515600" cy="600648"/>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0AECB36-C5BA-4848-8333-6A8CA262C10C}">
      <dsp:nvSpPr>
        <dsp:cNvPr id="0" name=""/>
        <dsp:cNvSpPr/>
      </dsp:nvSpPr>
      <dsp:spPr>
        <a:xfrm>
          <a:off x="181696" y="1638177"/>
          <a:ext cx="330356" cy="33035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00F6C05-E290-4498-92AF-52E2EBAFC75C}">
      <dsp:nvSpPr>
        <dsp:cNvPr id="0" name=""/>
        <dsp:cNvSpPr/>
      </dsp:nvSpPr>
      <dsp:spPr>
        <a:xfrm>
          <a:off x="693749" y="1503031"/>
          <a:ext cx="9821850" cy="6006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3569" tIns="63569" rIns="63569" bIns="63569" numCol="1" spcCol="1270" anchor="ctr" anchorCtr="0">
          <a:noAutofit/>
        </a:bodyPr>
        <a:lstStyle/>
        <a:p>
          <a:pPr marL="0" lvl="0" indent="0" algn="l" defTabSz="622300">
            <a:lnSpc>
              <a:spcPct val="100000"/>
            </a:lnSpc>
            <a:spcBef>
              <a:spcPct val="0"/>
            </a:spcBef>
            <a:spcAft>
              <a:spcPct val="35000"/>
            </a:spcAft>
            <a:buNone/>
          </a:pPr>
          <a:r>
            <a:rPr lang="en-US" sz="1400" kern="1200" dirty="0"/>
            <a:t>· Beth </a:t>
          </a:r>
          <a:r>
            <a:rPr lang="en-US" sz="1400" kern="1200" dirty="0" err="1"/>
            <a:t>mae</a:t>
          </a:r>
          <a:r>
            <a:rPr lang="en-US" sz="1400" kern="1200" dirty="0"/>
            <a:t> </a:t>
          </a:r>
          <a:r>
            <a:rPr lang="en-US" sz="1400" kern="1200" dirty="0" err="1"/>
            <a:t>angen</a:t>
          </a:r>
          <a:r>
            <a:rPr lang="en-US" sz="1400" kern="1200" dirty="0"/>
            <a:t> </a:t>
          </a:r>
          <a:r>
            <a:rPr lang="en-US" sz="1400" kern="1200" dirty="0" err="1"/>
            <a:t>iddynt</a:t>
          </a:r>
          <a:r>
            <a:rPr lang="en-US" sz="1400" kern="1200" dirty="0"/>
            <a:t> </a:t>
          </a:r>
          <a:r>
            <a:rPr lang="en-US" sz="1400" kern="1200" dirty="0" err="1"/>
            <a:t>fyfyrio</a:t>
          </a:r>
          <a:r>
            <a:rPr lang="en-US" sz="1400" kern="1200" dirty="0"/>
            <a:t> </a:t>
          </a:r>
          <a:r>
            <a:rPr lang="en-US" sz="1400" kern="1200" dirty="0" err="1"/>
            <a:t>arno</a:t>
          </a:r>
          <a:r>
            <a:rPr lang="en-US" sz="1400" kern="1200" dirty="0"/>
            <a:t> </a:t>
          </a:r>
          <a:r>
            <a:rPr lang="en-US" sz="1400" kern="1200" dirty="0" err="1"/>
            <a:t>yn</a:t>
          </a:r>
          <a:r>
            <a:rPr lang="en-US" sz="1400" kern="1200" dirty="0"/>
            <a:t> </a:t>
          </a:r>
          <a:r>
            <a:rPr lang="en-US" sz="1400" kern="1200" dirty="0" err="1"/>
            <a:t>eu</a:t>
          </a:r>
          <a:r>
            <a:rPr lang="en-US" sz="1400" kern="1200" dirty="0"/>
            <a:t> barn </a:t>
          </a:r>
          <a:r>
            <a:rPr lang="en-US" sz="1400" kern="1200" dirty="0" err="1"/>
            <a:t>nhw</a:t>
          </a:r>
        </a:p>
      </dsp:txBody>
      <dsp:txXfrm>
        <a:off x="693749" y="1503031"/>
        <a:ext cx="9821850" cy="600648"/>
      </dsp:txXfrm>
    </dsp:sp>
    <dsp:sp modelId="{E961B4E6-6400-4408-A281-8B104033FD10}">
      <dsp:nvSpPr>
        <dsp:cNvPr id="0" name=""/>
        <dsp:cNvSpPr/>
      </dsp:nvSpPr>
      <dsp:spPr>
        <a:xfrm>
          <a:off x="0" y="2253843"/>
          <a:ext cx="10515600" cy="600648"/>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CD5DD07-8BC3-4B92-B5D3-31CBD4582C4D}">
      <dsp:nvSpPr>
        <dsp:cNvPr id="0" name=""/>
        <dsp:cNvSpPr/>
      </dsp:nvSpPr>
      <dsp:spPr>
        <a:xfrm>
          <a:off x="181696" y="2388989"/>
          <a:ext cx="330356" cy="330356"/>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6CA360B-ED40-4586-B791-E1EAB25614C5}">
      <dsp:nvSpPr>
        <dsp:cNvPr id="0" name=""/>
        <dsp:cNvSpPr/>
      </dsp:nvSpPr>
      <dsp:spPr>
        <a:xfrm>
          <a:off x="693749" y="2253843"/>
          <a:ext cx="9821850" cy="6006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3569" tIns="63569" rIns="63569" bIns="63569" numCol="1" spcCol="1270" anchor="ctr" anchorCtr="0">
          <a:noAutofit/>
        </a:bodyPr>
        <a:lstStyle/>
        <a:p>
          <a:pPr marL="0" lvl="0" indent="0" algn="l" defTabSz="622300">
            <a:lnSpc>
              <a:spcPct val="100000"/>
            </a:lnSpc>
            <a:spcBef>
              <a:spcPct val="0"/>
            </a:spcBef>
            <a:spcAft>
              <a:spcPct val="35000"/>
            </a:spcAft>
            <a:buNone/>
          </a:pPr>
          <a:r>
            <a:rPr lang="en-US" sz="1400" kern="1200" dirty="0"/>
            <a:t>· Creu </a:t>
          </a:r>
          <a:r>
            <a:rPr lang="en-US" sz="1400" kern="1200" dirty="0" err="1"/>
            <a:t>hunangofiant</a:t>
          </a:r>
          <a:r>
            <a:rPr lang="en-US" sz="1400" kern="1200" dirty="0"/>
            <a:t> </a:t>
          </a:r>
          <a:r>
            <a:rPr lang="en-US" sz="1400" kern="1200" dirty="0" err="1"/>
            <a:t>yn</a:t>
          </a:r>
          <a:r>
            <a:rPr lang="en-US" sz="1400" kern="1200" dirty="0"/>
            <a:t> </a:t>
          </a:r>
          <a:r>
            <a:rPr lang="en-US" sz="1400" kern="1200" dirty="0" err="1"/>
            <a:t>ystyried</a:t>
          </a:r>
          <a:r>
            <a:rPr lang="en-US" sz="1400" kern="1200" dirty="0"/>
            <a:t> </a:t>
          </a:r>
          <a:r>
            <a:rPr lang="en-US" sz="1400" kern="1200" dirty="0" err="1"/>
            <a:t>eu</a:t>
          </a:r>
          <a:r>
            <a:rPr lang="en-US" sz="1400" kern="1200" dirty="0"/>
            <a:t> </a:t>
          </a:r>
          <a:r>
            <a:rPr lang="en-US" sz="1400" kern="1200" dirty="0" err="1"/>
            <a:t>nodweddion</a:t>
          </a:r>
          <a:r>
            <a:rPr lang="en-US" sz="1400" kern="1200" dirty="0"/>
            <a:t> </a:t>
          </a:r>
          <a:r>
            <a:rPr lang="en-US" sz="1400" kern="1200" dirty="0" err="1"/>
            <a:t>unigryw</a:t>
          </a:r>
          <a:r>
            <a:rPr lang="en-US" sz="1400" kern="1200" dirty="0"/>
            <a:t> </a:t>
          </a:r>
          <a:r>
            <a:rPr lang="en-US" sz="1400" kern="1200" dirty="0" err="1"/>
            <a:t>eu</a:t>
          </a:r>
          <a:r>
            <a:rPr lang="en-US" sz="1400" kern="1200" dirty="0"/>
            <a:t> </a:t>
          </a:r>
          <a:r>
            <a:rPr lang="en-US" sz="1400" kern="1200" dirty="0" err="1"/>
            <a:t>hunain</a:t>
          </a:r>
          <a:r>
            <a:rPr lang="en-US" sz="1400" kern="1200" dirty="0"/>
            <a:t> (</a:t>
          </a:r>
          <a:r>
            <a:rPr lang="en-US" sz="1400" kern="1200" dirty="0" err="1"/>
            <a:t>e.e.</a:t>
          </a:r>
          <a:r>
            <a:rPr lang="en-US" sz="1400" kern="1200" dirty="0"/>
            <a:t> </a:t>
          </a:r>
          <a:r>
            <a:rPr lang="en-US" sz="1400" kern="1200" dirty="0" err="1"/>
            <a:t>yn</a:t>
          </a:r>
          <a:r>
            <a:rPr lang="en-US" sz="1400" kern="1200" dirty="0"/>
            <a:t> </a:t>
          </a:r>
          <a:r>
            <a:rPr lang="en-US" sz="1400" kern="1200" dirty="0" err="1"/>
            <a:t>ymwneud</a:t>
          </a:r>
          <a:r>
            <a:rPr lang="en-US" sz="1400" kern="1200" dirty="0"/>
            <a:t> ag </a:t>
          </a:r>
          <a:r>
            <a:rPr lang="en-US" sz="1400" kern="1200" dirty="0" err="1"/>
            <a:t>oedran</a:t>
          </a:r>
          <a:r>
            <a:rPr lang="en-US" sz="1400" kern="1200" dirty="0"/>
            <a:t>, </a:t>
          </a:r>
          <a:r>
            <a:rPr lang="en-US" sz="1400" kern="1200" dirty="0" err="1"/>
            <a:t>ethnigrwydd</a:t>
          </a:r>
          <a:r>
            <a:rPr lang="en-US" sz="1400" kern="1200" dirty="0"/>
            <a:t>, </a:t>
          </a:r>
          <a:r>
            <a:rPr lang="en-US" sz="1400" kern="1200" dirty="0" err="1"/>
            <a:t>cymhellion</a:t>
          </a:r>
          <a:r>
            <a:rPr lang="en-US" sz="1400" kern="1200" dirty="0"/>
            <a:t>, </a:t>
          </a:r>
          <a:r>
            <a:rPr lang="en-US" sz="1400" kern="1200" dirty="0" err="1"/>
            <a:t>profiad</a:t>
          </a:r>
          <a:r>
            <a:rPr lang="en-US" sz="1400" kern="1200" dirty="0"/>
            <a:t> </a:t>
          </a:r>
          <a:r>
            <a:rPr lang="en-US" sz="1400" kern="1200" dirty="0" err="1"/>
            <a:t>blaenorol</a:t>
          </a:r>
          <a:r>
            <a:rPr lang="en-US" sz="1400" kern="1200" dirty="0"/>
            <a:t> a </a:t>
          </a:r>
          <a:r>
            <a:rPr lang="en-US" sz="1400" kern="1200" dirty="0" err="1"/>
            <a:t>beichiogrwydd</a:t>
          </a:r>
          <a:r>
            <a:rPr lang="en-US" sz="1400" kern="1200" dirty="0"/>
            <a:t>)</a:t>
          </a:r>
        </a:p>
      </dsp:txBody>
      <dsp:txXfrm>
        <a:off x="693749" y="2253843"/>
        <a:ext cx="9821850" cy="600648"/>
      </dsp:txXfrm>
    </dsp:sp>
    <dsp:sp modelId="{61A5A8D9-7C4D-49F9-BFA4-409566F96378}">
      <dsp:nvSpPr>
        <dsp:cNvPr id="0" name=""/>
        <dsp:cNvSpPr/>
      </dsp:nvSpPr>
      <dsp:spPr>
        <a:xfrm>
          <a:off x="0" y="3004654"/>
          <a:ext cx="10515600" cy="600648"/>
        </a:xfrm>
        <a:prstGeom prst="roundRect">
          <a:avLst>
            <a:gd name="adj" fmla="val 1000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22D7614-BD2F-4AF2-97A2-64AA5150DE41}">
      <dsp:nvSpPr>
        <dsp:cNvPr id="0" name=""/>
        <dsp:cNvSpPr/>
      </dsp:nvSpPr>
      <dsp:spPr>
        <a:xfrm>
          <a:off x="181696" y="3139800"/>
          <a:ext cx="330356" cy="330356"/>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EE495E2-DD2D-45A9-B640-89F082377C5D}">
      <dsp:nvSpPr>
        <dsp:cNvPr id="0" name=""/>
        <dsp:cNvSpPr/>
      </dsp:nvSpPr>
      <dsp:spPr>
        <a:xfrm>
          <a:off x="693749" y="3004654"/>
          <a:ext cx="9821850" cy="6006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3569" tIns="63569" rIns="63569" bIns="63569" numCol="1" spcCol="1270" anchor="ctr" anchorCtr="0">
          <a:noAutofit/>
        </a:bodyPr>
        <a:lstStyle/>
        <a:p>
          <a:pPr marL="0" lvl="0" indent="0" algn="l" defTabSz="622300" rtl="0">
            <a:lnSpc>
              <a:spcPct val="100000"/>
            </a:lnSpc>
            <a:spcBef>
              <a:spcPct val="0"/>
            </a:spcBef>
            <a:spcAft>
              <a:spcPct val="35000"/>
            </a:spcAft>
            <a:buNone/>
          </a:pPr>
          <a:r>
            <a:rPr lang="en-US" sz="1400" kern="1200" dirty="0"/>
            <a:t>· Nawr </a:t>
          </a:r>
          <a:r>
            <a:rPr lang="en-US" sz="1400" kern="1200" dirty="0" err="1"/>
            <a:t>myfyriwch</a:t>
          </a:r>
          <a:r>
            <a:rPr lang="en-US" sz="1400" kern="1200" dirty="0"/>
            <a:t> </a:t>
          </a:r>
          <a:r>
            <a:rPr lang="en-US" sz="1400" kern="1200" dirty="0" err="1"/>
            <a:t>ar</a:t>
          </a:r>
          <a:r>
            <a:rPr lang="en-US" sz="1400" kern="1200" dirty="0"/>
            <a:t> </a:t>
          </a:r>
          <a:r>
            <a:rPr lang="en-US" sz="1400" kern="1200" dirty="0" err="1"/>
            <a:t>eu</a:t>
          </a:r>
          <a:r>
            <a:rPr lang="en-US" sz="1400" kern="1200" dirty="0"/>
            <a:t> </a:t>
          </a:r>
          <a:r>
            <a:rPr lang="en-US" sz="1400" kern="1200" dirty="0" err="1"/>
            <a:t>heffeithiolrwydd</a:t>
          </a:r>
          <a:r>
            <a:rPr lang="en-US" sz="1400" kern="1200" dirty="0"/>
            <a:t> </a:t>
          </a:r>
          <a:r>
            <a:rPr lang="en-US" sz="1400" kern="1200" dirty="0" err="1"/>
            <a:t>yn</a:t>
          </a:r>
          <a:r>
            <a:rPr lang="en-US" sz="1400" kern="1200" dirty="0"/>
            <a:t> y </a:t>
          </a:r>
          <a:r>
            <a:rPr lang="en-US" sz="1400" kern="1200" dirty="0" err="1"/>
            <a:t>canlynol</a:t>
          </a:r>
          <a:r>
            <a:rPr lang="en-US" sz="1400" kern="1200" dirty="0"/>
            <a:t>: (a) </a:t>
          </a:r>
          <a:r>
            <a:rPr lang="en-US" sz="1400" kern="1200" dirty="0" err="1"/>
            <a:t>myfyrio</a:t>
          </a:r>
          <a:r>
            <a:rPr lang="en-US" sz="1400" kern="1200" dirty="0"/>
            <a:t> “</a:t>
          </a:r>
          <a:r>
            <a:rPr lang="en-US" sz="1400" kern="1200" dirty="0" err="1"/>
            <a:t>diwylliannol</a:t>
          </a:r>
          <a:r>
            <a:rPr lang="en-US" sz="1400" kern="1200" dirty="0"/>
            <a:t>” </a:t>
          </a:r>
          <a:r>
            <a:rPr lang="en-US" sz="1400" kern="1200" dirty="0" err="1"/>
            <a:t>amorffaidd</a:t>
          </a:r>
          <a:r>
            <a:rPr lang="en-US" sz="1400" kern="1200" dirty="0"/>
            <a:t>, (b) </a:t>
          </a:r>
          <a:r>
            <a:rPr lang="en-US" sz="1400" kern="1200" dirty="0" err="1"/>
            <a:t>adfyfyrio</a:t>
          </a:r>
          <a:r>
            <a:rPr lang="en-US" sz="1400" kern="1200" dirty="0"/>
            <a:t> </a:t>
          </a:r>
          <a:r>
            <a:rPr lang="en-US" sz="1400" kern="1200" dirty="0" err="1"/>
            <a:t>ar</a:t>
          </a:r>
          <a:r>
            <a:rPr lang="en-US" sz="1400" kern="1200" dirty="0"/>
            <a:t> </a:t>
          </a:r>
          <a:r>
            <a:rPr lang="en-US" sz="1400" kern="1200" dirty="0" err="1"/>
            <a:t>hunaniaeth</a:t>
          </a:r>
          <a:r>
            <a:rPr lang="en-US" sz="1400" kern="1200" dirty="0"/>
            <a:t> </a:t>
          </a:r>
          <a:r>
            <a:rPr lang="en-US" sz="1400" kern="1200" dirty="0" err="1"/>
            <a:t>bersonol</a:t>
          </a:r>
          <a:r>
            <a:rPr lang="en-US" sz="1400" kern="1200" dirty="0"/>
            <a:t>, (c) </a:t>
          </a:r>
          <a:r>
            <a:rPr lang="en-US" sz="1400" kern="1200" dirty="0" err="1"/>
            <a:t>myfyrio</a:t>
          </a:r>
          <a:r>
            <a:rPr lang="en-US" sz="1400" kern="1200" dirty="0"/>
            <a:t> </a:t>
          </a:r>
          <a:r>
            <a:rPr lang="en-US" sz="1400" kern="1200" dirty="0" err="1"/>
            <a:t>ar</a:t>
          </a:r>
          <a:r>
            <a:rPr lang="en-US" sz="1400" kern="1200" dirty="0"/>
            <a:t> </a:t>
          </a:r>
          <a:r>
            <a:rPr lang="en-US" sz="1400" kern="1200" dirty="0" err="1"/>
            <a:t>gymhwysedd</a:t>
          </a:r>
          <a:r>
            <a:rPr lang="en-US" sz="1400" kern="1200" dirty="0"/>
            <a:t> </a:t>
          </a:r>
          <a:r>
            <a:rPr lang="en-US" sz="1400" kern="1200" dirty="0" err="1"/>
            <a:t>diwylliannol</a:t>
          </a:r>
          <a:r>
            <a:rPr lang="en-US" sz="1400" kern="1200" dirty="0"/>
            <a:t>, (d) </a:t>
          </a:r>
          <a:r>
            <a:rPr lang="en-US" sz="1400" kern="1200" dirty="0" err="1"/>
            <a:t>myfyrio</a:t>
          </a:r>
          <a:r>
            <a:rPr lang="en-US" sz="1400" kern="1200" dirty="0"/>
            <a:t> teg a </a:t>
          </a:r>
          <a:r>
            <a:rPr lang="en-US" sz="1400" kern="1200" dirty="0" err="1"/>
            <a:t>chyfiawn</a:t>
          </a:r>
          <a:r>
            <a:rPr lang="en-US" sz="1400" kern="1200" dirty="0"/>
            <a:t> </a:t>
          </a:r>
          <a:r>
            <a:rPr lang="en-US" sz="1400" kern="1200" dirty="0" err="1"/>
            <a:t>yn</a:t>
          </a:r>
          <a:r>
            <a:rPr lang="en-US" sz="1400" kern="1200" dirty="0"/>
            <a:t> </a:t>
          </a:r>
          <a:r>
            <a:rPr lang="en-US" sz="1400" kern="1200" dirty="0" err="1"/>
            <a:t>yr</a:t>
          </a:r>
          <a:r>
            <a:rPr lang="en-US" sz="1400" kern="1200" dirty="0"/>
            <a:t> </a:t>
          </a:r>
          <a:r>
            <a:rPr lang="en-US" sz="1400" kern="1200" dirty="0" err="1"/>
            <a:t>ysgol</a:t>
          </a:r>
          <a:r>
            <a:rPr lang="en-US" sz="1400" kern="1200" dirty="0"/>
            <a:t>, a (e) </a:t>
          </a:r>
          <a:r>
            <a:rPr lang="en-US" sz="1400" kern="1200" dirty="0" err="1"/>
            <a:t>myfyrio</a:t>
          </a:r>
          <a:r>
            <a:rPr lang="en-US" sz="1400" kern="1200" dirty="0"/>
            <a:t> </a:t>
          </a:r>
          <a:r>
            <a:rPr lang="en-US" sz="1400" kern="1200" dirty="0" err="1"/>
            <a:t>ar</a:t>
          </a:r>
          <a:r>
            <a:rPr lang="en-US" sz="1400" kern="1200" dirty="0"/>
            <a:t> </a:t>
          </a:r>
          <a:r>
            <a:rPr lang="en-US" sz="1400" kern="1200" dirty="0" err="1"/>
            <a:t>drawsnewid</a:t>
          </a:r>
          <a:r>
            <a:rPr lang="en-US" sz="1400" kern="1200" dirty="0"/>
            <a:t> </a:t>
          </a:r>
          <a:r>
            <a:rPr lang="en-US" sz="1400" kern="1200" dirty="0" err="1"/>
            <a:t>cymdeithasol</a:t>
          </a:r>
          <a:r>
            <a:rPr lang="en-US" sz="1400" kern="1200" dirty="0"/>
            <a:t>.</a:t>
          </a:r>
          <a:r>
            <a:rPr lang="en-US" sz="1400" kern="1200" dirty="0">
              <a:latin typeface="Calibri Light" panose="020F0302020204030204"/>
            </a:rPr>
            <a:t> </a:t>
          </a:r>
          <a:endParaRPr lang="en-US" sz="1400" kern="1200" dirty="0"/>
        </a:p>
      </dsp:txBody>
      <dsp:txXfrm>
        <a:off x="693749" y="3004654"/>
        <a:ext cx="9821850" cy="600648"/>
      </dsp:txXfrm>
    </dsp:sp>
    <dsp:sp modelId="{CD0C76C1-D7A5-424D-9936-C12CE1597BBF}">
      <dsp:nvSpPr>
        <dsp:cNvPr id="0" name=""/>
        <dsp:cNvSpPr/>
      </dsp:nvSpPr>
      <dsp:spPr>
        <a:xfrm>
          <a:off x="0" y="3755465"/>
          <a:ext cx="10515600" cy="600648"/>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A7FA345-61C1-4C9E-A8E8-1665BC0C0DED}">
      <dsp:nvSpPr>
        <dsp:cNvPr id="0" name=""/>
        <dsp:cNvSpPr/>
      </dsp:nvSpPr>
      <dsp:spPr>
        <a:xfrm>
          <a:off x="181696" y="3890611"/>
          <a:ext cx="330356" cy="330356"/>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CBFDD8D-ADD9-414D-B7F6-2448EE371075}">
      <dsp:nvSpPr>
        <dsp:cNvPr id="0" name=""/>
        <dsp:cNvSpPr/>
      </dsp:nvSpPr>
      <dsp:spPr>
        <a:xfrm>
          <a:off x="693749" y="3755465"/>
          <a:ext cx="9821850" cy="6006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3569" tIns="63569" rIns="63569" bIns="63569" numCol="1" spcCol="1270" anchor="ctr" anchorCtr="0">
          <a:noAutofit/>
        </a:bodyPr>
        <a:lstStyle/>
        <a:p>
          <a:pPr marL="0" lvl="0" indent="0" algn="l" defTabSz="622300">
            <a:lnSpc>
              <a:spcPct val="100000"/>
            </a:lnSpc>
            <a:spcBef>
              <a:spcPct val="0"/>
            </a:spcBef>
            <a:spcAft>
              <a:spcPct val="35000"/>
            </a:spcAft>
            <a:buNone/>
          </a:pPr>
          <a:r>
            <a:rPr lang="en-US" sz="1400" kern="1200" dirty="0" err="1"/>
            <a:t>Myfyrio</a:t>
          </a:r>
          <a:r>
            <a:rPr lang="en-US" sz="1400" kern="1200" dirty="0"/>
            <a:t> </a:t>
          </a:r>
          <a:r>
            <a:rPr lang="en-US" sz="1400" kern="1200" dirty="0" err="1"/>
            <a:t>personol</a:t>
          </a:r>
          <a:r>
            <a:rPr lang="en-US" sz="1400" kern="1200" dirty="0"/>
            <a:t> </a:t>
          </a:r>
          <a:r>
            <a:rPr lang="en-US" sz="1400" kern="1200" dirty="0" err="1"/>
            <a:t>ar</a:t>
          </a:r>
          <a:r>
            <a:rPr lang="en-US" sz="1400" kern="1200" dirty="0"/>
            <a:t> </a:t>
          </a:r>
          <a:r>
            <a:rPr lang="en-US" sz="1400" kern="1200" dirty="0" err="1"/>
            <a:t>eu</a:t>
          </a:r>
          <a:r>
            <a:rPr lang="en-US" sz="1400" kern="1200" dirty="0"/>
            <a:t> </a:t>
          </a:r>
          <a:r>
            <a:rPr lang="en-US" sz="1400" kern="1200" dirty="0" err="1"/>
            <a:t>disgwyliadau</a:t>
          </a:r>
          <a:r>
            <a:rPr lang="en-US" sz="1400" kern="1200" dirty="0"/>
            <a:t> o AGA </a:t>
          </a:r>
          <a:r>
            <a:rPr lang="en-US" sz="1400" kern="1200" dirty="0" err="1"/>
            <a:t>a’u</a:t>
          </a:r>
          <a:r>
            <a:rPr lang="en-US" sz="1400" kern="1200" dirty="0"/>
            <a:t> </a:t>
          </a:r>
          <a:r>
            <a:rPr lang="en-US" sz="1400" kern="1200" dirty="0" err="1"/>
            <a:t>galluoedd</a:t>
          </a:r>
          <a:r>
            <a:rPr lang="en-US" sz="1400" kern="1200" dirty="0"/>
            <a:t> </a:t>
          </a:r>
          <a:r>
            <a:rPr lang="en-US" sz="1400" kern="1200" dirty="0" err="1"/>
            <a:t>rheoleiddio</a:t>
          </a:r>
          <a:r>
            <a:rPr lang="en-US" sz="1400" kern="1200" dirty="0"/>
            <a:t> </a:t>
          </a:r>
          <a:r>
            <a:rPr lang="en-US" sz="1400" kern="1200" dirty="0" err="1"/>
            <a:t>eu</a:t>
          </a:r>
          <a:r>
            <a:rPr lang="en-US" sz="1400" kern="1200" dirty="0"/>
            <a:t> </a:t>
          </a:r>
          <a:r>
            <a:rPr lang="en-US" sz="1400" kern="1200" dirty="0" err="1"/>
            <a:t>hunain</a:t>
          </a:r>
          <a:r>
            <a:rPr lang="en-US" sz="1400" kern="1200" dirty="0"/>
            <a:t> a </a:t>
          </a:r>
          <a:r>
            <a:rPr lang="en-US" sz="1400" kern="1200" dirty="0" err="1"/>
            <a:t>sut</a:t>
          </a:r>
          <a:r>
            <a:rPr lang="en-US" sz="1400" kern="1200" dirty="0"/>
            <a:t> y </a:t>
          </a:r>
          <a:r>
            <a:rPr lang="en-US" sz="1400" kern="1200" dirty="0" err="1"/>
            <a:t>gallai</a:t>
          </a:r>
          <a:r>
            <a:rPr lang="en-US" sz="1400" kern="1200" dirty="0"/>
            <a:t> </a:t>
          </a:r>
          <a:r>
            <a:rPr lang="en-US" sz="1400" kern="1200" dirty="0" err="1"/>
            <a:t>hyn</a:t>
          </a:r>
          <a:r>
            <a:rPr lang="en-US" sz="1400" kern="1200" dirty="0"/>
            <a:t> </a:t>
          </a:r>
          <a:r>
            <a:rPr lang="en-US" sz="1400" kern="1200" dirty="0" err="1"/>
            <a:t>ddylanwadu</a:t>
          </a:r>
          <a:r>
            <a:rPr lang="en-US" sz="1400" kern="1200" dirty="0"/>
            <a:t> </a:t>
          </a:r>
          <a:r>
            <a:rPr lang="en-US" sz="1400" kern="1200" dirty="0" err="1"/>
            <a:t>ar</a:t>
          </a:r>
          <a:r>
            <a:rPr lang="en-US" sz="1400" kern="1200" dirty="0"/>
            <a:t> </a:t>
          </a:r>
          <a:r>
            <a:rPr lang="en-US" sz="1400" kern="1200" dirty="0" err="1"/>
            <a:t>eu</a:t>
          </a:r>
          <a:r>
            <a:rPr lang="en-US" sz="1400" kern="1200" dirty="0"/>
            <a:t> </a:t>
          </a:r>
          <a:r>
            <a:rPr lang="en-US" sz="1400" kern="1200" dirty="0" err="1"/>
            <a:t>harfer</a:t>
          </a:r>
          <a:r>
            <a:rPr lang="en-US" sz="1400" kern="1200" dirty="0"/>
            <a:t> </a:t>
          </a:r>
          <a:r>
            <a:rPr lang="en-US" sz="1400" kern="1200" dirty="0" err="1"/>
            <a:t>yn</a:t>
          </a:r>
          <a:r>
            <a:rPr lang="en-US" sz="1400" kern="1200" dirty="0"/>
            <a:t> </a:t>
          </a:r>
          <a:r>
            <a:rPr lang="en-US" sz="1400" kern="1200" dirty="0" err="1"/>
            <a:t>yr</a:t>
          </a:r>
          <a:r>
            <a:rPr lang="en-US" sz="1400" kern="1200" dirty="0"/>
            <a:t> </a:t>
          </a:r>
          <a:r>
            <a:rPr lang="en-US" sz="1400" kern="1200" dirty="0" err="1"/>
            <a:t>ystafell</a:t>
          </a:r>
          <a:r>
            <a:rPr lang="en-US" sz="1400" kern="1200" dirty="0"/>
            <a:t> </a:t>
          </a:r>
          <a:r>
            <a:rPr lang="en-US" sz="1400" kern="1200" dirty="0" err="1"/>
            <a:t>ddosbarth</a:t>
          </a:r>
        </a:p>
      </dsp:txBody>
      <dsp:txXfrm>
        <a:off x="693749" y="3755465"/>
        <a:ext cx="9821850" cy="600648"/>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5AB5B2B-8B56-4094-A4ED-CF67AF4E9AE5}">
      <dsp:nvSpPr>
        <dsp:cNvPr id="0" name=""/>
        <dsp:cNvSpPr/>
      </dsp:nvSpPr>
      <dsp:spPr>
        <a:xfrm>
          <a:off x="1953914" y="529294"/>
          <a:ext cx="1944000" cy="1944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7F78554-149E-49F7-9C61-B328C5E69378}">
      <dsp:nvSpPr>
        <dsp:cNvPr id="0" name=""/>
        <dsp:cNvSpPr/>
      </dsp:nvSpPr>
      <dsp:spPr>
        <a:xfrm>
          <a:off x="765914" y="2943510"/>
          <a:ext cx="432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pPr>
          <a:r>
            <a:rPr lang="cy-GB" sz="1700" kern="1200" noProof="0" dirty="0"/>
            <a:t>Yn rhan o’r modwl hwn, byddwch yn defnyddio arsylwadau yn yr ystafell ddosbarth fel sail ar gyfer adfyfyrio</a:t>
          </a:r>
        </a:p>
      </dsp:txBody>
      <dsp:txXfrm>
        <a:off x="765914" y="2943510"/>
        <a:ext cx="4320000" cy="720000"/>
      </dsp:txXfrm>
    </dsp:sp>
    <dsp:sp modelId="{24A542DC-A98A-4E1C-97FD-C701D6B66440}">
      <dsp:nvSpPr>
        <dsp:cNvPr id="0" name=""/>
        <dsp:cNvSpPr/>
      </dsp:nvSpPr>
      <dsp:spPr>
        <a:xfrm>
          <a:off x="7029914" y="529294"/>
          <a:ext cx="1944000" cy="1944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277BC5B-9CC8-4A90-B14A-01C48C45BFB3}">
      <dsp:nvSpPr>
        <dsp:cNvPr id="0" name=""/>
        <dsp:cNvSpPr/>
      </dsp:nvSpPr>
      <dsp:spPr>
        <a:xfrm>
          <a:off x="5841914" y="2943510"/>
          <a:ext cx="432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pPr>
          <a:r>
            <a:rPr lang="cy-GB" sz="1700" kern="1200" noProof="0" dirty="0"/>
            <a:t>Mewn amgylchedd ysgol byddwch yn arsylwi ar ymarferwyr sydd wedi’u lleoli mewn ysgol ac yn defnyddio’r rhain fel sail ar gyfer adfyfyrio</a:t>
          </a:r>
        </a:p>
      </dsp:txBody>
      <dsp:txXfrm>
        <a:off x="5841914" y="2943510"/>
        <a:ext cx="4320000" cy="720000"/>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51B8F6-4C17-439B-9F6F-A05CF2E08689}">
      <dsp:nvSpPr>
        <dsp:cNvPr id="0" name=""/>
        <dsp:cNvSpPr/>
      </dsp:nvSpPr>
      <dsp:spPr>
        <a:xfrm>
          <a:off x="0" y="719"/>
          <a:ext cx="6588691" cy="168437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047801B-F00E-4145-AE55-AA1D5612759A}">
      <dsp:nvSpPr>
        <dsp:cNvPr id="0" name=""/>
        <dsp:cNvSpPr/>
      </dsp:nvSpPr>
      <dsp:spPr>
        <a:xfrm>
          <a:off x="509522" y="379703"/>
          <a:ext cx="926404" cy="92640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36D025A-6CFA-49E1-BFCB-9201F7262EA7}">
      <dsp:nvSpPr>
        <dsp:cNvPr id="0" name=""/>
        <dsp:cNvSpPr/>
      </dsp:nvSpPr>
      <dsp:spPr>
        <a:xfrm>
          <a:off x="1945450" y="719"/>
          <a:ext cx="4643240" cy="16843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8263" tIns="178263" rIns="178263" bIns="178263" numCol="1" spcCol="1270" anchor="ctr" anchorCtr="0">
          <a:noAutofit/>
        </a:bodyPr>
        <a:lstStyle/>
        <a:p>
          <a:pPr marL="0" lvl="0" indent="0" algn="l" defTabSz="1111250">
            <a:lnSpc>
              <a:spcPct val="90000"/>
            </a:lnSpc>
            <a:spcBef>
              <a:spcPct val="0"/>
            </a:spcBef>
            <a:spcAft>
              <a:spcPct val="35000"/>
            </a:spcAft>
            <a:buNone/>
          </a:pPr>
          <a:r>
            <a:rPr lang="cy-GB" sz="2500" kern="1200" noProof="0" dirty="0"/>
            <a:t>Pam mae angen i chi archwilio eich theorïau a chredoau personol wrth arsylwi?</a:t>
          </a:r>
        </a:p>
      </dsp:txBody>
      <dsp:txXfrm>
        <a:off x="1945450" y="719"/>
        <a:ext cx="4643240" cy="1684372"/>
      </dsp:txXfrm>
    </dsp:sp>
    <dsp:sp modelId="{FBD98EF2-512C-4033-B426-11A2E5420B0A}">
      <dsp:nvSpPr>
        <dsp:cNvPr id="0" name=""/>
        <dsp:cNvSpPr/>
      </dsp:nvSpPr>
      <dsp:spPr>
        <a:xfrm>
          <a:off x="0" y="2106185"/>
          <a:ext cx="6588691" cy="168437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5E9964D-8A9A-46D8-8EA7-5B05508F49CE}">
      <dsp:nvSpPr>
        <dsp:cNvPr id="0" name=""/>
        <dsp:cNvSpPr/>
      </dsp:nvSpPr>
      <dsp:spPr>
        <a:xfrm>
          <a:off x="509522" y="2485169"/>
          <a:ext cx="926404" cy="92640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8C935AF-79DD-4239-A6DC-6DCB5CA48974}">
      <dsp:nvSpPr>
        <dsp:cNvPr id="0" name=""/>
        <dsp:cNvSpPr/>
      </dsp:nvSpPr>
      <dsp:spPr>
        <a:xfrm>
          <a:off x="1945450" y="2106185"/>
          <a:ext cx="4643240" cy="16843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8263" tIns="178263" rIns="178263" bIns="178263" numCol="1" spcCol="1270" anchor="ctr" anchorCtr="0">
          <a:noAutofit/>
        </a:bodyPr>
        <a:lstStyle/>
        <a:p>
          <a:pPr marL="0" lvl="0" indent="0" algn="l" defTabSz="1111250">
            <a:lnSpc>
              <a:spcPct val="90000"/>
            </a:lnSpc>
            <a:spcBef>
              <a:spcPct val="0"/>
            </a:spcBef>
            <a:spcAft>
              <a:spcPct val="35000"/>
            </a:spcAft>
            <a:buNone/>
          </a:pPr>
          <a:r>
            <a:rPr lang="cy-GB" sz="2500" kern="1200" noProof="0" dirty="0"/>
            <a:t>Beth yw pwysigrwydd ystyried safbwyntiau niferus?</a:t>
          </a:r>
        </a:p>
      </dsp:txBody>
      <dsp:txXfrm>
        <a:off x="1945450" y="2106185"/>
        <a:ext cx="4643240" cy="1684372"/>
      </dsp:txXfrm>
    </dsp:sp>
    <dsp:sp modelId="{A813E3C5-0FE5-4941-9A6C-75229C2C6964}">
      <dsp:nvSpPr>
        <dsp:cNvPr id="0" name=""/>
        <dsp:cNvSpPr/>
      </dsp:nvSpPr>
      <dsp:spPr>
        <a:xfrm>
          <a:off x="0" y="4211650"/>
          <a:ext cx="6588691" cy="168437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2990D97-2E25-491E-87A6-22B2376F60F2}">
      <dsp:nvSpPr>
        <dsp:cNvPr id="0" name=""/>
        <dsp:cNvSpPr/>
      </dsp:nvSpPr>
      <dsp:spPr>
        <a:xfrm>
          <a:off x="509522" y="4590634"/>
          <a:ext cx="926404" cy="92640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6FF9949-2B7A-443D-8F25-304A951E69B5}">
      <dsp:nvSpPr>
        <dsp:cNvPr id="0" name=""/>
        <dsp:cNvSpPr/>
      </dsp:nvSpPr>
      <dsp:spPr>
        <a:xfrm>
          <a:off x="1945450" y="4211650"/>
          <a:ext cx="4643240" cy="16843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8263" tIns="178263" rIns="178263" bIns="178263" numCol="1" spcCol="1270" anchor="ctr" anchorCtr="0">
          <a:noAutofit/>
        </a:bodyPr>
        <a:lstStyle/>
        <a:p>
          <a:pPr marL="0" lvl="0" indent="0" algn="l" defTabSz="1111250">
            <a:lnSpc>
              <a:spcPct val="90000"/>
            </a:lnSpc>
            <a:spcBef>
              <a:spcPct val="0"/>
            </a:spcBef>
            <a:spcAft>
              <a:spcPct val="35000"/>
            </a:spcAft>
            <a:buNone/>
          </a:pPr>
          <a:r>
            <a:rPr lang="cy-GB" sz="2500" kern="1200" noProof="0" dirty="0"/>
            <a:t>Sut gall eich profiadau eich hun effeithio ar yr hyn y byddwch yn ei arsylwi?</a:t>
          </a:r>
        </a:p>
      </dsp:txBody>
      <dsp:txXfrm>
        <a:off x="1945450" y="4211650"/>
        <a:ext cx="4643240" cy="1684372"/>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C19BE6-D84B-4B74-A931-81A57B5E4301}">
      <dsp:nvSpPr>
        <dsp:cNvPr id="0" name=""/>
        <dsp:cNvSpPr/>
      </dsp:nvSpPr>
      <dsp:spPr>
        <a:xfrm>
          <a:off x="0" y="925715"/>
          <a:ext cx="6117335" cy="170901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A651EE7-626F-4067-B02D-6C05A545C691}">
      <dsp:nvSpPr>
        <dsp:cNvPr id="0" name=""/>
        <dsp:cNvSpPr/>
      </dsp:nvSpPr>
      <dsp:spPr>
        <a:xfrm>
          <a:off x="516976" y="1310243"/>
          <a:ext cx="939957" cy="93995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EDD5E11-185C-46F4-B7D4-BF4EA5A8C01E}">
      <dsp:nvSpPr>
        <dsp:cNvPr id="0" name=""/>
        <dsp:cNvSpPr/>
      </dsp:nvSpPr>
      <dsp:spPr>
        <a:xfrm>
          <a:off x="1973910" y="925715"/>
          <a:ext cx="4143425" cy="17090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0871" tIns="180871" rIns="180871" bIns="180871" numCol="1" spcCol="1270" anchor="ctr" anchorCtr="0">
          <a:noAutofit/>
        </a:bodyPr>
        <a:lstStyle/>
        <a:p>
          <a:pPr marL="0" lvl="0" indent="0" algn="l" defTabSz="1111250">
            <a:lnSpc>
              <a:spcPct val="90000"/>
            </a:lnSpc>
            <a:spcBef>
              <a:spcPct val="0"/>
            </a:spcBef>
            <a:spcAft>
              <a:spcPct val="35000"/>
            </a:spcAft>
            <a:buNone/>
          </a:pPr>
          <a:r>
            <a:rPr lang="cy-GB" sz="2500" kern="1200" noProof="0" dirty="0"/>
            <a:t>Pan orffennaf y cwrs byddaf</a:t>
          </a:r>
          <a:r>
            <a:rPr lang="en-US" sz="2500" kern="1200" dirty="0"/>
            <a:t>….</a:t>
          </a:r>
        </a:p>
      </dsp:txBody>
      <dsp:txXfrm>
        <a:off x="1973910" y="925715"/>
        <a:ext cx="4143425" cy="1709013"/>
      </dsp:txXfrm>
    </dsp:sp>
    <dsp:sp modelId="{974C5046-95E3-4D37-A47D-433A8CE4274E}">
      <dsp:nvSpPr>
        <dsp:cNvPr id="0" name=""/>
        <dsp:cNvSpPr/>
      </dsp:nvSpPr>
      <dsp:spPr>
        <a:xfrm>
          <a:off x="0" y="3061982"/>
          <a:ext cx="6117335" cy="170901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9BC9353-E6E7-4F0D-ADF5-B4AF06630C88}">
      <dsp:nvSpPr>
        <dsp:cNvPr id="0" name=""/>
        <dsp:cNvSpPr/>
      </dsp:nvSpPr>
      <dsp:spPr>
        <a:xfrm>
          <a:off x="516976" y="3446510"/>
          <a:ext cx="939957" cy="939957"/>
        </a:xfrm>
        <a:prstGeom prst="rect">
          <a:avLst/>
        </a:prstGeom>
        <a:blipFill>
          <a:blip xmlns:r="http://schemas.openxmlformats.org/officeDocument/2006/relationships" r:embed="rId3">
            <a:extLst>
              <a:ext uri="{96DAC541-7B7A-43D3-8B79-37D633B846F1}">
                <asvg:svgBlip xmlns:asvg="http://schemas.microsoft.com/office/drawing/2016/SVG/main" r:embed="rId4"/>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8C09163-762D-4BF8-8750-7796C2266D86}">
      <dsp:nvSpPr>
        <dsp:cNvPr id="0" name=""/>
        <dsp:cNvSpPr/>
      </dsp:nvSpPr>
      <dsp:spPr>
        <a:xfrm>
          <a:off x="1973910" y="3061982"/>
          <a:ext cx="4143425" cy="17090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0871" tIns="180871" rIns="180871" bIns="180871" numCol="1" spcCol="1270" anchor="ctr" anchorCtr="0">
          <a:noAutofit/>
        </a:bodyPr>
        <a:lstStyle/>
        <a:p>
          <a:pPr marL="0" lvl="0" indent="0" algn="l" defTabSz="1111250">
            <a:lnSpc>
              <a:spcPct val="90000"/>
            </a:lnSpc>
            <a:spcBef>
              <a:spcPct val="0"/>
            </a:spcBef>
            <a:spcAft>
              <a:spcPct val="35000"/>
            </a:spcAft>
            <a:buNone/>
          </a:pPr>
          <a:r>
            <a:rPr lang="cy-GB" sz="2500" kern="1200" noProof="0" dirty="0"/>
            <a:t>Rôl y TAR yw</a:t>
          </a:r>
          <a:r>
            <a:rPr lang="en-US" sz="2500" kern="1200" dirty="0"/>
            <a:t>……….</a:t>
          </a:r>
        </a:p>
      </dsp:txBody>
      <dsp:txXfrm>
        <a:off x="1973910" y="3061982"/>
        <a:ext cx="4143425" cy="1709013"/>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5.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6.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7.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1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3.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1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5.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7C020F2-DEFB-F145-9F29-32C9836FC20F}" type="datetimeFigureOut">
              <a:rPr lang="en-US" smtClean="0"/>
              <a:t>9/19/2023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E4320D1-B6C8-C64A-8C00-B144B1C676AA}" type="slidenum">
              <a:rPr lang="en-US" smtClean="0"/>
              <a:t>‹#›</a:t>
            </a:fld>
            <a:endParaRPr lang="en-US"/>
          </a:p>
        </p:txBody>
      </p:sp>
    </p:spTree>
    <p:extLst>
      <p:ext uri="{BB962C8B-B14F-4D97-AF65-F5344CB8AC3E}">
        <p14:creationId xmlns:p14="http://schemas.microsoft.com/office/powerpoint/2010/main" val="3528985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6552D6-76DF-0547-BBAF-EACD65B06FFA}" type="slidenum">
              <a:rPr lang="en-US" smtClean="0"/>
              <a:pPr/>
              <a:t>4</a:t>
            </a:fld>
            <a:endParaRPr lang="en-US"/>
          </a:p>
        </p:txBody>
      </p:sp>
    </p:spTree>
    <p:extLst>
      <p:ext uri="{BB962C8B-B14F-4D97-AF65-F5344CB8AC3E}">
        <p14:creationId xmlns:p14="http://schemas.microsoft.com/office/powerpoint/2010/main" val="14715497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Students may already have access to </a:t>
            </a:r>
            <a:r>
              <a:rPr lang="en-US" dirty="0" err="1"/>
              <a:t>moodle</a:t>
            </a:r>
            <a:r>
              <a:rPr lang="en-US" dirty="0"/>
              <a:t> – but please direct them to find the ECAD 6007 tile, and download a copy of the module handbook and the assessment </a:t>
            </a:r>
          </a:p>
          <a:p>
            <a:endParaRPr lang="en-US" dirty="0"/>
          </a:p>
          <a:p>
            <a:r>
              <a:rPr lang="en-US" dirty="0"/>
              <a:t>Give them 5/10 minutes to look them over just to familiarize</a:t>
            </a:r>
          </a:p>
          <a:p>
            <a:endParaRPr lang="en-US" dirty="0"/>
          </a:p>
          <a:p>
            <a:r>
              <a:rPr lang="en-US" dirty="0"/>
              <a:t>Let them know that assessment specific questions will be dealt with in a session, and that anything to </a:t>
            </a:r>
            <a:r>
              <a:rPr lang="en-US" dirty="0" err="1"/>
              <a:t>fo</a:t>
            </a:r>
            <a:r>
              <a:rPr lang="en-US" dirty="0"/>
              <a:t> with assessment comes to </a:t>
            </a:r>
            <a:r>
              <a:rPr lang="en-US" dirty="0" err="1"/>
              <a:t>karl</a:t>
            </a:r>
            <a:r>
              <a:rPr lang="en-US" dirty="0"/>
              <a:t> or </a:t>
            </a:r>
            <a:r>
              <a:rPr lang="en-US" dirty="0" err="1"/>
              <a:t>ian</a:t>
            </a:r>
            <a:r>
              <a:rPr lang="en-US" dirty="0"/>
              <a:t> </a:t>
            </a:r>
          </a:p>
          <a:p>
            <a:endParaRPr lang="en-US" dirty="0"/>
          </a:p>
          <a:p>
            <a:r>
              <a:rPr lang="en-US" dirty="0"/>
              <a:t>Explain the handbook icons – left to right Synchronous sessions (on site) asynchronous (taught but online) and directed (students provided with materials to engage with </a:t>
            </a:r>
          </a:p>
        </p:txBody>
      </p:sp>
      <p:sp>
        <p:nvSpPr>
          <p:cNvPr id="4" name="Slide Number Placeholder 3"/>
          <p:cNvSpPr>
            <a:spLocks noGrp="1"/>
          </p:cNvSpPr>
          <p:nvPr>
            <p:ph type="sldNum" sz="quarter" idx="5"/>
          </p:nvPr>
        </p:nvSpPr>
        <p:spPr/>
        <p:txBody>
          <a:bodyPr/>
          <a:lstStyle/>
          <a:p>
            <a:fld id="{1E4320D1-B6C8-C64A-8C00-B144B1C676AA}" type="slidenum">
              <a:rPr lang="en-US" smtClean="0"/>
              <a:t>6</a:t>
            </a:fld>
            <a:endParaRPr lang="en-US"/>
          </a:p>
        </p:txBody>
      </p:sp>
    </p:spTree>
    <p:extLst>
      <p:ext uri="{BB962C8B-B14F-4D97-AF65-F5344CB8AC3E}">
        <p14:creationId xmlns:p14="http://schemas.microsoft.com/office/powerpoint/2010/main" val="17760190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E4320D1-B6C8-C64A-8C00-B144B1C676AA}" type="slidenum">
              <a:rPr lang="en-US" smtClean="0"/>
              <a:t>8</a:t>
            </a:fld>
            <a:endParaRPr lang="en-US"/>
          </a:p>
        </p:txBody>
      </p:sp>
    </p:spTree>
    <p:extLst>
      <p:ext uri="{BB962C8B-B14F-4D97-AF65-F5344CB8AC3E}">
        <p14:creationId xmlns:p14="http://schemas.microsoft.com/office/powerpoint/2010/main" val="40417659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E4320D1-B6C8-C64A-8C00-B144B1C676AA}" type="slidenum">
              <a:rPr lang="en-US" smtClean="0"/>
              <a:t>9</a:t>
            </a:fld>
            <a:endParaRPr lang="en-US"/>
          </a:p>
        </p:txBody>
      </p:sp>
    </p:spTree>
    <p:extLst>
      <p:ext uri="{BB962C8B-B14F-4D97-AF65-F5344CB8AC3E}">
        <p14:creationId xmlns:p14="http://schemas.microsoft.com/office/powerpoint/2010/main" val="24058749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2013, a review of ITT provision in wales was commissioned and carried out by Emeritus </a:t>
            </a:r>
            <a:r>
              <a:rPr lang="en-GB" dirty="0"/>
              <a:t>Professor John Furlong, University of Oxford,</a:t>
            </a:r>
          </a:p>
          <a:p>
            <a:endParaRPr lang="en-GB" dirty="0"/>
          </a:p>
          <a:p>
            <a:r>
              <a:rPr lang="en-GB" dirty="0"/>
              <a:t>The review was to explore the workings in ITT in Wales, and looking at best practice from the UK and abroad, provide an overview with recommendations of next steps for the development of ITT programs.</a:t>
            </a:r>
          </a:p>
          <a:p>
            <a:endParaRPr lang="en-GB" dirty="0"/>
          </a:p>
          <a:p>
            <a:r>
              <a:rPr lang="en-US" dirty="0"/>
              <a:t>The statement here READ shows that Furlong could see that a majority of provision focused on teaching as a craft – a “tips for teachers” model. This identification led to changes in ITT developing research informed practitioners – ways that we have achieved this is by:</a:t>
            </a:r>
          </a:p>
          <a:p>
            <a:endParaRPr lang="en-US" dirty="0"/>
          </a:p>
          <a:p>
            <a:r>
              <a:rPr lang="en-GB" dirty="0"/>
              <a:t>Developing modules and curricular with schools, to allow clear links between research and practice</a:t>
            </a:r>
          </a:p>
          <a:p>
            <a:r>
              <a:rPr lang="en-GB" dirty="0"/>
              <a:t>Making use of direct links through Bridging experiences (cover meet test share)</a:t>
            </a:r>
          </a:p>
          <a:p>
            <a:r>
              <a:rPr lang="en-GB" dirty="0"/>
              <a:t>Seeking ways to develop practitioners that are critical and reflective</a:t>
            </a:r>
          </a:p>
          <a:p>
            <a:endParaRPr lang="en-GB" dirty="0"/>
          </a:p>
          <a:p>
            <a:endParaRPr lang="en-GB" dirty="0"/>
          </a:p>
          <a:p>
            <a:endParaRPr lang="en-GB" dirty="0"/>
          </a:p>
          <a:p>
            <a:r>
              <a:rPr lang="en-GB" dirty="0"/>
              <a:t>Furlong, J. (2015) ‘Teaching Tomorrow’s Teachers: Options for the future of initial teacher education in Wales’.</a:t>
            </a:r>
          </a:p>
        </p:txBody>
      </p:sp>
      <p:sp>
        <p:nvSpPr>
          <p:cNvPr id="4" name="Slide Number Placeholder 3"/>
          <p:cNvSpPr>
            <a:spLocks noGrp="1"/>
          </p:cNvSpPr>
          <p:nvPr>
            <p:ph type="sldNum" sz="quarter" idx="5"/>
          </p:nvPr>
        </p:nvSpPr>
        <p:spPr/>
        <p:txBody>
          <a:bodyPr/>
          <a:lstStyle/>
          <a:p>
            <a:fld id="{1E4320D1-B6C8-C64A-8C00-B144B1C676AA}" type="slidenum">
              <a:rPr lang="en-US" smtClean="0"/>
              <a:t>10</a:t>
            </a:fld>
            <a:endParaRPr lang="en-US"/>
          </a:p>
        </p:txBody>
      </p:sp>
    </p:spTree>
    <p:extLst>
      <p:ext uri="{BB962C8B-B14F-4D97-AF65-F5344CB8AC3E}">
        <p14:creationId xmlns:p14="http://schemas.microsoft.com/office/powerpoint/2010/main" val="28717737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Read quote</a:t>
            </a:r>
          </a:p>
          <a:p>
            <a:endParaRPr lang="en-US" dirty="0"/>
          </a:p>
          <a:p>
            <a:r>
              <a:rPr lang="en-US" dirty="0"/>
              <a:t>Explain to students the importance of these concepts:</a:t>
            </a:r>
          </a:p>
          <a:p>
            <a:endParaRPr lang="en-US" dirty="0"/>
          </a:p>
          <a:p>
            <a:pPr marL="228600" indent="-228600">
              <a:buAutoNum type="arabicParenR"/>
            </a:pPr>
            <a:r>
              <a:rPr lang="en-US" dirty="0"/>
              <a:t>Being able to interrogate what you do in the classroom</a:t>
            </a:r>
          </a:p>
          <a:p>
            <a:pPr marL="228600" indent="-228600">
              <a:buAutoNum type="arabicParenR"/>
            </a:pPr>
            <a:r>
              <a:rPr lang="en-US" dirty="0"/>
              <a:t>Have the capacity for being critically in how you reflect</a:t>
            </a:r>
          </a:p>
          <a:p>
            <a:pPr marL="228600" indent="-228600">
              <a:buAutoNum type="arabicParenR"/>
            </a:pPr>
            <a:endParaRPr lang="en-US" dirty="0"/>
          </a:p>
          <a:p>
            <a:pPr marL="228600" indent="-228600">
              <a:buAutoNum type="arabicParenR"/>
            </a:pPr>
            <a:r>
              <a:rPr lang="en-US" dirty="0"/>
              <a:t>Outline how this ad other modules/experiences we offer seek to develop these traits over the course of the program </a:t>
            </a:r>
          </a:p>
          <a:p>
            <a:endParaRPr lang="en-US" dirty="0"/>
          </a:p>
          <a:p>
            <a:endParaRPr lang="en-US" dirty="0"/>
          </a:p>
          <a:p>
            <a:r>
              <a:rPr lang="en-GB" dirty="0"/>
              <a:t>BERA (2014) ‘The role of research in teacher education: Reviewing the evidence interim report of the BERA-RSA inquiry’, </a:t>
            </a:r>
            <a:endParaRPr lang="en-US" dirty="0"/>
          </a:p>
        </p:txBody>
      </p:sp>
      <p:sp>
        <p:nvSpPr>
          <p:cNvPr id="4" name="Slide Number Placeholder 3"/>
          <p:cNvSpPr>
            <a:spLocks noGrp="1"/>
          </p:cNvSpPr>
          <p:nvPr>
            <p:ph type="sldNum" sz="quarter" idx="5"/>
          </p:nvPr>
        </p:nvSpPr>
        <p:spPr/>
        <p:txBody>
          <a:bodyPr/>
          <a:lstStyle/>
          <a:p>
            <a:fld id="{1E4320D1-B6C8-C64A-8C00-B144B1C676AA}" type="slidenum">
              <a:rPr lang="en-US" smtClean="0"/>
              <a:t>11</a:t>
            </a:fld>
            <a:endParaRPr lang="en-US"/>
          </a:p>
        </p:txBody>
      </p:sp>
    </p:spTree>
    <p:extLst>
      <p:ext uri="{BB962C8B-B14F-4D97-AF65-F5344CB8AC3E}">
        <p14:creationId xmlns:p14="http://schemas.microsoft.com/office/powerpoint/2010/main" val="34646082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Discuss the above </a:t>
            </a:r>
          </a:p>
        </p:txBody>
      </p:sp>
      <p:sp>
        <p:nvSpPr>
          <p:cNvPr id="4" name="Slide Number Placeholder 3"/>
          <p:cNvSpPr>
            <a:spLocks noGrp="1"/>
          </p:cNvSpPr>
          <p:nvPr>
            <p:ph type="sldNum" sz="quarter" idx="5"/>
          </p:nvPr>
        </p:nvSpPr>
        <p:spPr/>
        <p:txBody>
          <a:bodyPr/>
          <a:lstStyle/>
          <a:p>
            <a:fld id="{1E4320D1-B6C8-C64A-8C00-B144B1C676AA}" type="slidenum">
              <a:rPr lang="en-US" smtClean="0"/>
              <a:t>12</a:t>
            </a:fld>
            <a:endParaRPr lang="en-US"/>
          </a:p>
        </p:txBody>
      </p:sp>
    </p:spTree>
    <p:extLst>
      <p:ext uri="{BB962C8B-B14F-4D97-AF65-F5344CB8AC3E}">
        <p14:creationId xmlns:p14="http://schemas.microsoft.com/office/powerpoint/2010/main" val="313749502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a really important one to stress – the nature of the teachers we are tasked with helping to develop, is one that encourages ongoing development and engagement with research</a:t>
            </a:r>
          </a:p>
          <a:p>
            <a:endParaRPr lang="en-US" dirty="0"/>
          </a:p>
          <a:p>
            <a:r>
              <a:rPr lang="en-US" dirty="0"/>
              <a:t>The second we think we, or someone else has all the answers is when we need to worry!</a:t>
            </a:r>
          </a:p>
          <a:p>
            <a:endParaRPr lang="en-US" dirty="0"/>
          </a:p>
          <a:p>
            <a:r>
              <a:rPr lang="en-US" dirty="0"/>
              <a:t>They will not be a “finished” teacher at the end of the PGCE, there is no such thing</a:t>
            </a:r>
          </a:p>
        </p:txBody>
      </p:sp>
      <p:sp>
        <p:nvSpPr>
          <p:cNvPr id="4" name="Slide Number Placeholder 3"/>
          <p:cNvSpPr>
            <a:spLocks noGrp="1"/>
          </p:cNvSpPr>
          <p:nvPr>
            <p:ph type="sldNum" sz="quarter" idx="5"/>
          </p:nvPr>
        </p:nvSpPr>
        <p:spPr/>
        <p:txBody>
          <a:bodyPr/>
          <a:lstStyle/>
          <a:p>
            <a:fld id="{1E4320D1-B6C8-C64A-8C00-B144B1C676AA}" type="slidenum">
              <a:rPr lang="en-US" smtClean="0"/>
              <a:t>13</a:t>
            </a:fld>
            <a:endParaRPr lang="en-US"/>
          </a:p>
        </p:txBody>
      </p:sp>
    </p:spTree>
    <p:extLst>
      <p:ext uri="{BB962C8B-B14F-4D97-AF65-F5344CB8AC3E}">
        <p14:creationId xmlns:p14="http://schemas.microsoft.com/office/powerpoint/2010/main" val="243825959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Split back into groups for 10 mins, come back and discuss</a:t>
            </a:r>
          </a:p>
          <a:p>
            <a:endParaRPr lang="en-US" dirty="0"/>
          </a:p>
          <a:p>
            <a:r>
              <a:rPr lang="en-US" dirty="0"/>
              <a:t>Simplified:</a:t>
            </a:r>
          </a:p>
          <a:p>
            <a:endParaRPr lang="en-US" dirty="0"/>
          </a:p>
          <a:p>
            <a:pPr marL="228600" indent="-228600">
              <a:buAutoNum type="arabicParenR"/>
            </a:pPr>
            <a:r>
              <a:rPr lang="en-US" dirty="0"/>
              <a:t>Willing to consider ALL of the facts and consider alternative views or possibilities</a:t>
            </a:r>
          </a:p>
          <a:p>
            <a:pPr marL="228600" indent="-228600">
              <a:buAutoNum type="arabicParenR"/>
            </a:pPr>
            <a:r>
              <a:rPr lang="en-US" dirty="0"/>
              <a:t>Understanding and awareness that our actions have consequences</a:t>
            </a:r>
          </a:p>
          <a:p>
            <a:pPr marL="228600" indent="-228600">
              <a:buAutoNum type="arabicParenR"/>
            </a:pPr>
            <a:r>
              <a:rPr lang="en-US" dirty="0"/>
              <a:t>Being committed and enthusiastic in the area in which we seek to develop</a:t>
            </a:r>
          </a:p>
          <a:p>
            <a:endParaRPr lang="en-US" dirty="0"/>
          </a:p>
          <a:p>
            <a:endParaRPr lang="en-US" dirty="0"/>
          </a:p>
          <a:p>
            <a:endParaRPr lang="en-US" dirty="0"/>
          </a:p>
          <a:p>
            <a:endParaRPr lang="en-US" dirty="0"/>
          </a:p>
          <a:p>
            <a:r>
              <a:rPr lang="en-GB" dirty="0"/>
              <a:t>Dewey, J. (1933). How we think: A restatement of the relation of reflective thinking to the educative process. Boston, MA: DC Heath and Company. </a:t>
            </a:r>
            <a:endParaRPr lang="en-US" dirty="0"/>
          </a:p>
        </p:txBody>
      </p:sp>
      <p:sp>
        <p:nvSpPr>
          <p:cNvPr id="4" name="Slide Number Placeholder 3"/>
          <p:cNvSpPr>
            <a:spLocks noGrp="1"/>
          </p:cNvSpPr>
          <p:nvPr>
            <p:ph type="sldNum" sz="quarter" idx="5"/>
          </p:nvPr>
        </p:nvSpPr>
        <p:spPr/>
        <p:txBody>
          <a:bodyPr/>
          <a:lstStyle/>
          <a:p>
            <a:fld id="{1E4320D1-B6C8-C64A-8C00-B144B1C676AA}" type="slidenum">
              <a:rPr lang="en-US" smtClean="0"/>
              <a:t>14</a:t>
            </a:fld>
            <a:endParaRPr lang="en-US"/>
          </a:p>
        </p:txBody>
      </p:sp>
    </p:spTree>
    <p:extLst>
      <p:ext uri="{BB962C8B-B14F-4D97-AF65-F5344CB8AC3E}">
        <p14:creationId xmlns:p14="http://schemas.microsoft.com/office/powerpoint/2010/main" val="226709885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kern="1200" dirty="0">
                <a:solidFill>
                  <a:schemeClr val="tx1"/>
                </a:solidFill>
                <a:latin typeface="+mn-lt"/>
                <a:ea typeface="+mn-ea"/>
                <a:cs typeface="+mn-cs"/>
              </a:rPr>
              <a:t>There is broad consensus that teaching effectively requires a reflective approach.</a:t>
            </a:r>
            <a:r>
              <a:rPr lang="en-US" sz="1200" kern="1200" baseline="0" dirty="0">
                <a:solidFill>
                  <a:schemeClr val="tx1"/>
                </a:solidFill>
                <a:latin typeface="+mn-lt"/>
                <a:ea typeface="+mn-ea"/>
                <a:cs typeface="+mn-cs"/>
              </a:rPr>
              <a:t> </a:t>
            </a:r>
            <a:r>
              <a:rPr lang="en-US" sz="1200" kern="1200" baseline="30000" dirty="0">
                <a:solidFill>
                  <a:schemeClr val="tx1"/>
                </a:solidFill>
                <a:latin typeface="+mn-lt"/>
                <a:ea typeface="+mn-ea"/>
                <a:cs typeface="+mn-cs"/>
              </a:rPr>
              <a:t> </a:t>
            </a:r>
            <a:r>
              <a:rPr lang="en-US" sz="1200" kern="1200" baseline="0" dirty="0">
                <a:solidFill>
                  <a:schemeClr val="tx1"/>
                </a:solidFill>
                <a:latin typeface="+mn-lt"/>
                <a:ea typeface="+mn-ea"/>
                <a:cs typeface="+mn-cs"/>
              </a:rPr>
              <a:t>However, reflective practice is a term that carries diverse meaning and about which there is not complete consensus. Teaching and learning are complex processes, and there is not one right approach. Reflecting on different approaches to teaching, and reshaping the understanding of past and current experiences, can lead to improvement in teaching practices.</a:t>
            </a:r>
            <a:endParaRPr lang="en-US" dirty="0"/>
          </a:p>
        </p:txBody>
      </p:sp>
      <p:sp>
        <p:nvSpPr>
          <p:cNvPr id="4" name="Slide Number Placeholder 3"/>
          <p:cNvSpPr>
            <a:spLocks noGrp="1"/>
          </p:cNvSpPr>
          <p:nvPr>
            <p:ph type="sldNum" sz="quarter" idx="10"/>
          </p:nvPr>
        </p:nvSpPr>
        <p:spPr/>
        <p:txBody>
          <a:bodyPr/>
          <a:lstStyle/>
          <a:p>
            <a:fld id="{5585BA38-9F97-4049-A17A-302826B680D4}" type="slidenum">
              <a:rPr lang="en-US" smtClean="0"/>
              <a:pPr/>
              <a:t>15</a:t>
            </a:fld>
            <a:endParaRPr lang="en-US"/>
          </a:p>
        </p:txBody>
      </p:sp>
    </p:spTree>
    <p:extLst>
      <p:ext uri="{BB962C8B-B14F-4D97-AF65-F5344CB8AC3E}">
        <p14:creationId xmlns:p14="http://schemas.microsoft.com/office/powerpoint/2010/main" val="25455465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kern="1200" dirty="0">
                <a:solidFill>
                  <a:schemeClr val="tx1"/>
                </a:solidFill>
                <a:latin typeface="+mn-lt"/>
                <a:ea typeface="+mn-ea"/>
                <a:cs typeface="+mn-cs"/>
              </a:rPr>
              <a:t>Learning theorist David A. Kolb was highly influenced by the earlier research conducted by John Dewey and Jean Piaget. Kolb's reflective model highlights the concept of experiential learning and is centered on the transformation of information into knowledge. This takes place after a situation has occurred, and entails a practitioner reflecting on the experience, gaining a general understanding of the concepts encountered during the experience, and then testing these general understandings in a new situation. In this way, the knowledge that is formed from a situation is continuously applied and reapplied, building on a practitioner's prior experiences and knowledge.</a:t>
            </a:r>
            <a:endParaRPr lang="en-US" dirty="0"/>
          </a:p>
        </p:txBody>
      </p:sp>
      <p:sp>
        <p:nvSpPr>
          <p:cNvPr id="4" name="Slide Number Placeholder 3"/>
          <p:cNvSpPr>
            <a:spLocks noGrp="1"/>
          </p:cNvSpPr>
          <p:nvPr>
            <p:ph type="sldNum" sz="quarter" idx="10"/>
          </p:nvPr>
        </p:nvSpPr>
        <p:spPr/>
        <p:txBody>
          <a:bodyPr/>
          <a:lstStyle/>
          <a:p>
            <a:fld id="{5585BA38-9F97-4049-A17A-302826B680D4}" type="slidenum">
              <a:rPr lang="en-US" smtClean="0"/>
              <a:pPr/>
              <a:t>16</a:t>
            </a:fld>
            <a:endParaRPr lang="en-US"/>
          </a:p>
        </p:txBody>
      </p:sp>
    </p:spTree>
    <p:extLst>
      <p:ext uri="{BB962C8B-B14F-4D97-AF65-F5344CB8AC3E}">
        <p14:creationId xmlns:p14="http://schemas.microsoft.com/office/powerpoint/2010/main" val="145281714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1E4320D1-B6C8-C64A-8C00-B144B1C676AA}" type="slidenum">
              <a:rPr lang="en-US" smtClean="0"/>
              <a:t>17</a:t>
            </a:fld>
            <a:endParaRPr lang="en-US"/>
          </a:p>
        </p:txBody>
      </p:sp>
    </p:spTree>
    <p:extLst>
      <p:ext uri="{BB962C8B-B14F-4D97-AF65-F5344CB8AC3E}">
        <p14:creationId xmlns:p14="http://schemas.microsoft.com/office/powerpoint/2010/main" val="126629062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b="0" kern="1200" baseline="0" dirty="0">
                <a:solidFill>
                  <a:schemeClr val="tx1"/>
                </a:solidFill>
                <a:latin typeface="+mn-lt"/>
                <a:ea typeface="+mn-ea"/>
                <a:cs typeface="+mn-cs"/>
              </a:rPr>
              <a:t>Gibbs' suggestions are often cited as "Gibbs' reflective cycle" or "Gibbs' model of reflection”. </a:t>
            </a:r>
            <a:r>
              <a:rPr lang="en-US" sz="1200" b="0" kern="1200" dirty="0">
                <a:solidFill>
                  <a:schemeClr val="tx1"/>
                </a:solidFill>
                <a:latin typeface="+mn-lt"/>
                <a:ea typeface="+mn-ea"/>
                <a:cs typeface="+mn-cs"/>
              </a:rPr>
              <a:t>He discussed the use of structured debriefing to facilitate the reflection involved in Kolb's experiential learning cycle. Gibbs presents the stages of a full structured debriefing as follows:</a:t>
            </a:r>
            <a:endParaRPr lang="en-US" sz="1200" b="0" kern="1200" baseline="30000" dirty="0">
              <a:solidFill>
                <a:schemeClr val="tx1"/>
              </a:solidFill>
              <a:latin typeface="+mn-lt"/>
              <a:ea typeface="+mn-ea"/>
              <a:cs typeface="+mn-cs"/>
            </a:endParaRPr>
          </a:p>
          <a:p>
            <a:r>
              <a:rPr lang="en-US" sz="1200" b="0" kern="1200" baseline="0" dirty="0">
                <a:solidFill>
                  <a:schemeClr val="tx1"/>
                </a:solidFill>
                <a:latin typeface="+mn-lt"/>
                <a:ea typeface="+mn-ea"/>
                <a:cs typeface="+mn-cs"/>
              </a:rPr>
              <a:t>Initial experience:</a:t>
            </a:r>
          </a:p>
          <a:p>
            <a:r>
              <a:rPr lang="en-US" sz="1200" b="0" kern="1200" baseline="0" dirty="0">
                <a:solidFill>
                  <a:schemeClr val="tx1"/>
                </a:solidFill>
                <a:latin typeface="+mn-lt"/>
                <a:ea typeface="+mn-ea"/>
                <a:cs typeface="+mn-cs"/>
              </a:rPr>
              <a:t>Description "What happened? Don't make judgements yet or try to draw conclusions; simply describe." Feelings "What were your reactions and feelings? Again don't move on to analysing these yet." Evaluation "What was good or bad about the experience? Make value judgements." Analysis "What sense can you make of the situation? Bring in ideas from outside the experience to help you”. "What was really going on?” "Were different people's experiences similar or different in important ways?" Conclusions (general) "What can be concluded, in a general sense, from these experiences and the analyses you have undertaken?" Conclusions (specific) "What can be concluded about your own specific, unique, personal situation or way of working?" Personal action plans "What are you going to do differently in this type of situation next time?” "What steps are you going to take on the basis of what you have learnt?” </a:t>
            </a:r>
            <a:endParaRPr lang="en-US" b="0" dirty="0"/>
          </a:p>
        </p:txBody>
      </p:sp>
      <p:sp>
        <p:nvSpPr>
          <p:cNvPr id="4" name="Slide Number Placeholder 3"/>
          <p:cNvSpPr>
            <a:spLocks noGrp="1"/>
          </p:cNvSpPr>
          <p:nvPr>
            <p:ph type="sldNum" sz="quarter" idx="10"/>
          </p:nvPr>
        </p:nvSpPr>
        <p:spPr/>
        <p:txBody>
          <a:bodyPr/>
          <a:lstStyle/>
          <a:p>
            <a:fld id="{5585BA38-9F97-4049-A17A-302826B680D4}" type="slidenum">
              <a:rPr lang="en-US" smtClean="0"/>
              <a:pPr/>
              <a:t>19</a:t>
            </a:fld>
            <a:endParaRPr lang="en-US"/>
          </a:p>
        </p:txBody>
      </p:sp>
    </p:spTree>
    <p:extLst>
      <p:ext uri="{BB962C8B-B14F-4D97-AF65-F5344CB8AC3E}">
        <p14:creationId xmlns:p14="http://schemas.microsoft.com/office/powerpoint/2010/main" val="113791421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1E4320D1-B6C8-C64A-8C00-B144B1C676AA}" type="slidenum">
              <a:rPr lang="en-US" smtClean="0"/>
              <a:t>20</a:t>
            </a:fld>
            <a:endParaRPr lang="en-US"/>
          </a:p>
        </p:txBody>
      </p:sp>
    </p:spTree>
    <p:extLst>
      <p:ext uri="{BB962C8B-B14F-4D97-AF65-F5344CB8AC3E}">
        <p14:creationId xmlns:p14="http://schemas.microsoft.com/office/powerpoint/2010/main" val="9493600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kern="1200" dirty="0">
                <a:solidFill>
                  <a:schemeClr val="tx1"/>
                </a:solidFill>
                <a:latin typeface="+mn-lt"/>
                <a:ea typeface="+mn-ea"/>
                <a:cs typeface="+mn-cs"/>
              </a:rPr>
              <a:t>Donald Schön's 1983 book </a:t>
            </a:r>
            <a:r>
              <a:rPr lang="en-US" sz="1200" i="1" kern="1200" dirty="0">
                <a:solidFill>
                  <a:schemeClr val="tx1"/>
                </a:solidFill>
                <a:latin typeface="+mn-lt"/>
                <a:ea typeface="+mn-ea"/>
                <a:cs typeface="+mn-cs"/>
              </a:rPr>
              <a:t>The Reflective Practitioner </a:t>
            </a:r>
            <a:r>
              <a:rPr lang="en-US" sz="1200" i="0" kern="1200" dirty="0">
                <a:solidFill>
                  <a:schemeClr val="tx1"/>
                </a:solidFill>
                <a:latin typeface="+mn-lt"/>
                <a:ea typeface="+mn-ea"/>
                <a:cs typeface="+mn-cs"/>
              </a:rPr>
              <a:t>introduced concepts such as reflection-on-action and reflection-in-action which explain how professionals meet the challenges of their work with a kind of improvisation that is improved through practice. </a:t>
            </a:r>
            <a:r>
              <a:rPr lang="en-US" sz="1200" kern="1200" dirty="0" err="1">
                <a:solidFill>
                  <a:schemeClr val="tx1"/>
                </a:solidFill>
                <a:latin typeface="+mn-lt"/>
                <a:ea typeface="+mn-ea"/>
                <a:cs typeface="+mn-cs"/>
              </a:rPr>
              <a:t>Schön</a:t>
            </a:r>
            <a:r>
              <a:rPr lang="en-US" sz="1200" kern="1200" dirty="0">
                <a:solidFill>
                  <a:schemeClr val="tx1"/>
                </a:solidFill>
                <a:latin typeface="+mn-lt"/>
                <a:ea typeface="+mn-ea"/>
                <a:cs typeface="+mn-cs"/>
              </a:rPr>
              <a:t> claimed to derive the notions of "reflection-on-action, reflection-in-action, responding to problematic situations, problem framing, problem solving, and the priority of practical knowledge over abstract theory" from the writings of John Dewey.</a:t>
            </a:r>
          </a:p>
          <a:p>
            <a:r>
              <a:rPr lang="en-US" sz="1200" i="0" kern="1200" dirty="0">
                <a:solidFill>
                  <a:schemeClr val="tx1"/>
                </a:solidFill>
                <a:latin typeface="+mn-lt"/>
                <a:ea typeface="+mn-ea"/>
                <a:cs typeface="+mn-cs"/>
              </a:rPr>
              <a:t>Reflection-in-action can be described as the ability of a practitioner to "think on his or her feet", otherwise known as "felt-knowing”.</a:t>
            </a:r>
            <a:r>
              <a:rPr lang="en-US" sz="1200" i="0" kern="1200" baseline="30000" dirty="0">
                <a:solidFill>
                  <a:schemeClr val="tx1"/>
                </a:solidFill>
                <a:latin typeface="+mn-lt"/>
                <a:ea typeface="+mn-ea"/>
                <a:cs typeface="+mn-cs"/>
              </a:rPr>
              <a:t> </a:t>
            </a:r>
            <a:r>
              <a:rPr lang="en-US" sz="1200" i="0" kern="1200" baseline="0" dirty="0">
                <a:solidFill>
                  <a:schemeClr val="tx1"/>
                </a:solidFill>
                <a:latin typeface="+mn-lt"/>
                <a:ea typeface="+mn-ea"/>
                <a:cs typeface="+mn-cs"/>
              </a:rPr>
              <a:t>Within any given moment, when faced with a professional issue, a practitioner usually connects with their feelings, emotions and prior experiences to attend to the situation directly.Reflection-on-action, on the other hand, is the idea that after the experience a practitioner analyses their reaction to the situation and explores the reasons around, and the consequences of, their actions. This is usually conducted through a documented reflection of the situation.</a:t>
            </a:r>
            <a:r>
              <a:rPr lang="en-US" sz="1200" i="0" kern="1200" baseline="30000" dirty="0">
                <a:solidFill>
                  <a:schemeClr val="tx1"/>
                </a:solidFill>
                <a:latin typeface="+mn-lt"/>
                <a:ea typeface="+mn-ea"/>
                <a:cs typeface="+mn-cs"/>
              </a:rPr>
              <a:t> </a:t>
            </a:r>
            <a:r>
              <a:rPr lang="en-US" sz="1200" i="0" kern="1200" baseline="0" dirty="0">
                <a:solidFill>
                  <a:schemeClr val="tx1"/>
                </a:solidFill>
                <a:latin typeface="+mn-lt"/>
                <a:ea typeface="+mn-ea"/>
                <a:cs typeface="+mn-cs"/>
              </a:rPr>
              <a:t>However, this notion goes beyond just looking back on experiences and exploring the reasoning behind actions. Rather, it brings into action Schön's notions of "responding to problematic situations, problem framing, problem solving, and the priority of practical knowledge over abstract theory"</a:t>
            </a:r>
            <a:endParaRPr lang="en-US" i="0" dirty="0"/>
          </a:p>
        </p:txBody>
      </p:sp>
      <p:sp>
        <p:nvSpPr>
          <p:cNvPr id="4" name="Slide Number Placeholder 3"/>
          <p:cNvSpPr>
            <a:spLocks noGrp="1"/>
          </p:cNvSpPr>
          <p:nvPr>
            <p:ph type="sldNum" sz="quarter" idx="10"/>
          </p:nvPr>
        </p:nvSpPr>
        <p:spPr/>
        <p:txBody>
          <a:bodyPr/>
          <a:lstStyle/>
          <a:p>
            <a:fld id="{5585BA38-9F97-4049-A17A-302826B680D4}" type="slidenum">
              <a:rPr lang="en-US" smtClean="0"/>
              <a:pPr/>
              <a:t>22</a:t>
            </a:fld>
            <a:endParaRPr lang="en-US"/>
          </a:p>
        </p:txBody>
      </p:sp>
    </p:spTree>
    <p:extLst>
      <p:ext uri="{BB962C8B-B14F-4D97-AF65-F5344CB8AC3E}">
        <p14:creationId xmlns:p14="http://schemas.microsoft.com/office/powerpoint/2010/main" val="634785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1E4320D1-B6C8-C64A-8C00-B144B1C676AA}" type="slidenum">
              <a:rPr lang="en-US" smtClean="0"/>
              <a:t>23</a:t>
            </a:fld>
            <a:endParaRPr lang="en-US"/>
          </a:p>
        </p:txBody>
      </p:sp>
    </p:spTree>
    <p:extLst>
      <p:ext uri="{BB962C8B-B14F-4D97-AF65-F5344CB8AC3E}">
        <p14:creationId xmlns:p14="http://schemas.microsoft.com/office/powerpoint/2010/main" val="17204819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10000"/>
          </a:bodyPr>
          <a:lstStyle/>
          <a:p>
            <a:r>
              <a:rPr lang="en-US" sz="1200" i="0" kern="1200" dirty="0">
                <a:solidFill>
                  <a:schemeClr val="tx1"/>
                </a:solidFill>
                <a:latin typeface="+mn-lt"/>
                <a:ea typeface="+mn-ea"/>
                <a:cs typeface="+mn-cs"/>
              </a:rPr>
              <a:t>Stephen Brookfield proposed that critically reflective practitioners constantly research their assumptions by seeing practice through four complementary lenses: the lens of their autobiography as learners of reflective practice, the lens of other learners' eyes, the lens of colleagues' experiences, and the lens of theoretical, philosophical and research literature.</a:t>
            </a:r>
            <a:r>
              <a:rPr lang="en-US" sz="1200" i="0" kern="1200" baseline="30000" dirty="0">
                <a:solidFill>
                  <a:schemeClr val="tx1"/>
                </a:solidFill>
                <a:latin typeface="+mn-lt"/>
                <a:ea typeface="+mn-ea"/>
                <a:cs typeface="+mn-cs"/>
              </a:rPr>
              <a:t> </a:t>
            </a:r>
            <a:r>
              <a:rPr lang="en-US" sz="1200" i="0" kern="1200" baseline="0" dirty="0">
                <a:solidFill>
                  <a:schemeClr val="tx1"/>
                </a:solidFill>
                <a:latin typeface="+mn-lt"/>
                <a:ea typeface="+mn-ea"/>
                <a:cs typeface="+mn-cs"/>
              </a:rPr>
              <a:t>Reviewing practice through these lenses makes us more aware of the power dynamics that infuse all practice settings.</a:t>
            </a:r>
          </a:p>
          <a:p>
            <a:endParaRPr lang="en-US" sz="1200" i="0" kern="1200" dirty="0">
              <a:solidFill>
                <a:schemeClr val="tx1"/>
              </a:solidFill>
              <a:latin typeface="+mn-lt"/>
              <a:ea typeface="+mn-ea"/>
              <a:cs typeface="+mn-cs"/>
            </a:endParaRPr>
          </a:p>
          <a:p>
            <a:r>
              <a:rPr lang="en-US" sz="1200" i="0" kern="1200" dirty="0">
                <a:solidFill>
                  <a:schemeClr val="tx1"/>
                </a:solidFill>
                <a:latin typeface="+mn-lt"/>
                <a:ea typeface="+mn-ea"/>
                <a:cs typeface="+mn-cs"/>
              </a:rPr>
              <a:t>Lens 1: Our autobiography as a learner. Our autobiography is an important source of insight into practice. As we talk to each other about critical events in our practice, we start to realize that individual crises are usually collectively experienced dilemmas. </a:t>
            </a:r>
            <a:r>
              <a:rPr lang="en-US" sz="1200" i="0" kern="1200" dirty="0" err="1">
                <a:solidFill>
                  <a:schemeClr val="tx1"/>
                </a:solidFill>
                <a:latin typeface="+mn-lt"/>
                <a:ea typeface="+mn-ea"/>
                <a:cs typeface="+mn-cs"/>
              </a:rPr>
              <a:t>Analysing</a:t>
            </a:r>
            <a:r>
              <a:rPr lang="en-US" sz="1200" i="0" kern="1200" dirty="0">
                <a:solidFill>
                  <a:schemeClr val="tx1"/>
                </a:solidFill>
                <a:latin typeface="+mn-lt"/>
                <a:ea typeface="+mn-ea"/>
                <a:cs typeface="+mn-cs"/>
              </a:rPr>
              <a:t> our autobiographies allows us to draw insight and meanings for practice on a deep visceral emotional level.</a:t>
            </a:r>
          </a:p>
          <a:p>
            <a:r>
              <a:rPr lang="en-US" sz="1200" i="0" kern="1200" dirty="0">
                <a:solidFill>
                  <a:schemeClr val="tx1"/>
                </a:solidFill>
                <a:latin typeface="+mn-lt"/>
                <a:ea typeface="+mn-ea"/>
                <a:cs typeface="+mn-cs"/>
              </a:rPr>
              <a:t>Lens 2: Our learners' eyes. Seeing ourselves through learners' eyes, we may discover that learners are interpreting our actions in the way that we mean them. But often we are surprised by the diversity of meanings people read into our words and actions. A cardinal principle of seeing ourselves through learners' eyes is that of ensuring the anonymity of their critical opinions. We have to make learners feel safe. Seeing our practice through learners' eyes helps us teach more responsively.</a:t>
            </a:r>
          </a:p>
          <a:p>
            <a:r>
              <a:rPr lang="en-US" sz="1200" i="0" kern="1200" dirty="0">
                <a:solidFill>
                  <a:schemeClr val="tx1"/>
                </a:solidFill>
                <a:latin typeface="+mn-lt"/>
                <a:ea typeface="+mn-ea"/>
                <a:cs typeface="+mn-cs"/>
              </a:rPr>
              <a:t>Lens 3: Our colleagues' experiences. Our colleagues serve as critical mirrors reflecting back to us images of our actions. Talking to colleagues about problems and gaining their perspective increases our chance of finding some information that can help our situation.</a:t>
            </a:r>
          </a:p>
          <a:p>
            <a:r>
              <a:rPr lang="en-US" sz="1200" i="0" kern="1200" dirty="0">
                <a:solidFill>
                  <a:schemeClr val="tx1"/>
                </a:solidFill>
                <a:latin typeface="+mn-lt"/>
                <a:ea typeface="+mn-ea"/>
                <a:cs typeface="+mn-cs"/>
              </a:rPr>
              <a:t>Lens 4: Theoretical literature. Theory can help us "name" our practice by illuminating the general elements of what we think are idiosyncratic experiences.</a:t>
            </a:r>
            <a:endParaRPr lang="en-US" i="0" dirty="0"/>
          </a:p>
        </p:txBody>
      </p:sp>
      <p:sp>
        <p:nvSpPr>
          <p:cNvPr id="4" name="Slide Number Placeholder 3"/>
          <p:cNvSpPr>
            <a:spLocks noGrp="1"/>
          </p:cNvSpPr>
          <p:nvPr>
            <p:ph type="sldNum" sz="quarter" idx="10"/>
          </p:nvPr>
        </p:nvSpPr>
        <p:spPr/>
        <p:txBody>
          <a:bodyPr/>
          <a:lstStyle/>
          <a:p>
            <a:fld id="{5585BA38-9F97-4049-A17A-302826B680D4}" type="slidenum">
              <a:rPr lang="en-US" smtClean="0"/>
              <a:pPr/>
              <a:t>25</a:t>
            </a:fld>
            <a:endParaRPr lang="en-US"/>
          </a:p>
        </p:txBody>
      </p:sp>
    </p:spTree>
    <p:extLst>
      <p:ext uri="{BB962C8B-B14F-4D97-AF65-F5344CB8AC3E}">
        <p14:creationId xmlns:p14="http://schemas.microsoft.com/office/powerpoint/2010/main" val="231021729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This is popular among</a:t>
            </a:r>
            <a:r>
              <a:rPr lang="en-GB" baseline="0"/>
              <a:t> students!</a:t>
            </a:r>
            <a:endParaRPr lang="en-GB"/>
          </a:p>
        </p:txBody>
      </p:sp>
      <p:sp>
        <p:nvSpPr>
          <p:cNvPr id="4" name="Slide Number Placeholder 3"/>
          <p:cNvSpPr>
            <a:spLocks noGrp="1"/>
          </p:cNvSpPr>
          <p:nvPr>
            <p:ph type="sldNum" sz="quarter" idx="10"/>
          </p:nvPr>
        </p:nvSpPr>
        <p:spPr/>
        <p:txBody>
          <a:bodyPr/>
          <a:lstStyle/>
          <a:p>
            <a:fld id="{916D151E-6E34-4868-9F6E-5A201C9A95F4}" type="slidenum">
              <a:rPr lang="en-GB" smtClean="0"/>
              <a:t>26</a:t>
            </a:fld>
            <a:endParaRPr lang="en-GB"/>
          </a:p>
        </p:txBody>
      </p:sp>
    </p:spTree>
    <p:extLst>
      <p:ext uri="{BB962C8B-B14F-4D97-AF65-F5344CB8AC3E}">
        <p14:creationId xmlns:p14="http://schemas.microsoft.com/office/powerpoint/2010/main" val="9156625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popular among</a:t>
            </a:r>
            <a:r>
              <a:rPr lang="en-GB" baseline="0" dirty="0"/>
              <a:t> students!</a:t>
            </a:r>
            <a:endParaRPr lang="en-GB" dirty="0"/>
          </a:p>
        </p:txBody>
      </p:sp>
      <p:sp>
        <p:nvSpPr>
          <p:cNvPr id="4" name="Slide Number Placeholder 3"/>
          <p:cNvSpPr>
            <a:spLocks noGrp="1"/>
          </p:cNvSpPr>
          <p:nvPr>
            <p:ph type="sldNum" sz="quarter" idx="10"/>
          </p:nvPr>
        </p:nvSpPr>
        <p:spPr/>
        <p:txBody>
          <a:bodyPr/>
          <a:lstStyle/>
          <a:p>
            <a:fld id="{916D151E-6E34-4868-9F6E-5A201C9A95F4}" type="slidenum">
              <a:rPr lang="en-GB" smtClean="0"/>
              <a:t>27</a:t>
            </a:fld>
            <a:endParaRPr lang="en-GB"/>
          </a:p>
        </p:txBody>
      </p:sp>
    </p:spTree>
    <p:extLst>
      <p:ext uri="{BB962C8B-B14F-4D97-AF65-F5344CB8AC3E}">
        <p14:creationId xmlns:p14="http://schemas.microsoft.com/office/powerpoint/2010/main" val="9156625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Ask students to consider the questions ask </a:t>
            </a:r>
            <a:r>
              <a:rPr lang="en-US"/>
              <a:t>for volunteers </a:t>
            </a:r>
            <a:r>
              <a:rPr lang="en-US" dirty="0"/>
              <a:t>– if none grab them!</a:t>
            </a:r>
          </a:p>
        </p:txBody>
      </p:sp>
      <p:sp>
        <p:nvSpPr>
          <p:cNvPr id="4" name="Slide Number Placeholder 3"/>
          <p:cNvSpPr>
            <a:spLocks noGrp="1"/>
          </p:cNvSpPr>
          <p:nvPr>
            <p:ph type="sldNum" sz="quarter" idx="5"/>
          </p:nvPr>
        </p:nvSpPr>
        <p:spPr/>
        <p:txBody>
          <a:bodyPr/>
          <a:lstStyle/>
          <a:p>
            <a:fld id="{1E4320D1-B6C8-C64A-8C00-B144B1C676AA}" type="slidenum">
              <a:rPr lang="en-US" smtClean="0"/>
              <a:t>29</a:t>
            </a:fld>
            <a:endParaRPr lang="en-US"/>
          </a:p>
        </p:txBody>
      </p:sp>
    </p:spTree>
    <p:extLst>
      <p:ext uri="{BB962C8B-B14F-4D97-AF65-F5344CB8AC3E}">
        <p14:creationId xmlns:p14="http://schemas.microsoft.com/office/powerpoint/2010/main" val="346696617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Put to students </a:t>
            </a:r>
          </a:p>
          <a:p>
            <a:endParaRPr lang="en-US" dirty="0"/>
          </a:p>
          <a:p>
            <a:r>
              <a:rPr lang="en-US" dirty="0"/>
              <a:t>Inexperience</a:t>
            </a:r>
          </a:p>
          <a:p>
            <a:r>
              <a:rPr lang="en-US" dirty="0"/>
              <a:t>Juggling new content</a:t>
            </a:r>
          </a:p>
          <a:p>
            <a:r>
              <a:rPr lang="en-US" dirty="0"/>
              <a:t>Getting to grips with classroom mastery</a:t>
            </a:r>
          </a:p>
          <a:p>
            <a:r>
              <a:rPr lang="en-US" dirty="0"/>
              <a:t>Time</a:t>
            </a:r>
          </a:p>
          <a:p>
            <a:r>
              <a:rPr lang="en-US" dirty="0"/>
              <a:t>Closed context (not the whole picture)</a:t>
            </a:r>
          </a:p>
          <a:p>
            <a:r>
              <a:rPr lang="en-US" dirty="0" err="1"/>
              <a:t>Soooo</a:t>
            </a:r>
            <a:r>
              <a:rPr lang="en-US" dirty="0"/>
              <a:t> much research</a:t>
            </a:r>
          </a:p>
          <a:p>
            <a:endParaRPr lang="en-US" dirty="0"/>
          </a:p>
          <a:p>
            <a:endParaRPr lang="en-US" dirty="0"/>
          </a:p>
        </p:txBody>
      </p:sp>
      <p:sp>
        <p:nvSpPr>
          <p:cNvPr id="4" name="Slide Number Placeholder 3"/>
          <p:cNvSpPr>
            <a:spLocks noGrp="1"/>
          </p:cNvSpPr>
          <p:nvPr>
            <p:ph type="sldNum" sz="quarter" idx="5"/>
          </p:nvPr>
        </p:nvSpPr>
        <p:spPr/>
        <p:txBody>
          <a:bodyPr/>
          <a:lstStyle/>
          <a:p>
            <a:fld id="{1E4320D1-B6C8-C64A-8C00-B144B1C676AA}" type="slidenum">
              <a:rPr lang="en-US" smtClean="0"/>
              <a:t>30</a:t>
            </a:fld>
            <a:endParaRPr lang="en-US"/>
          </a:p>
        </p:txBody>
      </p:sp>
    </p:spTree>
    <p:extLst>
      <p:ext uri="{BB962C8B-B14F-4D97-AF65-F5344CB8AC3E}">
        <p14:creationId xmlns:p14="http://schemas.microsoft.com/office/powerpoint/2010/main" val="188869315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Myers (2012)</a:t>
            </a:r>
          </a:p>
          <a:p>
            <a:endParaRPr lang="en-US" dirty="0"/>
          </a:p>
          <a:p>
            <a:r>
              <a:rPr lang="en-US" dirty="0"/>
              <a:t>These are Myers 9 dimensions of reflective practice</a:t>
            </a:r>
          </a:p>
          <a:p>
            <a:endParaRPr lang="en-US" dirty="0"/>
          </a:p>
          <a:p>
            <a:r>
              <a:rPr lang="en-US" dirty="0"/>
              <a:t>Dimension 1 – identify an aspect of your teaching for development</a:t>
            </a:r>
          </a:p>
          <a:p>
            <a:r>
              <a:rPr lang="en-US" dirty="0"/>
              <a:t>2 – identify and implement a methods for conducing an evaluation of existing practices</a:t>
            </a:r>
          </a:p>
          <a:p>
            <a:r>
              <a:rPr lang="en-US" dirty="0"/>
              <a:t>3 – identify the links between theory and practice</a:t>
            </a:r>
          </a:p>
          <a:p>
            <a:r>
              <a:rPr lang="en-US" dirty="0"/>
              <a:t>4 – question your won persona theories and beliefs</a:t>
            </a:r>
          </a:p>
          <a:p>
            <a:r>
              <a:rPr lang="en-US" dirty="0"/>
              <a:t>5 – consider alternative perspectives/possibilities</a:t>
            </a:r>
          </a:p>
          <a:p>
            <a:r>
              <a:rPr lang="en-US" dirty="0"/>
              <a:t>6 – try new strategies </a:t>
            </a:r>
          </a:p>
          <a:p>
            <a:r>
              <a:rPr lang="en-US" dirty="0"/>
              <a:t>7 – ensure environment is one of inclusion</a:t>
            </a:r>
          </a:p>
          <a:p>
            <a:r>
              <a:rPr lang="en-US" dirty="0"/>
              <a:t>8 – develop new practices</a:t>
            </a:r>
          </a:p>
          <a:p>
            <a:r>
              <a:rPr lang="en-US" dirty="0"/>
              <a:t>9 start again</a:t>
            </a:r>
          </a:p>
          <a:p>
            <a:endParaRPr lang="en-US" dirty="0"/>
          </a:p>
          <a:p>
            <a:endParaRPr lang="en-US" dirty="0"/>
          </a:p>
          <a:p>
            <a:r>
              <a:rPr lang="en-US" dirty="0"/>
              <a:t>Though we cover much of this in this module, it is integrated throughout much of the course content </a:t>
            </a:r>
          </a:p>
        </p:txBody>
      </p:sp>
      <p:sp>
        <p:nvSpPr>
          <p:cNvPr id="4" name="Slide Number Placeholder 3"/>
          <p:cNvSpPr>
            <a:spLocks noGrp="1"/>
          </p:cNvSpPr>
          <p:nvPr>
            <p:ph type="sldNum" sz="quarter" idx="5"/>
          </p:nvPr>
        </p:nvSpPr>
        <p:spPr/>
        <p:txBody>
          <a:bodyPr/>
          <a:lstStyle/>
          <a:p>
            <a:fld id="{1E4320D1-B6C8-C64A-8C00-B144B1C676AA}" type="slidenum">
              <a:rPr lang="en-US" smtClean="0"/>
              <a:t>32</a:t>
            </a:fld>
            <a:endParaRPr lang="en-US"/>
          </a:p>
        </p:txBody>
      </p:sp>
    </p:spTree>
    <p:extLst>
      <p:ext uri="{BB962C8B-B14F-4D97-AF65-F5344CB8AC3E}">
        <p14:creationId xmlns:p14="http://schemas.microsoft.com/office/powerpoint/2010/main" val="143461435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E4320D1-B6C8-C64A-8C00-B144B1C676AA}" type="slidenum">
              <a:rPr lang="en-US" smtClean="0"/>
              <a:t>33</a:t>
            </a:fld>
            <a:endParaRPr lang="en-US"/>
          </a:p>
        </p:txBody>
      </p:sp>
    </p:spTree>
    <p:extLst>
      <p:ext uri="{BB962C8B-B14F-4D97-AF65-F5344CB8AC3E}">
        <p14:creationId xmlns:p14="http://schemas.microsoft.com/office/powerpoint/2010/main" val="159359444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Send for a coffee – reconsider the original statements </a:t>
            </a:r>
          </a:p>
          <a:p>
            <a:endParaRPr lang="en-US" dirty="0"/>
          </a:p>
          <a:p>
            <a:r>
              <a:rPr lang="en-US"/>
              <a:t>Just ask them to think it over again, has the view changed at all?</a:t>
            </a:r>
            <a:endParaRPr lang="en-US" dirty="0"/>
          </a:p>
        </p:txBody>
      </p:sp>
      <p:sp>
        <p:nvSpPr>
          <p:cNvPr id="4" name="Slide Number Placeholder 3"/>
          <p:cNvSpPr>
            <a:spLocks noGrp="1"/>
          </p:cNvSpPr>
          <p:nvPr>
            <p:ph type="sldNum" sz="quarter" idx="5"/>
          </p:nvPr>
        </p:nvSpPr>
        <p:spPr/>
        <p:txBody>
          <a:bodyPr/>
          <a:lstStyle/>
          <a:p>
            <a:fld id="{1E4320D1-B6C8-C64A-8C00-B144B1C676AA}" type="slidenum">
              <a:rPr lang="en-US" smtClean="0"/>
              <a:t>36</a:t>
            </a:fld>
            <a:endParaRPr lang="en-US"/>
          </a:p>
        </p:txBody>
      </p:sp>
    </p:spTree>
    <p:extLst>
      <p:ext uri="{BB962C8B-B14F-4D97-AF65-F5344CB8AC3E}">
        <p14:creationId xmlns:p14="http://schemas.microsoft.com/office/powerpoint/2010/main" val="1662315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60B6BC-9213-AC49-B105-7294E796B9B3}"/>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04D4DCA1-100C-5642-9227-98BE36F3CE8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1DA6129C-01C2-3145-BA4B-045858861299}"/>
              </a:ext>
            </a:extLst>
          </p:cNvPr>
          <p:cNvSpPr>
            <a:spLocks noGrp="1"/>
          </p:cNvSpPr>
          <p:nvPr>
            <p:ph type="dt" sz="half" idx="10"/>
          </p:nvPr>
        </p:nvSpPr>
        <p:spPr/>
        <p:txBody>
          <a:bodyPr/>
          <a:lstStyle/>
          <a:p>
            <a:fld id="{5E167C8B-CDBB-954E-8F8A-9D619E22DFD9}" type="datetimeFigureOut">
              <a:rPr lang="en-US" smtClean="0"/>
              <a:t>9/19/2023</a:t>
            </a:fld>
            <a:endParaRPr lang="en-US"/>
          </a:p>
        </p:txBody>
      </p:sp>
      <p:sp>
        <p:nvSpPr>
          <p:cNvPr id="5" name="Footer Placeholder 4">
            <a:extLst>
              <a:ext uri="{FF2B5EF4-FFF2-40B4-BE49-F238E27FC236}">
                <a16:creationId xmlns:a16="http://schemas.microsoft.com/office/drawing/2014/main" id="{FDA091CE-840A-DA48-979A-304EE62AFEA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94BE887-CC74-B041-A537-79DD770A336D}"/>
              </a:ext>
            </a:extLst>
          </p:cNvPr>
          <p:cNvSpPr>
            <a:spLocks noGrp="1"/>
          </p:cNvSpPr>
          <p:nvPr>
            <p:ph type="sldNum" sz="quarter" idx="12"/>
          </p:nvPr>
        </p:nvSpPr>
        <p:spPr/>
        <p:txBody>
          <a:bodyPr/>
          <a:lstStyle/>
          <a:p>
            <a:fld id="{6751A099-A4FB-A043-AE00-218CFFFC4FC5}" type="slidenum">
              <a:rPr lang="en-US" smtClean="0"/>
              <a:t>‹#›</a:t>
            </a:fld>
            <a:endParaRPr lang="en-US"/>
          </a:p>
        </p:txBody>
      </p:sp>
    </p:spTree>
    <p:extLst>
      <p:ext uri="{BB962C8B-B14F-4D97-AF65-F5344CB8AC3E}">
        <p14:creationId xmlns:p14="http://schemas.microsoft.com/office/powerpoint/2010/main" val="5884776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05A9B4-7572-5A4C-B157-C901B22D8ED3}"/>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1946BCAC-5EBA-004A-B342-2936249E5047}"/>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F4D53B3-D7C5-0444-994F-B49F84E21AFE}"/>
              </a:ext>
            </a:extLst>
          </p:cNvPr>
          <p:cNvSpPr>
            <a:spLocks noGrp="1"/>
          </p:cNvSpPr>
          <p:nvPr>
            <p:ph type="dt" sz="half" idx="10"/>
          </p:nvPr>
        </p:nvSpPr>
        <p:spPr/>
        <p:txBody>
          <a:bodyPr/>
          <a:lstStyle/>
          <a:p>
            <a:fld id="{5E167C8B-CDBB-954E-8F8A-9D619E22DFD9}" type="datetimeFigureOut">
              <a:rPr lang="en-US" smtClean="0"/>
              <a:t>9/19/2023</a:t>
            </a:fld>
            <a:endParaRPr lang="en-US"/>
          </a:p>
        </p:txBody>
      </p:sp>
      <p:sp>
        <p:nvSpPr>
          <p:cNvPr id="5" name="Footer Placeholder 4">
            <a:extLst>
              <a:ext uri="{FF2B5EF4-FFF2-40B4-BE49-F238E27FC236}">
                <a16:creationId xmlns:a16="http://schemas.microsoft.com/office/drawing/2014/main" id="{0AE5457C-0FC1-4F40-AA91-0043E4916FD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2FA3E5A-383D-3E45-A0C6-06ADEE91AD0B}"/>
              </a:ext>
            </a:extLst>
          </p:cNvPr>
          <p:cNvSpPr>
            <a:spLocks noGrp="1"/>
          </p:cNvSpPr>
          <p:nvPr>
            <p:ph type="sldNum" sz="quarter" idx="12"/>
          </p:nvPr>
        </p:nvSpPr>
        <p:spPr/>
        <p:txBody>
          <a:bodyPr/>
          <a:lstStyle/>
          <a:p>
            <a:fld id="{6751A099-A4FB-A043-AE00-218CFFFC4FC5}" type="slidenum">
              <a:rPr lang="en-US" smtClean="0"/>
              <a:t>‹#›</a:t>
            </a:fld>
            <a:endParaRPr lang="en-US"/>
          </a:p>
        </p:txBody>
      </p:sp>
    </p:spTree>
    <p:extLst>
      <p:ext uri="{BB962C8B-B14F-4D97-AF65-F5344CB8AC3E}">
        <p14:creationId xmlns:p14="http://schemas.microsoft.com/office/powerpoint/2010/main" val="17334806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2A9C1D-68FD-E74B-AAA5-F35E26ABD27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DA24CA88-1D7D-2A4D-9725-A65E61D7881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CEA2739F-6301-D240-AEB5-5914124C3A98}"/>
              </a:ext>
            </a:extLst>
          </p:cNvPr>
          <p:cNvSpPr>
            <a:spLocks noGrp="1"/>
          </p:cNvSpPr>
          <p:nvPr>
            <p:ph type="dt" sz="half" idx="10"/>
          </p:nvPr>
        </p:nvSpPr>
        <p:spPr/>
        <p:txBody>
          <a:bodyPr/>
          <a:lstStyle/>
          <a:p>
            <a:fld id="{5E167C8B-CDBB-954E-8F8A-9D619E22DFD9}" type="datetimeFigureOut">
              <a:rPr lang="en-US" smtClean="0"/>
              <a:t>9/19/2023</a:t>
            </a:fld>
            <a:endParaRPr lang="en-US"/>
          </a:p>
        </p:txBody>
      </p:sp>
      <p:sp>
        <p:nvSpPr>
          <p:cNvPr id="5" name="Footer Placeholder 4">
            <a:extLst>
              <a:ext uri="{FF2B5EF4-FFF2-40B4-BE49-F238E27FC236}">
                <a16:creationId xmlns:a16="http://schemas.microsoft.com/office/drawing/2014/main" id="{2202E190-4C0B-164C-BDCB-39E24AAF68A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FA90E42-0B4D-4A48-87EC-A9B98A80E4B0}"/>
              </a:ext>
            </a:extLst>
          </p:cNvPr>
          <p:cNvSpPr>
            <a:spLocks noGrp="1"/>
          </p:cNvSpPr>
          <p:nvPr>
            <p:ph type="sldNum" sz="quarter" idx="12"/>
          </p:nvPr>
        </p:nvSpPr>
        <p:spPr/>
        <p:txBody>
          <a:bodyPr/>
          <a:lstStyle/>
          <a:p>
            <a:fld id="{6751A099-A4FB-A043-AE00-218CFFFC4FC5}" type="slidenum">
              <a:rPr lang="en-US" smtClean="0"/>
              <a:t>‹#›</a:t>
            </a:fld>
            <a:endParaRPr lang="en-US"/>
          </a:p>
        </p:txBody>
      </p:sp>
    </p:spTree>
    <p:extLst>
      <p:ext uri="{BB962C8B-B14F-4D97-AF65-F5344CB8AC3E}">
        <p14:creationId xmlns:p14="http://schemas.microsoft.com/office/powerpoint/2010/main" val="32019712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0E5476-041B-2E45-BCD9-2CF6B12B2B8E}"/>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90AA5D0A-7BFC-3647-B275-95FEE9EC4AA2}"/>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F9D64EC2-2E33-CF43-8A1A-315E564E320E}"/>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F8F4738A-75C4-7148-BB40-BF5F5F878EEE}"/>
              </a:ext>
            </a:extLst>
          </p:cNvPr>
          <p:cNvSpPr>
            <a:spLocks noGrp="1"/>
          </p:cNvSpPr>
          <p:nvPr>
            <p:ph type="dt" sz="half" idx="10"/>
          </p:nvPr>
        </p:nvSpPr>
        <p:spPr/>
        <p:txBody>
          <a:bodyPr/>
          <a:lstStyle/>
          <a:p>
            <a:fld id="{5E167C8B-CDBB-954E-8F8A-9D619E22DFD9}" type="datetimeFigureOut">
              <a:rPr lang="en-US" smtClean="0"/>
              <a:t>9/19/2023</a:t>
            </a:fld>
            <a:endParaRPr lang="en-US"/>
          </a:p>
        </p:txBody>
      </p:sp>
      <p:sp>
        <p:nvSpPr>
          <p:cNvPr id="6" name="Footer Placeholder 5">
            <a:extLst>
              <a:ext uri="{FF2B5EF4-FFF2-40B4-BE49-F238E27FC236}">
                <a16:creationId xmlns:a16="http://schemas.microsoft.com/office/drawing/2014/main" id="{CACE68AA-B591-6740-A0EE-B371D0BEECA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F20714E-2ABD-E940-A1BE-A07B69C5BFF3}"/>
              </a:ext>
            </a:extLst>
          </p:cNvPr>
          <p:cNvSpPr>
            <a:spLocks noGrp="1"/>
          </p:cNvSpPr>
          <p:nvPr>
            <p:ph type="sldNum" sz="quarter" idx="12"/>
          </p:nvPr>
        </p:nvSpPr>
        <p:spPr/>
        <p:txBody>
          <a:bodyPr/>
          <a:lstStyle/>
          <a:p>
            <a:fld id="{6751A099-A4FB-A043-AE00-218CFFFC4FC5}" type="slidenum">
              <a:rPr lang="en-US" smtClean="0"/>
              <a:t>‹#›</a:t>
            </a:fld>
            <a:endParaRPr lang="en-US"/>
          </a:p>
        </p:txBody>
      </p:sp>
    </p:spTree>
    <p:extLst>
      <p:ext uri="{BB962C8B-B14F-4D97-AF65-F5344CB8AC3E}">
        <p14:creationId xmlns:p14="http://schemas.microsoft.com/office/powerpoint/2010/main" val="23532315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A68E26-75DE-2D49-AE5D-04657E87FD09}"/>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18D59D2E-D505-E745-9118-E29E9C6B602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B703320A-D06F-8A4C-8AAF-F7863760C440}"/>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DEA39E0C-E5FD-BD48-A9AB-50AE870F2F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92EBC78C-C1AC-FB47-9713-649B636687A1}"/>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37FE3043-2A49-5845-8E76-821B7A8D5610}"/>
              </a:ext>
            </a:extLst>
          </p:cNvPr>
          <p:cNvSpPr>
            <a:spLocks noGrp="1"/>
          </p:cNvSpPr>
          <p:nvPr>
            <p:ph type="dt" sz="half" idx="10"/>
          </p:nvPr>
        </p:nvSpPr>
        <p:spPr/>
        <p:txBody>
          <a:bodyPr/>
          <a:lstStyle/>
          <a:p>
            <a:fld id="{5E167C8B-CDBB-954E-8F8A-9D619E22DFD9}" type="datetimeFigureOut">
              <a:rPr lang="en-US" smtClean="0"/>
              <a:t>9/19/2023</a:t>
            </a:fld>
            <a:endParaRPr lang="en-US"/>
          </a:p>
        </p:txBody>
      </p:sp>
      <p:sp>
        <p:nvSpPr>
          <p:cNvPr id="8" name="Footer Placeholder 7">
            <a:extLst>
              <a:ext uri="{FF2B5EF4-FFF2-40B4-BE49-F238E27FC236}">
                <a16:creationId xmlns:a16="http://schemas.microsoft.com/office/drawing/2014/main" id="{CBAF4B7E-DC1A-8948-BED2-A0286F6EAAE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03330D9D-DF98-E54F-8408-6064734C793D}"/>
              </a:ext>
            </a:extLst>
          </p:cNvPr>
          <p:cNvSpPr>
            <a:spLocks noGrp="1"/>
          </p:cNvSpPr>
          <p:nvPr>
            <p:ph type="sldNum" sz="quarter" idx="12"/>
          </p:nvPr>
        </p:nvSpPr>
        <p:spPr/>
        <p:txBody>
          <a:bodyPr/>
          <a:lstStyle/>
          <a:p>
            <a:fld id="{6751A099-A4FB-A043-AE00-218CFFFC4FC5}" type="slidenum">
              <a:rPr lang="en-US" smtClean="0"/>
              <a:t>‹#›</a:t>
            </a:fld>
            <a:endParaRPr lang="en-US"/>
          </a:p>
        </p:txBody>
      </p:sp>
    </p:spTree>
    <p:extLst>
      <p:ext uri="{BB962C8B-B14F-4D97-AF65-F5344CB8AC3E}">
        <p14:creationId xmlns:p14="http://schemas.microsoft.com/office/powerpoint/2010/main" val="16779907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DD91D4-900D-CF47-BEE2-3B478A4C558D}"/>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7FE6F2AA-E49D-4749-B08E-7A562DEE71D7}"/>
              </a:ext>
            </a:extLst>
          </p:cNvPr>
          <p:cNvSpPr>
            <a:spLocks noGrp="1"/>
          </p:cNvSpPr>
          <p:nvPr>
            <p:ph type="dt" sz="half" idx="10"/>
          </p:nvPr>
        </p:nvSpPr>
        <p:spPr/>
        <p:txBody>
          <a:bodyPr/>
          <a:lstStyle/>
          <a:p>
            <a:fld id="{5E167C8B-CDBB-954E-8F8A-9D619E22DFD9}" type="datetimeFigureOut">
              <a:rPr lang="en-US" smtClean="0"/>
              <a:t>9/19/2023</a:t>
            </a:fld>
            <a:endParaRPr lang="en-US"/>
          </a:p>
        </p:txBody>
      </p:sp>
      <p:sp>
        <p:nvSpPr>
          <p:cNvPr id="4" name="Footer Placeholder 3">
            <a:extLst>
              <a:ext uri="{FF2B5EF4-FFF2-40B4-BE49-F238E27FC236}">
                <a16:creationId xmlns:a16="http://schemas.microsoft.com/office/drawing/2014/main" id="{39A60772-CC5B-B449-AE64-3DD37BB6DFE5}"/>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7422346D-C407-484B-961F-A8C8BCB15C1A}"/>
              </a:ext>
            </a:extLst>
          </p:cNvPr>
          <p:cNvSpPr>
            <a:spLocks noGrp="1"/>
          </p:cNvSpPr>
          <p:nvPr>
            <p:ph type="sldNum" sz="quarter" idx="12"/>
          </p:nvPr>
        </p:nvSpPr>
        <p:spPr/>
        <p:txBody>
          <a:bodyPr/>
          <a:lstStyle/>
          <a:p>
            <a:fld id="{6751A099-A4FB-A043-AE00-218CFFFC4FC5}" type="slidenum">
              <a:rPr lang="en-US" smtClean="0"/>
              <a:t>‹#›</a:t>
            </a:fld>
            <a:endParaRPr lang="en-US"/>
          </a:p>
        </p:txBody>
      </p:sp>
    </p:spTree>
    <p:extLst>
      <p:ext uri="{BB962C8B-B14F-4D97-AF65-F5344CB8AC3E}">
        <p14:creationId xmlns:p14="http://schemas.microsoft.com/office/powerpoint/2010/main" val="814796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F972524-64EE-B24C-9818-D760B41D877B}"/>
              </a:ext>
            </a:extLst>
          </p:cNvPr>
          <p:cNvSpPr>
            <a:spLocks noGrp="1"/>
          </p:cNvSpPr>
          <p:nvPr>
            <p:ph type="dt" sz="half" idx="10"/>
          </p:nvPr>
        </p:nvSpPr>
        <p:spPr/>
        <p:txBody>
          <a:bodyPr/>
          <a:lstStyle/>
          <a:p>
            <a:fld id="{5E167C8B-CDBB-954E-8F8A-9D619E22DFD9}" type="datetimeFigureOut">
              <a:rPr lang="en-US" smtClean="0"/>
              <a:t>9/19/2023</a:t>
            </a:fld>
            <a:endParaRPr lang="en-US"/>
          </a:p>
        </p:txBody>
      </p:sp>
      <p:sp>
        <p:nvSpPr>
          <p:cNvPr id="3" name="Footer Placeholder 2">
            <a:extLst>
              <a:ext uri="{FF2B5EF4-FFF2-40B4-BE49-F238E27FC236}">
                <a16:creationId xmlns:a16="http://schemas.microsoft.com/office/drawing/2014/main" id="{D1D81D1B-7AE3-694C-9EFB-4216EF264226}"/>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86276D66-D835-7548-9B1E-1D39CA87E553}"/>
              </a:ext>
            </a:extLst>
          </p:cNvPr>
          <p:cNvSpPr>
            <a:spLocks noGrp="1"/>
          </p:cNvSpPr>
          <p:nvPr>
            <p:ph type="sldNum" sz="quarter" idx="12"/>
          </p:nvPr>
        </p:nvSpPr>
        <p:spPr/>
        <p:txBody>
          <a:bodyPr/>
          <a:lstStyle/>
          <a:p>
            <a:fld id="{6751A099-A4FB-A043-AE00-218CFFFC4FC5}" type="slidenum">
              <a:rPr lang="en-US" smtClean="0"/>
              <a:t>‹#›</a:t>
            </a:fld>
            <a:endParaRPr lang="en-US"/>
          </a:p>
        </p:txBody>
      </p:sp>
    </p:spTree>
    <p:extLst>
      <p:ext uri="{BB962C8B-B14F-4D97-AF65-F5344CB8AC3E}">
        <p14:creationId xmlns:p14="http://schemas.microsoft.com/office/powerpoint/2010/main" val="40306876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B0EE1A-A02E-4D41-A27E-7AE725FF007E}"/>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A5707949-A8AF-A649-9A65-BD10749666E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16A2A943-9E43-AF45-ADBC-AF1AAB5452C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3B365271-5904-E144-A310-39ACF8E3925B}"/>
              </a:ext>
            </a:extLst>
          </p:cNvPr>
          <p:cNvSpPr>
            <a:spLocks noGrp="1"/>
          </p:cNvSpPr>
          <p:nvPr>
            <p:ph type="dt" sz="half" idx="10"/>
          </p:nvPr>
        </p:nvSpPr>
        <p:spPr/>
        <p:txBody>
          <a:bodyPr/>
          <a:lstStyle/>
          <a:p>
            <a:fld id="{5E167C8B-CDBB-954E-8F8A-9D619E22DFD9}" type="datetimeFigureOut">
              <a:rPr lang="en-US" smtClean="0"/>
              <a:t>9/19/2023</a:t>
            </a:fld>
            <a:endParaRPr lang="en-US"/>
          </a:p>
        </p:txBody>
      </p:sp>
      <p:sp>
        <p:nvSpPr>
          <p:cNvPr id="6" name="Footer Placeholder 5">
            <a:extLst>
              <a:ext uri="{FF2B5EF4-FFF2-40B4-BE49-F238E27FC236}">
                <a16:creationId xmlns:a16="http://schemas.microsoft.com/office/drawing/2014/main" id="{45A5570D-3DD1-714A-B8A8-449818D51F8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8C481F8-8840-1641-99F4-3DE4ADCFDD5D}"/>
              </a:ext>
            </a:extLst>
          </p:cNvPr>
          <p:cNvSpPr>
            <a:spLocks noGrp="1"/>
          </p:cNvSpPr>
          <p:nvPr>
            <p:ph type="sldNum" sz="quarter" idx="12"/>
          </p:nvPr>
        </p:nvSpPr>
        <p:spPr/>
        <p:txBody>
          <a:bodyPr/>
          <a:lstStyle/>
          <a:p>
            <a:fld id="{6751A099-A4FB-A043-AE00-218CFFFC4FC5}" type="slidenum">
              <a:rPr lang="en-US" smtClean="0"/>
              <a:t>‹#›</a:t>
            </a:fld>
            <a:endParaRPr lang="en-US"/>
          </a:p>
        </p:txBody>
      </p:sp>
    </p:spTree>
    <p:extLst>
      <p:ext uri="{BB962C8B-B14F-4D97-AF65-F5344CB8AC3E}">
        <p14:creationId xmlns:p14="http://schemas.microsoft.com/office/powerpoint/2010/main" val="20874337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EE4F2B-07ED-DF4A-82CC-46561C14F54F}"/>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12EA718C-AA15-474C-B721-FBA6EEA415E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9402E8C-9AD9-7343-BEE0-F3519D9D955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659CE731-8468-7248-8828-E1375ABB3CEF}"/>
              </a:ext>
            </a:extLst>
          </p:cNvPr>
          <p:cNvSpPr>
            <a:spLocks noGrp="1"/>
          </p:cNvSpPr>
          <p:nvPr>
            <p:ph type="dt" sz="half" idx="10"/>
          </p:nvPr>
        </p:nvSpPr>
        <p:spPr/>
        <p:txBody>
          <a:bodyPr/>
          <a:lstStyle/>
          <a:p>
            <a:fld id="{5E167C8B-CDBB-954E-8F8A-9D619E22DFD9}" type="datetimeFigureOut">
              <a:rPr lang="en-US" smtClean="0"/>
              <a:t>9/19/2023</a:t>
            </a:fld>
            <a:endParaRPr lang="en-US"/>
          </a:p>
        </p:txBody>
      </p:sp>
      <p:sp>
        <p:nvSpPr>
          <p:cNvPr id="6" name="Footer Placeholder 5">
            <a:extLst>
              <a:ext uri="{FF2B5EF4-FFF2-40B4-BE49-F238E27FC236}">
                <a16:creationId xmlns:a16="http://schemas.microsoft.com/office/drawing/2014/main" id="{FFBC7D1A-A042-B741-B440-B1592164DEB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ECD8286-3A10-0749-B993-4CE3FB35FC0B}"/>
              </a:ext>
            </a:extLst>
          </p:cNvPr>
          <p:cNvSpPr>
            <a:spLocks noGrp="1"/>
          </p:cNvSpPr>
          <p:nvPr>
            <p:ph type="sldNum" sz="quarter" idx="12"/>
          </p:nvPr>
        </p:nvSpPr>
        <p:spPr/>
        <p:txBody>
          <a:bodyPr/>
          <a:lstStyle/>
          <a:p>
            <a:fld id="{6751A099-A4FB-A043-AE00-218CFFFC4FC5}" type="slidenum">
              <a:rPr lang="en-US" smtClean="0"/>
              <a:t>‹#›</a:t>
            </a:fld>
            <a:endParaRPr lang="en-US"/>
          </a:p>
        </p:txBody>
      </p:sp>
    </p:spTree>
    <p:extLst>
      <p:ext uri="{BB962C8B-B14F-4D97-AF65-F5344CB8AC3E}">
        <p14:creationId xmlns:p14="http://schemas.microsoft.com/office/powerpoint/2010/main" val="15069697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30B700-5CD2-774D-80F2-3A624A639095}"/>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202F0653-EB0A-9747-BCF7-CBE4D0C757DF}"/>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DB7EF3A-43F3-BA4B-8275-363770B9D1DE}"/>
              </a:ext>
            </a:extLst>
          </p:cNvPr>
          <p:cNvSpPr>
            <a:spLocks noGrp="1"/>
          </p:cNvSpPr>
          <p:nvPr>
            <p:ph type="dt" sz="half" idx="10"/>
          </p:nvPr>
        </p:nvSpPr>
        <p:spPr/>
        <p:txBody>
          <a:bodyPr/>
          <a:lstStyle/>
          <a:p>
            <a:fld id="{5E167C8B-CDBB-954E-8F8A-9D619E22DFD9}" type="datetimeFigureOut">
              <a:rPr lang="en-US" smtClean="0"/>
              <a:t>9/19/2023</a:t>
            </a:fld>
            <a:endParaRPr lang="en-US"/>
          </a:p>
        </p:txBody>
      </p:sp>
      <p:sp>
        <p:nvSpPr>
          <p:cNvPr id="5" name="Footer Placeholder 4">
            <a:extLst>
              <a:ext uri="{FF2B5EF4-FFF2-40B4-BE49-F238E27FC236}">
                <a16:creationId xmlns:a16="http://schemas.microsoft.com/office/drawing/2014/main" id="{D008998B-AD2F-494E-B918-06A9D70A53E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068D21C-048C-B647-9D5B-2F82C3481482}"/>
              </a:ext>
            </a:extLst>
          </p:cNvPr>
          <p:cNvSpPr>
            <a:spLocks noGrp="1"/>
          </p:cNvSpPr>
          <p:nvPr>
            <p:ph type="sldNum" sz="quarter" idx="12"/>
          </p:nvPr>
        </p:nvSpPr>
        <p:spPr/>
        <p:txBody>
          <a:bodyPr/>
          <a:lstStyle/>
          <a:p>
            <a:fld id="{6751A099-A4FB-A043-AE00-218CFFFC4FC5}" type="slidenum">
              <a:rPr lang="en-US" smtClean="0"/>
              <a:t>‹#›</a:t>
            </a:fld>
            <a:endParaRPr lang="en-US"/>
          </a:p>
        </p:txBody>
      </p:sp>
    </p:spTree>
    <p:extLst>
      <p:ext uri="{BB962C8B-B14F-4D97-AF65-F5344CB8AC3E}">
        <p14:creationId xmlns:p14="http://schemas.microsoft.com/office/powerpoint/2010/main" val="19105982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6312570-D3BB-A947-8A4F-EA006A967356}"/>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A0EE0D31-8300-7942-B37D-04E97A838D5F}"/>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B925C34-1E52-7344-A629-59B7962E9B84}"/>
              </a:ext>
            </a:extLst>
          </p:cNvPr>
          <p:cNvSpPr>
            <a:spLocks noGrp="1"/>
          </p:cNvSpPr>
          <p:nvPr>
            <p:ph type="dt" sz="half" idx="10"/>
          </p:nvPr>
        </p:nvSpPr>
        <p:spPr/>
        <p:txBody>
          <a:bodyPr/>
          <a:lstStyle/>
          <a:p>
            <a:fld id="{5E167C8B-CDBB-954E-8F8A-9D619E22DFD9}" type="datetimeFigureOut">
              <a:rPr lang="en-US" smtClean="0"/>
              <a:t>9/19/2023</a:t>
            </a:fld>
            <a:endParaRPr lang="en-US"/>
          </a:p>
        </p:txBody>
      </p:sp>
      <p:sp>
        <p:nvSpPr>
          <p:cNvPr id="5" name="Footer Placeholder 4">
            <a:extLst>
              <a:ext uri="{FF2B5EF4-FFF2-40B4-BE49-F238E27FC236}">
                <a16:creationId xmlns:a16="http://schemas.microsoft.com/office/drawing/2014/main" id="{031F692A-2C2E-BB44-BB62-E49FB94D9CB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F1DD507-5DBD-FB4A-8913-78F50BA6B994}"/>
              </a:ext>
            </a:extLst>
          </p:cNvPr>
          <p:cNvSpPr>
            <a:spLocks noGrp="1"/>
          </p:cNvSpPr>
          <p:nvPr>
            <p:ph type="sldNum" sz="quarter" idx="12"/>
          </p:nvPr>
        </p:nvSpPr>
        <p:spPr/>
        <p:txBody>
          <a:bodyPr/>
          <a:lstStyle/>
          <a:p>
            <a:fld id="{6751A099-A4FB-A043-AE00-218CFFFC4FC5}" type="slidenum">
              <a:rPr lang="en-US" smtClean="0"/>
              <a:t>‹#›</a:t>
            </a:fld>
            <a:endParaRPr lang="en-US"/>
          </a:p>
        </p:txBody>
      </p:sp>
    </p:spTree>
    <p:extLst>
      <p:ext uri="{BB962C8B-B14F-4D97-AF65-F5344CB8AC3E}">
        <p14:creationId xmlns:p14="http://schemas.microsoft.com/office/powerpoint/2010/main" val="6624887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1915273-7315-C446-A0CA-5AEC1CDEC15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307D27D2-F75B-6748-8ECA-3E5C422218A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62ED5CE-4F8B-7E4E-80F0-8FA427C89DC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E167C8B-CDBB-954E-8F8A-9D619E22DFD9}" type="datetimeFigureOut">
              <a:rPr lang="en-US" smtClean="0"/>
              <a:t>9/19/2023</a:t>
            </a:fld>
            <a:endParaRPr lang="en-US"/>
          </a:p>
        </p:txBody>
      </p:sp>
      <p:sp>
        <p:nvSpPr>
          <p:cNvPr id="5" name="Footer Placeholder 4">
            <a:extLst>
              <a:ext uri="{FF2B5EF4-FFF2-40B4-BE49-F238E27FC236}">
                <a16:creationId xmlns:a16="http://schemas.microsoft.com/office/drawing/2014/main" id="{22ADFB1C-0348-6846-9587-385095C7223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E3CD8CA-650A-5C45-B259-347743F4E57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51A099-A4FB-A043-AE00-218CFFFC4FC5}" type="slidenum">
              <a:rPr lang="en-US" smtClean="0"/>
              <a:t>‹#›</a:t>
            </a:fld>
            <a:endParaRPr lang="en-US"/>
          </a:p>
        </p:txBody>
      </p:sp>
    </p:spTree>
    <p:extLst>
      <p:ext uri="{BB962C8B-B14F-4D97-AF65-F5344CB8AC3E}">
        <p14:creationId xmlns:p14="http://schemas.microsoft.com/office/powerpoint/2010/main" val="33172978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xml"/><Relationship Id="rId1" Type="http://schemas.openxmlformats.org/officeDocument/2006/relationships/slideLayout" Target="../slideLayouts/slideLayout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4.xml"/><Relationship Id="rId5" Type="http://schemas.openxmlformats.org/officeDocument/2006/relationships/image" Target="../media/image3.pn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21.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24.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27.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32.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diagramData" Target="../diagrams/data15.xml"/><Relationship Id="rId7" Type="http://schemas.microsoft.com/office/2007/relationships/diagramDrawing" Target="../diagrams/drawing15.xml"/><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diagramColors" Target="../diagrams/colors15.xml"/><Relationship Id="rId5" Type="http://schemas.openxmlformats.org/officeDocument/2006/relationships/diagramQuickStyle" Target="../diagrams/quickStyle15.xml"/><Relationship Id="rId4" Type="http://schemas.openxmlformats.org/officeDocument/2006/relationships/diagramLayout" Target="../diagrams/layout15.xml"/></Relationships>
</file>

<file path=ppt/slides/_rels/slide37.xml.rels><?xml version="1.0" encoding="UTF-8" standalone="yes"?>
<Relationships xmlns="http://schemas.openxmlformats.org/package/2006/relationships"><Relationship Id="rId2" Type="http://schemas.openxmlformats.org/officeDocument/2006/relationships/hyperlink" Target="https://doi.org/10.1177/0022487119883545"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6F5A5072-7B47-4D32-B52A-4EBBF590B8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9715DAF0-AE1B-46C9-8A6B-DB2AA05AB9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2" y="-22693"/>
            <a:ext cx="12191999" cy="4374129"/>
          </a:xfrm>
          <a:prstGeom prst="rect">
            <a:avLst/>
          </a:prstGeom>
          <a:gradFill>
            <a:gsLst>
              <a:gs pos="0">
                <a:schemeClr val="accent1">
                  <a:lumMod val="75000"/>
                </a:schemeClr>
              </a:gs>
              <a:gs pos="100000">
                <a:srgbClr val="000000"/>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6016219D-510E-4184-9090-6D5578A87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908719" y="-3931841"/>
            <a:ext cx="4374557" cy="12192000"/>
          </a:xfrm>
          <a:prstGeom prst="rect">
            <a:avLst/>
          </a:prstGeom>
          <a:gradFill>
            <a:gsLst>
              <a:gs pos="40000">
                <a:schemeClr val="accent1">
                  <a:alpha val="0"/>
                </a:schemeClr>
              </a:gs>
              <a:gs pos="100000">
                <a:schemeClr val="accent1">
                  <a:lumMod val="75000"/>
                  <a:alpha val="52000"/>
                </a:schemeClr>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FF4A713-7B75-4B21-90D7-5AB19547C7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136696" y="-3703868"/>
            <a:ext cx="4374128" cy="11736479"/>
          </a:xfrm>
          <a:prstGeom prst="rect">
            <a:avLst/>
          </a:prstGeom>
          <a:gradFill>
            <a:gsLst>
              <a:gs pos="17000">
                <a:schemeClr val="accent1">
                  <a:alpha val="0"/>
                </a:schemeClr>
              </a:gs>
              <a:gs pos="100000">
                <a:srgbClr val="000000">
                  <a:alpha val="37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DC631C0B-6DA6-4E57-8231-CE32B3434A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 y="-22690"/>
            <a:ext cx="8542485" cy="4374126"/>
          </a:xfrm>
          <a:prstGeom prst="rect">
            <a:avLst/>
          </a:prstGeom>
          <a:gradFill>
            <a:gsLst>
              <a:gs pos="0">
                <a:schemeClr val="accent1">
                  <a:lumMod val="50000"/>
                  <a:alpha val="0"/>
                </a:schemeClr>
              </a:gs>
              <a:gs pos="100000">
                <a:srgbClr val="000000">
                  <a:alpha val="25000"/>
                </a:srgb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C29501E6-A978-4A61-9689-9085AF97A5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2508972">
            <a:off x="5945431" y="-1032053"/>
            <a:ext cx="4990147" cy="4439131"/>
          </a:xfrm>
          <a:custGeom>
            <a:avLst/>
            <a:gdLst>
              <a:gd name="connsiteX0" fmla="*/ 4990147 w 4990147"/>
              <a:gd name="connsiteY0" fmla="*/ 2229378 h 4439131"/>
              <a:gd name="connsiteX1" fmla="*/ 917384 w 4990147"/>
              <a:gd name="connsiteY1" fmla="*/ 4439131 h 4439131"/>
              <a:gd name="connsiteX2" fmla="*/ 910814 w 4990147"/>
              <a:gd name="connsiteY2" fmla="*/ 4434219 h 4439131"/>
              <a:gd name="connsiteX3" fmla="*/ 0 w 4990147"/>
              <a:gd name="connsiteY3" fmla="*/ 2502877 h 4439131"/>
              <a:gd name="connsiteX4" fmla="*/ 2502877 w 4990147"/>
              <a:gd name="connsiteY4" fmla="*/ 0 h 4439131"/>
              <a:gd name="connsiteX5" fmla="*/ 4954904 w 4990147"/>
              <a:gd name="connsiteY5" fmla="*/ 1998460 h 4439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0147" h="4439131">
                <a:moveTo>
                  <a:pt x="4990147" y="2229378"/>
                </a:moveTo>
                <a:lnTo>
                  <a:pt x="917384" y="4439131"/>
                </a:lnTo>
                <a:lnTo>
                  <a:pt x="910814" y="4434219"/>
                </a:lnTo>
                <a:cubicBezTo>
                  <a:pt x="354557" y="3975154"/>
                  <a:pt x="0" y="3280421"/>
                  <a:pt x="0" y="2502877"/>
                </a:cubicBezTo>
                <a:cubicBezTo>
                  <a:pt x="0" y="1120576"/>
                  <a:pt x="1120576" y="0"/>
                  <a:pt x="2502877" y="0"/>
                </a:cubicBezTo>
                <a:cubicBezTo>
                  <a:pt x="3712390" y="0"/>
                  <a:pt x="4721520" y="857941"/>
                  <a:pt x="4954904" y="1998460"/>
                </a:cubicBezTo>
                <a:close/>
              </a:path>
            </a:pathLst>
          </a:custGeom>
          <a:gradFill>
            <a:gsLst>
              <a:gs pos="0">
                <a:schemeClr val="accent1">
                  <a:alpha val="22000"/>
                </a:schemeClr>
              </a:gs>
              <a:gs pos="87000">
                <a:schemeClr val="accent1">
                  <a:lumMod val="60000"/>
                  <a:lumOff val="40000"/>
                  <a:alpha val="2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46C31760-9818-E743-B99E-F68ABDF91795}"/>
              </a:ext>
            </a:extLst>
          </p:cNvPr>
          <p:cNvSpPr>
            <a:spLocks noGrp="1"/>
          </p:cNvSpPr>
          <p:nvPr>
            <p:ph type="ctrTitle"/>
          </p:nvPr>
        </p:nvSpPr>
        <p:spPr>
          <a:xfrm>
            <a:off x="1314824" y="735106"/>
            <a:ext cx="10053763" cy="2928470"/>
          </a:xfrm>
        </p:spPr>
        <p:txBody>
          <a:bodyPr anchor="b">
            <a:normAutofit/>
          </a:bodyPr>
          <a:lstStyle/>
          <a:p>
            <a:pPr algn="l"/>
            <a:r>
              <a:rPr lang="cy-GB" sz="4800">
                <a:solidFill>
                  <a:srgbClr val="FFFFFF"/>
                </a:solidFill>
              </a:rPr>
              <a:t>Croeso i ECAD6007C 2023-4</a:t>
            </a:r>
            <a:br>
              <a:rPr lang="cy-GB" sz="4800" dirty="0">
                <a:solidFill>
                  <a:srgbClr val="FFFFFF"/>
                </a:solidFill>
              </a:rPr>
            </a:br>
            <a:br>
              <a:rPr lang="cy-GB" sz="4800" dirty="0">
                <a:solidFill>
                  <a:srgbClr val="FFFFFF"/>
                </a:solidFill>
              </a:rPr>
            </a:br>
            <a:r>
              <a:rPr lang="cy-GB" sz="4800" dirty="0">
                <a:solidFill>
                  <a:srgbClr val="FFFFFF"/>
                </a:solidFill>
              </a:rPr>
              <a:t>Y Dysgwr – Pwy ydw i’n ei addysgu</a:t>
            </a:r>
            <a:r>
              <a:rPr lang="en-US" sz="4800" dirty="0">
                <a:solidFill>
                  <a:srgbClr val="FFFFFF"/>
                </a:solidFill>
              </a:rPr>
              <a:t>?</a:t>
            </a:r>
          </a:p>
        </p:txBody>
      </p:sp>
    </p:spTree>
    <p:extLst>
      <p:ext uri="{BB962C8B-B14F-4D97-AF65-F5344CB8AC3E}">
        <p14:creationId xmlns:p14="http://schemas.microsoft.com/office/powerpoint/2010/main" val="9212948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D7D56AF-0644-C44B-BD03-14A5C12520BD}"/>
              </a:ext>
            </a:extLst>
          </p:cNvPr>
          <p:cNvSpPr>
            <a:spLocks noGrp="1"/>
          </p:cNvSpPr>
          <p:nvPr>
            <p:ph type="title"/>
          </p:nvPr>
        </p:nvSpPr>
        <p:spPr>
          <a:xfrm>
            <a:off x="466722" y="586855"/>
            <a:ext cx="3201366" cy="3387497"/>
          </a:xfrm>
        </p:spPr>
        <p:txBody>
          <a:bodyPr anchor="b">
            <a:normAutofit/>
          </a:bodyPr>
          <a:lstStyle/>
          <a:p>
            <a:pPr algn="r"/>
            <a:r>
              <a:rPr lang="cy-GB" sz="4000" dirty="0">
                <a:solidFill>
                  <a:srgbClr val="FFFFFF"/>
                </a:solidFill>
              </a:rPr>
              <a:t>Y sesiwn hon</a:t>
            </a:r>
          </a:p>
        </p:txBody>
      </p:sp>
      <p:sp>
        <p:nvSpPr>
          <p:cNvPr id="3" name="Content Placeholder 2">
            <a:extLst>
              <a:ext uri="{FF2B5EF4-FFF2-40B4-BE49-F238E27FC236}">
                <a16:creationId xmlns:a16="http://schemas.microsoft.com/office/drawing/2014/main" id="{BF353C66-B3B3-8843-9F08-A6B07D1B3A23}"/>
              </a:ext>
            </a:extLst>
          </p:cNvPr>
          <p:cNvSpPr>
            <a:spLocks noGrp="1"/>
          </p:cNvSpPr>
          <p:nvPr>
            <p:ph idx="1"/>
          </p:nvPr>
        </p:nvSpPr>
        <p:spPr>
          <a:xfrm>
            <a:off x="4810259" y="649480"/>
            <a:ext cx="6555347" cy="5546047"/>
          </a:xfrm>
        </p:spPr>
        <p:txBody>
          <a:bodyPr anchor="ctr">
            <a:normAutofit/>
          </a:bodyPr>
          <a:lstStyle/>
          <a:p>
            <a:r>
              <a:rPr lang="cy-GB" sz="2000" dirty="0"/>
              <a:t>Cyflwyno cyd-destun y modwl</a:t>
            </a:r>
          </a:p>
          <a:p>
            <a:r>
              <a:rPr lang="cy-GB" sz="2000" dirty="0"/>
              <a:t>Rôl adfyfyrio</a:t>
            </a:r>
          </a:p>
          <a:p>
            <a:r>
              <a:rPr lang="cy-GB" sz="2000" dirty="0"/>
              <a:t>Dulliau adfyfyrio </a:t>
            </a:r>
          </a:p>
          <a:p>
            <a:endParaRPr lang="en-US" sz="2000" dirty="0"/>
          </a:p>
        </p:txBody>
      </p:sp>
    </p:spTree>
    <p:extLst>
      <p:ext uri="{BB962C8B-B14F-4D97-AF65-F5344CB8AC3E}">
        <p14:creationId xmlns:p14="http://schemas.microsoft.com/office/powerpoint/2010/main" val="29102890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C7E86BC-5934-0044-9A82-D64C34BE8251}"/>
              </a:ext>
            </a:extLst>
          </p:cNvPr>
          <p:cNvSpPr>
            <a:spLocks noGrp="1"/>
          </p:cNvSpPr>
          <p:nvPr>
            <p:ph type="title"/>
          </p:nvPr>
        </p:nvSpPr>
        <p:spPr>
          <a:xfrm>
            <a:off x="586478" y="1683756"/>
            <a:ext cx="3115265" cy="2396359"/>
          </a:xfrm>
        </p:spPr>
        <p:txBody>
          <a:bodyPr anchor="b">
            <a:normAutofit/>
          </a:bodyPr>
          <a:lstStyle/>
          <a:p>
            <a:pPr algn="r"/>
            <a:r>
              <a:rPr lang="cy-GB" sz="4000" dirty="0">
                <a:solidFill>
                  <a:srgbClr val="FFFFFF"/>
                </a:solidFill>
              </a:rPr>
              <a:t>Arweinwyr y Modwl</a:t>
            </a:r>
          </a:p>
        </p:txBody>
      </p:sp>
      <p:graphicFrame>
        <p:nvGraphicFramePr>
          <p:cNvPr id="16" name="Content Placeholder 2">
            <a:extLst>
              <a:ext uri="{FF2B5EF4-FFF2-40B4-BE49-F238E27FC236}">
                <a16:creationId xmlns:a16="http://schemas.microsoft.com/office/drawing/2014/main" id="{974F771E-CC50-05CE-8D83-3C4AB9DE1320}"/>
              </a:ext>
            </a:extLst>
          </p:cNvPr>
          <p:cNvGraphicFramePr>
            <a:graphicFrameLocks noGrp="1"/>
          </p:cNvGraphicFramePr>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240616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86478" y="1683756"/>
            <a:ext cx="3115265" cy="2396359"/>
          </a:xfrm>
        </p:spPr>
        <p:txBody>
          <a:bodyPr vert="horz" lIns="91440" tIns="45720" rIns="91440" bIns="45720" rtlCol="0" anchor="b">
            <a:normAutofit/>
          </a:bodyPr>
          <a:lstStyle/>
          <a:p>
            <a:pPr algn="r"/>
            <a:r>
              <a:rPr lang="cy-GB" sz="4000" kern="1200" dirty="0">
                <a:solidFill>
                  <a:srgbClr val="FFFFFF"/>
                </a:solidFill>
                <a:latin typeface="+mj-lt"/>
                <a:ea typeface="+mj-ea"/>
                <a:cs typeface="+mj-cs"/>
              </a:rPr>
              <a:t>Cynnwys y Modwl</a:t>
            </a:r>
          </a:p>
        </p:txBody>
      </p:sp>
      <p:graphicFrame>
        <p:nvGraphicFramePr>
          <p:cNvPr id="7" name="Content Placeholder 3">
            <a:extLst>
              <a:ext uri="{FF2B5EF4-FFF2-40B4-BE49-F238E27FC236}">
                <a16:creationId xmlns:a16="http://schemas.microsoft.com/office/drawing/2014/main" id="{36F589A4-8305-420E-8DA8-08E51828615C}"/>
              </a:ext>
            </a:extLst>
          </p:cNvPr>
          <p:cNvGraphicFramePr>
            <a:graphicFrameLocks noGrp="1"/>
          </p:cNvGraphicFramePr>
          <p:nvPr>
            <p:ph sz="half" idx="2"/>
            <p:extLst>
              <p:ext uri="{D42A27DB-BD31-4B8C-83A1-F6EECF244321}">
                <p14:modId xmlns:p14="http://schemas.microsoft.com/office/powerpoint/2010/main" val="2412226295"/>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783127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1" name="Rectangle 10">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1F78E9F-F4AC-427C-D2BB-3406A54DD7A5}"/>
              </a:ext>
            </a:extLst>
          </p:cNvPr>
          <p:cNvSpPr>
            <a:spLocks noGrp="1"/>
          </p:cNvSpPr>
          <p:nvPr>
            <p:ph type="title"/>
          </p:nvPr>
        </p:nvSpPr>
        <p:spPr>
          <a:xfrm>
            <a:off x="1043631" y="809898"/>
            <a:ext cx="9942716" cy="1554480"/>
          </a:xfrm>
        </p:spPr>
        <p:txBody>
          <a:bodyPr anchor="ctr">
            <a:normAutofit/>
          </a:bodyPr>
          <a:lstStyle/>
          <a:p>
            <a:r>
              <a:rPr lang="en-GB" sz="2600" dirty="0" err="1">
                <a:ea typeface="+mj-lt"/>
                <a:cs typeface="+mj-lt"/>
              </a:rPr>
              <a:t>Bwriad</a:t>
            </a:r>
            <a:r>
              <a:rPr lang="en-GB" sz="2600" dirty="0">
                <a:ea typeface="+mj-lt"/>
                <a:cs typeface="+mj-lt"/>
              </a:rPr>
              <a:t> </a:t>
            </a:r>
            <a:r>
              <a:rPr lang="en-GB" sz="2600" dirty="0" err="1">
                <a:ea typeface="+mj-lt"/>
                <a:cs typeface="+mj-lt"/>
              </a:rPr>
              <a:t>Dysgu</a:t>
            </a:r>
            <a:r>
              <a:rPr lang="en-GB" sz="2600" dirty="0">
                <a:ea typeface="+mj-lt"/>
                <a:cs typeface="+mj-lt"/>
              </a:rPr>
              <a:t>: </a:t>
            </a:r>
            <a:r>
              <a:rPr lang="en-GB" sz="2600" dirty="0" err="1">
                <a:ea typeface="+mj-lt"/>
                <a:cs typeface="+mj-lt"/>
              </a:rPr>
              <a:t>Datblygu</a:t>
            </a:r>
            <a:r>
              <a:rPr lang="en-GB" sz="2600" dirty="0">
                <a:ea typeface="+mj-lt"/>
                <a:cs typeface="+mj-lt"/>
              </a:rPr>
              <a:t> </a:t>
            </a:r>
            <a:r>
              <a:rPr lang="en-GB" sz="2600" dirty="0" err="1">
                <a:ea typeface="+mj-lt"/>
                <a:cs typeface="+mj-lt"/>
              </a:rPr>
              <a:t>dealltwriaeth</a:t>
            </a:r>
            <a:r>
              <a:rPr lang="en-GB" sz="2600" dirty="0">
                <a:ea typeface="+mj-lt"/>
                <a:cs typeface="+mj-lt"/>
              </a:rPr>
              <a:t> </a:t>
            </a:r>
            <a:r>
              <a:rPr lang="en-GB" sz="2600" dirty="0" err="1">
                <a:ea typeface="+mj-lt"/>
                <a:cs typeface="+mj-lt"/>
              </a:rPr>
              <a:t>o’r</a:t>
            </a:r>
            <a:r>
              <a:rPr lang="en-GB" sz="2600" dirty="0">
                <a:ea typeface="+mj-lt"/>
                <a:cs typeface="+mj-lt"/>
              </a:rPr>
              <a:t> </a:t>
            </a:r>
            <a:r>
              <a:rPr lang="en-GB" sz="2600" dirty="0" err="1">
                <a:ea typeface="+mj-lt"/>
                <a:cs typeface="+mj-lt"/>
              </a:rPr>
              <a:t>modiwl</a:t>
            </a:r>
            <a:r>
              <a:rPr lang="en-GB" sz="2600" dirty="0">
                <a:ea typeface="+mj-lt"/>
                <a:cs typeface="+mj-lt"/>
              </a:rPr>
              <a:t> </a:t>
            </a:r>
            <a:r>
              <a:rPr lang="en-GB" sz="2600" dirty="0" err="1">
                <a:ea typeface="+mj-lt"/>
                <a:cs typeface="+mj-lt"/>
              </a:rPr>
              <a:t>a’r</a:t>
            </a:r>
            <a:r>
              <a:rPr lang="en-GB" sz="2600" dirty="0">
                <a:ea typeface="+mj-lt"/>
                <a:cs typeface="+mj-lt"/>
              </a:rPr>
              <a:t> </a:t>
            </a:r>
            <a:r>
              <a:rPr lang="en-GB" sz="2600" dirty="0" err="1">
                <a:ea typeface="+mj-lt"/>
                <a:cs typeface="+mj-lt"/>
              </a:rPr>
              <a:t>asesu</a:t>
            </a:r>
            <a:r>
              <a:rPr lang="en-GB" sz="2600" dirty="0">
                <a:ea typeface="+mj-lt"/>
                <a:cs typeface="+mj-lt"/>
              </a:rPr>
              <a:t>, </a:t>
            </a:r>
            <a:r>
              <a:rPr lang="en-GB" sz="2600" dirty="0" err="1">
                <a:ea typeface="+mj-lt"/>
                <a:cs typeface="+mj-lt"/>
              </a:rPr>
              <a:t>cyflwyno’r</a:t>
            </a:r>
            <a:r>
              <a:rPr lang="en-GB" sz="2600" dirty="0">
                <a:ea typeface="+mj-lt"/>
                <a:cs typeface="+mj-lt"/>
              </a:rPr>
              <a:t> </a:t>
            </a:r>
            <a:r>
              <a:rPr lang="en-GB" sz="2600" dirty="0" err="1">
                <a:ea typeface="+mj-lt"/>
                <a:cs typeface="+mj-lt"/>
              </a:rPr>
              <a:t>cysyniad</a:t>
            </a:r>
            <a:r>
              <a:rPr lang="en-GB" sz="2600" dirty="0">
                <a:ea typeface="+mj-lt"/>
                <a:cs typeface="+mj-lt"/>
              </a:rPr>
              <a:t> o </a:t>
            </a:r>
            <a:r>
              <a:rPr lang="en-GB" sz="2600" dirty="0" err="1">
                <a:ea typeface="+mj-lt"/>
                <a:cs typeface="+mj-lt"/>
              </a:rPr>
              <a:t>fyfyrio</a:t>
            </a:r>
            <a:r>
              <a:rPr lang="en-GB" sz="2600" dirty="0">
                <a:ea typeface="+mj-lt"/>
                <a:cs typeface="+mj-lt"/>
              </a:rPr>
              <a:t> a </a:t>
            </a:r>
            <a:r>
              <a:rPr lang="en-GB" sz="2600" dirty="0" err="1">
                <a:ea typeface="+mj-lt"/>
                <a:cs typeface="+mj-lt"/>
              </a:rPr>
              <a:t>dechrau’r</a:t>
            </a:r>
            <a:r>
              <a:rPr lang="en-GB" sz="2600" dirty="0">
                <a:ea typeface="+mj-lt"/>
                <a:cs typeface="+mj-lt"/>
              </a:rPr>
              <a:t> broses o </a:t>
            </a:r>
            <a:r>
              <a:rPr lang="en-GB" sz="2600" dirty="0" err="1">
                <a:ea typeface="+mj-lt"/>
                <a:cs typeface="+mj-lt"/>
              </a:rPr>
              <a:t>ddatblygu</a:t>
            </a:r>
            <a:r>
              <a:rPr lang="en-GB" sz="2600" dirty="0">
                <a:ea typeface="+mj-lt"/>
                <a:cs typeface="+mj-lt"/>
              </a:rPr>
              <a:t> </a:t>
            </a:r>
            <a:r>
              <a:rPr lang="en-GB" sz="2600" dirty="0" err="1">
                <a:ea typeface="+mj-lt"/>
                <a:cs typeface="+mj-lt"/>
              </a:rPr>
              <a:t>ymarferwyr</a:t>
            </a:r>
            <a:r>
              <a:rPr lang="en-GB" sz="2600" dirty="0">
                <a:ea typeface="+mj-lt"/>
                <a:cs typeface="+mj-lt"/>
              </a:rPr>
              <a:t> </a:t>
            </a:r>
            <a:r>
              <a:rPr lang="en-GB" sz="2600" dirty="0" err="1">
                <a:ea typeface="+mj-lt"/>
                <a:cs typeface="+mj-lt"/>
              </a:rPr>
              <a:t>beirniadol</a:t>
            </a:r>
            <a:r>
              <a:rPr lang="en-GB" sz="2600" dirty="0">
                <a:ea typeface="+mj-lt"/>
                <a:cs typeface="+mj-lt"/>
              </a:rPr>
              <a:t>, </a:t>
            </a:r>
            <a:r>
              <a:rPr lang="en-GB" sz="2600" dirty="0" err="1">
                <a:ea typeface="+mj-lt"/>
                <a:cs typeface="+mj-lt"/>
              </a:rPr>
              <a:t>myfyriol</a:t>
            </a:r>
            <a:r>
              <a:rPr lang="en-GB" sz="2600" dirty="0">
                <a:ea typeface="+mj-lt"/>
                <a:cs typeface="+mj-lt"/>
              </a:rPr>
              <a:t> </a:t>
            </a:r>
            <a:r>
              <a:rPr lang="en-GB" sz="2600" dirty="0" err="1">
                <a:ea typeface="+mj-lt"/>
                <a:cs typeface="+mj-lt"/>
              </a:rPr>
              <a:t>sy’n</a:t>
            </a:r>
            <a:r>
              <a:rPr lang="en-GB" sz="2600" dirty="0">
                <a:ea typeface="+mj-lt"/>
                <a:cs typeface="+mj-lt"/>
              </a:rPr>
              <a:t> </a:t>
            </a:r>
            <a:r>
              <a:rPr lang="en-GB" sz="2600" dirty="0" err="1">
                <a:ea typeface="+mj-lt"/>
                <a:cs typeface="+mj-lt"/>
              </a:rPr>
              <a:t>holi</a:t>
            </a:r>
            <a:r>
              <a:rPr lang="en-GB" sz="2600" dirty="0">
                <a:ea typeface="+mj-lt"/>
                <a:cs typeface="+mj-lt"/>
              </a:rPr>
              <a:t> </a:t>
            </a:r>
            <a:r>
              <a:rPr lang="en-GB" sz="2600" dirty="0" err="1">
                <a:ea typeface="+mj-lt"/>
                <a:cs typeface="+mj-lt"/>
              </a:rPr>
              <a:t>eu</a:t>
            </a:r>
            <a:r>
              <a:rPr lang="en-GB" sz="2600" dirty="0">
                <a:ea typeface="+mj-lt"/>
                <a:cs typeface="+mj-lt"/>
              </a:rPr>
              <a:t> </a:t>
            </a:r>
            <a:r>
              <a:rPr lang="en-GB" sz="2600" dirty="0" err="1">
                <a:ea typeface="+mj-lt"/>
                <a:cs typeface="+mj-lt"/>
              </a:rPr>
              <a:t>hymarfer</a:t>
            </a:r>
            <a:r>
              <a:rPr lang="en-GB" sz="2600" dirty="0">
                <a:ea typeface="+mj-lt"/>
                <a:cs typeface="+mj-lt"/>
              </a:rPr>
              <a:t> </a:t>
            </a:r>
            <a:r>
              <a:rPr lang="en-GB" sz="2600" dirty="0" err="1">
                <a:ea typeface="+mj-lt"/>
                <a:cs typeface="+mj-lt"/>
              </a:rPr>
              <a:t>eu</a:t>
            </a:r>
            <a:r>
              <a:rPr lang="en-GB" sz="2600" dirty="0">
                <a:ea typeface="+mj-lt"/>
                <a:cs typeface="+mj-lt"/>
              </a:rPr>
              <a:t> </a:t>
            </a:r>
            <a:r>
              <a:rPr lang="en-GB" sz="2600" dirty="0" err="1">
                <a:ea typeface="+mj-lt"/>
                <a:cs typeface="+mj-lt"/>
              </a:rPr>
              <a:t>hunain</a:t>
            </a:r>
            <a:r>
              <a:rPr lang="en-GB" sz="2600" dirty="0">
                <a:ea typeface="+mj-lt"/>
                <a:cs typeface="+mj-lt"/>
              </a:rPr>
              <a:t> ac </a:t>
            </a:r>
            <a:r>
              <a:rPr lang="en-GB" sz="2600" dirty="0" err="1">
                <a:ea typeface="+mj-lt"/>
                <a:cs typeface="+mj-lt"/>
              </a:rPr>
              <a:t>ymarfer</a:t>
            </a:r>
            <a:r>
              <a:rPr lang="en-GB" sz="2600" dirty="0">
                <a:ea typeface="+mj-lt"/>
                <a:cs typeface="+mj-lt"/>
              </a:rPr>
              <a:t> </a:t>
            </a:r>
            <a:r>
              <a:rPr lang="en-GB" sz="2600" dirty="0" err="1">
                <a:ea typeface="+mj-lt"/>
                <a:cs typeface="+mj-lt"/>
              </a:rPr>
              <a:t>mwy</a:t>
            </a:r>
            <a:r>
              <a:rPr lang="en-GB" sz="2600" dirty="0">
                <a:ea typeface="+mj-lt"/>
                <a:cs typeface="+mj-lt"/>
              </a:rPr>
              <a:t> </a:t>
            </a:r>
            <a:r>
              <a:rPr lang="en-GB" sz="2600" dirty="0" err="1">
                <a:ea typeface="+mj-lt"/>
                <a:cs typeface="+mj-lt"/>
              </a:rPr>
              <a:t>gwybodus</a:t>
            </a:r>
            <a:r>
              <a:rPr lang="en-GB" sz="2600" dirty="0">
                <a:ea typeface="+mj-lt"/>
                <a:cs typeface="+mj-lt"/>
              </a:rPr>
              <a:t> </a:t>
            </a:r>
            <a:r>
              <a:rPr lang="en-GB" sz="2600" dirty="0" err="1">
                <a:ea typeface="+mj-lt"/>
                <a:cs typeface="+mj-lt"/>
              </a:rPr>
              <a:t>eraill</a:t>
            </a:r>
            <a:r>
              <a:rPr lang="en-GB" sz="2600" dirty="0">
                <a:ea typeface="+mj-lt"/>
                <a:cs typeface="+mj-lt"/>
              </a:rPr>
              <a:t>.</a:t>
            </a:r>
            <a:endParaRPr lang="en-US" sz="2600" dirty="0"/>
          </a:p>
        </p:txBody>
      </p:sp>
      <p:sp>
        <p:nvSpPr>
          <p:cNvPr id="3" name="Content Placeholder 2">
            <a:extLst>
              <a:ext uri="{FF2B5EF4-FFF2-40B4-BE49-F238E27FC236}">
                <a16:creationId xmlns:a16="http://schemas.microsoft.com/office/drawing/2014/main" id="{5FE34922-7E90-11A3-08B6-BEE48EBAFB78}"/>
              </a:ext>
            </a:extLst>
          </p:cNvPr>
          <p:cNvSpPr>
            <a:spLocks noGrp="1"/>
          </p:cNvSpPr>
          <p:nvPr>
            <p:ph idx="1"/>
          </p:nvPr>
        </p:nvSpPr>
        <p:spPr>
          <a:xfrm>
            <a:off x="1045028" y="3017522"/>
            <a:ext cx="9941319" cy="3124658"/>
          </a:xfrm>
        </p:spPr>
        <p:txBody>
          <a:bodyPr vert="horz" lIns="91440" tIns="45720" rIns="91440" bIns="45720" rtlCol="0" anchor="ctr">
            <a:normAutofit/>
          </a:bodyPr>
          <a:lstStyle/>
          <a:p>
            <a:r>
              <a:rPr lang="en-GB" sz="2200">
                <a:ea typeface="+mn-lt"/>
                <a:cs typeface="+mn-lt"/>
              </a:rPr>
              <a:t>Ymarfer myfyriol - pam? beth?  sut? </a:t>
            </a:r>
            <a:endParaRPr lang="en-GB" sz="2200">
              <a:cs typeface="Calibri" panose="020F0502020204030204"/>
            </a:endParaRPr>
          </a:p>
          <a:p>
            <a:endParaRPr lang="en-GB" sz="2200"/>
          </a:p>
          <a:p>
            <a:r>
              <a:rPr lang="en-GB" sz="2200">
                <a:ea typeface="+mn-lt"/>
                <a:cs typeface="+mn-lt"/>
              </a:rPr>
              <a:t>Adweithedd diwylliannol ar gyfer dysgu trawsnewidiol</a:t>
            </a:r>
            <a:endParaRPr lang="en-GB" sz="2200"/>
          </a:p>
          <a:p>
            <a:endParaRPr lang="en-GB" sz="2200"/>
          </a:p>
          <a:p>
            <a:r>
              <a:rPr lang="en-GB" sz="2200">
                <a:ea typeface="+mn-lt"/>
                <a:cs typeface="+mn-lt"/>
              </a:rPr>
              <a:t>Ein hunangofiant a sut mae'n effeithio ar ein hathroniaeth addysg bersonol</a:t>
            </a:r>
            <a:endParaRPr lang="en-GB" sz="2200"/>
          </a:p>
          <a:p>
            <a:endParaRPr lang="en-GB" sz="2200"/>
          </a:p>
          <a:p>
            <a:r>
              <a:rPr lang="en-GB" sz="2200">
                <a:ea typeface="+mn-lt"/>
                <a:cs typeface="+mn-lt"/>
              </a:rPr>
              <a:t>Ein lles a’n rheoleiddio a sut ydym ni’n llywio hyn fel athrawon</a:t>
            </a:r>
            <a:endParaRPr lang="en-GB" sz="2200"/>
          </a:p>
        </p:txBody>
      </p:sp>
      <p:cxnSp>
        <p:nvCxnSpPr>
          <p:cNvPr id="17" name="Straight Connector 16">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044572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A8E2058-29CE-362F-562E-5258DA1AAE5E}"/>
              </a:ext>
            </a:extLst>
          </p:cNvPr>
          <p:cNvPicPr>
            <a:picLocks noChangeAspect="1"/>
          </p:cNvPicPr>
          <p:nvPr/>
        </p:nvPicPr>
        <p:blipFill>
          <a:blip r:embed="rId3"/>
          <a:stretch>
            <a:fillRect/>
          </a:stretch>
        </p:blipFill>
        <p:spPr>
          <a:xfrm>
            <a:off x="2495549" y="130485"/>
            <a:ext cx="7200900" cy="2603500"/>
          </a:xfrm>
          <a:prstGeom prst="rect">
            <a:avLst/>
          </a:prstGeom>
        </p:spPr>
      </p:pic>
      <p:grpSp>
        <p:nvGrpSpPr>
          <p:cNvPr id="8" name="Group 7">
            <a:extLst>
              <a:ext uri="{FF2B5EF4-FFF2-40B4-BE49-F238E27FC236}">
                <a16:creationId xmlns:a16="http://schemas.microsoft.com/office/drawing/2014/main" id="{B133B946-6585-C263-6653-F0B12E09425E}"/>
              </a:ext>
            </a:extLst>
          </p:cNvPr>
          <p:cNvGrpSpPr/>
          <p:nvPr/>
        </p:nvGrpSpPr>
        <p:grpSpPr>
          <a:xfrm>
            <a:off x="8579201" y="3429000"/>
            <a:ext cx="2546044" cy="2603499"/>
            <a:chOff x="3513475" y="1403601"/>
            <a:chExt cx="2076685" cy="2136113"/>
          </a:xfrm>
        </p:grpSpPr>
        <p:sp>
          <p:nvSpPr>
            <p:cNvPr id="9" name="Thought Bubble: Cloud 17">
              <a:extLst>
                <a:ext uri="{FF2B5EF4-FFF2-40B4-BE49-F238E27FC236}">
                  <a16:creationId xmlns:a16="http://schemas.microsoft.com/office/drawing/2014/main" id="{3C25E4D0-2D5A-2229-727A-CA8AB0E1FCF2}"/>
                </a:ext>
              </a:extLst>
            </p:cNvPr>
            <p:cNvSpPr/>
            <p:nvPr/>
          </p:nvSpPr>
          <p:spPr>
            <a:xfrm>
              <a:off x="4400805" y="1403601"/>
              <a:ext cx="1189355" cy="722438"/>
            </a:xfrm>
            <a:prstGeom prst="cloudCallout">
              <a:avLst>
                <a:gd name="adj1" fmla="val -70923"/>
                <a:gd name="adj2" fmla="val 90474"/>
              </a:avLst>
            </a:prstGeom>
          </p:spPr>
          <p:style>
            <a:lnRef idx="2">
              <a:schemeClr val="dk1">
                <a:shade val="50000"/>
              </a:schemeClr>
            </a:lnRef>
            <a:fillRef idx="1">
              <a:schemeClr val="dk1"/>
            </a:fillRef>
            <a:effectRef idx="0">
              <a:schemeClr val="dk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1100">
                  <a:effectLst/>
                  <a:ea typeface="DengXian" panose="02010600030101010101" pitchFamily="2" charset="-122"/>
                  <a:cs typeface="Times New Roman" panose="02020603050405020304" pitchFamily="18" charset="0"/>
                </a:rPr>
                <a:t> </a:t>
              </a:r>
            </a:p>
          </p:txBody>
        </p:sp>
        <p:grpSp>
          <p:nvGrpSpPr>
            <p:cNvPr id="10" name="Graphic 2" descr="Programmer">
              <a:extLst>
                <a:ext uri="{FF2B5EF4-FFF2-40B4-BE49-F238E27FC236}">
                  <a16:creationId xmlns:a16="http://schemas.microsoft.com/office/drawing/2014/main" id="{5BEB9E77-94D4-EF49-C8F7-1B72CD8F0C4E}"/>
                </a:ext>
              </a:extLst>
            </p:cNvPr>
            <p:cNvGrpSpPr/>
            <p:nvPr/>
          </p:nvGrpSpPr>
          <p:grpSpPr>
            <a:xfrm>
              <a:off x="3513475" y="2193053"/>
              <a:ext cx="1127653" cy="1346661"/>
              <a:chOff x="3513475" y="2193053"/>
              <a:chExt cx="1127653" cy="1346661"/>
            </a:xfrm>
          </p:grpSpPr>
          <p:sp>
            <p:nvSpPr>
              <p:cNvPr id="11" name="Freeform: Shape 20">
                <a:extLst>
                  <a:ext uri="{FF2B5EF4-FFF2-40B4-BE49-F238E27FC236}">
                    <a16:creationId xmlns:a16="http://schemas.microsoft.com/office/drawing/2014/main" id="{05521ABB-CCDF-084B-871A-B2F3EAA4F46E}"/>
                  </a:ext>
                </a:extLst>
              </p:cNvPr>
              <p:cNvSpPr/>
              <p:nvPr/>
            </p:nvSpPr>
            <p:spPr>
              <a:xfrm>
                <a:off x="3795754" y="2193053"/>
                <a:ext cx="563456" cy="563456"/>
              </a:xfrm>
              <a:custGeom>
                <a:avLst/>
                <a:gdLst>
                  <a:gd name="connsiteX0" fmla="*/ 563457 w 563456"/>
                  <a:gd name="connsiteY0" fmla="*/ 281728 h 563456"/>
                  <a:gd name="connsiteX1" fmla="*/ 281728 w 563456"/>
                  <a:gd name="connsiteY1" fmla="*/ 563457 h 563456"/>
                  <a:gd name="connsiteX2" fmla="*/ 0 w 563456"/>
                  <a:gd name="connsiteY2" fmla="*/ 281728 h 563456"/>
                  <a:gd name="connsiteX3" fmla="*/ 281728 w 563456"/>
                  <a:gd name="connsiteY3" fmla="*/ 0 h 563456"/>
                  <a:gd name="connsiteX4" fmla="*/ 563457 w 563456"/>
                  <a:gd name="connsiteY4" fmla="*/ 281728 h 563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3456" h="563456">
                    <a:moveTo>
                      <a:pt x="563457" y="281728"/>
                    </a:moveTo>
                    <a:cubicBezTo>
                      <a:pt x="563457" y="437323"/>
                      <a:pt x="437323" y="563457"/>
                      <a:pt x="281728" y="563457"/>
                    </a:cubicBezTo>
                    <a:cubicBezTo>
                      <a:pt x="126134" y="563457"/>
                      <a:pt x="0" y="437323"/>
                      <a:pt x="0" y="281728"/>
                    </a:cubicBezTo>
                    <a:cubicBezTo>
                      <a:pt x="0" y="126134"/>
                      <a:pt x="126134" y="0"/>
                      <a:pt x="281728" y="0"/>
                    </a:cubicBezTo>
                    <a:cubicBezTo>
                      <a:pt x="437323" y="0"/>
                      <a:pt x="563457" y="126134"/>
                      <a:pt x="563457" y="281728"/>
                    </a:cubicBezTo>
                    <a:close/>
                  </a:path>
                </a:pathLst>
              </a:custGeom>
              <a:solidFill>
                <a:srgbClr val="000000"/>
              </a:solidFill>
              <a:ln w="17562" cap="flat">
                <a:noFill/>
                <a:prstDash val="solid"/>
                <a:miter/>
              </a:ln>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2" name="Freeform: Shape 21">
                <a:extLst>
                  <a:ext uri="{FF2B5EF4-FFF2-40B4-BE49-F238E27FC236}">
                    <a16:creationId xmlns:a16="http://schemas.microsoft.com/office/drawing/2014/main" id="{AA617B57-6A02-19DF-D6F3-322EE81FF3F3}"/>
                  </a:ext>
                </a:extLst>
              </p:cNvPr>
              <p:cNvSpPr/>
              <p:nvPr/>
            </p:nvSpPr>
            <p:spPr>
              <a:xfrm>
                <a:off x="3513475" y="2756686"/>
                <a:ext cx="1127653" cy="658363"/>
              </a:xfrm>
              <a:custGeom>
                <a:avLst/>
                <a:gdLst>
                  <a:gd name="connsiteX0" fmla="*/ 1074641 w 1127653"/>
                  <a:gd name="connsiteY0" fmla="*/ 209535 h 658363"/>
                  <a:gd name="connsiteX1" fmla="*/ 1023577 w 1127653"/>
                  <a:gd name="connsiteY1" fmla="*/ 115156 h 658363"/>
                  <a:gd name="connsiteX2" fmla="*/ 775304 w 1127653"/>
                  <a:gd name="connsiteY2" fmla="*/ 6163 h 658363"/>
                  <a:gd name="connsiteX3" fmla="*/ 744138 w 1127653"/>
                  <a:gd name="connsiteY3" fmla="*/ 0 h 658363"/>
                  <a:gd name="connsiteX4" fmla="*/ 385815 w 1127653"/>
                  <a:gd name="connsiteY4" fmla="*/ 0 h 658363"/>
                  <a:gd name="connsiteX5" fmla="*/ 354120 w 1127653"/>
                  <a:gd name="connsiteY5" fmla="*/ 5811 h 658363"/>
                  <a:gd name="connsiteX6" fmla="*/ 104439 w 1127653"/>
                  <a:gd name="connsiteY6" fmla="*/ 115156 h 658363"/>
                  <a:gd name="connsiteX7" fmla="*/ 53375 w 1127653"/>
                  <a:gd name="connsiteY7" fmla="*/ 209535 h 658363"/>
                  <a:gd name="connsiteX8" fmla="*/ 551 w 1127653"/>
                  <a:gd name="connsiteY8" fmla="*/ 512217 h 658363"/>
                  <a:gd name="connsiteX9" fmla="*/ 28372 w 1127653"/>
                  <a:gd name="connsiteY9" fmla="*/ 578776 h 658363"/>
                  <a:gd name="connsiteX10" fmla="*/ 148987 w 1127653"/>
                  <a:gd name="connsiteY10" fmla="*/ 658364 h 658363"/>
                  <a:gd name="connsiteX11" fmla="*/ 148987 w 1127653"/>
                  <a:gd name="connsiteY11" fmla="*/ 277150 h 658363"/>
                  <a:gd name="connsiteX12" fmla="*/ 228926 w 1127653"/>
                  <a:gd name="connsiteY12" fmla="*/ 197208 h 658363"/>
                  <a:gd name="connsiteX13" fmla="*/ 229456 w 1127653"/>
                  <a:gd name="connsiteY13" fmla="*/ 197210 h 658363"/>
                  <a:gd name="connsiteX14" fmla="*/ 898560 w 1127653"/>
                  <a:gd name="connsiteY14" fmla="*/ 197210 h 658363"/>
                  <a:gd name="connsiteX15" fmla="*/ 978501 w 1127653"/>
                  <a:gd name="connsiteY15" fmla="*/ 277150 h 658363"/>
                  <a:gd name="connsiteX16" fmla="*/ 978501 w 1127653"/>
                  <a:gd name="connsiteY16" fmla="*/ 648680 h 658363"/>
                  <a:gd name="connsiteX17" fmla="*/ 1105631 w 1127653"/>
                  <a:gd name="connsiteY17" fmla="*/ 568915 h 658363"/>
                  <a:gd name="connsiteX18" fmla="*/ 1127465 w 1127653"/>
                  <a:gd name="connsiteY18" fmla="*/ 523134 h 658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127653" h="658363">
                    <a:moveTo>
                      <a:pt x="1074641" y="209535"/>
                    </a:moveTo>
                    <a:cubicBezTo>
                      <a:pt x="1069837" y="172856"/>
                      <a:pt x="1051653" y="139244"/>
                      <a:pt x="1023577" y="115156"/>
                    </a:cubicBezTo>
                    <a:cubicBezTo>
                      <a:pt x="948351" y="63644"/>
                      <a:pt x="864140" y="26676"/>
                      <a:pt x="775304" y="6163"/>
                    </a:cubicBezTo>
                    <a:cubicBezTo>
                      <a:pt x="765268" y="3874"/>
                      <a:pt x="754703" y="1937"/>
                      <a:pt x="744138" y="0"/>
                    </a:cubicBezTo>
                    <a:cubicBezTo>
                      <a:pt x="634944" y="69967"/>
                      <a:pt x="495009" y="69967"/>
                      <a:pt x="385815" y="0"/>
                    </a:cubicBezTo>
                    <a:lnTo>
                      <a:pt x="354120" y="5811"/>
                    </a:lnTo>
                    <a:cubicBezTo>
                      <a:pt x="265202" y="27564"/>
                      <a:pt x="180725" y="64558"/>
                      <a:pt x="104439" y="115156"/>
                    </a:cubicBezTo>
                    <a:cubicBezTo>
                      <a:pt x="73096" y="135230"/>
                      <a:pt x="60066" y="172559"/>
                      <a:pt x="53375" y="209535"/>
                    </a:cubicBezTo>
                    <a:lnTo>
                      <a:pt x="551" y="512217"/>
                    </a:lnTo>
                    <a:cubicBezTo>
                      <a:pt x="-2609" y="537763"/>
                      <a:pt x="7973" y="563076"/>
                      <a:pt x="28372" y="578776"/>
                    </a:cubicBezTo>
                    <a:lnTo>
                      <a:pt x="148987" y="658364"/>
                    </a:lnTo>
                    <a:lnTo>
                      <a:pt x="148987" y="277150"/>
                    </a:lnTo>
                    <a:cubicBezTo>
                      <a:pt x="148985" y="233000"/>
                      <a:pt x="184775" y="197210"/>
                      <a:pt x="228926" y="197208"/>
                    </a:cubicBezTo>
                    <a:cubicBezTo>
                      <a:pt x="229102" y="197208"/>
                      <a:pt x="229279" y="197208"/>
                      <a:pt x="229456" y="197210"/>
                    </a:cubicBezTo>
                    <a:lnTo>
                      <a:pt x="898560" y="197210"/>
                    </a:lnTo>
                    <a:cubicBezTo>
                      <a:pt x="942711" y="197210"/>
                      <a:pt x="978501" y="233000"/>
                      <a:pt x="978501" y="277150"/>
                    </a:cubicBezTo>
                    <a:lnTo>
                      <a:pt x="978501" y="648680"/>
                    </a:lnTo>
                    <a:lnTo>
                      <a:pt x="1105631" y="568915"/>
                    </a:lnTo>
                    <a:cubicBezTo>
                      <a:pt x="1120682" y="558752"/>
                      <a:pt x="1129041" y="541227"/>
                      <a:pt x="1127465" y="523134"/>
                    </a:cubicBezTo>
                    <a:close/>
                  </a:path>
                </a:pathLst>
              </a:custGeom>
              <a:solidFill>
                <a:srgbClr val="000000"/>
              </a:solidFill>
              <a:ln w="17562" cap="flat">
                <a:noFill/>
                <a:prstDash val="solid"/>
                <a:miter/>
              </a:ln>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3" name="Freeform: Shape 22">
                <a:extLst>
                  <a:ext uri="{FF2B5EF4-FFF2-40B4-BE49-F238E27FC236}">
                    <a16:creationId xmlns:a16="http://schemas.microsoft.com/office/drawing/2014/main" id="{6441B2E0-01D9-6A73-1D40-A5A203A46E6D}"/>
                  </a:ext>
                </a:extLst>
              </p:cNvPr>
              <p:cNvSpPr/>
              <p:nvPr/>
            </p:nvSpPr>
            <p:spPr>
              <a:xfrm>
                <a:off x="3563504" y="2989108"/>
                <a:ext cx="1027956" cy="550606"/>
              </a:xfrm>
              <a:custGeom>
                <a:avLst/>
                <a:gdLst>
                  <a:gd name="connsiteX0" fmla="*/ 893783 w 1027956"/>
                  <a:gd name="connsiteY0" fmla="*/ 483520 h 550606"/>
                  <a:gd name="connsiteX1" fmla="*/ 893783 w 1027956"/>
                  <a:gd name="connsiteY1" fmla="*/ 44728 h 550606"/>
                  <a:gd name="connsiteX2" fmla="*/ 849062 w 1027956"/>
                  <a:gd name="connsiteY2" fmla="*/ 0 h 550606"/>
                  <a:gd name="connsiteX3" fmla="*/ 848531 w 1027956"/>
                  <a:gd name="connsiteY3" fmla="*/ 3 h 550606"/>
                  <a:gd name="connsiteX4" fmla="*/ 179426 w 1027956"/>
                  <a:gd name="connsiteY4" fmla="*/ 3 h 550606"/>
                  <a:gd name="connsiteX5" fmla="*/ 134701 w 1027956"/>
                  <a:gd name="connsiteY5" fmla="*/ 44728 h 550606"/>
                  <a:gd name="connsiteX6" fmla="*/ 134701 w 1027956"/>
                  <a:gd name="connsiteY6" fmla="*/ 483520 h 550606"/>
                  <a:gd name="connsiteX7" fmla="*/ 0 w 1027956"/>
                  <a:gd name="connsiteY7" fmla="*/ 483520 h 550606"/>
                  <a:gd name="connsiteX8" fmla="*/ 0 w 1027956"/>
                  <a:gd name="connsiteY8" fmla="*/ 505882 h 550606"/>
                  <a:gd name="connsiteX9" fmla="*/ 44724 w 1027956"/>
                  <a:gd name="connsiteY9" fmla="*/ 550606 h 550606"/>
                  <a:gd name="connsiteX10" fmla="*/ 983232 w 1027956"/>
                  <a:gd name="connsiteY10" fmla="*/ 550606 h 550606"/>
                  <a:gd name="connsiteX11" fmla="*/ 1027956 w 1027956"/>
                  <a:gd name="connsiteY11" fmla="*/ 505882 h 550606"/>
                  <a:gd name="connsiteX12" fmla="*/ 1027956 w 1027956"/>
                  <a:gd name="connsiteY12" fmla="*/ 483520 h 550606"/>
                  <a:gd name="connsiteX13" fmla="*/ 422769 w 1027956"/>
                  <a:gd name="connsiteY13" fmla="*/ 336493 h 550606"/>
                  <a:gd name="connsiteX14" fmla="*/ 397941 w 1027956"/>
                  <a:gd name="connsiteY14" fmla="*/ 361320 h 550606"/>
                  <a:gd name="connsiteX15" fmla="*/ 299160 w 1027956"/>
                  <a:gd name="connsiteY15" fmla="*/ 262539 h 550606"/>
                  <a:gd name="connsiteX16" fmla="*/ 397941 w 1027956"/>
                  <a:gd name="connsiteY16" fmla="*/ 163758 h 550606"/>
                  <a:gd name="connsiteX17" fmla="*/ 422769 w 1027956"/>
                  <a:gd name="connsiteY17" fmla="*/ 188585 h 550606"/>
                  <a:gd name="connsiteX18" fmla="*/ 348991 w 1027956"/>
                  <a:gd name="connsiteY18" fmla="*/ 262539 h 550606"/>
                  <a:gd name="connsiteX19" fmla="*/ 488447 w 1027956"/>
                  <a:gd name="connsiteY19" fmla="*/ 373646 h 550606"/>
                  <a:gd name="connsiteX20" fmla="*/ 455872 w 1027956"/>
                  <a:gd name="connsiteY20" fmla="*/ 360088 h 550606"/>
                  <a:gd name="connsiteX21" fmla="*/ 538453 w 1027956"/>
                  <a:gd name="connsiteY21" fmla="*/ 160765 h 550606"/>
                  <a:gd name="connsiteX22" fmla="*/ 570852 w 1027956"/>
                  <a:gd name="connsiteY22" fmla="*/ 174323 h 550606"/>
                  <a:gd name="connsiteX23" fmla="*/ 629311 w 1027956"/>
                  <a:gd name="connsiteY23" fmla="*/ 361320 h 550606"/>
                  <a:gd name="connsiteX24" fmla="*/ 604483 w 1027956"/>
                  <a:gd name="connsiteY24" fmla="*/ 336493 h 550606"/>
                  <a:gd name="connsiteX25" fmla="*/ 678261 w 1027956"/>
                  <a:gd name="connsiteY25" fmla="*/ 262539 h 550606"/>
                  <a:gd name="connsiteX26" fmla="*/ 604483 w 1027956"/>
                  <a:gd name="connsiteY26" fmla="*/ 188585 h 550606"/>
                  <a:gd name="connsiteX27" fmla="*/ 629311 w 1027956"/>
                  <a:gd name="connsiteY27" fmla="*/ 163758 h 550606"/>
                  <a:gd name="connsiteX28" fmla="*/ 728092 w 1027956"/>
                  <a:gd name="connsiteY28" fmla="*/ 262539 h 5506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027956" h="550606">
                    <a:moveTo>
                      <a:pt x="893783" y="483520"/>
                    </a:moveTo>
                    <a:lnTo>
                      <a:pt x="893783" y="44728"/>
                    </a:lnTo>
                    <a:cubicBezTo>
                      <a:pt x="893785" y="20027"/>
                      <a:pt x="873763" y="2"/>
                      <a:pt x="849062" y="0"/>
                    </a:cubicBezTo>
                    <a:cubicBezTo>
                      <a:pt x="848885" y="0"/>
                      <a:pt x="848708" y="2"/>
                      <a:pt x="848531" y="3"/>
                    </a:cubicBezTo>
                    <a:lnTo>
                      <a:pt x="179426" y="3"/>
                    </a:lnTo>
                    <a:cubicBezTo>
                      <a:pt x="154725" y="3"/>
                      <a:pt x="134701" y="20027"/>
                      <a:pt x="134701" y="44728"/>
                    </a:cubicBezTo>
                    <a:lnTo>
                      <a:pt x="134701" y="483520"/>
                    </a:lnTo>
                    <a:lnTo>
                      <a:pt x="0" y="483520"/>
                    </a:lnTo>
                    <a:lnTo>
                      <a:pt x="0" y="505882"/>
                    </a:lnTo>
                    <a:cubicBezTo>
                      <a:pt x="97" y="530542"/>
                      <a:pt x="20064" y="550510"/>
                      <a:pt x="44724" y="550606"/>
                    </a:cubicBezTo>
                    <a:lnTo>
                      <a:pt x="983232" y="550606"/>
                    </a:lnTo>
                    <a:cubicBezTo>
                      <a:pt x="1007892" y="550510"/>
                      <a:pt x="1027859" y="530542"/>
                      <a:pt x="1027956" y="505882"/>
                    </a:cubicBezTo>
                    <a:lnTo>
                      <a:pt x="1027956" y="483520"/>
                    </a:lnTo>
                    <a:close/>
                    <a:moveTo>
                      <a:pt x="422769" y="336493"/>
                    </a:moveTo>
                    <a:lnTo>
                      <a:pt x="397941" y="361320"/>
                    </a:lnTo>
                    <a:lnTo>
                      <a:pt x="299160" y="262539"/>
                    </a:lnTo>
                    <a:lnTo>
                      <a:pt x="397941" y="163758"/>
                    </a:lnTo>
                    <a:lnTo>
                      <a:pt x="422769" y="188585"/>
                    </a:lnTo>
                    <a:lnTo>
                      <a:pt x="348991" y="262539"/>
                    </a:lnTo>
                    <a:close/>
                    <a:moveTo>
                      <a:pt x="488447" y="373646"/>
                    </a:moveTo>
                    <a:lnTo>
                      <a:pt x="455872" y="360088"/>
                    </a:lnTo>
                    <a:lnTo>
                      <a:pt x="538453" y="160765"/>
                    </a:lnTo>
                    <a:lnTo>
                      <a:pt x="570852" y="174323"/>
                    </a:lnTo>
                    <a:close/>
                    <a:moveTo>
                      <a:pt x="629311" y="361320"/>
                    </a:moveTo>
                    <a:lnTo>
                      <a:pt x="604483" y="336493"/>
                    </a:lnTo>
                    <a:lnTo>
                      <a:pt x="678261" y="262539"/>
                    </a:lnTo>
                    <a:lnTo>
                      <a:pt x="604483" y="188585"/>
                    </a:lnTo>
                    <a:lnTo>
                      <a:pt x="629311" y="163758"/>
                    </a:lnTo>
                    <a:lnTo>
                      <a:pt x="728092" y="262539"/>
                    </a:lnTo>
                    <a:close/>
                  </a:path>
                </a:pathLst>
              </a:custGeom>
              <a:solidFill>
                <a:srgbClr val="000000"/>
              </a:solidFill>
              <a:ln w="17562" cap="flat">
                <a:noFill/>
                <a:prstDash val="solid"/>
                <a:miter/>
              </a:ln>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grpSp>
      </p:grpSp>
      <p:pic>
        <p:nvPicPr>
          <p:cNvPr id="2" name="Picture 1">
            <a:extLst>
              <a:ext uri="{FF2B5EF4-FFF2-40B4-BE49-F238E27FC236}">
                <a16:creationId xmlns:a16="http://schemas.microsoft.com/office/drawing/2014/main" id="{7D612920-27E3-EDE7-BB80-E801A20AB543}"/>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066755" y="3753484"/>
            <a:ext cx="2199966" cy="2199966"/>
          </a:xfrm>
          <a:prstGeom prst="rect">
            <a:avLst/>
          </a:prstGeom>
          <a:noFill/>
          <a:ln>
            <a:noFill/>
          </a:ln>
        </p:spPr>
      </p:pic>
      <p:pic>
        <p:nvPicPr>
          <p:cNvPr id="3" name="Picture 2">
            <a:extLst>
              <a:ext uri="{FF2B5EF4-FFF2-40B4-BE49-F238E27FC236}">
                <a16:creationId xmlns:a16="http://schemas.microsoft.com/office/drawing/2014/main" id="{2C3A4576-DA2A-DF70-470E-5035B5E950A8}"/>
              </a:ext>
            </a:extLst>
          </p:cNvPr>
          <p:cNvPicPr>
            <a:picLocks noChangeAspect="1"/>
          </p:cNvPicPr>
          <p:nvPr/>
        </p:nvPicPr>
        <p:blipFill>
          <a:blip r:embed="rId5"/>
          <a:stretch>
            <a:fillRect/>
          </a:stretch>
        </p:blipFill>
        <p:spPr>
          <a:xfrm>
            <a:off x="4472809" y="3846024"/>
            <a:ext cx="2961640" cy="2014886"/>
          </a:xfrm>
          <a:prstGeom prst="rect">
            <a:avLst/>
          </a:prstGeom>
        </p:spPr>
      </p:pic>
    </p:spTree>
    <p:extLst>
      <p:ext uri="{BB962C8B-B14F-4D97-AF65-F5344CB8AC3E}">
        <p14:creationId xmlns:p14="http://schemas.microsoft.com/office/powerpoint/2010/main" val="38695095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D55CD764-972B-4CA5-A885-53E55C63E1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4165AB3-7006-4430-BCE3-25476BE133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020887" cy="6491605"/>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4">
            <a:extLst>
              <a:ext uri="{FF2B5EF4-FFF2-40B4-BE49-F238E27FC236}">
                <a16:creationId xmlns:a16="http://schemas.microsoft.com/office/drawing/2014/main" id="{A85494C6-0505-FC46-A002-A7CF4F789A14}"/>
              </a:ext>
            </a:extLst>
          </p:cNvPr>
          <p:cNvSpPr>
            <a:spLocks noGrp="1"/>
          </p:cNvSpPr>
          <p:nvPr>
            <p:ph type="title"/>
          </p:nvPr>
        </p:nvSpPr>
        <p:spPr>
          <a:xfrm>
            <a:off x="594360" y="1209086"/>
            <a:ext cx="3876848" cy="4064925"/>
          </a:xfrm>
        </p:spPr>
        <p:txBody>
          <a:bodyPr anchor="ctr">
            <a:normAutofit/>
          </a:bodyPr>
          <a:lstStyle/>
          <a:p>
            <a:r>
              <a:rPr lang="cy-GB" sz="5000" dirty="0"/>
              <a:t>Y strwythur</a:t>
            </a:r>
          </a:p>
        </p:txBody>
      </p:sp>
      <p:grpSp>
        <p:nvGrpSpPr>
          <p:cNvPr id="16" name="Group 15">
            <a:extLst>
              <a:ext uri="{FF2B5EF4-FFF2-40B4-BE49-F238E27FC236}">
                <a16:creationId xmlns:a16="http://schemas.microsoft.com/office/drawing/2014/main" id="{11999B20-6058-4C55-882E-A1FB050B69D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6167" y="2569464"/>
            <a:ext cx="242107" cy="1340860"/>
            <a:chOff x="56167" y="2761488"/>
            <a:chExt cx="242107" cy="1340860"/>
          </a:xfrm>
        </p:grpSpPr>
        <p:sp>
          <p:nvSpPr>
            <p:cNvPr id="17" name="Rectangle 2">
              <a:extLst>
                <a:ext uri="{FF2B5EF4-FFF2-40B4-BE49-F238E27FC236}">
                  <a16:creationId xmlns:a16="http://schemas.microsoft.com/office/drawing/2014/main" id="{168AC90C-344A-4A64-BC4B-AEE98034B03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333124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59">
              <a:extLst>
                <a:ext uri="{FF2B5EF4-FFF2-40B4-BE49-F238E27FC236}">
                  <a16:creationId xmlns:a16="http://schemas.microsoft.com/office/drawing/2014/main" id="{47AEB9AE-7E63-42CA-A3E5-F8EF7D8CA0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333124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2">
              <a:extLst>
                <a:ext uri="{FF2B5EF4-FFF2-40B4-BE49-F238E27FC236}">
                  <a16:creationId xmlns:a16="http://schemas.microsoft.com/office/drawing/2014/main" id="{076031FA-B93F-4A7D-AE66-85ADC613EB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3189133"/>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59">
              <a:extLst>
                <a:ext uri="{FF2B5EF4-FFF2-40B4-BE49-F238E27FC236}">
                  <a16:creationId xmlns:a16="http://schemas.microsoft.com/office/drawing/2014/main" id="{0C1FC8D1-E08A-4B12-A48F-BF225E5B0A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3189133"/>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
              <a:extLst>
                <a:ext uri="{FF2B5EF4-FFF2-40B4-BE49-F238E27FC236}">
                  <a16:creationId xmlns:a16="http://schemas.microsoft.com/office/drawing/2014/main" id="{F62D5F69-2C82-4007-8EF0-EBC9C23501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3047019"/>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59">
              <a:extLst>
                <a:ext uri="{FF2B5EF4-FFF2-40B4-BE49-F238E27FC236}">
                  <a16:creationId xmlns:a16="http://schemas.microsoft.com/office/drawing/2014/main" id="{677FAED6-5057-4B80-B1CF-196DC022B7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3047019"/>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
              <a:extLst>
                <a:ext uri="{FF2B5EF4-FFF2-40B4-BE49-F238E27FC236}">
                  <a16:creationId xmlns:a16="http://schemas.microsoft.com/office/drawing/2014/main" id="{CE77C39F-572F-4435-85B4-9E9A35CFE2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290490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59">
              <a:extLst>
                <a:ext uri="{FF2B5EF4-FFF2-40B4-BE49-F238E27FC236}">
                  <a16:creationId xmlns:a16="http://schemas.microsoft.com/office/drawing/2014/main" id="{B3283BD4-0BC4-41D1-B09B-CBDC4292CD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290490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
              <a:extLst>
                <a:ext uri="{FF2B5EF4-FFF2-40B4-BE49-F238E27FC236}">
                  <a16:creationId xmlns:a16="http://schemas.microsoft.com/office/drawing/2014/main" id="{BA3E687B-951E-45B2-BEFE-4CBEB325FE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276279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59">
              <a:extLst>
                <a:ext uri="{FF2B5EF4-FFF2-40B4-BE49-F238E27FC236}">
                  <a16:creationId xmlns:a16="http://schemas.microsoft.com/office/drawing/2014/main" id="{A49870CA-6E02-4787-82A6-28C0CB6B81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276279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
              <a:extLst>
                <a:ext uri="{FF2B5EF4-FFF2-40B4-BE49-F238E27FC236}">
                  <a16:creationId xmlns:a16="http://schemas.microsoft.com/office/drawing/2014/main" id="{5639C028-DD6E-4E69-AE6E-1CC158EDC9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404181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59">
              <a:extLst>
                <a:ext uri="{FF2B5EF4-FFF2-40B4-BE49-F238E27FC236}">
                  <a16:creationId xmlns:a16="http://schemas.microsoft.com/office/drawing/2014/main" id="{B1CD1FE8-3027-45AA-AD53-5B131FB03D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404181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
              <a:extLst>
                <a:ext uri="{FF2B5EF4-FFF2-40B4-BE49-F238E27FC236}">
                  <a16:creationId xmlns:a16="http://schemas.microsoft.com/office/drawing/2014/main" id="{1FD2B706-0BB9-4A30-9206-252E09AE035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3899703"/>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59">
              <a:extLst>
                <a:ext uri="{FF2B5EF4-FFF2-40B4-BE49-F238E27FC236}">
                  <a16:creationId xmlns:a16="http://schemas.microsoft.com/office/drawing/2014/main" id="{D5783E13-BA0A-4F1E-A4F0-BFC9FF1035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3899703"/>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2">
              <a:extLst>
                <a:ext uri="{FF2B5EF4-FFF2-40B4-BE49-F238E27FC236}">
                  <a16:creationId xmlns:a16="http://schemas.microsoft.com/office/drawing/2014/main" id="{D0847D6C-8036-43A9-BA3E-D1E8928882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3757589"/>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59">
              <a:extLst>
                <a:ext uri="{FF2B5EF4-FFF2-40B4-BE49-F238E27FC236}">
                  <a16:creationId xmlns:a16="http://schemas.microsoft.com/office/drawing/2014/main" id="{1D610CBF-7C35-498A-9BDD-A2954A7CAB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3757589"/>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2">
              <a:extLst>
                <a:ext uri="{FF2B5EF4-FFF2-40B4-BE49-F238E27FC236}">
                  <a16:creationId xmlns:a16="http://schemas.microsoft.com/office/drawing/2014/main" id="{BCB60915-0422-4144-87E9-2289DBC045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361547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59">
              <a:extLst>
                <a:ext uri="{FF2B5EF4-FFF2-40B4-BE49-F238E27FC236}">
                  <a16:creationId xmlns:a16="http://schemas.microsoft.com/office/drawing/2014/main" id="{9D64F486-DA93-45CE-9075-4110C67F10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361547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ectangle 2">
              <a:extLst>
                <a:ext uri="{FF2B5EF4-FFF2-40B4-BE49-F238E27FC236}">
                  <a16:creationId xmlns:a16="http://schemas.microsoft.com/office/drawing/2014/main" id="{DA8356F6-E822-44E0-8A11-33E5A5432E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347336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ectangle 59">
              <a:extLst>
                <a:ext uri="{FF2B5EF4-FFF2-40B4-BE49-F238E27FC236}">
                  <a16:creationId xmlns:a16="http://schemas.microsoft.com/office/drawing/2014/main" id="{C825C106-0BD3-41C1-8520-50F54BD675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347336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8" name="Rectangle 37">
            <a:extLst>
              <a:ext uri="{FF2B5EF4-FFF2-40B4-BE49-F238E27FC236}">
                <a16:creationId xmlns:a16="http://schemas.microsoft.com/office/drawing/2014/main" id="{E3E51905-F374-4E1A-97CF-B741584B74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01384"/>
            <a:ext cx="12192000" cy="35661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8" name="Content Placeholder 5">
            <a:extLst>
              <a:ext uri="{FF2B5EF4-FFF2-40B4-BE49-F238E27FC236}">
                <a16:creationId xmlns:a16="http://schemas.microsoft.com/office/drawing/2014/main" id="{5C535140-AC0C-4102-B3D6-9E242674396A}"/>
              </a:ext>
            </a:extLst>
          </p:cNvPr>
          <p:cNvGraphicFramePr>
            <a:graphicFrameLocks noGrp="1"/>
          </p:cNvGraphicFramePr>
          <p:nvPr>
            <p:ph idx="1"/>
            <p:extLst>
              <p:ext uri="{D42A27DB-BD31-4B8C-83A1-F6EECF244321}">
                <p14:modId xmlns:p14="http://schemas.microsoft.com/office/powerpoint/2010/main" val="2381411999"/>
              </p:ext>
            </p:extLst>
          </p:nvPr>
        </p:nvGraphicFramePr>
        <p:xfrm>
          <a:off x="5614416" y="457200"/>
          <a:ext cx="6117336" cy="56967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086873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55CD764-972B-4CA5-A885-53E55C63E1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34165AB3-7006-4430-BCE3-25476BE133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020887" cy="6491605"/>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BF33D31-2EAF-0B4D-8994-39A71EF8AB9E}"/>
              </a:ext>
            </a:extLst>
          </p:cNvPr>
          <p:cNvSpPr>
            <a:spLocks noGrp="1"/>
          </p:cNvSpPr>
          <p:nvPr>
            <p:ph type="title"/>
          </p:nvPr>
        </p:nvSpPr>
        <p:spPr>
          <a:xfrm>
            <a:off x="594360" y="1209086"/>
            <a:ext cx="3876848" cy="4064925"/>
          </a:xfrm>
        </p:spPr>
        <p:txBody>
          <a:bodyPr anchor="ctr">
            <a:normAutofit/>
          </a:bodyPr>
          <a:lstStyle/>
          <a:p>
            <a:r>
              <a:rPr lang="cy-GB" sz="5000" dirty="0"/>
              <a:t>Gorffen y gosodiadau</a:t>
            </a:r>
          </a:p>
        </p:txBody>
      </p:sp>
      <p:grpSp>
        <p:nvGrpSpPr>
          <p:cNvPr id="13" name="Group 12">
            <a:extLst>
              <a:ext uri="{FF2B5EF4-FFF2-40B4-BE49-F238E27FC236}">
                <a16:creationId xmlns:a16="http://schemas.microsoft.com/office/drawing/2014/main" id="{11999B20-6058-4C55-882E-A1FB050B69D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6167" y="2569464"/>
            <a:ext cx="242107" cy="1340860"/>
            <a:chOff x="56167" y="2761488"/>
            <a:chExt cx="242107" cy="1340860"/>
          </a:xfrm>
        </p:grpSpPr>
        <p:sp>
          <p:nvSpPr>
            <p:cNvPr id="14" name="Rectangle 2">
              <a:extLst>
                <a:ext uri="{FF2B5EF4-FFF2-40B4-BE49-F238E27FC236}">
                  <a16:creationId xmlns:a16="http://schemas.microsoft.com/office/drawing/2014/main" id="{168AC90C-344A-4A64-BC4B-AEE98034B03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333124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59">
              <a:extLst>
                <a:ext uri="{FF2B5EF4-FFF2-40B4-BE49-F238E27FC236}">
                  <a16:creationId xmlns:a16="http://schemas.microsoft.com/office/drawing/2014/main" id="{47AEB9AE-7E63-42CA-A3E5-F8EF7D8CA0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333124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2">
              <a:extLst>
                <a:ext uri="{FF2B5EF4-FFF2-40B4-BE49-F238E27FC236}">
                  <a16:creationId xmlns:a16="http://schemas.microsoft.com/office/drawing/2014/main" id="{076031FA-B93F-4A7D-AE66-85ADC613EB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3189133"/>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59">
              <a:extLst>
                <a:ext uri="{FF2B5EF4-FFF2-40B4-BE49-F238E27FC236}">
                  <a16:creationId xmlns:a16="http://schemas.microsoft.com/office/drawing/2014/main" id="{0C1FC8D1-E08A-4B12-A48F-BF225E5B0A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3189133"/>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2">
              <a:extLst>
                <a:ext uri="{FF2B5EF4-FFF2-40B4-BE49-F238E27FC236}">
                  <a16:creationId xmlns:a16="http://schemas.microsoft.com/office/drawing/2014/main" id="{F62D5F69-2C82-4007-8EF0-EBC9C23501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3047019"/>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59">
              <a:extLst>
                <a:ext uri="{FF2B5EF4-FFF2-40B4-BE49-F238E27FC236}">
                  <a16:creationId xmlns:a16="http://schemas.microsoft.com/office/drawing/2014/main" id="{677FAED6-5057-4B80-B1CF-196DC022B7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3047019"/>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2">
              <a:extLst>
                <a:ext uri="{FF2B5EF4-FFF2-40B4-BE49-F238E27FC236}">
                  <a16:creationId xmlns:a16="http://schemas.microsoft.com/office/drawing/2014/main" id="{CE77C39F-572F-4435-85B4-9E9A35CFE2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290490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59">
              <a:extLst>
                <a:ext uri="{FF2B5EF4-FFF2-40B4-BE49-F238E27FC236}">
                  <a16:creationId xmlns:a16="http://schemas.microsoft.com/office/drawing/2014/main" id="{B3283BD4-0BC4-41D1-B09B-CBDC4292CD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290490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
              <a:extLst>
                <a:ext uri="{FF2B5EF4-FFF2-40B4-BE49-F238E27FC236}">
                  <a16:creationId xmlns:a16="http://schemas.microsoft.com/office/drawing/2014/main" id="{BA3E687B-951E-45B2-BEFE-4CBEB325FE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276279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59">
              <a:extLst>
                <a:ext uri="{FF2B5EF4-FFF2-40B4-BE49-F238E27FC236}">
                  <a16:creationId xmlns:a16="http://schemas.microsoft.com/office/drawing/2014/main" id="{A49870CA-6E02-4787-82A6-28C0CB6B81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276279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
              <a:extLst>
                <a:ext uri="{FF2B5EF4-FFF2-40B4-BE49-F238E27FC236}">
                  <a16:creationId xmlns:a16="http://schemas.microsoft.com/office/drawing/2014/main" id="{5639C028-DD6E-4E69-AE6E-1CC158EDC9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404181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59">
              <a:extLst>
                <a:ext uri="{FF2B5EF4-FFF2-40B4-BE49-F238E27FC236}">
                  <a16:creationId xmlns:a16="http://schemas.microsoft.com/office/drawing/2014/main" id="{B1CD1FE8-3027-45AA-AD53-5B131FB03D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404181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
              <a:extLst>
                <a:ext uri="{FF2B5EF4-FFF2-40B4-BE49-F238E27FC236}">
                  <a16:creationId xmlns:a16="http://schemas.microsoft.com/office/drawing/2014/main" id="{1FD2B706-0BB9-4A30-9206-252E09AE035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3899703"/>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59">
              <a:extLst>
                <a:ext uri="{FF2B5EF4-FFF2-40B4-BE49-F238E27FC236}">
                  <a16:creationId xmlns:a16="http://schemas.microsoft.com/office/drawing/2014/main" id="{D5783E13-BA0A-4F1E-A4F0-BFC9FF1035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3899703"/>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
              <a:extLst>
                <a:ext uri="{FF2B5EF4-FFF2-40B4-BE49-F238E27FC236}">
                  <a16:creationId xmlns:a16="http://schemas.microsoft.com/office/drawing/2014/main" id="{D0847D6C-8036-43A9-BA3E-D1E8928882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3757589"/>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59">
              <a:extLst>
                <a:ext uri="{FF2B5EF4-FFF2-40B4-BE49-F238E27FC236}">
                  <a16:creationId xmlns:a16="http://schemas.microsoft.com/office/drawing/2014/main" id="{1D610CBF-7C35-498A-9BDD-A2954A7CAB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3757589"/>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
              <a:extLst>
                <a:ext uri="{FF2B5EF4-FFF2-40B4-BE49-F238E27FC236}">
                  <a16:creationId xmlns:a16="http://schemas.microsoft.com/office/drawing/2014/main" id="{BCB60915-0422-4144-87E9-2289DBC045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361547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59">
              <a:extLst>
                <a:ext uri="{FF2B5EF4-FFF2-40B4-BE49-F238E27FC236}">
                  <a16:creationId xmlns:a16="http://schemas.microsoft.com/office/drawing/2014/main" id="{9D64F486-DA93-45CE-9075-4110C67F10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361547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2">
              <a:extLst>
                <a:ext uri="{FF2B5EF4-FFF2-40B4-BE49-F238E27FC236}">
                  <a16:creationId xmlns:a16="http://schemas.microsoft.com/office/drawing/2014/main" id="{DA8356F6-E822-44E0-8A11-33E5A5432E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347336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59">
              <a:extLst>
                <a:ext uri="{FF2B5EF4-FFF2-40B4-BE49-F238E27FC236}">
                  <a16:creationId xmlns:a16="http://schemas.microsoft.com/office/drawing/2014/main" id="{C825C106-0BD3-41C1-8520-50F54BD675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347336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5" name="Rectangle 34">
            <a:extLst>
              <a:ext uri="{FF2B5EF4-FFF2-40B4-BE49-F238E27FC236}">
                <a16:creationId xmlns:a16="http://schemas.microsoft.com/office/drawing/2014/main" id="{E3E51905-F374-4E1A-97CF-B741584B74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01384"/>
            <a:ext cx="12192000" cy="35661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84686178-97DD-46BF-8ABE-A5816D8A5C07}"/>
              </a:ext>
            </a:extLst>
          </p:cNvPr>
          <p:cNvGraphicFramePr>
            <a:graphicFrameLocks noGrp="1"/>
          </p:cNvGraphicFramePr>
          <p:nvPr>
            <p:ph idx="1"/>
            <p:extLst>
              <p:ext uri="{D42A27DB-BD31-4B8C-83A1-F6EECF244321}">
                <p14:modId xmlns:p14="http://schemas.microsoft.com/office/powerpoint/2010/main" val="2014273834"/>
              </p:ext>
            </p:extLst>
          </p:nvPr>
        </p:nvGraphicFramePr>
        <p:xfrm>
          <a:off x="5614416" y="457200"/>
          <a:ext cx="6117336" cy="56967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523321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13" name="Rectangle 8">
            <a:extLst>
              <a:ext uri="{FF2B5EF4-FFF2-40B4-BE49-F238E27FC236}">
                <a16:creationId xmlns:a16="http://schemas.microsoft.com/office/drawing/2014/main" id="{2A6B319F-86FE-4754-878E-06F0804D88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32385" cy="6858000"/>
          </a:xfrm>
          <a:prstGeom prst="rect">
            <a:avLst/>
          </a:prstGeom>
          <a:solidFill>
            <a:schemeClr val="accent5">
              <a:alpha val="70000"/>
            </a:schemeClr>
          </a:solidFill>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14" name="Rectangle 10">
            <a:extLst>
              <a:ext uri="{FF2B5EF4-FFF2-40B4-BE49-F238E27FC236}">
                <a16:creationId xmlns:a16="http://schemas.microsoft.com/office/drawing/2014/main" id="{DCF7D1B5-3477-499F-ACC5-2C8B07F4ED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2385" y="0"/>
            <a:ext cx="3218914" cy="6858000"/>
          </a:xfrm>
          <a:prstGeom prst="rect">
            <a:avLst/>
          </a:prstGeom>
          <a:solidFill>
            <a:schemeClr val="accent5">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41DF59F-F36D-0745-A4DF-C5CBD01D537D}"/>
              </a:ext>
            </a:extLst>
          </p:cNvPr>
          <p:cNvSpPr>
            <a:spLocks noGrp="1"/>
          </p:cNvSpPr>
          <p:nvPr>
            <p:ph type="title"/>
          </p:nvPr>
        </p:nvSpPr>
        <p:spPr>
          <a:xfrm>
            <a:off x="992206" y="1608667"/>
            <a:ext cx="2823275" cy="4501127"/>
          </a:xfrm>
        </p:spPr>
        <p:txBody>
          <a:bodyPr vert="horz" lIns="91440" tIns="45720" rIns="91440" bIns="45720" rtlCol="0" anchor="t">
            <a:normAutofit/>
          </a:bodyPr>
          <a:lstStyle/>
          <a:p>
            <a:pPr algn="r"/>
            <a:r>
              <a:rPr lang="cy-GB" sz="3200" kern="1200" dirty="0">
                <a:solidFill>
                  <a:srgbClr val="FFFFFF"/>
                </a:solidFill>
                <a:latin typeface="+mj-lt"/>
                <a:ea typeface="+mj-ea"/>
                <a:cs typeface="+mj-cs"/>
              </a:rPr>
              <a:t>Addysgu fel crefft a phroffesiwn</a:t>
            </a:r>
          </a:p>
        </p:txBody>
      </p:sp>
      <p:sp>
        <p:nvSpPr>
          <p:cNvPr id="3" name="Content Placeholder 2">
            <a:extLst>
              <a:ext uri="{FF2B5EF4-FFF2-40B4-BE49-F238E27FC236}">
                <a16:creationId xmlns:a16="http://schemas.microsoft.com/office/drawing/2014/main" id="{270FF8AB-38BD-7E48-AC43-90E9771345A9}"/>
              </a:ext>
            </a:extLst>
          </p:cNvPr>
          <p:cNvSpPr>
            <a:spLocks noGrp="1"/>
          </p:cNvSpPr>
          <p:nvPr>
            <p:ph idx="1"/>
          </p:nvPr>
        </p:nvSpPr>
        <p:spPr>
          <a:xfrm>
            <a:off x="4051299" y="180110"/>
            <a:ext cx="3421958" cy="5804994"/>
          </a:xfrm>
        </p:spPr>
        <p:txBody>
          <a:bodyPr vert="horz" lIns="91440" tIns="45720" rIns="91440" bIns="45720" rtlCol="0">
            <a:normAutofit/>
          </a:bodyPr>
          <a:lstStyle/>
          <a:p>
            <a:pPr marL="0" indent="0">
              <a:buNone/>
            </a:pPr>
            <a:r>
              <a:rPr lang="cy-GB" sz="2000" dirty="0"/>
              <a:t>Addysgu fel crefft</a:t>
            </a:r>
          </a:p>
          <a:p>
            <a:pPr marL="0"/>
            <a:endParaRPr lang="en-US" sz="2000" dirty="0"/>
          </a:p>
          <a:p>
            <a:pPr marL="0" indent="0">
              <a:buNone/>
            </a:pPr>
            <a:r>
              <a:rPr lang="en-US" sz="2000" i="1" dirty="0"/>
              <a:t>“Teaching is a craft and it is best learnt as an apprentice observing a master craftsman or woman. Watching others, and being rigorously observed yourself as you develop, is the best route</a:t>
            </a:r>
            <a:br>
              <a:rPr lang="en-US" sz="2000" i="1" dirty="0"/>
            </a:br>
            <a:r>
              <a:rPr lang="en-US" sz="2000" i="1" dirty="0"/>
              <a:t>to acquiring mastery in the classroom”</a:t>
            </a:r>
          </a:p>
          <a:p>
            <a:pPr marL="0" indent="0">
              <a:buNone/>
            </a:pPr>
            <a:endParaRPr lang="en-US" sz="2000" i="1" dirty="0"/>
          </a:p>
          <a:p>
            <a:pPr marL="0" indent="0">
              <a:buNone/>
            </a:pPr>
            <a:r>
              <a:rPr lang="en-US" sz="2000" i="1" dirty="0"/>
              <a:t> (Gove, 2010) </a:t>
            </a:r>
            <a:endParaRPr lang="en-US" sz="2000" dirty="0"/>
          </a:p>
          <a:p>
            <a:pPr marL="0"/>
            <a:endParaRPr lang="en-US" sz="2000" dirty="0"/>
          </a:p>
        </p:txBody>
      </p:sp>
      <p:sp>
        <p:nvSpPr>
          <p:cNvPr id="4" name="Content Placeholder 2">
            <a:extLst>
              <a:ext uri="{FF2B5EF4-FFF2-40B4-BE49-F238E27FC236}">
                <a16:creationId xmlns:a16="http://schemas.microsoft.com/office/drawing/2014/main" id="{2FC87A49-09A5-2141-9020-205F1BF85FC3}"/>
              </a:ext>
            </a:extLst>
          </p:cNvPr>
          <p:cNvSpPr txBox="1">
            <a:spLocks/>
          </p:cNvSpPr>
          <p:nvPr/>
        </p:nvSpPr>
        <p:spPr>
          <a:xfrm>
            <a:off x="7578437" y="131618"/>
            <a:ext cx="4659920" cy="659476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cy-GB" sz="2000" dirty="0"/>
              <a:t>Addysgu fel proffesiwn</a:t>
            </a:r>
          </a:p>
          <a:p>
            <a:pPr marL="0"/>
            <a:endParaRPr lang="en-US" sz="2000" dirty="0"/>
          </a:p>
          <a:p>
            <a:pPr marL="0" indent="0">
              <a:buNone/>
            </a:pPr>
            <a:r>
              <a:rPr lang="en-US" sz="2000" dirty="0"/>
              <a:t>“The teacher who is able to engage with theory and the findings of educational research shares with the craft worker teacher a capacity for self- direction. By contrast, though, the professional teacher is able to judge right action in various school and classroom contexts from a more reliable basis for judgment than intuition or common sense. A teacher who is able to make good situational judgments does not rely on hearsay or unreflective prejudice. She draws on a well-thought-through and coherent conceptual framework, on knowledge of well-substantiated empirical research, and on considered ethical principles, to arrive at decisions in the classroom context.</a:t>
            </a:r>
          </a:p>
          <a:p>
            <a:pPr marL="0" indent="0">
              <a:buNone/>
            </a:pPr>
            <a:endParaRPr lang="en-US" sz="2000" dirty="0"/>
          </a:p>
          <a:p>
            <a:pPr marL="0" indent="0">
              <a:buNone/>
            </a:pPr>
            <a:r>
              <a:rPr lang="en-US" sz="2000" dirty="0"/>
              <a:t> (Orchard et al, 2015)</a:t>
            </a:r>
          </a:p>
          <a:p>
            <a:pPr marL="0"/>
            <a:endParaRPr lang="en-US" sz="1400" dirty="0"/>
          </a:p>
        </p:txBody>
      </p:sp>
    </p:spTree>
    <p:extLst>
      <p:ext uri="{BB962C8B-B14F-4D97-AF65-F5344CB8AC3E}">
        <p14:creationId xmlns:p14="http://schemas.microsoft.com/office/powerpoint/2010/main" val="1556897201"/>
      </p:ext>
    </p:extLst>
  </p:cSld>
  <p:clrMapOvr>
    <a:overrideClrMapping bg1="dk1" tx1="lt1" bg2="dk2" tx2="lt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DE1F69F-3241-A149-8029-D534FF526AF4}"/>
              </a:ext>
            </a:extLst>
          </p:cNvPr>
          <p:cNvSpPr>
            <a:spLocks noGrp="1"/>
          </p:cNvSpPr>
          <p:nvPr>
            <p:ph type="title"/>
          </p:nvPr>
        </p:nvSpPr>
        <p:spPr>
          <a:xfrm>
            <a:off x="466722" y="586855"/>
            <a:ext cx="3201366" cy="3387497"/>
          </a:xfrm>
        </p:spPr>
        <p:txBody>
          <a:bodyPr anchor="b">
            <a:normAutofit/>
          </a:bodyPr>
          <a:lstStyle/>
          <a:p>
            <a:pPr algn="r"/>
            <a:r>
              <a:rPr lang="cy-GB" sz="4000" dirty="0">
                <a:solidFill>
                  <a:srgbClr val="FFFFFF"/>
                </a:solidFill>
              </a:rPr>
              <a:t>Yr adolygiad</a:t>
            </a:r>
          </a:p>
        </p:txBody>
      </p:sp>
      <p:sp>
        <p:nvSpPr>
          <p:cNvPr id="3" name="Content Placeholder 2">
            <a:extLst>
              <a:ext uri="{FF2B5EF4-FFF2-40B4-BE49-F238E27FC236}">
                <a16:creationId xmlns:a16="http://schemas.microsoft.com/office/drawing/2014/main" id="{F3E7A31C-BD11-EC4D-8DE1-F7A7C43B24DF}"/>
              </a:ext>
            </a:extLst>
          </p:cNvPr>
          <p:cNvSpPr>
            <a:spLocks noGrp="1"/>
          </p:cNvSpPr>
          <p:nvPr>
            <p:ph idx="1"/>
          </p:nvPr>
        </p:nvSpPr>
        <p:spPr>
          <a:xfrm>
            <a:off x="4810259" y="649480"/>
            <a:ext cx="6555347" cy="5546047"/>
          </a:xfrm>
        </p:spPr>
        <p:txBody>
          <a:bodyPr anchor="ctr">
            <a:normAutofit/>
          </a:bodyPr>
          <a:lstStyle/>
          <a:p>
            <a:pPr marL="0" indent="0">
              <a:buNone/>
            </a:pPr>
            <a:r>
              <a:rPr lang="cy-GB" sz="2000" dirty="0"/>
              <a:t>Am [fod Safonau Cymru] yn canolbwyntio’n bennaf ar yr hyn y mae’n rhaid i athrawon newydd gymhwyso allu ei ‘wneud’ ar ddiwedd eu rhaglenni, does prin ddim cydnabyddiaeth bendant i rôl ymchwil na myfyrdod beirniadol yng ngwaith dysgu proffesiynol athrawon.</a:t>
            </a:r>
          </a:p>
          <a:p>
            <a:pPr marL="0" indent="0">
              <a:buNone/>
            </a:pPr>
            <a:r>
              <a:rPr lang="en-GB" sz="2000" dirty="0"/>
              <a:t>							      (Furlong, J. 2015, t12)</a:t>
            </a:r>
            <a:endParaRPr lang="en-US" sz="2000" dirty="0"/>
          </a:p>
        </p:txBody>
      </p:sp>
    </p:spTree>
    <p:extLst>
      <p:ext uri="{BB962C8B-B14F-4D97-AF65-F5344CB8AC3E}">
        <p14:creationId xmlns:p14="http://schemas.microsoft.com/office/powerpoint/2010/main" val="34667565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38515" y="639280"/>
            <a:ext cx="6858000" cy="557944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393206" y="395206"/>
            <a:ext cx="6346209" cy="557608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528907" y="2818967"/>
            <a:ext cx="2501979" cy="557608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25002" y="852793"/>
            <a:ext cx="6858001" cy="5152412"/>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818753" y="1128497"/>
            <a:ext cx="4318303" cy="4318303"/>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3F1AF9CD-8EDA-7548-AC02-582F2B4A3EE4}"/>
              </a:ext>
            </a:extLst>
          </p:cNvPr>
          <p:cNvSpPr>
            <a:spLocks noGrp="1"/>
          </p:cNvSpPr>
          <p:nvPr>
            <p:ph type="title"/>
          </p:nvPr>
        </p:nvSpPr>
        <p:spPr>
          <a:xfrm>
            <a:off x="826396" y="586855"/>
            <a:ext cx="4230100" cy="3387497"/>
          </a:xfrm>
        </p:spPr>
        <p:txBody>
          <a:bodyPr anchor="b">
            <a:normAutofit/>
          </a:bodyPr>
          <a:lstStyle/>
          <a:p>
            <a:pPr algn="r"/>
            <a:r>
              <a:rPr lang="cy-GB" sz="4000" dirty="0">
                <a:solidFill>
                  <a:srgbClr val="FFFFFF"/>
                </a:solidFill>
              </a:rPr>
              <a:t>Rôl y modwl hwn</a:t>
            </a:r>
          </a:p>
        </p:txBody>
      </p:sp>
      <p:sp>
        <p:nvSpPr>
          <p:cNvPr id="3" name="Content Placeholder 2">
            <a:extLst>
              <a:ext uri="{FF2B5EF4-FFF2-40B4-BE49-F238E27FC236}">
                <a16:creationId xmlns:a16="http://schemas.microsoft.com/office/drawing/2014/main" id="{0BE4262A-1F47-B545-B13D-83304AEDAC2D}"/>
              </a:ext>
            </a:extLst>
          </p:cNvPr>
          <p:cNvSpPr>
            <a:spLocks noGrp="1"/>
          </p:cNvSpPr>
          <p:nvPr>
            <p:ph idx="1"/>
          </p:nvPr>
        </p:nvSpPr>
        <p:spPr>
          <a:xfrm>
            <a:off x="6503158" y="649480"/>
            <a:ext cx="4862447" cy="5546047"/>
          </a:xfrm>
        </p:spPr>
        <p:txBody>
          <a:bodyPr anchor="ctr">
            <a:normAutofit/>
          </a:bodyPr>
          <a:lstStyle/>
          <a:p>
            <a:pPr marL="0" indent="0">
              <a:buNone/>
            </a:pPr>
            <a:r>
              <a:rPr lang="en-GB" sz="2000" dirty="0"/>
              <a:t>“Winch et al.(2013 ) therefore argue that what is missing from both the simplified craft view and the narrow technical view is the </a:t>
            </a:r>
            <a:r>
              <a:rPr lang="en-GB" sz="2000" dirty="0">
                <a:solidFill>
                  <a:srgbClr val="FF0000"/>
                </a:solidFill>
              </a:rPr>
              <a:t>capacity for critical reflection</a:t>
            </a:r>
            <a:r>
              <a:rPr lang="en-GB" sz="2000" dirty="0"/>
              <a:t>; this, they suggest, is the hallmark of the ‘professional teacher’. </a:t>
            </a:r>
            <a:r>
              <a:rPr lang="en-GB" sz="2000" dirty="0">
                <a:solidFill>
                  <a:srgbClr val="FF0000"/>
                </a:solidFill>
              </a:rPr>
              <a:t>Good teaching, they argue, develops from interrogating one’s practice and making explicit the assumptions and values that underpin it."</a:t>
            </a:r>
          </a:p>
          <a:p>
            <a:pPr marL="0" indent="0">
              <a:buNone/>
            </a:pPr>
            <a:r>
              <a:rPr lang="en-GB" sz="2000" dirty="0"/>
              <a:t>                                                                                                (BERA 2014, t20)</a:t>
            </a:r>
          </a:p>
          <a:p>
            <a:endParaRPr lang="en-US" sz="2000" dirty="0"/>
          </a:p>
        </p:txBody>
      </p:sp>
    </p:spTree>
    <p:extLst>
      <p:ext uri="{BB962C8B-B14F-4D97-AF65-F5344CB8AC3E}">
        <p14:creationId xmlns:p14="http://schemas.microsoft.com/office/powerpoint/2010/main" val="35312092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79D2C7-41A3-474F-93F5-D434AF351C8F}"/>
              </a:ext>
            </a:extLst>
          </p:cNvPr>
          <p:cNvSpPr>
            <a:spLocks noGrp="1"/>
          </p:cNvSpPr>
          <p:nvPr>
            <p:ph type="title"/>
          </p:nvPr>
        </p:nvSpPr>
        <p:spPr/>
        <p:txBody>
          <a:bodyPr/>
          <a:lstStyle/>
          <a:p>
            <a:r>
              <a:rPr lang="cy-GB" dirty="0"/>
              <a:t>Yn ystod y modwl hwn byddwn yn</a:t>
            </a:r>
            <a:r>
              <a:rPr lang="en-US" dirty="0"/>
              <a:t>…</a:t>
            </a:r>
          </a:p>
        </p:txBody>
      </p:sp>
      <p:graphicFrame>
        <p:nvGraphicFramePr>
          <p:cNvPr id="26" name="Content Placeholder 2">
            <a:extLst>
              <a:ext uri="{FF2B5EF4-FFF2-40B4-BE49-F238E27FC236}">
                <a16:creationId xmlns:a16="http://schemas.microsoft.com/office/drawing/2014/main" id="{04F1DA90-4429-43A2-A563-FD841C6CB708}"/>
              </a:ext>
            </a:extLst>
          </p:cNvPr>
          <p:cNvGraphicFramePr>
            <a:graphicFrameLocks noGrp="1"/>
          </p:cNvGraphicFramePr>
          <p:nvPr>
            <p:ph idx="1"/>
            <p:extLst>
              <p:ext uri="{D42A27DB-BD31-4B8C-83A1-F6EECF244321}">
                <p14:modId xmlns:p14="http://schemas.microsoft.com/office/powerpoint/2010/main" val="3371306388"/>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0444841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B79D2C7-41A3-474F-93F5-D434AF351C8F}"/>
              </a:ext>
            </a:extLst>
          </p:cNvPr>
          <p:cNvSpPr>
            <a:spLocks noGrp="1"/>
          </p:cNvSpPr>
          <p:nvPr>
            <p:ph type="title"/>
          </p:nvPr>
        </p:nvSpPr>
        <p:spPr>
          <a:xfrm>
            <a:off x="1371599" y="294538"/>
            <a:ext cx="9895951" cy="1033669"/>
          </a:xfrm>
        </p:spPr>
        <p:txBody>
          <a:bodyPr>
            <a:normAutofit/>
          </a:bodyPr>
          <a:lstStyle/>
          <a:p>
            <a:r>
              <a:rPr lang="cy-GB" sz="4000" dirty="0">
                <a:solidFill>
                  <a:srgbClr val="FFFFFF"/>
                </a:solidFill>
              </a:rPr>
              <a:t>Yn ystod y modwl hwn ni fyddwn yn</a:t>
            </a:r>
            <a:r>
              <a:rPr lang="en-US" sz="4000" dirty="0">
                <a:solidFill>
                  <a:srgbClr val="FFFFFF"/>
                </a:solidFill>
              </a:rPr>
              <a:t>…</a:t>
            </a:r>
          </a:p>
        </p:txBody>
      </p:sp>
      <p:sp>
        <p:nvSpPr>
          <p:cNvPr id="3" name="Content Placeholder 2">
            <a:extLst>
              <a:ext uri="{FF2B5EF4-FFF2-40B4-BE49-F238E27FC236}">
                <a16:creationId xmlns:a16="http://schemas.microsoft.com/office/drawing/2014/main" id="{00F2FBA5-85F2-A045-B9EA-1320A2470A10}"/>
              </a:ext>
            </a:extLst>
          </p:cNvPr>
          <p:cNvSpPr>
            <a:spLocks noGrp="1"/>
          </p:cNvSpPr>
          <p:nvPr>
            <p:ph idx="1"/>
          </p:nvPr>
        </p:nvSpPr>
        <p:spPr>
          <a:xfrm>
            <a:off x="1371599" y="2318197"/>
            <a:ext cx="9724031" cy="3683358"/>
          </a:xfrm>
        </p:spPr>
        <p:txBody>
          <a:bodyPr anchor="ctr">
            <a:normAutofit/>
          </a:bodyPr>
          <a:lstStyle/>
          <a:p>
            <a:r>
              <a:rPr lang="cy-GB" sz="2000" dirty="0"/>
              <a:t>Meddu ar yr holl atebion</a:t>
            </a:r>
          </a:p>
          <a:p>
            <a:r>
              <a:rPr lang="cy-GB" sz="2000" dirty="0"/>
              <a:t>Gwybod y cwestiynau i gyd</a:t>
            </a:r>
          </a:p>
          <a:p>
            <a:pPr marL="0" indent="0">
              <a:buNone/>
            </a:pPr>
            <a:endParaRPr lang="cy-GB" sz="2000" dirty="0"/>
          </a:p>
          <a:p>
            <a:r>
              <a:rPr lang="cy-GB" sz="2000" dirty="0"/>
              <a:t>Y TAR yw’r cam cyntaf (er enfawr!) yn eich gyrfa fel athro – dechreuwch boeni pan deimlwch eich bod yn meddu ar yr holl atebion!</a:t>
            </a:r>
          </a:p>
          <a:p>
            <a:endParaRPr lang="en-US" sz="2000" dirty="0"/>
          </a:p>
        </p:txBody>
      </p:sp>
    </p:spTree>
    <p:extLst>
      <p:ext uri="{BB962C8B-B14F-4D97-AF65-F5344CB8AC3E}">
        <p14:creationId xmlns:p14="http://schemas.microsoft.com/office/powerpoint/2010/main" val="35843995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E7B76ED-EA8C-564F-9DB9-E51AF62EFD02}"/>
              </a:ext>
            </a:extLst>
          </p:cNvPr>
          <p:cNvSpPr>
            <a:spLocks noGrp="1"/>
          </p:cNvSpPr>
          <p:nvPr>
            <p:ph type="title"/>
          </p:nvPr>
        </p:nvSpPr>
        <p:spPr>
          <a:xfrm>
            <a:off x="1371599" y="294538"/>
            <a:ext cx="9895951" cy="1033669"/>
          </a:xfrm>
        </p:spPr>
        <p:txBody>
          <a:bodyPr>
            <a:normAutofit/>
          </a:bodyPr>
          <a:lstStyle/>
          <a:p>
            <a:r>
              <a:rPr lang="cy-GB" sz="4000" dirty="0">
                <a:solidFill>
                  <a:srgbClr val="FFFFFF"/>
                </a:solidFill>
              </a:rPr>
              <a:t>Bod yn unigolyn adfyfyriol</a:t>
            </a:r>
          </a:p>
        </p:txBody>
      </p:sp>
      <p:sp>
        <p:nvSpPr>
          <p:cNvPr id="3" name="Content Placeholder 2">
            <a:extLst>
              <a:ext uri="{FF2B5EF4-FFF2-40B4-BE49-F238E27FC236}">
                <a16:creationId xmlns:a16="http://schemas.microsoft.com/office/drawing/2014/main" id="{BF9DD994-24F8-3446-A730-AF70E280BBD0}"/>
              </a:ext>
            </a:extLst>
          </p:cNvPr>
          <p:cNvSpPr>
            <a:spLocks noGrp="1"/>
          </p:cNvSpPr>
          <p:nvPr>
            <p:ph idx="1"/>
          </p:nvPr>
        </p:nvSpPr>
        <p:spPr>
          <a:xfrm>
            <a:off x="1371599" y="2318197"/>
            <a:ext cx="9724031" cy="3683358"/>
          </a:xfrm>
        </p:spPr>
        <p:txBody>
          <a:bodyPr anchor="ctr">
            <a:normAutofit/>
          </a:bodyPr>
          <a:lstStyle/>
          <a:p>
            <a:r>
              <a:rPr lang="cy-GB" sz="2000" dirty="0"/>
              <a:t>Yn ôl </a:t>
            </a:r>
            <a:r>
              <a:rPr lang="cy-GB" sz="2000" noProof="1"/>
              <a:t>Dewey</a:t>
            </a:r>
            <a:r>
              <a:rPr lang="cy-GB" sz="2000" dirty="0"/>
              <a:t> (1933),  tri phriodoledd unigolyn adfyfyriol yw:</a:t>
            </a:r>
          </a:p>
          <a:p>
            <a:pPr lvl="1"/>
            <a:r>
              <a:rPr lang="cy-GB" sz="2000" dirty="0"/>
              <a:t>bod â meddwl agored,</a:t>
            </a:r>
          </a:p>
          <a:p>
            <a:pPr lvl="1"/>
            <a:r>
              <a:rPr lang="cy-GB" sz="2000" dirty="0"/>
              <a:t>cyfrifoldeb </a:t>
            </a:r>
          </a:p>
          <a:p>
            <a:pPr lvl="1"/>
            <a:r>
              <a:rPr lang="cy-GB" sz="2000" dirty="0"/>
              <a:t>gallu ymroi i’r gwaith o lwyrfryd calon</a:t>
            </a:r>
          </a:p>
          <a:p>
            <a:endParaRPr lang="cy-GB" sz="2000" dirty="0"/>
          </a:p>
          <a:p>
            <a:r>
              <a:rPr lang="cy-GB" sz="2000" dirty="0"/>
              <a:t>Beth mae’r rhain yn ei olygu?</a:t>
            </a:r>
          </a:p>
          <a:p>
            <a:endParaRPr lang="cy-GB" sz="2000" dirty="0"/>
          </a:p>
          <a:p>
            <a:r>
              <a:rPr lang="cy-GB" sz="2000" dirty="0"/>
              <a:t>Ydych chi’n meddu ar y priodoleddau hyn?</a:t>
            </a:r>
          </a:p>
        </p:txBody>
      </p:sp>
    </p:spTree>
    <p:extLst>
      <p:ext uri="{BB962C8B-B14F-4D97-AF65-F5344CB8AC3E}">
        <p14:creationId xmlns:p14="http://schemas.microsoft.com/office/powerpoint/2010/main" val="19553888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itle 3"/>
          <p:cNvSpPr>
            <a:spLocks noGrp="1"/>
          </p:cNvSpPr>
          <p:nvPr>
            <p:ph type="title"/>
          </p:nvPr>
        </p:nvSpPr>
        <p:spPr>
          <a:xfrm>
            <a:off x="1371597" y="348865"/>
            <a:ext cx="10044023" cy="877729"/>
          </a:xfrm>
        </p:spPr>
        <p:txBody>
          <a:bodyPr anchor="ctr">
            <a:normAutofit/>
          </a:bodyPr>
          <a:lstStyle/>
          <a:p>
            <a:r>
              <a:rPr lang="cy-GB" sz="4000" dirty="0">
                <a:solidFill>
                  <a:srgbClr val="FFFFFF"/>
                </a:solidFill>
              </a:rPr>
              <a:t>Adfyfyrio a modelau</a:t>
            </a:r>
          </a:p>
        </p:txBody>
      </p:sp>
      <p:graphicFrame>
        <p:nvGraphicFramePr>
          <p:cNvPr id="6" name="Content Placeholder 2">
            <a:extLst>
              <a:ext uri="{FF2B5EF4-FFF2-40B4-BE49-F238E27FC236}">
                <a16:creationId xmlns:a16="http://schemas.microsoft.com/office/drawing/2014/main" id="{C10860A6-D175-4354-8DB7-622F2C351BA9}"/>
              </a:ext>
            </a:extLst>
          </p:cNvPr>
          <p:cNvGraphicFramePr>
            <a:graphicFrameLocks noGrp="1"/>
          </p:cNvGraphicFramePr>
          <p:nvPr>
            <p:ph idx="1"/>
            <p:extLst>
              <p:ext uri="{D42A27DB-BD31-4B8C-83A1-F6EECF244321}">
                <p14:modId xmlns:p14="http://schemas.microsoft.com/office/powerpoint/2010/main" val="110380053"/>
              </p:ext>
            </p:extLst>
          </p:nvPr>
        </p:nvGraphicFramePr>
        <p:xfrm>
          <a:off x="644056" y="2112579"/>
          <a:ext cx="10927829" cy="41928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31883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2609869-9E80-471B-A487-A53288E0E7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p:cNvSpPr>
            <a:spLocks noGrp="1"/>
          </p:cNvSpPr>
          <p:nvPr>
            <p:ph type="title"/>
          </p:nvPr>
        </p:nvSpPr>
        <p:spPr>
          <a:xfrm>
            <a:off x="1136397" y="502020"/>
            <a:ext cx="5323715" cy="1642970"/>
          </a:xfrm>
        </p:spPr>
        <p:txBody>
          <a:bodyPr anchor="b">
            <a:normAutofit/>
          </a:bodyPr>
          <a:lstStyle/>
          <a:p>
            <a:r>
              <a:rPr lang="cy-GB" sz="3700" dirty="0"/>
              <a:t>Modelau arfer adfyfyriol</a:t>
            </a:r>
            <a:r>
              <a:rPr lang="en-US" sz="3700" dirty="0"/>
              <a:t>:</a:t>
            </a:r>
            <a:br>
              <a:rPr lang="en-US" sz="3700" dirty="0"/>
            </a:br>
            <a:r>
              <a:rPr lang="en-US" sz="3700" dirty="0"/>
              <a:t>Kolb, 1975 a 1984</a:t>
            </a:r>
            <a:endParaRPr lang="en-GB" sz="3700" dirty="0"/>
          </a:p>
        </p:txBody>
      </p:sp>
      <p:sp>
        <p:nvSpPr>
          <p:cNvPr id="3" name="Content Placeholder 2"/>
          <p:cNvSpPr>
            <a:spLocks noGrp="1"/>
          </p:cNvSpPr>
          <p:nvPr>
            <p:ph idx="1"/>
          </p:nvPr>
        </p:nvSpPr>
        <p:spPr>
          <a:xfrm>
            <a:off x="1144923" y="2405894"/>
            <a:ext cx="5315189" cy="3535083"/>
          </a:xfrm>
        </p:spPr>
        <p:txBody>
          <a:bodyPr anchor="t">
            <a:normAutofit/>
          </a:bodyPr>
          <a:lstStyle/>
          <a:p>
            <a:r>
              <a:rPr lang="cy-GB" sz="2000" dirty="0"/>
              <a:t>Mae’r Cylch Dysgu yn pwysleisio arsylwi adfyfyriol fel ffordd o ddadansoddi a dod i gasgliadau yn sgil profiad. Y nod yw mynd â’r dysgu hwn i mewn i brofiadau newydd, gan gwblhau’r cylch.</a:t>
            </a:r>
          </a:p>
          <a:p>
            <a:endParaRPr lang="en-US" sz="2000" dirty="0"/>
          </a:p>
        </p:txBody>
      </p:sp>
      <p:sp>
        <p:nvSpPr>
          <p:cNvPr id="12" name="Rectangle 11">
            <a:extLst>
              <a:ext uri="{FF2B5EF4-FFF2-40B4-BE49-F238E27FC236}">
                <a16:creationId xmlns:a16="http://schemas.microsoft.com/office/drawing/2014/main" id="{7004738A-9D34-43E8-97D2-CA0EED4F8B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B8B8D07F-F13E-443E-BA68-2D26672D76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2813A4FA-24A5-41ED-A534-3807D1B2F3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C3944F27-CA70-4E84-A51A-E6BF89558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Content Placeholder 4" descr="kolb.jpg"/>
          <p:cNvPicPr>
            <a:picLocks noGrp="1" noChangeAspect="1"/>
          </p:cNvPicPr>
          <p:nvPr>
            <p:ph sz="half" idx="4294967295"/>
          </p:nvPr>
        </p:nvPicPr>
        <p:blipFill>
          <a:blip r:embed="rId3"/>
          <a:stretch>
            <a:fillRect/>
          </a:stretch>
        </p:blipFill>
        <p:spPr>
          <a:xfrm>
            <a:off x="7075967" y="1359681"/>
            <a:ext cx="4170530" cy="4170530"/>
          </a:xfrm>
          <a:prstGeom prst="rect">
            <a:avLst/>
          </a:prstGeom>
        </p:spPr>
      </p:pic>
    </p:spTree>
    <p:extLst>
      <p:ext uri="{BB962C8B-B14F-4D97-AF65-F5344CB8AC3E}">
        <p14:creationId xmlns:p14="http://schemas.microsoft.com/office/powerpoint/2010/main" val="11003092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2" name="Diagram 1">
            <a:extLst>
              <a:ext uri="{FF2B5EF4-FFF2-40B4-BE49-F238E27FC236}">
                <a16:creationId xmlns:a16="http://schemas.microsoft.com/office/drawing/2014/main" id="{FF3191DD-977D-4A7C-9079-0CB3D594F54B}"/>
              </a:ext>
            </a:extLst>
          </p:cNvPr>
          <p:cNvGraphicFramePr/>
          <p:nvPr>
            <p:extLst>
              <p:ext uri="{D42A27DB-BD31-4B8C-83A1-F6EECF244321}">
                <p14:modId xmlns:p14="http://schemas.microsoft.com/office/powerpoint/2010/main" val="3579310416"/>
              </p:ext>
            </p:extLst>
          </p:nvPr>
        </p:nvGraphicFramePr>
        <p:xfrm>
          <a:off x="1037138" y="503226"/>
          <a:ext cx="10101359" cy="605713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78419364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kolb.png"/>
          <p:cNvPicPr>
            <a:picLocks noChangeAspect="1"/>
          </p:cNvPicPr>
          <p:nvPr/>
        </p:nvPicPr>
        <p:blipFill>
          <a:blip r:embed="rId2">
            <a:clrChange>
              <a:clrFrom>
                <a:srgbClr val="FFFFFF"/>
              </a:clrFrom>
              <a:clrTo>
                <a:srgbClr val="FFFFFF">
                  <a:alpha val="0"/>
                </a:srgbClr>
              </a:clrTo>
            </a:clrChange>
          </a:blip>
          <a:stretch>
            <a:fillRect/>
          </a:stretch>
        </p:blipFill>
        <p:spPr>
          <a:xfrm>
            <a:off x="2460770" y="457200"/>
            <a:ext cx="7270459" cy="5943600"/>
          </a:xfrm>
          <a:prstGeom prst="rect">
            <a:avLst/>
          </a:prstGeom>
        </p:spPr>
      </p:pic>
    </p:spTree>
    <p:extLst>
      <p:ext uri="{BB962C8B-B14F-4D97-AF65-F5344CB8AC3E}">
        <p14:creationId xmlns:p14="http://schemas.microsoft.com/office/powerpoint/2010/main" val="371804259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2609869-9E80-471B-A487-A53288E0E7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p:cNvSpPr>
            <a:spLocks noGrp="1"/>
          </p:cNvSpPr>
          <p:nvPr>
            <p:ph type="title"/>
          </p:nvPr>
        </p:nvSpPr>
        <p:spPr>
          <a:xfrm>
            <a:off x="1136397" y="502020"/>
            <a:ext cx="5323715" cy="1642970"/>
          </a:xfrm>
        </p:spPr>
        <p:txBody>
          <a:bodyPr vert="horz" lIns="91440" tIns="45720" rIns="91440" bIns="45720" rtlCol="0" anchor="b">
            <a:normAutofit/>
          </a:bodyPr>
          <a:lstStyle/>
          <a:p>
            <a:r>
              <a:rPr lang="cy-GB" sz="3700" dirty="0"/>
              <a:t>Modelau arfer adfyfyriol</a:t>
            </a:r>
            <a:r>
              <a:rPr lang="en-US" sz="3700" kern="1200" dirty="0">
                <a:solidFill>
                  <a:schemeClr val="tx1"/>
                </a:solidFill>
                <a:latin typeface="+mj-lt"/>
                <a:ea typeface="+mj-ea"/>
                <a:cs typeface="+mj-cs"/>
              </a:rPr>
              <a:t>:</a:t>
            </a:r>
            <a:br>
              <a:rPr lang="en-US" sz="3700" kern="1200" dirty="0">
                <a:solidFill>
                  <a:schemeClr val="tx1"/>
                </a:solidFill>
                <a:latin typeface="+mj-lt"/>
                <a:ea typeface="+mj-ea"/>
                <a:cs typeface="+mj-cs"/>
              </a:rPr>
            </a:br>
            <a:r>
              <a:rPr lang="en-US" sz="3700" kern="1200" dirty="0">
                <a:solidFill>
                  <a:schemeClr val="tx1"/>
                </a:solidFill>
                <a:latin typeface="+mj-lt"/>
                <a:ea typeface="+mj-ea"/>
                <a:cs typeface="+mj-cs"/>
              </a:rPr>
              <a:t>Gibbs, 1988</a:t>
            </a:r>
          </a:p>
        </p:txBody>
      </p:sp>
      <p:sp>
        <p:nvSpPr>
          <p:cNvPr id="3" name="Content Placeholder 2"/>
          <p:cNvSpPr>
            <a:spLocks noGrp="1"/>
          </p:cNvSpPr>
          <p:nvPr>
            <p:ph sz="half" idx="1"/>
          </p:nvPr>
        </p:nvSpPr>
        <p:spPr>
          <a:xfrm>
            <a:off x="1144923" y="2405894"/>
            <a:ext cx="5315189" cy="3535083"/>
          </a:xfrm>
        </p:spPr>
        <p:txBody>
          <a:bodyPr vert="horz" lIns="91440" tIns="45720" rIns="91440" bIns="45720" rtlCol="0" anchor="t">
            <a:normAutofit/>
          </a:bodyPr>
          <a:lstStyle/>
          <a:p>
            <a:r>
              <a:rPr lang="cy-GB" sz="2000" dirty="0"/>
              <a:t>Mae gan y Cylch Adfyfyriol chwe cham pendant, gan arwain o ddisgrifiad o’r digwyddiad/profiad hyd at gasgliadau a phethau i’w hystyried ar gyfer digwyddiadau’r dyfodol.</a:t>
            </a:r>
          </a:p>
        </p:txBody>
      </p:sp>
      <p:sp>
        <p:nvSpPr>
          <p:cNvPr id="12" name="Rectangle 11">
            <a:extLst>
              <a:ext uri="{FF2B5EF4-FFF2-40B4-BE49-F238E27FC236}">
                <a16:creationId xmlns:a16="http://schemas.microsoft.com/office/drawing/2014/main" id="{7004738A-9D34-43E8-97D2-CA0EED4F8B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B8B8D07F-F13E-443E-BA68-2D26672D76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2813A4FA-24A5-41ED-A534-3807D1B2F3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C3944F27-CA70-4E84-A51A-E6BF89558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Content Placeholder 4" descr="graham gibbs.jpg"/>
          <p:cNvPicPr>
            <a:picLocks noGrp="1" noChangeAspect="1"/>
          </p:cNvPicPr>
          <p:nvPr>
            <p:ph sz="half" idx="2"/>
          </p:nvPr>
        </p:nvPicPr>
        <p:blipFill>
          <a:blip r:embed="rId3"/>
          <a:stretch>
            <a:fillRect/>
          </a:stretch>
        </p:blipFill>
        <p:spPr>
          <a:xfrm>
            <a:off x="7343862" y="909081"/>
            <a:ext cx="3634740" cy="5071731"/>
          </a:xfrm>
          <a:prstGeom prst="rect">
            <a:avLst/>
          </a:prstGeom>
        </p:spPr>
      </p:pic>
    </p:spTree>
    <p:extLst>
      <p:ext uri="{BB962C8B-B14F-4D97-AF65-F5344CB8AC3E}">
        <p14:creationId xmlns:p14="http://schemas.microsoft.com/office/powerpoint/2010/main" val="198546323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2" name="Diagram 1">
            <a:extLst>
              <a:ext uri="{FF2B5EF4-FFF2-40B4-BE49-F238E27FC236}">
                <a16:creationId xmlns:a16="http://schemas.microsoft.com/office/drawing/2014/main" id="{C4045A58-BA24-4867-8813-FCD49D7C6D29}"/>
              </a:ext>
            </a:extLst>
          </p:cNvPr>
          <p:cNvGraphicFramePr/>
          <p:nvPr>
            <p:extLst>
              <p:ext uri="{D42A27DB-BD31-4B8C-83A1-F6EECF244321}">
                <p14:modId xmlns:p14="http://schemas.microsoft.com/office/powerpoint/2010/main" val="3711090823"/>
              </p:ext>
            </p:extLst>
          </p:nvPr>
        </p:nvGraphicFramePr>
        <p:xfrm>
          <a:off x="1089153" y="122738"/>
          <a:ext cx="10178219" cy="644375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7574367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gibbs.png"/>
          <p:cNvPicPr>
            <a:picLocks noChangeAspect="1"/>
          </p:cNvPicPr>
          <p:nvPr/>
        </p:nvPicPr>
        <p:blipFill>
          <a:blip r:embed="rId2">
            <a:clrChange>
              <a:clrFrom>
                <a:srgbClr val="FFFFFF"/>
              </a:clrFrom>
              <a:clrTo>
                <a:srgbClr val="FFFFFF">
                  <a:alpha val="0"/>
                </a:srgbClr>
              </a:clrTo>
            </a:clrChange>
          </a:blip>
          <a:stretch>
            <a:fillRect/>
          </a:stretch>
        </p:blipFill>
        <p:spPr>
          <a:xfrm>
            <a:off x="3124200" y="457200"/>
            <a:ext cx="5943600" cy="5943600"/>
          </a:xfrm>
          <a:prstGeom prst="rect">
            <a:avLst/>
          </a:prstGeom>
        </p:spPr>
      </p:pic>
    </p:spTree>
    <p:extLst>
      <p:ext uri="{BB962C8B-B14F-4D97-AF65-F5344CB8AC3E}">
        <p14:creationId xmlns:p14="http://schemas.microsoft.com/office/powerpoint/2010/main" val="254181362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2609869-9E80-471B-A487-A53288E0E7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p:cNvSpPr>
            <a:spLocks noGrp="1"/>
          </p:cNvSpPr>
          <p:nvPr>
            <p:ph type="title"/>
          </p:nvPr>
        </p:nvSpPr>
        <p:spPr>
          <a:xfrm>
            <a:off x="1136397" y="502020"/>
            <a:ext cx="5323715" cy="1642970"/>
          </a:xfrm>
        </p:spPr>
        <p:txBody>
          <a:bodyPr vert="horz" lIns="91440" tIns="45720" rIns="91440" bIns="45720" rtlCol="0" anchor="b">
            <a:normAutofit/>
          </a:bodyPr>
          <a:lstStyle/>
          <a:p>
            <a:r>
              <a:rPr lang="cy-GB" sz="3700" dirty="0"/>
              <a:t>Modelau arfer adfyfyriol</a:t>
            </a:r>
            <a:r>
              <a:rPr lang="en-US" sz="3700" kern="1200" dirty="0">
                <a:solidFill>
                  <a:schemeClr val="tx1"/>
                </a:solidFill>
                <a:latin typeface="+mj-lt"/>
                <a:ea typeface="+mj-ea"/>
                <a:cs typeface="+mj-cs"/>
              </a:rPr>
              <a:t>:</a:t>
            </a:r>
            <a:br>
              <a:rPr lang="en-US" sz="3700" kern="1200" dirty="0">
                <a:solidFill>
                  <a:schemeClr val="tx1"/>
                </a:solidFill>
                <a:latin typeface="+mj-lt"/>
                <a:ea typeface="+mj-ea"/>
                <a:cs typeface="+mj-cs"/>
              </a:rPr>
            </a:br>
            <a:r>
              <a:rPr lang="en-US" sz="3700" kern="1200" dirty="0">
                <a:solidFill>
                  <a:schemeClr val="tx1"/>
                </a:solidFill>
                <a:latin typeface="+mj-lt"/>
                <a:ea typeface="+mj-ea"/>
                <a:cs typeface="+mj-cs"/>
              </a:rPr>
              <a:t>Schön, 1978</a:t>
            </a:r>
          </a:p>
        </p:txBody>
      </p:sp>
      <p:sp>
        <p:nvSpPr>
          <p:cNvPr id="3" name="Content Placeholder 2"/>
          <p:cNvSpPr>
            <a:spLocks noGrp="1"/>
          </p:cNvSpPr>
          <p:nvPr>
            <p:ph sz="half" idx="1"/>
          </p:nvPr>
        </p:nvSpPr>
        <p:spPr>
          <a:xfrm>
            <a:off x="1144923" y="2405894"/>
            <a:ext cx="5315189" cy="3535083"/>
          </a:xfrm>
        </p:spPr>
        <p:txBody>
          <a:bodyPr vert="horz" lIns="91440" tIns="45720" rIns="91440" bIns="45720" rtlCol="0" anchor="t">
            <a:normAutofit/>
          </a:bodyPr>
          <a:lstStyle/>
          <a:p>
            <a:r>
              <a:rPr lang="cy-GB" sz="2000" dirty="0"/>
              <a:t>Cryfder y model hwn yw ystyried adfyfyrio wrth weithredu (yn ystod digwyddiad/profiad) ynghyd â’r adfyfyrio sy’n digwydd wrth edrych yn ôl (ar ôl y digwyddiad).</a:t>
            </a:r>
          </a:p>
        </p:txBody>
      </p:sp>
      <p:sp>
        <p:nvSpPr>
          <p:cNvPr id="12" name="Rectangle 11">
            <a:extLst>
              <a:ext uri="{FF2B5EF4-FFF2-40B4-BE49-F238E27FC236}">
                <a16:creationId xmlns:a16="http://schemas.microsoft.com/office/drawing/2014/main" id="{7004738A-9D34-43E8-97D2-CA0EED4F8B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B8B8D07F-F13E-443E-BA68-2D26672D76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2813A4FA-24A5-41ED-A534-3807D1B2F3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C3944F27-CA70-4E84-A51A-E6BF89558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Content Placeholder 4" descr="schon.jpg"/>
          <p:cNvPicPr>
            <a:picLocks noGrp="1" noChangeAspect="1"/>
          </p:cNvPicPr>
          <p:nvPr>
            <p:ph sz="half" idx="2"/>
          </p:nvPr>
        </p:nvPicPr>
        <p:blipFill>
          <a:blip r:embed="rId3"/>
          <a:stretch>
            <a:fillRect/>
          </a:stretch>
        </p:blipFill>
        <p:spPr>
          <a:xfrm>
            <a:off x="7164238" y="909081"/>
            <a:ext cx="3993988" cy="5071731"/>
          </a:xfrm>
          <a:prstGeom prst="rect">
            <a:avLst/>
          </a:prstGeom>
        </p:spPr>
      </p:pic>
    </p:spTree>
    <p:extLst>
      <p:ext uri="{BB962C8B-B14F-4D97-AF65-F5344CB8AC3E}">
        <p14:creationId xmlns:p14="http://schemas.microsoft.com/office/powerpoint/2010/main" val="248419404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2" name="Diagram 1">
            <a:extLst>
              <a:ext uri="{FF2B5EF4-FFF2-40B4-BE49-F238E27FC236}">
                <a16:creationId xmlns:a16="http://schemas.microsoft.com/office/drawing/2014/main" id="{8F11EBA1-29D8-4370-A9FE-F115C189784B}"/>
              </a:ext>
            </a:extLst>
          </p:cNvPr>
          <p:cNvGraphicFramePr/>
          <p:nvPr>
            <p:extLst>
              <p:ext uri="{D42A27DB-BD31-4B8C-83A1-F6EECF244321}">
                <p14:modId xmlns:p14="http://schemas.microsoft.com/office/powerpoint/2010/main" val="4032315398"/>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42169306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schon.png"/>
          <p:cNvPicPr>
            <a:picLocks noChangeAspect="1"/>
          </p:cNvPicPr>
          <p:nvPr/>
        </p:nvPicPr>
        <p:blipFill>
          <a:blip r:embed="rId2">
            <a:clrChange>
              <a:clrFrom>
                <a:srgbClr val="FFFFFF"/>
              </a:clrFrom>
              <a:clrTo>
                <a:srgbClr val="FFFFFF">
                  <a:alpha val="0"/>
                </a:srgbClr>
              </a:clrTo>
            </a:clrChange>
          </a:blip>
          <a:stretch>
            <a:fillRect/>
          </a:stretch>
        </p:blipFill>
        <p:spPr>
          <a:xfrm>
            <a:off x="1292268" y="457200"/>
            <a:ext cx="9607463" cy="5943600"/>
          </a:xfrm>
          <a:prstGeom prst="rect">
            <a:avLst/>
          </a:prstGeom>
        </p:spPr>
      </p:pic>
    </p:spTree>
    <p:extLst>
      <p:ext uri="{BB962C8B-B14F-4D97-AF65-F5344CB8AC3E}">
        <p14:creationId xmlns:p14="http://schemas.microsoft.com/office/powerpoint/2010/main" val="139823889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12609869-9E80-471B-A487-A53288E0E7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p:cNvSpPr>
            <a:spLocks noGrp="1"/>
          </p:cNvSpPr>
          <p:nvPr>
            <p:ph type="title"/>
          </p:nvPr>
        </p:nvSpPr>
        <p:spPr>
          <a:xfrm>
            <a:off x="1136397" y="502020"/>
            <a:ext cx="5323715" cy="1642970"/>
          </a:xfrm>
        </p:spPr>
        <p:txBody>
          <a:bodyPr vert="horz" lIns="91440" tIns="45720" rIns="91440" bIns="45720" rtlCol="0" anchor="b">
            <a:normAutofit/>
          </a:bodyPr>
          <a:lstStyle/>
          <a:p>
            <a:r>
              <a:rPr lang="cy-GB" sz="3700" dirty="0"/>
              <a:t>Modelau arfer adfyfyriol</a:t>
            </a:r>
            <a:r>
              <a:rPr lang="en-US" sz="3700" kern="1200" dirty="0">
                <a:solidFill>
                  <a:schemeClr val="tx1"/>
                </a:solidFill>
                <a:latin typeface="+mj-lt"/>
                <a:ea typeface="+mj-ea"/>
                <a:cs typeface="+mj-cs"/>
              </a:rPr>
              <a:t>:</a:t>
            </a:r>
            <a:br>
              <a:rPr lang="en-US" sz="3700" kern="1200" dirty="0">
                <a:solidFill>
                  <a:schemeClr val="tx1"/>
                </a:solidFill>
                <a:latin typeface="+mj-lt"/>
                <a:ea typeface="+mj-ea"/>
                <a:cs typeface="+mj-cs"/>
              </a:rPr>
            </a:br>
            <a:r>
              <a:rPr lang="en-US" sz="3700" kern="1200" dirty="0">
                <a:solidFill>
                  <a:schemeClr val="tx1"/>
                </a:solidFill>
                <a:latin typeface="+mj-lt"/>
                <a:ea typeface="+mj-ea"/>
                <a:cs typeface="+mj-cs"/>
              </a:rPr>
              <a:t>Brookfield, 1998 &amp; 2005</a:t>
            </a:r>
          </a:p>
        </p:txBody>
      </p:sp>
      <p:sp>
        <p:nvSpPr>
          <p:cNvPr id="3" name="Content Placeholder 2"/>
          <p:cNvSpPr>
            <a:spLocks noGrp="1"/>
          </p:cNvSpPr>
          <p:nvPr>
            <p:ph sz="half" idx="1"/>
          </p:nvPr>
        </p:nvSpPr>
        <p:spPr>
          <a:xfrm>
            <a:off x="1144923" y="2405894"/>
            <a:ext cx="5315189" cy="3535083"/>
          </a:xfrm>
        </p:spPr>
        <p:txBody>
          <a:bodyPr vert="horz" lIns="91440" tIns="45720" rIns="91440" bIns="45720" rtlCol="0" anchor="t">
            <a:normAutofit/>
          </a:bodyPr>
          <a:lstStyle/>
          <a:p>
            <a:r>
              <a:rPr lang="cy-GB" sz="2000" dirty="0"/>
              <a:t>Mae’r model hwn yn cynnig pedwar lens y gall athrawon eu defnyddio mewn proses o adfyfyrio beirniadol: (1) yr hunangofiannol, (2) llygaid y myfyrwyr, (3) profiadau ein cydweithwyr, a (4) llenyddiaeth ddamcaniaethol. </a:t>
            </a:r>
          </a:p>
          <a:p>
            <a:pPr marL="0" indent="0">
              <a:buNone/>
            </a:pPr>
            <a:endParaRPr lang="en-US" sz="2000" dirty="0"/>
          </a:p>
          <a:p>
            <a:pPr marL="0" indent="0">
              <a:buNone/>
            </a:pPr>
            <a:r>
              <a:rPr lang="en-US" sz="2000" dirty="0"/>
              <a:t>(</a:t>
            </a:r>
            <a:r>
              <a:rPr lang="cy-GB" sz="2000" dirty="0"/>
              <a:t>Lensiau </a:t>
            </a:r>
            <a:r>
              <a:rPr lang="en-US" sz="2000" dirty="0"/>
              <a:t>Brookfield)</a:t>
            </a:r>
          </a:p>
          <a:p>
            <a:endParaRPr lang="en-US" sz="2000" dirty="0"/>
          </a:p>
        </p:txBody>
      </p:sp>
      <p:sp>
        <p:nvSpPr>
          <p:cNvPr id="16" name="Rectangle 15">
            <a:extLst>
              <a:ext uri="{FF2B5EF4-FFF2-40B4-BE49-F238E27FC236}">
                <a16:creationId xmlns:a16="http://schemas.microsoft.com/office/drawing/2014/main" id="{7004738A-9D34-43E8-97D2-CA0EED4F8B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B8B8D07F-F13E-443E-BA68-2D26672D76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a:extLst>
              <a:ext uri="{FF2B5EF4-FFF2-40B4-BE49-F238E27FC236}">
                <a16:creationId xmlns:a16="http://schemas.microsoft.com/office/drawing/2014/main" id="{2813A4FA-24A5-41ED-A534-3807D1B2F3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a:extLst>
              <a:ext uri="{FF2B5EF4-FFF2-40B4-BE49-F238E27FC236}">
                <a16:creationId xmlns:a16="http://schemas.microsoft.com/office/drawing/2014/main" id="{C3944F27-CA70-4E84-A51A-E6BF89558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Content Placeholder 8" descr="stephen_brookfield-.jpg"/>
          <p:cNvPicPr>
            <a:picLocks noGrp="1" noChangeAspect="1"/>
          </p:cNvPicPr>
          <p:nvPr>
            <p:ph sz="half" idx="2"/>
          </p:nvPr>
        </p:nvPicPr>
        <p:blipFill>
          <a:blip r:embed="rId3"/>
          <a:stretch>
            <a:fillRect/>
          </a:stretch>
        </p:blipFill>
        <p:spPr>
          <a:xfrm>
            <a:off x="7159233" y="909081"/>
            <a:ext cx="4003998" cy="5071731"/>
          </a:xfrm>
          <a:prstGeom prst="rect">
            <a:avLst/>
          </a:prstGeom>
        </p:spPr>
      </p:pic>
    </p:spTree>
    <p:extLst>
      <p:ext uri="{BB962C8B-B14F-4D97-AF65-F5344CB8AC3E}">
        <p14:creationId xmlns:p14="http://schemas.microsoft.com/office/powerpoint/2010/main" val="417728683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8">
            <a:extLst>
              <a:ext uri="{FF2B5EF4-FFF2-40B4-BE49-F238E27FC236}">
                <a16:creationId xmlns:a16="http://schemas.microsoft.com/office/drawing/2014/main" id="{D153EDB2-4AAD-43F4-AE78-4D326C8133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tint val="95000"/>
              <a:satMod val="1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Meiryo"/>
            </a:endParaRPr>
          </a:p>
        </p:txBody>
      </p:sp>
      <p:grpSp>
        <p:nvGrpSpPr>
          <p:cNvPr id="18" name="Group 10">
            <a:extLst>
              <a:ext uri="{FF2B5EF4-FFF2-40B4-BE49-F238E27FC236}">
                <a16:creationId xmlns:a16="http://schemas.microsoft.com/office/drawing/2014/main" id="{A3CB7779-72E2-4E92-AE18-6BBC335DD88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47625" y="0"/>
            <a:ext cx="11097905" cy="6858000"/>
            <a:chOff x="547625" y="0"/>
            <a:chExt cx="11097905" cy="6858000"/>
          </a:xfrm>
        </p:grpSpPr>
        <p:sp>
          <p:nvSpPr>
            <p:cNvPr id="12" name="Freeform: Shape 11">
              <a:extLst>
                <a:ext uri="{FF2B5EF4-FFF2-40B4-BE49-F238E27FC236}">
                  <a16:creationId xmlns:a16="http://schemas.microsoft.com/office/drawing/2014/main" id="{175B9DA5-08BD-40EA-B06C-3D3CCD06A8D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907575" y="0"/>
              <a:ext cx="10345003" cy="6858000"/>
            </a:xfrm>
            <a:custGeom>
              <a:avLst/>
              <a:gdLst>
                <a:gd name="connsiteX0" fmla="*/ 7551973 w 9174595"/>
                <a:gd name="connsiteY0" fmla="*/ 0 h 6858000"/>
                <a:gd name="connsiteX1" fmla="*/ 5634635 w 9174595"/>
                <a:gd name="connsiteY1" fmla="*/ 0 h 6858000"/>
                <a:gd name="connsiteX2" fmla="*/ 5550590 w 9174595"/>
                <a:gd name="connsiteY2" fmla="*/ 0 h 6858000"/>
                <a:gd name="connsiteX3" fmla="*/ 5480986 w 9174595"/>
                <a:gd name="connsiteY3" fmla="*/ 0 h 6858000"/>
                <a:gd name="connsiteX4" fmla="*/ 4886240 w 9174595"/>
                <a:gd name="connsiteY4" fmla="*/ 0 h 6858000"/>
                <a:gd name="connsiteX5" fmla="*/ 4816638 w 9174595"/>
                <a:gd name="connsiteY5" fmla="*/ 0 h 6858000"/>
                <a:gd name="connsiteX6" fmla="*/ 4357958 w 9174595"/>
                <a:gd name="connsiteY6" fmla="*/ 0 h 6858000"/>
                <a:gd name="connsiteX7" fmla="*/ 4288354 w 9174595"/>
                <a:gd name="connsiteY7" fmla="*/ 0 h 6858000"/>
                <a:gd name="connsiteX8" fmla="*/ 3693608 w 9174595"/>
                <a:gd name="connsiteY8" fmla="*/ 0 h 6858000"/>
                <a:gd name="connsiteX9" fmla="*/ 3624006 w 9174595"/>
                <a:gd name="connsiteY9" fmla="*/ 0 h 6858000"/>
                <a:gd name="connsiteX10" fmla="*/ 3276448 w 9174595"/>
                <a:gd name="connsiteY10" fmla="*/ 0 h 6858000"/>
                <a:gd name="connsiteX11" fmla="*/ 1622622 w 9174595"/>
                <a:gd name="connsiteY11" fmla="*/ 0 h 6858000"/>
                <a:gd name="connsiteX12" fmla="*/ 1600504 w 9174595"/>
                <a:gd name="connsiteY12" fmla="*/ 14997 h 6858000"/>
                <a:gd name="connsiteX13" fmla="*/ 0 w 9174595"/>
                <a:gd name="connsiteY13" fmla="*/ 3621656 h 6858000"/>
                <a:gd name="connsiteX14" fmla="*/ 1873886 w 9174595"/>
                <a:gd name="connsiteY14" fmla="*/ 6374814 h 6858000"/>
                <a:gd name="connsiteX15" fmla="*/ 2390406 w 9174595"/>
                <a:gd name="connsiteY15" fmla="*/ 6780599 h 6858000"/>
                <a:gd name="connsiteX16" fmla="*/ 2502136 w 9174595"/>
                <a:gd name="connsiteY16" fmla="*/ 6858000 h 6858000"/>
                <a:gd name="connsiteX17" fmla="*/ 3276448 w 9174595"/>
                <a:gd name="connsiteY17" fmla="*/ 6858000 h 6858000"/>
                <a:gd name="connsiteX18" fmla="*/ 3624006 w 9174595"/>
                <a:gd name="connsiteY18" fmla="*/ 6858000 h 6858000"/>
                <a:gd name="connsiteX19" fmla="*/ 3693608 w 9174595"/>
                <a:gd name="connsiteY19" fmla="*/ 6858000 h 6858000"/>
                <a:gd name="connsiteX20" fmla="*/ 4288354 w 9174595"/>
                <a:gd name="connsiteY20" fmla="*/ 6858000 h 6858000"/>
                <a:gd name="connsiteX21" fmla="*/ 4357958 w 9174595"/>
                <a:gd name="connsiteY21" fmla="*/ 6858000 h 6858000"/>
                <a:gd name="connsiteX22" fmla="*/ 4816638 w 9174595"/>
                <a:gd name="connsiteY22" fmla="*/ 6858000 h 6858000"/>
                <a:gd name="connsiteX23" fmla="*/ 4886240 w 9174595"/>
                <a:gd name="connsiteY23" fmla="*/ 6858000 h 6858000"/>
                <a:gd name="connsiteX24" fmla="*/ 5480986 w 9174595"/>
                <a:gd name="connsiteY24" fmla="*/ 6858000 h 6858000"/>
                <a:gd name="connsiteX25" fmla="*/ 5550590 w 9174595"/>
                <a:gd name="connsiteY25" fmla="*/ 6858000 h 6858000"/>
                <a:gd name="connsiteX26" fmla="*/ 5634635 w 9174595"/>
                <a:gd name="connsiteY26" fmla="*/ 6858000 h 6858000"/>
                <a:gd name="connsiteX27" fmla="*/ 6672460 w 9174595"/>
                <a:gd name="connsiteY27" fmla="*/ 6858000 h 6858000"/>
                <a:gd name="connsiteX28" fmla="*/ 6784188 w 9174595"/>
                <a:gd name="connsiteY28" fmla="*/ 6780599 h 6858000"/>
                <a:gd name="connsiteX29" fmla="*/ 7300708 w 9174595"/>
                <a:gd name="connsiteY29" fmla="*/ 6374814 h 6858000"/>
                <a:gd name="connsiteX30" fmla="*/ 9174595 w 9174595"/>
                <a:gd name="connsiteY30" fmla="*/ 3621656 h 6858000"/>
                <a:gd name="connsiteX31" fmla="*/ 7574092 w 9174595"/>
                <a:gd name="connsiteY3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9174595" h="6858000">
                  <a:moveTo>
                    <a:pt x="7551973" y="0"/>
                  </a:moveTo>
                  <a:lnTo>
                    <a:pt x="5634635" y="0"/>
                  </a:lnTo>
                  <a:lnTo>
                    <a:pt x="5550590" y="0"/>
                  </a:lnTo>
                  <a:lnTo>
                    <a:pt x="5480986" y="0"/>
                  </a:lnTo>
                  <a:lnTo>
                    <a:pt x="4886240" y="0"/>
                  </a:lnTo>
                  <a:lnTo>
                    <a:pt x="4816638" y="0"/>
                  </a:lnTo>
                  <a:lnTo>
                    <a:pt x="4357958" y="0"/>
                  </a:lnTo>
                  <a:lnTo>
                    <a:pt x="4288354" y="0"/>
                  </a:lnTo>
                  <a:lnTo>
                    <a:pt x="3693608" y="0"/>
                  </a:lnTo>
                  <a:lnTo>
                    <a:pt x="3624006" y="0"/>
                  </a:lnTo>
                  <a:lnTo>
                    <a:pt x="3276448" y="0"/>
                  </a:lnTo>
                  <a:lnTo>
                    <a:pt x="1622622" y="0"/>
                  </a:lnTo>
                  <a:lnTo>
                    <a:pt x="1600504" y="14997"/>
                  </a:lnTo>
                  <a:cubicBezTo>
                    <a:pt x="573594" y="754641"/>
                    <a:pt x="0" y="2093192"/>
                    <a:pt x="0" y="3621656"/>
                  </a:cubicBezTo>
                  <a:cubicBezTo>
                    <a:pt x="0" y="4969131"/>
                    <a:pt x="928496" y="5602839"/>
                    <a:pt x="1873886" y="6374814"/>
                  </a:cubicBezTo>
                  <a:cubicBezTo>
                    <a:pt x="2046046" y="6515397"/>
                    <a:pt x="2216632" y="6653108"/>
                    <a:pt x="2390406" y="6780599"/>
                  </a:cubicBezTo>
                  <a:lnTo>
                    <a:pt x="2502136" y="6858000"/>
                  </a:lnTo>
                  <a:lnTo>
                    <a:pt x="3276448" y="6858000"/>
                  </a:lnTo>
                  <a:lnTo>
                    <a:pt x="3624006" y="6858000"/>
                  </a:lnTo>
                  <a:lnTo>
                    <a:pt x="3693608" y="6858000"/>
                  </a:lnTo>
                  <a:lnTo>
                    <a:pt x="4288354" y="6858000"/>
                  </a:lnTo>
                  <a:lnTo>
                    <a:pt x="4357958" y="6858000"/>
                  </a:lnTo>
                  <a:lnTo>
                    <a:pt x="4816638" y="6858000"/>
                  </a:lnTo>
                  <a:lnTo>
                    <a:pt x="4886240" y="6858000"/>
                  </a:lnTo>
                  <a:lnTo>
                    <a:pt x="5480986" y="6858000"/>
                  </a:lnTo>
                  <a:lnTo>
                    <a:pt x="5550590" y="6858000"/>
                  </a:lnTo>
                  <a:lnTo>
                    <a:pt x="5634635" y="6858000"/>
                  </a:lnTo>
                  <a:lnTo>
                    <a:pt x="6672460" y="6858000"/>
                  </a:lnTo>
                  <a:lnTo>
                    <a:pt x="6784188" y="6780599"/>
                  </a:lnTo>
                  <a:cubicBezTo>
                    <a:pt x="6957963" y="6653108"/>
                    <a:pt x="7128548" y="6515397"/>
                    <a:pt x="7300708" y="6374814"/>
                  </a:cubicBezTo>
                  <a:cubicBezTo>
                    <a:pt x="8246100" y="5602839"/>
                    <a:pt x="9174595" y="4969131"/>
                    <a:pt x="9174595" y="3621656"/>
                  </a:cubicBezTo>
                  <a:cubicBezTo>
                    <a:pt x="9174595" y="2093192"/>
                    <a:pt x="8601001" y="754641"/>
                    <a:pt x="7574092" y="14997"/>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9" name="Freeform: Shape 12">
              <a:extLst>
                <a:ext uri="{FF2B5EF4-FFF2-40B4-BE49-F238E27FC236}">
                  <a16:creationId xmlns:a16="http://schemas.microsoft.com/office/drawing/2014/main" id="{9EE62D72-11EF-40E9-BF23-0FCAEACDD7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708673" y="0"/>
              <a:ext cx="2486322" cy="6858000"/>
            </a:xfrm>
            <a:custGeom>
              <a:avLst/>
              <a:gdLst>
                <a:gd name="connsiteX0" fmla="*/ 879731 w 2521425"/>
                <a:gd name="connsiteY0" fmla="*/ 0 h 6858000"/>
                <a:gd name="connsiteX1" fmla="*/ 898402 w 2521425"/>
                <a:gd name="connsiteY1" fmla="*/ 0 h 6858000"/>
                <a:gd name="connsiteX2" fmla="*/ 920526 w 2521425"/>
                <a:gd name="connsiteY2" fmla="*/ 14997 h 6858000"/>
                <a:gd name="connsiteX3" fmla="*/ 2521425 w 2521425"/>
                <a:gd name="connsiteY3" fmla="*/ 3621656 h 6858000"/>
                <a:gd name="connsiteX4" fmla="*/ 647075 w 2521425"/>
                <a:gd name="connsiteY4" fmla="*/ 6374814 h 6858000"/>
                <a:gd name="connsiteX5" fmla="*/ 130427 w 2521425"/>
                <a:gd name="connsiteY5" fmla="*/ 6780599 h 6858000"/>
                <a:gd name="connsiteX6" fmla="*/ 18671 w 2521425"/>
                <a:gd name="connsiteY6" fmla="*/ 6858000 h 6858000"/>
                <a:gd name="connsiteX7" fmla="*/ 0 w 2521425"/>
                <a:gd name="connsiteY7" fmla="*/ 6858000 h 6858000"/>
                <a:gd name="connsiteX8" fmla="*/ 111756 w 2521425"/>
                <a:gd name="connsiteY8" fmla="*/ 6780599 h 6858000"/>
                <a:gd name="connsiteX9" fmla="*/ 628404 w 2521425"/>
                <a:gd name="connsiteY9" fmla="*/ 6374814 h 6858000"/>
                <a:gd name="connsiteX10" fmla="*/ 2502754 w 2521425"/>
                <a:gd name="connsiteY10" fmla="*/ 3621656 h 6858000"/>
                <a:gd name="connsiteX11" fmla="*/ 901855 w 2521425"/>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1425" h="6858000">
                  <a:moveTo>
                    <a:pt x="879731" y="0"/>
                  </a:moveTo>
                  <a:lnTo>
                    <a:pt x="898402" y="0"/>
                  </a:lnTo>
                  <a:lnTo>
                    <a:pt x="920526" y="14997"/>
                  </a:lnTo>
                  <a:cubicBezTo>
                    <a:pt x="1947689" y="754641"/>
                    <a:pt x="2521425" y="2093192"/>
                    <a:pt x="2521425" y="3621656"/>
                  </a:cubicBezTo>
                  <a:cubicBezTo>
                    <a:pt x="2521425" y="4969131"/>
                    <a:pt x="1592700" y="5602839"/>
                    <a:pt x="647075" y="6374814"/>
                  </a:cubicBezTo>
                  <a:cubicBezTo>
                    <a:pt x="474872" y="6515397"/>
                    <a:pt x="304245" y="6653108"/>
                    <a:pt x="130427" y="6780599"/>
                  </a:cubicBezTo>
                  <a:lnTo>
                    <a:pt x="18671"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14" name="Freeform: Shape 13">
              <a:extLst>
                <a:ext uri="{FF2B5EF4-FFF2-40B4-BE49-F238E27FC236}">
                  <a16:creationId xmlns:a16="http://schemas.microsoft.com/office/drawing/2014/main" id="{676336F2-6633-4E26-8760-05F94D87D5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75235" y="0"/>
              <a:ext cx="2486322" cy="6858000"/>
            </a:xfrm>
            <a:custGeom>
              <a:avLst/>
              <a:gdLst>
                <a:gd name="connsiteX0" fmla="*/ 879731 w 2521425"/>
                <a:gd name="connsiteY0" fmla="*/ 0 h 6858000"/>
                <a:gd name="connsiteX1" fmla="*/ 898402 w 2521425"/>
                <a:gd name="connsiteY1" fmla="*/ 0 h 6858000"/>
                <a:gd name="connsiteX2" fmla="*/ 920526 w 2521425"/>
                <a:gd name="connsiteY2" fmla="*/ 14997 h 6858000"/>
                <a:gd name="connsiteX3" fmla="*/ 2521425 w 2521425"/>
                <a:gd name="connsiteY3" fmla="*/ 3621656 h 6858000"/>
                <a:gd name="connsiteX4" fmla="*/ 647075 w 2521425"/>
                <a:gd name="connsiteY4" fmla="*/ 6374814 h 6858000"/>
                <a:gd name="connsiteX5" fmla="*/ 130427 w 2521425"/>
                <a:gd name="connsiteY5" fmla="*/ 6780599 h 6858000"/>
                <a:gd name="connsiteX6" fmla="*/ 18671 w 2521425"/>
                <a:gd name="connsiteY6" fmla="*/ 6858000 h 6858000"/>
                <a:gd name="connsiteX7" fmla="*/ 0 w 2521425"/>
                <a:gd name="connsiteY7" fmla="*/ 6858000 h 6858000"/>
                <a:gd name="connsiteX8" fmla="*/ 111756 w 2521425"/>
                <a:gd name="connsiteY8" fmla="*/ 6780599 h 6858000"/>
                <a:gd name="connsiteX9" fmla="*/ 628404 w 2521425"/>
                <a:gd name="connsiteY9" fmla="*/ 6374814 h 6858000"/>
                <a:gd name="connsiteX10" fmla="*/ 2502754 w 2521425"/>
                <a:gd name="connsiteY10" fmla="*/ 3621656 h 6858000"/>
                <a:gd name="connsiteX11" fmla="*/ 901855 w 2521425"/>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1425" h="6858000">
                  <a:moveTo>
                    <a:pt x="879731" y="0"/>
                  </a:moveTo>
                  <a:lnTo>
                    <a:pt x="898402" y="0"/>
                  </a:lnTo>
                  <a:lnTo>
                    <a:pt x="920526" y="14997"/>
                  </a:lnTo>
                  <a:cubicBezTo>
                    <a:pt x="1947689" y="754641"/>
                    <a:pt x="2521425" y="2093192"/>
                    <a:pt x="2521425" y="3621656"/>
                  </a:cubicBezTo>
                  <a:cubicBezTo>
                    <a:pt x="2521425" y="4969131"/>
                    <a:pt x="1592700" y="5602839"/>
                    <a:pt x="647075" y="6374814"/>
                  </a:cubicBezTo>
                  <a:cubicBezTo>
                    <a:pt x="474872" y="6515397"/>
                    <a:pt x="304245" y="6653108"/>
                    <a:pt x="130427" y="6780599"/>
                  </a:cubicBezTo>
                  <a:lnTo>
                    <a:pt x="18671"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20" name="Freeform: Shape 14">
              <a:extLst>
                <a:ext uri="{FF2B5EF4-FFF2-40B4-BE49-F238E27FC236}">
                  <a16:creationId xmlns:a16="http://schemas.microsoft.com/office/drawing/2014/main" id="{39F3102E-7749-422F-8F51-A148252B8E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547625" y="0"/>
              <a:ext cx="2209181" cy="6858000"/>
            </a:xfrm>
            <a:custGeom>
              <a:avLst/>
              <a:gdLst>
                <a:gd name="connsiteX0" fmla="*/ 955085 w 2209181"/>
                <a:gd name="connsiteY0" fmla="*/ 0 h 6858000"/>
                <a:gd name="connsiteX1" fmla="*/ 937727 w 2209181"/>
                <a:gd name="connsiteY1" fmla="*/ 0 h 6858000"/>
                <a:gd name="connsiteX2" fmla="*/ 963738 w 2209181"/>
                <a:gd name="connsiteY2" fmla="*/ 24346 h 6858000"/>
                <a:gd name="connsiteX3" fmla="*/ 2184004 w 2209181"/>
                <a:gd name="connsiteY3" fmla="*/ 3809420 h 6858000"/>
                <a:gd name="connsiteX4" fmla="*/ 218679 w 2209181"/>
                <a:gd name="connsiteY4" fmla="*/ 6681644 h 6858000"/>
                <a:gd name="connsiteX5" fmla="*/ 0 w 2209181"/>
                <a:gd name="connsiteY5" fmla="*/ 6858000 h 6858000"/>
                <a:gd name="connsiteX6" fmla="*/ 19349 w 2209181"/>
                <a:gd name="connsiteY6" fmla="*/ 6858000 h 6858000"/>
                <a:gd name="connsiteX7" fmla="*/ 236958 w 2209181"/>
                <a:gd name="connsiteY7" fmla="*/ 6682507 h 6858000"/>
                <a:gd name="connsiteX8" fmla="*/ 2202283 w 2209181"/>
                <a:gd name="connsiteY8" fmla="*/ 3810283 h 6858000"/>
                <a:gd name="connsiteX9" fmla="*/ 982018 w 2209181"/>
                <a:gd name="connsiteY9" fmla="*/ 2521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09181" h="6858000">
                  <a:moveTo>
                    <a:pt x="955085" y="0"/>
                  </a:moveTo>
                  <a:lnTo>
                    <a:pt x="937727" y="0"/>
                  </a:lnTo>
                  <a:lnTo>
                    <a:pt x="963738" y="24346"/>
                  </a:lnTo>
                  <a:cubicBezTo>
                    <a:pt x="1818009" y="885455"/>
                    <a:pt x="2251801" y="2269402"/>
                    <a:pt x="2184004" y="3809420"/>
                  </a:cubicBezTo>
                  <a:cubicBezTo>
                    <a:pt x="2120250" y="5257592"/>
                    <a:pt x="1181008" y="5895709"/>
                    <a:pt x="218679" y="6681644"/>
                  </a:cubicBezTo>
                  <a:lnTo>
                    <a:pt x="0" y="6858000"/>
                  </a:lnTo>
                  <a:lnTo>
                    <a:pt x="19349" y="6858000"/>
                  </a:lnTo>
                  <a:lnTo>
                    <a:pt x="236958" y="6682507"/>
                  </a:lnTo>
                  <a:cubicBezTo>
                    <a:pt x="1199288" y="5896573"/>
                    <a:pt x="2138530" y="5258455"/>
                    <a:pt x="2202283" y="3810283"/>
                  </a:cubicBezTo>
                  <a:cubicBezTo>
                    <a:pt x="2270080" y="2270266"/>
                    <a:pt x="1836289" y="886318"/>
                    <a:pt x="982018" y="25210"/>
                  </a:cubicBezTo>
                  <a:close/>
                </a:path>
              </a:pathLst>
            </a:custGeom>
            <a:solidFill>
              <a:srgbClr val="FFFF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16" name="Freeform: Shape 15">
              <a:extLst>
                <a:ext uri="{FF2B5EF4-FFF2-40B4-BE49-F238E27FC236}">
                  <a16:creationId xmlns:a16="http://schemas.microsoft.com/office/drawing/2014/main" id="{871191CD-1211-4C40-9D45-449D9BE65A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436349" y="0"/>
              <a:ext cx="2209181" cy="6858000"/>
            </a:xfrm>
            <a:custGeom>
              <a:avLst/>
              <a:gdLst>
                <a:gd name="connsiteX0" fmla="*/ 937727 w 2209181"/>
                <a:gd name="connsiteY0" fmla="*/ 0 h 6858000"/>
                <a:gd name="connsiteX1" fmla="*/ 955085 w 2209181"/>
                <a:gd name="connsiteY1" fmla="*/ 0 h 6858000"/>
                <a:gd name="connsiteX2" fmla="*/ 982018 w 2209181"/>
                <a:gd name="connsiteY2" fmla="*/ 25210 h 6858000"/>
                <a:gd name="connsiteX3" fmla="*/ 2202283 w 2209181"/>
                <a:gd name="connsiteY3" fmla="*/ 3810283 h 6858000"/>
                <a:gd name="connsiteX4" fmla="*/ 236958 w 2209181"/>
                <a:gd name="connsiteY4" fmla="*/ 6682507 h 6858000"/>
                <a:gd name="connsiteX5" fmla="*/ 19349 w 2209181"/>
                <a:gd name="connsiteY5" fmla="*/ 6858000 h 6858000"/>
                <a:gd name="connsiteX6" fmla="*/ 0 w 2209181"/>
                <a:gd name="connsiteY6" fmla="*/ 6858000 h 6858000"/>
                <a:gd name="connsiteX7" fmla="*/ 218679 w 2209181"/>
                <a:gd name="connsiteY7" fmla="*/ 6681644 h 6858000"/>
                <a:gd name="connsiteX8" fmla="*/ 2184004 w 2209181"/>
                <a:gd name="connsiteY8" fmla="*/ 3809420 h 6858000"/>
                <a:gd name="connsiteX9" fmla="*/ 963738 w 2209181"/>
                <a:gd name="connsiteY9" fmla="*/ 2434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09181" h="6858000">
                  <a:moveTo>
                    <a:pt x="937727" y="0"/>
                  </a:moveTo>
                  <a:lnTo>
                    <a:pt x="955085" y="0"/>
                  </a:lnTo>
                  <a:lnTo>
                    <a:pt x="982018" y="25210"/>
                  </a:lnTo>
                  <a:cubicBezTo>
                    <a:pt x="1836289" y="886318"/>
                    <a:pt x="2270080" y="2270266"/>
                    <a:pt x="2202283" y="3810283"/>
                  </a:cubicBezTo>
                  <a:cubicBezTo>
                    <a:pt x="2138530" y="5258455"/>
                    <a:pt x="1199288" y="5896573"/>
                    <a:pt x="236958" y="6682507"/>
                  </a:cubicBezTo>
                  <a:lnTo>
                    <a:pt x="19349" y="6858000"/>
                  </a:lnTo>
                  <a:lnTo>
                    <a:pt x="0" y="6858000"/>
                  </a:lnTo>
                  <a:lnTo>
                    <a:pt x="218679" y="6681644"/>
                  </a:lnTo>
                  <a:cubicBezTo>
                    <a:pt x="1181008" y="5895709"/>
                    <a:pt x="2120250" y="5257592"/>
                    <a:pt x="2184004" y="3809420"/>
                  </a:cubicBezTo>
                  <a:cubicBezTo>
                    <a:pt x="2251801" y="2269402"/>
                    <a:pt x="1818009" y="885455"/>
                    <a:pt x="963738" y="24346"/>
                  </a:cubicBezTo>
                  <a:close/>
                </a:path>
              </a:pathLst>
            </a:custGeom>
            <a:solidFill>
              <a:srgbClr val="FFFF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grpSp>
      <p:graphicFrame>
        <p:nvGraphicFramePr>
          <p:cNvPr id="2" name="Diagram 1">
            <a:extLst>
              <a:ext uri="{FF2B5EF4-FFF2-40B4-BE49-F238E27FC236}">
                <a16:creationId xmlns:a16="http://schemas.microsoft.com/office/drawing/2014/main" id="{FFB8BA64-881C-4CD3-9BB0-7ABE61ED72B6}"/>
              </a:ext>
            </a:extLst>
          </p:cNvPr>
          <p:cNvGraphicFramePr/>
          <p:nvPr>
            <p:extLst>
              <p:ext uri="{D42A27DB-BD31-4B8C-83A1-F6EECF244321}">
                <p14:modId xmlns:p14="http://schemas.microsoft.com/office/powerpoint/2010/main" val="1791288904"/>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7899287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8">
            <a:extLst>
              <a:ext uri="{FF2B5EF4-FFF2-40B4-BE49-F238E27FC236}">
                <a16:creationId xmlns:a16="http://schemas.microsoft.com/office/drawing/2014/main" id="{D153EDB2-4AAD-43F4-AE78-4D326C8133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tint val="95000"/>
              <a:satMod val="1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Meiryo"/>
            </a:endParaRPr>
          </a:p>
        </p:txBody>
      </p:sp>
      <p:grpSp>
        <p:nvGrpSpPr>
          <p:cNvPr id="18" name="Group 10">
            <a:extLst>
              <a:ext uri="{FF2B5EF4-FFF2-40B4-BE49-F238E27FC236}">
                <a16:creationId xmlns:a16="http://schemas.microsoft.com/office/drawing/2014/main" id="{A3CB7779-72E2-4E92-AE18-6BBC335DD88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47625" y="0"/>
            <a:ext cx="11097905" cy="6858000"/>
            <a:chOff x="547625" y="0"/>
            <a:chExt cx="11097905" cy="6858000"/>
          </a:xfrm>
        </p:grpSpPr>
        <p:sp>
          <p:nvSpPr>
            <p:cNvPr id="12" name="Freeform: Shape 11">
              <a:extLst>
                <a:ext uri="{FF2B5EF4-FFF2-40B4-BE49-F238E27FC236}">
                  <a16:creationId xmlns:a16="http://schemas.microsoft.com/office/drawing/2014/main" id="{175B9DA5-08BD-40EA-B06C-3D3CCD06A8D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907575" y="0"/>
              <a:ext cx="10345003" cy="6858000"/>
            </a:xfrm>
            <a:custGeom>
              <a:avLst/>
              <a:gdLst>
                <a:gd name="connsiteX0" fmla="*/ 7551973 w 9174595"/>
                <a:gd name="connsiteY0" fmla="*/ 0 h 6858000"/>
                <a:gd name="connsiteX1" fmla="*/ 5634635 w 9174595"/>
                <a:gd name="connsiteY1" fmla="*/ 0 h 6858000"/>
                <a:gd name="connsiteX2" fmla="*/ 5550590 w 9174595"/>
                <a:gd name="connsiteY2" fmla="*/ 0 h 6858000"/>
                <a:gd name="connsiteX3" fmla="*/ 5480986 w 9174595"/>
                <a:gd name="connsiteY3" fmla="*/ 0 h 6858000"/>
                <a:gd name="connsiteX4" fmla="*/ 4886240 w 9174595"/>
                <a:gd name="connsiteY4" fmla="*/ 0 h 6858000"/>
                <a:gd name="connsiteX5" fmla="*/ 4816638 w 9174595"/>
                <a:gd name="connsiteY5" fmla="*/ 0 h 6858000"/>
                <a:gd name="connsiteX6" fmla="*/ 4357958 w 9174595"/>
                <a:gd name="connsiteY6" fmla="*/ 0 h 6858000"/>
                <a:gd name="connsiteX7" fmla="*/ 4288354 w 9174595"/>
                <a:gd name="connsiteY7" fmla="*/ 0 h 6858000"/>
                <a:gd name="connsiteX8" fmla="*/ 3693608 w 9174595"/>
                <a:gd name="connsiteY8" fmla="*/ 0 h 6858000"/>
                <a:gd name="connsiteX9" fmla="*/ 3624006 w 9174595"/>
                <a:gd name="connsiteY9" fmla="*/ 0 h 6858000"/>
                <a:gd name="connsiteX10" fmla="*/ 3276448 w 9174595"/>
                <a:gd name="connsiteY10" fmla="*/ 0 h 6858000"/>
                <a:gd name="connsiteX11" fmla="*/ 1622622 w 9174595"/>
                <a:gd name="connsiteY11" fmla="*/ 0 h 6858000"/>
                <a:gd name="connsiteX12" fmla="*/ 1600504 w 9174595"/>
                <a:gd name="connsiteY12" fmla="*/ 14997 h 6858000"/>
                <a:gd name="connsiteX13" fmla="*/ 0 w 9174595"/>
                <a:gd name="connsiteY13" fmla="*/ 3621656 h 6858000"/>
                <a:gd name="connsiteX14" fmla="*/ 1873886 w 9174595"/>
                <a:gd name="connsiteY14" fmla="*/ 6374814 h 6858000"/>
                <a:gd name="connsiteX15" fmla="*/ 2390406 w 9174595"/>
                <a:gd name="connsiteY15" fmla="*/ 6780599 h 6858000"/>
                <a:gd name="connsiteX16" fmla="*/ 2502136 w 9174595"/>
                <a:gd name="connsiteY16" fmla="*/ 6858000 h 6858000"/>
                <a:gd name="connsiteX17" fmla="*/ 3276448 w 9174595"/>
                <a:gd name="connsiteY17" fmla="*/ 6858000 h 6858000"/>
                <a:gd name="connsiteX18" fmla="*/ 3624006 w 9174595"/>
                <a:gd name="connsiteY18" fmla="*/ 6858000 h 6858000"/>
                <a:gd name="connsiteX19" fmla="*/ 3693608 w 9174595"/>
                <a:gd name="connsiteY19" fmla="*/ 6858000 h 6858000"/>
                <a:gd name="connsiteX20" fmla="*/ 4288354 w 9174595"/>
                <a:gd name="connsiteY20" fmla="*/ 6858000 h 6858000"/>
                <a:gd name="connsiteX21" fmla="*/ 4357958 w 9174595"/>
                <a:gd name="connsiteY21" fmla="*/ 6858000 h 6858000"/>
                <a:gd name="connsiteX22" fmla="*/ 4816638 w 9174595"/>
                <a:gd name="connsiteY22" fmla="*/ 6858000 h 6858000"/>
                <a:gd name="connsiteX23" fmla="*/ 4886240 w 9174595"/>
                <a:gd name="connsiteY23" fmla="*/ 6858000 h 6858000"/>
                <a:gd name="connsiteX24" fmla="*/ 5480986 w 9174595"/>
                <a:gd name="connsiteY24" fmla="*/ 6858000 h 6858000"/>
                <a:gd name="connsiteX25" fmla="*/ 5550590 w 9174595"/>
                <a:gd name="connsiteY25" fmla="*/ 6858000 h 6858000"/>
                <a:gd name="connsiteX26" fmla="*/ 5634635 w 9174595"/>
                <a:gd name="connsiteY26" fmla="*/ 6858000 h 6858000"/>
                <a:gd name="connsiteX27" fmla="*/ 6672460 w 9174595"/>
                <a:gd name="connsiteY27" fmla="*/ 6858000 h 6858000"/>
                <a:gd name="connsiteX28" fmla="*/ 6784188 w 9174595"/>
                <a:gd name="connsiteY28" fmla="*/ 6780599 h 6858000"/>
                <a:gd name="connsiteX29" fmla="*/ 7300708 w 9174595"/>
                <a:gd name="connsiteY29" fmla="*/ 6374814 h 6858000"/>
                <a:gd name="connsiteX30" fmla="*/ 9174595 w 9174595"/>
                <a:gd name="connsiteY30" fmla="*/ 3621656 h 6858000"/>
                <a:gd name="connsiteX31" fmla="*/ 7574092 w 9174595"/>
                <a:gd name="connsiteY3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9174595" h="6858000">
                  <a:moveTo>
                    <a:pt x="7551973" y="0"/>
                  </a:moveTo>
                  <a:lnTo>
                    <a:pt x="5634635" y="0"/>
                  </a:lnTo>
                  <a:lnTo>
                    <a:pt x="5550590" y="0"/>
                  </a:lnTo>
                  <a:lnTo>
                    <a:pt x="5480986" y="0"/>
                  </a:lnTo>
                  <a:lnTo>
                    <a:pt x="4886240" y="0"/>
                  </a:lnTo>
                  <a:lnTo>
                    <a:pt x="4816638" y="0"/>
                  </a:lnTo>
                  <a:lnTo>
                    <a:pt x="4357958" y="0"/>
                  </a:lnTo>
                  <a:lnTo>
                    <a:pt x="4288354" y="0"/>
                  </a:lnTo>
                  <a:lnTo>
                    <a:pt x="3693608" y="0"/>
                  </a:lnTo>
                  <a:lnTo>
                    <a:pt x="3624006" y="0"/>
                  </a:lnTo>
                  <a:lnTo>
                    <a:pt x="3276448" y="0"/>
                  </a:lnTo>
                  <a:lnTo>
                    <a:pt x="1622622" y="0"/>
                  </a:lnTo>
                  <a:lnTo>
                    <a:pt x="1600504" y="14997"/>
                  </a:lnTo>
                  <a:cubicBezTo>
                    <a:pt x="573594" y="754641"/>
                    <a:pt x="0" y="2093192"/>
                    <a:pt x="0" y="3621656"/>
                  </a:cubicBezTo>
                  <a:cubicBezTo>
                    <a:pt x="0" y="4969131"/>
                    <a:pt x="928496" y="5602839"/>
                    <a:pt x="1873886" y="6374814"/>
                  </a:cubicBezTo>
                  <a:cubicBezTo>
                    <a:pt x="2046046" y="6515397"/>
                    <a:pt x="2216632" y="6653108"/>
                    <a:pt x="2390406" y="6780599"/>
                  </a:cubicBezTo>
                  <a:lnTo>
                    <a:pt x="2502136" y="6858000"/>
                  </a:lnTo>
                  <a:lnTo>
                    <a:pt x="3276448" y="6858000"/>
                  </a:lnTo>
                  <a:lnTo>
                    <a:pt x="3624006" y="6858000"/>
                  </a:lnTo>
                  <a:lnTo>
                    <a:pt x="3693608" y="6858000"/>
                  </a:lnTo>
                  <a:lnTo>
                    <a:pt x="4288354" y="6858000"/>
                  </a:lnTo>
                  <a:lnTo>
                    <a:pt x="4357958" y="6858000"/>
                  </a:lnTo>
                  <a:lnTo>
                    <a:pt x="4816638" y="6858000"/>
                  </a:lnTo>
                  <a:lnTo>
                    <a:pt x="4886240" y="6858000"/>
                  </a:lnTo>
                  <a:lnTo>
                    <a:pt x="5480986" y="6858000"/>
                  </a:lnTo>
                  <a:lnTo>
                    <a:pt x="5550590" y="6858000"/>
                  </a:lnTo>
                  <a:lnTo>
                    <a:pt x="5634635" y="6858000"/>
                  </a:lnTo>
                  <a:lnTo>
                    <a:pt x="6672460" y="6858000"/>
                  </a:lnTo>
                  <a:lnTo>
                    <a:pt x="6784188" y="6780599"/>
                  </a:lnTo>
                  <a:cubicBezTo>
                    <a:pt x="6957963" y="6653108"/>
                    <a:pt x="7128548" y="6515397"/>
                    <a:pt x="7300708" y="6374814"/>
                  </a:cubicBezTo>
                  <a:cubicBezTo>
                    <a:pt x="8246100" y="5602839"/>
                    <a:pt x="9174595" y="4969131"/>
                    <a:pt x="9174595" y="3621656"/>
                  </a:cubicBezTo>
                  <a:cubicBezTo>
                    <a:pt x="9174595" y="2093192"/>
                    <a:pt x="8601001" y="754641"/>
                    <a:pt x="7574092" y="14997"/>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9" name="Freeform: Shape 12">
              <a:extLst>
                <a:ext uri="{FF2B5EF4-FFF2-40B4-BE49-F238E27FC236}">
                  <a16:creationId xmlns:a16="http://schemas.microsoft.com/office/drawing/2014/main" id="{9EE62D72-11EF-40E9-BF23-0FCAEACDD7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708673" y="0"/>
              <a:ext cx="2486322" cy="6858000"/>
            </a:xfrm>
            <a:custGeom>
              <a:avLst/>
              <a:gdLst>
                <a:gd name="connsiteX0" fmla="*/ 879731 w 2521425"/>
                <a:gd name="connsiteY0" fmla="*/ 0 h 6858000"/>
                <a:gd name="connsiteX1" fmla="*/ 898402 w 2521425"/>
                <a:gd name="connsiteY1" fmla="*/ 0 h 6858000"/>
                <a:gd name="connsiteX2" fmla="*/ 920526 w 2521425"/>
                <a:gd name="connsiteY2" fmla="*/ 14997 h 6858000"/>
                <a:gd name="connsiteX3" fmla="*/ 2521425 w 2521425"/>
                <a:gd name="connsiteY3" fmla="*/ 3621656 h 6858000"/>
                <a:gd name="connsiteX4" fmla="*/ 647075 w 2521425"/>
                <a:gd name="connsiteY4" fmla="*/ 6374814 h 6858000"/>
                <a:gd name="connsiteX5" fmla="*/ 130427 w 2521425"/>
                <a:gd name="connsiteY5" fmla="*/ 6780599 h 6858000"/>
                <a:gd name="connsiteX6" fmla="*/ 18671 w 2521425"/>
                <a:gd name="connsiteY6" fmla="*/ 6858000 h 6858000"/>
                <a:gd name="connsiteX7" fmla="*/ 0 w 2521425"/>
                <a:gd name="connsiteY7" fmla="*/ 6858000 h 6858000"/>
                <a:gd name="connsiteX8" fmla="*/ 111756 w 2521425"/>
                <a:gd name="connsiteY8" fmla="*/ 6780599 h 6858000"/>
                <a:gd name="connsiteX9" fmla="*/ 628404 w 2521425"/>
                <a:gd name="connsiteY9" fmla="*/ 6374814 h 6858000"/>
                <a:gd name="connsiteX10" fmla="*/ 2502754 w 2521425"/>
                <a:gd name="connsiteY10" fmla="*/ 3621656 h 6858000"/>
                <a:gd name="connsiteX11" fmla="*/ 901855 w 2521425"/>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1425" h="6858000">
                  <a:moveTo>
                    <a:pt x="879731" y="0"/>
                  </a:moveTo>
                  <a:lnTo>
                    <a:pt x="898402" y="0"/>
                  </a:lnTo>
                  <a:lnTo>
                    <a:pt x="920526" y="14997"/>
                  </a:lnTo>
                  <a:cubicBezTo>
                    <a:pt x="1947689" y="754641"/>
                    <a:pt x="2521425" y="2093192"/>
                    <a:pt x="2521425" y="3621656"/>
                  </a:cubicBezTo>
                  <a:cubicBezTo>
                    <a:pt x="2521425" y="4969131"/>
                    <a:pt x="1592700" y="5602839"/>
                    <a:pt x="647075" y="6374814"/>
                  </a:cubicBezTo>
                  <a:cubicBezTo>
                    <a:pt x="474872" y="6515397"/>
                    <a:pt x="304245" y="6653108"/>
                    <a:pt x="130427" y="6780599"/>
                  </a:cubicBezTo>
                  <a:lnTo>
                    <a:pt x="18671"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14" name="Freeform: Shape 13">
              <a:extLst>
                <a:ext uri="{FF2B5EF4-FFF2-40B4-BE49-F238E27FC236}">
                  <a16:creationId xmlns:a16="http://schemas.microsoft.com/office/drawing/2014/main" id="{676336F2-6633-4E26-8760-05F94D87D5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75235" y="0"/>
              <a:ext cx="2486322" cy="6858000"/>
            </a:xfrm>
            <a:custGeom>
              <a:avLst/>
              <a:gdLst>
                <a:gd name="connsiteX0" fmla="*/ 879731 w 2521425"/>
                <a:gd name="connsiteY0" fmla="*/ 0 h 6858000"/>
                <a:gd name="connsiteX1" fmla="*/ 898402 w 2521425"/>
                <a:gd name="connsiteY1" fmla="*/ 0 h 6858000"/>
                <a:gd name="connsiteX2" fmla="*/ 920526 w 2521425"/>
                <a:gd name="connsiteY2" fmla="*/ 14997 h 6858000"/>
                <a:gd name="connsiteX3" fmla="*/ 2521425 w 2521425"/>
                <a:gd name="connsiteY3" fmla="*/ 3621656 h 6858000"/>
                <a:gd name="connsiteX4" fmla="*/ 647075 w 2521425"/>
                <a:gd name="connsiteY4" fmla="*/ 6374814 h 6858000"/>
                <a:gd name="connsiteX5" fmla="*/ 130427 w 2521425"/>
                <a:gd name="connsiteY5" fmla="*/ 6780599 h 6858000"/>
                <a:gd name="connsiteX6" fmla="*/ 18671 w 2521425"/>
                <a:gd name="connsiteY6" fmla="*/ 6858000 h 6858000"/>
                <a:gd name="connsiteX7" fmla="*/ 0 w 2521425"/>
                <a:gd name="connsiteY7" fmla="*/ 6858000 h 6858000"/>
                <a:gd name="connsiteX8" fmla="*/ 111756 w 2521425"/>
                <a:gd name="connsiteY8" fmla="*/ 6780599 h 6858000"/>
                <a:gd name="connsiteX9" fmla="*/ 628404 w 2521425"/>
                <a:gd name="connsiteY9" fmla="*/ 6374814 h 6858000"/>
                <a:gd name="connsiteX10" fmla="*/ 2502754 w 2521425"/>
                <a:gd name="connsiteY10" fmla="*/ 3621656 h 6858000"/>
                <a:gd name="connsiteX11" fmla="*/ 901855 w 2521425"/>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1425" h="6858000">
                  <a:moveTo>
                    <a:pt x="879731" y="0"/>
                  </a:moveTo>
                  <a:lnTo>
                    <a:pt x="898402" y="0"/>
                  </a:lnTo>
                  <a:lnTo>
                    <a:pt x="920526" y="14997"/>
                  </a:lnTo>
                  <a:cubicBezTo>
                    <a:pt x="1947689" y="754641"/>
                    <a:pt x="2521425" y="2093192"/>
                    <a:pt x="2521425" y="3621656"/>
                  </a:cubicBezTo>
                  <a:cubicBezTo>
                    <a:pt x="2521425" y="4969131"/>
                    <a:pt x="1592700" y="5602839"/>
                    <a:pt x="647075" y="6374814"/>
                  </a:cubicBezTo>
                  <a:cubicBezTo>
                    <a:pt x="474872" y="6515397"/>
                    <a:pt x="304245" y="6653108"/>
                    <a:pt x="130427" y="6780599"/>
                  </a:cubicBezTo>
                  <a:lnTo>
                    <a:pt x="18671"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0" name="Freeform: Shape 14">
              <a:extLst>
                <a:ext uri="{FF2B5EF4-FFF2-40B4-BE49-F238E27FC236}">
                  <a16:creationId xmlns:a16="http://schemas.microsoft.com/office/drawing/2014/main" id="{39F3102E-7749-422F-8F51-A148252B8E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547625" y="0"/>
              <a:ext cx="2209181" cy="6858000"/>
            </a:xfrm>
            <a:custGeom>
              <a:avLst/>
              <a:gdLst>
                <a:gd name="connsiteX0" fmla="*/ 955085 w 2209181"/>
                <a:gd name="connsiteY0" fmla="*/ 0 h 6858000"/>
                <a:gd name="connsiteX1" fmla="*/ 937727 w 2209181"/>
                <a:gd name="connsiteY1" fmla="*/ 0 h 6858000"/>
                <a:gd name="connsiteX2" fmla="*/ 963738 w 2209181"/>
                <a:gd name="connsiteY2" fmla="*/ 24346 h 6858000"/>
                <a:gd name="connsiteX3" fmla="*/ 2184004 w 2209181"/>
                <a:gd name="connsiteY3" fmla="*/ 3809420 h 6858000"/>
                <a:gd name="connsiteX4" fmla="*/ 218679 w 2209181"/>
                <a:gd name="connsiteY4" fmla="*/ 6681644 h 6858000"/>
                <a:gd name="connsiteX5" fmla="*/ 0 w 2209181"/>
                <a:gd name="connsiteY5" fmla="*/ 6858000 h 6858000"/>
                <a:gd name="connsiteX6" fmla="*/ 19349 w 2209181"/>
                <a:gd name="connsiteY6" fmla="*/ 6858000 h 6858000"/>
                <a:gd name="connsiteX7" fmla="*/ 236958 w 2209181"/>
                <a:gd name="connsiteY7" fmla="*/ 6682507 h 6858000"/>
                <a:gd name="connsiteX8" fmla="*/ 2202283 w 2209181"/>
                <a:gd name="connsiteY8" fmla="*/ 3810283 h 6858000"/>
                <a:gd name="connsiteX9" fmla="*/ 982018 w 2209181"/>
                <a:gd name="connsiteY9" fmla="*/ 2521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09181" h="6858000">
                  <a:moveTo>
                    <a:pt x="955085" y="0"/>
                  </a:moveTo>
                  <a:lnTo>
                    <a:pt x="937727" y="0"/>
                  </a:lnTo>
                  <a:lnTo>
                    <a:pt x="963738" y="24346"/>
                  </a:lnTo>
                  <a:cubicBezTo>
                    <a:pt x="1818009" y="885455"/>
                    <a:pt x="2251801" y="2269402"/>
                    <a:pt x="2184004" y="3809420"/>
                  </a:cubicBezTo>
                  <a:cubicBezTo>
                    <a:pt x="2120250" y="5257592"/>
                    <a:pt x="1181008" y="5895709"/>
                    <a:pt x="218679" y="6681644"/>
                  </a:cubicBezTo>
                  <a:lnTo>
                    <a:pt x="0" y="6858000"/>
                  </a:lnTo>
                  <a:lnTo>
                    <a:pt x="19349" y="6858000"/>
                  </a:lnTo>
                  <a:lnTo>
                    <a:pt x="236958" y="6682507"/>
                  </a:lnTo>
                  <a:cubicBezTo>
                    <a:pt x="1199288" y="5896573"/>
                    <a:pt x="2138530" y="5258455"/>
                    <a:pt x="2202283" y="3810283"/>
                  </a:cubicBezTo>
                  <a:cubicBezTo>
                    <a:pt x="2270080" y="2270266"/>
                    <a:pt x="1836289" y="886318"/>
                    <a:pt x="982018" y="25210"/>
                  </a:cubicBezTo>
                  <a:close/>
                </a:path>
              </a:pathLst>
            </a:custGeom>
            <a:solidFill>
              <a:srgbClr val="FFFF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16" name="Freeform: Shape 15">
              <a:extLst>
                <a:ext uri="{FF2B5EF4-FFF2-40B4-BE49-F238E27FC236}">
                  <a16:creationId xmlns:a16="http://schemas.microsoft.com/office/drawing/2014/main" id="{871191CD-1211-4C40-9D45-449D9BE65A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436349" y="0"/>
              <a:ext cx="2209181" cy="6858000"/>
            </a:xfrm>
            <a:custGeom>
              <a:avLst/>
              <a:gdLst>
                <a:gd name="connsiteX0" fmla="*/ 937727 w 2209181"/>
                <a:gd name="connsiteY0" fmla="*/ 0 h 6858000"/>
                <a:gd name="connsiteX1" fmla="*/ 955085 w 2209181"/>
                <a:gd name="connsiteY1" fmla="*/ 0 h 6858000"/>
                <a:gd name="connsiteX2" fmla="*/ 982018 w 2209181"/>
                <a:gd name="connsiteY2" fmla="*/ 25210 h 6858000"/>
                <a:gd name="connsiteX3" fmla="*/ 2202283 w 2209181"/>
                <a:gd name="connsiteY3" fmla="*/ 3810283 h 6858000"/>
                <a:gd name="connsiteX4" fmla="*/ 236958 w 2209181"/>
                <a:gd name="connsiteY4" fmla="*/ 6682507 h 6858000"/>
                <a:gd name="connsiteX5" fmla="*/ 19349 w 2209181"/>
                <a:gd name="connsiteY5" fmla="*/ 6858000 h 6858000"/>
                <a:gd name="connsiteX6" fmla="*/ 0 w 2209181"/>
                <a:gd name="connsiteY6" fmla="*/ 6858000 h 6858000"/>
                <a:gd name="connsiteX7" fmla="*/ 218679 w 2209181"/>
                <a:gd name="connsiteY7" fmla="*/ 6681644 h 6858000"/>
                <a:gd name="connsiteX8" fmla="*/ 2184004 w 2209181"/>
                <a:gd name="connsiteY8" fmla="*/ 3809420 h 6858000"/>
                <a:gd name="connsiteX9" fmla="*/ 963738 w 2209181"/>
                <a:gd name="connsiteY9" fmla="*/ 2434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09181" h="6858000">
                  <a:moveTo>
                    <a:pt x="937727" y="0"/>
                  </a:moveTo>
                  <a:lnTo>
                    <a:pt x="955085" y="0"/>
                  </a:lnTo>
                  <a:lnTo>
                    <a:pt x="982018" y="25210"/>
                  </a:lnTo>
                  <a:cubicBezTo>
                    <a:pt x="1836289" y="886318"/>
                    <a:pt x="2270080" y="2270266"/>
                    <a:pt x="2202283" y="3810283"/>
                  </a:cubicBezTo>
                  <a:cubicBezTo>
                    <a:pt x="2138530" y="5258455"/>
                    <a:pt x="1199288" y="5896573"/>
                    <a:pt x="236958" y="6682507"/>
                  </a:cubicBezTo>
                  <a:lnTo>
                    <a:pt x="19349" y="6858000"/>
                  </a:lnTo>
                  <a:lnTo>
                    <a:pt x="0" y="6858000"/>
                  </a:lnTo>
                  <a:lnTo>
                    <a:pt x="218679" y="6681644"/>
                  </a:lnTo>
                  <a:cubicBezTo>
                    <a:pt x="1181008" y="5895709"/>
                    <a:pt x="2120250" y="5257592"/>
                    <a:pt x="2184004" y="3809420"/>
                  </a:cubicBezTo>
                  <a:cubicBezTo>
                    <a:pt x="2251801" y="2269402"/>
                    <a:pt x="1818009" y="885455"/>
                    <a:pt x="963738" y="24346"/>
                  </a:cubicBezTo>
                  <a:close/>
                </a:path>
              </a:pathLst>
            </a:custGeom>
            <a:solidFill>
              <a:srgbClr val="FFFF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grpSp>
      <p:pic>
        <p:nvPicPr>
          <p:cNvPr id="4" name="Picture 3" descr="Brookfield-big-300x278.jpg"/>
          <p:cNvPicPr>
            <a:picLocks noChangeAspect="1"/>
          </p:cNvPicPr>
          <p:nvPr/>
        </p:nvPicPr>
        <p:blipFill>
          <a:blip r:embed="rId3">
            <a:clrChange>
              <a:clrFrom>
                <a:srgbClr val="FFFFFF"/>
              </a:clrFrom>
              <a:clrTo>
                <a:srgbClr val="FFFFFF">
                  <a:alpha val="0"/>
                </a:srgbClr>
              </a:clrTo>
            </a:clrChange>
          </a:blip>
          <a:stretch>
            <a:fillRect/>
          </a:stretch>
        </p:blipFill>
        <p:spPr>
          <a:xfrm>
            <a:off x="3356043" y="734181"/>
            <a:ext cx="5816156" cy="5389638"/>
          </a:xfrm>
          <a:prstGeom prst="rect">
            <a:avLst/>
          </a:prstGeom>
        </p:spPr>
      </p:pic>
    </p:spTree>
    <p:extLst>
      <p:ext uri="{BB962C8B-B14F-4D97-AF65-F5344CB8AC3E}">
        <p14:creationId xmlns:p14="http://schemas.microsoft.com/office/powerpoint/2010/main" val="292494867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6E9B3E6-E277-4D68-BA48-9CB43FFBD6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2" name="Rectangle 11">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6" name="Rectangle 15">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78AE86C-008A-8505-E02A-F3B6C2EA0C44}"/>
              </a:ext>
            </a:extLst>
          </p:cNvPr>
          <p:cNvSpPr>
            <a:spLocks noGrp="1"/>
          </p:cNvSpPr>
          <p:nvPr>
            <p:ph type="title"/>
          </p:nvPr>
        </p:nvSpPr>
        <p:spPr>
          <a:xfrm>
            <a:off x="1043631" y="809898"/>
            <a:ext cx="10173010" cy="1554480"/>
          </a:xfrm>
        </p:spPr>
        <p:txBody>
          <a:bodyPr anchor="ctr">
            <a:normAutofit/>
          </a:bodyPr>
          <a:lstStyle/>
          <a:p>
            <a:r>
              <a:rPr lang="en-GB" sz="4800">
                <a:cs typeface="Calibri Light"/>
              </a:rPr>
              <a:t>Cwestiynau Allweddol</a:t>
            </a:r>
            <a:endParaRPr lang="en-GB" sz="4800"/>
          </a:p>
        </p:txBody>
      </p:sp>
      <p:cxnSp>
        <p:nvCxnSpPr>
          <p:cNvPr id="18" name="Straight Connector 17">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FFCF8E29-F090-2836-6351-E8AAA2A0CA40}"/>
              </a:ext>
            </a:extLst>
          </p:cNvPr>
          <p:cNvGraphicFramePr>
            <a:graphicFrameLocks noGrp="1"/>
          </p:cNvGraphicFramePr>
          <p:nvPr>
            <p:ph idx="1"/>
            <p:extLst>
              <p:ext uri="{D42A27DB-BD31-4B8C-83A1-F6EECF244321}">
                <p14:modId xmlns:p14="http://schemas.microsoft.com/office/powerpoint/2010/main" val="2926344362"/>
              </p:ext>
            </p:extLst>
          </p:nvPr>
        </p:nvGraphicFramePr>
        <p:xfrm>
          <a:off x="904602" y="3017519"/>
          <a:ext cx="10378440" cy="320990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99110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031C30D-8D21-F142-AB32-B2230CB41FDD}"/>
              </a:ext>
            </a:extLst>
          </p:cNvPr>
          <p:cNvSpPr>
            <a:spLocks noGrp="1"/>
          </p:cNvSpPr>
          <p:nvPr>
            <p:ph type="title"/>
          </p:nvPr>
        </p:nvSpPr>
        <p:spPr>
          <a:xfrm>
            <a:off x="466722" y="586855"/>
            <a:ext cx="3201366" cy="3387497"/>
          </a:xfrm>
        </p:spPr>
        <p:txBody>
          <a:bodyPr anchor="b">
            <a:normAutofit/>
          </a:bodyPr>
          <a:lstStyle/>
          <a:p>
            <a:pPr algn="r"/>
            <a:r>
              <a:rPr lang="cy-GB" sz="4000" dirty="0">
                <a:solidFill>
                  <a:srgbClr val="FFFFFF"/>
                </a:solidFill>
              </a:rPr>
              <a:t>Felly beth yw’r pwynt?</a:t>
            </a:r>
          </a:p>
        </p:txBody>
      </p:sp>
      <p:sp>
        <p:nvSpPr>
          <p:cNvPr id="3" name="Content Placeholder 2">
            <a:extLst>
              <a:ext uri="{FF2B5EF4-FFF2-40B4-BE49-F238E27FC236}">
                <a16:creationId xmlns:a16="http://schemas.microsoft.com/office/drawing/2014/main" id="{7E8DEAFC-92DC-E544-8757-2CC44E3C5051}"/>
              </a:ext>
            </a:extLst>
          </p:cNvPr>
          <p:cNvSpPr>
            <a:spLocks noGrp="1"/>
          </p:cNvSpPr>
          <p:nvPr>
            <p:ph idx="1"/>
          </p:nvPr>
        </p:nvSpPr>
        <p:spPr>
          <a:xfrm>
            <a:off x="4810259" y="649480"/>
            <a:ext cx="6555347" cy="5546047"/>
          </a:xfrm>
        </p:spPr>
        <p:txBody>
          <a:bodyPr anchor="ctr">
            <a:normAutofit/>
          </a:bodyPr>
          <a:lstStyle/>
          <a:p>
            <a:pPr marL="0" indent="0">
              <a:buNone/>
            </a:pPr>
            <a:endParaRPr lang="en-US" sz="2000" dirty="0"/>
          </a:p>
          <a:p>
            <a:pPr marL="0" indent="0">
              <a:buNone/>
            </a:pPr>
            <a:r>
              <a:rPr lang="cy-GB" sz="2000" dirty="0"/>
              <a:t>Beth yw rôl athro?</a:t>
            </a:r>
          </a:p>
          <a:p>
            <a:pPr marL="0" indent="0">
              <a:buNone/>
            </a:pPr>
            <a:endParaRPr lang="cy-GB" sz="2000" dirty="0"/>
          </a:p>
          <a:p>
            <a:pPr marL="0" indent="0">
              <a:buNone/>
            </a:pPr>
            <a:r>
              <a:rPr lang="cy-GB" sz="2000" dirty="0"/>
              <a:t>Ble mae adfyfyrio’n eistedd yn hyn?</a:t>
            </a:r>
          </a:p>
          <a:p>
            <a:pPr marL="0" indent="0">
              <a:buNone/>
            </a:pPr>
            <a:endParaRPr lang="cy-GB" sz="2000" dirty="0"/>
          </a:p>
          <a:p>
            <a:pPr marL="0" indent="0">
              <a:buNone/>
            </a:pPr>
            <a:r>
              <a:rPr lang="cy-GB" sz="2000" dirty="0"/>
              <a:t>Ydy adfyfyrio yn unig yn ddigon?</a:t>
            </a:r>
          </a:p>
        </p:txBody>
      </p:sp>
    </p:spTree>
    <p:extLst>
      <p:ext uri="{BB962C8B-B14F-4D97-AF65-F5344CB8AC3E}">
        <p14:creationId xmlns:p14="http://schemas.microsoft.com/office/powerpoint/2010/main" val="206984851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38515" y="639280"/>
            <a:ext cx="6858000" cy="557944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393206" y="395206"/>
            <a:ext cx="6346209" cy="557608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528907" y="2818967"/>
            <a:ext cx="2501979" cy="557608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25002" y="852793"/>
            <a:ext cx="6858001" cy="5152412"/>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818753" y="1128497"/>
            <a:ext cx="4318303" cy="4318303"/>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A2B43402-A999-2148-9B61-95534B6555AE}"/>
              </a:ext>
            </a:extLst>
          </p:cNvPr>
          <p:cNvSpPr>
            <a:spLocks noGrp="1"/>
          </p:cNvSpPr>
          <p:nvPr>
            <p:ph type="title"/>
          </p:nvPr>
        </p:nvSpPr>
        <p:spPr>
          <a:xfrm>
            <a:off x="826396" y="586855"/>
            <a:ext cx="4230100" cy="3387497"/>
          </a:xfrm>
        </p:spPr>
        <p:txBody>
          <a:bodyPr anchor="b">
            <a:normAutofit/>
          </a:bodyPr>
          <a:lstStyle/>
          <a:p>
            <a:pPr algn="r"/>
            <a:r>
              <a:rPr lang="cy-GB" sz="4000" dirty="0">
                <a:solidFill>
                  <a:srgbClr val="FFFFFF"/>
                </a:solidFill>
              </a:rPr>
              <a:t>Rhwystrau</a:t>
            </a:r>
          </a:p>
        </p:txBody>
      </p:sp>
      <p:sp>
        <p:nvSpPr>
          <p:cNvPr id="3" name="Content Placeholder 2">
            <a:extLst>
              <a:ext uri="{FF2B5EF4-FFF2-40B4-BE49-F238E27FC236}">
                <a16:creationId xmlns:a16="http://schemas.microsoft.com/office/drawing/2014/main" id="{E5D57919-6CE0-D747-A0AA-87636CB57490}"/>
              </a:ext>
            </a:extLst>
          </p:cNvPr>
          <p:cNvSpPr>
            <a:spLocks noGrp="1"/>
          </p:cNvSpPr>
          <p:nvPr>
            <p:ph idx="1"/>
          </p:nvPr>
        </p:nvSpPr>
        <p:spPr>
          <a:xfrm>
            <a:off x="6503158" y="649480"/>
            <a:ext cx="4862447" cy="5546047"/>
          </a:xfrm>
        </p:spPr>
        <p:txBody>
          <a:bodyPr anchor="ctr">
            <a:normAutofit/>
          </a:bodyPr>
          <a:lstStyle/>
          <a:p>
            <a:r>
              <a:rPr lang="cy-GB" sz="2000" dirty="0"/>
              <a:t>Beth yw rhai o’r rhwystrau i adfyfyrio effeithiol yn eich blwyddyn TAR?</a:t>
            </a:r>
          </a:p>
        </p:txBody>
      </p:sp>
    </p:spTree>
    <p:extLst>
      <p:ext uri="{BB962C8B-B14F-4D97-AF65-F5344CB8AC3E}">
        <p14:creationId xmlns:p14="http://schemas.microsoft.com/office/powerpoint/2010/main" val="140810483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3B021B3-DE93-4AB7-8A18-CF5F1CED88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1D8806B-9B0C-448F-04A7-82DC7442A880}"/>
              </a:ext>
            </a:extLst>
          </p:cNvPr>
          <p:cNvSpPr>
            <a:spLocks noGrp="1"/>
          </p:cNvSpPr>
          <p:nvPr>
            <p:ph type="title"/>
          </p:nvPr>
        </p:nvSpPr>
        <p:spPr>
          <a:xfrm>
            <a:off x="841248" y="256032"/>
            <a:ext cx="10506456" cy="1014984"/>
          </a:xfrm>
        </p:spPr>
        <p:txBody>
          <a:bodyPr anchor="b">
            <a:normAutofit/>
          </a:bodyPr>
          <a:lstStyle/>
          <a:p>
            <a:r>
              <a:rPr lang="en-US" b="1" dirty="0" err="1">
                <a:ea typeface="+mj-lt"/>
                <a:cs typeface="+mj-lt"/>
              </a:rPr>
              <a:t>Tasgiau</a:t>
            </a:r>
            <a:endParaRPr lang="en-US" dirty="0" err="1"/>
          </a:p>
        </p:txBody>
      </p:sp>
      <p:sp>
        <p:nvSpPr>
          <p:cNvPr id="11" name="Rectangle 10">
            <a:extLst>
              <a:ext uri="{FF2B5EF4-FFF2-40B4-BE49-F238E27FC236}">
                <a16:creationId xmlns:a16="http://schemas.microsoft.com/office/drawing/2014/main" id="{52D502E5-F6B4-4D58-B4AE-FC466FF15E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5953" y="1634502"/>
            <a:ext cx="10451592"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3" name="Rectangle 12">
            <a:extLst>
              <a:ext uri="{FF2B5EF4-FFF2-40B4-BE49-F238E27FC236}">
                <a16:creationId xmlns:a16="http://schemas.microsoft.com/office/drawing/2014/main" id="{9DECDBF4-02B6-4BB4-B65B-B8107AD6A9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841248" y="1538176"/>
            <a:ext cx="1873457" cy="10981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aphicFrame>
        <p:nvGraphicFramePr>
          <p:cNvPr id="5" name="Content Placeholder 2">
            <a:extLst>
              <a:ext uri="{FF2B5EF4-FFF2-40B4-BE49-F238E27FC236}">
                <a16:creationId xmlns:a16="http://schemas.microsoft.com/office/drawing/2014/main" id="{4DFDFCAF-5750-3AC1-48E4-5871A072FBC1}"/>
              </a:ext>
            </a:extLst>
          </p:cNvPr>
          <p:cNvGraphicFramePr>
            <a:graphicFrameLocks noGrp="1"/>
          </p:cNvGraphicFramePr>
          <p:nvPr>
            <p:ph idx="1"/>
            <p:extLst>
              <p:ext uri="{D42A27DB-BD31-4B8C-83A1-F6EECF244321}">
                <p14:modId xmlns:p14="http://schemas.microsoft.com/office/powerpoint/2010/main" val="3817972459"/>
              </p:ext>
            </p:extLst>
          </p:nvPr>
        </p:nvGraphicFramePr>
        <p:xfrm>
          <a:off x="616258" y="1918868"/>
          <a:ext cx="10515600" cy="43575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8285424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5" name="Rectangle 134">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7" name="Rectangle 136">
            <a:extLst>
              <a:ext uri="{FF2B5EF4-FFF2-40B4-BE49-F238E27FC236}">
                <a16:creationId xmlns:a16="http://schemas.microsoft.com/office/drawing/2014/main" id="{1199E1B1-A8C0-4FE8-A5A8-1CB41D69F8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12191998" cy="1575955"/>
          </a:xfrm>
          <a:prstGeom prst="rect">
            <a:avLst/>
          </a:prstGeom>
          <a:gradFill>
            <a:gsLst>
              <a:gs pos="0">
                <a:srgbClr val="000000">
                  <a:alpha val="96000"/>
                </a:srgbClr>
              </a:gs>
              <a:gs pos="100000">
                <a:schemeClr val="accent1">
                  <a:lumMod val="7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9" name="Rectangle 138">
            <a:extLst>
              <a:ext uri="{FF2B5EF4-FFF2-40B4-BE49-F238E27FC236}">
                <a16:creationId xmlns:a16="http://schemas.microsoft.com/office/drawing/2014/main" id="{84A8DE83-DE75-4B41-9DB4-A7EC0B0DEC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128856" cy="1575461"/>
          </a:xfrm>
          <a:prstGeom prst="rect">
            <a:avLst/>
          </a:prstGeom>
          <a:gradFill>
            <a:gsLst>
              <a:gs pos="0">
                <a:schemeClr val="accent1">
                  <a:alpha val="41000"/>
                </a:schemeClr>
              </a:gs>
              <a:gs pos="74000">
                <a:schemeClr val="accent1">
                  <a:lumMod val="60000"/>
                  <a:lumOff val="40000"/>
                  <a:alpha val="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1" name="Rectangle 140">
            <a:extLst>
              <a:ext uri="{FF2B5EF4-FFF2-40B4-BE49-F238E27FC236}">
                <a16:creationId xmlns:a16="http://schemas.microsoft.com/office/drawing/2014/main" id="{A7009A0A-BEF5-4EAC-AF15-E4F9F002E2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 y="-1"/>
            <a:ext cx="12192002" cy="1574311"/>
          </a:xfrm>
          <a:prstGeom prst="rect">
            <a:avLst/>
          </a:prstGeom>
          <a:gradFill>
            <a:gsLst>
              <a:gs pos="0">
                <a:srgbClr val="000000">
                  <a:alpha val="63000"/>
                </a:srgbClr>
              </a:gs>
              <a:gs pos="78000">
                <a:schemeClr val="accent1">
                  <a:alpha val="15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45B2F74-5488-1C47-8B6C-56C794EC0963}"/>
              </a:ext>
            </a:extLst>
          </p:cNvPr>
          <p:cNvSpPr>
            <a:spLocks noGrp="1"/>
          </p:cNvSpPr>
          <p:nvPr>
            <p:ph type="title"/>
          </p:nvPr>
        </p:nvSpPr>
        <p:spPr>
          <a:xfrm>
            <a:off x="699713" y="248038"/>
            <a:ext cx="10148396" cy="1159200"/>
          </a:xfrm>
        </p:spPr>
        <p:txBody>
          <a:bodyPr vert="horz" lIns="91440" tIns="45720" rIns="91440" bIns="45720" rtlCol="0" anchor="ctr">
            <a:normAutofit fontScale="90000"/>
          </a:bodyPr>
          <a:lstStyle/>
          <a:p>
            <a:r>
              <a:rPr lang="en-US" sz="4000" dirty="0">
                <a:solidFill>
                  <a:schemeClr val="bg1"/>
                </a:solidFill>
              </a:rPr>
              <a:t>9 </a:t>
            </a:r>
            <a:r>
              <a:rPr lang="cy-GB" sz="4000" dirty="0">
                <a:solidFill>
                  <a:schemeClr val="bg1"/>
                </a:solidFill>
              </a:rPr>
              <a:t>dimensiwn arfer adfyfyriol </a:t>
            </a:r>
            <a:r>
              <a:rPr lang="en-US" sz="4000" dirty="0">
                <a:solidFill>
                  <a:schemeClr val="bg1"/>
                </a:solidFill>
              </a:rPr>
              <a:t>Myer</a:t>
            </a:r>
            <a:br>
              <a:rPr lang="en-US" sz="4000" dirty="0"/>
            </a:br>
            <a:endParaRPr lang="en-US" sz="4000" kern="1200" dirty="0">
              <a:solidFill>
                <a:srgbClr val="FFFFFF"/>
              </a:solidFill>
              <a:latin typeface="+mj-lt"/>
              <a:ea typeface="+mj-ea"/>
              <a:cs typeface="+mj-cs"/>
            </a:endParaRPr>
          </a:p>
        </p:txBody>
      </p:sp>
      <p:pic>
        <p:nvPicPr>
          <p:cNvPr id="1026" name="Picture 2" descr="Dimensions of Reflective Practice (Myers)">
            <a:extLst>
              <a:ext uri="{FF2B5EF4-FFF2-40B4-BE49-F238E27FC236}">
                <a16:creationId xmlns:a16="http://schemas.microsoft.com/office/drawing/2014/main" id="{DFA27D09-3040-1E41-932A-FA878196E731}"/>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88795" y="1966293"/>
            <a:ext cx="10414409" cy="44521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694321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564253B4-F34E-7247-9136-4E23F1548061}"/>
              </a:ext>
            </a:extLst>
          </p:cNvPr>
          <p:cNvSpPr>
            <a:spLocks noGrp="1"/>
          </p:cNvSpPr>
          <p:nvPr>
            <p:ph type="title"/>
          </p:nvPr>
        </p:nvSpPr>
        <p:spPr>
          <a:xfrm>
            <a:off x="1371597" y="348865"/>
            <a:ext cx="10044023" cy="877729"/>
          </a:xfrm>
        </p:spPr>
        <p:txBody>
          <a:bodyPr anchor="ctr">
            <a:normAutofit/>
          </a:bodyPr>
          <a:lstStyle/>
          <a:p>
            <a:r>
              <a:rPr lang="cy-GB" sz="4000" dirty="0">
                <a:solidFill>
                  <a:srgbClr val="FFFFFF"/>
                </a:solidFill>
              </a:rPr>
              <a:t>Arsylwadau yn yr ystafell ddosbarth</a:t>
            </a:r>
          </a:p>
        </p:txBody>
      </p:sp>
      <p:graphicFrame>
        <p:nvGraphicFramePr>
          <p:cNvPr id="5" name="Content Placeholder 2">
            <a:extLst>
              <a:ext uri="{FF2B5EF4-FFF2-40B4-BE49-F238E27FC236}">
                <a16:creationId xmlns:a16="http://schemas.microsoft.com/office/drawing/2014/main" id="{6B11E7F4-E14A-4E1E-9E52-84740AACA11C}"/>
              </a:ext>
            </a:extLst>
          </p:cNvPr>
          <p:cNvGraphicFramePr>
            <a:graphicFrameLocks noGrp="1"/>
          </p:cNvGraphicFramePr>
          <p:nvPr>
            <p:ph idx="1"/>
            <p:extLst>
              <p:ext uri="{D42A27DB-BD31-4B8C-83A1-F6EECF244321}">
                <p14:modId xmlns:p14="http://schemas.microsoft.com/office/powerpoint/2010/main" val="2204081318"/>
              </p:ext>
            </p:extLst>
          </p:nvPr>
        </p:nvGraphicFramePr>
        <p:xfrm>
          <a:off x="644056" y="2112579"/>
          <a:ext cx="10927829" cy="41928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793596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A5B4632-C963-4296-86F0-79AA9EA5AE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7518345" y="303591"/>
            <a:ext cx="4335327" cy="5896743"/>
          </a:xfrm>
          <a:prstGeom prst="rect">
            <a:avLst/>
          </a:prstGeom>
          <a:solidFill>
            <a:schemeClr val="tx1">
              <a:alpha val="15000"/>
            </a:schemeClr>
          </a:solidFill>
          <a:ln w="127000" cap="sq" cmpd="thinThick">
            <a:solidFill>
              <a:schemeClr val="tx1">
                <a:alpha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D3034D3-96BD-4F49-947A-1302543285D8}"/>
              </a:ext>
            </a:extLst>
          </p:cNvPr>
          <p:cNvSpPr>
            <a:spLocks noGrp="1"/>
          </p:cNvSpPr>
          <p:nvPr>
            <p:ph type="title"/>
          </p:nvPr>
        </p:nvSpPr>
        <p:spPr>
          <a:xfrm>
            <a:off x="7774377" y="637125"/>
            <a:ext cx="3802276" cy="5256371"/>
          </a:xfrm>
        </p:spPr>
        <p:txBody>
          <a:bodyPr>
            <a:normAutofit/>
          </a:bodyPr>
          <a:lstStyle/>
          <a:p>
            <a:r>
              <a:rPr lang="cy-GB" sz="4800" dirty="0"/>
              <a:t>Gweithgaredd</a:t>
            </a:r>
          </a:p>
        </p:txBody>
      </p:sp>
      <p:graphicFrame>
        <p:nvGraphicFramePr>
          <p:cNvPr id="5" name="Content Placeholder 2">
            <a:extLst>
              <a:ext uri="{FF2B5EF4-FFF2-40B4-BE49-F238E27FC236}">
                <a16:creationId xmlns:a16="http://schemas.microsoft.com/office/drawing/2014/main" id="{7C395A3B-BB98-417B-AE14-4E0896FECA45}"/>
              </a:ext>
            </a:extLst>
          </p:cNvPr>
          <p:cNvGraphicFramePr>
            <a:graphicFrameLocks noGrp="1"/>
          </p:cNvGraphicFramePr>
          <p:nvPr>
            <p:ph idx="1"/>
            <p:extLst>
              <p:ext uri="{D42A27DB-BD31-4B8C-83A1-F6EECF244321}">
                <p14:modId xmlns:p14="http://schemas.microsoft.com/office/powerpoint/2010/main" val="251596610"/>
              </p:ext>
            </p:extLst>
          </p:nvPr>
        </p:nvGraphicFramePr>
        <p:xfrm>
          <a:off x="438912" y="303591"/>
          <a:ext cx="6588691" cy="58967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1588964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278ADA9-6383-4BDD-80D2-8899A40268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484B7147-B0F6-40ED-B5A2-FF72BC8198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2" name="Rectangle 11">
            <a:extLst>
              <a:ext uri="{FF2B5EF4-FFF2-40B4-BE49-F238E27FC236}">
                <a16:creationId xmlns:a16="http://schemas.microsoft.com/office/drawing/2014/main" id="{B36D2DE0-0628-4A9A-A59D-7BA8B5EB30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a:extLst>
              <a:ext uri="{FF2B5EF4-FFF2-40B4-BE49-F238E27FC236}">
                <a16:creationId xmlns:a16="http://schemas.microsoft.com/office/drawing/2014/main" id="{48E405C9-94BE-41DA-928C-DEC9A8550E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815929" y="148929"/>
            <a:ext cx="6560142" cy="656014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1">
            <a:extLst>
              <a:ext uri="{FF2B5EF4-FFF2-40B4-BE49-F238E27FC236}">
                <a16:creationId xmlns:a16="http://schemas.microsoft.com/office/drawing/2014/main" id="{FAAD64DB-6D1A-05BC-714F-0BA65B4F7A63}"/>
              </a:ext>
            </a:extLst>
          </p:cNvPr>
          <p:cNvSpPr>
            <a:spLocks noGrp="1"/>
          </p:cNvSpPr>
          <p:nvPr>
            <p:ph type="title"/>
          </p:nvPr>
        </p:nvSpPr>
        <p:spPr>
          <a:xfrm>
            <a:off x="3315031" y="1380754"/>
            <a:ext cx="5561938" cy="2513516"/>
          </a:xfrm>
        </p:spPr>
        <p:txBody>
          <a:bodyPr vert="horz" lIns="91440" tIns="45720" rIns="91440" bIns="45720" rtlCol="0" anchor="b">
            <a:normAutofit/>
          </a:bodyPr>
          <a:lstStyle/>
          <a:p>
            <a:pPr algn="ctr"/>
            <a:r>
              <a:rPr lang="en-US" sz="6000" kern="1200">
                <a:solidFill>
                  <a:schemeClr val="tx1"/>
                </a:solidFill>
                <a:latin typeface="+mj-lt"/>
                <a:ea typeface="+mj-ea"/>
                <a:cs typeface="+mj-cs"/>
              </a:rPr>
              <a:t>Tasg Ysgrifennu</a:t>
            </a:r>
          </a:p>
        </p:txBody>
      </p:sp>
      <p:sp>
        <p:nvSpPr>
          <p:cNvPr id="3" name="Content Placeholder 2">
            <a:extLst>
              <a:ext uri="{FF2B5EF4-FFF2-40B4-BE49-F238E27FC236}">
                <a16:creationId xmlns:a16="http://schemas.microsoft.com/office/drawing/2014/main" id="{6A8CCCC7-ED83-3580-DAE2-F3D99C97E479}"/>
              </a:ext>
            </a:extLst>
          </p:cNvPr>
          <p:cNvSpPr>
            <a:spLocks noGrp="1"/>
          </p:cNvSpPr>
          <p:nvPr>
            <p:ph idx="1"/>
          </p:nvPr>
        </p:nvSpPr>
        <p:spPr>
          <a:xfrm>
            <a:off x="3315031" y="4076802"/>
            <a:ext cx="5561938" cy="1534587"/>
          </a:xfrm>
        </p:spPr>
        <p:txBody>
          <a:bodyPr vert="horz" lIns="91440" tIns="45720" rIns="91440" bIns="45720" rtlCol="0" anchor="t">
            <a:normAutofit/>
          </a:bodyPr>
          <a:lstStyle/>
          <a:p>
            <a:pPr marL="0" indent="0" algn="ctr">
              <a:buNone/>
            </a:pPr>
            <a:r>
              <a:rPr lang="en-US" sz="2400" kern="1200" dirty="0">
                <a:latin typeface="+mn-lt"/>
                <a:ea typeface="+mn-ea"/>
                <a:cs typeface="+mn-cs"/>
              </a:rPr>
              <a:t> </a:t>
            </a:r>
            <a:r>
              <a:rPr lang="en-US" sz="2400" kern="1200" dirty="0" err="1">
                <a:latin typeface="+mn-lt"/>
                <a:ea typeface="+mn-ea"/>
                <a:cs typeface="+mn-cs"/>
              </a:rPr>
              <a:t>Ysgrifennwch</a:t>
            </a:r>
            <a:r>
              <a:rPr lang="en-US" sz="2400" kern="1200" dirty="0">
                <a:latin typeface="+mn-lt"/>
                <a:ea typeface="+mn-ea"/>
                <a:cs typeface="+mn-cs"/>
              </a:rPr>
              <a:t> 250 </a:t>
            </a:r>
            <a:r>
              <a:rPr lang="en-US" sz="2400" kern="1200" dirty="0" err="1">
                <a:latin typeface="+mn-lt"/>
                <a:ea typeface="+mn-ea"/>
                <a:cs typeface="+mn-cs"/>
              </a:rPr>
              <a:t>gair</a:t>
            </a:r>
            <a:r>
              <a:rPr lang="en-US" sz="2400" kern="1200" dirty="0">
                <a:latin typeface="+mn-lt"/>
                <a:ea typeface="+mn-ea"/>
                <a:cs typeface="+mn-cs"/>
              </a:rPr>
              <a:t> </a:t>
            </a:r>
            <a:r>
              <a:rPr lang="en-US" sz="2400" kern="1200" dirty="0" err="1">
                <a:latin typeface="+mn-lt"/>
                <a:ea typeface="+mn-ea"/>
                <a:cs typeface="+mn-cs"/>
              </a:rPr>
              <a:t>cyflwyniad</a:t>
            </a:r>
            <a:r>
              <a:rPr lang="en-US" sz="2400" kern="1200" dirty="0">
                <a:latin typeface="+mn-lt"/>
                <a:ea typeface="+mn-ea"/>
                <a:cs typeface="+mn-cs"/>
              </a:rPr>
              <a:t> </a:t>
            </a:r>
            <a:r>
              <a:rPr lang="en-US" sz="2400" kern="1200" dirty="0" err="1">
                <a:latin typeface="+mn-lt"/>
                <a:ea typeface="+mn-ea"/>
                <a:cs typeface="+mn-cs"/>
              </a:rPr>
              <a:t>hunangofiannol</a:t>
            </a:r>
            <a:r>
              <a:rPr lang="en-US" sz="2400" dirty="0"/>
              <a:t> </a:t>
            </a:r>
            <a:r>
              <a:rPr lang="en-US" sz="2400" dirty="0" err="1"/>
              <a:t>i'r</a:t>
            </a:r>
            <a:r>
              <a:rPr lang="en-US" sz="2400" kern="1200" dirty="0">
                <a:latin typeface="+mn-lt"/>
                <a:ea typeface="+mn-ea"/>
                <a:cs typeface="+mn-cs"/>
              </a:rPr>
              <a:t> </a:t>
            </a:r>
            <a:r>
              <a:rPr lang="en-US" sz="2400" kern="1200" dirty="0" err="1">
                <a:latin typeface="+mn-lt"/>
                <a:ea typeface="+mn-ea"/>
                <a:cs typeface="+mn-cs"/>
              </a:rPr>
              <a:t>aseiniad</a:t>
            </a:r>
            <a:endParaRPr lang="en-US" sz="2400" kern="1200" dirty="0" err="1">
              <a:latin typeface="+mn-lt"/>
              <a:cs typeface="Calibri"/>
            </a:endParaRPr>
          </a:p>
        </p:txBody>
      </p:sp>
      <p:sp>
        <p:nvSpPr>
          <p:cNvPr id="16" name="Arc 15">
            <a:extLst>
              <a:ext uri="{FF2B5EF4-FFF2-40B4-BE49-F238E27FC236}">
                <a16:creationId xmlns:a16="http://schemas.microsoft.com/office/drawing/2014/main" id="{D2091A72-D5BB-42AC-8FD3-F7747D9086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9222429" flipV="1">
            <a:off x="2494119" y="6170"/>
            <a:ext cx="6816262" cy="6816262"/>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18" name="Oval 17">
            <a:extLst>
              <a:ext uri="{FF2B5EF4-FFF2-40B4-BE49-F238E27FC236}">
                <a16:creationId xmlns:a16="http://schemas.microsoft.com/office/drawing/2014/main" id="{6ED12BFC-A737-46AF-8411-481112D54B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200995" y="5310973"/>
            <a:ext cx="705948" cy="686798"/>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1264511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F33D31-2EAF-0B4D-8994-39A71EF8AB9E}"/>
              </a:ext>
            </a:extLst>
          </p:cNvPr>
          <p:cNvSpPr>
            <a:spLocks noGrp="1"/>
          </p:cNvSpPr>
          <p:nvPr>
            <p:ph type="title"/>
          </p:nvPr>
        </p:nvSpPr>
        <p:spPr>
          <a:xfrm>
            <a:off x="594360" y="1209086"/>
            <a:ext cx="3876848" cy="4064925"/>
          </a:xfrm>
        </p:spPr>
        <p:txBody>
          <a:bodyPr anchor="ctr">
            <a:normAutofit/>
          </a:bodyPr>
          <a:lstStyle/>
          <a:p>
            <a:r>
              <a:rPr lang="cy-GB" sz="5000" dirty="0"/>
              <a:t>Gorffen y gosodiadau</a:t>
            </a:r>
          </a:p>
        </p:txBody>
      </p:sp>
      <p:graphicFrame>
        <p:nvGraphicFramePr>
          <p:cNvPr id="5" name="Content Placeholder 2">
            <a:extLst>
              <a:ext uri="{FF2B5EF4-FFF2-40B4-BE49-F238E27FC236}">
                <a16:creationId xmlns:a16="http://schemas.microsoft.com/office/drawing/2014/main" id="{84686178-97DD-46BF-8ABE-A5816D8A5C07}"/>
              </a:ext>
            </a:extLst>
          </p:cNvPr>
          <p:cNvGraphicFramePr>
            <a:graphicFrameLocks noGrp="1"/>
          </p:cNvGraphicFramePr>
          <p:nvPr>
            <p:ph idx="1"/>
            <p:extLst>
              <p:ext uri="{D42A27DB-BD31-4B8C-83A1-F6EECF244321}">
                <p14:modId xmlns:p14="http://schemas.microsoft.com/office/powerpoint/2010/main" val="698853915"/>
              </p:ext>
            </p:extLst>
          </p:nvPr>
        </p:nvGraphicFramePr>
        <p:xfrm>
          <a:off x="5614416" y="457200"/>
          <a:ext cx="6117336" cy="56967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75595805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B94237-DA1D-B07B-7F44-ACB919F20B30}"/>
              </a:ext>
            </a:extLst>
          </p:cNvPr>
          <p:cNvSpPr>
            <a:spLocks noGrp="1"/>
          </p:cNvSpPr>
          <p:nvPr>
            <p:ph type="title"/>
          </p:nvPr>
        </p:nvSpPr>
        <p:spPr/>
        <p:txBody>
          <a:bodyPr>
            <a:normAutofit/>
          </a:bodyPr>
          <a:lstStyle/>
          <a:p>
            <a:r>
              <a:rPr lang="en-GB" dirty="0" err="1">
                <a:cs typeface="Calibri Light"/>
              </a:rPr>
              <a:t>Cyfeiriadau</a:t>
            </a:r>
          </a:p>
        </p:txBody>
      </p:sp>
      <p:sp>
        <p:nvSpPr>
          <p:cNvPr id="3" name="Content Placeholder 2">
            <a:extLst>
              <a:ext uri="{FF2B5EF4-FFF2-40B4-BE49-F238E27FC236}">
                <a16:creationId xmlns:a16="http://schemas.microsoft.com/office/drawing/2014/main" id="{1712E9B7-64D3-F3C5-0F33-7FE30D1D1AA4}"/>
              </a:ext>
            </a:extLst>
          </p:cNvPr>
          <p:cNvSpPr>
            <a:spLocks noGrp="1"/>
          </p:cNvSpPr>
          <p:nvPr>
            <p:ph idx="1"/>
          </p:nvPr>
        </p:nvSpPr>
        <p:spPr/>
        <p:txBody>
          <a:bodyPr vert="horz" lIns="91440" tIns="45720" rIns="91440" bIns="45720" rtlCol="0" anchor="t">
            <a:normAutofit/>
          </a:bodyPr>
          <a:lstStyle/>
          <a:p>
            <a:r>
              <a:rPr lang="en-US" sz="1600" dirty="0" err="1">
                <a:latin typeface="Arial"/>
                <a:cs typeface="Arial"/>
              </a:rPr>
              <a:t>Darlleniadau</a:t>
            </a:r>
            <a:r>
              <a:rPr lang="en-US" sz="1600" dirty="0">
                <a:latin typeface="Arial"/>
                <a:cs typeface="Arial"/>
              </a:rPr>
              <a:t>:</a:t>
            </a:r>
          </a:p>
          <a:p>
            <a:r>
              <a:rPr lang="en-US" sz="1600">
                <a:solidFill>
                  <a:srgbClr val="333333"/>
                </a:solidFill>
                <a:latin typeface="Symbol"/>
                <a:sym typeface="Symbol"/>
              </a:rPr>
              <a:t>·</a:t>
            </a:r>
            <a:r>
              <a:rPr lang="en-US" sz="1600" dirty="0">
                <a:solidFill>
                  <a:srgbClr val="333333"/>
                </a:solidFill>
                <a:latin typeface="Times New Roman"/>
                <a:cs typeface="Times New Roman"/>
              </a:rPr>
              <a:t>      </a:t>
            </a:r>
            <a:r>
              <a:rPr lang="en-US" sz="1600">
                <a:solidFill>
                  <a:srgbClr val="333333"/>
                </a:solidFill>
                <a:latin typeface="Arial"/>
                <a:cs typeface="Arial"/>
              </a:rPr>
              <a:t>Key Text: Schön D. (1983). </a:t>
            </a:r>
            <a:r>
              <a:rPr lang="en-US" sz="1600" i="1">
                <a:solidFill>
                  <a:srgbClr val="333333"/>
                </a:solidFill>
                <a:latin typeface="Arial"/>
                <a:cs typeface="Arial"/>
              </a:rPr>
              <a:t>The reflective practitioner</a:t>
            </a:r>
            <a:r>
              <a:rPr lang="en-US" sz="1600">
                <a:solidFill>
                  <a:srgbClr val="333333"/>
                </a:solidFill>
                <a:latin typeface="Arial"/>
                <a:cs typeface="Arial"/>
              </a:rPr>
              <a:t>. London, England: Temple Smith.</a:t>
            </a:r>
          </a:p>
          <a:p>
            <a:r>
              <a:rPr lang="en-US" sz="1600" dirty="0">
                <a:latin typeface="Symbol"/>
                <a:sym typeface="Symbol"/>
              </a:rPr>
              <a:t>·</a:t>
            </a:r>
            <a:r>
              <a:rPr lang="en-US" sz="1600" dirty="0">
                <a:latin typeface="Times New Roman"/>
                <a:cs typeface="Times New Roman"/>
              </a:rPr>
              <a:t>      </a:t>
            </a:r>
            <a:r>
              <a:rPr lang="en-US" sz="1600" dirty="0">
                <a:solidFill>
                  <a:srgbClr val="333333"/>
                </a:solidFill>
                <a:latin typeface="Arial"/>
                <a:cs typeface="Arial"/>
              </a:rPr>
              <a:t>Gorski, P. C., &amp; Dalton, K. (2020). Striving for Critical Reflection in Multicultural and Social Justice Teacher Education: Introducing a Typology of Reflection Approaches. </a:t>
            </a:r>
            <a:r>
              <a:rPr lang="en-US" sz="1600" i="1" dirty="0">
                <a:solidFill>
                  <a:srgbClr val="333333"/>
                </a:solidFill>
                <a:latin typeface="Arial"/>
                <a:cs typeface="Arial"/>
              </a:rPr>
              <a:t>Journal of Teacher Education</a:t>
            </a:r>
            <a:r>
              <a:rPr lang="en-US" sz="1600" dirty="0">
                <a:solidFill>
                  <a:srgbClr val="333333"/>
                </a:solidFill>
                <a:latin typeface="Arial"/>
                <a:cs typeface="Arial"/>
              </a:rPr>
              <a:t>, </a:t>
            </a:r>
            <a:r>
              <a:rPr lang="en-US" sz="1600" i="1" dirty="0">
                <a:solidFill>
                  <a:srgbClr val="333333"/>
                </a:solidFill>
                <a:latin typeface="Arial"/>
                <a:cs typeface="Arial"/>
              </a:rPr>
              <a:t>71</a:t>
            </a:r>
            <a:r>
              <a:rPr lang="en-US" sz="1600" dirty="0">
                <a:solidFill>
                  <a:srgbClr val="333333"/>
                </a:solidFill>
                <a:latin typeface="Arial"/>
                <a:cs typeface="Arial"/>
              </a:rPr>
              <a:t>(3), 357–368. </a:t>
            </a:r>
            <a:r>
              <a:rPr lang="en-US" sz="1600" dirty="0">
                <a:solidFill>
                  <a:srgbClr val="0563C1"/>
                </a:solidFill>
                <a:latin typeface="Arial"/>
                <a:cs typeface="Arial"/>
                <a:hlinkClick r:id="rId2"/>
              </a:rPr>
              <a:t>https://doi.org/10.1177/0022487119883545</a:t>
            </a:r>
            <a:endParaRPr lang="en-US" sz="1600">
              <a:latin typeface="Arial"/>
              <a:cs typeface="Arial"/>
            </a:endParaRPr>
          </a:p>
          <a:p>
            <a:r>
              <a:rPr lang="en-US" sz="1600" dirty="0">
                <a:solidFill>
                  <a:srgbClr val="333333"/>
                </a:solidFill>
                <a:latin typeface="Symbol"/>
                <a:sym typeface="Symbol"/>
              </a:rPr>
              <a:t>·</a:t>
            </a:r>
            <a:r>
              <a:rPr lang="en-US" sz="1600" dirty="0">
                <a:solidFill>
                  <a:srgbClr val="333333"/>
                </a:solidFill>
                <a:latin typeface="Times New Roman"/>
                <a:cs typeface="Times New Roman"/>
              </a:rPr>
              <a:t>      </a:t>
            </a:r>
            <a:r>
              <a:rPr lang="en-US" sz="1600" dirty="0">
                <a:solidFill>
                  <a:srgbClr val="333333"/>
                </a:solidFill>
                <a:latin typeface="Arial"/>
                <a:cs typeface="Arial"/>
              </a:rPr>
              <a:t>Acquah E. C., Commins N. L. (2015). Critical reflection as a key component in promoting preservice teachers’ awareness of cultural diversity. </a:t>
            </a:r>
            <a:r>
              <a:rPr lang="en-US" sz="1600" i="1" dirty="0">
                <a:solidFill>
                  <a:srgbClr val="333333"/>
                </a:solidFill>
                <a:latin typeface="Arial"/>
                <a:cs typeface="Arial"/>
              </a:rPr>
              <a:t>Reflective Practice</a:t>
            </a:r>
            <a:r>
              <a:rPr lang="en-US" sz="1600" dirty="0">
                <a:solidFill>
                  <a:srgbClr val="333333"/>
                </a:solidFill>
                <a:latin typeface="Arial"/>
                <a:cs typeface="Arial"/>
              </a:rPr>
              <a:t>, 16(6), 790-805.</a:t>
            </a:r>
          </a:p>
          <a:p>
            <a:r>
              <a:rPr lang="en-US" sz="1600" dirty="0">
                <a:solidFill>
                  <a:srgbClr val="333333"/>
                </a:solidFill>
                <a:latin typeface="Symbol"/>
                <a:sym typeface="Symbol"/>
              </a:rPr>
              <a:t>·</a:t>
            </a:r>
            <a:r>
              <a:rPr lang="en-US" sz="1600" dirty="0">
                <a:solidFill>
                  <a:srgbClr val="333333"/>
                </a:solidFill>
                <a:latin typeface="Times New Roman"/>
                <a:cs typeface="Times New Roman"/>
              </a:rPr>
              <a:t>      </a:t>
            </a:r>
            <a:r>
              <a:rPr lang="en-US" sz="1600" dirty="0">
                <a:solidFill>
                  <a:srgbClr val="333333"/>
                </a:solidFill>
                <a:latin typeface="Arial"/>
                <a:cs typeface="Arial"/>
              </a:rPr>
              <a:t>Acquah E. C., Commins N. L. (2015). Critical reflection as a key component in promoting preservice teachers’ awareness of cultural diversity. </a:t>
            </a:r>
            <a:r>
              <a:rPr lang="en-US" sz="1600" i="1" dirty="0">
                <a:solidFill>
                  <a:srgbClr val="333333"/>
                </a:solidFill>
                <a:latin typeface="Arial"/>
                <a:cs typeface="Arial"/>
              </a:rPr>
              <a:t>Reflective Practice</a:t>
            </a:r>
            <a:r>
              <a:rPr lang="en-US" sz="1600" dirty="0">
                <a:solidFill>
                  <a:srgbClr val="333333"/>
                </a:solidFill>
                <a:latin typeface="Arial"/>
                <a:cs typeface="Arial"/>
              </a:rPr>
              <a:t>, 16(6), 790-805.</a:t>
            </a:r>
          </a:p>
          <a:p>
            <a:r>
              <a:rPr lang="en-US" sz="1600" dirty="0">
                <a:solidFill>
                  <a:srgbClr val="333333"/>
                </a:solidFill>
                <a:latin typeface="Symbol"/>
                <a:sym typeface="Symbol"/>
              </a:rPr>
              <a:t>·</a:t>
            </a:r>
            <a:r>
              <a:rPr lang="en-US" sz="1600" dirty="0">
                <a:solidFill>
                  <a:srgbClr val="333333"/>
                </a:solidFill>
                <a:latin typeface="Times New Roman"/>
                <a:cs typeface="Times New Roman"/>
              </a:rPr>
              <a:t>      </a:t>
            </a:r>
            <a:r>
              <a:rPr lang="en-US" sz="1600" dirty="0">
                <a:solidFill>
                  <a:srgbClr val="333333"/>
                </a:solidFill>
                <a:latin typeface="Arial"/>
                <a:cs typeface="Arial"/>
              </a:rPr>
              <a:t>Hatton N., Smith D. (1995). Reflection in teacher education: Towards definition and implementation. </a:t>
            </a:r>
            <a:r>
              <a:rPr lang="en-US" sz="1600" i="1" dirty="0">
                <a:solidFill>
                  <a:srgbClr val="333333"/>
                </a:solidFill>
                <a:latin typeface="Arial"/>
                <a:cs typeface="Arial"/>
              </a:rPr>
              <a:t>Teaching and Teacher Education</a:t>
            </a:r>
            <a:r>
              <a:rPr lang="en-US" sz="1600" dirty="0">
                <a:solidFill>
                  <a:srgbClr val="333333"/>
                </a:solidFill>
                <a:latin typeface="Arial"/>
                <a:cs typeface="Arial"/>
              </a:rPr>
              <a:t>, 11, 33-49.</a:t>
            </a:r>
          </a:p>
          <a:p>
            <a:r>
              <a:rPr lang="en-US" sz="1600" dirty="0">
                <a:solidFill>
                  <a:srgbClr val="333333"/>
                </a:solidFill>
                <a:latin typeface="Symbol"/>
                <a:sym typeface="Symbol"/>
              </a:rPr>
              <a:t>·</a:t>
            </a:r>
            <a:r>
              <a:rPr lang="en-US" sz="1600" dirty="0">
                <a:solidFill>
                  <a:srgbClr val="333333"/>
                </a:solidFill>
                <a:latin typeface="Times New Roman"/>
                <a:cs typeface="Times New Roman"/>
              </a:rPr>
              <a:t>      </a:t>
            </a:r>
            <a:r>
              <a:rPr lang="en-US" sz="1600" dirty="0">
                <a:solidFill>
                  <a:srgbClr val="333333"/>
                </a:solidFill>
                <a:latin typeface="Arial"/>
                <a:cs typeface="Arial"/>
              </a:rPr>
              <a:t>Liu K. (2015). Critical reflection as a framework for transformative learning in teacher education. </a:t>
            </a:r>
            <a:r>
              <a:rPr lang="en-US" sz="1600" i="1" dirty="0">
                <a:solidFill>
                  <a:srgbClr val="333333"/>
                </a:solidFill>
                <a:latin typeface="Arial"/>
                <a:cs typeface="Arial"/>
              </a:rPr>
              <a:t>Educational Review</a:t>
            </a:r>
            <a:r>
              <a:rPr lang="en-US" sz="1600" dirty="0">
                <a:solidFill>
                  <a:srgbClr val="333333"/>
                </a:solidFill>
                <a:latin typeface="Arial"/>
                <a:cs typeface="Arial"/>
              </a:rPr>
              <a:t>, 67, 135-157.</a:t>
            </a:r>
          </a:p>
          <a:p>
            <a:r>
              <a:rPr lang="en-US" sz="1600" dirty="0">
                <a:solidFill>
                  <a:srgbClr val="333333"/>
                </a:solidFill>
                <a:latin typeface="Symbol"/>
                <a:sym typeface="Symbol"/>
              </a:rPr>
              <a:t>·</a:t>
            </a:r>
            <a:r>
              <a:rPr lang="en-US" sz="1600" dirty="0">
                <a:solidFill>
                  <a:srgbClr val="333333"/>
                </a:solidFill>
                <a:latin typeface="Times New Roman"/>
                <a:cs typeface="Times New Roman"/>
              </a:rPr>
              <a:t>      </a:t>
            </a:r>
            <a:r>
              <a:rPr lang="en-US" sz="1600" dirty="0">
                <a:solidFill>
                  <a:srgbClr val="333333"/>
                </a:solidFill>
                <a:latin typeface="Arial"/>
                <a:cs typeface="Arial"/>
              </a:rPr>
              <a:t>Liu K. (2017). Creating a dialogic space for prospective teacher critical reflection and transformative learning. </a:t>
            </a:r>
            <a:r>
              <a:rPr lang="en-US" sz="1600" i="1" dirty="0">
                <a:solidFill>
                  <a:srgbClr val="333333"/>
                </a:solidFill>
                <a:latin typeface="Arial"/>
                <a:cs typeface="Arial"/>
              </a:rPr>
              <a:t>Reflective Practice</a:t>
            </a:r>
            <a:r>
              <a:rPr lang="en-US" sz="1600" dirty="0">
                <a:solidFill>
                  <a:srgbClr val="333333"/>
                </a:solidFill>
                <a:latin typeface="Arial"/>
                <a:cs typeface="Arial"/>
              </a:rPr>
              <a:t>, 18(6), 805-820.</a:t>
            </a:r>
            <a:endParaRPr lang="en-GB" dirty="0"/>
          </a:p>
        </p:txBody>
      </p:sp>
    </p:spTree>
    <p:extLst>
      <p:ext uri="{BB962C8B-B14F-4D97-AF65-F5344CB8AC3E}">
        <p14:creationId xmlns:p14="http://schemas.microsoft.com/office/powerpoint/2010/main" val="52073011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209B251219B0E4FA192FAB8C3136AE6" ma:contentTypeVersion="39" ma:contentTypeDescription="Create a new document." ma:contentTypeScope="" ma:versionID="e19cb442c17a8ed7500c7c0e729ab9e5">
  <xsd:schema xmlns:xsd="http://www.w3.org/2001/XMLSchema" xmlns:xs="http://www.w3.org/2001/XMLSchema" xmlns:p="http://schemas.microsoft.com/office/2006/metadata/properties" xmlns:ns2="92c24619-d6d5-42cf-b618-23d930ad9f20" xmlns:ns3="8ee9550b-f5f4-4dde-bce5-39f4ba45c2f1" targetNamespace="http://schemas.microsoft.com/office/2006/metadata/properties" ma:root="true" ma:fieldsID="99baa092df4bcbb8cdb0b52ad70a04b8" ns2:_="" ns3:_="">
    <xsd:import namespace="92c24619-d6d5-42cf-b618-23d930ad9f20"/>
    <xsd:import namespace="8ee9550b-f5f4-4dde-bce5-39f4ba45c2f1"/>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DateTaken" minOccurs="0"/>
                <xsd:element ref="ns2:MediaServiceLocation" minOccurs="0"/>
                <xsd:element ref="ns2:MediaServiceGenerationTime" minOccurs="0"/>
                <xsd:element ref="ns2:MediaServiceEventHashCode" minOccurs="0"/>
                <xsd:element ref="ns2:MediaServiceOCR" minOccurs="0"/>
                <xsd:element ref="ns2:MediaLengthInSeconds" minOccurs="0"/>
                <xsd:element ref="ns2:NotebookType" minOccurs="0"/>
                <xsd:element ref="ns2:FolderType" minOccurs="0"/>
                <xsd:element ref="ns2:CultureName" minOccurs="0"/>
                <xsd:element ref="ns2:AppVersion" minOccurs="0"/>
                <xsd:element ref="ns2:TeamsChannelId" minOccurs="0"/>
                <xsd:element ref="ns2:Owner" minOccurs="0"/>
                <xsd:element ref="ns2:Math_Settings" minOccurs="0"/>
                <xsd:element ref="ns2:DefaultSectionNames" minOccurs="0"/>
                <xsd:element ref="ns2:Templates" minOccurs="0"/>
                <xsd:element ref="ns2:Teachers" minOccurs="0"/>
                <xsd:element ref="ns2:Students" minOccurs="0"/>
                <xsd:element ref="ns2:Student_Groups" minOccurs="0"/>
                <xsd:element ref="ns2:Distribution_Groups" minOccurs="0"/>
                <xsd:element ref="ns2:LMS_Mappings" minOccurs="0"/>
                <xsd:element ref="ns2:Invited_Teachers" minOccurs="0"/>
                <xsd:element ref="ns2:Invited_Students" minOccurs="0"/>
                <xsd:element ref="ns2:Self_Registration_Enabled" minOccurs="0"/>
                <xsd:element ref="ns2:Has_Teacher_Only_SectionGroup" minOccurs="0"/>
                <xsd:element ref="ns2:Is_Collaboration_Space_Locked" minOccurs="0"/>
                <xsd:element ref="ns2:IsNotebookLocked" minOccurs="0"/>
                <xsd:element ref="ns2:Teams_Channel_Section_Location" minOccurs="0"/>
                <xsd:element ref="ns2:lcf76f155ced4ddcb4097134ff3c332f" minOccurs="0"/>
                <xsd:element ref="ns3:TaxCatchAll" minOccurs="0"/>
                <xsd:element ref="ns2:MediaServiceSearchPropertie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2c24619-d6d5-42cf-b618-23d930ad9f2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LengthInSeconds" ma:index="19" nillable="true" ma:displayName="Length (seconds)" ma:internalName="MediaLengthInSeconds" ma:readOnly="true">
      <xsd:simpleType>
        <xsd:restriction base="dms:Unknown"/>
      </xsd:simpleType>
    </xsd:element>
    <xsd:element name="NotebookType" ma:index="20" nillable="true" ma:displayName="Notebook Type" ma:internalName="NotebookType">
      <xsd:simpleType>
        <xsd:restriction base="dms:Text"/>
      </xsd:simpleType>
    </xsd:element>
    <xsd:element name="FolderType" ma:index="21" nillable="true" ma:displayName="Folder Type" ma:internalName="FolderType">
      <xsd:simpleType>
        <xsd:restriction base="dms:Text"/>
      </xsd:simpleType>
    </xsd:element>
    <xsd:element name="CultureName" ma:index="22" nillable="true" ma:displayName="Culture Name" ma:internalName="CultureName">
      <xsd:simpleType>
        <xsd:restriction base="dms:Text"/>
      </xsd:simpleType>
    </xsd:element>
    <xsd:element name="AppVersion" ma:index="23" nillable="true" ma:displayName="App Version" ma:internalName="AppVersion">
      <xsd:simpleType>
        <xsd:restriction base="dms:Text"/>
      </xsd:simpleType>
    </xsd:element>
    <xsd:element name="TeamsChannelId" ma:index="24" nillable="true" ma:displayName="Teams Channel Id" ma:internalName="TeamsChannelId">
      <xsd:simpleType>
        <xsd:restriction base="dms:Text"/>
      </xsd:simpleType>
    </xsd:element>
    <xsd:element name="Owner" ma:index="25" nillable="true" ma:displayName="Owner" ma:internalName="Owner">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ath_Settings" ma:index="26" nillable="true" ma:displayName="Math Settings" ma:internalName="Math_Settings">
      <xsd:simpleType>
        <xsd:restriction base="dms:Text"/>
      </xsd:simpleType>
    </xsd:element>
    <xsd:element name="DefaultSectionNames" ma:index="27" nillable="true" ma:displayName="Default Section Names" ma:internalName="DefaultSectionNames">
      <xsd:simpleType>
        <xsd:restriction base="dms:Note">
          <xsd:maxLength value="255"/>
        </xsd:restriction>
      </xsd:simpleType>
    </xsd:element>
    <xsd:element name="Templates" ma:index="28" nillable="true" ma:displayName="Templates" ma:internalName="Templates">
      <xsd:simpleType>
        <xsd:restriction base="dms:Note">
          <xsd:maxLength value="255"/>
        </xsd:restriction>
      </xsd:simpleType>
    </xsd:element>
    <xsd:element name="Teachers" ma:index="29" nillable="true" ma:displayName="Teachers" ma:internalName="Teacher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s" ma:index="30" nillable="true" ma:displayName="Students" ma:internalName="Student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_Groups" ma:index="31" nillable="true" ma:displayName="Student Groups" ma:internalName="Student_Group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Distribution_Groups" ma:index="32" nillable="true" ma:displayName="Distribution Groups" ma:internalName="Distribution_Groups">
      <xsd:simpleType>
        <xsd:restriction base="dms:Note">
          <xsd:maxLength value="255"/>
        </xsd:restriction>
      </xsd:simpleType>
    </xsd:element>
    <xsd:element name="LMS_Mappings" ma:index="33" nillable="true" ma:displayName="LMS Mappings" ma:internalName="LMS_Mappings">
      <xsd:simpleType>
        <xsd:restriction base="dms:Note">
          <xsd:maxLength value="255"/>
        </xsd:restriction>
      </xsd:simpleType>
    </xsd:element>
    <xsd:element name="Invited_Teachers" ma:index="34" nillable="true" ma:displayName="Invited Teachers" ma:internalName="Invited_Teachers">
      <xsd:simpleType>
        <xsd:restriction base="dms:Note">
          <xsd:maxLength value="255"/>
        </xsd:restriction>
      </xsd:simpleType>
    </xsd:element>
    <xsd:element name="Invited_Students" ma:index="35" nillable="true" ma:displayName="Invited Students" ma:internalName="Invited_Students">
      <xsd:simpleType>
        <xsd:restriction base="dms:Note">
          <xsd:maxLength value="255"/>
        </xsd:restriction>
      </xsd:simpleType>
    </xsd:element>
    <xsd:element name="Self_Registration_Enabled" ma:index="36" nillable="true" ma:displayName="Self Registration Enabled" ma:internalName="Self_Registration_Enabled">
      <xsd:simpleType>
        <xsd:restriction base="dms:Boolean"/>
      </xsd:simpleType>
    </xsd:element>
    <xsd:element name="Has_Teacher_Only_SectionGroup" ma:index="37" nillable="true" ma:displayName="Has Teacher Only SectionGroup" ma:internalName="Has_Teacher_Only_SectionGroup">
      <xsd:simpleType>
        <xsd:restriction base="dms:Boolean"/>
      </xsd:simpleType>
    </xsd:element>
    <xsd:element name="Is_Collaboration_Space_Locked" ma:index="38" nillable="true" ma:displayName="Is Collaboration Space Locked" ma:internalName="Is_Collaboration_Space_Locked">
      <xsd:simpleType>
        <xsd:restriction base="dms:Boolean"/>
      </xsd:simpleType>
    </xsd:element>
    <xsd:element name="IsNotebookLocked" ma:index="39" nillable="true" ma:displayName="Is Notebook Locked" ma:internalName="IsNotebookLocked">
      <xsd:simpleType>
        <xsd:restriction base="dms:Boolean"/>
      </xsd:simpleType>
    </xsd:element>
    <xsd:element name="Teams_Channel_Section_Location" ma:index="40" nillable="true" ma:displayName="Teams Channel Section Location" ma:internalName="Teams_Channel_Section_Location">
      <xsd:simpleType>
        <xsd:restriction base="dms:Text"/>
      </xsd:simpleType>
    </xsd:element>
    <xsd:element name="lcf76f155ced4ddcb4097134ff3c332f" ma:index="42"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MediaServiceSearchProperties" ma:index="44" nillable="true" ma:displayName="MediaServiceSearchProperties" ma:hidden="true" ma:internalName="MediaServiceSearchProperties" ma:readOnly="true">
      <xsd:simpleType>
        <xsd:restriction base="dms:Note"/>
      </xsd:simpleType>
    </xsd:element>
    <xsd:element name="MediaServiceObjectDetectorVersions" ma:index="45"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ee9550b-f5f4-4dde-bce5-39f4ba45c2f1"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43" nillable="true" ma:displayName="Taxonomy Catch All Column" ma:hidden="true" ma:list="{e800afd8-9188-484f-822e-9df23d421d18}" ma:internalName="TaxCatchAll" ma:showField="CatchAllData" ma:web="8ee9550b-f5f4-4dde-bce5-39f4ba45c2f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MS_Mappings xmlns="92c24619-d6d5-42cf-b618-23d930ad9f20" xsi:nil="true"/>
    <Teams_Channel_Section_Location xmlns="92c24619-d6d5-42cf-b618-23d930ad9f20" xsi:nil="true"/>
    <Math_Settings xmlns="92c24619-d6d5-42cf-b618-23d930ad9f20" xsi:nil="true"/>
    <NotebookType xmlns="92c24619-d6d5-42cf-b618-23d930ad9f20" xsi:nil="true"/>
    <Distribution_Groups xmlns="92c24619-d6d5-42cf-b618-23d930ad9f20" xsi:nil="true"/>
    <Invited_Teachers xmlns="92c24619-d6d5-42cf-b618-23d930ad9f20" xsi:nil="true"/>
    <Invited_Students xmlns="92c24619-d6d5-42cf-b618-23d930ad9f20" xsi:nil="true"/>
    <DefaultSectionNames xmlns="92c24619-d6d5-42cf-b618-23d930ad9f20" xsi:nil="true"/>
    <FolderType xmlns="92c24619-d6d5-42cf-b618-23d930ad9f20" xsi:nil="true"/>
    <Owner xmlns="92c24619-d6d5-42cf-b618-23d930ad9f20">
      <UserInfo>
        <DisplayName/>
        <AccountId xsi:nil="true"/>
        <AccountType/>
      </UserInfo>
    </Owner>
    <Student_Groups xmlns="92c24619-d6d5-42cf-b618-23d930ad9f20">
      <UserInfo>
        <DisplayName/>
        <AccountId xsi:nil="true"/>
        <AccountType/>
      </UserInfo>
    </Student_Groups>
    <TaxCatchAll xmlns="8ee9550b-f5f4-4dde-bce5-39f4ba45c2f1" xsi:nil="true"/>
    <Is_Collaboration_Space_Locked xmlns="92c24619-d6d5-42cf-b618-23d930ad9f20" xsi:nil="true"/>
    <Templates xmlns="92c24619-d6d5-42cf-b618-23d930ad9f20" xsi:nil="true"/>
    <Students xmlns="92c24619-d6d5-42cf-b618-23d930ad9f20">
      <UserInfo>
        <DisplayName/>
        <AccountId xsi:nil="true"/>
        <AccountType/>
      </UserInfo>
    </Students>
    <lcf76f155ced4ddcb4097134ff3c332f xmlns="92c24619-d6d5-42cf-b618-23d930ad9f20">
      <Terms xmlns="http://schemas.microsoft.com/office/infopath/2007/PartnerControls"/>
    </lcf76f155ced4ddcb4097134ff3c332f>
    <TeamsChannelId xmlns="92c24619-d6d5-42cf-b618-23d930ad9f20" xsi:nil="true"/>
    <IsNotebookLocked xmlns="92c24619-d6d5-42cf-b618-23d930ad9f20" xsi:nil="true"/>
    <Self_Registration_Enabled xmlns="92c24619-d6d5-42cf-b618-23d930ad9f20" xsi:nil="true"/>
    <Has_Teacher_Only_SectionGroup xmlns="92c24619-d6d5-42cf-b618-23d930ad9f20" xsi:nil="true"/>
    <CultureName xmlns="92c24619-d6d5-42cf-b618-23d930ad9f20" xsi:nil="true"/>
    <AppVersion xmlns="92c24619-d6d5-42cf-b618-23d930ad9f20" xsi:nil="true"/>
    <Teachers xmlns="92c24619-d6d5-42cf-b618-23d930ad9f20">
      <UserInfo>
        <DisplayName/>
        <AccountId xsi:nil="true"/>
        <AccountType/>
      </UserInfo>
    </Teachers>
    <SharedWithUsers xmlns="8ee9550b-f5f4-4dde-bce5-39f4ba45c2f1">
      <UserInfo>
        <DisplayName>Alun Thomas</DisplayName>
        <AccountId>14</AccountId>
        <AccountType/>
      </UserInfo>
    </SharedWithUsers>
  </documentManagement>
</p:properties>
</file>

<file path=customXml/itemProps1.xml><?xml version="1.0" encoding="utf-8"?>
<ds:datastoreItem xmlns:ds="http://schemas.openxmlformats.org/officeDocument/2006/customXml" ds:itemID="{1405A088-E267-4EB9-8F75-2823E13ACD4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2c24619-d6d5-42cf-b618-23d930ad9f20"/>
    <ds:schemaRef ds:uri="8ee9550b-f5f4-4dde-bce5-39f4ba45c2f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E51E227-980F-4388-A505-5540E446DC04}">
  <ds:schemaRefs>
    <ds:schemaRef ds:uri="http://schemas.microsoft.com/sharepoint/v3/contenttype/forms"/>
  </ds:schemaRefs>
</ds:datastoreItem>
</file>

<file path=customXml/itemProps3.xml><?xml version="1.0" encoding="utf-8"?>
<ds:datastoreItem xmlns:ds="http://schemas.openxmlformats.org/officeDocument/2006/customXml" ds:itemID="{8380059A-4B2C-4952-BC54-5CB45E122116}">
  <ds:schemaRefs>
    <ds:schemaRef ds:uri="http://schemas.microsoft.com/office/2006/documentManagement/types"/>
    <ds:schemaRef ds:uri="http://purl.org/dc/elements/1.1/"/>
    <ds:schemaRef ds:uri="http://schemas.openxmlformats.org/package/2006/metadata/core-properties"/>
    <ds:schemaRef ds:uri="8ee9550b-f5f4-4dde-bce5-39f4ba45c2f1"/>
    <ds:schemaRef ds:uri="http://www.w3.org/XML/1998/namespace"/>
    <ds:schemaRef ds:uri="http://purl.org/dc/terms/"/>
    <ds:schemaRef ds:uri="http://purl.org/dc/dcmitype/"/>
    <ds:schemaRef ds:uri="http://schemas.microsoft.com/office/infopath/2007/PartnerControls"/>
    <ds:schemaRef ds:uri="92c24619-d6d5-42cf-b618-23d930ad9f20"/>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otalTime>18190</TotalTime>
  <Words>2582</Words>
  <Application>Microsoft Office PowerPoint</Application>
  <PresentationFormat>Widescreen</PresentationFormat>
  <Paragraphs>210</Paragraphs>
  <Slides>37</Slides>
  <Notes>24</Notes>
  <HiddenSlides>0</HiddenSlides>
  <MMClips>0</MMClips>
  <ScaleCrop>false</ScaleCrop>
  <HeadingPairs>
    <vt:vector size="4" baseType="variant">
      <vt:variant>
        <vt:lpstr>Theme</vt:lpstr>
      </vt:variant>
      <vt:variant>
        <vt:i4>1</vt:i4>
      </vt:variant>
      <vt:variant>
        <vt:lpstr>Slide Titles</vt:lpstr>
      </vt:variant>
      <vt:variant>
        <vt:i4>37</vt:i4>
      </vt:variant>
    </vt:vector>
  </HeadingPairs>
  <TitlesOfParts>
    <vt:vector size="38" baseType="lpstr">
      <vt:lpstr>Office Theme</vt:lpstr>
      <vt:lpstr>Croeso i ECAD6007C 2023-4  Y Dysgwr – Pwy ydw i’n ei addysgu?</vt:lpstr>
      <vt:lpstr>Y sesiwn hon</vt:lpstr>
      <vt:lpstr>Arweinwyr y Modwl</vt:lpstr>
      <vt:lpstr>Cynnwys y Modwl</vt:lpstr>
      <vt:lpstr>Bwriad Dysgu: Datblygu dealltwriaeth o’r modiwl a’r asesu, cyflwyno’r cysyniad o fyfyrio a dechrau’r broses o ddatblygu ymarferwyr beirniadol, myfyriol sy’n holi eu hymarfer eu hunain ac ymarfer mwy gwybodus eraill.</vt:lpstr>
      <vt:lpstr>PowerPoint Presentation</vt:lpstr>
      <vt:lpstr>Y strwythur</vt:lpstr>
      <vt:lpstr>Gorffen y gosodiadau</vt:lpstr>
      <vt:lpstr>Addysgu fel crefft a phroffesiwn</vt:lpstr>
      <vt:lpstr>Yr adolygiad</vt:lpstr>
      <vt:lpstr>Rôl y modwl hwn</vt:lpstr>
      <vt:lpstr>Yn ystod y modwl hwn byddwn yn…</vt:lpstr>
      <vt:lpstr>Yn ystod y modwl hwn ni fyddwn yn…</vt:lpstr>
      <vt:lpstr>Bod yn unigolyn adfyfyriol</vt:lpstr>
      <vt:lpstr>Adfyfyrio a modelau</vt:lpstr>
      <vt:lpstr>Modelau arfer adfyfyriol: Kolb, 1975 a 1984</vt:lpstr>
      <vt:lpstr>PowerPoint Presentation</vt:lpstr>
      <vt:lpstr>PowerPoint Presentation</vt:lpstr>
      <vt:lpstr>Modelau arfer adfyfyriol: Gibbs, 1988</vt:lpstr>
      <vt:lpstr>PowerPoint Presentation</vt:lpstr>
      <vt:lpstr>PowerPoint Presentation</vt:lpstr>
      <vt:lpstr>Modelau arfer adfyfyriol: Schön, 1978</vt:lpstr>
      <vt:lpstr>PowerPoint Presentation</vt:lpstr>
      <vt:lpstr>PowerPoint Presentation</vt:lpstr>
      <vt:lpstr>Modelau arfer adfyfyriol: Brookfield, 1998 &amp; 2005</vt:lpstr>
      <vt:lpstr>PowerPoint Presentation</vt:lpstr>
      <vt:lpstr>PowerPoint Presentation</vt:lpstr>
      <vt:lpstr>Cwestiynau Allweddol</vt:lpstr>
      <vt:lpstr>Felly beth yw’r pwynt?</vt:lpstr>
      <vt:lpstr>Rhwystrau</vt:lpstr>
      <vt:lpstr>Tasgiau</vt:lpstr>
      <vt:lpstr>9 dimensiwn arfer adfyfyriol Myer </vt:lpstr>
      <vt:lpstr>Arsylwadau yn yr ystafell ddosbarth</vt:lpstr>
      <vt:lpstr>Gweithgaredd</vt:lpstr>
      <vt:lpstr>Tasg Ysgrifennu</vt:lpstr>
      <vt:lpstr>Gorffen y gosodiadau</vt:lpstr>
      <vt:lpstr>Cyfeiriadau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Karl Jones</dc:creator>
  <cp:lastModifiedBy>Karl Jones</cp:lastModifiedBy>
  <cp:revision>85</cp:revision>
  <dcterms:created xsi:type="dcterms:W3CDTF">2021-07-27T13:05:31Z</dcterms:created>
  <dcterms:modified xsi:type="dcterms:W3CDTF">2023-09-19T07:08:46Z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0x010100E209B251219B0E4FA192FAB8C3136AE6</vt:lpwstr>
  </property>
  <property fmtid="{D5CDD505-2E9C-101B-9397-08002B2CF9AE}" pid="3" name="MediaServiceImageTags">
    <vt:lpwstr/>
  </property>
</Properties>
</file>