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6" r:id="rId2"/>
    <p:sldId id="257" r:id="rId3"/>
    <p:sldId id="258" r:id="rId4"/>
    <p:sldId id="267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07" autoAdjust="0"/>
    <p:restoredTop sz="94660"/>
  </p:normalViewPr>
  <p:slideViewPr>
    <p:cSldViewPr snapToGrid="0">
      <p:cViewPr varScale="1">
        <p:scale>
          <a:sx n="59" d="100"/>
          <a:sy n="59" d="100"/>
        </p:scale>
        <p:origin x="48" y="34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F2E26C-8D18-45BC-884F-B8F87AB9C8D4}" type="datetimeFigureOut">
              <a:rPr lang="en-GB" smtClean="0"/>
              <a:t>12/07/2024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70D294-5D93-43DE-80C4-B2711922CA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274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70D294-5D93-43DE-80C4-B2711922CA4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8914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21D1E-E500-4A03-8481-552FD0F6FA8F}" type="datetimeFigureOut">
              <a:rPr lang="en-GB" smtClean="0"/>
              <a:t>12/07/2024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2DD49-5E39-445C-ADCF-61A2AC804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422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21D1E-E500-4A03-8481-552FD0F6FA8F}" type="datetimeFigureOut">
              <a:rPr lang="en-GB" smtClean="0"/>
              <a:t>12/07/2024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2DD49-5E39-445C-ADCF-61A2AC804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8578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21D1E-E500-4A03-8481-552FD0F6FA8F}" type="datetimeFigureOut">
              <a:rPr lang="en-GB" smtClean="0"/>
              <a:t>12/07/2024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2DD49-5E39-445C-ADCF-61A2AC804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0196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21D1E-E500-4A03-8481-552FD0F6FA8F}" type="datetimeFigureOut">
              <a:rPr lang="en-GB" smtClean="0"/>
              <a:t>12/07/2024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2DD49-5E39-445C-ADCF-61A2AC804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952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21D1E-E500-4A03-8481-552FD0F6FA8F}" type="datetimeFigureOut">
              <a:rPr lang="en-GB" smtClean="0"/>
              <a:t>12/07/2024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2DD49-5E39-445C-ADCF-61A2AC804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895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21D1E-E500-4A03-8481-552FD0F6FA8F}" type="datetimeFigureOut">
              <a:rPr lang="en-GB" smtClean="0"/>
              <a:t>12/07/2024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2DD49-5E39-445C-ADCF-61A2AC804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0264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21D1E-E500-4A03-8481-552FD0F6FA8F}" type="datetimeFigureOut">
              <a:rPr lang="en-GB" smtClean="0"/>
              <a:t>12/07/2024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2DD49-5E39-445C-ADCF-61A2AC804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829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21D1E-E500-4A03-8481-552FD0F6FA8F}" type="datetimeFigureOut">
              <a:rPr lang="en-GB" smtClean="0"/>
              <a:t>12/07/2024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2DD49-5E39-445C-ADCF-61A2AC804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3543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21D1E-E500-4A03-8481-552FD0F6FA8F}" type="datetimeFigureOut">
              <a:rPr lang="en-GB" smtClean="0"/>
              <a:t>12/07/2024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2DD49-5E39-445C-ADCF-61A2AC804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8875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21D1E-E500-4A03-8481-552FD0F6FA8F}" type="datetimeFigureOut">
              <a:rPr lang="en-GB" smtClean="0"/>
              <a:t>12/07/2024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2DD49-5E39-445C-ADCF-61A2AC804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9731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21D1E-E500-4A03-8481-552FD0F6FA8F}" type="datetimeFigureOut">
              <a:rPr lang="en-GB" smtClean="0"/>
              <a:t>12/07/2024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2DD49-5E39-445C-ADCF-61A2AC804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555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D7021D1E-E500-4A03-8481-552FD0F6FA8F}" type="datetimeFigureOut">
              <a:rPr lang="en-GB" smtClean="0"/>
              <a:t>12/07/2024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F1C2DD49-5E39-445C-ADCF-61A2AC804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5979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childcomwales.org.uk/wp-content/uploads/2017/10/Year-3-4-FINAL-ENG.pdf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0AED851-54B9-4765-92D2-F0BE443BE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9626F1-6724-6D67-F537-F4CEE7DB99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1858" y="953037"/>
            <a:ext cx="4036333" cy="1709849"/>
          </a:xfrm>
        </p:spPr>
        <p:txBody>
          <a:bodyPr anchor="b">
            <a:normAutofit/>
          </a:bodyPr>
          <a:lstStyle/>
          <a:p>
            <a:pPr algn="l"/>
            <a:r>
              <a:rPr lang="en-GB" sz="200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https://www.childcomwales.org.uk/wp-content/uploads/2017/10/Year-3-4-FINAL-ENG.pdf</a:t>
            </a:r>
            <a:r>
              <a:rPr lang="en-GB" sz="2000"/>
              <a:t>.</a:t>
            </a:r>
          </a:p>
          <a:p>
            <a:pPr algn="l"/>
            <a:endParaRPr lang="en-GB" sz="20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6824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omputer screen shot of a cartoon&#10;&#10;Description automatically generated">
            <a:extLst>
              <a:ext uri="{FF2B5EF4-FFF2-40B4-BE49-F238E27FC236}">
                <a16:creationId xmlns:a16="http://schemas.microsoft.com/office/drawing/2014/main" id="{F090CB83-E6C5-2A9B-EBB0-765E4654E2A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07" t="17982" r="7352" b="5301"/>
          <a:stretch/>
        </p:blipFill>
        <p:spPr>
          <a:xfrm>
            <a:off x="733507" y="1300966"/>
            <a:ext cx="5536001" cy="4197315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6048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012271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9E7E350F-ACC9-5A84-5F4D-E8DA4E71CFE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36" t="27410" r="24711" b="16955"/>
          <a:stretch/>
        </p:blipFill>
        <p:spPr>
          <a:xfrm>
            <a:off x="2169094" y="643467"/>
            <a:ext cx="7853811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05264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A0577852-225F-847C-D0E4-455347B99AD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57" t="26667" r="24290" b="16850"/>
          <a:stretch/>
        </p:blipFill>
        <p:spPr>
          <a:xfrm>
            <a:off x="2176334" y="643467"/>
            <a:ext cx="7839332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20437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241E8A7D-9CF5-4DD0-0F0F-D9E633879F9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87" t="27191" r="24080" b="17060"/>
          <a:stretch/>
        </p:blipFill>
        <p:spPr>
          <a:xfrm>
            <a:off x="2103765" y="643467"/>
            <a:ext cx="7984469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84539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8EDD1AD2-88B9-6A15-0AEF-8EBA60AE4DD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97" t="26982" r="24500" b="16641"/>
          <a:stretch/>
        </p:blipFill>
        <p:spPr>
          <a:xfrm>
            <a:off x="2194870" y="643467"/>
            <a:ext cx="7802259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4275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71EF0613-4161-7F85-2524-1062C19BA11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26" t="26982" r="24290" b="16641"/>
          <a:stretch/>
        </p:blipFill>
        <p:spPr>
          <a:xfrm>
            <a:off x="2225887" y="643467"/>
            <a:ext cx="7740226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261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5C2FECC2-A79C-DE4E-4D44-F1B1D20155A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87" t="26877" r="24289" b="16850"/>
          <a:stretch/>
        </p:blipFill>
        <p:spPr>
          <a:xfrm>
            <a:off x="2156441" y="643467"/>
            <a:ext cx="7879117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4703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733AAA07-1554-C756-28C7-EE8701A1C0D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86" t="27297" r="24150" b="17270"/>
          <a:stretch/>
        </p:blipFill>
        <p:spPr>
          <a:xfrm>
            <a:off x="2138900" y="643467"/>
            <a:ext cx="7914199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0038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3BF76F90-D666-47C4-7360-2C19E71730C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37" t="27297" r="24220" b="17061"/>
          <a:stretch/>
        </p:blipFill>
        <p:spPr>
          <a:xfrm>
            <a:off x="2132838" y="643467"/>
            <a:ext cx="7926323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47598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FEE9B642-76D1-FE14-760E-B90A3F57FD7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97" t="27297" r="24850" b="16431"/>
          <a:stretch/>
        </p:blipFill>
        <p:spPr>
          <a:xfrm>
            <a:off x="2213546" y="643467"/>
            <a:ext cx="7764907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7436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3A418E6B-C5F0-4B95-8D77-61E3EF3B5D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42</TotalTime>
  <Words>21</Words>
  <Application>Microsoft Office PowerPoint</Application>
  <PresentationFormat>Widescreen</PresentationFormat>
  <Paragraphs>2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Jayne Morgan</dc:creator>
  <cp:lastModifiedBy>Jayne Morgan</cp:lastModifiedBy>
  <cp:revision>6</cp:revision>
  <dcterms:created xsi:type="dcterms:W3CDTF">2024-07-09T10:26:48Z</dcterms:created>
  <dcterms:modified xsi:type="dcterms:W3CDTF">2024-07-12T12:27:58Z</dcterms:modified>
</cp:coreProperties>
</file>